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88" r:id="rId2"/>
    <p:sldId id="262" r:id="rId3"/>
    <p:sldId id="258" r:id="rId4"/>
    <p:sldId id="289" r:id="rId5"/>
    <p:sldId id="290" r:id="rId6"/>
    <p:sldId id="291" r:id="rId7"/>
    <p:sldId id="292" r:id="rId8"/>
    <p:sldId id="293" r:id="rId9"/>
    <p:sldId id="316" r:id="rId10"/>
    <p:sldId id="295" r:id="rId11"/>
    <p:sldId id="296" r:id="rId12"/>
    <p:sldId id="297" r:id="rId13"/>
    <p:sldId id="298" r:id="rId14"/>
    <p:sldId id="299" r:id="rId15"/>
    <p:sldId id="317" r:id="rId16"/>
    <p:sldId id="301" r:id="rId17"/>
    <p:sldId id="302" r:id="rId18"/>
    <p:sldId id="303" r:id="rId19"/>
    <p:sldId id="304" r:id="rId20"/>
    <p:sldId id="305" r:id="rId21"/>
    <p:sldId id="306" r:id="rId22"/>
    <p:sldId id="318" r:id="rId23"/>
    <p:sldId id="308" r:id="rId24"/>
    <p:sldId id="309" r:id="rId25"/>
    <p:sldId id="310" r:id="rId26"/>
    <p:sldId id="319" r:id="rId27"/>
    <p:sldId id="312" r:id="rId28"/>
    <p:sldId id="313" r:id="rId29"/>
    <p:sldId id="314" r:id="rId30"/>
    <p:sldId id="315" r:id="rId31"/>
    <p:sldId id="321" r:id="rId32"/>
    <p:sldId id="261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A2"/>
    <a:srgbClr val="E87823"/>
    <a:srgbClr val="404067"/>
    <a:srgbClr val="A20000"/>
    <a:srgbClr val="A40000"/>
    <a:srgbClr val="9E0000"/>
    <a:srgbClr val="C7450B"/>
    <a:srgbClr val="E24E0C"/>
    <a:srgbClr val="DC614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02" d="100"/>
          <a:sy n="102" d="100"/>
        </p:scale>
        <p:origin x="144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5f13f3af-77ba-47ff-af48-9dcb50e9732d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b1e556d7-7a5d-4151-bced-a5764b699edc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e05b8ad8-1238-4a5b-9087-9bda6b37b3cd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eb21b979-fbb3-4c94-91b8-33d3d6efc7b3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706a6e65-86e2-465c-bdc0-0a954c3e712c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3308a36a-4fa8-4383-87a6-9c06a6f3a936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a6414941-c53d-4459-9628-18bba4efe50e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 userDrawn="1"/>
        </p:nvSpPr>
        <p:spPr bwMode="auto">
          <a:xfrm>
            <a:off x="1588" y="-1588"/>
            <a:ext cx="12188825" cy="0"/>
          </a:xfrm>
          <a:custGeom>
            <a:avLst/>
            <a:gdLst>
              <a:gd name="T0" fmla="*/ 0 w 7678"/>
              <a:gd name="T1" fmla="*/ 7678 w 7678"/>
              <a:gd name="T2" fmla="*/ 0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0" y="0"/>
                </a:move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1588" y="6856413"/>
            <a:ext cx="12188825" cy="0"/>
          </a:xfrm>
          <a:custGeom>
            <a:avLst/>
            <a:gdLst>
              <a:gd name="T0" fmla="*/ 7678 w 7678"/>
              <a:gd name="T1" fmla="*/ 0 w 7678"/>
              <a:gd name="T2" fmla="*/ 7678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7678" y="0"/>
                </a:moveTo>
                <a:lnTo>
                  <a:pt x="0" y="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 flipH="1">
            <a:off x="1588" y="6856413"/>
            <a:ext cx="12188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14D7-E5FF-4116-B62F-5C662F57A6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6CFA3-CA92-442F-BA9F-2E1E736B61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/>
          <p:nvPr/>
        </p:nvGrpSpPr>
        <p:grpSpPr>
          <a:xfrm>
            <a:off x="6837609" y="1439332"/>
            <a:ext cx="5354391" cy="4537465"/>
            <a:chOff x="5675313" y="696912"/>
            <a:chExt cx="6513513" cy="5519738"/>
          </a:xfrm>
        </p:grpSpPr>
        <p:sp>
          <p:nvSpPr>
            <p:cNvPr id="67" name="Freeform 163"/>
            <p:cNvSpPr>
              <a:spLocks noEditPoints="1"/>
            </p:cNvSpPr>
            <p:nvPr userDrawn="1"/>
          </p:nvSpPr>
          <p:spPr bwMode="auto">
            <a:xfrm>
              <a:off x="5675313" y="696912"/>
              <a:ext cx="6513513" cy="5519738"/>
            </a:xfrm>
            <a:custGeom>
              <a:avLst/>
              <a:gdLst>
                <a:gd name="T0" fmla="*/ 3807 w 4104"/>
                <a:gd name="T1" fmla="*/ 1360 h 3477"/>
                <a:gd name="T2" fmla="*/ 2325 w 4104"/>
                <a:gd name="T3" fmla="*/ 3350 h 3477"/>
                <a:gd name="T4" fmla="*/ 1099 w 4104"/>
                <a:gd name="T5" fmla="*/ 3187 h 3477"/>
                <a:gd name="T6" fmla="*/ 955 w 4104"/>
                <a:gd name="T7" fmla="*/ 2685 h 3477"/>
                <a:gd name="T8" fmla="*/ 314 w 4104"/>
                <a:gd name="T9" fmla="*/ 2123 h 3477"/>
                <a:gd name="T10" fmla="*/ 1463 w 4104"/>
                <a:gd name="T11" fmla="*/ 179 h 3477"/>
                <a:gd name="T12" fmla="*/ 2270 w 4104"/>
                <a:gd name="T13" fmla="*/ 173 h 3477"/>
                <a:gd name="T14" fmla="*/ 2685 w 4104"/>
                <a:gd name="T15" fmla="*/ 872 h 3477"/>
                <a:gd name="T16" fmla="*/ 3807 w 4104"/>
                <a:gd name="T17" fmla="*/ 1360 h 3477"/>
                <a:gd name="T18" fmla="*/ 3807 w 4104"/>
                <a:gd name="T19" fmla="*/ 1360 h 3477"/>
                <a:gd name="T20" fmla="*/ 3807 w 4104"/>
                <a:gd name="T21" fmla="*/ 136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4" h="3477">
                  <a:moveTo>
                    <a:pt x="3807" y="1360"/>
                  </a:moveTo>
                  <a:cubicBezTo>
                    <a:pt x="4104" y="1800"/>
                    <a:pt x="3375" y="3063"/>
                    <a:pt x="2325" y="3350"/>
                  </a:cubicBezTo>
                  <a:cubicBezTo>
                    <a:pt x="1932" y="3456"/>
                    <a:pt x="1311" y="3477"/>
                    <a:pt x="1099" y="3187"/>
                  </a:cubicBezTo>
                  <a:cubicBezTo>
                    <a:pt x="987" y="3036"/>
                    <a:pt x="1076" y="2922"/>
                    <a:pt x="955" y="2685"/>
                  </a:cubicBezTo>
                  <a:cubicBezTo>
                    <a:pt x="777" y="2332"/>
                    <a:pt x="467" y="2355"/>
                    <a:pt x="314" y="2123"/>
                  </a:cubicBezTo>
                  <a:cubicBezTo>
                    <a:pt x="0" y="1649"/>
                    <a:pt x="587" y="501"/>
                    <a:pt x="1463" y="179"/>
                  </a:cubicBezTo>
                  <a:cubicBezTo>
                    <a:pt x="1580" y="136"/>
                    <a:pt x="1982" y="0"/>
                    <a:pt x="2270" y="173"/>
                  </a:cubicBezTo>
                  <a:cubicBezTo>
                    <a:pt x="2533" y="331"/>
                    <a:pt x="2445" y="594"/>
                    <a:pt x="2685" y="872"/>
                  </a:cubicBezTo>
                  <a:cubicBezTo>
                    <a:pt x="3056" y="1300"/>
                    <a:pt x="3608" y="1065"/>
                    <a:pt x="3807" y="1360"/>
                  </a:cubicBezTo>
                  <a:close/>
                  <a:moveTo>
                    <a:pt x="3807" y="1360"/>
                  </a:moveTo>
                  <a:cubicBezTo>
                    <a:pt x="3807" y="1360"/>
                    <a:pt x="3807" y="1360"/>
                    <a:pt x="3807" y="1360"/>
                  </a:cubicBezTo>
                </a:path>
              </a:pathLst>
            </a:custGeom>
            <a:solidFill>
              <a:srgbClr val="408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64"/>
            <p:cNvSpPr>
              <a:spLocks noEditPoints="1"/>
            </p:cNvSpPr>
            <p:nvPr userDrawn="1"/>
          </p:nvSpPr>
          <p:spPr bwMode="auto">
            <a:xfrm>
              <a:off x="5675313" y="696912"/>
              <a:ext cx="6045200" cy="5181601"/>
            </a:xfrm>
            <a:custGeom>
              <a:avLst/>
              <a:gdLst>
                <a:gd name="T0" fmla="*/ 2762 w 3809"/>
                <a:gd name="T1" fmla="*/ 952 h 3264"/>
                <a:gd name="T2" fmla="*/ 3809 w 3809"/>
                <a:gd name="T3" fmla="*/ 1363 h 3264"/>
                <a:gd name="T4" fmla="*/ 3807 w 3809"/>
                <a:gd name="T5" fmla="*/ 1360 h 3264"/>
                <a:gd name="T6" fmla="*/ 2751 w 3809"/>
                <a:gd name="T7" fmla="*/ 939 h 3264"/>
                <a:gd name="T8" fmla="*/ 2762 w 3809"/>
                <a:gd name="T9" fmla="*/ 952 h 3264"/>
                <a:gd name="T10" fmla="*/ 1032 w 3809"/>
                <a:gd name="T11" fmla="*/ 2765 h 3264"/>
                <a:gd name="T12" fmla="*/ 874 w 3809"/>
                <a:gd name="T13" fmla="*/ 2557 h 3264"/>
                <a:gd name="T14" fmla="*/ 956 w 3809"/>
                <a:gd name="T15" fmla="*/ 2685 h 3264"/>
                <a:gd name="T16" fmla="*/ 1099 w 3809"/>
                <a:gd name="T17" fmla="*/ 3187 h 3264"/>
                <a:gd name="T18" fmla="*/ 1173 w 3809"/>
                <a:gd name="T19" fmla="*/ 3264 h 3264"/>
                <a:gd name="T20" fmla="*/ 1032 w 3809"/>
                <a:gd name="T21" fmla="*/ 2765 h 3264"/>
                <a:gd name="T22" fmla="*/ 390 w 3809"/>
                <a:gd name="T23" fmla="*/ 2203 h 3264"/>
                <a:gd name="T24" fmla="*/ 1540 w 3809"/>
                <a:gd name="T25" fmla="*/ 259 h 3264"/>
                <a:gd name="T26" fmla="*/ 2347 w 3809"/>
                <a:gd name="T27" fmla="*/ 254 h 3264"/>
                <a:gd name="T28" fmla="*/ 2398 w 3809"/>
                <a:gd name="T29" fmla="*/ 289 h 3264"/>
                <a:gd name="T30" fmla="*/ 2270 w 3809"/>
                <a:gd name="T31" fmla="*/ 173 h 3264"/>
                <a:gd name="T32" fmla="*/ 1463 w 3809"/>
                <a:gd name="T33" fmla="*/ 179 h 3264"/>
                <a:gd name="T34" fmla="*/ 313 w 3809"/>
                <a:gd name="T35" fmla="*/ 2123 h 3264"/>
                <a:gd name="T36" fmla="*/ 402 w 3809"/>
                <a:gd name="T37" fmla="*/ 2221 h 3264"/>
                <a:gd name="T38" fmla="*/ 390 w 3809"/>
                <a:gd name="T39" fmla="*/ 2203 h 3264"/>
                <a:gd name="T40" fmla="*/ 390 w 3809"/>
                <a:gd name="T41" fmla="*/ 2203 h 3264"/>
                <a:gd name="T42" fmla="*/ 390 w 3809"/>
                <a:gd name="T43" fmla="*/ 2203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09" h="3264">
                  <a:moveTo>
                    <a:pt x="2762" y="952"/>
                  </a:moveTo>
                  <a:cubicBezTo>
                    <a:pt x="3094" y="1335"/>
                    <a:pt x="3570" y="1188"/>
                    <a:pt x="3809" y="1363"/>
                  </a:cubicBezTo>
                  <a:cubicBezTo>
                    <a:pt x="3808" y="1362"/>
                    <a:pt x="3808" y="1361"/>
                    <a:pt x="3807" y="1360"/>
                  </a:cubicBezTo>
                  <a:cubicBezTo>
                    <a:pt x="3620" y="1082"/>
                    <a:pt x="3119" y="1275"/>
                    <a:pt x="2751" y="939"/>
                  </a:cubicBezTo>
                  <a:cubicBezTo>
                    <a:pt x="2755" y="943"/>
                    <a:pt x="2758" y="948"/>
                    <a:pt x="2762" y="952"/>
                  </a:cubicBezTo>
                  <a:close/>
                  <a:moveTo>
                    <a:pt x="1032" y="2765"/>
                  </a:moveTo>
                  <a:cubicBezTo>
                    <a:pt x="986" y="2675"/>
                    <a:pt x="932" y="2609"/>
                    <a:pt x="874" y="2557"/>
                  </a:cubicBezTo>
                  <a:cubicBezTo>
                    <a:pt x="903" y="2594"/>
                    <a:pt x="930" y="2635"/>
                    <a:pt x="956" y="2685"/>
                  </a:cubicBezTo>
                  <a:cubicBezTo>
                    <a:pt x="1076" y="2922"/>
                    <a:pt x="987" y="3036"/>
                    <a:pt x="1099" y="3187"/>
                  </a:cubicBezTo>
                  <a:cubicBezTo>
                    <a:pt x="1120" y="3216"/>
                    <a:pt x="1145" y="3241"/>
                    <a:pt x="1173" y="3264"/>
                  </a:cubicBezTo>
                  <a:cubicBezTo>
                    <a:pt x="1066" y="3114"/>
                    <a:pt x="1152" y="3001"/>
                    <a:pt x="1032" y="2765"/>
                  </a:cubicBezTo>
                  <a:close/>
                  <a:moveTo>
                    <a:pt x="390" y="2203"/>
                  </a:moveTo>
                  <a:cubicBezTo>
                    <a:pt x="77" y="1729"/>
                    <a:pt x="664" y="582"/>
                    <a:pt x="1540" y="259"/>
                  </a:cubicBezTo>
                  <a:cubicBezTo>
                    <a:pt x="1656" y="216"/>
                    <a:pt x="2058" y="80"/>
                    <a:pt x="2347" y="254"/>
                  </a:cubicBezTo>
                  <a:cubicBezTo>
                    <a:pt x="2365" y="265"/>
                    <a:pt x="2382" y="277"/>
                    <a:pt x="2398" y="289"/>
                  </a:cubicBezTo>
                  <a:cubicBezTo>
                    <a:pt x="2367" y="246"/>
                    <a:pt x="2326" y="207"/>
                    <a:pt x="2270" y="173"/>
                  </a:cubicBezTo>
                  <a:cubicBezTo>
                    <a:pt x="1981" y="0"/>
                    <a:pt x="1579" y="136"/>
                    <a:pt x="1463" y="179"/>
                  </a:cubicBezTo>
                  <a:cubicBezTo>
                    <a:pt x="587" y="501"/>
                    <a:pt x="0" y="1649"/>
                    <a:pt x="313" y="2123"/>
                  </a:cubicBezTo>
                  <a:cubicBezTo>
                    <a:pt x="339" y="2162"/>
                    <a:pt x="369" y="2194"/>
                    <a:pt x="402" y="2221"/>
                  </a:cubicBezTo>
                  <a:cubicBezTo>
                    <a:pt x="399" y="2215"/>
                    <a:pt x="394" y="2209"/>
                    <a:pt x="390" y="2203"/>
                  </a:cubicBezTo>
                  <a:close/>
                  <a:moveTo>
                    <a:pt x="390" y="2203"/>
                  </a:moveTo>
                  <a:cubicBezTo>
                    <a:pt x="390" y="2203"/>
                    <a:pt x="390" y="2203"/>
                    <a:pt x="390" y="2203"/>
                  </a:cubicBezTo>
                </a:path>
              </a:pathLst>
            </a:custGeom>
            <a:solidFill>
              <a:srgbClr val="27B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65"/>
            <p:cNvSpPr>
              <a:spLocks noEditPoints="1"/>
            </p:cNvSpPr>
            <p:nvPr userDrawn="1"/>
          </p:nvSpPr>
          <p:spPr bwMode="auto">
            <a:xfrm>
              <a:off x="6640513" y="2778125"/>
              <a:ext cx="625475" cy="1971675"/>
            </a:xfrm>
            <a:custGeom>
              <a:avLst/>
              <a:gdLst>
                <a:gd name="T0" fmla="*/ 56 w 394"/>
                <a:gd name="T1" fmla="*/ 2 h 1242"/>
                <a:gd name="T2" fmla="*/ 1 w 394"/>
                <a:gd name="T3" fmla="*/ 17 h 1242"/>
                <a:gd name="T4" fmla="*/ 2 w 394"/>
                <a:gd name="T5" fmla="*/ 0 h 1242"/>
                <a:gd name="T6" fmla="*/ 1 w 394"/>
                <a:gd name="T7" fmla="*/ 17 h 1242"/>
                <a:gd name="T8" fmla="*/ 339 w 394"/>
                <a:gd name="T9" fmla="*/ 1242 h 1242"/>
                <a:gd name="T10" fmla="*/ 394 w 394"/>
                <a:gd name="T11" fmla="*/ 1227 h 1242"/>
                <a:gd name="T12" fmla="*/ 59 w 394"/>
                <a:gd name="T13" fmla="*/ 10 h 1242"/>
                <a:gd name="T14" fmla="*/ 56 w 394"/>
                <a:gd name="T15" fmla="*/ 2 h 1242"/>
                <a:gd name="T16" fmla="*/ 56 w 394"/>
                <a:gd name="T17" fmla="*/ 2 h 1242"/>
                <a:gd name="T18" fmla="*/ 56 w 394"/>
                <a:gd name="T19" fmla="*/ 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1242">
                  <a:moveTo>
                    <a:pt x="56" y="2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0" y="11"/>
                    <a:pt x="1" y="17"/>
                  </a:cubicBezTo>
                  <a:cubicBezTo>
                    <a:pt x="339" y="1242"/>
                    <a:pt x="339" y="1242"/>
                    <a:pt x="339" y="1242"/>
                  </a:cubicBezTo>
                  <a:cubicBezTo>
                    <a:pt x="394" y="1227"/>
                    <a:pt x="394" y="1227"/>
                    <a:pt x="394" y="122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7"/>
                    <a:pt x="57" y="5"/>
                    <a:pt x="56" y="2"/>
                  </a:cubicBezTo>
                  <a:close/>
                  <a:moveTo>
                    <a:pt x="56" y="2"/>
                  </a:moveTo>
                  <a:cubicBezTo>
                    <a:pt x="56" y="2"/>
                    <a:pt x="56" y="2"/>
                    <a:pt x="5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66"/>
            <p:cNvSpPr>
              <a:spLocks noEditPoints="1"/>
            </p:cNvSpPr>
            <p:nvPr userDrawn="1"/>
          </p:nvSpPr>
          <p:spPr bwMode="auto">
            <a:xfrm>
              <a:off x="6642101" y="2743200"/>
              <a:ext cx="87313" cy="61913"/>
            </a:xfrm>
            <a:custGeom>
              <a:avLst/>
              <a:gdLst>
                <a:gd name="T0" fmla="*/ 55 w 55"/>
                <a:gd name="T1" fmla="*/ 24 h 39"/>
                <a:gd name="T2" fmla="*/ 20 w 55"/>
                <a:gd name="T3" fmla="*/ 4 h 39"/>
                <a:gd name="T4" fmla="*/ 1 w 55"/>
                <a:gd name="T5" fmla="*/ 22 h 39"/>
                <a:gd name="T6" fmla="*/ 0 w 55"/>
                <a:gd name="T7" fmla="*/ 39 h 39"/>
                <a:gd name="T8" fmla="*/ 55 w 55"/>
                <a:gd name="T9" fmla="*/ 24 h 39"/>
                <a:gd name="T10" fmla="*/ 55 w 55"/>
                <a:gd name="T11" fmla="*/ 24 h 39"/>
                <a:gd name="T12" fmla="*/ 55 w 55"/>
                <a:gd name="T1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9">
                  <a:moveTo>
                    <a:pt x="55" y="24"/>
                  </a:moveTo>
                  <a:cubicBezTo>
                    <a:pt x="51" y="9"/>
                    <a:pt x="35" y="0"/>
                    <a:pt x="20" y="4"/>
                  </a:cubicBezTo>
                  <a:cubicBezTo>
                    <a:pt x="11" y="7"/>
                    <a:pt x="4" y="14"/>
                    <a:pt x="1" y="22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55" y="24"/>
                  </a:ln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6643688" y="2482850"/>
              <a:ext cx="244475" cy="298450"/>
            </a:xfrm>
            <a:custGeom>
              <a:avLst/>
              <a:gdLst>
                <a:gd name="T0" fmla="*/ 61 w 154"/>
                <a:gd name="T1" fmla="*/ 0 h 188"/>
                <a:gd name="T2" fmla="*/ 33 w 154"/>
                <a:gd name="T3" fmla="*/ 8 h 188"/>
                <a:gd name="T4" fmla="*/ 6 w 154"/>
                <a:gd name="T5" fmla="*/ 15 h 188"/>
                <a:gd name="T6" fmla="*/ 0 w 154"/>
                <a:gd name="T7" fmla="*/ 186 h 188"/>
                <a:gd name="T8" fmla="*/ 19 w 154"/>
                <a:gd name="T9" fmla="*/ 168 h 188"/>
                <a:gd name="T10" fmla="*/ 54 w 154"/>
                <a:gd name="T11" fmla="*/ 188 h 188"/>
                <a:gd name="T12" fmla="*/ 74 w 154"/>
                <a:gd name="T13" fmla="*/ 153 h 188"/>
                <a:gd name="T14" fmla="*/ 108 w 154"/>
                <a:gd name="T15" fmla="*/ 172 h 188"/>
                <a:gd name="T16" fmla="*/ 120 w 154"/>
                <a:gd name="T17" fmla="*/ 141 h 188"/>
                <a:gd name="T18" fmla="*/ 154 w 154"/>
                <a:gd name="T19" fmla="*/ 143 h 188"/>
                <a:gd name="T20" fmla="*/ 61 w 154"/>
                <a:gd name="T21" fmla="*/ 0 h 188"/>
                <a:gd name="T22" fmla="*/ 61 w 154"/>
                <a:gd name="T23" fmla="*/ 0 h 188"/>
                <a:gd name="T24" fmla="*/ 61 w 154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88">
                  <a:moveTo>
                    <a:pt x="61" y="0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77"/>
                    <a:pt x="9" y="171"/>
                    <a:pt x="19" y="168"/>
                  </a:cubicBezTo>
                  <a:cubicBezTo>
                    <a:pt x="34" y="164"/>
                    <a:pt x="50" y="172"/>
                    <a:pt x="54" y="188"/>
                  </a:cubicBezTo>
                  <a:cubicBezTo>
                    <a:pt x="50" y="172"/>
                    <a:pt x="58" y="157"/>
                    <a:pt x="74" y="153"/>
                  </a:cubicBezTo>
                  <a:cubicBezTo>
                    <a:pt x="89" y="149"/>
                    <a:pt x="104" y="157"/>
                    <a:pt x="108" y="172"/>
                  </a:cubicBezTo>
                  <a:cubicBezTo>
                    <a:pt x="105" y="161"/>
                    <a:pt x="110" y="148"/>
                    <a:pt x="120" y="141"/>
                  </a:cubicBezTo>
                  <a:cubicBezTo>
                    <a:pt x="131" y="134"/>
                    <a:pt x="144" y="135"/>
                    <a:pt x="154" y="143"/>
                  </a:cubicBezTo>
                  <a:lnTo>
                    <a:pt x="61" y="0"/>
                  </a:ln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6653213" y="2355850"/>
              <a:ext cx="87313" cy="150813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6653213" y="2355850"/>
              <a:ext cx="87313" cy="150813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0"/>
            <p:cNvSpPr>
              <a:spLocks noEditPoints="1"/>
            </p:cNvSpPr>
            <p:nvPr userDrawn="1"/>
          </p:nvSpPr>
          <p:spPr bwMode="auto">
            <a:xfrm>
              <a:off x="6815138" y="2733675"/>
              <a:ext cx="622300" cy="1970088"/>
            </a:xfrm>
            <a:custGeom>
              <a:avLst/>
              <a:gdLst>
                <a:gd name="T0" fmla="*/ 1 w 392"/>
                <a:gd name="T1" fmla="*/ 23 h 1241"/>
                <a:gd name="T2" fmla="*/ 337 w 392"/>
                <a:gd name="T3" fmla="*/ 1241 h 1241"/>
                <a:gd name="T4" fmla="*/ 392 w 392"/>
                <a:gd name="T5" fmla="*/ 1225 h 1241"/>
                <a:gd name="T6" fmla="*/ 54 w 392"/>
                <a:gd name="T7" fmla="*/ 0 h 1241"/>
                <a:gd name="T8" fmla="*/ 0 w 392"/>
                <a:gd name="T9" fmla="*/ 15 h 1241"/>
                <a:gd name="T10" fmla="*/ 1 w 392"/>
                <a:gd name="T11" fmla="*/ 23 h 1241"/>
                <a:gd name="T12" fmla="*/ 1 w 392"/>
                <a:gd name="T13" fmla="*/ 23 h 1241"/>
                <a:gd name="T14" fmla="*/ 1 w 392"/>
                <a:gd name="T15" fmla="*/ 2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1241">
                  <a:moveTo>
                    <a:pt x="1" y="23"/>
                  </a:moveTo>
                  <a:cubicBezTo>
                    <a:pt x="337" y="1241"/>
                    <a:pt x="337" y="1241"/>
                    <a:pt x="337" y="1241"/>
                  </a:cubicBezTo>
                  <a:cubicBezTo>
                    <a:pt x="392" y="1225"/>
                    <a:pt x="392" y="1225"/>
                    <a:pt x="392" y="122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8"/>
                    <a:pt x="1" y="20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1"/>
            <p:cNvSpPr>
              <a:spLocks noEditPoints="1"/>
            </p:cNvSpPr>
            <p:nvPr userDrawn="1"/>
          </p:nvSpPr>
          <p:spPr bwMode="auto">
            <a:xfrm>
              <a:off x="6886576" y="2711450"/>
              <a:ext cx="14288" cy="22225"/>
            </a:xfrm>
            <a:custGeom>
              <a:avLst/>
              <a:gdLst>
                <a:gd name="T0" fmla="*/ 9 w 9"/>
                <a:gd name="T1" fmla="*/ 14 h 14"/>
                <a:gd name="T2" fmla="*/ 0 w 9"/>
                <a:gd name="T3" fmla="*/ 0 h 14"/>
                <a:gd name="T4" fmla="*/ 9 w 9"/>
                <a:gd name="T5" fmla="*/ 14 h 14"/>
                <a:gd name="T6" fmla="*/ 9 w 9"/>
                <a:gd name="T7" fmla="*/ 14 h 14"/>
                <a:gd name="T8" fmla="*/ 9 w 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9"/>
                    <a:pt x="5" y="4"/>
                    <a:pt x="0" y="0"/>
                  </a:cubicBezTo>
                  <a:lnTo>
                    <a:pt x="9" y="14"/>
                  </a:ln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2"/>
            <p:cNvSpPr>
              <a:spLocks noEditPoints="1"/>
            </p:cNvSpPr>
            <p:nvPr userDrawn="1"/>
          </p:nvSpPr>
          <p:spPr bwMode="auto">
            <a:xfrm>
              <a:off x="6808788" y="2698750"/>
              <a:ext cx="92075" cy="58738"/>
            </a:xfrm>
            <a:custGeom>
              <a:avLst/>
              <a:gdLst>
                <a:gd name="T0" fmla="*/ 24 w 58"/>
                <a:gd name="T1" fmla="*/ 3 h 37"/>
                <a:gd name="T2" fmla="*/ 4 w 58"/>
                <a:gd name="T3" fmla="*/ 37 h 37"/>
                <a:gd name="T4" fmla="*/ 58 w 58"/>
                <a:gd name="T5" fmla="*/ 22 h 37"/>
                <a:gd name="T6" fmla="*/ 49 w 58"/>
                <a:gd name="T7" fmla="*/ 8 h 37"/>
                <a:gd name="T8" fmla="*/ 24 w 58"/>
                <a:gd name="T9" fmla="*/ 3 h 37"/>
                <a:gd name="T10" fmla="*/ 24 w 58"/>
                <a:gd name="T11" fmla="*/ 3 h 37"/>
                <a:gd name="T12" fmla="*/ 24 w 58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7">
                  <a:moveTo>
                    <a:pt x="24" y="3"/>
                  </a:moveTo>
                  <a:cubicBezTo>
                    <a:pt x="9" y="7"/>
                    <a:pt x="0" y="22"/>
                    <a:pt x="4" y="3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2"/>
                    <a:pt x="33" y="0"/>
                    <a:pt x="24" y="3"/>
                  </a:cubicBezTo>
                  <a:close/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3"/>
            <p:cNvSpPr>
              <a:spLocks noEditPoints="1"/>
            </p:cNvSpPr>
            <p:nvPr userDrawn="1"/>
          </p:nvSpPr>
          <p:spPr bwMode="auto">
            <a:xfrm>
              <a:off x="6724651" y="2719387"/>
              <a:ext cx="625475" cy="2006600"/>
            </a:xfrm>
            <a:custGeom>
              <a:avLst/>
              <a:gdLst>
                <a:gd name="T0" fmla="*/ 58 w 394"/>
                <a:gd name="T1" fmla="*/ 32 h 1264"/>
                <a:gd name="T2" fmla="*/ 57 w 394"/>
                <a:gd name="T3" fmla="*/ 24 h 1264"/>
                <a:gd name="T4" fmla="*/ 22 w 394"/>
                <a:gd name="T5" fmla="*/ 4 h 1264"/>
                <a:gd name="T6" fmla="*/ 3 w 394"/>
                <a:gd name="T7" fmla="*/ 21 h 1264"/>
                <a:gd name="T8" fmla="*/ 6 w 394"/>
                <a:gd name="T9" fmla="*/ 46 h 1264"/>
                <a:gd name="T10" fmla="*/ 341 w 394"/>
                <a:gd name="T11" fmla="*/ 1264 h 1264"/>
                <a:gd name="T12" fmla="*/ 367 w 394"/>
                <a:gd name="T13" fmla="*/ 1256 h 1264"/>
                <a:gd name="T14" fmla="*/ 394 w 394"/>
                <a:gd name="T15" fmla="*/ 1249 h 1264"/>
                <a:gd name="T16" fmla="*/ 58 w 394"/>
                <a:gd name="T17" fmla="*/ 32 h 1264"/>
                <a:gd name="T18" fmla="*/ 58 w 394"/>
                <a:gd name="T19" fmla="*/ 32 h 1264"/>
                <a:gd name="T20" fmla="*/ 58 w 394"/>
                <a:gd name="T21" fmla="*/ 3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1264">
                  <a:moveTo>
                    <a:pt x="58" y="32"/>
                  </a:moveTo>
                  <a:cubicBezTo>
                    <a:pt x="58" y="29"/>
                    <a:pt x="58" y="27"/>
                    <a:pt x="57" y="24"/>
                  </a:cubicBezTo>
                  <a:cubicBezTo>
                    <a:pt x="53" y="9"/>
                    <a:pt x="37" y="0"/>
                    <a:pt x="22" y="4"/>
                  </a:cubicBezTo>
                  <a:cubicBezTo>
                    <a:pt x="14" y="7"/>
                    <a:pt x="7" y="13"/>
                    <a:pt x="3" y="21"/>
                  </a:cubicBezTo>
                  <a:cubicBezTo>
                    <a:pt x="0" y="29"/>
                    <a:pt x="1" y="39"/>
                    <a:pt x="6" y="46"/>
                  </a:cubicBezTo>
                  <a:cubicBezTo>
                    <a:pt x="341" y="1264"/>
                    <a:pt x="341" y="1264"/>
                    <a:pt x="341" y="1264"/>
                  </a:cubicBezTo>
                  <a:cubicBezTo>
                    <a:pt x="367" y="1256"/>
                    <a:pt x="367" y="1256"/>
                    <a:pt x="367" y="1256"/>
                  </a:cubicBezTo>
                  <a:cubicBezTo>
                    <a:pt x="394" y="1249"/>
                    <a:pt x="394" y="1249"/>
                    <a:pt x="394" y="1249"/>
                  </a:cubicBezTo>
                  <a:lnTo>
                    <a:pt x="58" y="32"/>
                  </a:ln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7434263" y="2566987"/>
              <a:ext cx="173038" cy="550863"/>
            </a:xfrm>
            <a:custGeom>
              <a:avLst/>
              <a:gdLst>
                <a:gd name="T0" fmla="*/ 109 w 109"/>
                <a:gd name="T1" fmla="*/ 4 h 347"/>
                <a:gd name="T2" fmla="*/ 0 w 109"/>
                <a:gd name="T3" fmla="*/ 338 h 347"/>
                <a:gd name="T4" fmla="*/ 62 w 109"/>
                <a:gd name="T5" fmla="*/ 347 h 347"/>
                <a:gd name="T6" fmla="*/ 109 w 109"/>
                <a:gd name="T7" fmla="*/ 4 h 347"/>
                <a:gd name="T8" fmla="*/ 109 w 109"/>
                <a:gd name="T9" fmla="*/ 4 h 347"/>
                <a:gd name="T10" fmla="*/ 109 w 109"/>
                <a:gd name="T11" fmla="*/ 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47">
                  <a:moveTo>
                    <a:pt x="109" y="4"/>
                  </a:moveTo>
                  <a:cubicBezTo>
                    <a:pt x="83" y="0"/>
                    <a:pt x="40" y="135"/>
                    <a:pt x="0" y="338"/>
                  </a:cubicBezTo>
                  <a:cubicBezTo>
                    <a:pt x="62" y="347"/>
                    <a:pt x="62" y="347"/>
                    <a:pt x="62" y="347"/>
                  </a:cubicBezTo>
                  <a:lnTo>
                    <a:pt x="109" y="4"/>
                  </a:lnTo>
                  <a:close/>
                  <a:moveTo>
                    <a:pt x="109" y="4"/>
                  </a:moveTo>
                  <a:cubicBezTo>
                    <a:pt x="109" y="4"/>
                    <a:pt x="109" y="4"/>
                    <a:pt x="10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5"/>
            <p:cNvSpPr>
              <a:spLocks noEditPoints="1"/>
            </p:cNvSpPr>
            <p:nvPr userDrawn="1"/>
          </p:nvSpPr>
          <p:spPr bwMode="auto">
            <a:xfrm>
              <a:off x="7680326" y="1944687"/>
              <a:ext cx="14288" cy="95250"/>
            </a:xfrm>
            <a:custGeom>
              <a:avLst/>
              <a:gdLst>
                <a:gd name="T0" fmla="*/ 9 w 9"/>
                <a:gd name="T1" fmla="*/ 0 h 60"/>
                <a:gd name="T2" fmla="*/ 0 w 9"/>
                <a:gd name="T3" fmla="*/ 60 h 60"/>
                <a:gd name="T4" fmla="*/ 9 w 9"/>
                <a:gd name="T5" fmla="*/ 0 h 60"/>
                <a:gd name="T6" fmla="*/ 9 w 9"/>
                <a:gd name="T7" fmla="*/ 0 h 60"/>
                <a:gd name="T8" fmla="*/ 9 w 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9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8" y="26"/>
                    <a:pt x="9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7472363" y="1944687"/>
              <a:ext cx="311150" cy="639763"/>
            </a:xfrm>
            <a:custGeom>
              <a:avLst/>
              <a:gdLst>
                <a:gd name="T0" fmla="*/ 140 w 196"/>
                <a:gd name="T1" fmla="*/ 0 h 403"/>
                <a:gd name="T2" fmla="*/ 131 w 196"/>
                <a:gd name="T3" fmla="*/ 60 h 403"/>
                <a:gd name="T4" fmla="*/ 102 w 196"/>
                <a:gd name="T5" fmla="*/ 146 h 403"/>
                <a:gd name="T6" fmla="*/ 6 w 196"/>
                <a:gd name="T7" fmla="*/ 292 h 403"/>
                <a:gd name="T8" fmla="*/ 85 w 196"/>
                <a:gd name="T9" fmla="*/ 396 h 403"/>
                <a:gd name="T10" fmla="*/ 189 w 196"/>
                <a:gd name="T11" fmla="*/ 317 h 403"/>
                <a:gd name="T12" fmla="*/ 140 w 196"/>
                <a:gd name="T13" fmla="*/ 0 h 403"/>
                <a:gd name="T14" fmla="*/ 140 w 196"/>
                <a:gd name="T15" fmla="*/ 0 h 403"/>
                <a:gd name="T16" fmla="*/ 140 w 196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403">
                  <a:moveTo>
                    <a:pt x="140" y="0"/>
                  </a:moveTo>
                  <a:cubicBezTo>
                    <a:pt x="140" y="0"/>
                    <a:pt x="139" y="26"/>
                    <a:pt x="131" y="60"/>
                  </a:cubicBezTo>
                  <a:cubicBezTo>
                    <a:pt x="126" y="86"/>
                    <a:pt x="117" y="116"/>
                    <a:pt x="102" y="146"/>
                  </a:cubicBezTo>
                  <a:cubicBezTo>
                    <a:pt x="75" y="199"/>
                    <a:pt x="13" y="246"/>
                    <a:pt x="6" y="292"/>
                  </a:cubicBezTo>
                  <a:cubicBezTo>
                    <a:pt x="0" y="342"/>
                    <a:pt x="35" y="389"/>
                    <a:pt x="85" y="396"/>
                  </a:cubicBezTo>
                  <a:cubicBezTo>
                    <a:pt x="136" y="403"/>
                    <a:pt x="182" y="368"/>
                    <a:pt x="189" y="317"/>
                  </a:cubicBezTo>
                  <a:cubicBezTo>
                    <a:pt x="196" y="267"/>
                    <a:pt x="184" y="94"/>
                    <a:pt x="140" y="0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532688" y="2573337"/>
              <a:ext cx="123825" cy="557213"/>
            </a:xfrm>
            <a:custGeom>
              <a:avLst/>
              <a:gdLst>
                <a:gd name="T0" fmla="*/ 62 w 78"/>
                <a:gd name="T1" fmla="*/ 351 h 351"/>
                <a:gd name="T2" fmla="*/ 47 w 78"/>
                <a:gd name="T3" fmla="*/ 0 h 351"/>
                <a:gd name="T4" fmla="*/ 0 w 78"/>
                <a:gd name="T5" fmla="*/ 342 h 351"/>
                <a:gd name="T6" fmla="*/ 62 w 78"/>
                <a:gd name="T7" fmla="*/ 351 h 351"/>
                <a:gd name="T8" fmla="*/ 62 w 78"/>
                <a:gd name="T9" fmla="*/ 351 h 351"/>
                <a:gd name="T10" fmla="*/ 62 w 78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51">
                  <a:moveTo>
                    <a:pt x="62" y="351"/>
                  </a:moveTo>
                  <a:cubicBezTo>
                    <a:pt x="78" y="144"/>
                    <a:pt x="74" y="4"/>
                    <a:pt x="47" y="0"/>
                  </a:cubicBezTo>
                  <a:cubicBezTo>
                    <a:pt x="0" y="342"/>
                    <a:pt x="0" y="342"/>
                    <a:pt x="0" y="342"/>
                  </a:cubicBezTo>
                  <a:lnTo>
                    <a:pt x="62" y="351"/>
                  </a:lnTo>
                  <a:close/>
                  <a:moveTo>
                    <a:pt x="62" y="351"/>
                  </a:moveTo>
                  <a:cubicBezTo>
                    <a:pt x="62" y="351"/>
                    <a:pt x="62" y="351"/>
                    <a:pt x="62" y="3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7239001" y="3101975"/>
              <a:ext cx="392113" cy="1682750"/>
            </a:xfrm>
            <a:custGeom>
              <a:avLst/>
              <a:gdLst>
                <a:gd name="T0" fmla="*/ 185 w 247"/>
                <a:gd name="T1" fmla="*/ 9 h 1060"/>
                <a:gd name="T2" fmla="*/ 123 w 247"/>
                <a:gd name="T3" fmla="*/ 0 h 1060"/>
                <a:gd name="T4" fmla="*/ 64 w 247"/>
                <a:gd name="T5" fmla="*/ 351 h 1060"/>
                <a:gd name="T6" fmla="*/ 40 w 247"/>
                <a:gd name="T7" fmla="*/ 1055 h 1060"/>
                <a:gd name="T8" fmla="*/ 208 w 247"/>
                <a:gd name="T9" fmla="*/ 371 h 1060"/>
                <a:gd name="T10" fmla="*/ 247 w 247"/>
                <a:gd name="T11" fmla="*/ 17 h 1060"/>
                <a:gd name="T12" fmla="*/ 185 w 247"/>
                <a:gd name="T13" fmla="*/ 9 h 1060"/>
                <a:gd name="T14" fmla="*/ 185 w 247"/>
                <a:gd name="T15" fmla="*/ 9 h 1060"/>
                <a:gd name="T16" fmla="*/ 185 w 247"/>
                <a:gd name="T17" fmla="*/ 9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060">
                  <a:moveTo>
                    <a:pt x="185" y="9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02" y="103"/>
                    <a:pt x="82" y="223"/>
                    <a:pt x="64" y="351"/>
                  </a:cubicBezTo>
                  <a:cubicBezTo>
                    <a:pt x="11" y="734"/>
                    <a:pt x="0" y="1049"/>
                    <a:pt x="40" y="1055"/>
                  </a:cubicBezTo>
                  <a:cubicBezTo>
                    <a:pt x="80" y="1060"/>
                    <a:pt x="156" y="754"/>
                    <a:pt x="208" y="371"/>
                  </a:cubicBezTo>
                  <a:cubicBezTo>
                    <a:pt x="226" y="242"/>
                    <a:pt x="239" y="121"/>
                    <a:pt x="247" y="17"/>
                  </a:cubicBezTo>
                  <a:lnTo>
                    <a:pt x="185" y="9"/>
                  </a:lnTo>
                  <a:close/>
                  <a:moveTo>
                    <a:pt x="185" y="9"/>
                  </a:moveTo>
                  <a:cubicBezTo>
                    <a:pt x="185" y="9"/>
                    <a:pt x="185" y="9"/>
                    <a:pt x="185" y="9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6697663" y="3479800"/>
              <a:ext cx="1100138" cy="1389063"/>
            </a:xfrm>
            <a:custGeom>
              <a:avLst/>
              <a:gdLst>
                <a:gd name="T0" fmla="*/ 634 w 693"/>
                <a:gd name="T1" fmla="*/ 0 h 875"/>
                <a:gd name="T2" fmla="*/ 58 w 693"/>
                <a:gd name="T3" fmla="*/ 0 h 875"/>
                <a:gd name="T4" fmla="*/ 4 w 693"/>
                <a:gd name="T5" fmla="*/ 61 h 875"/>
                <a:gd name="T6" fmla="*/ 19 w 693"/>
                <a:gd name="T7" fmla="*/ 194 h 875"/>
                <a:gd name="T8" fmla="*/ 96 w 693"/>
                <a:gd name="T9" fmla="*/ 138 h 875"/>
                <a:gd name="T10" fmla="*/ 180 w 693"/>
                <a:gd name="T11" fmla="*/ 199 h 875"/>
                <a:gd name="T12" fmla="*/ 263 w 693"/>
                <a:gd name="T13" fmla="*/ 138 h 875"/>
                <a:gd name="T14" fmla="*/ 346 w 693"/>
                <a:gd name="T15" fmla="*/ 199 h 875"/>
                <a:gd name="T16" fmla="*/ 430 w 693"/>
                <a:gd name="T17" fmla="*/ 138 h 875"/>
                <a:gd name="T18" fmla="*/ 513 w 693"/>
                <a:gd name="T19" fmla="*/ 199 h 875"/>
                <a:gd name="T20" fmla="*/ 597 w 693"/>
                <a:gd name="T21" fmla="*/ 138 h 875"/>
                <a:gd name="T22" fmla="*/ 675 w 693"/>
                <a:gd name="T23" fmla="*/ 196 h 875"/>
                <a:gd name="T24" fmla="*/ 689 w 693"/>
                <a:gd name="T25" fmla="*/ 61 h 875"/>
                <a:gd name="T26" fmla="*/ 634 w 693"/>
                <a:gd name="T27" fmla="*/ 0 h 875"/>
                <a:gd name="T28" fmla="*/ 596 w 693"/>
                <a:gd name="T29" fmla="*/ 224 h 875"/>
                <a:gd name="T30" fmla="*/ 513 w 693"/>
                <a:gd name="T31" fmla="*/ 285 h 875"/>
                <a:gd name="T32" fmla="*/ 429 w 693"/>
                <a:gd name="T33" fmla="*/ 224 h 875"/>
                <a:gd name="T34" fmla="*/ 346 w 693"/>
                <a:gd name="T35" fmla="*/ 285 h 875"/>
                <a:gd name="T36" fmla="*/ 263 w 693"/>
                <a:gd name="T37" fmla="*/ 224 h 875"/>
                <a:gd name="T38" fmla="*/ 179 w 693"/>
                <a:gd name="T39" fmla="*/ 285 h 875"/>
                <a:gd name="T40" fmla="*/ 96 w 693"/>
                <a:gd name="T41" fmla="*/ 224 h 875"/>
                <a:gd name="T42" fmla="*/ 28 w 693"/>
                <a:gd name="T43" fmla="*/ 274 h 875"/>
                <a:gd name="T44" fmla="*/ 89 w 693"/>
                <a:gd name="T45" fmla="*/ 814 h 875"/>
                <a:gd name="T46" fmla="*/ 158 w 693"/>
                <a:gd name="T47" fmla="*/ 875 h 875"/>
                <a:gd name="T48" fmla="*/ 542 w 693"/>
                <a:gd name="T49" fmla="*/ 875 h 875"/>
                <a:gd name="T50" fmla="*/ 610 w 693"/>
                <a:gd name="T51" fmla="*/ 814 h 875"/>
                <a:gd name="T52" fmla="*/ 667 w 693"/>
                <a:gd name="T53" fmla="*/ 275 h 875"/>
                <a:gd name="T54" fmla="*/ 596 w 693"/>
                <a:gd name="T55" fmla="*/ 224 h 875"/>
                <a:gd name="T56" fmla="*/ 596 w 693"/>
                <a:gd name="T57" fmla="*/ 224 h 875"/>
                <a:gd name="T58" fmla="*/ 596 w 693"/>
                <a:gd name="T59" fmla="*/ 22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3" h="875">
                  <a:moveTo>
                    <a:pt x="63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4" y="0"/>
                    <a:pt x="0" y="28"/>
                    <a:pt x="4" y="61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263" y="138"/>
                    <a:pt x="263" y="138"/>
                    <a:pt x="263" y="138"/>
                  </a:cubicBezTo>
                  <a:cubicBezTo>
                    <a:pt x="346" y="199"/>
                    <a:pt x="346" y="199"/>
                    <a:pt x="346" y="199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513" y="199"/>
                    <a:pt x="513" y="199"/>
                    <a:pt x="513" y="199"/>
                  </a:cubicBezTo>
                  <a:cubicBezTo>
                    <a:pt x="597" y="138"/>
                    <a:pt x="597" y="138"/>
                    <a:pt x="597" y="138"/>
                  </a:cubicBezTo>
                  <a:cubicBezTo>
                    <a:pt x="675" y="196"/>
                    <a:pt x="675" y="196"/>
                    <a:pt x="675" y="196"/>
                  </a:cubicBezTo>
                  <a:cubicBezTo>
                    <a:pt x="689" y="61"/>
                    <a:pt x="689" y="61"/>
                    <a:pt x="689" y="61"/>
                  </a:cubicBezTo>
                  <a:cubicBezTo>
                    <a:pt x="693" y="28"/>
                    <a:pt x="668" y="0"/>
                    <a:pt x="634" y="0"/>
                  </a:cubicBezTo>
                  <a:close/>
                  <a:moveTo>
                    <a:pt x="596" y="224"/>
                  </a:moveTo>
                  <a:cubicBezTo>
                    <a:pt x="513" y="285"/>
                    <a:pt x="513" y="285"/>
                    <a:pt x="513" y="285"/>
                  </a:cubicBezTo>
                  <a:cubicBezTo>
                    <a:pt x="429" y="224"/>
                    <a:pt x="429" y="224"/>
                    <a:pt x="429" y="224"/>
                  </a:cubicBezTo>
                  <a:cubicBezTo>
                    <a:pt x="346" y="285"/>
                    <a:pt x="346" y="285"/>
                    <a:pt x="346" y="285"/>
                  </a:cubicBezTo>
                  <a:cubicBezTo>
                    <a:pt x="263" y="224"/>
                    <a:pt x="263" y="224"/>
                    <a:pt x="263" y="224"/>
                  </a:cubicBezTo>
                  <a:cubicBezTo>
                    <a:pt x="179" y="285"/>
                    <a:pt x="179" y="285"/>
                    <a:pt x="179" y="285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89" y="814"/>
                    <a:pt x="89" y="814"/>
                    <a:pt x="89" y="814"/>
                  </a:cubicBezTo>
                  <a:cubicBezTo>
                    <a:pt x="93" y="848"/>
                    <a:pt x="124" y="875"/>
                    <a:pt x="158" y="875"/>
                  </a:cubicBezTo>
                  <a:cubicBezTo>
                    <a:pt x="542" y="875"/>
                    <a:pt x="542" y="875"/>
                    <a:pt x="542" y="875"/>
                  </a:cubicBezTo>
                  <a:cubicBezTo>
                    <a:pt x="576" y="875"/>
                    <a:pt x="606" y="848"/>
                    <a:pt x="610" y="814"/>
                  </a:cubicBezTo>
                  <a:cubicBezTo>
                    <a:pt x="667" y="275"/>
                    <a:pt x="667" y="275"/>
                    <a:pt x="667" y="275"/>
                  </a:cubicBezTo>
                  <a:lnTo>
                    <a:pt x="596" y="224"/>
                  </a:lnTo>
                  <a:close/>
                  <a:moveTo>
                    <a:pt x="596" y="224"/>
                  </a:moveTo>
                  <a:cubicBezTo>
                    <a:pt x="596" y="224"/>
                    <a:pt x="596" y="224"/>
                    <a:pt x="596" y="22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6334126" y="3698875"/>
              <a:ext cx="5102225" cy="1666875"/>
            </a:xfrm>
            <a:custGeom>
              <a:avLst/>
              <a:gdLst>
                <a:gd name="T0" fmla="*/ 825 w 3215"/>
                <a:gd name="T1" fmla="*/ 0 h 1050"/>
                <a:gd name="T2" fmla="*/ 742 w 3215"/>
                <a:gd name="T3" fmla="*/ 61 h 1050"/>
                <a:gd name="T4" fmla="*/ 658 w 3215"/>
                <a:gd name="T5" fmla="*/ 0 h 1050"/>
                <a:gd name="T6" fmla="*/ 575 w 3215"/>
                <a:gd name="T7" fmla="*/ 61 h 1050"/>
                <a:gd name="T8" fmla="*/ 575 w 3215"/>
                <a:gd name="T9" fmla="*/ 61 h 1050"/>
                <a:gd name="T10" fmla="*/ 492 w 3215"/>
                <a:gd name="T11" fmla="*/ 0 h 1050"/>
                <a:gd name="T12" fmla="*/ 409 w 3215"/>
                <a:gd name="T13" fmla="*/ 61 h 1050"/>
                <a:gd name="T14" fmla="*/ 325 w 3215"/>
                <a:gd name="T15" fmla="*/ 0 h 1050"/>
                <a:gd name="T16" fmla="*/ 248 w 3215"/>
                <a:gd name="T17" fmla="*/ 56 h 1050"/>
                <a:gd name="T18" fmla="*/ 257 w 3215"/>
                <a:gd name="T19" fmla="*/ 136 h 1050"/>
                <a:gd name="T20" fmla="*/ 325 w 3215"/>
                <a:gd name="T21" fmla="*/ 86 h 1050"/>
                <a:gd name="T22" fmla="*/ 409 w 3215"/>
                <a:gd name="T23" fmla="*/ 147 h 1050"/>
                <a:gd name="T24" fmla="*/ 492 w 3215"/>
                <a:gd name="T25" fmla="*/ 86 h 1050"/>
                <a:gd name="T26" fmla="*/ 575 w 3215"/>
                <a:gd name="T27" fmla="*/ 147 h 1050"/>
                <a:gd name="T28" fmla="*/ 575 w 3215"/>
                <a:gd name="T29" fmla="*/ 147 h 1050"/>
                <a:gd name="T30" fmla="*/ 658 w 3215"/>
                <a:gd name="T31" fmla="*/ 86 h 1050"/>
                <a:gd name="T32" fmla="*/ 742 w 3215"/>
                <a:gd name="T33" fmla="*/ 147 h 1050"/>
                <a:gd name="T34" fmla="*/ 825 w 3215"/>
                <a:gd name="T35" fmla="*/ 86 h 1050"/>
                <a:gd name="T36" fmla="*/ 896 w 3215"/>
                <a:gd name="T37" fmla="*/ 137 h 1050"/>
                <a:gd name="T38" fmla="*/ 904 w 3215"/>
                <a:gd name="T39" fmla="*/ 58 h 1050"/>
                <a:gd name="T40" fmla="*/ 825 w 3215"/>
                <a:gd name="T41" fmla="*/ 0 h 1050"/>
                <a:gd name="T42" fmla="*/ 0 w 3215"/>
                <a:gd name="T43" fmla="*/ 894 h 1050"/>
                <a:gd name="T44" fmla="*/ 156 w 3215"/>
                <a:gd name="T45" fmla="*/ 1050 h 1050"/>
                <a:gd name="T46" fmla="*/ 3059 w 3215"/>
                <a:gd name="T47" fmla="*/ 1050 h 1050"/>
                <a:gd name="T48" fmla="*/ 3215 w 3215"/>
                <a:gd name="T49" fmla="*/ 894 h 1050"/>
                <a:gd name="T50" fmla="*/ 3059 w 3215"/>
                <a:gd name="T51" fmla="*/ 737 h 1050"/>
                <a:gd name="T52" fmla="*/ 156 w 3215"/>
                <a:gd name="T53" fmla="*/ 737 h 1050"/>
                <a:gd name="T54" fmla="*/ 0 w 3215"/>
                <a:gd name="T55" fmla="*/ 894 h 1050"/>
                <a:gd name="T56" fmla="*/ 0 w 3215"/>
                <a:gd name="T57" fmla="*/ 894 h 1050"/>
                <a:gd name="T58" fmla="*/ 0 w 3215"/>
                <a:gd name="T59" fmla="*/ 894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15" h="1050">
                  <a:moveTo>
                    <a:pt x="825" y="0"/>
                  </a:moveTo>
                  <a:cubicBezTo>
                    <a:pt x="742" y="61"/>
                    <a:pt x="742" y="61"/>
                    <a:pt x="742" y="61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92" y="86"/>
                    <a:pt x="492" y="86"/>
                    <a:pt x="492" y="86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658" y="86"/>
                    <a:pt x="658" y="86"/>
                    <a:pt x="658" y="86"/>
                  </a:cubicBezTo>
                  <a:cubicBezTo>
                    <a:pt x="742" y="147"/>
                    <a:pt x="742" y="147"/>
                    <a:pt x="742" y="14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96" y="137"/>
                    <a:pt x="896" y="137"/>
                    <a:pt x="896" y="137"/>
                  </a:cubicBezTo>
                  <a:cubicBezTo>
                    <a:pt x="904" y="58"/>
                    <a:pt x="904" y="58"/>
                    <a:pt x="904" y="58"/>
                  </a:cubicBezTo>
                  <a:lnTo>
                    <a:pt x="825" y="0"/>
                  </a:lnTo>
                  <a:close/>
                  <a:moveTo>
                    <a:pt x="0" y="894"/>
                  </a:moveTo>
                  <a:cubicBezTo>
                    <a:pt x="0" y="980"/>
                    <a:pt x="70" y="1050"/>
                    <a:pt x="156" y="1050"/>
                  </a:cubicBezTo>
                  <a:cubicBezTo>
                    <a:pt x="3059" y="1050"/>
                    <a:pt x="3059" y="1050"/>
                    <a:pt x="3059" y="1050"/>
                  </a:cubicBezTo>
                  <a:cubicBezTo>
                    <a:pt x="3145" y="1050"/>
                    <a:pt x="3215" y="980"/>
                    <a:pt x="3215" y="894"/>
                  </a:cubicBezTo>
                  <a:cubicBezTo>
                    <a:pt x="3215" y="807"/>
                    <a:pt x="3145" y="737"/>
                    <a:pt x="3059" y="737"/>
                  </a:cubicBezTo>
                  <a:cubicBezTo>
                    <a:pt x="156" y="737"/>
                    <a:pt x="156" y="737"/>
                    <a:pt x="156" y="737"/>
                  </a:cubicBezTo>
                  <a:cubicBezTo>
                    <a:pt x="70" y="737"/>
                    <a:pt x="0" y="807"/>
                    <a:pt x="0" y="894"/>
                  </a:cubicBezTo>
                  <a:close/>
                  <a:moveTo>
                    <a:pt x="0" y="894"/>
                  </a:moveTo>
                  <a:cubicBezTo>
                    <a:pt x="0" y="894"/>
                    <a:pt x="0" y="894"/>
                    <a:pt x="0" y="894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8445501" y="2706687"/>
              <a:ext cx="28575" cy="1203325"/>
            </a:xfrm>
            <a:custGeom>
              <a:avLst/>
              <a:gdLst>
                <a:gd name="T0" fmla="*/ 13 w 18"/>
                <a:gd name="T1" fmla="*/ 0 h 758"/>
                <a:gd name="T2" fmla="*/ 8 w 18"/>
                <a:gd name="T3" fmla="*/ 4 h 758"/>
                <a:gd name="T4" fmla="*/ 6 w 18"/>
                <a:gd name="T5" fmla="*/ 36 h 758"/>
                <a:gd name="T6" fmla="*/ 18 w 18"/>
                <a:gd name="T7" fmla="*/ 38 h 758"/>
                <a:gd name="T8" fmla="*/ 18 w 18"/>
                <a:gd name="T9" fmla="*/ 0 h 758"/>
                <a:gd name="T10" fmla="*/ 13 w 18"/>
                <a:gd name="T11" fmla="*/ 0 h 758"/>
                <a:gd name="T12" fmla="*/ 3 w 18"/>
                <a:gd name="T13" fmla="*/ 649 h 758"/>
                <a:gd name="T14" fmla="*/ 1 w 18"/>
                <a:gd name="T15" fmla="*/ 740 h 758"/>
                <a:gd name="T16" fmla="*/ 9 w 18"/>
                <a:gd name="T17" fmla="*/ 758 h 758"/>
                <a:gd name="T18" fmla="*/ 17 w 18"/>
                <a:gd name="T19" fmla="*/ 757 h 758"/>
                <a:gd name="T20" fmla="*/ 17 w 18"/>
                <a:gd name="T21" fmla="*/ 727 h 758"/>
                <a:gd name="T22" fmla="*/ 3 w 18"/>
                <a:gd name="T23" fmla="*/ 699 h 758"/>
                <a:gd name="T24" fmla="*/ 4 w 18"/>
                <a:gd name="T25" fmla="*/ 691 h 758"/>
                <a:gd name="T26" fmla="*/ 17 w 18"/>
                <a:gd name="T27" fmla="*/ 675 h 758"/>
                <a:gd name="T28" fmla="*/ 17 w 18"/>
                <a:gd name="T29" fmla="*/ 635 h 758"/>
                <a:gd name="T30" fmla="*/ 3 w 18"/>
                <a:gd name="T31" fmla="*/ 649 h 758"/>
                <a:gd name="T32" fmla="*/ 6 w 18"/>
                <a:gd name="T33" fmla="*/ 70 h 758"/>
                <a:gd name="T34" fmla="*/ 4 w 18"/>
                <a:gd name="T35" fmla="*/ 96 h 758"/>
                <a:gd name="T36" fmla="*/ 18 w 18"/>
                <a:gd name="T37" fmla="*/ 107 h 758"/>
                <a:gd name="T38" fmla="*/ 18 w 18"/>
                <a:gd name="T39" fmla="*/ 70 h 758"/>
                <a:gd name="T40" fmla="*/ 6 w 18"/>
                <a:gd name="T41" fmla="*/ 70 h 758"/>
                <a:gd name="T42" fmla="*/ 2 w 18"/>
                <a:gd name="T43" fmla="*/ 476 h 758"/>
                <a:gd name="T44" fmla="*/ 18 w 18"/>
                <a:gd name="T45" fmla="*/ 531 h 758"/>
                <a:gd name="T46" fmla="*/ 18 w 18"/>
                <a:gd name="T47" fmla="*/ 432 h 758"/>
                <a:gd name="T48" fmla="*/ 2 w 18"/>
                <a:gd name="T49" fmla="*/ 476 h 758"/>
                <a:gd name="T50" fmla="*/ 2 w 18"/>
                <a:gd name="T51" fmla="*/ 476 h 758"/>
                <a:gd name="T52" fmla="*/ 2 w 18"/>
                <a:gd name="T53" fmla="*/ 47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758">
                  <a:moveTo>
                    <a:pt x="13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7" y="15"/>
                    <a:pt x="6" y="36"/>
                    <a:pt x="6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0"/>
                  </a:lnTo>
                  <a:close/>
                  <a:moveTo>
                    <a:pt x="3" y="649"/>
                  </a:moveTo>
                  <a:cubicBezTo>
                    <a:pt x="1" y="740"/>
                    <a:pt x="1" y="740"/>
                    <a:pt x="1" y="740"/>
                  </a:cubicBezTo>
                  <a:cubicBezTo>
                    <a:pt x="0" y="755"/>
                    <a:pt x="2" y="758"/>
                    <a:pt x="9" y="758"/>
                  </a:cubicBezTo>
                  <a:cubicBezTo>
                    <a:pt x="14" y="758"/>
                    <a:pt x="17" y="757"/>
                    <a:pt x="17" y="757"/>
                  </a:cubicBezTo>
                  <a:cubicBezTo>
                    <a:pt x="17" y="727"/>
                    <a:pt x="17" y="727"/>
                    <a:pt x="17" y="727"/>
                  </a:cubicBezTo>
                  <a:cubicBezTo>
                    <a:pt x="3" y="699"/>
                    <a:pt x="3" y="699"/>
                    <a:pt x="3" y="699"/>
                  </a:cubicBezTo>
                  <a:cubicBezTo>
                    <a:pt x="4" y="691"/>
                    <a:pt x="4" y="691"/>
                    <a:pt x="4" y="691"/>
                  </a:cubicBezTo>
                  <a:cubicBezTo>
                    <a:pt x="17" y="675"/>
                    <a:pt x="17" y="675"/>
                    <a:pt x="17" y="675"/>
                  </a:cubicBezTo>
                  <a:cubicBezTo>
                    <a:pt x="17" y="635"/>
                    <a:pt x="17" y="635"/>
                    <a:pt x="17" y="635"/>
                  </a:cubicBezTo>
                  <a:cubicBezTo>
                    <a:pt x="6" y="638"/>
                    <a:pt x="3" y="640"/>
                    <a:pt x="3" y="649"/>
                  </a:cubicBezTo>
                  <a:close/>
                  <a:moveTo>
                    <a:pt x="6" y="7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03"/>
                    <a:pt x="8" y="107"/>
                    <a:pt x="18" y="107"/>
                  </a:cubicBezTo>
                  <a:cubicBezTo>
                    <a:pt x="18" y="70"/>
                    <a:pt x="18" y="70"/>
                    <a:pt x="18" y="70"/>
                  </a:cubicBezTo>
                  <a:lnTo>
                    <a:pt x="6" y="70"/>
                  </a:lnTo>
                  <a:close/>
                  <a:moveTo>
                    <a:pt x="2" y="476"/>
                  </a:moveTo>
                  <a:cubicBezTo>
                    <a:pt x="2" y="507"/>
                    <a:pt x="7" y="525"/>
                    <a:pt x="18" y="531"/>
                  </a:cubicBezTo>
                  <a:cubicBezTo>
                    <a:pt x="18" y="432"/>
                    <a:pt x="18" y="432"/>
                    <a:pt x="18" y="432"/>
                  </a:cubicBezTo>
                  <a:cubicBezTo>
                    <a:pt x="6" y="435"/>
                    <a:pt x="2" y="447"/>
                    <a:pt x="2" y="476"/>
                  </a:cubicBezTo>
                  <a:close/>
                  <a:moveTo>
                    <a:pt x="2" y="476"/>
                  </a:moveTo>
                  <a:cubicBezTo>
                    <a:pt x="2" y="476"/>
                    <a:pt x="2" y="476"/>
                    <a:pt x="2" y="4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2"/>
            <p:cNvSpPr>
              <a:spLocks noEditPoints="1"/>
            </p:cNvSpPr>
            <p:nvPr userDrawn="1"/>
          </p:nvSpPr>
          <p:spPr bwMode="auto">
            <a:xfrm>
              <a:off x="8062913" y="1785937"/>
              <a:ext cx="411163" cy="3082925"/>
            </a:xfrm>
            <a:custGeom>
              <a:avLst/>
              <a:gdLst>
                <a:gd name="T0" fmla="*/ 72 w 259"/>
                <a:gd name="T1" fmla="*/ 1482 h 1942"/>
                <a:gd name="T2" fmla="*/ 259 w 259"/>
                <a:gd name="T3" fmla="*/ 1512 h 1942"/>
                <a:gd name="T4" fmla="*/ 223 w 259"/>
                <a:gd name="T5" fmla="*/ 1482 h 1942"/>
                <a:gd name="T6" fmla="*/ 259 w 259"/>
                <a:gd name="T7" fmla="*/ 1452 h 1942"/>
                <a:gd name="T8" fmla="*/ 259 w 259"/>
                <a:gd name="T9" fmla="*/ 1363 h 1942"/>
                <a:gd name="T10" fmla="*/ 172 w 259"/>
                <a:gd name="T11" fmla="*/ 1363 h 1942"/>
                <a:gd name="T12" fmla="*/ 191 w 259"/>
                <a:gd name="T13" fmla="*/ 1320 h 1942"/>
                <a:gd name="T14" fmla="*/ 182 w 259"/>
                <a:gd name="T15" fmla="*/ 1216 h 1942"/>
                <a:gd name="T16" fmla="*/ 173 w 259"/>
                <a:gd name="T17" fmla="*/ 1213 h 1942"/>
                <a:gd name="T18" fmla="*/ 216 w 259"/>
                <a:gd name="T19" fmla="*/ 1194 h 1942"/>
                <a:gd name="T20" fmla="*/ 259 w 259"/>
                <a:gd name="T21" fmla="*/ 1151 h 1942"/>
                <a:gd name="T22" fmla="*/ 259 w 259"/>
                <a:gd name="T23" fmla="*/ 977 h 1942"/>
                <a:gd name="T24" fmla="*/ 257 w 259"/>
                <a:gd name="T25" fmla="*/ 933 h 1942"/>
                <a:gd name="T26" fmla="*/ 259 w 259"/>
                <a:gd name="T27" fmla="*/ 911 h 1942"/>
                <a:gd name="T28" fmla="*/ 253 w 259"/>
                <a:gd name="T29" fmla="*/ 886 h 1942"/>
                <a:gd name="T30" fmla="*/ 229 w 259"/>
                <a:gd name="T31" fmla="*/ 899 h 1942"/>
                <a:gd name="T32" fmla="*/ 236 w 259"/>
                <a:gd name="T33" fmla="*/ 910 h 1942"/>
                <a:gd name="T34" fmla="*/ 245 w 259"/>
                <a:gd name="T35" fmla="*/ 913 h 1942"/>
                <a:gd name="T36" fmla="*/ 203 w 259"/>
                <a:gd name="T37" fmla="*/ 933 h 1942"/>
                <a:gd name="T38" fmla="*/ 170 w 259"/>
                <a:gd name="T39" fmla="*/ 911 h 1942"/>
                <a:gd name="T40" fmla="*/ 225 w 259"/>
                <a:gd name="T41" fmla="*/ 766 h 1942"/>
                <a:gd name="T42" fmla="*/ 258 w 259"/>
                <a:gd name="T43" fmla="*/ 721 h 1942"/>
                <a:gd name="T44" fmla="*/ 174 w 259"/>
                <a:gd name="T45" fmla="*/ 721 h 1942"/>
                <a:gd name="T46" fmla="*/ 194 w 259"/>
                <a:gd name="T47" fmla="*/ 678 h 1942"/>
                <a:gd name="T48" fmla="*/ 188 w 259"/>
                <a:gd name="T49" fmla="*/ 573 h 1942"/>
                <a:gd name="T50" fmla="*/ 176 w 259"/>
                <a:gd name="T51" fmla="*/ 571 h 1942"/>
                <a:gd name="T52" fmla="*/ 223 w 259"/>
                <a:gd name="T53" fmla="*/ 550 h 1942"/>
                <a:gd name="T54" fmla="*/ 258 w 259"/>
                <a:gd name="T55" fmla="*/ 496 h 1942"/>
                <a:gd name="T56" fmla="*/ 222 w 259"/>
                <a:gd name="T57" fmla="*/ 465 h 1942"/>
                <a:gd name="T58" fmla="*/ 258 w 259"/>
                <a:gd name="T59" fmla="*/ 435 h 1942"/>
                <a:gd name="T60" fmla="*/ 255 w 259"/>
                <a:gd name="T61" fmla="*/ 381 h 1942"/>
                <a:gd name="T62" fmla="*/ 72 w 259"/>
                <a:gd name="T63" fmla="*/ 74 h 1942"/>
                <a:gd name="T64" fmla="*/ 259 w 259"/>
                <a:gd name="T65" fmla="*/ 0 h 1942"/>
                <a:gd name="T66" fmla="*/ 0 w 259"/>
                <a:gd name="T67" fmla="*/ 1942 h 1942"/>
                <a:gd name="T68" fmla="*/ 259 w 259"/>
                <a:gd name="T69" fmla="*/ 1872 h 1942"/>
                <a:gd name="T70" fmla="*/ 72 w 259"/>
                <a:gd name="T71" fmla="*/ 187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1942">
                  <a:moveTo>
                    <a:pt x="72" y="1872"/>
                  </a:moveTo>
                  <a:cubicBezTo>
                    <a:pt x="72" y="1482"/>
                    <a:pt x="72" y="1482"/>
                    <a:pt x="72" y="1482"/>
                  </a:cubicBezTo>
                  <a:cubicBezTo>
                    <a:pt x="259" y="1565"/>
                    <a:pt x="259" y="1565"/>
                    <a:pt x="259" y="1565"/>
                  </a:cubicBezTo>
                  <a:cubicBezTo>
                    <a:pt x="259" y="1512"/>
                    <a:pt x="259" y="1512"/>
                    <a:pt x="259" y="1512"/>
                  </a:cubicBezTo>
                  <a:cubicBezTo>
                    <a:pt x="257" y="1513"/>
                    <a:pt x="255" y="1513"/>
                    <a:pt x="254" y="1513"/>
                  </a:cubicBezTo>
                  <a:cubicBezTo>
                    <a:pt x="237" y="1513"/>
                    <a:pt x="223" y="1499"/>
                    <a:pt x="223" y="1482"/>
                  </a:cubicBezTo>
                  <a:cubicBezTo>
                    <a:pt x="223" y="1465"/>
                    <a:pt x="237" y="1451"/>
                    <a:pt x="254" y="1451"/>
                  </a:cubicBezTo>
                  <a:cubicBezTo>
                    <a:pt x="255" y="1451"/>
                    <a:pt x="257" y="1452"/>
                    <a:pt x="259" y="1452"/>
                  </a:cubicBezTo>
                  <a:cubicBezTo>
                    <a:pt x="259" y="1361"/>
                    <a:pt x="259" y="1361"/>
                    <a:pt x="259" y="1361"/>
                  </a:cubicBezTo>
                  <a:cubicBezTo>
                    <a:pt x="259" y="1363"/>
                    <a:pt x="259" y="1363"/>
                    <a:pt x="259" y="1363"/>
                  </a:cubicBezTo>
                  <a:cubicBezTo>
                    <a:pt x="259" y="1363"/>
                    <a:pt x="226" y="1362"/>
                    <a:pt x="215" y="1362"/>
                  </a:cubicBezTo>
                  <a:cubicBezTo>
                    <a:pt x="199" y="1362"/>
                    <a:pt x="172" y="1363"/>
                    <a:pt x="172" y="1363"/>
                  </a:cubicBezTo>
                  <a:cubicBezTo>
                    <a:pt x="174" y="1341"/>
                    <a:pt x="174" y="1341"/>
                    <a:pt x="174" y="1341"/>
                  </a:cubicBezTo>
                  <a:cubicBezTo>
                    <a:pt x="188" y="1338"/>
                    <a:pt x="191" y="1334"/>
                    <a:pt x="191" y="1320"/>
                  </a:cubicBezTo>
                  <a:cubicBezTo>
                    <a:pt x="191" y="1229"/>
                    <a:pt x="191" y="1229"/>
                    <a:pt x="191" y="1229"/>
                  </a:cubicBezTo>
                  <a:cubicBezTo>
                    <a:pt x="191" y="1219"/>
                    <a:pt x="189" y="1216"/>
                    <a:pt x="182" y="1216"/>
                  </a:cubicBezTo>
                  <a:cubicBezTo>
                    <a:pt x="179" y="1216"/>
                    <a:pt x="175" y="1216"/>
                    <a:pt x="175" y="1216"/>
                  </a:cubicBezTo>
                  <a:cubicBezTo>
                    <a:pt x="173" y="1213"/>
                    <a:pt x="173" y="1213"/>
                    <a:pt x="173" y="1213"/>
                  </a:cubicBezTo>
                  <a:cubicBezTo>
                    <a:pt x="175" y="1193"/>
                    <a:pt x="175" y="1193"/>
                    <a:pt x="175" y="1193"/>
                  </a:cubicBezTo>
                  <a:cubicBezTo>
                    <a:pt x="175" y="1193"/>
                    <a:pt x="212" y="1194"/>
                    <a:pt x="216" y="1194"/>
                  </a:cubicBezTo>
                  <a:cubicBezTo>
                    <a:pt x="226" y="1194"/>
                    <a:pt x="250" y="1193"/>
                    <a:pt x="259" y="1192"/>
                  </a:cubicBezTo>
                  <a:cubicBezTo>
                    <a:pt x="259" y="1151"/>
                    <a:pt x="259" y="1151"/>
                    <a:pt x="259" y="1151"/>
                  </a:cubicBezTo>
                  <a:cubicBezTo>
                    <a:pt x="211" y="1150"/>
                    <a:pt x="183" y="1119"/>
                    <a:pt x="183" y="1067"/>
                  </a:cubicBezTo>
                  <a:cubicBezTo>
                    <a:pt x="183" y="1014"/>
                    <a:pt x="210" y="982"/>
                    <a:pt x="259" y="977"/>
                  </a:cubicBezTo>
                  <a:cubicBezTo>
                    <a:pt x="259" y="935"/>
                    <a:pt x="259" y="935"/>
                    <a:pt x="259" y="935"/>
                  </a:cubicBezTo>
                  <a:cubicBezTo>
                    <a:pt x="257" y="933"/>
                    <a:pt x="257" y="933"/>
                    <a:pt x="257" y="933"/>
                  </a:cubicBezTo>
                  <a:cubicBezTo>
                    <a:pt x="258" y="911"/>
                    <a:pt x="258" y="911"/>
                    <a:pt x="258" y="911"/>
                  </a:cubicBezTo>
                  <a:cubicBezTo>
                    <a:pt x="259" y="911"/>
                    <a:pt x="259" y="911"/>
                    <a:pt x="259" y="911"/>
                  </a:cubicBezTo>
                  <a:cubicBezTo>
                    <a:pt x="259" y="886"/>
                    <a:pt x="259" y="886"/>
                    <a:pt x="259" y="886"/>
                  </a:cubicBezTo>
                  <a:cubicBezTo>
                    <a:pt x="253" y="886"/>
                    <a:pt x="253" y="886"/>
                    <a:pt x="253" y="886"/>
                  </a:cubicBezTo>
                  <a:cubicBezTo>
                    <a:pt x="247" y="886"/>
                    <a:pt x="238" y="887"/>
                    <a:pt x="232" y="888"/>
                  </a:cubicBezTo>
                  <a:cubicBezTo>
                    <a:pt x="229" y="899"/>
                    <a:pt x="229" y="899"/>
                    <a:pt x="229" y="899"/>
                  </a:cubicBezTo>
                  <a:cubicBezTo>
                    <a:pt x="228" y="902"/>
                    <a:pt x="228" y="904"/>
                    <a:pt x="228" y="905"/>
                  </a:cubicBezTo>
                  <a:cubicBezTo>
                    <a:pt x="228" y="910"/>
                    <a:pt x="229" y="910"/>
                    <a:pt x="236" y="910"/>
                  </a:cubicBezTo>
                  <a:cubicBezTo>
                    <a:pt x="243" y="910"/>
                    <a:pt x="243" y="910"/>
                    <a:pt x="243" y="910"/>
                  </a:cubicBezTo>
                  <a:cubicBezTo>
                    <a:pt x="245" y="913"/>
                    <a:pt x="245" y="913"/>
                    <a:pt x="245" y="913"/>
                  </a:cubicBezTo>
                  <a:cubicBezTo>
                    <a:pt x="243" y="934"/>
                    <a:pt x="243" y="934"/>
                    <a:pt x="243" y="934"/>
                  </a:cubicBezTo>
                  <a:cubicBezTo>
                    <a:pt x="243" y="934"/>
                    <a:pt x="219" y="933"/>
                    <a:pt x="203" y="933"/>
                  </a:cubicBezTo>
                  <a:cubicBezTo>
                    <a:pt x="187" y="933"/>
                    <a:pt x="168" y="934"/>
                    <a:pt x="168" y="934"/>
                  </a:cubicBezTo>
                  <a:cubicBezTo>
                    <a:pt x="170" y="911"/>
                    <a:pt x="170" y="911"/>
                    <a:pt x="170" y="911"/>
                  </a:cubicBezTo>
                  <a:cubicBezTo>
                    <a:pt x="176" y="910"/>
                    <a:pt x="180" y="905"/>
                    <a:pt x="183" y="897"/>
                  </a:cubicBezTo>
                  <a:cubicBezTo>
                    <a:pt x="225" y="766"/>
                    <a:pt x="225" y="766"/>
                    <a:pt x="225" y="766"/>
                  </a:cubicBezTo>
                  <a:cubicBezTo>
                    <a:pt x="258" y="764"/>
                    <a:pt x="258" y="764"/>
                    <a:pt x="258" y="764"/>
                  </a:cubicBezTo>
                  <a:cubicBezTo>
                    <a:pt x="258" y="721"/>
                    <a:pt x="258" y="721"/>
                    <a:pt x="258" y="721"/>
                  </a:cubicBezTo>
                  <a:cubicBezTo>
                    <a:pt x="247" y="720"/>
                    <a:pt x="227" y="719"/>
                    <a:pt x="222" y="719"/>
                  </a:cubicBezTo>
                  <a:cubicBezTo>
                    <a:pt x="205" y="719"/>
                    <a:pt x="174" y="721"/>
                    <a:pt x="174" y="721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90" y="695"/>
                    <a:pt x="194" y="691"/>
                    <a:pt x="194" y="678"/>
                  </a:cubicBezTo>
                  <a:cubicBezTo>
                    <a:pt x="195" y="585"/>
                    <a:pt x="195" y="585"/>
                    <a:pt x="195" y="585"/>
                  </a:cubicBezTo>
                  <a:cubicBezTo>
                    <a:pt x="195" y="577"/>
                    <a:pt x="192" y="573"/>
                    <a:pt x="188" y="573"/>
                  </a:cubicBezTo>
                  <a:cubicBezTo>
                    <a:pt x="184" y="573"/>
                    <a:pt x="179" y="574"/>
                    <a:pt x="179" y="574"/>
                  </a:cubicBezTo>
                  <a:cubicBezTo>
                    <a:pt x="176" y="571"/>
                    <a:pt x="176" y="571"/>
                    <a:pt x="176" y="571"/>
                  </a:cubicBezTo>
                  <a:cubicBezTo>
                    <a:pt x="179" y="550"/>
                    <a:pt x="179" y="550"/>
                    <a:pt x="179" y="550"/>
                  </a:cubicBezTo>
                  <a:cubicBezTo>
                    <a:pt x="179" y="550"/>
                    <a:pt x="215" y="550"/>
                    <a:pt x="223" y="550"/>
                  </a:cubicBezTo>
                  <a:cubicBezTo>
                    <a:pt x="228" y="550"/>
                    <a:pt x="245" y="550"/>
                    <a:pt x="258" y="549"/>
                  </a:cubicBezTo>
                  <a:cubicBezTo>
                    <a:pt x="258" y="496"/>
                    <a:pt x="258" y="496"/>
                    <a:pt x="258" y="496"/>
                  </a:cubicBezTo>
                  <a:cubicBezTo>
                    <a:pt x="257" y="496"/>
                    <a:pt x="255" y="496"/>
                    <a:pt x="253" y="496"/>
                  </a:cubicBezTo>
                  <a:cubicBezTo>
                    <a:pt x="236" y="496"/>
                    <a:pt x="222" y="482"/>
                    <a:pt x="222" y="465"/>
                  </a:cubicBezTo>
                  <a:cubicBezTo>
                    <a:pt x="222" y="448"/>
                    <a:pt x="236" y="435"/>
                    <a:pt x="253" y="435"/>
                  </a:cubicBezTo>
                  <a:cubicBezTo>
                    <a:pt x="255" y="435"/>
                    <a:pt x="256" y="435"/>
                    <a:pt x="258" y="435"/>
                  </a:cubicBezTo>
                  <a:cubicBezTo>
                    <a:pt x="258" y="382"/>
                    <a:pt x="258" y="382"/>
                    <a:pt x="258" y="382"/>
                  </a:cubicBezTo>
                  <a:cubicBezTo>
                    <a:pt x="255" y="381"/>
                    <a:pt x="255" y="381"/>
                    <a:pt x="255" y="381"/>
                  </a:cubicBezTo>
                  <a:cubicBezTo>
                    <a:pt x="72" y="464"/>
                    <a:pt x="72" y="464"/>
                    <a:pt x="72" y="46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2"/>
                    <a:pt x="0" y="1942"/>
                    <a:pt x="0" y="1942"/>
                  </a:cubicBezTo>
                  <a:cubicBezTo>
                    <a:pt x="259" y="1942"/>
                    <a:pt x="259" y="1942"/>
                    <a:pt x="259" y="1942"/>
                  </a:cubicBezTo>
                  <a:cubicBezTo>
                    <a:pt x="259" y="1872"/>
                    <a:pt x="259" y="1872"/>
                    <a:pt x="259" y="1872"/>
                  </a:cubicBezTo>
                  <a:cubicBezTo>
                    <a:pt x="72" y="1872"/>
                    <a:pt x="72" y="1872"/>
                    <a:pt x="72" y="1872"/>
                  </a:cubicBezTo>
                  <a:close/>
                  <a:moveTo>
                    <a:pt x="72" y="1872"/>
                  </a:moveTo>
                  <a:cubicBezTo>
                    <a:pt x="72" y="1872"/>
                    <a:pt x="72" y="1872"/>
                    <a:pt x="72" y="18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8443913" y="3067050"/>
              <a:ext cx="28575" cy="74613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8443913" y="3067050"/>
              <a:ext cx="28575" cy="74613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moveTo>
                    <a:pt x="18" y="0"/>
                  </a:move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5"/>
            <p:cNvSpPr>
              <a:spLocks noEditPoints="1"/>
            </p:cNvSpPr>
            <p:nvPr userDrawn="1"/>
          </p:nvSpPr>
          <p:spPr bwMode="auto">
            <a:xfrm>
              <a:off x="8470901" y="3230562"/>
              <a:ext cx="3175" cy="38100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2 h 24"/>
                <a:gd name="T4" fmla="*/ 2 w 2"/>
                <a:gd name="T5" fmla="*/ 24 h 24"/>
                <a:gd name="T6" fmla="*/ 1 w 2"/>
                <a:gd name="T7" fmla="*/ 0 h 24"/>
                <a:gd name="T8" fmla="*/ 1 w 2"/>
                <a:gd name="T9" fmla="*/ 0 h 24"/>
                <a:gd name="T10" fmla="*/ 1 w 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6"/>
            <p:cNvSpPr>
              <a:spLocks noEditPoints="1"/>
            </p:cNvSpPr>
            <p:nvPr userDrawn="1"/>
          </p:nvSpPr>
          <p:spPr bwMode="auto">
            <a:xfrm>
              <a:off x="8470901" y="3230562"/>
              <a:ext cx="3175" cy="38100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2 h 24"/>
                <a:gd name="T4" fmla="*/ 2 w 2"/>
                <a:gd name="T5" fmla="*/ 24 h 24"/>
                <a:gd name="T6" fmla="*/ 1 w 2"/>
                <a:gd name="T7" fmla="*/ 0 h 24"/>
                <a:gd name="T8" fmla="*/ 1 w 2"/>
                <a:gd name="T9" fmla="*/ 0 h 24"/>
                <a:gd name="T10" fmla="*/ 1 w 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7"/>
            <p:cNvSpPr>
              <a:spLocks noEditPoints="1"/>
            </p:cNvSpPr>
            <p:nvPr userDrawn="1"/>
          </p:nvSpPr>
          <p:spPr bwMode="auto">
            <a:xfrm>
              <a:off x="8416926" y="2474912"/>
              <a:ext cx="57150" cy="1385888"/>
            </a:xfrm>
            <a:custGeom>
              <a:avLst/>
              <a:gdLst>
                <a:gd name="T0" fmla="*/ 21 w 36"/>
                <a:gd name="T1" fmla="*/ 844 h 873"/>
                <a:gd name="T2" fmla="*/ 36 w 36"/>
                <a:gd name="T3" fmla="*/ 873 h 873"/>
                <a:gd name="T4" fmla="*/ 36 w 36"/>
                <a:gd name="T5" fmla="*/ 821 h 873"/>
                <a:gd name="T6" fmla="*/ 22 w 36"/>
                <a:gd name="T7" fmla="*/ 837 h 873"/>
                <a:gd name="T8" fmla="*/ 21 w 36"/>
                <a:gd name="T9" fmla="*/ 844 h 873"/>
                <a:gd name="T10" fmla="*/ 0 w 36"/>
                <a:gd name="T11" fmla="*/ 30 h 873"/>
                <a:gd name="T12" fmla="*/ 31 w 36"/>
                <a:gd name="T13" fmla="*/ 61 h 873"/>
                <a:gd name="T14" fmla="*/ 36 w 36"/>
                <a:gd name="T15" fmla="*/ 61 h 873"/>
                <a:gd name="T16" fmla="*/ 36 w 36"/>
                <a:gd name="T17" fmla="*/ 0 h 873"/>
                <a:gd name="T18" fmla="*/ 31 w 36"/>
                <a:gd name="T19" fmla="*/ 0 h 873"/>
                <a:gd name="T20" fmla="*/ 0 w 36"/>
                <a:gd name="T21" fmla="*/ 30 h 873"/>
                <a:gd name="T22" fmla="*/ 0 w 36"/>
                <a:gd name="T23" fmla="*/ 30 h 873"/>
                <a:gd name="T24" fmla="*/ 0 w 36"/>
                <a:gd name="T25" fmla="*/ 3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73">
                  <a:moveTo>
                    <a:pt x="21" y="844"/>
                  </a:moveTo>
                  <a:cubicBezTo>
                    <a:pt x="36" y="873"/>
                    <a:pt x="36" y="873"/>
                    <a:pt x="36" y="873"/>
                  </a:cubicBezTo>
                  <a:cubicBezTo>
                    <a:pt x="36" y="821"/>
                    <a:pt x="36" y="821"/>
                    <a:pt x="36" y="821"/>
                  </a:cubicBezTo>
                  <a:cubicBezTo>
                    <a:pt x="22" y="837"/>
                    <a:pt x="22" y="837"/>
                    <a:pt x="22" y="837"/>
                  </a:cubicBezTo>
                  <a:lnTo>
                    <a:pt x="21" y="844"/>
                  </a:lnTo>
                  <a:close/>
                  <a:moveTo>
                    <a:pt x="0" y="30"/>
                  </a:moveTo>
                  <a:cubicBezTo>
                    <a:pt x="0" y="47"/>
                    <a:pt x="14" y="61"/>
                    <a:pt x="31" y="61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88"/>
            <p:cNvSpPr>
              <a:spLocks noChangeArrowheads="1"/>
            </p:cNvSpPr>
            <p:nvPr userDrawn="1"/>
          </p:nvSpPr>
          <p:spPr bwMode="auto">
            <a:xfrm>
              <a:off x="8883651" y="1785937"/>
              <a:ext cx="1588" cy="3082925"/>
            </a:xfrm>
            <a:prstGeom prst="rect">
              <a:avLst/>
            </a:prstGeom>
            <a:solidFill>
              <a:srgbClr val="3F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9"/>
            <p:cNvSpPr>
              <a:spLocks noEditPoints="1"/>
            </p:cNvSpPr>
            <p:nvPr userDrawn="1"/>
          </p:nvSpPr>
          <p:spPr bwMode="auto">
            <a:xfrm>
              <a:off x="8474076" y="3070225"/>
              <a:ext cx="12700" cy="71438"/>
            </a:xfrm>
            <a:custGeom>
              <a:avLst/>
              <a:gdLst>
                <a:gd name="T0" fmla="*/ 0 w 8"/>
                <a:gd name="T1" fmla="*/ 0 h 45"/>
                <a:gd name="T2" fmla="*/ 0 w 8"/>
                <a:gd name="T3" fmla="*/ 45 h 45"/>
                <a:gd name="T4" fmla="*/ 8 w 8"/>
                <a:gd name="T5" fmla="*/ 44 h 45"/>
                <a:gd name="T6" fmla="*/ 0 w 8"/>
                <a:gd name="T7" fmla="*/ 0 h 45"/>
                <a:gd name="T8" fmla="*/ 0 w 8"/>
                <a:gd name="T9" fmla="*/ 0 h 45"/>
                <a:gd name="T10" fmla="*/ 0 w 8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5" y="45"/>
                    <a:pt x="8" y="44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0"/>
            <p:cNvSpPr>
              <a:spLocks noEditPoints="1"/>
            </p:cNvSpPr>
            <p:nvPr userDrawn="1"/>
          </p:nvSpPr>
          <p:spPr bwMode="auto">
            <a:xfrm>
              <a:off x="8474076" y="2817812"/>
              <a:ext cx="39688" cy="60325"/>
            </a:xfrm>
            <a:custGeom>
              <a:avLst/>
              <a:gdLst>
                <a:gd name="T0" fmla="*/ 25 w 25"/>
                <a:gd name="T1" fmla="*/ 19 h 38"/>
                <a:gd name="T2" fmla="*/ 8 w 25"/>
                <a:gd name="T3" fmla="*/ 0 h 38"/>
                <a:gd name="T4" fmla="*/ 0 w 25"/>
                <a:gd name="T5" fmla="*/ 0 h 38"/>
                <a:gd name="T6" fmla="*/ 0 w 25"/>
                <a:gd name="T7" fmla="*/ 37 h 38"/>
                <a:gd name="T8" fmla="*/ 6 w 25"/>
                <a:gd name="T9" fmla="*/ 38 h 38"/>
                <a:gd name="T10" fmla="*/ 25 w 25"/>
                <a:gd name="T11" fmla="*/ 19 h 38"/>
                <a:gd name="T12" fmla="*/ 25 w 25"/>
                <a:gd name="T13" fmla="*/ 19 h 38"/>
                <a:gd name="T14" fmla="*/ 25 w 25"/>
                <a:gd name="T1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25" y="19"/>
                  </a:moveTo>
                  <a:cubicBezTo>
                    <a:pt x="25" y="10"/>
                    <a:pt x="19" y="4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3" y="38"/>
                    <a:pt x="6" y="38"/>
                  </a:cubicBezTo>
                  <a:cubicBezTo>
                    <a:pt x="18" y="38"/>
                    <a:pt x="25" y="32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8474076" y="1785937"/>
              <a:ext cx="411163" cy="3087688"/>
            </a:xfrm>
            <a:custGeom>
              <a:avLst/>
              <a:gdLst>
                <a:gd name="T0" fmla="*/ 0 w 259"/>
                <a:gd name="T1" fmla="*/ 74 h 1945"/>
                <a:gd name="T2" fmla="*/ 186 w 259"/>
                <a:gd name="T3" fmla="*/ 464 h 1945"/>
                <a:gd name="T4" fmla="*/ 0 w 259"/>
                <a:gd name="T5" fmla="*/ 434 h 1945"/>
                <a:gd name="T6" fmla="*/ 0 w 259"/>
                <a:gd name="T7" fmla="*/ 495 h 1945"/>
                <a:gd name="T8" fmla="*/ 14 w 259"/>
                <a:gd name="T9" fmla="*/ 547 h 1945"/>
                <a:gd name="T10" fmla="*/ 49 w 259"/>
                <a:gd name="T11" fmla="*/ 628 h 1945"/>
                <a:gd name="T12" fmla="*/ 6 w 259"/>
                <a:gd name="T13" fmla="*/ 721 h 1945"/>
                <a:gd name="T14" fmla="*/ 0 w 259"/>
                <a:gd name="T15" fmla="*/ 763 h 1945"/>
                <a:gd name="T16" fmla="*/ 39 w 259"/>
                <a:gd name="T17" fmla="*/ 764 h 1945"/>
                <a:gd name="T18" fmla="*/ 87 w 259"/>
                <a:gd name="T19" fmla="*/ 910 h 1945"/>
                <a:gd name="T20" fmla="*/ 87 w 259"/>
                <a:gd name="T21" fmla="*/ 933 h 1945"/>
                <a:gd name="T22" fmla="*/ 0 w 259"/>
                <a:gd name="T23" fmla="*/ 934 h 1945"/>
                <a:gd name="T24" fmla="*/ 16 w 259"/>
                <a:gd name="T25" fmla="*/ 976 h 1945"/>
                <a:gd name="T26" fmla="*/ 73 w 259"/>
                <a:gd name="T27" fmla="*/ 987 h 1945"/>
                <a:gd name="T28" fmla="*/ 26 w 259"/>
                <a:gd name="T29" fmla="*/ 1046 h 1945"/>
                <a:gd name="T30" fmla="*/ 8 w 259"/>
                <a:gd name="T31" fmla="*/ 1012 h 1945"/>
                <a:gd name="T32" fmla="*/ 0 w 259"/>
                <a:gd name="T33" fmla="*/ 1112 h 1945"/>
                <a:gd name="T34" fmla="*/ 30 w 259"/>
                <a:gd name="T35" fmla="*/ 1084 h 1945"/>
                <a:gd name="T36" fmla="*/ 67 w 259"/>
                <a:gd name="T37" fmla="*/ 1136 h 1945"/>
                <a:gd name="T38" fmla="*/ 2 w 259"/>
                <a:gd name="T39" fmla="*/ 1151 h 1945"/>
                <a:gd name="T40" fmla="*/ 0 w 259"/>
                <a:gd name="T41" fmla="*/ 1192 h 1945"/>
                <a:gd name="T42" fmla="*/ 1 w 259"/>
                <a:gd name="T43" fmla="*/ 1216 h 1945"/>
                <a:gd name="T44" fmla="*/ 0 w 259"/>
                <a:gd name="T45" fmla="*/ 1256 h 1945"/>
                <a:gd name="T46" fmla="*/ 22 w 259"/>
                <a:gd name="T47" fmla="*/ 1225 h 1945"/>
                <a:gd name="T48" fmla="*/ 10 w 259"/>
                <a:gd name="T49" fmla="*/ 1214 h 1945"/>
                <a:gd name="T50" fmla="*/ 50 w 259"/>
                <a:gd name="T51" fmla="*/ 1193 h 1945"/>
                <a:gd name="T52" fmla="*/ 89 w 259"/>
                <a:gd name="T53" fmla="*/ 1196 h 1945"/>
                <a:gd name="T54" fmla="*/ 49 w 259"/>
                <a:gd name="T55" fmla="*/ 1254 h 1945"/>
                <a:gd name="T56" fmla="*/ 62 w 259"/>
                <a:gd name="T57" fmla="*/ 1317 h 1945"/>
                <a:gd name="T58" fmla="*/ 91 w 259"/>
                <a:gd name="T59" fmla="*/ 1345 h 1945"/>
                <a:gd name="T60" fmla="*/ 48 w 259"/>
                <a:gd name="T61" fmla="*/ 1367 h 1945"/>
                <a:gd name="T62" fmla="*/ 1 w 259"/>
                <a:gd name="T63" fmla="*/ 1309 h 1945"/>
                <a:gd name="T64" fmla="*/ 3 w 259"/>
                <a:gd name="T65" fmla="*/ 1342 h 1945"/>
                <a:gd name="T66" fmla="*/ 1 w 259"/>
                <a:gd name="T67" fmla="*/ 1453 h 1945"/>
                <a:gd name="T68" fmla="*/ 1 w 259"/>
                <a:gd name="T69" fmla="*/ 1514 h 1945"/>
                <a:gd name="T70" fmla="*/ 3 w 259"/>
                <a:gd name="T71" fmla="*/ 1568 h 1945"/>
                <a:gd name="T72" fmla="*/ 187 w 259"/>
                <a:gd name="T73" fmla="*/ 1874 h 1945"/>
                <a:gd name="T74" fmla="*/ 1 w 259"/>
                <a:gd name="T75" fmla="*/ 1945 h 1945"/>
                <a:gd name="T76" fmla="*/ 259 w 259"/>
                <a:gd name="T77" fmla="*/ 0 h 1945"/>
                <a:gd name="T78" fmla="*/ 0 w 259"/>
                <a:gd name="T79" fmla="*/ 0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1945">
                  <a:moveTo>
                    <a:pt x="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4" y="437"/>
                    <a:pt x="26" y="449"/>
                    <a:pt x="26" y="464"/>
                  </a:cubicBezTo>
                  <a:cubicBezTo>
                    <a:pt x="26" y="480"/>
                    <a:pt x="14" y="492"/>
                    <a:pt x="0" y="495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" y="547"/>
                    <a:pt x="14" y="547"/>
                    <a:pt x="14" y="547"/>
                  </a:cubicBezTo>
                  <a:cubicBezTo>
                    <a:pt x="53" y="547"/>
                    <a:pt x="74" y="562"/>
                    <a:pt x="74" y="589"/>
                  </a:cubicBezTo>
                  <a:cubicBezTo>
                    <a:pt x="74" y="608"/>
                    <a:pt x="62" y="620"/>
                    <a:pt x="49" y="628"/>
                  </a:cubicBezTo>
                  <a:cubicBezTo>
                    <a:pt x="64" y="634"/>
                    <a:pt x="81" y="643"/>
                    <a:pt x="81" y="666"/>
                  </a:cubicBezTo>
                  <a:cubicBezTo>
                    <a:pt x="81" y="703"/>
                    <a:pt x="56" y="721"/>
                    <a:pt x="6" y="721"/>
                  </a:cubicBezTo>
                  <a:cubicBezTo>
                    <a:pt x="5" y="721"/>
                    <a:pt x="2" y="720"/>
                    <a:pt x="0" y="720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35" y="761"/>
                    <a:pt x="35" y="761"/>
                    <a:pt x="35" y="761"/>
                  </a:cubicBezTo>
                  <a:cubicBezTo>
                    <a:pt x="39" y="764"/>
                    <a:pt x="39" y="764"/>
                    <a:pt x="39" y="764"/>
                  </a:cubicBezTo>
                  <a:cubicBezTo>
                    <a:pt x="39" y="764"/>
                    <a:pt x="64" y="864"/>
                    <a:pt x="72" y="893"/>
                  </a:cubicBezTo>
                  <a:cubicBezTo>
                    <a:pt x="75" y="905"/>
                    <a:pt x="79" y="909"/>
                    <a:pt x="87" y="910"/>
                  </a:cubicBezTo>
                  <a:cubicBezTo>
                    <a:pt x="89" y="913"/>
                    <a:pt x="89" y="913"/>
                    <a:pt x="89" y="913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7" y="933"/>
                    <a:pt x="64" y="933"/>
                    <a:pt x="50" y="933"/>
                  </a:cubicBezTo>
                  <a:cubicBezTo>
                    <a:pt x="25" y="933"/>
                    <a:pt x="0" y="934"/>
                    <a:pt x="0" y="934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5" y="976"/>
                    <a:pt x="11" y="976"/>
                    <a:pt x="16" y="976"/>
                  </a:cubicBezTo>
                  <a:cubicBezTo>
                    <a:pt x="39" y="976"/>
                    <a:pt x="71" y="982"/>
                    <a:pt x="71" y="982"/>
                  </a:cubicBezTo>
                  <a:cubicBezTo>
                    <a:pt x="73" y="987"/>
                    <a:pt x="73" y="987"/>
                    <a:pt x="73" y="987"/>
                  </a:cubicBezTo>
                  <a:cubicBezTo>
                    <a:pt x="73" y="987"/>
                    <a:pt x="68" y="1011"/>
                    <a:pt x="66" y="1043"/>
                  </a:cubicBezTo>
                  <a:cubicBezTo>
                    <a:pt x="26" y="1046"/>
                    <a:pt x="26" y="1046"/>
                    <a:pt x="26" y="1046"/>
                  </a:cubicBezTo>
                  <a:cubicBezTo>
                    <a:pt x="26" y="1046"/>
                    <a:pt x="26" y="1039"/>
                    <a:pt x="26" y="1031"/>
                  </a:cubicBezTo>
                  <a:cubicBezTo>
                    <a:pt x="26" y="1017"/>
                    <a:pt x="21" y="1012"/>
                    <a:pt x="8" y="1012"/>
                  </a:cubicBezTo>
                  <a:cubicBezTo>
                    <a:pt x="5" y="1012"/>
                    <a:pt x="2" y="1012"/>
                    <a:pt x="0" y="1013"/>
                  </a:cubicBezTo>
                  <a:cubicBezTo>
                    <a:pt x="0" y="1112"/>
                    <a:pt x="0" y="1112"/>
                    <a:pt x="0" y="1112"/>
                  </a:cubicBezTo>
                  <a:cubicBezTo>
                    <a:pt x="3" y="1113"/>
                    <a:pt x="6" y="1114"/>
                    <a:pt x="10" y="1114"/>
                  </a:cubicBezTo>
                  <a:cubicBezTo>
                    <a:pt x="23" y="1114"/>
                    <a:pt x="28" y="1106"/>
                    <a:pt x="30" y="1084"/>
                  </a:cubicBezTo>
                  <a:cubicBezTo>
                    <a:pt x="70" y="1081"/>
                    <a:pt x="70" y="1081"/>
                    <a:pt x="70" y="1081"/>
                  </a:cubicBezTo>
                  <a:cubicBezTo>
                    <a:pt x="70" y="1081"/>
                    <a:pt x="67" y="1112"/>
                    <a:pt x="67" y="1136"/>
                  </a:cubicBezTo>
                  <a:cubicBezTo>
                    <a:pt x="64" y="1140"/>
                    <a:pt x="64" y="1140"/>
                    <a:pt x="64" y="1140"/>
                  </a:cubicBezTo>
                  <a:cubicBezTo>
                    <a:pt x="64" y="1140"/>
                    <a:pt x="35" y="1151"/>
                    <a:pt x="2" y="1151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1192"/>
                    <a:pt x="0" y="1192"/>
                    <a:pt x="0" y="1192"/>
                  </a:cubicBezTo>
                  <a:cubicBezTo>
                    <a:pt x="3" y="1192"/>
                    <a:pt x="3" y="1192"/>
                    <a:pt x="3" y="1192"/>
                  </a:cubicBezTo>
                  <a:cubicBezTo>
                    <a:pt x="1" y="1216"/>
                    <a:pt x="1" y="1216"/>
                    <a:pt x="1" y="1216"/>
                  </a:cubicBezTo>
                  <a:cubicBezTo>
                    <a:pt x="0" y="1216"/>
                    <a:pt x="0" y="1216"/>
                    <a:pt x="0" y="1216"/>
                  </a:cubicBezTo>
                  <a:cubicBezTo>
                    <a:pt x="0" y="1256"/>
                    <a:pt x="0" y="1256"/>
                    <a:pt x="0" y="1256"/>
                  </a:cubicBezTo>
                  <a:cubicBezTo>
                    <a:pt x="16" y="1237"/>
                    <a:pt x="16" y="1237"/>
                    <a:pt x="16" y="1237"/>
                  </a:cubicBezTo>
                  <a:cubicBezTo>
                    <a:pt x="19" y="1233"/>
                    <a:pt x="22" y="1228"/>
                    <a:pt x="22" y="1225"/>
                  </a:cubicBezTo>
                  <a:cubicBezTo>
                    <a:pt x="22" y="1219"/>
                    <a:pt x="19" y="1217"/>
                    <a:pt x="11" y="1216"/>
                  </a:cubicBezTo>
                  <a:cubicBezTo>
                    <a:pt x="10" y="1214"/>
                    <a:pt x="10" y="1214"/>
                    <a:pt x="10" y="1214"/>
                  </a:cubicBezTo>
                  <a:cubicBezTo>
                    <a:pt x="12" y="1192"/>
                    <a:pt x="12" y="1192"/>
                    <a:pt x="12" y="1192"/>
                  </a:cubicBezTo>
                  <a:cubicBezTo>
                    <a:pt x="12" y="1192"/>
                    <a:pt x="37" y="1193"/>
                    <a:pt x="50" y="1193"/>
                  </a:cubicBezTo>
                  <a:cubicBezTo>
                    <a:pt x="59" y="1193"/>
                    <a:pt x="87" y="1192"/>
                    <a:pt x="87" y="1192"/>
                  </a:cubicBezTo>
                  <a:cubicBezTo>
                    <a:pt x="89" y="1196"/>
                    <a:pt x="89" y="1196"/>
                    <a:pt x="89" y="1196"/>
                  </a:cubicBezTo>
                  <a:cubicBezTo>
                    <a:pt x="87" y="1216"/>
                    <a:pt x="87" y="1216"/>
                    <a:pt x="87" y="1216"/>
                  </a:cubicBezTo>
                  <a:cubicBezTo>
                    <a:pt x="74" y="1223"/>
                    <a:pt x="62" y="1235"/>
                    <a:pt x="49" y="1254"/>
                  </a:cubicBezTo>
                  <a:cubicBezTo>
                    <a:pt x="38" y="1270"/>
                    <a:pt x="38" y="1270"/>
                    <a:pt x="38" y="1270"/>
                  </a:cubicBezTo>
                  <a:cubicBezTo>
                    <a:pt x="62" y="1317"/>
                    <a:pt x="62" y="1317"/>
                    <a:pt x="62" y="1317"/>
                  </a:cubicBezTo>
                  <a:cubicBezTo>
                    <a:pt x="70" y="1332"/>
                    <a:pt x="77" y="1339"/>
                    <a:pt x="88" y="1341"/>
                  </a:cubicBezTo>
                  <a:cubicBezTo>
                    <a:pt x="91" y="1345"/>
                    <a:pt x="91" y="1345"/>
                    <a:pt x="91" y="1345"/>
                  </a:cubicBezTo>
                  <a:cubicBezTo>
                    <a:pt x="88" y="1364"/>
                    <a:pt x="88" y="1364"/>
                    <a:pt x="88" y="1364"/>
                  </a:cubicBezTo>
                  <a:cubicBezTo>
                    <a:pt x="88" y="1364"/>
                    <a:pt x="55" y="1367"/>
                    <a:pt x="48" y="1367"/>
                  </a:cubicBezTo>
                  <a:cubicBezTo>
                    <a:pt x="34" y="1367"/>
                    <a:pt x="28" y="1362"/>
                    <a:pt x="19" y="1346"/>
                  </a:cubicBezTo>
                  <a:cubicBezTo>
                    <a:pt x="1" y="1309"/>
                    <a:pt x="1" y="1309"/>
                    <a:pt x="1" y="1309"/>
                  </a:cubicBezTo>
                  <a:cubicBezTo>
                    <a:pt x="1" y="1339"/>
                    <a:pt x="1" y="1339"/>
                    <a:pt x="1" y="1339"/>
                  </a:cubicBezTo>
                  <a:cubicBezTo>
                    <a:pt x="3" y="1342"/>
                    <a:pt x="3" y="1342"/>
                    <a:pt x="3" y="1342"/>
                  </a:cubicBezTo>
                  <a:cubicBezTo>
                    <a:pt x="1" y="1362"/>
                    <a:pt x="1" y="1362"/>
                    <a:pt x="1" y="1362"/>
                  </a:cubicBezTo>
                  <a:cubicBezTo>
                    <a:pt x="1" y="1453"/>
                    <a:pt x="1" y="1453"/>
                    <a:pt x="1" y="1453"/>
                  </a:cubicBezTo>
                  <a:cubicBezTo>
                    <a:pt x="15" y="1456"/>
                    <a:pt x="27" y="1468"/>
                    <a:pt x="27" y="1483"/>
                  </a:cubicBezTo>
                  <a:cubicBezTo>
                    <a:pt x="27" y="1499"/>
                    <a:pt x="15" y="1511"/>
                    <a:pt x="1" y="1514"/>
                  </a:cubicBezTo>
                  <a:cubicBezTo>
                    <a:pt x="1" y="1567"/>
                    <a:pt x="1" y="1567"/>
                    <a:pt x="1" y="1567"/>
                  </a:cubicBezTo>
                  <a:cubicBezTo>
                    <a:pt x="3" y="1568"/>
                    <a:pt x="3" y="1568"/>
                    <a:pt x="3" y="1568"/>
                  </a:cubicBezTo>
                  <a:cubicBezTo>
                    <a:pt x="187" y="1484"/>
                    <a:pt x="187" y="1484"/>
                    <a:pt x="187" y="1484"/>
                  </a:cubicBezTo>
                  <a:cubicBezTo>
                    <a:pt x="187" y="1874"/>
                    <a:pt x="187" y="1874"/>
                    <a:pt x="187" y="1874"/>
                  </a:cubicBezTo>
                  <a:cubicBezTo>
                    <a:pt x="1" y="1874"/>
                    <a:pt x="1" y="1874"/>
                    <a:pt x="1" y="1874"/>
                  </a:cubicBezTo>
                  <a:cubicBezTo>
                    <a:pt x="1" y="1945"/>
                    <a:pt x="1" y="1945"/>
                    <a:pt x="1" y="1945"/>
                  </a:cubicBezTo>
                  <a:cubicBezTo>
                    <a:pt x="259" y="1945"/>
                    <a:pt x="259" y="1945"/>
                    <a:pt x="259" y="1945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2"/>
            <p:cNvSpPr>
              <a:spLocks noEditPoints="1"/>
            </p:cNvSpPr>
            <p:nvPr userDrawn="1"/>
          </p:nvSpPr>
          <p:spPr bwMode="auto">
            <a:xfrm>
              <a:off x="8474076" y="3192462"/>
              <a:ext cx="25400" cy="38100"/>
            </a:xfrm>
            <a:custGeom>
              <a:avLst/>
              <a:gdLst>
                <a:gd name="T0" fmla="*/ 16 w 16"/>
                <a:gd name="T1" fmla="*/ 15 h 24"/>
                <a:gd name="T2" fmla="*/ 16 w 16"/>
                <a:gd name="T3" fmla="*/ 10 h 24"/>
                <a:gd name="T4" fmla="*/ 14 w 16"/>
                <a:gd name="T5" fmla="*/ 0 h 24"/>
                <a:gd name="T6" fmla="*/ 0 w 16"/>
                <a:gd name="T7" fmla="*/ 0 h 24"/>
                <a:gd name="T8" fmla="*/ 0 w 16"/>
                <a:gd name="T9" fmla="*/ 24 h 24"/>
                <a:gd name="T10" fmla="*/ 16 w 16"/>
                <a:gd name="T11" fmla="*/ 15 h 24"/>
                <a:gd name="T12" fmla="*/ 16 w 16"/>
                <a:gd name="T13" fmla="*/ 15 h 24"/>
                <a:gd name="T14" fmla="*/ 16 w 16"/>
                <a:gd name="T1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15"/>
                  </a:moveTo>
                  <a:cubicBezTo>
                    <a:pt x="16" y="14"/>
                    <a:pt x="16" y="12"/>
                    <a:pt x="16" y="1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4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" y="22"/>
                    <a:pt x="16" y="21"/>
                    <a:pt x="16" y="1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8472488" y="2706687"/>
              <a:ext cx="33338" cy="61913"/>
            </a:xfrm>
            <a:custGeom>
              <a:avLst/>
              <a:gdLst>
                <a:gd name="T0" fmla="*/ 21 w 21"/>
                <a:gd name="T1" fmla="*/ 18 h 39"/>
                <a:gd name="T2" fmla="*/ 0 w 21"/>
                <a:gd name="T3" fmla="*/ 0 h 39"/>
                <a:gd name="T4" fmla="*/ 0 w 21"/>
                <a:gd name="T5" fmla="*/ 38 h 39"/>
                <a:gd name="T6" fmla="*/ 10 w 21"/>
                <a:gd name="T7" fmla="*/ 39 h 39"/>
                <a:gd name="T8" fmla="*/ 21 w 21"/>
                <a:gd name="T9" fmla="*/ 18 h 39"/>
                <a:gd name="T10" fmla="*/ 21 w 21"/>
                <a:gd name="T11" fmla="*/ 18 h 39"/>
                <a:gd name="T12" fmla="*/ 21 w 21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21" y="18"/>
                  </a:moveTo>
                  <a:cubicBezTo>
                    <a:pt x="21" y="7"/>
                    <a:pt x="14" y="1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39"/>
                    <a:pt x="7" y="39"/>
                    <a:pt x="10" y="39"/>
                  </a:cubicBezTo>
                  <a:cubicBezTo>
                    <a:pt x="10" y="39"/>
                    <a:pt x="21" y="32"/>
                    <a:pt x="21" y="18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8"/>
                    <a:pt x="2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94"/>
            <p:cNvSpPr>
              <a:spLocks noEditPoints="1"/>
            </p:cNvSpPr>
            <p:nvPr userDrawn="1"/>
          </p:nvSpPr>
          <p:spPr bwMode="auto">
            <a:xfrm>
              <a:off x="8329613" y="2654300"/>
              <a:ext cx="285750" cy="1298575"/>
            </a:xfrm>
            <a:custGeom>
              <a:avLst/>
              <a:gdLst>
                <a:gd name="T0" fmla="*/ 105 w 180"/>
                <a:gd name="T1" fmla="*/ 0 h 818"/>
                <a:gd name="T2" fmla="*/ 11 w 180"/>
                <a:gd name="T3" fmla="*/ 2 h 818"/>
                <a:gd name="T4" fmla="*/ 20 w 180"/>
                <a:gd name="T5" fmla="*/ 26 h 818"/>
                <a:gd name="T6" fmla="*/ 9 w 180"/>
                <a:gd name="T7" fmla="*/ 150 h 818"/>
                <a:gd name="T8" fmla="*/ 90 w 180"/>
                <a:gd name="T9" fmla="*/ 173 h 818"/>
                <a:gd name="T10" fmla="*/ 139 w 180"/>
                <a:gd name="T11" fmla="*/ 81 h 818"/>
                <a:gd name="T12" fmla="*/ 91 w 180"/>
                <a:gd name="T13" fmla="*/ 33 h 818"/>
                <a:gd name="T14" fmla="*/ 91 w 180"/>
                <a:gd name="T15" fmla="*/ 71 h 818"/>
                <a:gd name="T16" fmla="*/ 96 w 180"/>
                <a:gd name="T17" fmla="*/ 141 h 818"/>
                <a:gd name="T18" fmla="*/ 78 w 180"/>
                <a:gd name="T19" fmla="*/ 103 h 818"/>
                <a:gd name="T20" fmla="*/ 96 w 180"/>
                <a:gd name="T21" fmla="*/ 141 h 818"/>
                <a:gd name="T22" fmla="*/ 130 w 180"/>
                <a:gd name="T23" fmla="*/ 216 h 818"/>
                <a:gd name="T24" fmla="*/ 57 w 180"/>
                <a:gd name="T25" fmla="*/ 217 h 818"/>
                <a:gd name="T26" fmla="*/ 0 w 180"/>
                <a:gd name="T27" fmla="*/ 386 h 818"/>
                <a:gd name="T28" fmla="*/ 77 w 180"/>
                <a:gd name="T29" fmla="*/ 364 h 818"/>
                <a:gd name="T30" fmla="*/ 60 w 180"/>
                <a:gd name="T31" fmla="*/ 357 h 818"/>
                <a:gd name="T32" fmla="*/ 85 w 180"/>
                <a:gd name="T33" fmla="*/ 338 h 818"/>
                <a:gd name="T34" fmla="*/ 106 w 180"/>
                <a:gd name="T35" fmla="*/ 348 h 818"/>
                <a:gd name="T36" fmla="*/ 90 w 180"/>
                <a:gd name="T37" fmla="*/ 386 h 818"/>
                <a:gd name="T38" fmla="*/ 179 w 180"/>
                <a:gd name="T39" fmla="*/ 364 h 818"/>
                <a:gd name="T40" fmla="*/ 72 w 180"/>
                <a:gd name="T41" fmla="*/ 307 h 818"/>
                <a:gd name="T42" fmla="*/ 91 w 180"/>
                <a:gd name="T43" fmla="*/ 262 h 818"/>
                <a:gd name="T44" fmla="*/ 92 w 180"/>
                <a:gd name="T45" fmla="*/ 793 h 818"/>
                <a:gd name="T46" fmla="*/ 92 w 180"/>
                <a:gd name="T47" fmla="*/ 793 h 818"/>
                <a:gd name="T48" fmla="*/ 91 w 180"/>
                <a:gd name="T49" fmla="*/ 644 h 818"/>
                <a:gd name="T50" fmla="*/ 74 w 180"/>
                <a:gd name="T51" fmla="*/ 773 h 818"/>
                <a:gd name="T52" fmla="*/ 90 w 180"/>
                <a:gd name="T53" fmla="*/ 644 h 818"/>
                <a:gd name="T54" fmla="*/ 4 w 180"/>
                <a:gd name="T55" fmla="*/ 665 h 818"/>
                <a:gd name="T56" fmla="*/ 22 w 180"/>
                <a:gd name="T57" fmla="*/ 681 h 818"/>
                <a:gd name="T58" fmla="*/ 3 w 180"/>
                <a:gd name="T59" fmla="*/ 815 h 818"/>
                <a:gd name="T60" fmla="*/ 90 w 180"/>
                <a:gd name="T61" fmla="*/ 790 h 818"/>
                <a:gd name="T62" fmla="*/ 91 w 180"/>
                <a:gd name="T63" fmla="*/ 603 h 818"/>
                <a:gd name="T64" fmla="*/ 157 w 180"/>
                <a:gd name="T65" fmla="*/ 588 h 818"/>
                <a:gd name="T66" fmla="*/ 100 w 180"/>
                <a:gd name="T67" fmla="*/ 566 h 818"/>
                <a:gd name="T68" fmla="*/ 90 w 180"/>
                <a:gd name="T69" fmla="*/ 465 h 818"/>
                <a:gd name="T70" fmla="*/ 116 w 180"/>
                <a:gd name="T71" fmla="*/ 498 h 818"/>
                <a:gd name="T72" fmla="*/ 161 w 180"/>
                <a:gd name="T73" fmla="*/ 435 h 818"/>
                <a:gd name="T74" fmla="*/ 15 w 180"/>
                <a:gd name="T75" fmla="*/ 518 h 818"/>
                <a:gd name="T76" fmla="*/ 152 w 180"/>
                <a:gd name="T77" fmla="*/ 769 h 818"/>
                <a:gd name="T78" fmla="*/ 177 w 180"/>
                <a:gd name="T79" fmla="*/ 667 h 818"/>
                <a:gd name="T80" fmla="*/ 140 w 180"/>
                <a:gd name="T81" fmla="*/ 645 h 818"/>
                <a:gd name="T82" fmla="*/ 101 w 180"/>
                <a:gd name="T83" fmla="*/ 668 h 818"/>
                <a:gd name="T84" fmla="*/ 90 w 180"/>
                <a:gd name="T85" fmla="*/ 707 h 818"/>
                <a:gd name="T86" fmla="*/ 138 w 180"/>
                <a:gd name="T87" fmla="*/ 818 h 818"/>
                <a:gd name="T88" fmla="*/ 178 w 180"/>
                <a:gd name="T89" fmla="*/ 79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818">
                  <a:moveTo>
                    <a:pt x="139" y="81"/>
                  </a:moveTo>
                  <a:cubicBezTo>
                    <a:pt x="152" y="73"/>
                    <a:pt x="164" y="61"/>
                    <a:pt x="164" y="42"/>
                  </a:cubicBezTo>
                  <a:cubicBezTo>
                    <a:pt x="164" y="15"/>
                    <a:pt x="144" y="0"/>
                    <a:pt x="105" y="0"/>
                  </a:cubicBezTo>
                  <a:cubicBezTo>
                    <a:pt x="105" y="0"/>
                    <a:pt x="98" y="1"/>
                    <a:pt x="90" y="1"/>
                  </a:cubicBezTo>
                  <a:cubicBezTo>
                    <a:pt x="77" y="1"/>
                    <a:pt x="60" y="2"/>
                    <a:pt x="55" y="2"/>
                  </a:cubicBezTo>
                  <a:cubicBezTo>
                    <a:pt x="47" y="2"/>
                    <a:pt x="11" y="2"/>
                    <a:pt x="11" y="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7" y="26"/>
                    <a:pt x="20" y="26"/>
                  </a:cubicBezTo>
                  <a:cubicBezTo>
                    <a:pt x="24" y="26"/>
                    <a:pt x="27" y="30"/>
                    <a:pt x="27" y="3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43"/>
                    <a:pt x="22" y="147"/>
                    <a:pt x="9" y="150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37" y="171"/>
                    <a:pt x="54" y="171"/>
                  </a:cubicBezTo>
                  <a:cubicBezTo>
                    <a:pt x="59" y="171"/>
                    <a:pt x="79" y="173"/>
                    <a:pt x="90" y="173"/>
                  </a:cubicBezTo>
                  <a:cubicBezTo>
                    <a:pt x="93" y="174"/>
                    <a:pt x="95" y="174"/>
                    <a:pt x="97" y="174"/>
                  </a:cubicBezTo>
                  <a:cubicBezTo>
                    <a:pt x="147" y="174"/>
                    <a:pt x="172" y="156"/>
                    <a:pt x="172" y="119"/>
                  </a:cubicBezTo>
                  <a:cubicBezTo>
                    <a:pt x="172" y="96"/>
                    <a:pt x="155" y="87"/>
                    <a:pt x="139" y="81"/>
                  </a:cubicBezTo>
                  <a:close/>
                  <a:moveTo>
                    <a:pt x="81" y="37"/>
                  </a:moveTo>
                  <a:cubicBezTo>
                    <a:pt x="81" y="34"/>
                    <a:pt x="82" y="33"/>
                    <a:pt x="86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04" y="34"/>
                    <a:pt x="111" y="40"/>
                    <a:pt x="111" y="50"/>
                  </a:cubicBezTo>
                  <a:cubicBezTo>
                    <a:pt x="111" y="64"/>
                    <a:pt x="100" y="72"/>
                    <a:pt x="100" y="72"/>
                  </a:cubicBezTo>
                  <a:cubicBezTo>
                    <a:pt x="98" y="72"/>
                    <a:pt x="94" y="71"/>
                    <a:pt x="91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80" y="48"/>
                    <a:pt x="81" y="37"/>
                  </a:cubicBezTo>
                  <a:close/>
                  <a:moveTo>
                    <a:pt x="96" y="141"/>
                  </a:moveTo>
                  <a:cubicBezTo>
                    <a:pt x="94" y="141"/>
                    <a:pt x="92" y="141"/>
                    <a:pt x="90" y="140"/>
                  </a:cubicBezTo>
                  <a:cubicBezTo>
                    <a:pt x="81" y="140"/>
                    <a:pt x="77" y="136"/>
                    <a:pt x="77" y="129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9" y="106"/>
                    <a:pt x="115" y="113"/>
                    <a:pt x="115" y="122"/>
                  </a:cubicBezTo>
                  <a:cubicBezTo>
                    <a:pt x="116" y="135"/>
                    <a:pt x="109" y="141"/>
                    <a:pt x="96" y="141"/>
                  </a:cubicBezTo>
                  <a:close/>
                  <a:moveTo>
                    <a:pt x="178" y="363"/>
                  </a:moveTo>
                  <a:cubicBezTo>
                    <a:pt x="169" y="362"/>
                    <a:pt x="165" y="357"/>
                    <a:pt x="162" y="345"/>
                  </a:cubicBezTo>
                  <a:cubicBezTo>
                    <a:pt x="154" y="317"/>
                    <a:pt x="130" y="216"/>
                    <a:pt x="130" y="216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90" y="216"/>
                    <a:pt x="90" y="216"/>
                    <a:pt x="90" y="216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2" y="357"/>
                    <a:pt x="8" y="361"/>
                    <a:pt x="2" y="36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86"/>
                    <a:pt x="18" y="385"/>
                    <a:pt x="35" y="385"/>
                  </a:cubicBezTo>
                  <a:cubicBezTo>
                    <a:pt x="51" y="385"/>
                    <a:pt x="75" y="386"/>
                    <a:pt x="75" y="386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75" y="362"/>
                    <a:pt x="75" y="362"/>
                    <a:pt x="75" y="362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1" y="362"/>
                    <a:pt x="60" y="361"/>
                    <a:pt x="60" y="357"/>
                  </a:cubicBezTo>
                  <a:cubicBezTo>
                    <a:pt x="60" y="356"/>
                    <a:pt x="60" y="354"/>
                    <a:pt x="61" y="351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70" y="339"/>
                    <a:pt x="78" y="338"/>
                    <a:pt x="85" y="338"/>
                  </a:cubicBezTo>
                  <a:cubicBezTo>
                    <a:pt x="91" y="338"/>
                    <a:pt x="91" y="338"/>
                    <a:pt x="91" y="338"/>
                  </a:cubicBezTo>
                  <a:cubicBezTo>
                    <a:pt x="95" y="338"/>
                    <a:pt x="100" y="338"/>
                    <a:pt x="105" y="338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07" y="351"/>
                    <a:pt x="107" y="352"/>
                    <a:pt x="107" y="353"/>
                  </a:cubicBezTo>
                  <a:cubicBezTo>
                    <a:pt x="107" y="360"/>
                    <a:pt x="106" y="360"/>
                    <a:pt x="90" y="362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0" y="386"/>
                    <a:pt x="115" y="385"/>
                    <a:pt x="140" y="385"/>
                  </a:cubicBezTo>
                  <a:cubicBezTo>
                    <a:pt x="154" y="385"/>
                    <a:pt x="177" y="385"/>
                    <a:pt x="177" y="385"/>
                  </a:cubicBezTo>
                  <a:cubicBezTo>
                    <a:pt x="179" y="364"/>
                    <a:pt x="179" y="364"/>
                    <a:pt x="179" y="364"/>
                  </a:cubicBezTo>
                  <a:lnTo>
                    <a:pt x="178" y="363"/>
                  </a:lnTo>
                  <a:close/>
                  <a:moveTo>
                    <a:pt x="91" y="307"/>
                  </a:moveTo>
                  <a:cubicBezTo>
                    <a:pt x="72" y="307"/>
                    <a:pt x="72" y="307"/>
                    <a:pt x="72" y="307"/>
                  </a:cubicBezTo>
                  <a:cubicBezTo>
                    <a:pt x="85" y="260"/>
                    <a:pt x="85" y="260"/>
                    <a:pt x="85" y="260"/>
                  </a:cubicBezTo>
                  <a:cubicBezTo>
                    <a:pt x="91" y="260"/>
                    <a:pt x="91" y="260"/>
                    <a:pt x="91" y="260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100" y="306"/>
                    <a:pt x="100" y="306"/>
                    <a:pt x="100" y="306"/>
                  </a:cubicBezTo>
                  <a:cubicBezTo>
                    <a:pt x="96" y="306"/>
                    <a:pt x="93" y="306"/>
                    <a:pt x="91" y="307"/>
                  </a:cubicBezTo>
                  <a:close/>
                  <a:moveTo>
                    <a:pt x="92" y="793"/>
                  </a:moveTo>
                  <a:cubicBezTo>
                    <a:pt x="91" y="791"/>
                    <a:pt x="91" y="791"/>
                    <a:pt x="91" y="791"/>
                  </a:cubicBezTo>
                  <a:cubicBezTo>
                    <a:pt x="91" y="813"/>
                    <a:pt x="91" y="813"/>
                    <a:pt x="91" y="813"/>
                  </a:cubicBezTo>
                  <a:lnTo>
                    <a:pt x="92" y="793"/>
                  </a:lnTo>
                  <a:close/>
                  <a:moveTo>
                    <a:pt x="92" y="668"/>
                  </a:moveTo>
                  <a:cubicBezTo>
                    <a:pt x="93" y="644"/>
                    <a:pt x="93" y="644"/>
                    <a:pt x="93" y="644"/>
                  </a:cubicBezTo>
                  <a:cubicBezTo>
                    <a:pt x="91" y="644"/>
                    <a:pt x="91" y="644"/>
                    <a:pt x="91" y="644"/>
                  </a:cubicBezTo>
                  <a:cubicBezTo>
                    <a:pt x="91" y="668"/>
                    <a:pt x="91" y="668"/>
                    <a:pt x="91" y="668"/>
                  </a:cubicBezTo>
                  <a:cubicBezTo>
                    <a:pt x="91" y="668"/>
                    <a:pt x="91" y="668"/>
                    <a:pt x="92" y="668"/>
                  </a:cubicBezTo>
                  <a:close/>
                  <a:moveTo>
                    <a:pt x="74" y="773"/>
                  </a:moveTo>
                  <a:cubicBezTo>
                    <a:pt x="76" y="682"/>
                    <a:pt x="76" y="682"/>
                    <a:pt x="76" y="682"/>
                  </a:cubicBezTo>
                  <a:cubicBezTo>
                    <a:pt x="76" y="674"/>
                    <a:pt x="78" y="671"/>
                    <a:pt x="90" y="668"/>
                  </a:cubicBezTo>
                  <a:cubicBezTo>
                    <a:pt x="90" y="644"/>
                    <a:pt x="90" y="644"/>
                    <a:pt x="90" y="644"/>
                  </a:cubicBezTo>
                  <a:cubicBezTo>
                    <a:pt x="82" y="645"/>
                    <a:pt x="57" y="646"/>
                    <a:pt x="48" y="646"/>
                  </a:cubicBezTo>
                  <a:cubicBezTo>
                    <a:pt x="43" y="646"/>
                    <a:pt x="6" y="645"/>
                    <a:pt x="6" y="645"/>
                  </a:cubicBezTo>
                  <a:cubicBezTo>
                    <a:pt x="4" y="665"/>
                    <a:pt x="4" y="665"/>
                    <a:pt x="4" y="665"/>
                  </a:cubicBezTo>
                  <a:cubicBezTo>
                    <a:pt x="6" y="669"/>
                    <a:pt x="6" y="669"/>
                    <a:pt x="6" y="669"/>
                  </a:cubicBezTo>
                  <a:cubicBezTo>
                    <a:pt x="6" y="669"/>
                    <a:pt x="10" y="668"/>
                    <a:pt x="13" y="668"/>
                  </a:cubicBezTo>
                  <a:cubicBezTo>
                    <a:pt x="21" y="668"/>
                    <a:pt x="22" y="671"/>
                    <a:pt x="22" y="681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86"/>
                    <a:pt x="19" y="790"/>
                    <a:pt x="5" y="793"/>
                  </a:cubicBezTo>
                  <a:cubicBezTo>
                    <a:pt x="3" y="815"/>
                    <a:pt x="3" y="815"/>
                    <a:pt x="3" y="815"/>
                  </a:cubicBezTo>
                  <a:cubicBezTo>
                    <a:pt x="3" y="815"/>
                    <a:pt x="30" y="814"/>
                    <a:pt x="47" y="814"/>
                  </a:cubicBezTo>
                  <a:cubicBezTo>
                    <a:pt x="58" y="814"/>
                    <a:pt x="90" y="815"/>
                    <a:pt x="90" y="815"/>
                  </a:cubicBezTo>
                  <a:cubicBezTo>
                    <a:pt x="90" y="790"/>
                    <a:pt x="90" y="790"/>
                    <a:pt x="90" y="790"/>
                  </a:cubicBezTo>
                  <a:cubicBezTo>
                    <a:pt x="90" y="790"/>
                    <a:pt x="87" y="791"/>
                    <a:pt x="82" y="791"/>
                  </a:cubicBezTo>
                  <a:cubicBezTo>
                    <a:pt x="76" y="792"/>
                    <a:pt x="74" y="788"/>
                    <a:pt x="74" y="773"/>
                  </a:cubicBezTo>
                  <a:close/>
                  <a:moveTo>
                    <a:pt x="91" y="603"/>
                  </a:moveTo>
                  <a:cubicBezTo>
                    <a:pt x="92" y="603"/>
                    <a:pt x="92" y="603"/>
                    <a:pt x="92" y="603"/>
                  </a:cubicBezTo>
                  <a:cubicBezTo>
                    <a:pt x="126" y="603"/>
                    <a:pt x="154" y="593"/>
                    <a:pt x="154" y="593"/>
                  </a:cubicBezTo>
                  <a:cubicBezTo>
                    <a:pt x="157" y="588"/>
                    <a:pt x="157" y="588"/>
                    <a:pt x="157" y="588"/>
                  </a:cubicBezTo>
                  <a:cubicBezTo>
                    <a:pt x="157" y="563"/>
                    <a:pt x="161" y="533"/>
                    <a:pt x="161" y="533"/>
                  </a:cubicBezTo>
                  <a:cubicBezTo>
                    <a:pt x="120" y="536"/>
                    <a:pt x="120" y="536"/>
                    <a:pt x="120" y="536"/>
                  </a:cubicBezTo>
                  <a:cubicBezTo>
                    <a:pt x="119" y="558"/>
                    <a:pt x="113" y="566"/>
                    <a:pt x="100" y="566"/>
                  </a:cubicBezTo>
                  <a:cubicBezTo>
                    <a:pt x="96" y="566"/>
                    <a:pt x="93" y="565"/>
                    <a:pt x="90" y="564"/>
                  </a:cubicBezTo>
                  <a:cubicBezTo>
                    <a:pt x="79" y="558"/>
                    <a:pt x="74" y="540"/>
                    <a:pt x="74" y="509"/>
                  </a:cubicBezTo>
                  <a:cubicBezTo>
                    <a:pt x="74" y="480"/>
                    <a:pt x="78" y="468"/>
                    <a:pt x="90" y="465"/>
                  </a:cubicBezTo>
                  <a:cubicBezTo>
                    <a:pt x="92" y="464"/>
                    <a:pt x="95" y="464"/>
                    <a:pt x="98" y="464"/>
                  </a:cubicBezTo>
                  <a:cubicBezTo>
                    <a:pt x="112" y="464"/>
                    <a:pt x="116" y="469"/>
                    <a:pt x="116" y="483"/>
                  </a:cubicBezTo>
                  <a:cubicBezTo>
                    <a:pt x="116" y="488"/>
                    <a:pt x="116" y="493"/>
                    <a:pt x="116" y="498"/>
                  </a:cubicBezTo>
                  <a:cubicBezTo>
                    <a:pt x="156" y="495"/>
                    <a:pt x="156" y="495"/>
                    <a:pt x="156" y="495"/>
                  </a:cubicBezTo>
                  <a:cubicBezTo>
                    <a:pt x="158" y="463"/>
                    <a:pt x="163" y="440"/>
                    <a:pt x="163" y="440"/>
                  </a:cubicBezTo>
                  <a:cubicBezTo>
                    <a:pt x="161" y="435"/>
                    <a:pt x="161" y="435"/>
                    <a:pt x="161" y="435"/>
                  </a:cubicBezTo>
                  <a:cubicBezTo>
                    <a:pt x="161" y="435"/>
                    <a:pt x="129" y="428"/>
                    <a:pt x="106" y="428"/>
                  </a:cubicBezTo>
                  <a:cubicBezTo>
                    <a:pt x="101" y="428"/>
                    <a:pt x="95" y="428"/>
                    <a:pt x="90" y="429"/>
                  </a:cubicBezTo>
                  <a:cubicBezTo>
                    <a:pt x="42" y="434"/>
                    <a:pt x="15" y="466"/>
                    <a:pt x="15" y="518"/>
                  </a:cubicBezTo>
                  <a:cubicBezTo>
                    <a:pt x="15" y="571"/>
                    <a:pt x="43" y="602"/>
                    <a:pt x="91" y="603"/>
                  </a:cubicBezTo>
                  <a:close/>
                  <a:moveTo>
                    <a:pt x="178" y="792"/>
                  </a:moveTo>
                  <a:cubicBezTo>
                    <a:pt x="167" y="791"/>
                    <a:pt x="160" y="784"/>
                    <a:pt x="152" y="769"/>
                  </a:cubicBezTo>
                  <a:cubicBezTo>
                    <a:pt x="128" y="721"/>
                    <a:pt x="128" y="721"/>
                    <a:pt x="128" y="721"/>
                  </a:cubicBezTo>
                  <a:cubicBezTo>
                    <a:pt x="139" y="706"/>
                    <a:pt x="139" y="706"/>
                    <a:pt x="139" y="706"/>
                  </a:cubicBezTo>
                  <a:cubicBezTo>
                    <a:pt x="152" y="686"/>
                    <a:pt x="164" y="674"/>
                    <a:pt x="177" y="667"/>
                  </a:cubicBezTo>
                  <a:cubicBezTo>
                    <a:pt x="179" y="647"/>
                    <a:pt x="179" y="647"/>
                    <a:pt x="179" y="647"/>
                  </a:cubicBezTo>
                  <a:cubicBezTo>
                    <a:pt x="177" y="643"/>
                    <a:pt x="177" y="643"/>
                    <a:pt x="177" y="643"/>
                  </a:cubicBezTo>
                  <a:cubicBezTo>
                    <a:pt x="177" y="643"/>
                    <a:pt x="149" y="645"/>
                    <a:pt x="140" y="645"/>
                  </a:cubicBezTo>
                  <a:cubicBezTo>
                    <a:pt x="128" y="645"/>
                    <a:pt x="102" y="644"/>
                    <a:pt x="102" y="644"/>
                  </a:cubicBezTo>
                  <a:cubicBezTo>
                    <a:pt x="100" y="665"/>
                    <a:pt x="100" y="665"/>
                    <a:pt x="100" y="665"/>
                  </a:cubicBezTo>
                  <a:cubicBezTo>
                    <a:pt x="101" y="668"/>
                    <a:pt x="101" y="668"/>
                    <a:pt x="101" y="668"/>
                  </a:cubicBezTo>
                  <a:cubicBezTo>
                    <a:pt x="109" y="669"/>
                    <a:pt x="112" y="671"/>
                    <a:pt x="112" y="676"/>
                  </a:cubicBezTo>
                  <a:cubicBezTo>
                    <a:pt x="112" y="680"/>
                    <a:pt x="109" y="685"/>
                    <a:pt x="106" y="688"/>
                  </a:cubicBezTo>
                  <a:cubicBezTo>
                    <a:pt x="90" y="707"/>
                    <a:pt x="90" y="707"/>
                    <a:pt x="90" y="707"/>
                  </a:cubicBezTo>
                  <a:cubicBezTo>
                    <a:pt x="90" y="760"/>
                    <a:pt x="90" y="760"/>
                    <a:pt x="90" y="760"/>
                  </a:cubicBezTo>
                  <a:cubicBezTo>
                    <a:pt x="109" y="797"/>
                    <a:pt x="109" y="797"/>
                    <a:pt x="109" y="797"/>
                  </a:cubicBezTo>
                  <a:cubicBezTo>
                    <a:pt x="117" y="813"/>
                    <a:pt x="124" y="818"/>
                    <a:pt x="138" y="818"/>
                  </a:cubicBezTo>
                  <a:cubicBezTo>
                    <a:pt x="144" y="818"/>
                    <a:pt x="178" y="816"/>
                    <a:pt x="178" y="816"/>
                  </a:cubicBezTo>
                  <a:cubicBezTo>
                    <a:pt x="180" y="796"/>
                    <a:pt x="180" y="796"/>
                    <a:pt x="180" y="796"/>
                  </a:cubicBezTo>
                  <a:lnTo>
                    <a:pt x="178" y="792"/>
                  </a:lnTo>
                  <a:close/>
                  <a:moveTo>
                    <a:pt x="178" y="792"/>
                  </a:moveTo>
                  <a:cubicBezTo>
                    <a:pt x="178" y="792"/>
                    <a:pt x="178" y="792"/>
                    <a:pt x="178" y="792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95"/>
            <p:cNvSpPr>
              <a:spLocks noEditPoints="1"/>
            </p:cNvSpPr>
            <p:nvPr userDrawn="1"/>
          </p:nvSpPr>
          <p:spPr bwMode="auto">
            <a:xfrm>
              <a:off x="8177213" y="1903412"/>
              <a:ext cx="592138" cy="2854325"/>
            </a:xfrm>
            <a:custGeom>
              <a:avLst/>
              <a:gdLst>
                <a:gd name="T0" fmla="*/ 187 w 373"/>
                <a:gd name="T1" fmla="*/ 0 h 1798"/>
                <a:gd name="T2" fmla="*/ 0 w 373"/>
                <a:gd name="T3" fmla="*/ 0 h 1798"/>
                <a:gd name="T4" fmla="*/ 0 w 373"/>
                <a:gd name="T5" fmla="*/ 390 h 1798"/>
                <a:gd name="T6" fmla="*/ 184 w 373"/>
                <a:gd name="T7" fmla="*/ 306 h 1798"/>
                <a:gd name="T8" fmla="*/ 187 w 373"/>
                <a:gd name="T9" fmla="*/ 307 h 1798"/>
                <a:gd name="T10" fmla="*/ 373 w 373"/>
                <a:gd name="T11" fmla="*/ 390 h 1798"/>
                <a:gd name="T12" fmla="*/ 373 w 373"/>
                <a:gd name="T13" fmla="*/ 0 h 1798"/>
                <a:gd name="T14" fmla="*/ 187 w 373"/>
                <a:gd name="T15" fmla="*/ 0 h 1798"/>
                <a:gd name="T16" fmla="*/ 189 w 373"/>
                <a:gd name="T17" fmla="*/ 1492 h 1798"/>
                <a:gd name="T18" fmla="*/ 187 w 373"/>
                <a:gd name="T19" fmla="*/ 1491 h 1798"/>
                <a:gd name="T20" fmla="*/ 0 w 373"/>
                <a:gd name="T21" fmla="*/ 1408 h 1798"/>
                <a:gd name="T22" fmla="*/ 0 w 373"/>
                <a:gd name="T23" fmla="*/ 1798 h 1798"/>
                <a:gd name="T24" fmla="*/ 373 w 373"/>
                <a:gd name="T25" fmla="*/ 1798 h 1798"/>
                <a:gd name="T26" fmla="*/ 373 w 373"/>
                <a:gd name="T27" fmla="*/ 1408 h 1798"/>
                <a:gd name="T28" fmla="*/ 189 w 373"/>
                <a:gd name="T29" fmla="*/ 1492 h 1798"/>
                <a:gd name="T30" fmla="*/ 189 w 373"/>
                <a:gd name="T31" fmla="*/ 1492 h 1798"/>
                <a:gd name="T32" fmla="*/ 189 w 373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3" y="390"/>
                  </a:lnTo>
                  <a:lnTo>
                    <a:pt x="373" y="0"/>
                  </a:lnTo>
                  <a:lnTo>
                    <a:pt x="187" y="0"/>
                  </a:lnTo>
                  <a:close/>
                  <a:moveTo>
                    <a:pt x="189" y="1492"/>
                  </a:moveTo>
                  <a:lnTo>
                    <a:pt x="187" y="1491"/>
                  </a:lnTo>
                  <a:lnTo>
                    <a:pt x="0" y="1408"/>
                  </a:lnTo>
                  <a:lnTo>
                    <a:pt x="0" y="1798"/>
                  </a:lnTo>
                  <a:lnTo>
                    <a:pt x="373" y="1798"/>
                  </a:lnTo>
                  <a:lnTo>
                    <a:pt x="373" y="1408"/>
                  </a:lnTo>
                  <a:lnTo>
                    <a:pt x="189" y="1492"/>
                  </a:lnTo>
                  <a:close/>
                  <a:moveTo>
                    <a:pt x="189" y="1492"/>
                  </a:moveTo>
                  <a:lnTo>
                    <a:pt x="189" y="1492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6"/>
            <p:cNvSpPr>
              <a:spLocks noEditPoints="1"/>
            </p:cNvSpPr>
            <p:nvPr userDrawn="1"/>
          </p:nvSpPr>
          <p:spPr bwMode="auto">
            <a:xfrm>
              <a:off x="8177213" y="1903412"/>
              <a:ext cx="592138" cy="2854325"/>
            </a:xfrm>
            <a:custGeom>
              <a:avLst/>
              <a:gdLst>
                <a:gd name="T0" fmla="*/ 187 w 373"/>
                <a:gd name="T1" fmla="*/ 0 h 1798"/>
                <a:gd name="T2" fmla="*/ 0 w 373"/>
                <a:gd name="T3" fmla="*/ 0 h 1798"/>
                <a:gd name="T4" fmla="*/ 0 w 373"/>
                <a:gd name="T5" fmla="*/ 390 h 1798"/>
                <a:gd name="T6" fmla="*/ 184 w 373"/>
                <a:gd name="T7" fmla="*/ 306 h 1798"/>
                <a:gd name="T8" fmla="*/ 187 w 373"/>
                <a:gd name="T9" fmla="*/ 307 h 1798"/>
                <a:gd name="T10" fmla="*/ 373 w 373"/>
                <a:gd name="T11" fmla="*/ 390 h 1798"/>
                <a:gd name="T12" fmla="*/ 373 w 373"/>
                <a:gd name="T13" fmla="*/ 0 h 1798"/>
                <a:gd name="T14" fmla="*/ 187 w 373"/>
                <a:gd name="T15" fmla="*/ 0 h 1798"/>
                <a:gd name="T16" fmla="*/ 189 w 373"/>
                <a:gd name="T17" fmla="*/ 1492 h 1798"/>
                <a:gd name="T18" fmla="*/ 187 w 373"/>
                <a:gd name="T19" fmla="*/ 1491 h 1798"/>
                <a:gd name="T20" fmla="*/ 0 w 373"/>
                <a:gd name="T21" fmla="*/ 1408 h 1798"/>
                <a:gd name="T22" fmla="*/ 0 w 373"/>
                <a:gd name="T23" fmla="*/ 1798 h 1798"/>
                <a:gd name="T24" fmla="*/ 373 w 373"/>
                <a:gd name="T25" fmla="*/ 1798 h 1798"/>
                <a:gd name="T26" fmla="*/ 373 w 373"/>
                <a:gd name="T27" fmla="*/ 1408 h 1798"/>
                <a:gd name="T28" fmla="*/ 189 w 373"/>
                <a:gd name="T29" fmla="*/ 1492 h 1798"/>
                <a:gd name="T30" fmla="*/ 189 w 373"/>
                <a:gd name="T31" fmla="*/ 1492 h 1798"/>
                <a:gd name="T32" fmla="*/ 189 w 373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3" y="390"/>
                  </a:lnTo>
                  <a:lnTo>
                    <a:pt x="373" y="0"/>
                  </a:lnTo>
                  <a:lnTo>
                    <a:pt x="187" y="0"/>
                  </a:lnTo>
                  <a:moveTo>
                    <a:pt x="189" y="1492"/>
                  </a:moveTo>
                  <a:lnTo>
                    <a:pt x="187" y="1491"/>
                  </a:lnTo>
                  <a:lnTo>
                    <a:pt x="0" y="1408"/>
                  </a:lnTo>
                  <a:lnTo>
                    <a:pt x="0" y="1798"/>
                  </a:lnTo>
                  <a:lnTo>
                    <a:pt x="373" y="1798"/>
                  </a:lnTo>
                  <a:lnTo>
                    <a:pt x="373" y="1408"/>
                  </a:lnTo>
                  <a:lnTo>
                    <a:pt x="189" y="1492"/>
                  </a:lnTo>
                  <a:moveTo>
                    <a:pt x="189" y="1492"/>
                  </a:moveTo>
                  <a:lnTo>
                    <a:pt x="189" y="1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97"/>
            <p:cNvSpPr>
              <a:spLocks noEditPoints="1"/>
            </p:cNvSpPr>
            <p:nvPr userDrawn="1"/>
          </p:nvSpPr>
          <p:spPr bwMode="auto">
            <a:xfrm>
              <a:off x="8416926" y="2474912"/>
              <a:ext cx="98425" cy="1711325"/>
            </a:xfrm>
            <a:custGeom>
              <a:avLst/>
              <a:gdLst>
                <a:gd name="T0" fmla="*/ 61 w 62"/>
                <a:gd name="T1" fmla="*/ 30 h 1078"/>
                <a:gd name="T2" fmla="*/ 35 w 62"/>
                <a:gd name="T3" fmla="*/ 0 h 1078"/>
                <a:gd name="T4" fmla="*/ 35 w 62"/>
                <a:gd name="T5" fmla="*/ 61 h 1078"/>
                <a:gd name="T6" fmla="*/ 61 w 62"/>
                <a:gd name="T7" fmla="*/ 30 h 1078"/>
                <a:gd name="T8" fmla="*/ 36 w 62"/>
                <a:gd name="T9" fmla="*/ 1017 h 1078"/>
                <a:gd name="T10" fmla="*/ 31 w 62"/>
                <a:gd name="T11" fmla="*/ 1017 h 1078"/>
                <a:gd name="T12" fmla="*/ 0 w 62"/>
                <a:gd name="T13" fmla="*/ 1048 h 1078"/>
                <a:gd name="T14" fmla="*/ 31 w 62"/>
                <a:gd name="T15" fmla="*/ 1078 h 1078"/>
                <a:gd name="T16" fmla="*/ 36 w 62"/>
                <a:gd name="T17" fmla="*/ 1078 h 1078"/>
                <a:gd name="T18" fmla="*/ 62 w 62"/>
                <a:gd name="T19" fmla="*/ 1048 h 1078"/>
                <a:gd name="T20" fmla="*/ 36 w 62"/>
                <a:gd name="T21" fmla="*/ 1017 h 1078"/>
                <a:gd name="T22" fmla="*/ 36 w 62"/>
                <a:gd name="T23" fmla="*/ 1017 h 1078"/>
                <a:gd name="T24" fmla="*/ 36 w 62"/>
                <a:gd name="T25" fmla="*/ 101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078">
                  <a:moveTo>
                    <a:pt x="61" y="30"/>
                  </a:moveTo>
                  <a:cubicBezTo>
                    <a:pt x="61" y="15"/>
                    <a:pt x="50" y="3"/>
                    <a:pt x="35" y="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50" y="58"/>
                    <a:pt x="61" y="46"/>
                    <a:pt x="61" y="30"/>
                  </a:cubicBezTo>
                  <a:close/>
                  <a:moveTo>
                    <a:pt x="36" y="1017"/>
                  </a:moveTo>
                  <a:cubicBezTo>
                    <a:pt x="34" y="1017"/>
                    <a:pt x="32" y="1017"/>
                    <a:pt x="31" y="1017"/>
                  </a:cubicBezTo>
                  <a:cubicBezTo>
                    <a:pt x="14" y="1017"/>
                    <a:pt x="0" y="1031"/>
                    <a:pt x="0" y="1048"/>
                  </a:cubicBezTo>
                  <a:cubicBezTo>
                    <a:pt x="0" y="1065"/>
                    <a:pt x="14" y="1078"/>
                    <a:pt x="31" y="1078"/>
                  </a:cubicBezTo>
                  <a:cubicBezTo>
                    <a:pt x="32" y="1078"/>
                    <a:pt x="34" y="1078"/>
                    <a:pt x="36" y="1078"/>
                  </a:cubicBezTo>
                  <a:cubicBezTo>
                    <a:pt x="50" y="1076"/>
                    <a:pt x="62" y="1063"/>
                    <a:pt x="62" y="1048"/>
                  </a:cubicBezTo>
                  <a:cubicBezTo>
                    <a:pt x="61" y="1033"/>
                    <a:pt x="50" y="1020"/>
                    <a:pt x="36" y="1017"/>
                  </a:cubicBezTo>
                  <a:close/>
                  <a:moveTo>
                    <a:pt x="36" y="1017"/>
                  </a:moveTo>
                  <a:cubicBezTo>
                    <a:pt x="36" y="1017"/>
                    <a:pt x="36" y="1017"/>
                    <a:pt x="36" y="1017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98"/>
            <p:cNvSpPr>
              <a:spLocks noEditPoints="1"/>
            </p:cNvSpPr>
            <p:nvPr userDrawn="1"/>
          </p:nvSpPr>
          <p:spPr bwMode="auto">
            <a:xfrm>
              <a:off x="8885238" y="1554162"/>
              <a:ext cx="944563" cy="3314700"/>
            </a:xfrm>
            <a:custGeom>
              <a:avLst/>
              <a:gdLst>
                <a:gd name="T0" fmla="*/ 298 w 596"/>
                <a:gd name="T1" fmla="*/ 1984 h 2088"/>
                <a:gd name="T2" fmla="*/ 0 w 596"/>
                <a:gd name="T3" fmla="*/ 1984 h 2088"/>
                <a:gd name="T4" fmla="*/ 0 w 596"/>
                <a:gd name="T5" fmla="*/ 2088 h 2088"/>
                <a:gd name="T6" fmla="*/ 596 w 596"/>
                <a:gd name="T7" fmla="*/ 2088 h 2088"/>
                <a:gd name="T8" fmla="*/ 596 w 596"/>
                <a:gd name="T9" fmla="*/ 1984 h 2088"/>
                <a:gd name="T10" fmla="*/ 298 w 596"/>
                <a:gd name="T11" fmla="*/ 1984 h 2088"/>
                <a:gd name="T12" fmla="*/ 298 w 596"/>
                <a:gd name="T13" fmla="*/ 0 h 2088"/>
                <a:gd name="T14" fmla="*/ 0 w 596"/>
                <a:gd name="T15" fmla="*/ 0 h 2088"/>
                <a:gd name="T16" fmla="*/ 0 w 596"/>
                <a:gd name="T17" fmla="*/ 110 h 2088"/>
                <a:gd name="T18" fmla="*/ 596 w 596"/>
                <a:gd name="T19" fmla="*/ 110 h 2088"/>
                <a:gd name="T20" fmla="*/ 596 w 596"/>
                <a:gd name="T21" fmla="*/ 0 h 2088"/>
                <a:gd name="T22" fmla="*/ 298 w 596"/>
                <a:gd name="T23" fmla="*/ 0 h 2088"/>
                <a:gd name="T24" fmla="*/ 298 w 596"/>
                <a:gd name="T25" fmla="*/ 182 h 2088"/>
                <a:gd name="T26" fmla="*/ 0 w 596"/>
                <a:gd name="T27" fmla="*/ 182 h 2088"/>
                <a:gd name="T28" fmla="*/ 0 w 596"/>
                <a:gd name="T29" fmla="*/ 1912 h 2088"/>
                <a:gd name="T30" fmla="*/ 596 w 596"/>
                <a:gd name="T31" fmla="*/ 1912 h 2088"/>
                <a:gd name="T32" fmla="*/ 596 w 596"/>
                <a:gd name="T33" fmla="*/ 182 h 2088"/>
                <a:gd name="T34" fmla="*/ 298 w 596"/>
                <a:gd name="T35" fmla="*/ 182 h 2088"/>
                <a:gd name="T36" fmla="*/ 489 w 596"/>
                <a:gd name="T37" fmla="*/ 1837 h 2088"/>
                <a:gd name="T38" fmla="*/ 117 w 596"/>
                <a:gd name="T39" fmla="*/ 1837 h 2088"/>
                <a:gd name="T40" fmla="*/ 105 w 596"/>
                <a:gd name="T41" fmla="*/ 1826 h 2088"/>
                <a:gd name="T42" fmla="*/ 117 w 596"/>
                <a:gd name="T43" fmla="*/ 1815 h 2088"/>
                <a:gd name="T44" fmla="*/ 489 w 596"/>
                <a:gd name="T45" fmla="*/ 1815 h 2088"/>
                <a:gd name="T46" fmla="*/ 500 w 596"/>
                <a:gd name="T47" fmla="*/ 1826 h 2088"/>
                <a:gd name="T48" fmla="*/ 489 w 596"/>
                <a:gd name="T49" fmla="*/ 1837 h 2088"/>
                <a:gd name="T50" fmla="*/ 489 w 596"/>
                <a:gd name="T51" fmla="*/ 1758 h 2088"/>
                <a:gd name="T52" fmla="*/ 117 w 596"/>
                <a:gd name="T53" fmla="*/ 1758 h 2088"/>
                <a:gd name="T54" fmla="*/ 105 w 596"/>
                <a:gd name="T55" fmla="*/ 1747 h 2088"/>
                <a:gd name="T56" fmla="*/ 117 w 596"/>
                <a:gd name="T57" fmla="*/ 1735 h 2088"/>
                <a:gd name="T58" fmla="*/ 489 w 596"/>
                <a:gd name="T59" fmla="*/ 1735 h 2088"/>
                <a:gd name="T60" fmla="*/ 500 w 596"/>
                <a:gd name="T61" fmla="*/ 1747 h 2088"/>
                <a:gd name="T62" fmla="*/ 489 w 596"/>
                <a:gd name="T63" fmla="*/ 1758 h 2088"/>
                <a:gd name="T64" fmla="*/ 112 w 596"/>
                <a:gd name="T65" fmla="*/ 1651 h 2088"/>
                <a:gd name="T66" fmla="*/ 112 w 596"/>
                <a:gd name="T67" fmla="*/ 430 h 2088"/>
                <a:gd name="T68" fmla="*/ 484 w 596"/>
                <a:gd name="T69" fmla="*/ 430 h 2088"/>
                <a:gd name="T70" fmla="*/ 484 w 596"/>
                <a:gd name="T71" fmla="*/ 1651 h 2088"/>
                <a:gd name="T72" fmla="*/ 112 w 596"/>
                <a:gd name="T73" fmla="*/ 1651 h 2088"/>
                <a:gd name="T74" fmla="*/ 489 w 596"/>
                <a:gd name="T75" fmla="*/ 364 h 2088"/>
                <a:gd name="T76" fmla="*/ 117 w 596"/>
                <a:gd name="T77" fmla="*/ 364 h 2088"/>
                <a:gd name="T78" fmla="*/ 105 w 596"/>
                <a:gd name="T79" fmla="*/ 352 h 2088"/>
                <a:gd name="T80" fmla="*/ 117 w 596"/>
                <a:gd name="T81" fmla="*/ 341 h 2088"/>
                <a:gd name="T82" fmla="*/ 489 w 596"/>
                <a:gd name="T83" fmla="*/ 341 h 2088"/>
                <a:gd name="T84" fmla="*/ 500 w 596"/>
                <a:gd name="T85" fmla="*/ 352 h 2088"/>
                <a:gd name="T86" fmla="*/ 489 w 596"/>
                <a:gd name="T87" fmla="*/ 364 h 2088"/>
                <a:gd name="T88" fmla="*/ 489 w 596"/>
                <a:gd name="T89" fmla="*/ 284 h 2088"/>
                <a:gd name="T90" fmla="*/ 117 w 596"/>
                <a:gd name="T91" fmla="*/ 284 h 2088"/>
                <a:gd name="T92" fmla="*/ 105 w 596"/>
                <a:gd name="T93" fmla="*/ 272 h 2088"/>
                <a:gd name="T94" fmla="*/ 117 w 596"/>
                <a:gd name="T95" fmla="*/ 261 h 2088"/>
                <a:gd name="T96" fmla="*/ 489 w 596"/>
                <a:gd name="T97" fmla="*/ 261 h 2088"/>
                <a:gd name="T98" fmla="*/ 500 w 596"/>
                <a:gd name="T99" fmla="*/ 272 h 2088"/>
                <a:gd name="T100" fmla="*/ 489 w 596"/>
                <a:gd name="T101" fmla="*/ 284 h 2088"/>
                <a:gd name="T102" fmla="*/ 489 w 596"/>
                <a:gd name="T103" fmla="*/ 284 h 2088"/>
                <a:gd name="T104" fmla="*/ 489 w 596"/>
                <a:gd name="T105" fmla="*/ 284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2088">
                  <a:moveTo>
                    <a:pt x="298" y="1984"/>
                  </a:moveTo>
                  <a:cubicBezTo>
                    <a:pt x="0" y="1984"/>
                    <a:pt x="0" y="1984"/>
                    <a:pt x="0" y="1984"/>
                  </a:cubicBezTo>
                  <a:cubicBezTo>
                    <a:pt x="0" y="2088"/>
                    <a:pt x="0" y="2088"/>
                    <a:pt x="0" y="2088"/>
                  </a:cubicBezTo>
                  <a:cubicBezTo>
                    <a:pt x="596" y="2088"/>
                    <a:pt x="596" y="2088"/>
                    <a:pt x="596" y="2088"/>
                  </a:cubicBezTo>
                  <a:cubicBezTo>
                    <a:pt x="596" y="1984"/>
                    <a:pt x="596" y="1984"/>
                    <a:pt x="596" y="1984"/>
                  </a:cubicBezTo>
                  <a:lnTo>
                    <a:pt x="298" y="1984"/>
                  </a:ln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96" y="110"/>
                    <a:pt x="596" y="110"/>
                    <a:pt x="596" y="110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2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596" y="1912"/>
                    <a:pt x="596" y="1912"/>
                    <a:pt x="596" y="1912"/>
                  </a:cubicBezTo>
                  <a:cubicBezTo>
                    <a:pt x="596" y="182"/>
                    <a:pt x="596" y="182"/>
                    <a:pt x="596" y="182"/>
                  </a:cubicBezTo>
                  <a:lnTo>
                    <a:pt x="298" y="182"/>
                  </a:lnTo>
                  <a:close/>
                  <a:moveTo>
                    <a:pt x="489" y="1837"/>
                  </a:moveTo>
                  <a:cubicBezTo>
                    <a:pt x="117" y="1837"/>
                    <a:pt x="117" y="1837"/>
                    <a:pt x="117" y="1837"/>
                  </a:cubicBezTo>
                  <a:cubicBezTo>
                    <a:pt x="110" y="1837"/>
                    <a:pt x="105" y="1832"/>
                    <a:pt x="105" y="1826"/>
                  </a:cubicBezTo>
                  <a:cubicBezTo>
                    <a:pt x="105" y="1820"/>
                    <a:pt x="110" y="1815"/>
                    <a:pt x="117" y="1815"/>
                  </a:cubicBezTo>
                  <a:cubicBezTo>
                    <a:pt x="489" y="1815"/>
                    <a:pt x="489" y="1815"/>
                    <a:pt x="489" y="1815"/>
                  </a:cubicBezTo>
                  <a:cubicBezTo>
                    <a:pt x="495" y="1815"/>
                    <a:pt x="500" y="1820"/>
                    <a:pt x="500" y="1826"/>
                  </a:cubicBezTo>
                  <a:cubicBezTo>
                    <a:pt x="500" y="1832"/>
                    <a:pt x="495" y="1837"/>
                    <a:pt x="489" y="1837"/>
                  </a:cubicBezTo>
                  <a:close/>
                  <a:moveTo>
                    <a:pt x="489" y="1758"/>
                  </a:moveTo>
                  <a:cubicBezTo>
                    <a:pt x="117" y="1758"/>
                    <a:pt x="117" y="1758"/>
                    <a:pt x="117" y="1758"/>
                  </a:cubicBezTo>
                  <a:cubicBezTo>
                    <a:pt x="110" y="1758"/>
                    <a:pt x="105" y="1753"/>
                    <a:pt x="105" y="1747"/>
                  </a:cubicBezTo>
                  <a:cubicBezTo>
                    <a:pt x="105" y="1740"/>
                    <a:pt x="110" y="1735"/>
                    <a:pt x="117" y="1735"/>
                  </a:cubicBezTo>
                  <a:cubicBezTo>
                    <a:pt x="489" y="1735"/>
                    <a:pt x="489" y="1735"/>
                    <a:pt x="489" y="1735"/>
                  </a:cubicBezTo>
                  <a:cubicBezTo>
                    <a:pt x="495" y="1735"/>
                    <a:pt x="500" y="1740"/>
                    <a:pt x="500" y="1747"/>
                  </a:cubicBezTo>
                  <a:cubicBezTo>
                    <a:pt x="500" y="1753"/>
                    <a:pt x="495" y="1758"/>
                    <a:pt x="489" y="1758"/>
                  </a:cubicBezTo>
                  <a:close/>
                  <a:moveTo>
                    <a:pt x="112" y="1651"/>
                  </a:moveTo>
                  <a:cubicBezTo>
                    <a:pt x="112" y="430"/>
                    <a:pt x="112" y="430"/>
                    <a:pt x="112" y="430"/>
                  </a:cubicBezTo>
                  <a:cubicBezTo>
                    <a:pt x="484" y="430"/>
                    <a:pt x="484" y="430"/>
                    <a:pt x="484" y="430"/>
                  </a:cubicBezTo>
                  <a:cubicBezTo>
                    <a:pt x="484" y="1651"/>
                    <a:pt x="484" y="1651"/>
                    <a:pt x="484" y="1651"/>
                  </a:cubicBezTo>
                  <a:lnTo>
                    <a:pt x="112" y="1651"/>
                  </a:lnTo>
                  <a:close/>
                  <a:moveTo>
                    <a:pt x="489" y="364"/>
                  </a:move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05" y="359"/>
                    <a:pt x="105" y="352"/>
                  </a:cubicBezTo>
                  <a:cubicBezTo>
                    <a:pt x="105" y="346"/>
                    <a:pt x="110" y="341"/>
                    <a:pt x="117" y="341"/>
                  </a:cubicBezTo>
                  <a:cubicBezTo>
                    <a:pt x="489" y="341"/>
                    <a:pt x="489" y="341"/>
                    <a:pt x="489" y="341"/>
                  </a:cubicBezTo>
                  <a:cubicBezTo>
                    <a:pt x="495" y="341"/>
                    <a:pt x="500" y="346"/>
                    <a:pt x="500" y="352"/>
                  </a:cubicBezTo>
                  <a:cubicBezTo>
                    <a:pt x="500" y="358"/>
                    <a:pt x="495" y="364"/>
                    <a:pt x="489" y="364"/>
                  </a:cubicBezTo>
                  <a:close/>
                  <a:moveTo>
                    <a:pt x="489" y="284"/>
                  </a:moveTo>
                  <a:cubicBezTo>
                    <a:pt x="117" y="284"/>
                    <a:pt x="117" y="284"/>
                    <a:pt x="117" y="284"/>
                  </a:cubicBezTo>
                  <a:cubicBezTo>
                    <a:pt x="110" y="284"/>
                    <a:pt x="105" y="279"/>
                    <a:pt x="105" y="272"/>
                  </a:cubicBezTo>
                  <a:cubicBezTo>
                    <a:pt x="105" y="266"/>
                    <a:pt x="110" y="261"/>
                    <a:pt x="117" y="261"/>
                  </a:cubicBezTo>
                  <a:cubicBezTo>
                    <a:pt x="489" y="261"/>
                    <a:pt x="489" y="261"/>
                    <a:pt x="489" y="261"/>
                  </a:cubicBezTo>
                  <a:cubicBezTo>
                    <a:pt x="495" y="261"/>
                    <a:pt x="500" y="266"/>
                    <a:pt x="500" y="272"/>
                  </a:cubicBezTo>
                  <a:cubicBezTo>
                    <a:pt x="500" y="279"/>
                    <a:pt x="495" y="284"/>
                    <a:pt x="489" y="284"/>
                  </a:cubicBezTo>
                  <a:close/>
                  <a:moveTo>
                    <a:pt x="489" y="284"/>
                  </a:moveTo>
                  <a:cubicBezTo>
                    <a:pt x="489" y="284"/>
                    <a:pt x="489" y="284"/>
                    <a:pt x="489" y="28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99"/>
            <p:cNvSpPr>
              <a:spLocks noEditPoints="1"/>
            </p:cNvSpPr>
            <p:nvPr userDrawn="1"/>
          </p:nvSpPr>
          <p:spPr bwMode="auto">
            <a:xfrm>
              <a:off x="9432926" y="3170237"/>
              <a:ext cx="57150" cy="169863"/>
            </a:xfrm>
            <a:custGeom>
              <a:avLst/>
              <a:gdLst>
                <a:gd name="T0" fmla="*/ 15 w 36"/>
                <a:gd name="T1" fmla="*/ 107 h 107"/>
                <a:gd name="T2" fmla="*/ 36 w 36"/>
                <a:gd name="T3" fmla="*/ 39 h 107"/>
                <a:gd name="T4" fmla="*/ 21 w 36"/>
                <a:gd name="T5" fmla="*/ 0 h 107"/>
                <a:gd name="T6" fmla="*/ 0 w 36"/>
                <a:gd name="T7" fmla="*/ 67 h 107"/>
                <a:gd name="T8" fmla="*/ 15 w 36"/>
                <a:gd name="T9" fmla="*/ 107 h 107"/>
                <a:gd name="T10" fmla="*/ 15 w 36"/>
                <a:gd name="T11" fmla="*/ 107 h 107"/>
                <a:gd name="T12" fmla="*/ 15 w 36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7">
                  <a:moveTo>
                    <a:pt x="15" y="107"/>
                  </a:moveTo>
                  <a:cubicBezTo>
                    <a:pt x="29" y="107"/>
                    <a:pt x="36" y="87"/>
                    <a:pt x="36" y="39"/>
                  </a:cubicBezTo>
                  <a:cubicBezTo>
                    <a:pt x="36" y="10"/>
                    <a:pt x="32" y="0"/>
                    <a:pt x="21" y="0"/>
                  </a:cubicBezTo>
                  <a:cubicBezTo>
                    <a:pt x="8" y="0"/>
                    <a:pt x="0" y="26"/>
                    <a:pt x="0" y="67"/>
                  </a:cubicBezTo>
                  <a:cubicBezTo>
                    <a:pt x="0" y="95"/>
                    <a:pt x="4" y="107"/>
                    <a:pt x="15" y="107"/>
                  </a:cubicBezTo>
                  <a:close/>
                  <a:moveTo>
                    <a:pt x="15" y="107"/>
                  </a:moveTo>
                  <a:cubicBezTo>
                    <a:pt x="15" y="107"/>
                    <a:pt x="15" y="107"/>
                    <a:pt x="15" y="10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00"/>
            <p:cNvSpPr>
              <a:spLocks noEditPoints="1"/>
            </p:cNvSpPr>
            <p:nvPr userDrawn="1"/>
          </p:nvSpPr>
          <p:spPr bwMode="auto">
            <a:xfrm>
              <a:off x="9063038" y="2236787"/>
              <a:ext cx="588963" cy="1938338"/>
            </a:xfrm>
            <a:custGeom>
              <a:avLst/>
              <a:gdLst>
                <a:gd name="T0" fmla="*/ 186 w 372"/>
                <a:gd name="T1" fmla="*/ 0 h 1221"/>
                <a:gd name="T2" fmla="*/ 0 w 372"/>
                <a:gd name="T3" fmla="*/ 0 h 1221"/>
                <a:gd name="T4" fmla="*/ 0 w 372"/>
                <a:gd name="T5" fmla="*/ 1221 h 1221"/>
                <a:gd name="T6" fmla="*/ 372 w 372"/>
                <a:gd name="T7" fmla="*/ 1221 h 1221"/>
                <a:gd name="T8" fmla="*/ 372 w 372"/>
                <a:gd name="T9" fmla="*/ 0 h 1221"/>
                <a:gd name="T10" fmla="*/ 186 w 372"/>
                <a:gd name="T11" fmla="*/ 0 h 1221"/>
                <a:gd name="T12" fmla="*/ 93 w 372"/>
                <a:gd name="T13" fmla="*/ 738 h 1221"/>
                <a:gd name="T14" fmla="*/ 40 w 372"/>
                <a:gd name="T15" fmla="*/ 684 h 1221"/>
                <a:gd name="T16" fmla="*/ 57 w 372"/>
                <a:gd name="T17" fmla="*/ 585 h 1221"/>
                <a:gd name="T18" fmla="*/ 54 w 372"/>
                <a:gd name="T19" fmla="*/ 582 h 1221"/>
                <a:gd name="T20" fmla="*/ 32 w 372"/>
                <a:gd name="T21" fmla="*/ 582 h 1221"/>
                <a:gd name="T22" fmla="*/ 31 w 372"/>
                <a:gd name="T23" fmla="*/ 580 h 1221"/>
                <a:gd name="T24" fmla="*/ 34 w 372"/>
                <a:gd name="T25" fmla="*/ 553 h 1221"/>
                <a:gd name="T26" fmla="*/ 63 w 372"/>
                <a:gd name="T27" fmla="*/ 549 h 1221"/>
                <a:gd name="T28" fmla="*/ 68 w 372"/>
                <a:gd name="T29" fmla="*/ 504 h 1221"/>
                <a:gd name="T30" fmla="*/ 136 w 372"/>
                <a:gd name="T31" fmla="*/ 490 h 1221"/>
                <a:gd name="T32" fmla="*/ 141 w 372"/>
                <a:gd name="T33" fmla="*/ 495 h 1221"/>
                <a:gd name="T34" fmla="*/ 129 w 372"/>
                <a:gd name="T35" fmla="*/ 548 h 1221"/>
                <a:gd name="T36" fmla="*/ 167 w 372"/>
                <a:gd name="T37" fmla="*/ 548 h 1221"/>
                <a:gd name="T38" fmla="*/ 170 w 372"/>
                <a:gd name="T39" fmla="*/ 551 h 1221"/>
                <a:gd name="T40" fmla="*/ 165 w 372"/>
                <a:gd name="T41" fmla="*/ 581 h 1221"/>
                <a:gd name="T42" fmla="*/ 127 w 372"/>
                <a:gd name="T43" fmla="*/ 580 h 1221"/>
                <a:gd name="T44" fmla="*/ 122 w 372"/>
                <a:gd name="T45" fmla="*/ 583 h 1221"/>
                <a:gd name="T46" fmla="*/ 108 w 372"/>
                <a:gd name="T47" fmla="*/ 660 h 1221"/>
                <a:gd name="T48" fmla="*/ 115 w 372"/>
                <a:gd name="T49" fmla="*/ 672 h 1221"/>
                <a:gd name="T50" fmla="*/ 139 w 372"/>
                <a:gd name="T51" fmla="*/ 654 h 1221"/>
                <a:gd name="T52" fmla="*/ 148 w 372"/>
                <a:gd name="T53" fmla="*/ 656 h 1221"/>
                <a:gd name="T54" fmla="*/ 156 w 372"/>
                <a:gd name="T55" fmla="*/ 676 h 1221"/>
                <a:gd name="T56" fmla="*/ 93 w 372"/>
                <a:gd name="T57" fmla="*/ 738 h 1221"/>
                <a:gd name="T58" fmla="*/ 233 w 372"/>
                <a:gd name="T59" fmla="*/ 738 h 1221"/>
                <a:gd name="T60" fmla="*/ 186 w 372"/>
                <a:gd name="T61" fmla="*/ 723 h 1221"/>
                <a:gd name="T62" fmla="*/ 161 w 372"/>
                <a:gd name="T63" fmla="*/ 659 h 1221"/>
                <a:gd name="T64" fmla="*/ 186 w 372"/>
                <a:gd name="T65" fmla="*/ 578 h 1221"/>
                <a:gd name="T66" fmla="*/ 269 w 372"/>
                <a:gd name="T67" fmla="*/ 539 h 1221"/>
                <a:gd name="T68" fmla="*/ 341 w 372"/>
                <a:gd name="T69" fmla="*/ 615 h 1221"/>
                <a:gd name="T70" fmla="*/ 233 w 372"/>
                <a:gd name="T71" fmla="*/ 738 h 1221"/>
                <a:gd name="T72" fmla="*/ 233 w 372"/>
                <a:gd name="T73" fmla="*/ 738 h 1221"/>
                <a:gd name="T74" fmla="*/ 233 w 372"/>
                <a:gd name="T75" fmla="*/ 738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" h="1221">
                  <a:moveTo>
                    <a:pt x="1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1"/>
                    <a:pt x="0" y="1221"/>
                    <a:pt x="0" y="1221"/>
                  </a:cubicBezTo>
                  <a:cubicBezTo>
                    <a:pt x="372" y="1221"/>
                    <a:pt x="372" y="1221"/>
                    <a:pt x="372" y="1221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186" y="0"/>
                  </a:lnTo>
                  <a:close/>
                  <a:moveTo>
                    <a:pt x="93" y="738"/>
                  </a:moveTo>
                  <a:cubicBezTo>
                    <a:pt x="55" y="738"/>
                    <a:pt x="36" y="718"/>
                    <a:pt x="40" y="684"/>
                  </a:cubicBezTo>
                  <a:cubicBezTo>
                    <a:pt x="57" y="585"/>
                    <a:pt x="57" y="585"/>
                    <a:pt x="57" y="585"/>
                  </a:cubicBezTo>
                  <a:cubicBezTo>
                    <a:pt x="54" y="582"/>
                    <a:pt x="54" y="582"/>
                    <a:pt x="54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1" y="580"/>
                    <a:pt x="31" y="580"/>
                    <a:pt x="31" y="580"/>
                  </a:cubicBezTo>
                  <a:cubicBezTo>
                    <a:pt x="34" y="553"/>
                    <a:pt x="34" y="553"/>
                    <a:pt x="34" y="553"/>
                  </a:cubicBezTo>
                  <a:cubicBezTo>
                    <a:pt x="63" y="549"/>
                    <a:pt x="63" y="549"/>
                    <a:pt x="63" y="549"/>
                  </a:cubicBezTo>
                  <a:cubicBezTo>
                    <a:pt x="66" y="528"/>
                    <a:pt x="68" y="504"/>
                    <a:pt x="68" y="504"/>
                  </a:cubicBezTo>
                  <a:cubicBezTo>
                    <a:pt x="136" y="490"/>
                    <a:pt x="136" y="490"/>
                    <a:pt x="136" y="490"/>
                  </a:cubicBezTo>
                  <a:cubicBezTo>
                    <a:pt x="141" y="495"/>
                    <a:pt x="141" y="495"/>
                    <a:pt x="141" y="495"/>
                  </a:cubicBezTo>
                  <a:cubicBezTo>
                    <a:pt x="141" y="495"/>
                    <a:pt x="134" y="521"/>
                    <a:pt x="129" y="548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70" y="551"/>
                    <a:pt x="170" y="551"/>
                    <a:pt x="170" y="551"/>
                  </a:cubicBezTo>
                  <a:cubicBezTo>
                    <a:pt x="165" y="581"/>
                    <a:pt x="165" y="581"/>
                    <a:pt x="165" y="581"/>
                  </a:cubicBezTo>
                  <a:cubicBezTo>
                    <a:pt x="127" y="580"/>
                    <a:pt x="127" y="580"/>
                    <a:pt x="127" y="580"/>
                  </a:cubicBezTo>
                  <a:cubicBezTo>
                    <a:pt x="122" y="583"/>
                    <a:pt x="122" y="583"/>
                    <a:pt x="122" y="583"/>
                  </a:cubicBezTo>
                  <a:cubicBezTo>
                    <a:pt x="108" y="660"/>
                    <a:pt x="108" y="660"/>
                    <a:pt x="108" y="660"/>
                  </a:cubicBezTo>
                  <a:cubicBezTo>
                    <a:pt x="107" y="669"/>
                    <a:pt x="110" y="672"/>
                    <a:pt x="115" y="672"/>
                  </a:cubicBezTo>
                  <a:cubicBezTo>
                    <a:pt x="121" y="672"/>
                    <a:pt x="126" y="668"/>
                    <a:pt x="139" y="654"/>
                  </a:cubicBezTo>
                  <a:cubicBezTo>
                    <a:pt x="148" y="656"/>
                    <a:pt x="148" y="656"/>
                    <a:pt x="148" y="65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30" y="714"/>
                    <a:pt x="104" y="738"/>
                    <a:pt x="93" y="738"/>
                  </a:cubicBezTo>
                  <a:close/>
                  <a:moveTo>
                    <a:pt x="233" y="738"/>
                  </a:moveTo>
                  <a:cubicBezTo>
                    <a:pt x="214" y="738"/>
                    <a:pt x="198" y="733"/>
                    <a:pt x="186" y="723"/>
                  </a:cubicBezTo>
                  <a:cubicBezTo>
                    <a:pt x="170" y="709"/>
                    <a:pt x="161" y="688"/>
                    <a:pt x="161" y="659"/>
                  </a:cubicBezTo>
                  <a:cubicBezTo>
                    <a:pt x="161" y="627"/>
                    <a:pt x="170" y="599"/>
                    <a:pt x="186" y="578"/>
                  </a:cubicBezTo>
                  <a:cubicBezTo>
                    <a:pt x="205" y="554"/>
                    <a:pt x="234" y="539"/>
                    <a:pt x="269" y="539"/>
                  </a:cubicBezTo>
                  <a:cubicBezTo>
                    <a:pt x="316" y="539"/>
                    <a:pt x="341" y="566"/>
                    <a:pt x="341" y="615"/>
                  </a:cubicBezTo>
                  <a:cubicBezTo>
                    <a:pt x="341" y="689"/>
                    <a:pt x="298" y="738"/>
                    <a:pt x="233" y="738"/>
                  </a:cubicBezTo>
                  <a:close/>
                  <a:moveTo>
                    <a:pt x="233" y="738"/>
                  </a:moveTo>
                  <a:cubicBezTo>
                    <a:pt x="233" y="738"/>
                    <a:pt x="233" y="738"/>
                    <a:pt x="233" y="738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01"/>
            <p:cNvSpPr>
              <a:spLocks noEditPoints="1"/>
            </p:cNvSpPr>
            <p:nvPr userDrawn="1"/>
          </p:nvSpPr>
          <p:spPr bwMode="auto">
            <a:xfrm>
              <a:off x="8885238" y="1728787"/>
              <a:ext cx="944563" cy="2974975"/>
            </a:xfrm>
            <a:custGeom>
              <a:avLst/>
              <a:gdLst>
                <a:gd name="T0" fmla="*/ 227 w 596"/>
                <a:gd name="T1" fmla="*/ 993 h 1874"/>
                <a:gd name="T2" fmla="*/ 234 w 596"/>
                <a:gd name="T3" fmla="*/ 904 h 1874"/>
                <a:gd name="T4" fmla="*/ 277 w 596"/>
                <a:gd name="T5" fmla="*/ 902 h 1874"/>
                <a:gd name="T6" fmla="*/ 279 w 596"/>
                <a:gd name="T7" fmla="*/ 869 h 1874"/>
                <a:gd name="T8" fmla="*/ 253 w 596"/>
                <a:gd name="T9" fmla="*/ 816 h 1874"/>
                <a:gd name="T10" fmla="*/ 180 w 596"/>
                <a:gd name="T11" fmla="*/ 825 h 1874"/>
                <a:gd name="T12" fmla="*/ 146 w 596"/>
                <a:gd name="T13" fmla="*/ 874 h 1874"/>
                <a:gd name="T14" fmla="*/ 144 w 596"/>
                <a:gd name="T15" fmla="*/ 903 h 1874"/>
                <a:gd name="T16" fmla="*/ 169 w 596"/>
                <a:gd name="T17" fmla="*/ 906 h 1874"/>
                <a:gd name="T18" fmla="*/ 205 w 596"/>
                <a:gd name="T19" fmla="*/ 1059 h 1874"/>
                <a:gd name="T20" fmla="*/ 260 w 596"/>
                <a:gd name="T21" fmla="*/ 977 h 1874"/>
                <a:gd name="T22" fmla="*/ 381 w 596"/>
                <a:gd name="T23" fmla="*/ 859 h 1874"/>
                <a:gd name="T24" fmla="*/ 273 w 596"/>
                <a:gd name="T25" fmla="*/ 979 h 1874"/>
                <a:gd name="T26" fmla="*/ 345 w 596"/>
                <a:gd name="T27" fmla="*/ 1058 h 1874"/>
                <a:gd name="T28" fmla="*/ 381 w 596"/>
                <a:gd name="T29" fmla="*/ 859 h 1874"/>
                <a:gd name="T30" fmla="*/ 345 w 596"/>
                <a:gd name="T31" fmla="*/ 975 h 1874"/>
                <a:gd name="T32" fmla="*/ 380 w 596"/>
                <a:gd name="T33" fmla="*/ 947 h 1874"/>
                <a:gd name="T34" fmla="*/ 298 w 596"/>
                <a:gd name="T35" fmla="*/ 0 h 1874"/>
                <a:gd name="T36" fmla="*/ 0 w 596"/>
                <a:gd name="T37" fmla="*/ 72 h 1874"/>
                <a:gd name="T38" fmla="*/ 596 w 596"/>
                <a:gd name="T39" fmla="*/ 0 h 1874"/>
                <a:gd name="T40" fmla="*/ 298 w 596"/>
                <a:gd name="T41" fmla="*/ 1802 h 1874"/>
                <a:gd name="T42" fmla="*/ 0 w 596"/>
                <a:gd name="T43" fmla="*/ 1874 h 1874"/>
                <a:gd name="T44" fmla="*/ 596 w 596"/>
                <a:gd name="T45" fmla="*/ 1802 h 1874"/>
                <a:gd name="T46" fmla="*/ 489 w 596"/>
                <a:gd name="T47" fmla="*/ 151 h 1874"/>
                <a:gd name="T48" fmla="*/ 105 w 596"/>
                <a:gd name="T49" fmla="*/ 162 h 1874"/>
                <a:gd name="T50" fmla="*/ 489 w 596"/>
                <a:gd name="T51" fmla="*/ 174 h 1874"/>
                <a:gd name="T52" fmla="*/ 489 w 596"/>
                <a:gd name="T53" fmla="*/ 151 h 1874"/>
                <a:gd name="T54" fmla="*/ 117 w 596"/>
                <a:gd name="T55" fmla="*/ 230 h 1874"/>
                <a:gd name="T56" fmla="*/ 117 w 596"/>
                <a:gd name="T57" fmla="*/ 253 h 1874"/>
                <a:gd name="T58" fmla="*/ 500 w 596"/>
                <a:gd name="T59" fmla="*/ 242 h 1874"/>
                <a:gd name="T60" fmla="*/ 489 w 596"/>
                <a:gd name="T61" fmla="*/ 1625 h 1874"/>
                <a:gd name="T62" fmla="*/ 105 w 596"/>
                <a:gd name="T63" fmla="*/ 1637 h 1874"/>
                <a:gd name="T64" fmla="*/ 489 w 596"/>
                <a:gd name="T65" fmla="*/ 1648 h 1874"/>
                <a:gd name="T66" fmla="*/ 489 w 596"/>
                <a:gd name="T67" fmla="*/ 1625 h 1874"/>
                <a:gd name="T68" fmla="*/ 117 w 596"/>
                <a:gd name="T69" fmla="*/ 1705 h 1874"/>
                <a:gd name="T70" fmla="*/ 117 w 596"/>
                <a:gd name="T71" fmla="*/ 1727 h 1874"/>
                <a:gd name="T72" fmla="*/ 500 w 596"/>
                <a:gd name="T73" fmla="*/ 1716 h 1874"/>
                <a:gd name="T74" fmla="*/ 489 w 596"/>
                <a:gd name="T75" fmla="*/ 1705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1874">
                  <a:moveTo>
                    <a:pt x="251" y="975"/>
                  </a:moveTo>
                  <a:cubicBezTo>
                    <a:pt x="239" y="989"/>
                    <a:pt x="233" y="993"/>
                    <a:pt x="227" y="993"/>
                  </a:cubicBezTo>
                  <a:cubicBezTo>
                    <a:pt x="222" y="993"/>
                    <a:pt x="220" y="990"/>
                    <a:pt x="220" y="981"/>
                  </a:cubicBezTo>
                  <a:cubicBezTo>
                    <a:pt x="234" y="904"/>
                    <a:pt x="234" y="904"/>
                    <a:pt x="234" y="904"/>
                  </a:cubicBezTo>
                  <a:cubicBezTo>
                    <a:pt x="239" y="901"/>
                    <a:pt x="239" y="901"/>
                    <a:pt x="239" y="901"/>
                  </a:cubicBezTo>
                  <a:cubicBezTo>
                    <a:pt x="277" y="902"/>
                    <a:pt x="277" y="902"/>
                    <a:pt x="277" y="902"/>
                  </a:cubicBezTo>
                  <a:cubicBezTo>
                    <a:pt x="282" y="872"/>
                    <a:pt x="282" y="872"/>
                    <a:pt x="282" y="872"/>
                  </a:cubicBezTo>
                  <a:cubicBezTo>
                    <a:pt x="279" y="869"/>
                    <a:pt x="279" y="869"/>
                    <a:pt x="279" y="869"/>
                  </a:cubicBezTo>
                  <a:cubicBezTo>
                    <a:pt x="241" y="869"/>
                    <a:pt x="241" y="869"/>
                    <a:pt x="241" y="869"/>
                  </a:cubicBezTo>
                  <a:cubicBezTo>
                    <a:pt x="246" y="842"/>
                    <a:pt x="253" y="816"/>
                    <a:pt x="253" y="816"/>
                  </a:cubicBezTo>
                  <a:cubicBezTo>
                    <a:pt x="248" y="811"/>
                    <a:pt x="248" y="811"/>
                    <a:pt x="248" y="811"/>
                  </a:cubicBezTo>
                  <a:cubicBezTo>
                    <a:pt x="180" y="825"/>
                    <a:pt x="180" y="825"/>
                    <a:pt x="180" y="825"/>
                  </a:cubicBezTo>
                  <a:cubicBezTo>
                    <a:pt x="180" y="825"/>
                    <a:pt x="178" y="849"/>
                    <a:pt x="175" y="870"/>
                  </a:cubicBezTo>
                  <a:cubicBezTo>
                    <a:pt x="146" y="874"/>
                    <a:pt x="146" y="874"/>
                    <a:pt x="146" y="874"/>
                  </a:cubicBezTo>
                  <a:cubicBezTo>
                    <a:pt x="143" y="901"/>
                    <a:pt x="143" y="901"/>
                    <a:pt x="143" y="901"/>
                  </a:cubicBezTo>
                  <a:cubicBezTo>
                    <a:pt x="144" y="903"/>
                    <a:pt x="144" y="903"/>
                    <a:pt x="144" y="903"/>
                  </a:cubicBezTo>
                  <a:cubicBezTo>
                    <a:pt x="166" y="903"/>
                    <a:pt x="166" y="903"/>
                    <a:pt x="166" y="903"/>
                  </a:cubicBezTo>
                  <a:cubicBezTo>
                    <a:pt x="169" y="906"/>
                    <a:pt x="169" y="906"/>
                    <a:pt x="169" y="906"/>
                  </a:cubicBezTo>
                  <a:cubicBezTo>
                    <a:pt x="152" y="1005"/>
                    <a:pt x="152" y="1005"/>
                    <a:pt x="152" y="1005"/>
                  </a:cubicBezTo>
                  <a:cubicBezTo>
                    <a:pt x="148" y="1039"/>
                    <a:pt x="167" y="1059"/>
                    <a:pt x="205" y="1059"/>
                  </a:cubicBezTo>
                  <a:cubicBezTo>
                    <a:pt x="216" y="1059"/>
                    <a:pt x="242" y="1034"/>
                    <a:pt x="268" y="997"/>
                  </a:cubicBezTo>
                  <a:cubicBezTo>
                    <a:pt x="260" y="977"/>
                    <a:pt x="260" y="977"/>
                    <a:pt x="260" y="977"/>
                  </a:cubicBezTo>
                  <a:lnTo>
                    <a:pt x="251" y="975"/>
                  </a:lnTo>
                  <a:close/>
                  <a:moveTo>
                    <a:pt x="381" y="859"/>
                  </a:moveTo>
                  <a:cubicBezTo>
                    <a:pt x="346" y="859"/>
                    <a:pt x="317" y="874"/>
                    <a:pt x="298" y="898"/>
                  </a:cubicBezTo>
                  <a:cubicBezTo>
                    <a:pt x="282" y="919"/>
                    <a:pt x="273" y="947"/>
                    <a:pt x="273" y="979"/>
                  </a:cubicBezTo>
                  <a:cubicBezTo>
                    <a:pt x="273" y="1008"/>
                    <a:pt x="282" y="1030"/>
                    <a:pt x="298" y="1043"/>
                  </a:cubicBezTo>
                  <a:cubicBezTo>
                    <a:pt x="310" y="1052"/>
                    <a:pt x="325" y="1058"/>
                    <a:pt x="345" y="1058"/>
                  </a:cubicBezTo>
                  <a:cubicBezTo>
                    <a:pt x="410" y="1058"/>
                    <a:pt x="453" y="1009"/>
                    <a:pt x="453" y="935"/>
                  </a:cubicBezTo>
                  <a:cubicBezTo>
                    <a:pt x="453" y="887"/>
                    <a:pt x="428" y="859"/>
                    <a:pt x="381" y="859"/>
                  </a:cubicBezTo>
                  <a:close/>
                  <a:moveTo>
                    <a:pt x="360" y="1015"/>
                  </a:moveTo>
                  <a:cubicBezTo>
                    <a:pt x="349" y="1015"/>
                    <a:pt x="345" y="1003"/>
                    <a:pt x="345" y="975"/>
                  </a:cubicBezTo>
                  <a:cubicBezTo>
                    <a:pt x="345" y="934"/>
                    <a:pt x="352" y="908"/>
                    <a:pt x="365" y="908"/>
                  </a:cubicBezTo>
                  <a:cubicBezTo>
                    <a:pt x="376" y="908"/>
                    <a:pt x="380" y="918"/>
                    <a:pt x="380" y="947"/>
                  </a:cubicBezTo>
                  <a:cubicBezTo>
                    <a:pt x="380" y="995"/>
                    <a:pt x="374" y="1015"/>
                    <a:pt x="360" y="1015"/>
                  </a:cubicBez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96" y="72"/>
                    <a:pt x="596" y="72"/>
                    <a:pt x="596" y="72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02"/>
                  </a:moveTo>
                  <a:cubicBezTo>
                    <a:pt x="0" y="1802"/>
                    <a:pt x="0" y="1802"/>
                    <a:pt x="0" y="1802"/>
                  </a:cubicBezTo>
                  <a:cubicBezTo>
                    <a:pt x="0" y="1874"/>
                    <a:pt x="0" y="1874"/>
                    <a:pt x="0" y="1874"/>
                  </a:cubicBezTo>
                  <a:cubicBezTo>
                    <a:pt x="596" y="1874"/>
                    <a:pt x="596" y="1874"/>
                    <a:pt x="596" y="1874"/>
                  </a:cubicBezTo>
                  <a:cubicBezTo>
                    <a:pt x="596" y="1802"/>
                    <a:pt x="596" y="1802"/>
                    <a:pt x="596" y="1802"/>
                  </a:cubicBezTo>
                  <a:lnTo>
                    <a:pt x="298" y="1802"/>
                  </a:lnTo>
                  <a:close/>
                  <a:moveTo>
                    <a:pt x="489" y="151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10" y="151"/>
                    <a:pt x="105" y="156"/>
                    <a:pt x="105" y="162"/>
                  </a:cubicBezTo>
                  <a:cubicBezTo>
                    <a:pt x="105" y="169"/>
                    <a:pt x="110" y="174"/>
                    <a:pt x="117" y="174"/>
                  </a:cubicBezTo>
                  <a:cubicBezTo>
                    <a:pt x="489" y="174"/>
                    <a:pt x="489" y="174"/>
                    <a:pt x="489" y="174"/>
                  </a:cubicBezTo>
                  <a:cubicBezTo>
                    <a:pt x="495" y="174"/>
                    <a:pt x="500" y="169"/>
                    <a:pt x="500" y="162"/>
                  </a:cubicBezTo>
                  <a:cubicBezTo>
                    <a:pt x="500" y="156"/>
                    <a:pt x="495" y="151"/>
                    <a:pt x="489" y="151"/>
                  </a:cubicBezTo>
                  <a:close/>
                  <a:moveTo>
                    <a:pt x="489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0" y="230"/>
                    <a:pt x="105" y="235"/>
                    <a:pt x="105" y="242"/>
                  </a:cubicBezTo>
                  <a:cubicBezTo>
                    <a:pt x="105" y="248"/>
                    <a:pt x="110" y="253"/>
                    <a:pt x="117" y="253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5" y="253"/>
                    <a:pt x="500" y="248"/>
                    <a:pt x="500" y="242"/>
                  </a:cubicBezTo>
                  <a:cubicBezTo>
                    <a:pt x="500" y="235"/>
                    <a:pt x="495" y="230"/>
                    <a:pt x="489" y="230"/>
                  </a:cubicBezTo>
                  <a:close/>
                  <a:moveTo>
                    <a:pt x="489" y="1625"/>
                  </a:moveTo>
                  <a:cubicBezTo>
                    <a:pt x="117" y="1625"/>
                    <a:pt x="117" y="1625"/>
                    <a:pt x="117" y="1625"/>
                  </a:cubicBezTo>
                  <a:cubicBezTo>
                    <a:pt x="110" y="1625"/>
                    <a:pt x="105" y="1630"/>
                    <a:pt x="105" y="1637"/>
                  </a:cubicBezTo>
                  <a:cubicBezTo>
                    <a:pt x="105" y="1643"/>
                    <a:pt x="110" y="1648"/>
                    <a:pt x="117" y="1648"/>
                  </a:cubicBezTo>
                  <a:cubicBezTo>
                    <a:pt x="489" y="1648"/>
                    <a:pt x="489" y="1648"/>
                    <a:pt x="489" y="1648"/>
                  </a:cubicBezTo>
                  <a:cubicBezTo>
                    <a:pt x="495" y="1648"/>
                    <a:pt x="500" y="1643"/>
                    <a:pt x="500" y="1637"/>
                  </a:cubicBezTo>
                  <a:cubicBezTo>
                    <a:pt x="500" y="1630"/>
                    <a:pt x="495" y="1625"/>
                    <a:pt x="489" y="1625"/>
                  </a:cubicBezTo>
                  <a:close/>
                  <a:moveTo>
                    <a:pt x="489" y="1705"/>
                  </a:moveTo>
                  <a:cubicBezTo>
                    <a:pt x="117" y="1705"/>
                    <a:pt x="117" y="1705"/>
                    <a:pt x="117" y="1705"/>
                  </a:cubicBezTo>
                  <a:cubicBezTo>
                    <a:pt x="110" y="1705"/>
                    <a:pt x="105" y="1710"/>
                    <a:pt x="105" y="1716"/>
                  </a:cubicBezTo>
                  <a:cubicBezTo>
                    <a:pt x="105" y="1722"/>
                    <a:pt x="110" y="1727"/>
                    <a:pt x="117" y="1727"/>
                  </a:cubicBezTo>
                  <a:cubicBezTo>
                    <a:pt x="489" y="1727"/>
                    <a:pt x="489" y="1727"/>
                    <a:pt x="489" y="1727"/>
                  </a:cubicBezTo>
                  <a:cubicBezTo>
                    <a:pt x="495" y="1727"/>
                    <a:pt x="500" y="1722"/>
                    <a:pt x="500" y="1716"/>
                  </a:cubicBezTo>
                  <a:cubicBezTo>
                    <a:pt x="500" y="1710"/>
                    <a:pt x="495" y="1705"/>
                    <a:pt x="489" y="1705"/>
                  </a:cubicBezTo>
                  <a:close/>
                  <a:moveTo>
                    <a:pt x="489" y="1705"/>
                  </a:moveTo>
                  <a:cubicBezTo>
                    <a:pt x="489" y="1705"/>
                    <a:pt x="489" y="1705"/>
                    <a:pt x="489" y="1705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2"/>
            <p:cNvSpPr>
              <a:spLocks noEditPoints="1"/>
            </p:cNvSpPr>
            <p:nvPr userDrawn="1"/>
          </p:nvSpPr>
          <p:spPr bwMode="auto">
            <a:xfrm>
              <a:off x="10383838" y="2078037"/>
              <a:ext cx="1019175" cy="2339975"/>
            </a:xfrm>
            <a:custGeom>
              <a:avLst/>
              <a:gdLst>
                <a:gd name="T0" fmla="*/ 253 w 642"/>
                <a:gd name="T1" fmla="*/ 110 h 1474"/>
                <a:gd name="T2" fmla="*/ 264 w 642"/>
                <a:gd name="T3" fmla="*/ 149 h 1474"/>
                <a:gd name="T4" fmla="*/ 642 w 642"/>
                <a:gd name="T5" fmla="*/ 1474 h 1474"/>
                <a:gd name="T6" fmla="*/ 222 w 642"/>
                <a:gd name="T7" fmla="*/ 0 h 1474"/>
                <a:gd name="T8" fmla="*/ 221 w 642"/>
                <a:gd name="T9" fmla="*/ 0 h 1474"/>
                <a:gd name="T10" fmla="*/ 253 w 642"/>
                <a:gd name="T11" fmla="*/ 110 h 1474"/>
                <a:gd name="T12" fmla="*/ 2 w 642"/>
                <a:gd name="T13" fmla="*/ 356 h 1474"/>
                <a:gd name="T14" fmla="*/ 17 w 642"/>
                <a:gd name="T15" fmla="*/ 366 h 1474"/>
                <a:gd name="T16" fmla="*/ 10 w 642"/>
                <a:gd name="T17" fmla="*/ 342 h 1474"/>
                <a:gd name="T18" fmla="*/ 2 w 642"/>
                <a:gd name="T19" fmla="*/ 356 h 1474"/>
                <a:gd name="T20" fmla="*/ 2 w 642"/>
                <a:gd name="T21" fmla="*/ 356 h 1474"/>
                <a:gd name="T22" fmla="*/ 2 w 642"/>
                <a:gd name="T23" fmla="*/ 35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474">
                  <a:moveTo>
                    <a:pt x="253" y="110"/>
                  </a:moveTo>
                  <a:cubicBezTo>
                    <a:pt x="264" y="149"/>
                    <a:pt x="264" y="149"/>
                    <a:pt x="264" y="149"/>
                  </a:cubicBezTo>
                  <a:cubicBezTo>
                    <a:pt x="642" y="1474"/>
                    <a:pt x="642" y="1474"/>
                    <a:pt x="642" y="1474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3" y="110"/>
                    <a:pt x="253" y="110"/>
                    <a:pt x="253" y="110"/>
                  </a:cubicBezTo>
                  <a:close/>
                  <a:moveTo>
                    <a:pt x="2" y="356"/>
                  </a:moveTo>
                  <a:cubicBezTo>
                    <a:pt x="3" y="362"/>
                    <a:pt x="9" y="364"/>
                    <a:pt x="17" y="366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3" y="345"/>
                    <a:pt x="0" y="350"/>
                    <a:pt x="2" y="356"/>
                  </a:cubicBezTo>
                  <a:close/>
                  <a:moveTo>
                    <a:pt x="2" y="356"/>
                  </a:moveTo>
                  <a:cubicBezTo>
                    <a:pt x="2" y="356"/>
                    <a:pt x="2" y="356"/>
                    <a:pt x="2" y="356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03"/>
            <p:cNvSpPr>
              <a:spLocks noEditPoints="1"/>
            </p:cNvSpPr>
            <p:nvPr userDrawn="1"/>
          </p:nvSpPr>
          <p:spPr bwMode="auto">
            <a:xfrm>
              <a:off x="10469563" y="2936875"/>
              <a:ext cx="6350" cy="152400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4"/>
            <p:cNvSpPr>
              <a:spLocks noEditPoints="1"/>
            </p:cNvSpPr>
            <p:nvPr userDrawn="1"/>
          </p:nvSpPr>
          <p:spPr bwMode="auto">
            <a:xfrm>
              <a:off x="10469563" y="2936875"/>
              <a:ext cx="6350" cy="152400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05"/>
            <p:cNvSpPr>
              <a:spLocks noChangeArrowheads="1"/>
            </p:cNvSpPr>
            <p:nvPr userDrawn="1"/>
          </p:nvSpPr>
          <p:spPr bwMode="auto">
            <a:xfrm>
              <a:off x="10475913" y="2936875"/>
              <a:ext cx="1588" cy="152400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206"/>
            <p:cNvSpPr>
              <a:spLocks noChangeArrowheads="1"/>
            </p:cNvSpPr>
            <p:nvPr userDrawn="1"/>
          </p:nvSpPr>
          <p:spPr bwMode="auto">
            <a:xfrm>
              <a:off x="10477501" y="2936875"/>
              <a:ext cx="1588" cy="152400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07"/>
            <p:cNvSpPr>
              <a:spLocks noChangeArrowheads="1"/>
            </p:cNvSpPr>
            <p:nvPr userDrawn="1"/>
          </p:nvSpPr>
          <p:spPr bwMode="auto">
            <a:xfrm>
              <a:off x="10477501" y="2936875"/>
              <a:ext cx="1588" cy="152400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08"/>
            <p:cNvSpPr>
              <a:spLocks noChangeArrowheads="1"/>
            </p:cNvSpPr>
            <p:nvPr userDrawn="1"/>
          </p:nvSpPr>
          <p:spPr bwMode="auto">
            <a:xfrm>
              <a:off x="10479088" y="2936875"/>
              <a:ext cx="1588" cy="152400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09"/>
            <p:cNvSpPr>
              <a:spLocks noChangeArrowheads="1"/>
            </p:cNvSpPr>
            <p:nvPr userDrawn="1"/>
          </p:nvSpPr>
          <p:spPr bwMode="auto">
            <a:xfrm>
              <a:off x="10480676" y="2936875"/>
              <a:ext cx="1588" cy="152400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210"/>
            <p:cNvSpPr>
              <a:spLocks noChangeArrowheads="1"/>
            </p:cNvSpPr>
            <p:nvPr userDrawn="1"/>
          </p:nvSpPr>
          <p:spPr bwMode="auto">
            <a:xfrm>
              <a:off x="10482263" y="2936875"/>
              <a:ext cx="1588" cy="152400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211"/>
            <p:cNvSpPr>
              <a:spLocks noChangeArrowheads="1"/>
            </p:cNvSpPr>
            <p:nvPr userDrawn="1"/>
          </p:nvSpPr>
          <p:spPr bwMode="auto">
            <a:xfrm>
              <a:off x="10482263" y="2936875"/>
              <a:ext cx="1588" cy="152400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212"/>
            <p:cNvSpPr>
              <a:spLocks noChangeArrowheads="1"/>
            </p:cNvSpPr>
            <p:nvPr userDrawn="1"/>
          </p:nvSpPr>
          <p:spPr bwMode="auto">
            <a:xfrm>
              <a:off x="10483851" y="2936875"/>
              <a:ext cx="1588" cy="152400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213"/>
            <p:cNvSpPr>
              <a:spLocks noChangeArrowheads="1"/>
            </p:cNvSpPr>
            <p:nvPr userDrawn="1"/>
          </p:nvSpPr>
          <p:spPr bwMode="auto">
            <a:xfrm>
              <a:off x="10485438" y="2936875"/>
              <a:ext cx="1588" cy="152400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214"/>
            <p:cNvSpPr>
              <a:spLocks noChangeArrowheads="1"/>
            </p:cNvSpPr>
            <p:nvPr userDrawn="1"/>
          </p:nvSpPr>
          <p:spPr bwMode="auto">
            <a:xfrm>
              <a:off x="10487026" y="2936875"/>
              <a:ext cx="1588" cy="152400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215"/>
            <p:cNvSpPr>
              <a:spLocks noChangeArrowheads="1"/>
            </p:cNvSpPr>
            <p:nvPr userDrawn="1"/>
          </p:nvSpPr>
          <p:spPr bwMode="auto">
            <a:xfrm>
              <a:off x="10487026" y="2936875"/>
              <a:ext cx="1588" cy="152400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216"/>
            <p:cNvSpPr>
              <a:spLocks noChangeArrowheads="1"/>
            </p:cNvSpPr>
            <p:nvPr userDrawn="1"/>
          </p:nvSpPr>
          <p:spPr bwMode="auto">
            <a:xfrm>
              <a:off x="10488613" y="2936875"/>
              <a:ext cx="1588" cy="152400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217"/>
            <p:cNvSpPr>
              <a:spLocks noChangeArrowheads="1"/>
            </p:cNvSpPr>
            <p:nvPr userDrawn="1"/>
          </p:nvSpPr>
          <p:spPr bwMode="auto">
            <a:xfrm>
              <a:off x="10490201" y="2936875"/>
              <a:ext cx="1588" cy="152400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218"/>
            <p:cNvSpPr>
              <a:spLocks noChangeArrowheads="1"/>
            </p:cNvSpPr>
            <p:nvPr userDrawn="1"/>
          </p:nvSpPr>
          <p:spPr bwMode="auto">
            <a:xfrm>
              <a:off x="10490201" y="2936875"/>
              <a:ext cx="1588" cy="152400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219"/>
            <p:cNvSpPr>
              <a:spLocks noChangeArrowheads="1"/>
            </p:cNvSpPr>
            <p:nvPr userDrawn="1"/>
          </p:nvSpPr>
          <p:spPr bwMode="auto">
            <a:xfrm>
              <a:off x="10491788" y="2936875"/>
              <a:ext cx="1588" cy="152400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220"/>
            <p:cNvSpPr>
              <a:spLocks noChangeArrowheads="1"/>
            </p:cNvSpPr>
            <p:nvPr userDrawn="1"/>
          </p:nvSpPr>
          <p:spPr bwMode="auto">
            <a:xfrm>
              <a:off x="10493376" y="2936875"/>
              <a:ext cx="1588" cy="152400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221"/>
            <p:cNvSpPr>
              <a:spLocks noChangeArrowheads="1"/>
            </p:cNvSpPr>
            <p:nvPr userDrawn="1"/>
          </p:nvSpPr>
          <p:spPr bwMode="auto">
            <a:xfrm>
              <a:off x="10494963" y="2936875"/>
              <a:ext cx="1588" cy="152400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222"/>
            <p:cNvSpPr>
              <a:spLocks noChangeArrowheads="1"/>
            </p:cNvSpPr>
            <p:nvPr userDrawn="1"/>
          </p:nvSpPr>
          <p:spPr bwMode="auto">
            <a:xfrm>
              <a:off x="10496551" y="2936875"/>
              <a:ext cx="1588" cy="152400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223"/>
            <p:cNvSpPr>
              <a:spLocks noChangeArrowheads="1"/>
            </p:cNvSpPr>
            <p:nvPr userDrawn="1"/>
          </p:nvSpPr>
          <p:spPr bwMode="auto">
            <a:xfrm>
              <a:off x="10496551" y="2936875"/>
              <a:ext cx="1588" cy="152400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224"/>
            <p:cNvSpPr>
              <a:spLocks noChangeArrowheads="1"/>
            </p:cNvSpPr>
            <p:nvPr userDrawn="1"/>
          </p:nvSpPr>
          <p:spPr bwMode="auto">
            <a:xfrm>
              <a:off x="10498138" y="2936875"/>
              <a:ext cx="1588" cy="152400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225"/>
            <p:cNvSpPr>
              <a:spLocks noChangeArrowheads="1"/>
            </p:cNvSpPr>
            <p:nvPr userDrawn="1"/>
          </p:nvSpPr>
          <p:spPr bwMode="auto">
            <a:xfrm>
              <a:off x="10499726" y="2936875"/>
              <a:ext cx="1588" cy="152400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226"/>
            <p:cNvSpPr>
              <a:spLocks noChangeArrowheads="1"/>
            </p:cNvSpPr>
            <p:nvPr userDrawn="1"/>
          </p:nvSpPr>
          <p:spPr bwMode="auto">
            <a:xfrm>
              <a:off x="10499726" y="2936875"/>
              <a:ext cx="1588" cy="152400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227"/>
            <p:cNvSpPr>
              <a:spLocks noChangeArrowheads="1"/>
            </p:cNvSpPr>
            <p:nvPr userDrawn="1"/>
          </p:nvSpPr>
          <p:spPr bwMode="auto">
            <a:xfrm>
              <a:off x="10501313" y="2936875"/>
              <a:ext cx="1588" cy="152400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228"/>
            <p:cNvSpPr>
              <a:spLocks noChangeArrowheads="1"/>
            </p:cNvSpPr>
            <p:nvPr userDrawn="1"/>
          </p:nvSpPr>
          <p:spPr bwMode="auto">
            <a:xfrm>
              <a:off x="10502901" y="2936875"/>
              <a:ext cx="1588" cy="152400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229"/>
            <p:cNvSpPr>
              <a:spLocks noChangeArrowheads="1"/>
            </p:cNvSpPr>
            <p:nvPr userDrawn="1"/>
          </p:nvSpPr>
          <p:spPr bwMode="auto">
            <a:xfrm>
              <a:off x="10504488" y="2936875"/>
              <a:ext cx="1588" cy="152400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230"/>
            <p:cNvSpPr>
              <a:spLocks noChangeArrowheads="1"/>
            </p:cNvSpPr>
            <p:nvPr userDrawn="1"/>
          </p:nvSpPr>
          <p:spPr bwMode="auto">
            <a:xfrm>
              <a:off x="10506076" y="2936875"/>
              <a:ext cx="1588" cy="152400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231"/>
            <p:cNvSpPr>
              <a:spLocks noChangeArrowheads="1"/>
            </p:cNvSpPr>
            <p:nvPr userDrawn="1"/>
          </p:nvSpPr>
          <p:spPr bwMode="auto">
            <a:xfrm>
              <a:off x="10507663" y="2936875"/>
              <a:ext cx="1588" cy="152400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232"/>
            <p:cNvSpPr>
              <a:spLocks noChangeArrowheads="1"/>
            </p:cNvSpPr>
            <p:nvPr userDrawn="1"/>
          </p:nvSpPr>
          <p:spPr bwMode="auto">
            <a:xfrm>
              <a:off x="10507663" y="2936875"/>
              <a:ext cx="1588" cy="152400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233"/>
            <p:cNvSpPr>
              <a:spLocks noChangeArrowheads="1"/>
            </p:cNvSpPr>
            <p:nvPr userDrawn="1"/>
          </p:nvSpPr>
          <p:spPr bwMode="auto">
            <a:xfrm>
              <a:off x="10509251" y="2936875"/>
              <a:ext cx="1588" cy="152400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234"/>
            <p:cNvSpPr>
              <a:spLocks noChangeArrowheads="1"/>
            </p:cNvSpPr>
            <p:nvPr userDrawn="1"/>
          </p:nvSpPr>
          <p:spPr bwMode="auto">
            <a:xfrm>
              <a:off x="10509251" y="2936875"/>
              <a:ext cx="1588" cy="152400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Rectangle 235"/>
            <p:cNvSpPr>
              <a:spLocks noChangeArrowheads="1"/>
            </p:cNvSpPr>
            <p:nvPr userDrawn="1"/>
          </p:nvSpPr>
          <p:spPr bwMode="auto">
            <a:xfrm>
              <a:off x="10510838" y="2936875"/>
              <a:ext cx="1588" cy="152400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236"/>
            <p:cNvSpPr>
              <a:spLocks noChangeArrowheads="1"/>
            </p:cNvSpPr>
            <p:nvPr userDrawn="1"/>
          </p:nvSpPr>
          <p:spPr bwMode="auto">
            <a:xfrm>
              <a:off x="10512426" y="2936875"/>
              <a:ext cx="1588" cy="152400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237"/>
            <p:cNvSpPr>
              <a:spLocks noChangeArrowheads="1"/>
            </p:cNvSpPr>
            <p:nvPr userDrawn="1"/>
          </p:nvSpPr>
          <p:spPr bwMode="auto">
            <a:xfrm>
              <a:off x="10514013" y="2936875"/>
              <a:ext cx="1588" cy="152400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238"/>
            <p:cNvSpPr>
              <a:spLocks noChangeArrowheads="1"/>
            </p:cNvSpPr>
            <p:nvPr userDrawn="1"/>
          </p:nvSpPr>
          <p:spPr bwMode="auto">
            <a:xfrm>
              <a:off x="10515601" y="2936875"/>
              <a:ext cx="1588" cy="152400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239"/>
            <p:cNvSpPr>
              <a:spLocks noChangeArrowheads="1"/>
            </p:cNvSpPr>
            <p:nvPr userDrawn="1"/>
          </p:nvSpPr>
          <p:spPr bwMode="auto">
            <a:xfrm>
              <a:off x="10517188" y="2936875"/>
              <a:ext cx="1588" cy="152400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240"/>
            <p:cNvSpPr>
              <a:spLocks noChangeArrowheads="1"/>
            </p:cNvSpPr>
            <p:nvPr userDrawn="1"/>
          </p:nvSpPr>
          <p:spPr bwMode="auto">
            <a:xfrm>
              <a:off x="10517188" y="2936875"/>
              <a:ext cx="1588" cy="152400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241"/>
            <p:cNvSpPr>
              <a:spLocks noChangeArrowheads="1"/>
            </p:cNvSpPr>
            <p:nvPr userDrawn="1"/>
          </p:nvSpPr>
          <p:spPr bwMode="auto">
            <a:xfrm>
              <a:off x="10518776" y="2936875"/>
              <a:ext cx="1588" cy="152400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242"/>
            <p:cNvSpPr>
              <a:spLocks noChangeArrowheads="1"/>
            </p:cNvSpPr>
            <p:nvPr userDrawn="1"/>
          </p:nvSpPr>
          <p:spPr bwMode="auto">
            <a:xfrm>
              <a:off x="10520363" y="2936875"/>
              <a:ext cx="1588" cy="152400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243"/>
            <p:cNvSpPr>
              <a:spLocks noChangeArrowheads="1"/>
            </p:cNvSpPr>
            <p:nvPr userDrawn="1"/>
          </p:nvSpPr>
          <p:spPr bwMode="auto">
            <a:xfrm>
              <a:off x="10520363" y="2936875"/>
              <a:ext cx="1588" cy="152400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244"/>
            <p:cNvSpPr>
              <a:spLocks noChangeArrowheads="1"/>
            </p:cNvSpPr>
            <p:nvPr userDrawn="1"/>
          </p:nvSpPr>
          <p:spPr bwMode="auto">
            <a:xfrm>
              <a:off x="10521951" y="2936875"/>
              <a:ext cx="1588" cy="152400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245"/>
            <p:cNvSpPr>
              <a:spLocks noChangeArrowheads="1"/>
            </p:cNvSpPr>
            <p:nvPr userDrawn="1"/>
          </p:nvSpPr>
          <p:spPr bwMode="auto">
            <a:xfrm>
              <a:off x="10523538" y="2936875"/>
              <a:ext cx="1588" cy="152400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246"/>
            <p:cNvSpPr>
              <a:spLocks noChangeArrowheads="1"/>
            </p:cNvSpPr>
            <p:nvPr userDrawn="1"/>
          </p:nvSpPr>
          <p:spPr bwMode="auto">
            <a:xfrm>
              <a:off x="10525126" y="2936875"/>
              <a:ext cx="1588" cy="152400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247"/>
            <p:cNvSpPr>
              <a:spLocks noChangeArrowheads="1"/>
            </p:cNvSpPr>
            <p:nvPr userDrawn="1"/>
          </p:nvSpPr>
          <p:spPr bwMode="auto">
            <a:xfrm>
              <a:off x="10525126" y="2936875"/>
              <a:ext cx="1588" cy="152400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248"/>
            <p:cNvSpPr>
              <a:spLocks noChangeArrowheads="1"/>
            </p:cNvSpPr>
            <p:nvPr userDrawn="1"/>
          </p:nvSpPr>
          <p:spPr bwMode="auto">
            <a:xfrm>
              <a:off x="10526713" y="2936875"/>
              <a:ext cx="1588" cy="152400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249"/>
            <p:cNvSpPr>
              <a:spLocks noChangeArrowheads="1"/>
            </p:cNvSpPr>
            <p:nvPr userDrawn="1"/>
          </p:nvSpPr>
          <p:spPr bwMode="auto">
            <a:xfrm>
              <a:off x="10528301" y="2936875"/>
              <a:ext cx="1588" cy="152400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250"/>
            <p:cNvSpPr>
              <a:spLocks noChangeArrowheads="1"/>
            </p:cNvSpPr>
            <p:nvPr userDrawn="1"/>
          </p:nvSpPr>
          <p:spPr bwMode="auto">
            <a:xfrm>
              <a:off x="10529888" y="2936875"/>
              <a:ext cx="1588" cy="152400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251"/>
            <p:cNvSpPr>
              <a:spLocks noChangeArrowheads="1"/>
            </p:cNvSpPr>
            <p:nvPr userDrawn="1"/>
          </p:nvSpPr>
          <p:spPr bwMode="auto">
            <a:xfrm>
              <a:off x="10529888" y="2936875"/>
              <a:ext cx="1588" cy="152400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252"/>
            <p:cNvSpPr>
              <a:spLocks noChangeArrowheads="1"/>
            </p:cNvSpPr>
            <p:nvPr userDrawn="1"/>
          </p:nvSpPr>
          <p:spPr bwMode="auto">
            <a:xfrm>
              <a:off x="10531476" y="2936875"/>
              <a:ext cx="1588" cy="152400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53"/>
            <p:cNvSpPr>
              <a:spLocks noEditPoints="1"/>
            </p:cNvSpPr>
            <p:nvPr userDrawn="1"/>
          </p:nvSpPr>
          <p:spPr bwMode="auto">
            <a:xfrm>
              <a:off x="10877551" y="4295775"/>
              <a:ext cx="581025" cy="314325"/>
            </a:xfrm>
            <a:custGeom>
              <a:avLst/>
              <a:gdLst>
                <a:gd name="T0" fmla="*/ 9 w 366"/>
                <a:gd name="T1" fmla="*/ 33 h 198"/>
                <a:gd name="T2" fmla="*/ 0 w 366"/>
                <a:gd name="T3" fmla="*/ 0 h 198"/>
                <a:gd name="T4" fmla="*/ 8 w 366"/>
                <a:gd name="T5" fmla="*/ 30 h 198"/>
                <a:gd name="T6" fmla="*/ 9 w 366"/>
                <a:gd name="T7" fmla="*/ 33 h 198"/>
                <a:gd name="T8" fmla="*/ 366 w 366"/>
                <a:gd name="T9" fmla="*/ 198 h 198"/>
                <a:gd name="T10" fmla="*/ 342 w 366"/>
                <a:gd name="T11" fmla="*/ 116 h 198"/>
                <a:gd name="T12" fmla="*/ 366 w 366"/>
                <a:gd name="T13" fmla="*/ 198 h 198"/>
                <a:gd name="T14" fmla="*/ 366 w 366"/>
                <a:gd name="T15" fmla="*/ 198 h 198"/>
                <a:gd name="T16" fmla="*/ 366 w 366"/>
                <a:gd name="T1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98">
                  <a:moveTo>
                    <a:pt x="9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5" y="19"/>
                    <a:pt x="8" y="30"/>
                  </a:cubicBezTo>
                  <a:cubicBezTo>
                    <a:pt x="8" y="31"/>
                    <a:pt x="9" y="32"/>
                    <a:pt x="9" y="33"/>
                  </a:cubicBezTo>
                  <a:close/>
                  <a:moveTo>
                    <a:pt x="366" y="198"/>
                  </a:moveTo>
                  <a:cubicBezTo>
                    <a:pt x="342" y="116"/>
                    <a:pt x="342" y="116"/>
                    <a:pt x="342" y="116"/>
                  </a:cubicBezTo>
                  <a:lnTo>
                    <a:pt x="366" y="198"/>
                  </a:lnTo>
                  <a:close/>
                  <a:moveTo>
                    <a:pt x="366" y="198"/>
                  </a:moveTo>
                  <a:cubicBezTo>
                    <a:pt x="366" y="198"/>
                    <a:pt x="366" y="198"/>
                    <a:pt x="366" y="198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54"/>
            <p:cNvSpPr>
              <a:spLocks noEditPoints="1"/>
            </p:cNvSpPr>
            <p:nvPr userDrawn="1"/>
          </p:nvSpPr>
          <p:spPr bwMode="auto">
            <a:xfrm>
              <a:off x="10301288" y="2252662"/>
              <a:ext cx="1119188" cy="2227263"/>
            </a:xfrm>
            <a:custGeom>
              <a:avLst/>
              <a:gdLst>
                <a:gd name="T0" fmla="*/ 316 w 705"/>
                <a:gd name="T1" fmla="*/ 39 h 1403"/>
                <a:gd name="T2" fmla="*/ 305 w 705"/>
                <a:gd name="T3" fmla="*/ 0 h 1403"/>
                <a:gd name="T4" fmla="*/ 305 w 705"/>
                <a:gd name="T5" fmla="*/ 0 h 1403"/>
                <a:gd name="T6" fmla="*/ 316 w 705"/>
                <a:gd name="T7" fmla="*/ 39 h 1403"/>
                <a:gd name="T8" fmla="*/ 705 w 705"/>
                <a:gd name="T9" fmla="*/ 1403 h 1403"/>
                <a:gd name="T10" fmla="*/ 694 w 705"/>
                <a:gd name="T11" fmla="*/ 1364 h 1403"/>
                <a:gd name="T12" fmla="*/ 705 w 705"/>
                <a:gd name="T13" fmla="*/ 1403 h 1403"/>
                <a:gd name="T14" fmla="*/ 694 w 705"/>
                <a:gd name="T15" fmla="*/ 1364 h 1403"/>
                <a:gd name="T16" fmla="*/ 705 w 705"/>
                <a:gd name="T17" fmla="*/ 1403 h 1403"/>
                <a:gd name="T18" fmla="*/ 694 w 705"/>
                <a:gd name="T19" fmla="*/ 1364 h 1403"/>
                <a:gd name="T20" fmla="*/ 43 w 705"/>
                <a:gd name="T21" fmla="*/ 876 h 1403"/>
                <a:gd name="T22" fmla="*/ 64 w 705"/>
                <a:gd name="T23" fmla="*/ 838 h 1403"/>
                <a:gd name="T24" fmla="*/ 26 w 705"/>
                <a:gd name="T25" fmla="*/ 817 h 1403"/>
                <a:gd name="T26" fmla="*/ 5 w 705"/>
                <a:gd name="T27" fmla="*/ 855 h 1403"/>
                <a:gd name="T28" fmla="*/ 43 w 705"/>
                <a:gd name="T29" fmla="*/ 876 h 1403"/>
                <a:gd name="T30" fmla="*/ 43 w 705"/>
                <a:gd name="T31" fmla="*/ 876 h 1403"/>
                <a:gd name="T32" fmla="*/ 43 w 705"/>
                <a:gd name="T33" fmla="*/ 87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403">
                  <a:moveTo>
                    <a:pt x="316" y="39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lnTo>
                    <a:pt x="316" y="39"/>
                  </a:lnTo>
                  <a:close/>
                  <a:moveTo>
                    <a:pt x="705" y="1403"/>
                  </a:moveTo>
                  <a:cubicBezTo>
                    <a:pt x="694" y="1364"/>
                    <a:pt x="694" y="1364"/>
                    <a:pt x="694" y="1364"/>
                  </a:cubicBezTo>
                  <a:lnTo>
                    <a:pt x="705" y="1403"/>
                  </a:lnTo>
                  <a:close/>
                  <a:moveTo>
                    <a:pt x="694" y="1364"/>
                  </a:moveTo>
                  <a:cubicBezTo>
                    <a:pt x="705" y="1403"/>
                    <a:pt x="705" y="1403"/>
                    <a:pt x="705" y="1403"/>
                  </a:cubicBezTo>
                  <a:lnTo>
                    <a:pt x="694" y="1364"/>
                  </a:lnTo>
                  <a:close/>
                  <a:moveTo>
                    <a:pt x="43" y="876"/>
                  </a:moveTo>
                  <a:cubicBezTo>
                    <a:pt x="59" y="872"/>
                    <a:pt x="69" y="855"/>
                    <a:pt x="64" y="838"/>
                  </a:cubicBezTo>
                  <a:cubicBezTo>
                    <a:pt x="59" y="822"/>
                    <a:pt x="43" y="813"/>
                    <a:pt x="26" y="817"/>
                  </a:cubicBezTo>
                  <a:cubicBezTo>
                    <a:pt x="10" y="822"/>
                    <a:pt x="0" y="839"/>
                    <a:pt x="5" y="855"/>
                  </a:cubicBezTo>
                  <a:cubicBezTo>
                    <a:pt x="10" y="872"/>
                    <a:pt x="27" y="881"/>
                    <a:pt x="43" y="876"/>
                  </a:cubicBezTo>
                  <a:close/>
                  <a:moveTo>
                    <a:pt x="43" y="876"/>
                  </a:moveTo>
                  <a:cubicBezTo>
                    <a:pt x="43" y="876"/>
                    <a:pt x="43" y="876"/>
                    <a:pt x="43" y="8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55"/>
            <p:cNvSpPr>
              <a:spLocks noEditPoints="1"/>
            </p:cNvSpPr>
            <p:nvPr userDrawn="1"/>
          </p:nvSpPr>
          <p:spPr bwMode="auto">
            <a:xfrm>
              <a:off x="10077451" y="2673350"/>
              <a:ext cx="557213" cy="1847850"/>
            </a:xfrm>
            <a:custGeom>
              <a:avLst/>
              <a:gdLst>
                <a:gd name="T0" fmla="*/ 152 w 351"/>
                <a:gd name="T1" fmla="*/ 502 h 1164"/>
                <a:gd name="T2" fmla="*/ 160 w 351"/>
                <a:gd name="T3" fmla="*/ 488 h 1164"/>
                <a:gd name="T4" fmla="*/ 24 w 351"/>
                <a:gd name="T5" fmla="*/ 10 h 1164"/>
                <a:gd name="T6" fmla="*/ 9 w 351"/>
                <a:gd name="T7" fmla="*/ 2 h 1164"/>
                <a:gd name="T8" fmla="*/ 2 w 351"/>
                <a:gd name="T9" fmla="*/ 16 h 1164"/>
                <a:gd name="T10" fmla="*/ 138 w 351"/>
                <a:gd name="T11" fmla="*/ 494 h 1164"/>
                <a:gd name="T12" fmla="*/ 152 w 351"/>
                <a:gd name="T13" fmla="*/ 502 h 1164"/>
                <a:gd name="T14" fmla="*/ 198 w 351"/>
                <a:gd name="T15" fmla="*/ 662 h 1164"/>
                <a:gd name="T16" fmla="*/ 190 w 351"/>
                <a:gd name="T17" fmla="*/ 676 h 1164"/>
                <a:gd name="T18" fmla="*/ 327 w 351"/>
                <a:gd name="T19" fmla="*/ 1154 h 1164"/>
                <a:gd name="T20" fmla="*/ 341 w 351"/>
                <a:gd name="T21" fmla="*/ 1162 h 1164"/>
                <a:gd name="T22" fmla="*/ 349 w 351"/>
                <a:gd name="T23" fmla="*/ 1148 h 1164"/>
                <a:gd name="T24" fmla="*/ 212 w 351"/>
                <a:gd name="T25" fmla="*/ 669 h 1164"/>
                <a:gd name="T26" fmla="*/ 198 w 351"/>
                <a:gd name="T27" fmla="*/ 662 h 1164"/>
                <a:gd name="T28" fmla="*/ 198 w 351"/>
                <a:gd name="T29" fmla="*/ 662 h 1164"/>
                <a:gd name="T30" fmla="*/ 198 w 351"/>
                <a:gd name="T31" fmla="*/ 662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" h="1164">
                  <a:moveTo>
                    <a:pt x="152" y="502"/>
                  </a:moveTo>
                  <a:cubicBezTo>
                    <a:pt x="158" y="500"/>
                    <a:pt x="162" y="494"/>
                    <a:pt x="160" y="48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4"/>
                    <a:pt x="15" y="0"/>
                    <a:pt x="9" y="2"/>
                  </a:cubicBezTo>
                  <a:cubicBezTo>
                    <a:pt x="4" y="4"/>
                    <a:pt x="0" y="10"/>
                    <a:pt x="2" y="16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140" y="500"/>
                    <a:pt x="146" y="504"/>
                    <a:pt x="152" y="502"/>
                  </a:cubicBezTo>
                  <a:close/>
                  <a:moveTo>
                    <a:pt x="198" y="662"/>
                  </a:moveTo>
                  <a:cubicBezTo>
                    <a:pt x="192" y="663"/>
                    <a:pt x="189" y="670"/>
                    <a:pt x="190" y="676"/>
                  </a:cubicBezTo>
                  <a:cubicBezTo>
                    <a:pt x="327" y="1154"/>
                    <a:pt x="327" y="1154"/>
                    <a:pt x="327" y="1154"/>
                  </a:cubicBezTo>
                  <a:cubicBezTo>
                    <a:pt x="329" y="1160"/>
                    <a:pt x="335" y="1164"/>
                    <a:pt x="341" y="1162"/>
                  </a:cubicBezTo>
                  <a:cubicBezTo>
                    <a:pt x="347" y="1160"/>
                    <a:pt x="351" y="1153"/>
                    <a:pt x="349" y="1148"/>
                  </a:cubicBezTo>
                  <a:cubicBezTo>
                    <a:pt x="212" y="669"/>
                    <a:pt x="212" y="669"/>
                    <a:pt x="212" y="669"/>
                  </a:cubicBezTo>
                  <a:cubicBezTo>
                    <a:pt x="211" y="663"/>
                    <a:pt x="204" y="660"/>
                    <a:pt x="198" y="662"/>
                  </a:cubicBezTo>
                  <a:close/>
                  <a:moveTo>
                    <a:pt x="198" y="662"/>
                  </a:moveTo>
                  <a:cubicBezTo>
                    <a:pt x="198" y="662"/>
                    <a:pt x="198" y="662"/>
                    <a:pt x="198" y="662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56"/>
            <p:cNvSpPr>
              <a:spLocks noEditPoints="1"/>
            </p:cNvSpPr>
            <p:nvPr userDrawn="1"/>
          </p:nvSpPr>
          <p:spPr bwMode="auto">
            <a:xfrm>
              <a:off x="10282238" y="2078037"/>
              <a:ext cx="1176338" cy="2660650"/>
            </a:xfrm>
            <a:custGeom>
              <a:avLst/>
              <a:gdLst>
                <a:gd name="T0" fmla="*/ 285 w 741"/>
                <a:gd name="T1" fmla="*/ 0 h 1676"/>
                <a:gd name="T2" fmla="*/ 0 w 741"/>
                <a:gd name="T3" fmla="*/ 82 h 1676"/>
                <a:gd name="T4" fmla="*/ 285 w 741"/>
                <a:gd name="T5" fmla="*/ 0 h 1676"/>
                <a:gd name="T6" fmla="*/ 455 w 741"/>
                <a:gd name="T7" fmla="*/ 1676 h 1676"/>
                <a:gd name="T8" fmla="*/ 741 w 741"/>
                <a:gd name="T9" fmla="*/ 1595 h 1676"/>
                <a:gd name="T10" fmla="*/ 455 w 741"/>
                <a:gd name="T11" fmla="*/ 1676 h 1676"/>
                <a:gd name="T12" fmla="*/ 107 w 741"/>
                <a:gd name="T13" fmla="*/ 429 h 1676"/>
                <a:gd name="T14" fmla="*/ 96 w 741"/>
                <a:gd name="T15" fmla="*/ 420 h 1676"/>
                <a:gd name="T16" fmla="*/ 102 w 741"/>
                <a:gd name="T17" fmla="*/ 440 h 1676"/>
                <a:gd name="T18" fmla="*/ 107 w 741"/>
                <a:gd name="T19" fmla="*/ 429 h 1676"/>
                <a:gd name="T20" fmla="*/ 107 w 741"/>
                <a:gd name="T21" fmla="*/ 429 h 1676"/>
                <a:gd name="T22" fmla="*/ 107 w 741"/>
                <a:gd name="T23" fmla="*/ 429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1" h="1676">
                  <a:moveTo>
                    <a:pt x="285" y="0"/>
                  </a:moveTo>
                  <a:cubicBezTo>
                    <a:pt x="0" y="82"/>
                    <a:pt x="0" y="82"/>
                    <a:pt x="0" y="82"/>
                  </a:cubicBezTo>
                  <a:lnTo>
                    <a:pt x="285" y="0"/>
                  </a:lnTo>
                  <a:close/>
                  <a:moveTo>
                    <a:pt x="455" y="1676"/>
                  </a:moveTo>
                  <a:cubicBezTo>
                    <a:pt x="741" y="1595"/>
                    <a:pt x="741" y="1595"/>
                    <a:pt x="741" y="1595"/>
                  </a:cubicBezTo>
                  <a:lnTo>
                    <a:pt x="455" y="1676"/>
                  </a:lnTo>
                  <a:close/>
                  <a:moveTo>
                    <a:pt x="107" y="429"/>
                  </a:moveTo>
                  <a:cubicBezTo>
                    <a:pt x="106" y="425"/>
                    <a:pt x="102" y="422"/>
                    <a:pt x="96" y="420"/>
                  </a:cubicBezTo>
                  <a:cubicBezTo>
                    <a:pt x="102" y="440"/>
                    <a:pt x="102" y="440"/>
                    <a:pt x="102" y="440"/>
                  </a:cubicBezTo>
                  <a:cubicBezTo>
                    <a:pt x="106" y="438"/>
                    <a:pt x="109" y="433"/>
                    <a:pt x="107" y="429"/>
                  </a:cubicBezTo>
                  <a:close/>
                  <a:moveTo>
                    <a:pt x="107" y="429"/>
                  </a:moveTo>
                  <a:cubicBezTo>
                    <a:pt x="107" y="429"/>
                    <a:pt x="107" y="429"/>
                    <a:pt x="107" y="429"/>
                  </a:cubicBezTo>
                </a:path>
              </a:pathLst>
            </a:custGeom>
            <a:solidFill>
              <a:srgbClr val="E086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257"/>
            <p:cNvSpPr>
              <a:spLocks noChangeArrowheads="1"/>
            </p:cNvSpPr>
            <p:nvPr userDrawn="1"/>
          </p:nvSpPr>
          <p:spPr bwMode="auto">
            <a:xfrm>
              <a:off x="10728326" y="3879850"/>
              <a:ext cx="6350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258"/>
            <p:cNvSpPr>
              <a:spLocks noChangeArrowheads="1"/>
            </p:cNvSpPr>
            <p:nvPr userDrawn="1"/>
          </p:nvSpPr>
          <p:spPr bwMode="auto">
            <a:xfrm>
              <a:off x="10733088" y="3879850"/>
              <a:ext cx="3175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259"/>
            <p:cNvSpPr>
              <a:spLocks noChangeArrowheads="1"/>
            </p:cNvSpPr>
            <p:nvPr userDrawn="1"/>
          </p:nvSpPr>
          <p:spPr bwMode="auto">
            <a:xfrm>
              <a:off x="10736263" y="3879850"/>
              <a:ext cx="1588" cy="173038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260"/>
            <p:cNvSpPr>
              <a:spLocks noChangeArrowheads="1"/>
            </p:cNvSpPr>
            <p:nvPr userDrawn="1"/>
          </p:nvSpPr>
          <p:spPr bwMode="auto">
            <a:xfrm>
              <a:off x="10737851" y="3879850"/>
              <a:ext cx="1588" cy="173038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261"/>
            <p:cNvSpPr>
              <a:spLocks noChangeArrowheads="1"/>
            </p:cNvSpPr>
            <p:nvPr userDrawn="1"/>
          </p:nvSpPr>
          <p:spPr bwMode="auto">
            <a:xfrm>
              <a:off x="10739438" y="3879850"/>
              <a:ext cx="1588" cy="173038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262"/>
            <p:cNvSpPr>
              <a:spLocks noChangeArrowheads="1"/>
            </p:cNvSpPr>
            <p:nvPr userDrawn="1"/>
          </p:nvSpPr>
          <p:spPr bwMode="auto">
            <a:xfrm>
              <a:off x="10741026" y="3879850"/>
              <a:ext cx="3175" cy="173038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263"/>
            <p:cNvSpPr>
              <a:spLocks noChangeArrowheads="1"/>
            </p:cNvSpPr>
            <p:nvPr userDrawn="1"/>
          </p:nvSpPr>
          <p:spPr bwMode="auto">
            <a:xfrm>
              <a:off x="10742613" y="3879850"/>
              <a:ext cx="3175" cy="173038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264"/>
            <p:cNvSpPr>
              <a:spLocks noChangeArrowheads="1"/>
            </p:cNvSpPr>
            <p:nvPr userDrawn="1"/>
          </p:nvSpPr>
          <p:spPr bwMode="auto">
            <a:xfrm>
              <a:off x="10745788" y="3879850"/>
              <a:ext cx="1588" cy="173038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265"/>
            <p:cNvSpPr>
              <a:spLocks noChangeArrowheads="1"/>
            </p:cNvSpPr>
            <p:nvPr userDrawn="1"/>
          </p:nvSpPr>
          <p:spPr bwMode="auto">
            <a:xfrm>
              <a:off x="10747376" y="3879850"/>
              <a:ext cx="1588" cy="173038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266"/>
            <p:cNvSpPr>
              <a:spLocks noChangeArrowheads="1"/>
            </p:cNvSpPr>
            <p:nvPr userDrawn="1"/>
          </p:nvSpPr>
          <p:spPr bwMode="auto">
            <a:xfrm>
              <a:off x="10748963" y="3879850"/>
              <a:ext cx="1588" cy="173038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67"/>
            <p:cNvSpPr>
              <a:spLocks noChangeArrowheads="1"/>
            </p:cNvSpPr>
            <p:nvPr userDrawn="1"/>
          </p:nvSpPr>
          <p:spPr bwMode="auto">
            <a:xfrm>
              <a:off x="10750551" y="3879850"/>
              <a:ext cx="1588" cy="173038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268"/>
            <p:cNvSpPr>
              <a:spLocks noChangeArrowheads="1"/>
            </p:cNvSpPr>
            <p:nvPr userDrawn="1"/>
          </p:nvSpPr>
          <p:spPr bwMode="auto">
            <a:xfrm>
              <a:off x="10752138" y="3879850"/>
              <a:ext cx="3175" cy="173038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269"/>
            <p:cNvSpPr>
              <a:spLocks noChangeArrowheads="1"/>
            </p:cNvSpPr>
            <p:nvPr userDrawn="1"/>
          </p:nvSpPr>
          <p:spPr bwMode="auto">
            <a:xfrm>
              <a:off x="10755313" y="3879850"/>
              <a:ext cx="1588" cy="173038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270"/>
            <p:cNvSpPr>
              <a:spLocks noChangeArrowheads="1"/>
            </p:cNvSpPr>
            <p:nvPr userDrawn="1"/>
          </p:nvSpPr>
          <p:spPr bwMode="auto">
            <a:xfrm>
              <a:off x="10756901" y="3879850"/>
              <a:ext cx="1588" cy="173038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271"/>
            <p:cNvSpPr>
              <a:spLocks noChangeArrowheads="1"/>
            </p:cNvSpPr>
            <p:nvPr userDrawn="1"/>
          </p:nvSpPr>
          <p:spPr bwMode="auto">
            <a:xfrm>
              <a:off x="10758488" y="3879850"/>
              <a:ext cx="1588" cy="173038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272"/>
            <p:cNvSpPr>
              <a:spLocks noChangeArrowheads="1"/>
            </p:cNvSpPr>
            <p:nvPr userDrawn="1"/>
          </p:nvSpPr>
          <p:spPr bwMode="auto">
            <a:xfrm>
              <a:off x="10760076" y="3879850"/>
              <a:ext cx="1588" cy="173038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273"/>
            <p:cNvSpPr>
              <a:spLocks noChangeArrowheads="1"/>
            </p:cNvSpPr>
            <p:nvPr userDrawn="1"/>
          </p:nvSpPr>
          <p:spPr bwMode="auto">
            <a:xfrm>
              <a:off x="10761663" y="3879850"/>
              <a:ext cx="3175" cy="173038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274"/>
            <p:cNvSpPr>
              <a:spLocks noChangeArrowheads="1"/>
            </p:cNvSpPr>
            <p:nvPr userDrawn="1"/>
          </p:nvSpPr>
          <p:spPr bwMode="auto">
            <a:xfrm>
              <a:off x="10763251" y="3879850"/>
              <a:ext cx="3175" cy="173038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275"/>
            <p:cNvSpPr>
              <a:spLocks noChangeArrowheads="1"/>
            </p:cNvSpPr>
            <p:nvPr userDrawn="1"/>
          </p:nvSpPr>
          <p:spPr bwMode="auto">
            <a:xfrm>
              <a:off x="10766426" y="3879850"/>
              <a:ext cx="1588" cy="173038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276"/>
            <p:cNvSpPr>
              <a:spLocks noChangeArrowheads="1"/>
            </p:cNvSpPr>
            <p:nvPr userDrawn="1"/>
          </p:nvSpPr>
          <p:spPr bwMode="auto">
            <a:xfrm>
              <a:off x="10768013" y="3879850"/>
              <a:ext cx="1588" cy="173038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277"/>
            <p:cNvSpPr>
              <a:spLocks noChangeArrowheads="1"/>
            </p:cNvSpPr>
            <p:nvPr userDrawn="1"/>
          </p:nvSpPr>
          <p:spPr bwMode="auto">
            <a:xfrm>
              <a:off x="10769601" y="3879850"/>
              <a:ext cx="1588" cy="173038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278"/>
            <p:cNvSpPr>
              <a:spLocks noChangeArrowheads="1"/>
            </p:cNvSpPr>
            <p:nvPr userDrawn="1"/>
          </p:nvSpPr>
          <p:spPr bwMode="auto">
            <a:xfrm>
              <a:off x="10771188" y="3879850"/>
              <a:ext cx="3175" cy="173038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279"/>
            <p:cNvSpPr>
              <a:spLocks noChangeArrowheads="1"/>
            </p:cNvSpPr>
            <p:nvPr userDrawn="1"/>
          </p:nvSpPr>
          <p:spPr bwMode="auto">
            <a:xfrm>
              <a:off x="10772776" y="3879850"/>
              <a:ext cx="3175" cy="173038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280"/>
            <p:cNvSpPr>
              <a:spLocks noChangeArrowheads="1"/>
            </p:cNvSpPr>
            <p:nvPr userDrawn="1"/>
          </p:nvSpPr>
          <p:spPr bwMode="auto">
            <a:xfrm>
              <a:off x="10775951" y="3879850"/>
              <a:ext cx="1588" cy="173038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281"/>
            <p:cNvSpPr>
              <a:spLocks noChangeArrowheads="1"/>
            </p:cNvSpPr>
            <p:nvPr userDrawn="1"/>
          </p:nvSpPr>
          <p:spPr bwMode="auto">
            <a:xfrm>
              <a:off x="10775951" y="3879850"/>
              <a:ext cx="3175" cy="173038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82"/>
            <p:cNvSpPr>
              <a:spLocks noChangeArrowheads="1"/>
            </p:cNvSpPr>
            <p:nvPr userDrawn="1"/>
          </p:nvSpPr>
          <p:spPr bwMode="auto">
            <a:xfrm>
              <a:off x="10779126" y="3879850"/>
              <a:ext cx="1588" cy="173038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83"/>
            <p:cNvSpPr>
              <a:spLocks noChangeArrowheads="1"/>
            </p:cNvSpPr>
            <p:nvPr userDrawn="1"/>
          </p:nvSpPr>
          <p:spPr bwMode="auto">
            <a:xfrm>
              <a:off x="10780713" y="3879850"/>
              <a:ext cx="3175" cy="173038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284"/>
            <p:cNvSpPr>
              <a:spLocks noChangeArrowheads="1"/>
            </p:cNvSpPr>
            <p:nvPr userDrawn="1"/>
          </p:nvSpPr>
          <p:spPr bwMode="auto">
            <a:xfrm>
              <a:off x="10782301" y="3879850"/>
              <a:ext cx="3175" cy="173038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85"/>
            <p:cNvSpPr>
              <a:spLocks noChangeArrowheads="1"/>
            </p:cNvSpPr>
            <p:nvPr userDrawn="1"/>
          </p:nvSpPr>
          <p:spPr bwMode="auto">
            <a:xfrm>
              <a:off x="10785476" y="3879850"/>
              <a:ext cx="1588" cy="173038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286"/>
            <p:cNvSpPr>
              <a:spLocks noChangeArrowheads="1"/>
            </p:cNvSpPr>
            <p:nvPr userDrawn="1"/>
          </p:nvSpPr>
          <p:spPr bwMode="auto">
            <a:xfrm>
              <a:off x="10785476" y="3879850"/>
              <a:ext cx="3175" cy="173038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287"/>
            <p:cNvSpPr>
              <a:spLocks noChangeArrowheads="1"/>
            </p:cNvSpPr>
            <p:nvPr userDrawn="1"/>
          </p:nvSpPr>
          <p:spPr bwMode="auto">
            <a:xfrm>
              <a:off x="10788651" y="3879850"/>
              <a:ext cx="1588" cy="173038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288"/>
            <p:cNvSpPr>
              <a:spLocks noChangeArrowheads="1"/>
            </p:cNvSpPr>
            <p:nvPr userDrawn="1"/>
          </p:nvSpPr>
          <p:spPr bwMode="auto">
            <a:xfrm>
              <a:off x="10790238" y="3879850"/>
              <a:ext cx="1588" cy="173038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289"/>
            <p:cNvSpPr>
              <a:spLocks noChangeArrowheads="1"/>
            </p:cNvSpPr>
            <p:nvPr userDrawn="1"/>
          </p:nvSpPr>
          <p:spPr bwMode="auto">
            <a:xfrm>
              <a:off x="10791826" y="3879850"/>
              <a:ext cx="1588" cy="173038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290"/>
            <p:cNvSpPr>
              <a:spLocks noChangeArrowheads="1"/>
            </p:cNvSpPr>
            <p:nvPr userDrawn="1"/>
          </p:nvSpPr>
          <p:spPr bwMode="auto">
            <a:xfrm>
              <a:off x="10793413" y="3879850"/>
              <a:ext cx="3175" cy="173038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291"/>
            <p:cNvSpPr>
              <a:spLocks noChangeArrowheads="1"/>
            </p:cNvSpPr>
            <p:nvPr userDrawn="1"/>
          </p:nvSpPr>
          <p:spPr bwMode="auto">
            <a:xfrm>
              <a:off x="10795001" y="3879850"/>
              <a:ext cx="3175" cy="173038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292"/>
            <p:cNvSpPr>
              <a:spLocks noChangeArrowheads="1"/>
            </p:cNvSpPr>
            <p:nvPr userDrawn="1"/>
          </p:nvSpPr>
          <p:spPr bwMode="auto">
            <a:xfrm>
              <a:off x="10798176" y="3879850"/>
              <a:ext cx="1588" cy="173038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293"/>
            <p:cNvSpPr>
              <a:spLocks noChangeArrowheads="1"/>
            </p:cNvSpPr>
            <p:nvPr userDrawn="1"/>
          </p:nvSpPr>
          <p:spPr bwMode="auto">
            <a:xfrm>
              <a:off x="10799763" y="3879850"/>
              <a:ext cx="1588" cy="173038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294"/>
            <p:cNvSpPr>
              <a:spLocks noChangeArrowheads="1"/>
            </p:cNvSpPr>
            <p:nvPr userDrawn="1"/>
          </p:nvSpPr>
          <p:spPr bwMode="auto">
            <a:xfrm>
              <a:off x="10801351" y="3879850"/>
              <a:ext cx="1588" cy="173038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295"/>
            <p:cNvSpPr>
              <a:spLocks noChangeArrowheads="1"/>
            </p:cNvSpPr>
            <p:nvPr userDrawn="1"/>
          </p:nvSpPr>
          <p:spPr bwMode="auto">
            <a:xfrm>
              <a:off x="10802938" y="3879850"/>
              <a:ext cx="1588" cy="173038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296"/>
            <p:cNvSpPr>
              <a:spLocks noChangeArrowheads="1"/>
            </p:cNvSpPr>
            <p:nvPr userDrawn="1"/>
          </p:nvSpPr>
          <p:spPr bwMode="auto">
            <a:xfrm>
              <a:off x="10804526" y="3879850"/>
              <a:ext cx="3175" cy="173038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297"/>
            <p:cNvSpPr>
              <a:spLocks noChangeArrowheads="1"/>
            </p:cNvSpPr>
            <p:nvPr userDrawn="1"/>
          </p:nvSpPr>
          <p:spPr bwMode="auto">
            <a:xfrm>
              <a:off x="10807701" y="3879850"/>
              <a:ext cx="1588" cy="173038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298"/>
            <p:cNvSpPr>
              <a:spLocks noChangeArrowheads="1"/>
            </p:cNvSpPr>
            <p:nvPr userDrawn="1"/>
          </p:nvSpPr>
          <p:spPr bwMode="auto">
            <a:xfrm>
              <a:off x="10809288" y="3879850"/>
              <a:ext cx="1588" cy="173038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299"/>
            <p:cNvSpPr>
              <a:spLocks noChangeArrowheads="1"/>
            </p:cNvSpPr>
            <p:nvPr userDrawn="1"/>
          </p:nvSpPr>
          <p:spPr bwMode="auto">
            <a:xfrm>
              <a:off x="10810876" y="3879850"/>
              <a:ext cx="1588" cy="173038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00"/>
            <p:cNvSpPr>
              <a:spLocks noChangeArrowheads="1"/>
            </p:cNvSpPr>
            <p:nvPr userDrawn="1"/>
          </p:nvSpPr>
          <p:spPr bwMode="auto">
            <a:xfrm>
              <a:off x="10812463" y="3879850"/>
              <a:ext cx="1588" cy="173038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301"/>
            <p:cNvSpPr>
              <a:spLocks noChangeArrowheads="1"/>
            </p:cNvSpPr>
            <p:nvPr userDrawn="1"/>
          </p:nvSpPr>
          <p:spPr bwMode="auto">
            <a:xfrm>
              <a:off x="10814051" y="3879850"/>
              <a:ext cx="3175" cy="173038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302"/>
            <p:cNvSpPr>
              <a:spLocks noChangeArrowheads="1"/>
            </p:cNvSpPr>
            <p:nvPr userDrawn="1"/>
          </p:nvSpPr>
          <p:spPr bwMode="auto">
            <a:xfrm>
              <a:off x="10815638" y="3879850"/>
              <a:ext cx="3175" cy="173038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303"/>
            <p:cNvSpPr>
              <a:spLocks noChangeArrowheads="1"/>
            </p:cNvSpPr>
            <p:nvPr userDrawn="1"/>
          </p:nvSpPr>
          <p:spPr bwMode="auto">
            <a:xfrm>
              <a:off x="10818813" y="3879850"/>
              <a:ext cx="1588" cy="173038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304"/>
            <p:cNvSpPr>
              <a:spLocks noChangeArrowheads="1"/>
            </p:cNvSpPr>
            <p:nvPr userDrawn="1"/>
          </p:nvSpPr>
          <p:spPr bwMode="auto">
            <a:xfrm>
              <a:off x="10820401" y="3879850"/>
              <a:ext cx="1588" cy="173038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305"/>
            <p:cNvSpPr>
              <a:spLocks noChangeArrowheads="1"/>
            </p:cNvSpPr>
            <p:nvPr userDrawn="1"/>
          </p:nvSpPr>
          <p:spPr bwMode="auto">
            <a:xfrm>
              <a:off x="10821988" y="3879850"/>
              <a:ext cx="1588" cy="173038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306"/>
            <p:cNvSpPr>
              <a:spLocks noChangeArrowheads="1"/>
            </p:cNvSpPr>
            <p:nvPr userDrawn="1"/>
          </p:nvSpPr>
          <p:spPr bwMode="auto">
            <a:xfrm>
              <a:off x="10823576" y="3879850"/>
              <a:ext cx="3175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307"/>
            <p:cNvSpPr>
              <a:spLocks noChangeArrowheads="1"/>
            </p:cNvSpPr>
            <p:nvPr userDrawn="1"/>
          </p:nvSpPr>
          <p:spPr bwMode="auto">
            <a:xfrm>
              <a:off x="10825163" y="3879850"/>
              <a:ext cx="6350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8"/>
            <p:cNvSpPr>
              <a:spLocks noEditPoints="1"/>
            </p:cNvSpPr>
            <p:nvPr userDrawn="1"/>
          </p:nvSpPr>
          <p:spPr bwMode="auto">
            <a:xfrm>
              <a:off x="9825038" y="2078037"/>
              <a:ext cx="960438" cy="434975"/>
            </a:xfrm>
            <a:custGeom>
              <a:avLst/>
              <a:gdLst>
                <a:gd name="T0" fmla="*/ 573 w 605"/>
                <a:gd name="T1" fmla="*/ 0 h 274"/>
                <a:gd name="T2" fmla="*/ 288 w 605"/>
                <a:gd name="T3" fmla="*/ 82 h 274"/>
                <a:gd name="T4" fmla="*/ 0 w 605"/>
                <a:gd name="T5" fmla="*/ 164 h 274"/>
                <a:gd name="T6" fmla="*/ 31 w 605"/>
                <a:gd name="T7" fmla="*/ 274 h 274"/>
                <a:gd name="T8" fmla="*/ 319 w 605"/>
                <a:gd name="T9" fmla="*/ 191 h 274"/>
                <a:gd name="T10" fmla="*/ 605 w 605"/>
                <a:gd name="T11" fmla="*/ 110 h 274"/>
                <a:gd name="T12" fmla="*/ 573 w 605"/>
                <a:gd name="T13" fmla="*/ 0 h 274"/>
                <a:gd name="T14" fmla="*/ 573 w 605"/>
                <a:gd name="T15" fmla="*/ 0 h 274"/>
                <a:gd name="T16" fmla="*/ 573 w 605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274">
                  <a:moveTo>
                    <a:pt x="573" y="0"/>
                  </a:moveTo>
                  <a:lnTo>
                    <a:pt x="288" y="82"/>
                  </a:lnTo>
                  <a:lnTo>
                    <a:pt x="0" y="164"/>
                  </a:lnTo>
                  <a:lnTo>
                    <a:pt x="31" y="274"/>
                  </a:lnTo>
                  <a:lnTo>
                    <a:pt x="319" y="191"/>
                  </a:lnTo>
                  <a:lnTo>
                    <a:pt x="605" y="110"/>
                  </a:lnTo>
                  <a:lnTo>
                    <a:pt x="573" y="0"/>
                  </a:lnTo>
                  <a:close/>
                  <a:moveTo>
                    <a:pt x="573" y="0"/>
                  </a:moveTo>
                  <a:lnTo>
                    <a:pt x="57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09"/>
            <p:cNvSpPr>
              <a:spLocks noEditPoints="1"/>
            </p:cNvSpPr>
            <p:nvPr userDrawn="1"/>
          </p:nvSpPr>
          <p:spPr bwMode="auto">
            <a:xfrm>
              <a:off x="9825038" y="2078037"/>
              <a:ext cx="960438" cy="434975"/>
            </a:xfrm>
            <a:custGeom>
              <a:avLst/>
              <a:gdLst>
                <a:gd name="T0" fmla="*/ 573 w 605"/>
                <a:gd name="T1" fmla="*/ 0 h 274"/>
                <a:gd name="T2" fmla="*/ 288 w 605"/>
                <a:gd name="T3" fmla="*/ 82 h 274"/>
                <a:gd name="T4" fmla="*/ 0 w 605"/>
                <a:gd name="T5" fmla="*/ 164 h 274"/>
                <a:gd name="T6" fmla="*/ 31 w 605"/>
                <a:gd name="T7" fmla="*/ 274 h 274"/>
                <a:gd name="T8" fmla="*/ 319 w 605"/>
                <a:gd name="T9" fmla="*/ 191 h 274"/>
                <a:gd name="T10" fmla="*/ 605 w 605"/>
                <a:gd name="T11" fmla="*/ 110 h 274"/>
                <a:gd name="T12" fmla="*/ 573 w 605"/>
                <a:gd name="T13" fmla="*/ 0 h 274"/>
                <a:gd name="T14" fmla="*/ 573 w 605"/>
                <a:gd name="T15" fmla="*/ 0 h 274"/>
                <a:gd name="T16" fmla="*/ 573 w 605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274">
                  <a:moveTo>
                    <a:pt x="573" y="0"/>
                  </a:moveTo>
                  <a:lnTo>
                    <a:pt x="288" y="82"/>
                  </a:lnTo>
                  <a:lnTo>
                    <a:pt x="0" y="164"/>
                  </a:lnTo>
                  <a:lnTo>
                    <a:pt x="31" y="274"/>
                  </a:lnTo>
                  <a:lnTo>
                    <a:pt x="319" y="191"/>
                  </a:lnTo>
                  <a:lnTo>
                    <a:pt x="605" y="110"/>
                  </a:lnTo>
                  <a:lnTo>
                    <a:pt x="573" y="0"/>
                  </a:lnTo>
                  <a:moveTo>
                    <a:pt x="573" y="0"/>
                  </a:moveTo>
                  <a:lnTo>
                    <a:pt x="5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310"/>
            <p:cNvSpPr>
              <a:spLocks noChangeArrowheads="1"/>
            </p:cNvSpPr>
            <p:nvPr userDrawn="1"/>
          </p:nvSpPr>
          <p:spPr bwMode="auto">
            <a:xfrm>
              <a:off x="10637838" y="3563938"/>
              <a:ext cx="6350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311"/>
            <p:cNvSpPr>
              <a:spLocks noChangeArrowheads="1"/>
            </p:cNvSpPr>
            <p:nvPr userDrawn="1"/>
          </p:nvSpPr>
          <p:spPr bwMode="auto">
            <a:xfrm>
              <a:off x="10644188" y="3563938"/>
              <a:ext cx="1588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312"/>
            <p:cNvSpPr>
              <a:spLocks noChangeArrowheads="1"/>
            </p:cNvSpPr>
            <p:nvPr userDrawn="1"/>
          </p:nvSpPr>
          <p:spPr bwMode="auto">
            <a:xfrm>
              <a:off x="10645776" y="3563938"/>
              <a:ext cx="1588" cy="173038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313"/>
            <p:cNvSpPr>
              <a:spLocks noChangeArrowheads="1"/>
            </p:cNvSpPr>
            <p:nvPr userDrawn="1"/>
          </p:nvSpPr>
          <p:spPr bwMode="auto">
            <a:xfrm>
              <a:off x="10647363" y="3563938"/>
              <a:ext cx="1588" cy="173038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314"/>
            <p:cNvSpPr>
              <a:spLocks noChangeArrowheads="1"/>
            </p:cNvSpPr>
            <p:nvPr userDrawn="1"/>
          </p:nvSpPr>
          <p:spPr bwMode="auto">
            <a:xfrm>
              <a:off x="10648951" y="3563938"/>
              <a:ext cx="3175" cy="173038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315"/>
            <p:cNvSpPr>
              <a:spLocks noChangeArrowheads="1"/>
            </p:cNvSpPr>
            <p:nvPr userDrawn="1"/>
          </p:nvSpPr>
          <p:spPr bwMode="auto">
            <a:xfrm>
              <a:off x="10652126" y="3563938"/>
              <a:ext cx="1588" cy="173038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316"/>
            <p:cNvSpPr>
              <a:spLocks noChangeArrowheads="1"/>
            </p:cNvSpPr>
            <p:nvPr userDrawn="1"/>
          </p:nvSpPr>
          <p:spPr bwMode="auto">
            <a:xfrm>
              <a:off x="10653713" y="3563938"/>
              <a:ext cx="1588" cy="173038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317"/>
            <p:cNvSpPr>
              <a:spLocks noChangeArrowheads="1"/>
            </p:cNvSpPr>
            <p:nvPr userDrawn="1"/>
          </p:nvSpPr>
          <p:spPr bwMode="auto">
            <a:xfrm>
              <a:off x="10655301" y="3563938"/>
              <a:ext cx="1588" cy="173038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318"/>
            <p:cNvSpPr>
              <a:spLocks noChangeArrowheads="1"/>
            </p:cNvSpPr>
            <p:nvPr userDrawn="1"/>
          </p:nvSpPr>
          <p:spPr bwMode="auto">
            <a:xfrm>
              <a:off x="10656888" y="3563938"/>
              <a:ext cx="1588" cy="173038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319"/>
            <p:cNvSpPr>
              <a:spLocks noChangeArrowheads="1"/>
            </p:cNvSpPr>
            <p:nvPr userDrawn="1"/>
          </p:nvSpPr>
          <p:spPr bwMode="auto">
            <a:xfrm>
              <a:off x="10658476" y="3563938"/>
              <a:ext cx="3175" cy="173038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320"/>
            <p:cNvSpPr>
              <a:spLocks noChangeArrowheads="1"/>
            </p:cNvSpPr>
            <p:nvPr userDrawn="1"/>
          </p:nvSpPr>
          <p:spPr bwMode="auto">
            <a:xfrm>
              <a:off x="10660063" y="3563938"/>
              <a:ext cx="3175" cy="173038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321"/>
            <p:cNvSpPr>
              <a:spLocks noChangeArrowheads="1"/>
            </p:cNvSpPr>
            <p:nvPr userDrawn="1"/>
          </p:nvSpPr>
          <p:spPr bwMode="auto">
            <a:xfrm>
              <a:off x="10663238" y="3563938"/>
              <a:ext cx="1588" cy="173038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322"/>
            <p:cNvSpPr>
              <a:spLocks noChangeArrowheads="1"/>
            </p:cNvSpPr>
            <p:nvPr userDrawn="1"/>
          </p:nvSpPr>
          <p:spPr bwMode="auto">
            <a:xfrm>
              <a:off x="10664826" y="3563938"/>
              <a:ext cx="1588" cy="173038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323"/>
            <p:cNvSpPr>
              <a:spLocks noChangeArrowheads="1"/>
            </p:cNvSpPr>
            <p:nvPr userDrawn="1"/>
          </p:nvSpPr>
          <p:spPr bwMode="auto">
            <a:xfrm>
              <a:off x="10666413" y="3563938"/>
              <a:ext cx="1588" cy="173038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324"/>
            <p:cNvSpPr>
              <a:spLocks noChangeArrowheads="1"/>
            </p:cNvSpPr>
            <p:nvPr userDrawn="1"/>
          </p:nvSpPr>
          <p:spPr bwMode="auto">
            <a:xfrm>
              <a:off x="10668001" y="3563938"/>
              <a:ext cx="3175" cy="173038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325"/>
            <p:cNvSpPr>
              <a:spLocks noChangeArrowheads="1"/>
            </p:cNvSpPr>
            <p:nvPr userDrawn="1"/>
          </p:nvSpPr>
          <p:spPr bwMode="auto">
            <a:xfrm>
              <a:off x="10669588" y="3563938"/>
              <a:ext cx="3175" cy="173038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326"/>
            <p:cNvSpPr>
              <a:spLocks noChangeArrowheads="1"/>
            </p:cNvSpPr>
            <p:nvPr userDrawn="1"/>
          </p:nvSpPr>
          <p:spPr bwMode="auto">
            <a:xfrm>
              <a:off x="10672763" y="3563938"/>
              <a:ext cx="1588" cy="173038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327"/>
            <p:cNvSpPr>
              <a:spLocks noChangeArrowheads="1"/>
            </p:cNvSpPr>
            <p:nvPr userDrawn="1"/>
          </p:nvSpPr>
          <p:spPr bwMode="auto">
            <a:xfrm>
              <a:off x="10672763" y="3563938"/>
              <a:ext cx="3175" cy="173038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328"/>
            <p:cNvSpPr>
              <a:spLocks noChangeArrowheads="1"/>
            </p:cNvSpPr>
            <p:nvPr userDrawn="1"/>
          </p:nvSpPr>
          <p:spPr bwMode="auto">
            <a:xfrm>
              <a:off x="10675938" y="3563938"/>
              <a:ext cx="1588" cy="173038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329"/>
            <p:cNvSpPr>
              <a:spLocks noChangeArrowheads="1"/>
            </p:cNvSpPr>
            <p:nvPr userDrawn="1"/>
          </p:nvSpPr>
          <p:spPr bwMode="auto">
            <a:xfrm>
              <a:off x="10677526" y="3563938"/>
              <a:ext cx="3175" cy="173038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330"/>
            <p:cNvSpPr>
              <a:spLocks noChangeArrowheads="1"/>
            </p:cNvSpPr>
            <p:nvPr userDrawn="1"/>
          </p:nvSpPr>
          <p:spPr bwMode="auto">
            <a:xfrm>
              <a:off x="10679113" y="3563938"/>
              <a:ext cx="1588" cy="173038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331"/>
            <p:cNvSpPr>
              <a:spLocks noChangeArrowheads="1"/>
            </p:cNvSpPr>
            <p:nvPr userDrawn="1"/>
          </p:nvSpPr>
          <p:spPr bwMode="auto">
            <a:xfrm>
              <a:off x="10680701" y="3563938"/>
              <a:ext cx="3175" cy="173038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332"/>
            <p:cNvSpPr>
              <a:spLocks noChangeArrowheads="1"/>
            </p:cNvSpPr>
            <p:nvPr userDrawn="1"/>
          </p:nvSpPr>
          <p:spPr bwMode="auto">
            <a:xfrm>
              <a:off x="10682288" y="3563938"/>
              <a:ext cx="3175" cy="173038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333"/>
            <p:cNvSpPr>
              <a:spLocks noChangeArrowheads="1"/>
            </p:cNvSpPr>
            <p:nvPr userDrawn="1"/>
          </p:nvSpPr>
          <p:spPr bwMode="auto">
            <a:xfrm>
              <a:off x="10685463" y="3563938"/>
              <a:ext cx="1588" cy="173038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334"/>
            <p:cNvSpPr>
              <a:spLocks noChangeArrowheads="1"/>
            </p:cNvSpPr>
            <p:nvPr userDrawn="1"/>
          </p:nvSpPr>
          <p:spPr bwMode="auto">
            <a:xfrm>
              <a:off x="10687051" y="3563938"/>
              <a:ext cx="1588" cy="173038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335"/>
            <p:cNvSpPr>
              <a:spLocks noChangeArrowheads="1"/>
            </p:cNvSpPr>
            <p:nvPr userDrawn="1"/>
          </p:nvSpPr>
          <p:spPr bwMode="auto">
            <a:xfrm>
              <a:off x="10688638" y="3563938"/>
              <a:ext cx="1588" cy="173038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336"/>
            <p:cNvSpPr>
              <a:spLocks noChangeArrowheads="1"/>
            </p:cNvSpPr>
            <p:nvPr userDrawn="1"/>
          </p:nvSpPr>
          <p:spPr bwMode="auto">
            <a:xfrm>
              <a:off x="10690226" y="3563938"/>
              <a:ext cx="3175" cy="173038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337"/>
            <p:cNvSpPr>
              <a:spLocks noChangeArrowheads="1"/>
            </p:cNvSpPr>
            <p:nvPr userDrawn="1"/>
          </p:nvSpPr>
          <p:spPr bwMode="auto">
            <a:xfrm>
              <a:off x="10691813" y="3563938"/>
              <a:ext cx="3175" cy="173038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338"/>
            <p:cNvSpPr>
              <a:spLocks noChangeArrowheads="1"/>
            </p:cNvSpPr>
            <p:nvPr userDrawn="1"/>
          </p:nvSpPr>
          <p:spPr bwMode="auto">
            <a:xfrm>
              <a:off x="10694988" y="3563938"/>
              <a:ext cx="1588" cy="173038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339"/>
            <p:cNvSpPr>
              <a:spLocks noChangeArrowheads="1"/>
            </p:cNvSpPr>
            <p:nvPr userDrawn="1"/>
          </p:nvSpPr>
          <p:spPr bwMode="auto">
            <a:xfrm>
              <a:off x="10696576" y="3563938"/>
              <a:ext cx="1588" cy="173038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340"/>
            <p:cNvSpPr>
              <a:spLocks noChangeArrowheads="1"/>
            </p:cNvSpPr>
            <p:nvPr userDrawn="1"/>
          </p:nvSpPr>
          <p:spPr bwMode="auto">
            <a:xfrm>
              <a:off x="10698163" y="3563938"/>
              <a:ext cx="1588" cy="173038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341"/>
            <p:cNvSpPr>
              <a:spLocks noChangeArrowheads="1"/>
            </p:cNvSpPr>
            <p:nvPr userDrawn="1"/>
          </p:nvSpPr>
          <p:spPr bwMode="auto">
            <a:xfrm>
              <a:off x="10699751" y="3563938"/>
              <a:ext cx="3175" cy="173038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342"/>
            <p:cNvSpPr>
              <a:spLocks noChangeArrowheads="1"/>
            </p:cNvSpPr>
            <p:nvPr userDrawn="1"/>
          </p:nvSpPr>
          <p:spPr bwMode="auto">
            <a:xfrm>
              <a:off x="10701338" y="3563938"/>
              <a:ext cx="3175" cy="173038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343"/>
            <p:cNvSpPr>
              <a:spLocks noChangeArrowheads="1"/>
            </p:cNvSpPr>
            <p:nvPr userDrawn="1"/>
          </p:nvSpPr>
          <p:spPr bwMode="auto">
            <a:xfrm>
              <a:off x="10704513" y="3563938"/>
              <a:ext cx="1588" cy="173038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344"/>
            <p:cNvSpPr>
              <a:spLocks noChangeArrowheads="1"/>
            </p:cNvSpPr>
            <p:nvPr userDrawn="1"/>
          </p:nvSpPr>
          <p:spPr bwMode="auto">
            <a:xfrm>
              <a:off x="10706101" y="3563938"/>
              <a:ext cx="1588" cy="173038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345"/>
            <p:cNvSpPr>
              <a:spLocks noChangeArrowheads="1"/>
            </p:cNvSpPr>
            <p:nvPr userDrawn="1"/>
          </p:nvSpPr>
          <p:spPr bwMode="auto">
            <a:xfrm>
              <a:off x="10707688" y="3563938"/>
              <a:ext cx="1588" cy="173038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346"/>
            <p:cNvSpPr>
              <a:spLocks noChangeArrowheads="1"/>
            </p:cNvSpPr>
            <p:nvPr userDrawn="1"/>
          </p:nvSpPr>
          <p:spPr bwMode="auto">
            <a:xfrm>
              <a:off x="10709276" y="3563938"/>
              <a:ext cx="1588" cy="173038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347"/>
            <p:cNvSpPr>
              <a:spLocks noChangeArrowheads="1"/>
            </p:cNvSpPr>
            <p:nvPr userDrawn="1"/>
          </p:nvSpPr>
          <p:spPr bwMode="auto">
            <a:xfrm>
              <a:off x="10710863" y="3563938"/>
              <a:ext cx="3175" cy="173038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Rectangle 348"/>
            <p:cNvSpPr>
              <a:spLocks noChangeArrowheads="1"/>
            </p:cNvSpPr>
            <p:nvPr userDrawn="1"/>
          </p:nvSpPr>
          <p:spPr bwMode="auto">
            <a:xfrm>
              <a:off x="10714038" y="3563938"/>
              <a:ext cx="1588" cy="173038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349"/>
            <p:cNvSpPr>
              <a:spLocks noChangeArrowheads="1"/>
            </p:cNvSpPr>
            <p:nvPr userDrawn="1"/>
          </p:nvSpPr>
          <p:spPr bwMode="auto">
            <a:xfrm>
              <a:off x="10715626" y="3563938"/>
              <a:ext cx="1588" cy="173038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350"/>
            <p:cNvSpPr>
              <a:spLocks noChangeArrowheads="1"/>
            </p:cNvSpPr>
            <p:nvPr userDrawn="1"/>
          </p:nvSpPr>
          <p:spPr bwMode="auto">
            <a:xfrm>
              <a:off x="10717213" y="3563938"/>
              <a:ext cx="1588" cy="173038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351"/>
            <p:cNvSpPr>
              <a:spLocks noChangeArrowheads="1"/>
            </p:cNvSpPr>
            <p:nvPr userDrawn="1"/>
          </p:nvSpPr>
          <p:spPr bwMode="auto">
            <a:xfrm>
              <a:off x="10718801" y="3563938"/>
              <a:ext cx="1588" cy="173038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352"/>
            <p:cNvSpPr>
              <a:spLocks noChangeArrowheads="1"/>
            </p:cNvSpPr>
            <p:nvPr userDrawn="1"/>
          </p:nvSpPr>
          <p:spPr bwMode="auto">
            <a:xfrm>
              <a:off x="10720388" y="3563938"/>
              <a:ext cx="3175" cy="173038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353"/>
            <p:cNvSpPr>
              <a:spLocks noChangeArrowheads="1"/>
            </p:cNvSpPr>
            <p:nvPr userDrawn="1"/>
          </p:nvSpPr>
          <p:spPr bwMode="auto">
            <a:xfrm>
              <a:off x="10721976" y="3563938"/>
              <a:ext cx="1588" cy="173038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354"/>
            <p:cNvSpPr>
              <a:spLocks noChangeArrowheads="1"/>
            </p:cNvSpPr>
            <p:nvPr userDrawn="1"/>
          </p:nvSpPr>
          <p:spPr bwMode="auto">
            <a:xfrm>
              <a:off x="10723563" y="3563938"/>
              <a:ext cx="3175" cy="173038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355"/>
            <p:cNvSpPr>
              <a:spLocks noChangeArrowheads="1"/>
            </p:cNvSpPr>
            <p:nvPr userDrawn="1"/>
          </p:nvSpPr>
          <p:spPr bwMode="auto">
            <a:xfrm>
              <a:off x="10726738" y="3563938"/>
              <a:ext cx="1588" cy="173038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356"/>
            <p:cNvSpPr>
              <a:spLocks noChangeArrowheads="1"/>
            </p:cNvSpPr>
            <p:nvPr userDrawn="1"/>
          </p:nvSpPr>
          <p:spPr bwMode="auto">
            <a:xfrm>
              <a:off x="10728326" y="3563938"/>
              <a:ext cx="1588" cy="173038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357"/>
            <p:cNvSpPr>
              <a:spLocks noChangeArrowheads="1"/>
            </p:cNvSpPr>
            <p:nvPr userDrawn="1"/>
          </p:nvSpPr>
          <p:spPr bwMode="auto">
            <a:xfrm>
              <a:off x="10729913" y="3563938"/>
              <a:ext cx="3175" cy="173038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358"/>
            <p:cNvSpPr>
              <a:spLocks noChangeArrowheads="1"/>
            </p:cNvSpPr>
            <p:nvPr userDrawn="1"/>
          </p:nvSpPr>
          <p:spPr bwMode="auto">
            <a:xfrm>
              <a:off x="10731501" y="3563938"/>
              <a:ext cx="1588" cy="173038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359"/>
            <p:cNvSpPr>
              <a:spLocks noChangeArrowheads="1"/>
            </p:cNvSpPr>
            <p:nvPr userDrawn="1"/>
          </p:nvSpPr>
          <p:spPr bwMode="auto">
            <a:xfrm>
              <a:off x="10733088" y="3563938"/>
              <a:ext cx="3175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360"/>
            <p:cNvSpPr>
              <a:spLocks noChangeArrowheads="1"/>
            </p:cNvSpPr>
            <p:nvPr userDrawn="1"/>
          </p:nvSpPr>
          <p:spPr bwMode="auto">
            <a:xfrm>
              <a:off x="10734676" y="3563938"/>
              <a:ext cx="6350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61"/>
            <p:cNvSpPr>
              <a:spLocks noEditPoints="1"/>
            </p:cNvSpPr>
            <p:nvPr userDrawn="1"/>
          </p:nvSpPr>
          <p:spPr bwMode="auto">
            <a:xfrm>
              <a:off x="9891713" y="2314575"/>
              <a:ext cx="1565275" cy="2554288"/>
            </a:xfrm>
            <a:custGeom>
              <a:avLst/>
              <a:gdLst>
                <a:gd name="T0" fmla="*/ 390 w 986"/>
                <a:gd name="T1" fmla="*/ 1528 h 1609"/>
                <a:gd name="T2" fmla="*/ 952 w 986"/>
                <a:gd name="T3" fmla="*/ 1325 h 1609"/>
                <a:gd name="T4" fmla="*/ 0 w 986"/>
                <a:gd name="T5" fmla="*/ 163 h 1609"/>
                <a:gd name="T6" fmla="*/ 986 w 986"/>
                <a:gd name="T7" fmla="*/ 1446 h 1609"/>
                <a:gd name="T8" fmla="*/ 537 w 986"/>
                <a:gd name="T9" fmla="*/ 953 h 1609"/>
                <a:gd name="T10" fmla="*/ 584 w 986"/>
                <a:gd name="T11" fmla="*/ 1121 h 1609"/>
                <a:gd name="T12" fmla="*/ 387 w 986"/>
                <a:gd name="T13" fmla="*/ 701 h 1609"/>
                <a:gd name="T14" fmla="*/ 343 w 986"/>
                <a:gd name="T15" fmla="*/ 606 h 1609"/>
                <a:gd name="T16" fmla="*/ 369 w 986"/>
                <a:gd name="T17" fmla="*/ 575 h 1609"/>
                <a:gd name="T18" fmla="*/ 414 w 986"/>
                <a:gd name="T19" fmla="*/ 599 h 1609"/>
                <a:gd name="T20" fmla="*/ 443 w 986"/>
                <a:gd name="T21" fmla="*/ 624 h 1609"/>
                <a:gd name="T22" fmla="*/ 443 w 986"/>
                <a:gd name="T23" fmla="*/ 578 h 1609"/>
                <a:gd name="T24" fmla="*/ 429 w 986"/>
                <a:gd name="T25" fmla="*/ 558 h 1609"/>
                <a:gd name="T26" fmla="*/ 518 w 986"/>
                <a:gd name="T27" fmla="*/ 556 h 1609"/>
                <a:gd name="T28" fmla="*/ 545 w 986"/>
                <a:gd name="T29" fmla="*/ 677 h 1609"/>
                <a:gd name="T30" fmla="*/ 558 w 986"/>
                <a:gd name="T31" fmla="*/ 698 h 1609"/>
                <a:gd name="T32" fmla="*/ 469 w 986"/>
                <a:gd name="T33" fmla="*/ 700 h 1609"/>
                <a:gd name="T34" fmla="*/ 458 w 986"/>
                <a:gd name="T35" fmla="*/ 655 h 1609"/>
                <a:gd name="T36" fmla="*/ 437 w 986"/>
                <a:gd name="T37" fmla="*/ 691 h 1609"/>
                <a:gd name="T38" fmla="*/ 459 w 986"/>
                <a:gd name="T39" fmla="*/ 705 h 1609"/>
                <a:gd name="T40" fmla="*/ 381 w 986"/>
                <a:gd name="T41" fmla="*/ 750 h 1609"/>
                <a:gd name="T42" fmla="*/ 480 w 986"/>
                <a:gd name="T43" fmla="*/ 754 h 1609"/>
                <a:gd name="T44" fmla="*/ 528 w 986"/>
                <a:gd name="T45" fmla="*/ 922 h 1609"/>
                <a:gd name="T46" fmla="*/ 480 w 986"/>
                <a:gd name="T47" fmla="*/ 754 h 1609"/>
                <a:gd name="T48" fmla="*/ 626 w 986"/>
                <a:gd name="T49" fmla="*/ 1322 h 1609"/>
                <a:gd name="T50" fmla="*/ 579 w 986"/>
                <a:gd name="T51" fmla="*/ 1289 h 1609"/>
                <a:gd name="T52" fmla="*/ 536 w 986"/>
                <a:gd name="T53" fmla="*/ 1196 h 1609"/>
                <a:gd name="T54" fmla="*/ 570 w 986"/>
                <a:gd name="T55" fmla="*/ 1163 h 1609"/>
                <a:gd name="T56" fmla="*/ 626 w 986"/>
                <a:gd name="T57" fmla="*/ 1172 h 1609"/>
                <a:gd name="T58" fmla="*/ 631 w 986"/>
                <a:gd name="T59" fmla="*/ 1281 h 1609"/>
                <a:gd name="T60" fmla="*/ 686 w 986"/>
                <a:gd name="T61" fmla="*/ 1226 h 1609"/>
                <a:gd name="T62" fmla="*/ 700 w 986"/>
                <a:gd name="T63" fmla="*/ 1303 h 1609"/>
                <a:gd name="T64" fmla="*/ 832 w 986"/>
                <a:gd name="T65" fmla="*/ 1281 h 1609"/>
                <a:gd name="T66" fmla="*/ 689 w 986"/>
                <a:gd name="T67" fmla="*/ 781 h 1609"/>
                <a:gd name="T68" fmla="*/ 675 w 986"/>
                <a:gd name="T69" fmla="*/ 731 h 1609"/>
                <a:gd name="T70" fmla="*/ 696 w 986"/>
                <a:gd name="T71" fmla="*/ 693 h 1609"/>
                <a:gd name="T72" fmla="*/ 651 w 986"/>
                <a:gd name="T73" fmla="*/ 607 h 1609"/>
                <a:gd name="T74" fmla="*/ 493 w 986"/>
                <a:gd name="T75" fmla="*/ 136 h 1609"/>
                <a:gd name="T76" fmla="*/ 447 w 986"/>
                <a:gd name="T77" fmla="*/ 404 h 1609"/>
                <a:gd name="T78" fmla="*/ 383 w 986"/>
                <a:gd name="T79" fmla="*/ 389 h 1609"/>
                <a:gd name="T80" fmla="*/ 413 w 986"/>
                <a:gd name="T81" fmla="*/ 487 h 1609"/>
                <a:gd name="T82" fmla="*/ 474 w 986"/>
                <a:gd name="T83" fmla="*/ 494 h 1609"/>
                <a:gd name="T84" fmla="*/ 415 w 986"/>
                <a:gd name="T85" fmla="*/ 525 h 1609"/>
                <a:gd name="T86" fmla="*/ 381 w 986"/>
                <a:gd name="T87" fmla="*/ 353 h 1609"/>
                <a:gd name="T88" fmla="*/ 310 w 986"/>
                <a:gd name="T89" fmla="*/ 158 h 1609"/>
                <a:gd name="T90" fmla="*/ 375 w 986"/>
                <a:gd name="T91" fmla="*/ 153 h 1609"/>
                <a:gd name="T92" fmla="*/ 349 w 986"/>
                <a:gd name="T93" fmla="*/ 208 h 1609"/>
                <a:gd name="T94" fmla="*/ 319 w 986"/>
                <a:gd name="T95" fmla="*/ 193 h 1609"/>
                <a:gd name="T96" fmla="*/ 406 w 986"/>
                <a:gd name="T97" fmla="*/ 256 h 1609"/>
                <a:gd name="T98" fmla="*/ 290 w 986"/>
                <a:gd name="T99" fmla="*/ 334 h 1609"/>
                <a:gd name="T100" fmla="*/ 311 w 986"/>
                <a:gd name="T101" fmla="*/ 276 h 1609"/>
                <a:gd name="T102" fmla="*/ 342 w 986"/>
                <a:gd name="T103" fmla="*/ 271 h 1609"/>
                <a:gd name="T104" fmla="*/ 310 w 986"/>
                <a:gd name="T105" fmla="*/ 158 h 1609"/>
                <a:gd name="T106" fmla="*/ 126 w 986"/>
                <a:gd name="T107" fmla="*/ 228 h 1609"/>
                <a:gd name="T108" fmla="*/ 269 w 986"/>
                <a:gd name="T109" fmla="*/ 728 h 1609"/>
                <a:gd name="T110" fmla="*/ 284 w 986"/>
                <a:gd name="T111" fmla="*/ 778 h 1609"/>
                <a:gd name="T112" fmla="*/ 278 w 986"/>
                <a:gd name="T113" fmla="*/ 835 h 1609"/>
                <a:gd name="T114" fmla="*/ 329 w 986"/>
                <a:gd name="T115" fmla="*/ 895 h 1609"/>
                <a:gd name="T116" fmla="*/ 444 w 986"/>
                <a:gd name="T117" fmla="*/ 1380 h 1609"/>
                <a:gd name="T118" fmla="*/ 315 w 986"/>
                <a:gd name="T119" fmla="*/ 888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1609">
                  <a:moveTo>
                    <a:pt x="963" y="1364"/>
                  </a:moveTo>
                  <a:cubicBezTo>
                    <a:pt x="677" y="1446"/>
                    <a:pt x="677" y="1446"/>
                    <a:pt x="677" y="1446"/>
                  </a:cubicBezTo>
                  <a:cubicBezTo>
                    <a:pt x="390" y="1528"/>
                    <a:pt x="390" y="1528"/>
                    <a:pt x="390" y="1528"/>
                  </a:cubicBezTo>
                  <a:cubicBezTo>
                    <a:pt x="379" y="1489"/>
                    <a:pt x="379" y="1489"/>
                    <a:pt x="379" y="1489"/>
                  </a:cubicBezTo>
                  <a:cubicBezTo>
                    <a:pt x="666" y="1407"/>
                    <a:pt x="666" y="1407"/>
                    <a:pt x="666" y="1407"/>
                  </a:cubicBezTo>
                  <a:cubicBezTo>
                    <a:pt x="952" y="1325"/>
                    <a:pt x="952" y="1325"/>
                    <a:pt x="952" y="1325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413" y="1609"/>
                    <a:pt x="413" y="1609"/>
                    <a:pt x="413" y="1609"/>
                  </a:cubicBezTo>
                  <a:cubicBezTo>
                    <a:pt x="700" y="1527"/>
                    <a:pt x="700" y="1527"/>
                    <a:pt x="700" y="1527"/>
                  </a:cubicBezTo>
                  <a:cubicBezTo>
                    <a:pt x="986" y="1446"/>
                    <a:pt x="986" y="1446"/>
                    <a:pt x="986" y="1446"/>
                  </a:cubicBezTo>
                  <a:lnTo>
                    <a:pt x="963" y="1364"/>
                  </a:lnTo>
                  <a:close/>
                  <a:moveTo>
                    <a:pt x="481" y="1063"/>
                  </a:moveTo>
                  <a:cubicBezTo>
                    <a:pt x="465" y="1008"/>
                    <a:pt x="485" y="969"/>
                    <a:pt x="537" y="953"/>
                  </a:cubicBezTo>
                  <a:cubicBezTo>
                    <a:pt x="537" y="953"/>
                    <a:pt x="538" y="953"/>
                    <a:pt x="539" y="953"/>
                  </a:cubicBezTo>
                  <a:cubicBezTo>
                    <a:pt x="589" y="938"/>
                    <a:pt x="621" y="959"/>
                    <a:pt x="636" y="1011"/>
                  </a:cubicBezTo>
                  <a:cubicBezTo>
                    <a:pt x="652" y="1066"/>
                    <a:pt x="633" y="1105"/>
                    <a:pt x="584" y="1121"/>
                  </a:cubicBezTo>
                  <a:cubicBezTo>
                    <a:pt x="583" y="1122"/>
                    <a:pt x="581" y="1123"/>
                    <a:pt x="579" y="1123"/>
                  </a:cubicBezTo>
                  <a:cubicBezTo>
                    <a:pt x="531" y="1137"/>
                    <a:pt x="497" y="1116"/>
                    <a:pt x="481" y="1063"/>
                  </a:cubicBezTo>
                  <a:close/>
                  <a:moveTo>
                    <a:pt x="387" y="701"/>
                  </a:moveTo>
                  <a:cubicBezTo>
                    <a:pt x="362" y="614"/>
                    <a:pt x="362" y="614"/>
                    <a:pt x="362" y="614"/>
                  </a:cubicBezTo>
                  <a:cubicBezTo>
                    <a:pt x="359" y="604"/>
                    <a:pt x="356" y="601"/>
                    <a:pt x="350" y="604"/>
                  </a:cubicBezTo>
                  <a:cubicBezTo>
                    <a:pt x="347" y="605"/>
                    <a:pt x="343" y="606"/>
                    <a:pt x="343" y="606"/>
                  </a:cubicBezTo>
                  <a:cubicBezTo>
                    <a:pt x="340" y="603"/>
                    <a:pt x="340" y="603"/>
                    <a:pt x="340" y="603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69" y="575"/>
                    <a:pt x="369" y="575"/>
                    <a:pt x="369" y="575"/>
                  </a:cubicBezTo>
                  <a:cubicBezTo>
                    <a:pt x="384" y="571"/>
                    <a:pt x="419" y="559"/>
                    <a:pt x="419" y="559"/>
                  </a:cubicBezTo>
                  <a:cubicBezTo>
                    <a:pt x="423" y="582"/>
                    <a:pt x="423" y="582"/>
                    <a:pt x="423" y="582"/>
                  </a:cubicBezTo>
                  <a:cubicBezTo>
                    <a:pt x="413" y="587"/>
                    <a:pt x="412" y="590"/>
                    <a:pt x="414" y="599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43" y="624"/>
                    <a:pt x="443" y="624"/>
                    <a:pt x="443" y="624"/>
                  </a:cubicBezTo>
                  <a:cubicBezTo>
                    <a:pt x="443" y="624"/>
                    <a:pt x="443" y="624"/>
                    <a:pt x="443" y="624"/>
                  </a:cubicBezTo>
                  <a:cubicBezTo>
                    <a:pt x="454" y="621"/>
                    <a:pt x="459" y="620"/>
                    <a:pt x="464" y="618"/>
                  </a:cubicBezTo>
                  <a:cubicBezTo>
                    <a:pt x="455" y="588"/>
                    <a:pt x="455" y="588"/>
                    <a:pt x="455" y="588"/>
                  </a:cubicBezTo>
                  <a:cubicBezTo>
                    <a:pt x="452" y="578"/>
                    <a:pt x="449" y="576"/>
                    <a:pt x="443" y="578"/>
                  </a:cubicBezTo>
                  <a:cubicBezTo>
                    <a:pt x="436" y="580"/>
                    <a:pt x="436" y="580"/>
                    <a:pt x="436" y="580"/>
                  </a:cubicBezTo>
                  <a:cubicBezTo>
                    <a:pt x="432" y="578"/>
                    <a:pt x="432" y="578"/>
                    <a:pt x="432" y="578"/>
                  </a:cubicBezTo>
                  <a:cubicBezTo>
                    <a:pt x="429" y="558"/>
                    <a:pt x="429" y="558"/>
                    <a:pt x="429" y="558"/>
                  </a:cubicBezTo>
                  <a:cubicBezTo>
                    <a:pt x="470" y="547"/>
                    <a:pt x="470" y="547"/>
                    <a:pt x="470" y="547"/>
                  </a:cubicBezTo>
                  <a:cubicBezTo>
                    <a:pt x="481" y="544"/>
                    <a:pt x="514" y="533"/>
                    <a:pt x="514" y="533"/>
                  </a:cubicBezTo>
                  <a:cubicBezTo>
                    <a:pt x="518" y="556"/>
                    <a:pt x="518" y="556"/>
                    <a:pt x="518" y="556"/>
                  </a:cubicBezTo>
                  <a:cubicBezTo>
                    <a:pt x="507" y="561"/>
                    <a:pt x="505" y="564"/>
                    <a:pt x="507" y="573"/>
                  </a:cubicBezTo>
                  <a:cubicBezTo>
                    <a:pt x="511" y="594"/>
                    <a:pt x="521" y="631"/>
                    <a:pt x="530" y="663"/>
                  </a:cubicBezTo>
                  <a:cubicBezTo>
                    <a:pt x="534" y="676"/>
                    <a:pt x="537" y="679"/>
                    <a:pt x="545" y="677"/>
                  </a:cubicBezTo>
                  <a:cubicBezTo>
                    <a:pt x="548" y="676"/>
                    <a:pt x="551" y="675"/>
                    <a:pt x="551" y="675"/>
                  </a:cubicBezTo>
                  <a:cubicBezTo>
                    <a:pt x="554" y="677"/>
                    <a:pt x="554" y="677"/>
                    <a:pt x="554" y="677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35" y="704"/>
                    <a:pt x="515" y="710"/>
                  </a:cubicBezTo>
                  <a:cubicBezTo>
                    <a:pt x="503" y="714"/>
                    <a:pt x="473" y="723"/>
                    <a:pt x="473" y="723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81" y="697"/>
                    <a:pt x="484" y="690"/>
                    <a:pt x="480" y="676"/>
                  </a:cubicBezTo>
                  <a:cubicBezTo>
                    <a:pt x="473" y="651"/>
                    <a:pt x="473" y="651"/>
                    <a:pt x="473" y="651"/>
                  </a:cubicBezTo>
                  <a:cubicBezTo>
                    <a:pt x="473" y="651"/>
                    <a:pt x="464" y="653"/>
                    <a:pt x="458" y="655"/>
                  </a:cubicBezTo>
                  <a:cubicBezTo>
                    <a:pt x="457" y="655"/>
                    <a:pt x="455" y="656"/>
                    <a:pt x="453" y="657"/>
                  </a:cubicBezTo>
                  <a:cubicBezTo>
                    <a:pt x="444" y="660"/>
                    <a:pt x="430" y="665"/>
                    <a:pt x="430" y="665"/>
                  </a:cubicBezTo>
                  <a:cubicBezTo>
                    <a:pt x="437" y="691"/>
                    <a:pt x="437" y="691"/>
                    <a:pt x="437" y="691"/>
                  </a:cubicBezTo>
                  <a:cubicBezTo>
                    <a:pt x="442" y="705"/>
                    <a:pt x="444" y="708"/>
                    <a:pt x="450" y="706"/>
                  </a:cubicBezTo>
                  <a:cubicBezTo>
                    <a:pt x="455" y="704"/>
                    <a:pt x="457" y="703"/>
                    <a:pt x="457" y="703"/>
                  </a:cubicBezTo>
                  <a:cubicBezTo>
                    <a:pt x="459" y="705"/>
                    <a:pt x="459" y="705"/>
                    <a:pt x="459" y="705"/>
                  </a:cubicBezTo>
                  <a:cubicBezTo>
                    <a:pt x="463" y="726"/>
                    <a:pt x="463" y="726"/>
                    <a:pt x="463" y="726"/>
                  </a:cubicBezTo>
                  <a:cubicBezTo>
                    <a:pt x="463" y="726"/>
                    <a:pt x="432" y="734"/>
                    <a:pt x="422" y="737"/>
                  </a:cubicBezTo>
                  <a:cubicBezTo>
                    <a:pt x="407" y="741"/>
                    <a:pt x="381" y="750"/>
                    <a:pt x="381" y="750"/>
                  </a:cubicBezTo>
                  <a:cubicBezTo>
                    <a:pt x="377" y="728"/>
                    <a:pt x="377" y="728"/>
                    <a:pt x="377" y="728"/>
                  </a:cubicBezTo>
                  <a:cubicBezTo>
                    <a:pt x="388" y="719"/>
                    <a:pt x="390" y="715"/>
                    <a:pt x="387" y="701"/>
                  </a:cubicBezTo>
                  <a:close/>
                  <a:moveTo>
                    <a:pt x="480" y="754"/>
                  </a:moveTo>
                  <a:cubicBezTo>
                    <a:pt x="481" y="754"/>
                    <a:pt x="481" y="754"/>
                    <a:pt x="482" y="754"/>
                  </a:cubicBezTo>
                  <a:cubicBezTo>
                    <a:pt x="532" y="740"/>
                    <a:pt x="564" y="760"/>
                    <a:pt x="579" y="812"/>
                  </a:cubicBezTo>
                  <a:cubicBezTo>
                    <a:pt x="595" y="867"/>
                    <a:pt x="576" y="906"/>
                    <a:pt x="528" y="922"/>
                  </a:cubicBezTo>
                  <a:cubicBezTo>
                    <a:pt x="526" y="923"/>
                    <a:pt x="524" y="924"/>
                    <a:pt x="523" y="924"/>
                  </a:cubicBezTo>
                  <a:cubicBezTo>
                    <a:pt x="474" y="938"/>
                    <a:pt x="440" y="917"/>
                    <a:pt x="425" y="864"/>
                  </a:cubicBezTo>
                  <a:cubicBezTo>
                    <a:pt x="409" y="809"/>
                    <a:pt x="428" y="770"/>
                    <a:pt x="480" y="754"/>
                  </a:cubicBezTo>
                  <a:close/>
                  <a:moveTo>
                    <a:pt x="700" y="1303"/>
                  </a:moveTo>
                  <a:cubicBezTo>
                    <a:pt x="700" y="1303"/>
                    <a:pt x="671" y="1309"/>
                    <a:pt x="641" y="1318"/>
                  </a:cubicBezTo>
                  <a:cubicBezTo>
                    <a:pt x="626" y="1322"/>
                    <a:pt x="626" y="1322"/>
                    <a:pt x="626" y="1322"/>
                  </a:cubicBezTo>
                  <a:cubicBezTo>
                    <a:pt x="600" y="1329"/>
                    <a:pt x="573" y="1339"/>
                    <a:pt x="573" y="1339"/>
                  </a:cubicBezTo>
                  <a:cubicBezTo>
                    <a:pt x="569" y="1315"/>
                    <a:pt x="569" y="1315"/>
                    <a:pt x="569" y="1315"/>
                  </a:cubicBezTo>
                  <a:cubicBezTo>
                    <a:pt x="581" y="1310"/>
                    <a:pt x="584" y="1304"/>
                    <a:pt x="579" y="1289"/>
                  </a:cubicBezTo>
                  <a:cubicBezTo>
                    <a:pt x="555" y="1204"/>
                    <a:pt x="555" y="1204"/>
                    <a:pt x="555" y="1204"/>
                  </a:cubicBezTo>
                  <a:cubicBezTo>
                    <a:pt x="552" y="1194"/>
                    <a:pt x="550" y="1192"/>
                    <a:pt x="543" y="1194"/>
                  </a:cubicBezTo>
                  <a:cubicBezTo>
                    <a:pt x="540" y="1195"/>
                    <a:pt x="536" y="1196"/>
                    <a:pt x="536" y="1196"/>
                  </a:cubicBezTo>
                  <a:cubicBezTo>
                    <a:pt x="533" y="1194"/>
                    <a:pt x="533" y="1194"/>
                    <a:pt x="533" y="1194"/>
                  </a:cubicBezTo>
                  <a:cubicBezTo>
                    <a:pt x="530" y="1174"/>
                    <a:pt x="530" y="1174"/>
                    <a:pt x="530" y="1174"/>
                  </a:cubicBezTo>
                  <a:cubicBezTo>
                    <a:pt x="570" y="1163"/>
                    <a:pt x="570" y="1163"/>
                    <a:pt x="570" y="1163"/>
                  </a:cubicBezTo>
                  <a:cubicBezTo>
                    <a:pt x="575" y="1161"/>
                    <a:pt x="585" y="1158"/>
                    <a:pt x="595" y="1155"/>
                  </a:cubicBezTo>
                  <a:cubicBezTo>
                    <a:pt x="609" y="1151"/>
                    <a:pt x="622" y="1146"/>
                    <a:pt x="622" y="1146"/>
                  </a:cubicBezTo>
                  <a:cubicBezTo>
                    <a:pt x="626" y="1172"/>
                    <a:pt x="626" y="1172"/>
                    <a:pt x="626" y="1172"/>
                  </a:cubicBezTo>
                  <a:cubicBezTo>
                    <a:pt x="609" y="1178"/>
                    <a:pt x="606" y="1182"/>
                    <a:pt x="608" y="1191"/>
                  </a:cubicBezTo>
                  <a:cubicBezTo>
                    <a:pt x="612" y="1207"/>
                    <a:pt x="616" y="1225"/>
                    <a:pt x="622" y="1248"/>
                  </a:cubicBezTo>
                  <a:cubicBezTo>
                    <a:pt x="631" y="1281"/>
                    <a:pt x="631" y="1281"/>
                    <a:pt x="631" y="1281"/>
                  </a:cubicBezTo>
                  <a:cubicBezTo>
                    <a:pt x="633" y="1287"/>
                    <a:pt x="637" y="1288"/>
                    <a:pt x="642" y="1286"/>
                  </a:cubicBezTo>
                  <a:cubicBezTo>
                    <a:pt x="660" y="1281"/>
                    <a:pt x="662" y="1272"/>
                    <a:pt x="655" y="1238"/>
                  </a:cubicBezTo>
                  <a:cubicBezTo>
                    <a:pt x="686" y="1226"/>
                    <a:pt x="686" y="1226"/>
                    <a:pt x="686" y="1226"/>
                  </a:cubicBezTo>
                  <a:cubicBezTo>
                    <a:pt x="690" y="1229"/>
                    <a:pt x="690" y="1229"/>
                    <a:pt x="690" y="1229"/>
                  </a:cubicBezTo>
                  <a:cubicBezTo>
                    <a:pt x="690" y="1229"/>
                    <a:pt x="695" y="1262"/>
                    <a:pt x="703" y="1297"/>
                  </a:cubicBezTo>
                  <a:lnTo>
                    <a:pt x="700" y="1303"/>
                  </a:lnTo>
                  <a:close/>
                  <a:moveTo>
                    <a:pt x="703" y="789"/>
                  </a:moveTo>
                  <a:cubicBezTo>
                    <a:pt x="840" y="1267"/>
                    <a:pt x="840" y="1267"/>
                    <a:pt x="840" y="1267"/>
                  </a:cubicBezTo>
                  <a:cubicBezTo>
                    <a:pt x="841" y="1273"/>
                    <a:pt x="838" y="1280"/>
                    <a:pt x="832" y="1281"/>
                  </a:cubicBezTo>
                  <a:cubicBezTo>
                    <a:pt x="826" y="1283"/>
                    <a:pt x="819" y="1280"/>
                    <a:pt x="818" y="1274"/>
                  </a:cubicBezTo>
                  <a:cubicBezTo>
                    <a:pt x="681" y="796"/>
                    <a:pt x="681" y="796"/>
                    <a:pt x="681" y="796"/>
                  </a:cubicBezTo>
                  <a:cubicBezTo>
                    <a:pt x="679" y="790"/>
                    <a:pt x="683" y="783"/>
                    <a:pt x="689" y="781"/>
                  </a:cubicBezTo>
                  <a:cubicBezTo>
                    <a:pt x="695" y="779"/>
                    <a:pt x="701" y="783"/>
                    <a:pt x="703" y="789"/>
                  </a:cubicBezTo>
                  <a:close/>
                  <a:moveTo>
                    <a:pt x="696" y="693"/>
                  </a:moveTo>
                  <a:cubicBezTo>
                    <a:pt x="700" y="709"/>
                    <a:pt x="691" y="726"/>
                    <a:pt x="675" y="731"/>
                  </a:cubicBezTo>
                  <a:cubicBezTo>
                    <a:pt x="658" y="736"/>
                    <a:pt x="641" y="726"/>
                    <a:pt x="637" y="710"/>
                  </a:cubicBezTo>
                  <a:cubicBezTo>
                    <a:pt x="632" y="693"/>
                    <a:pt x="641" y="676"/>
                    <a:pt x="658" y="672"/>
                  </a:cubicBezTo>
                  <a:cubicBezTo>
                    <a:pt x="674" y="667"/>
                    <a:pt x="691" y="676"/>
                    <a:pt x="696" y="693"/>
                  </a:cubicBezTo>
                  <a:close/>
                  <a:moveTo>
                    <a:pt x="501" y="121"/>
                  </a:moveTo>
                  <a:cubicBezTo>
                    <a:pt x="507" y="120"/>
                    <a:pt x="513" y="123"/>
                    <a:pt x="515" y="129"/>
                  </a:cubicBezTo>
                  <a:cubicBezTo>
                    <a:pt x="651" y="607"/>
                    <a:pt x="651" y="607"/>
                    <a:pt x="651" y="607"/>
                  </a:cubicBezTo>
                  <a:cubicBezTo>
                    <a:pt x="653" y="613"/>
                    <a:pt x="650" y="620"/>
                    <a:pt x="644" y="622"/>
                  </a:cubicBezTo>
                  <a:cubicBezTo>
                    <a:pt x="638" y="623"/>
                    <a:pt x="631" y="620"/>
                    <a:pt x="629" y="614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491" y="130"/>
                    <a:pt x="494" y="123"/>
                    <a:pt x="501" y="121"/>
                  </a:cubicBezTo>
                  <a:close/>
                  <a:moveTo>
                    <a:pt x="439" y="349"/>
                  </a:moveTo>
                  <a:cubicBezTo>
                    <a:pt x="439" y="349"/>
                    <a:pt x="440" y="373"/>
                    <a:pt x="447" y="404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9" y="418"/>
                    <a:pt x="408" y="411"/>
                    <a:pt x="405" y="403"/>
                  </a:cubicBezTo>
                  <a:cubicBezTo>
                    <a:pt x="402" y="389"/>
                    <a:pt x="395" y="386"/>
                    <a:pt x="383" y="389"/>
                  </a:cubicBezTo>
                  <a:cubicBezTo>
                    <a:pt x="381" y="390"/>
                    <a:pt x="378" y="391"/>
                    <a:pt x="377" y="392"/>
                  </a:cubicBezTo>
                  <a:cubicBezTo>
                    <a:pt x="404" y="488"/>
                    <a:pt x="404" y="488"/>
                    <a:pt x="404" y="488"/>
                  </a:cubicBezTo>
                  <a:cubicBezTo>
                    <a:pt x="407" y="488"/>
                    <a:pt x="410" y="488"/>
                    <a:pt x="413" y="487"/>
                  </a:cubicBezTo>
                  <a:cubicBezTo>
                    <a:pt x="426" y="484"/>
                    <a:pt x="429" y="474"/>
                    <a:pt x="424" y="452"/>
                  </a:cubicBezTo>
                  <a:cubicBezTo>
                    <a:pt x="462" y="439"/>
                    <a:pt x="462" y="439"/>
                    <a:pt x="462" y="439"/>
                  </a:cubicBezTo>
                  <a:cubicBezTo>
                    <a:pt x="462" y="439"/>
                    <a:pt x="467" y="469"/>
                    <a:pt x="474" y="494"/>
                  </a:cubicBezTo>
                  <a:cubicBezTo>
                    <a:pt x="472" y="499"/>
                    <a:pt x="472" y="499"/>
                    <a:pt x="472" y="499"/>
                  </a:cubicBezTo>
                  <a:cubicBezTo>
                    <a:pt x="472" y="499"/>
                    <a:pt x="448" y="516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368" y="538"/>
                    <a:pt x="333" y="516"/>
                    <a:pt x="318" y="465"/>
                  </a:cubicBezTo>
                  <a:cubicBezTo>
                    <a:pt x="303" y="414"/>
                    <a:pt x="321" y="376"/>
                    <a:pt x="367" y="358"/>
                  </a:cubicBezTo>
                  <a:cubicBezTo>
                    <a:pt x="372" y="356"/>
                    <a:pt x="376" y="354"/>
                    <a:pt x="381" y="353"/>
                  </a:cubicBezTo>
                  <a:cubicBezTo>
                    <a:pt x="403" y="347"/>
                    <a:pt x="436" y="344"/>
                    <a:pt x="436" y="344"/>
                  </a:cubicBezTo>
                  <a:lnTo>
                    <a:pt x="439" y="349"/>
                  </a:lnTo>
                  <a:close/>
                  <a:moveTo>
                    <a:pt x="310" y="158"/>
                  </a:moveTo>
                  <a:cubicBezTo>
                    <a:pt x="313" y="157"/>
                    <a:pt x="317" y="156"/>
                    <a:pt x="321" y="155"/>
                  </a:cubicBezTo>
                  <a:cubicBezTo>
                    <a:pt x="348" y="147"/>
                    <a:pt x="371" y="148"/>
                    <a:pt x="371" y="148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375" y="153"/>
                    <a:pt x="377" y="175"/>
                    <a:pt x="381" y="198"/>
                  </a:cubicBezTo>
                  <a:cubicBezTo>
                    <a:pt x="352" y="209"/>
                    <a:pt x="352" y="209"/>
                    <a:pt x="352" y="209"/>
                  </a:cubicBezTo>
                  <a:cubicBezTo>
                    <a:pt x="349" y="208"/>
                    <a:pt x="349" y="208"/>
                    <a:pt x="349" y="208"/>
                  </a:cubicBezTo>
                  <a:cubicBezTo>
                    <a:pt x="347" y="204"/>
                    <a:pt x="347" y="204"/>
                    <a:pt x="347" y="204"/>
                  </a:cubicBezTo>
                  <a:cubicBezTo>
                    <a:pt x="344" y="192"/>
                    <a:pt x="336" y="188"/>
                    <a:pt x="324" y="191"/>
                  </a:cubicBezTo>
                  <a:cubicBezTo>
                    <a:pt x="322" y="192"/>
                    <a:pt x="321" y="192"/>
                    <a:pt x="319" y="193"/>
                  </a:cubicBezTo>
                  <a:cubicBezTo>
                    <a:pt x="326" y="217"/>
                    <a:pt x="326" y="217"/>
                    <a:pt x="326" y="217"/>
                  </a:cubicBezTo>
                  <a:cubicBezTo>
                    <a:pt x="333" y="218"/>
                    <a:pt x="341" y="219"/>
                    <a:pt x="350" y="220"/>
                  </a:cubicBezTo>
                  <a:cubicBezTo>
                    <a:pt x="372" y="223"/>
                    <a:pt x="398" y="228"/>
                    <a:pt x="406" y="256"/>
                  </a:cubicBezTo>
                  <a:cubicBezTo>
                    <a:pt x="414" y="285"/>
                    <a:pt x="396" y="311"/>
                    <a:pt x="357" y="326"/>
                  </a:cubicBezTo>
                  <a:cubicBezTo>
                    <a:pt x="353" y="327"/>
                    <a:pt x="348" y="329"/>
                    <a:pt x="343" y="331"/>
                  </a:cubicBezTo>
                  <a:cubicBezTo>
                    <a:pt x="313" y="339"/>
                    <a:pt x="290" y="334"/>
                    <a:pt x="290" y="334"/>
                  </a:cubicBezTo>
                  <a:cubicBezTo>
                    <a:pt x="286" y="330"/>
                    <a:pt x="286" y="330"/>
                    <a:pt x="286" y="330"/>
                  </a:cubicBezTo>
                  <a:cubicBezTo>
                    <a:pt x="286" y="330"/>
                    <a:pt x="283" y="304"/>
                    <a:pt x="279" y="287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6" y="294"/>
                    <a:pt x="326" y="299"/>
                    <a:pt x="340" y="295"/>
                  </a:cubicBezTo>
                  <a:cubicBezTo>
                    <a:pt x="343" y="294"/>
                    <a:pt x="346" y="293"/>
                    <a:pt x="348" y="291"/>
                  </a:cubicBezTo>
                  <a:cubicBezTo>
                    <a:pt x="342" y="271"/>
                    <a:pt x="342" y="271"/>
                    <a:pt x="342" y="271"/>
                  </a:cubicBezTo>
                  <a:cubicBezTo>
                    <a:pt x="334" y="268"/>
                    <a:pt x="323" y="268"/>
                    <a:pt x="311" y="266"/>
                  </a:cubicBezTo>
                  <a:cubicBezTo>
                    <a:pt x="289" y="263"/>
                    <a:pt x="266" y="256"/>
                    <a:pt x="259" y="230"/>
                  </a:cubicBezTo>
                  <a:cubicBezTo>
                    <a:pt x="250" y="201"/>
                    <a:pt x="271" y="173"/>
                    <a:pt x="310" y="158"/>
                  </a:cubicBezTo>
                  <a:close/>
                  <a:moveTo>
                    <a:pt x="255" y="720"/>
                  </a:moveTo>
                  <a:cubicBezTo>
                    <a:pt x="119" y="242"/>
                    <a:pt x="119" y="242"/>
                    <a:pt x="119" y="242"/>
                  </a:cubicBezTo>
                  <a:cubicBezTo>
                    <a:pt x="117" y="236"/>
                    <a:pt x="121" y="230"/>
                    <a:pt x="126" y="228"/>
                  </a:cubicBezTo>
                  <a:cubicBezTo>
                    <a:pt x="132" y="226"/>
                    <a:pt x="139" y="230"/>
                    <a:pt x="141" y="236"/>
                  </a:cubicBezTo>
                  <a:cubicBezTo>
                    <a:pt x="277" y="714"/>
                    <a:pt x="277" y="714"/>
                    <a:pt x="277" y="714"/>
                  </a:cubicBezTo>
                  <a:cubicBezTo>
                    <a:pt x="279" y="720"/>
                    <a:pt x="275" y="726"/>
                    <a:pt x="269" y="728"/>
                  </a:cubicBezTo>
                  <a:cubicBezTo>
                    <a:pt x="263" y="730"/>
                    <a:pt x="257" y="726"/>
                    <a:pt x="255" y="720"/>
                  </a:cubicBezTo>
                  <a:close/>
                  <a:moveTo>
                    <a:pt x="263" y="816"/>
                  </a:moveTo>
                  <a:cubicBezTo>
                    <a:pt x="258" y="800"/>
                    <a:pt x="268" y="783"/>
                    <a:pt x="284" y="778"/>
                  </a:cubicBezTo>
                  <a:cubicBezTo>
                    <a:pt x="301" y="774"/>
                    <a:pt x="317" y="783"/>
                    <a:pt x="322" y="799"/>
                  </a:cubicBezTo>
                  <a:cubicBezTo>
                    <a:pt x="327" y="816"/>
                    <a:pt x="317" y="833"/>
                    <a:pt x="301" y="837"/>
                  </a:cubicBezTo>
                  <a:cubicBezTo>
                    <a:pt x="293" y="840"/>
                    <a:pt x="285" y="839"/>
                    <a:pt x="278" y="835"/>
                  </a:cubicBezTo>
                  <a:cubicBezTo>
                    <a:pt x="270" y="831"/>
                    <a:pt x="265" y="824"/>
                    <a:pt x="263" y="816"/>
                  </a:cubicBezTo>
                  <a:close/>
                  <a:moveTo>
                    <a:pt x="315" y="888"/>
                  </a:moveTo>
                  <a:cubicBezTo>
                    <a:pt x="321" y="886"/>
                    <a:pt x="328" y="889"/>
                    <a:pt x="329" y="895"/>
                  </a:cubicBezTo>
                  <a:cubicBezTo>
                    <a:pt x="466" y="1374"/>
                    <a:pt x="466" y="1374"/>
                    <a:pt x="466" y="1374"/>
                  </a:cubicBezTo>
                  <a:cubicBezTo>
                    <a:pt x="468" y="1379"/>
                    <a:pt x="464" y="1386"/>
                    <a:pt x="458" y="1388"/>
                  </a:cubicBezTo>
                  <a:cubicBezTo>
                    <a:pt x="452" y="1390"/>
                    <a:pt x="446" y="1386"/>
                    <a:pt x="444" y="1380"/>
                  </a:cubicBezTo>
                  <a:cubicBezTo>
                    <a:pt x="307" y="902"/>
                    <a:pt x="307" y="902"/>
                    <a:pt x="307" y="902"/>
                  </a:cubicBezTo>
                  <a:cubicBezTo>
                    <a:pt x="306" y="896"/>
                    <a:pt x="309" y="889"/>
                    <a:pt x="315" y="888"/>
                  </a:cubicBezTo>
                  <a:close/>
                  <a:moveTo>
                    <a:pt x="315" y="888"/>
                  </a:moveTo>
                  <a:cubicBezTo>
                    <a:pt x="315" y="888"/>
                    <a:pt x="315" y="888"/>
                    <a:pt x="315" y="888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 userDrawn="1"/>
          </p:nvGrpSpPr>
          <p:grpSpPr>
            <a:xfrm>
              <a:off x="6094413" y="882650"/>
              <a:ext cx="5621338" cy="5291138"/>
              <a:chOff x="6094413" y="882650"/>
              <a:chExt cx="5621338" cy="5291138"/>
            </a:xfrm>
          </p:grpSpPr>
          <p:sp>
            <p:nvSpPr>
              <p:cNvPr id="36" name="Freeform 363"/>
              <p:cNvSpPr>
                <a:spLocks noEditPoints="1"/>
              </p:cNvSpPr>
              <p:nvPr userDrawn="1"/>
            </p:nvSpPr>
            <p:spPr bwMode="auto">
              <a:xfrm>
                <a:off x="9875838" y="2300288"/>
                <a:ext cx="928688" cy="320675"/>
              </a:xfrm>
              <a:custGeom>
                <a:avLst/>
                <a:gdLst>
                  <a:gd name="T0" fmla="*/ 574 w 585"/>
                  <a:gd name="T1" fmla="*/ 0 h 202"/>
                  <a:gd name="T2" fmla="*/ 288 w 585"/>
                  <a:gd name="T3" fmla="*/ 81 h 202"/>
                  <a:gd name="T4" fmla="*/ 0 w 585"/>
                  <a:gd name="T5" fmla="*/ 164 h 202"/>
                  <a:gd name="T6" fmla="*/ 12 w 585"/>
                  <a:gd name="T7" fmla="*/ 202 h 202"/>
                  <a:gd name="T8" fmla="*/ 299 w 585"/>
                  <a:gd name="T9" fmla="*/ 120 h 202"/>
                  <a:gd name="T10" fmla="*/ 585 w 585"/>
                  <a:gd name="T11" fmla="*/ 39 h 202"/>
                  <a:gd name="T12" fmla="*/ 574 w 585"/>
                  <a:gd name="T13" fmla="*/ 0 h 202"/>
                  <a:gd name="T14" fmla="*/ 574 w 585"/>
                  <a:gd name="T15" fmla="*/ 0 h 202"/>
                  <a:gd name="T16" fmla="*/ 574 w 585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202">
                    <a:moveTo>
                      <a:pt x="574" y="0"/>
                    </a:moveTo>
                    <a:lnTo>
                      <a:pt x="288" y="81"/>
                    </a:lnTo>
                    <a:lnTo>
                      <a:pt x="0" y="164"/>
                    </a:lnTo>
                    <a:lnTo>
                      <a:pt x="12" y="202"/>
                    </a:lnTo>
                    <a:lnTo>
                      <a:pt x="299" y="120"/>
                    </a:lnTo>
                    <a:lnTo>
                      <a:pt x="585" y="39"/>
                    </a:lnTo>
                    <a:lnTo>
                      <a:pt x="574" y="0"/>
                    </a:lnTo>
                    <a:close/>
                    <a:moveTo>
                      <a:pt x="574" y="0"/>
                    </a:move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4"/>
              <p:cNvSpPr>
                <a:spLocks noEditPoints="1"/>
              </p:cNvSpPr>
              <p:nvPr userDrawn="1"/>
            </p:nvSpPr>
            <p:spPr bwMode="auto">
              <a:xfrm>
                <a:off x="9875838" y="2300288"/>
                <a:ext cx="928688" cy="320675"/>
              </a:xfrm>
              <a:custGeom>
                <a:avLst/>
                <a:gdLst>
                  <a:gd name="T0" fmla="*/ 574 w 585"/>
                  <a:gd name="T1" fmla="*/ 0 h 202"/>
                  <a:gd name="T2" fmla="*/ 288 w 585"/>
                  <a:gd name="T3" fmla="*/ 81 h 202"/>
                  <a:gd name="T4" fmla="*/ 0 w 585"/>
                  <a:gd name="T5" fmla="*/ 164 h 202"/>
                  <a:gd name="T6" fmla="*/ 12 w 585"/>
                  <a:gd name="T7" fmla="*/ 202 h 202"/>
                  <a:gd name="T8" fmla="*/ 299 w 585"/>
                  <a:gd name="T9" fmla="*/ 120 h 202"/>
                  <a:gd name="T10" fmla="*/ 585 w 585"/>
                  <a:gd name="T11" fmla="*/ 39 h 202"/>
                  <a:gd name="T12" fmla="*/ 574 w 585"/>
                  <a:gd name="T13" fmla="*/ 0 h 202"/>
                  <a:gd name="T14" fmla="*/ 574 w 585"/>
                  <a:gd name="T15" fmla="*/ 0 h 202"/>
                  <a:gd name="T16" fmla="*/ 574 w 585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202">
                    <a:moveTo>
                      <a:pt x="574" y="0"/>
                    </a:moveTo>
                    <a:lnTo>
                      <a:pt x="288" y="81"/>
                    </a:lnTo>
                    <a:lnTo>
                      <a:pt x="0" y="164"/>
                    </a:lnTo>
                    <a:lnTo>
                      <a:pt x="12" y="202"/>
                    </a:lnTo>
                    <a:lnTo>
                      <a:pt x="299" y="120"/>
                    </a:lnTo>
                    <a:lnTo>
                      <a:pt x="585" y="39"/>
                    </a:lnTo>
                    <a:lnTo>
                      <a:pt x="574" y="0"/>
                    </a:lnTo>
                    <a:moveTo>
                      <a:pt x="574" y="0"/>
                    </a:moveTo>
                    <a:lnTo>
                      <a:pt x="5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5"/>
              <p:cNvSpPr>
                <a:spLocks noEditPoints="1"/>
              </p:cNvSpPr>
              <p:nvPr userDrawn="1"/>
            </p:nvSpPr>
            <p:spPr bwMode="auto">
              <a:xfrm>
                <a:off x="10494963" y="4465638"/>
                <a:ext cx="927100" cy="322263"/>
              </a:xfrm>
              <a:custGeom>
                <a:avLst/>
                <a:gdLst>
                  <a:gd name="T0" fmla="*/ 573 w 584"/>
                  <a:gd name="T1" fmla="*/ 0 h 203"/>
                  <a:gd name="T2" fmla="*/ 287 w 584"/>
                  <a:gd name="T3" fmla="*/ 82 h 203"/>
                  <a:gd name="T4" fmla="*/ 0 w 584"/>
                  <a:gd name="T5" fmla="*/ 164 h 203"/>
                  <a:gd name="T6" fmla="*/ 11 w 584"/>
                  <a:gd name="T7" fmla="*/ 203 h 203"/>
                  <a:gd name="T8" fmla="*/ 298 w 584"/>
                  <a:gd name="T9" fmla="*/ 121 h 203"/>
                  <a:gd name="T10" fmla="*/ 584 w 584"/>
                  <a:gd name="T11" fmla="*/ 39 h 203"/>
                  <a:gd name="T12" fmla="*/ 573 w 584"/>
                  <a:gd name="T13" fmla="*/ 0 h 203"/>
                  <a:gd name="T14" fmla="*/ 573 w 584"/>
                  <a:gd name="T15" fmla="*/ 0 h 203"/>
                  <a:gd name="T16" fmla="*/ 573 w 584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203">
                    <a:moveTo>
                      <a:pt x="573" y="0"/>
                    </a:moveTo>
                    <a:lnTo>
                      <a:pt x="287" y="82"/>
                    </a:lnTo>
                    <a:lnTo>
                      <a:pt x="0" y="164"/>
                    </a:lnTo>
                    <a:lnTo>
                      <a:pt x="11" y="203"/>
                    </a:lnTo>
                    <a:lnTo>
                      <a:pt x="298" y="121"/>
                    </a:lnTo>
                    <a:lnTo>
                      <a:pt x="584" y="39"/>
                    </a:lnTo>
                    <a:lnTo>
                      <a:pt x="573" y="0"/>
                    </a:lnTo>
                    <a:close/>
                    <a:moveTo>
                      <a:pt x="573" y="0"/>
                    </a:move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66"/>
              <p:cNvSpPr>
                <a:spLocks noEditPoints="1"/>
              </p:cNvSpPr>
              <p:nvPr userDrawn="1"/>
            </p:nvSpPr>
            <p:spPr bwMode="auto">
              <a:xfrm>
                <a:off x="10494963" y="4465638"/>
                <a:ext cx="927100" cy="322263"/>
              </a:xfrm>
              <a:custGeom>
                <a:avLst/>
                <a:gdLst>
                  <a:gd name="T0" fmla="*/ 573 w 584"/>
                  <a:gd name="T1" fmla="*/ 0 h 203"/>
                  <a:gd name="T2" fmla="*/ 287 w 584"/>
                  <a:gd name="T3" fmla="*/ 82 h 203"/>
                  <a:gd name="T4" fmla="*/ 0 w 584"/>
                  <a:gd name="T5" fmla="*/ 164 h 203"/>
                  <a:gd name="T6" fmla="*/ 11 w 584"/>
                  <a:gd name="T7" fmla="*/ 203 h 203"/>
                  <a:gd name="T8" fmla="*/ 298 w 584"/>
                  <a:gd name="T9" fmla="*/ 121 h 203"/>
                  <a:gd name="T10" fmla="*/ 584 w 584"/>
                  <a:gd name="T11" fmla="*/ 39 h 203"/>
                  <a:gd name="T12" fmla="*/ 573 w 584"/>
                  <a:gd name="T13" fmla="*/ 0 h 203"/>
                  <a:gd name="T14" fmla="*/ 573 w 584"/>
                  <a:gd name="T15" fmla="*/ 0 h 203"/>
                  <a:gd name="T16" fmla="*/ 573 w 584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203">
                    <a:moveTo>
                      <a:pt x="573" y="0"/>
                    </a:moveTo>
                    <a:lnTo>
                      <a:pt x="287" y="82"/>
                    </a:lnTo>
                    <a:lnTo>
                      <a:pt x="0" y="164"/>
                    </a:lnTo>
                    <a:lnTo>
                      <a:pt x="11" y="203"/>
                    </a:lnTo>
                    <a:lnTo>
                      <a:pt x="298" y="121"/>
                    </a:lnTo>
                    <a:lnTo>
                      <a:pt x="584" y="39"/>
                    </a:lnTo>
                    <a:lnTo>
                      <a:pt x="573" y="0"/>
                    </a:lnTo>
                    <a:moveTo>
                      <a:pt x="573" y="0"/>
                    </a:moveTo>
                    <a:lnTo>
                      <a:pt x="5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67"/>
              <p:cNvSpPr>
                <a:spLocks noEditPoints="1"/>
              </p:cNvSpPr>
              <p:nvPr userDrawn="1"/>
            </p:nvSpPr>
            <p:spPr bwMode="auto">
              <a:xfrm>
                <a:off x="10291763" y="2595563"/>
                <a:ext cx="260350" cy="306388"/>
              </a:xfrm>
              <a:custGeom>
                <a:avLst/>
                <a:gdLst>
                  <a:gd name="T0" fmla="*/ 155 w 164"/>
                  <a:gd name="T1" fmla="*/ 109 h 193"/>
                  <a:gd name="T2" fmla="*/ 99 w 164"/>
                  <a:gd name="T3" fmla="*/ 73 h 193"/>
                  <a:gd name="T4" fmla="*/ 76 w 164"/>
                  <a:gd name="T5" fmla="*/ 70 h 193"/>
                  <a:gd name="T6" fmla="*/ 61 w 164"/>
                  <a:gd name="T7" fmla="*/ 60 h 193"/>
                  <a:gd name="T8" fmla="*/ 69 w 164"/>
                  <a:gd name="T9" fmla="*/ 46 h 193"/>
                  <a:gd name="T10" fmla="*/ 73 w 164"/>
                  <a:gd name="T11" fmla="*/ 44 h 193"/>
                  <a:gd name="T12" fmla="*/ 97 w 164"/>
                  <a:gd name="T13" fmla="*/ 57 h 193"/>
                  <a:gd name="T14" fmla="*/ 98 w 164"/>
                  <a:gd name="T15" fmla="*/ 61 h 193"/>
                  <a:gd name="T16" fmla="*/ 102 w 164"/>
                  <a:gd name="T17" fmla="*/ 62 h 193"/>
                  <a:gd name="T18" fmla="*/ 130 w 164"/>
                  <a:gd name="T19" fmla="*/ 51 h 193"/>
                  <a:gd name="T20" fmla="*/ 125 w 164"/>
                  <a:gd name="T21" fmla="*/ 6 h 193"/>
                  <a:gd name="T22" fmla="*/ 120 w 164"/>
                  <a:gd name="T23" fmla="*/ 1 h 193"/>
                  <a:gd name="T24" fmla="*/ 70 w 164"/>
                  <a:gd name="T25" fmla="*/ 8 h 193"/>
                  <a:gd name="T26" fmla="*/ 59 w 164"/>
                  <a:gd name="T27" fmla="*/ 11 h 193"/>
                  <a:gd name="T28" fmla="*/ 8 w 164"/>
                  <a:gd name="T29" fmla="*/ 84 h 193"/>
                  <a:gd name="T30" fmla="*/ 60 w 164"/>
                  <a:gd name="T31" fmla="*/ 120 h 193"/>
                  <a:gd name="T32" fmla="*/ 91 w 164"/>
                  <a:gd name="T33" fmla="*/ 125 h 193"/>
                  <a:gd name="T34" fmla="*/ 103 w 164"/>
                  <a:gd name="T35" fmla="*/ 134 h 193"/>
                  <a:gd name="T36" fmla="*/ 97 w 164"/>
                  <a:gd name="T37" fmla="*/ 145 h 193"/>
                  <a:gd name="T38" fmla="*/ 89 w 164"/>
                  <a:gd name="T39" fmla="*/ 149 h 193"/>
                  <a:gd name="T40" fmla="*/ 60 w 164"/>
                  <a:gd name="T41" fmla="*/ 130 h 193"/>
                  <a:gd name="T42" fmla="*/ 28 w 164"/>
                  <a:gd name="T43" fmla="*/ 141 h 193"/>
                  <a:gd name="T44" fmla="*/ 35 w 164"/>
                  <a:gd name="T45" fmla="*/ 184 h 193"/>
                  <a:gd name="T46" fmla="*/ 39 w 164"/>
                  <a:gd name="T47" fmla="*/ 188 h 193"/>
                  <a:gd name="T48" fmla="*/ 92 w 164"/>
                  <a:gd name="T49" fmla="*/ 185 h 193"/>
                  <a:gd name="T50" fmla="*/ 106 w 164"/>
                  <a:gd name="T51" fmla="*/ 180 h 193"/>
                  <a:gd name="T52" fmla="*/ 155 w 164"/>
                  <a:gd name="T53" fmla="*/ 109 h 193"/>
                  <a:gd name="T54" fmla="*/ 155 w 164"/>
                  <a:gd name="T55" fmla="*/ 109 h 193"/>
                  <a:gd name="T56" fmla="*/ 155 w 164"/>
                  <a:gd name="T57" fmla="*/ 10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4" h="193">
                    <a:moveTo>
                      <a:pt x="155" y="109"/>
                    </a:moveTo>
                    <a:cubicBezTo>
                      <a:pt x="148" y="81"/>
                      <a:pt x="121" y="76"/>
                      <a:pt x="99" y="73"/>
                    </a:cubicBezTo>
                    <a:cubicBezTo>
                      <a:pt x="90" y="72"/>
                      <a:pt x="83" y="71"/>
                      <a:pt x="76" y="70"/>
                    </a:cubicBezTo>
                    <a:cubicBezTo>
                      <a:pt x="68" y="68"/>
                      <a:pt x="62" y="66"/>
                      <a:pt x="61" y="60"/>
                    </a:cubicBezTo>
                    <a:cubicBezTo>
                      <a:pt x="60" y="54"/>
                      <a:pt x="63" y="49"/>
                      <a:pt x="69" y="46"/>
                    </a:cubicBezTo>
                    <a:cubicBezTo>
                      <a:pt x="70" y="45"/>
                      <a:pt x="72" y="45"/>
                      <a:pt x="73" y="44"/>
                    </a:cubicBezTo>
                    <a:cubicBezTo>
                      <a:pt x="85" y="41"/>
                      <a:pt x="93" y="45"/>
                      <a:pt x="97" y="57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26" y="28"/>
                      <a:pt x="125" y="6"/>
                      <a:pt x="125" y="6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0" y="1"/>
                      <a:pt x="98" y="0"/>
                      <a:pt x="70" y="8"/>
                    </a:cubicBezTo>
                    <a:cubicBezTo>
                      <a:pt x="66" y="9"/>
                      <a:pt x="63" y="10"/>
                      <a:pt x="59" y="11"/>
                    </a:cubicBezTo>
                    <a:cubicBezTo>
                      <a:pt x="20" y="26"/>
                      <a:pt x="0" y="54"/>
                      <a:pt x="8" y="84"/>
                    </a:cubicBezTo>
                    <a:cubicBezTo>
                      <a:pt x="15" y="110"/>
                      <a:pt x="38" y="116"/>
                      <a:pt x="60" y="120"/>
                    </a:cubicBezTo>
                    <a:cubicBezTo>
                      <a:pt x="72" y="121"/>
                      <a:pt x="83" y="122"/>
                      <a:pt x="91" y="125"/>
                    </a:cubicBezTo>
                    <a:cubicBezTo>
                      <a:pt x="97" y="126"/>
                      <a:pt x="101" y="129"/>
                      <a:pt x="103" y="134"/>
                    </a:cubicBezTo>
                    <a:cubicBezTo>
                      <a:pt x="104" y="138"/>
                      <a:pt x="102" y="142"/>
                      <a:pt x="97" y="145"/>
                    </a:cubicBezTo>
                    <a:cubicBezTo>
                      <a:pt x="95" y="147"/>
                      <a:pt x="92" y="148"/>
                      <a:pt x="89" y="149"/>
                    </a:cubicBezTo>
                    <a:cubicBezTo>
                      <a:pt x="75" y="153"/>
                      <a:pt x="65" y="147"/>
                      <a:pt x="60" y="130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33" y="158"/>
                      <a:pt x="35" y="184"/>
                      <a:pt x="35" y="184"/>
                    </a:cubicBezTo>
                    <a:cubicBezTo>
                      <a:pt x="39" y="188"/>
                      <a:pt x="39" y="188"/>
                      <a:pt x="39" y="188"/>
                    </a:cubicBezTo>
                    <a:cubicBezTo>
                      <a:pt x="39" y="188"/>
                      <a:pt x="62" y="193"/>
                      <a:pt x="92" y="185"/>
                    </a:cubicBezTo>
                    <a:cubicBezTo>
                      <a:pt x="97" y="183"/>
                      <a:pt x="102" y="181"/>
                      <a:pt x="106" y="180"/>
                    </a:cubicBezTo>
                    <a:cubicBezTo>
                      <a:pt x="145" y="164"/>
                      <a:pt x="164" y="138"/>
                      <a:pt x="155" y="109"/>
                    </a:cubicBezTo>
                    <a:close/>
                    <a:moveTo>
                      <a:pt x="155" y="109"/>
                    </a:moveTo>
                    <a:cubicBezTo>
                      <a:pt x="155" y="109"/>
                      <a:pt x="155" y="109"/>
                      <a:pt x="155" y="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68"/>
              <p:cNvSpPr>
                <a:spLocks noEditPoints="1"/>
              </p:cNvSpPr>
              <p:nvPr userDrawn="1"/>
            </p:nvSpPr>
            <p:spPr bwMode="auto">
              <a:xfrm>
                <a:off x="10374313" y="2906713"/>
                <a:ext cx="271463" cy="309563"/>
              </a:xfrm>
              <a:custGeom>
                <a:avLst/>
                <a:gdLst>
                  <a:gd name="T0" fmla="*/ 159 w 171"/>
                  <a:gd name="T1" fmla="*/ 96 h 195"/>
                  <a:gd name="T2" fmla="*/ 121 w 171"/>
                  <a:gd name="T3" fmla="*/ 109 h 195"/>
                  <a:gd name="T4" fmla="*/ 110 w 171"/>
                  <a:gd name="T5" fmla="*/ 144 h 195"/>
                  <a:gd name="T6" fmla="*/ 101 w 171"/>
                  <a:gd name="T7" fmla="*/ 144 h 195"/>
                  <a:gd name="T8" fmla="*/ 69 w 171"/>
                  <a:gd name="T9" fmla="*/ 96 h 195"/>
                  <a:gd name="T10" fmla="*/ 74 w 171"/>
                  <a:gd name="T11" fmla="*/ 49 h 195"/>
                  <a:gd name="T12" fmla="*/ 80 w 171"/>
                  <a:gd name="T13" fmla="*/ 46 h 195"/>
                  <a:gd name="T14" fmla="*/ 102 w 171"/>
                  <a:gd name="T15" fmla="*/ 60 h 195"/>
                  <a:gd name="T16" fmla="*/ 106 w 171"/>
                  <a:gd name="T17" fmla="*/ 74 h 195"/>
                  <a:gd name="T18" fmla="*/ 144 w 171"/>
                  <a:gd name="T19" fmla="*/ 61 h 195"/>
                  <a:gd name="T20" fmla="*/ 136 w 171"/>
                  <a:gd name="T21" fmla="*/ 5 h 195"/>
                  <a:gd name="T22" fmla="*/ 132 w 171"/>
                  <a:gd name="T23" fmla="*/ 0 h 195"/>
                  <a:gd name="T24" fmla="*/ 78 w 171"/>
                  <a:gd name="T25" fmla="*/ 9 h 195"/>
                  <a:gd name="T26" fmla="*/ 63 w 171"/>
                  <a:gd name="T27" fmla="*/ 14 h 195"/>
                  <a:gd name="T28" fmla="*/ 14 w 171"/>
                  <a:gd name="T29" fmla="*/ 122 h 195"/>
                  <a:gd name="T30" fmla="*/ 111 w 171"/>
                  <a:gd name="T31" fmla="*/ 182 h 195"/>
                  <a:gd name="T32" fmla="*/ 112 w 171"/>
                  <a:gd name="T33" fmla="*/ 182 h 195"/>
                  <a:gd name="T34" fmla="*/ 168 w 171"/>
                  <a:gd name="T35" fmla="*/ 155 h 195"/>
                  <a:gd name="T36" fmla="*/ 171 w 171"/>
                  <a:gd name="T37" fmla="*/ 150 h 195"/>
                  <a:gd name="T38" fmla="*/ 159 w 171"/>
                  <a:gd name="T39" fmla="*/ 96 h 195"/>
                  <a:gd name="T40" fmla="*/ 159 w 171"/>
                  <a:gd name="T41" fmla="*/ 96 h 195"/>
                  <a:gd name="T42" fmla="*/ 159 w 171"/>
                  <a:gd name="T43" fmla="*/ 9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1" h="195">
                    <a:moveTo>
                      <a:pt x="159" y="96"/>
                    </a:moveTo>
                    <a:cubicBezTo>
                      <a:pt x="121" y="109"/>
                      <a:pt x="121" y="109"/>
                      <a:pt x="121" y="109"/>
                    </a:cubicBezTo>
                    <a:cubicBezTo>
                      <a:pt x="125" y="131"/>
                      <a:pt x="123" y="140"/>
                      <a:pt x="110" y="144"/>
                    </a:cubicBezTo>
                    <a:cubicBezTo>
                      <a:pt x="107" y="145"/>
                      <a:pt x="104" y="145"/>
                      <a:pt x="101" y="144"/>
                    </a:cubicBezTo>
                    <a:cubicBezTo>
                      <a:pt x="88" y="142"/>
                      <a:pt x="79" y="127"/>
                      <a:pt x="69" y="96"/>
                    </a:cubicBezTo>
                    <a:cubicBezTo>
                      <a:pt x="61" y="68"/>
                      <a:pt x="62" y="55"/>
                      <a:pt x="74" y="49"/>
                    </a:cubicBezTo>
                    <a:cubicBezTo>
                      <a:pt x="75" y="48"/>
                      <a:pt x="78" y="47"/>
                      <a:pt x="80" y="46"/>
                    </a:cubicBezTo>
                    <a:cubicBezTo>
                      <a:pt x="92" y="42"/>
                      <a:pt x="99" y="46"/>
                      <a:pt x="102" y="60"/>
                    </a:cubicBezTo>
                    <a:cubicBezTo>
                      <a:pt x="105" y="67"/>
                      <a:pt x="106" y="74"/>
                      <a:pt x="106" y="74"/>
                    </a:cubicBezTo>
                    <a:cubicBezTo>
                      <a:pt x="144" y="61"/>
                      <a:pt x="144" y="61"/>
                      <a:pt x="144" y="61"/>
                    </a:cubicBezTo>
                    <a:cubicBezTo>
                      <a:pt x="137" y="30"/>
                      <a:pt x="136" y="5"/>
                      <a:pt x="136" y="5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99" y="3"/>
                      <a:pt x="78" y="9"/>
                    </a:cubicBezTo>
                    <a:cubicBezTo>
                      <a:pt x="73" y="11"/>
                      <a:pt x="68" y="12"/>
                      <a:pt x="63" y="14"/>
                    </a:cubicBezTo>
                    <a:cubicBezTo>
                      <a:pt x="17" y="33"/>
                      <a:pt x="0" y="71"/>
                      <a:pt x="14" y="122"/>
                    </a:cubicBezTo>
                    <a:cubicBezTo>
                      <a:pt x="29" y="173"/>
                      <a:pt x="65" y="195"/>
                      <a:pt x="111" y="182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44" y="173"/>
                      <a:pt x="168" y="155"/>
                      <a:pt x="168" y="155"/>
                    </a:cubicBezTo>
                    <a:cubicBezTo>
                      <a:pt x="171" y="150"/>
                      <a:pt x="171" y="150"/>
                      <a:pt x="171" y="150"/>
                    </a:cubicBezTo>
                    <a:cubicBezTo>
                      <a:pt x="164" y="126"/>
                      <a:pt x="159" y="96"/>
                      <a:pt x="159" y="96"/>
                    </a:cubicBezTo>
                    <a:close/>
                    <a:moveTo>
                      <a:pt x="159" y="96"/>
                    </a:moveTo>
                    <a:cubicBezTo>
                      <a:pt x="159" y="96"/>
                      <a:pt x="159" y="96"/>
                      <a:pt x="159" y="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69"/>
              <p:cNvSpPr>
                <a:spLocks noEditPoints="1"/>
              </p:cNvSpPr>
              <p:nvPr userDrawn="1"/>
            </p:nvSpPr>
            <p:spPr bwMode="auto">
              <a:xfrm>
                <a:off x="10426701" y="3205163"/>
                <a:ext cx="350838" cy="342900"/>
              </a:xfrm>
              <a:custGeom>
                <a:avLst/>
                <a:gdLst>
                  <a:gd name="T0" fmla="*/ 217 w 221"/>
                  <a:gd name="T1" fmla="*/ 144 h 216"/>
                  <a:gd name="T2" fmla="*/ 215 w 221"/>
                  <a:gd name="T3" fmla="*/ 142 h 216"/>
                  <a:gd name="T4" fmla="*/ 208 w 221"/>
                  <a:gd name="T5" fmla="*/ 145 h 216"/>
                  <a:gd name="T6" fmla="*/ 193 w 221"/>
                  <a:gd name="T7" fmla="*/ 130 h 216"/>
                  <a:gd name="T8" fmla="*/ 170 w 221"/>
                  <a:gd name="T9" fmla="*/ 41 h 216"/>
                  <a:gd name="T10" fmla="*/ 181 w 221"/>
                  <a:gd name="T11" fmla="*/ 23 h 216"/>
                  <a:gd name="T12" fmla="*/ 177 w 221"/>
                  <a:gd name="T13" fmla="*/ 0 h 216"/>
                  <a:gd name="T14" fmla="*/ 133 w 221"/>
                  <a:gd name="T15" fmla="*/ 14 h 216"/>
                  <a:gd name="T16" fmla="*/ 92 w 221"/>
                  <a:gd name="T17" fmla="*/ 25 h 216"/>
                  <a:gd name="T18" fmla="*/ 96 w 221"/>
                  <a:gd name="T19" fmla="*/ 45 h 216"/>
                  <a:gd name="T20" fmla="*/ 99 w 221"/>
                  <a:gd name="T21" fmla="*/ 47 h 216"/>
                  <a:gd name="T22" fmla="*/ 106 w 221"/>
                  <a:gd name="T23" fmla="*/ 45 h 216"/>
                  <a:gd name="T24" fmla="*/ 118 w 221"/>
                  <a:gd name="T25" fmla="*/ 55 h 216"/>
                  <a:gd name="T26" fmla="*/ 127 w 221"/>
                  <a:gd name="T27" fmla="*/ 85 h 216"/>
                  <a:gd name="T28" fmla="*/ 107 w 221"/>
                  <a:gd name="T29" fmla="*/ 91 h 216"/>
                  <a:gd name="T30" fmla="*/ 106 w 221"/>
                  <a:gd name="T31" fmla="*/ 91 h 216"/>
                  <a:gd name="T32" fmla="*/ 84 w 221"/>
                  <a:gd name="T33" fmla="*/ 97 h 216"/>
                  <a:gd name="T34" fmla="*/ 77 w 221"/>
                  <a:gd name="T35" fmla="*/ 68 h 216"/>
                  <a:gd name="T36" fmla="*/ 87 w 221"/>
                  <a:gd name="T37" fmla="*/ 51 h 216"/>
                  <a:gd name="T38" fmla="*/ 82 w 221"/>
                  <a:gd name="T39" fmla="*/ 28 h 216"/>
                  <a:gd name="T40" fmla="*/ 33 w 221"/>
                  <a:gd name="T41" fmla="*/ 43 h 216"/>
                  <a:gd name="T42" fmla="*/ 0 w 221"/>
                  <a:gd name="T43" fmla="*/ 52 h 216"/>
                  <a:gd name="T44" fmla="*/ 3 w 221"/>
                  <a:gd name="T45" fmla="*/ 72 h 216"/>
                  <a:gd name="T46" fmla="*/ 7 w 221"/>
                  <a:gd name="T47" fmla="*/ 74 h 216"/>
                  <a:gd name="T48" fmla="*/ 13 w 221"/>
                  <a:gd name="T49" fmla="*/ 72 h 216"/>
                  <a:gd name="T50" fmla="*/ 25 w 221"/>
                  <a:gd name="T51" fmla="*/ 82 h 216"/>
                  <a:gd name="T52" fmla="*/ 50 w 221"/>
                  <a:gd name="T53" fmla="*/ 169 h 216"/>
                  <a:gd name="T54" fmla="*/ 40 w 221"/>
                  <a:gd name="T55" fmla="*/ 194 h 216"/>
                  <a:gd name="T56" fmla="*/ 44 w 221"/>
                  <a:gd name="T57" fmla="*/ 216 h 216"/>
                  <a:gd name="T58" fmla="*/ 85 w 221"/>
                  <a:gd name="T59" fmla="*/ 203 h 216"/>
                  <a:gd name="T60" fmla="*/ 126 w 221"/>
                  <a:gd name="T61" fmla="*/ 193 h 216"/>
                  <a:gd name="T62" fmla="*/ 122 w 221"/>
                  <a:gd name="T63" fmla="*/ 171 h 216"/>
                  <a:gd name="T64" fmla="*/ 119 w 221"/>
                  <a:gd name="T65" fmla="*/ 169 h 216"/>
                  <a:gd name="T66" fmla="*/ 113 w 221"/>
                  <a:gd name="T67" fmla="*/ 172 h 216"/>
                  <a:gd name="T68" fmla="*/ 100 w 221"/>
                  <a:gd name="T69" fmla="*/ 157 h 216"/>
                  <a:gd name="T70" fmla="*/ 93 w 221"/>
                  <a:gd name="T71" fmla="*/ 132 h 216"/>
                  <a:gd name="T72" fmla="*/ 115 w 221"/>
                  <a:gd name="T73" fmla="*/ 123 h 216"/>
                  <a:gd name="T74" fmla="*/ 121 w 221"/>
                  <a:gd name="T75" fmla="*/ 121 h 216"/>
                  <a:gd name="T76" fmla="*/ 135 w 221"/>
                  <a:gd name="T77" fmla="*/ 117 h 216"/>
                  <a:gd name="T78" fmla="*/ 143 w 221"/>
                  <a:gd name="T79" fmla="*/ 143 h 216"/>
                  <a:gd name="T80" fmla="*/ 132 w 221"/>
                  <a:gd name="T81" fmla="*/ 167 h 216"/>
                  <a:gd name="T82" fmla="*/ 136 w 221"/>
                  <a:gd name="T83" fmla="*/ 189 h 216"/>
                  <a:gd name="T84" fmla="*/ 178 w 221"/>
                  <a:gd name="T85" fmla="*/ 177 h 216"/>
                  <a:gd name="T86" fmla="*/ 221 w 221"/>
                  <a:gd name="T87" fmla="*/ 165 h 216"/>
                  <a:gd name="T88" fmla="*/ 217 w 221"/>
                  <a:gd name="T89" fmla="*/ 144 h 216"/>
                  <a:gd name="T90" fmla="*/ 217 w 221"/>
                  <a:gd name="T91" fmla="*/ 144 h 216"/>
                  <a:gd name="T92" fmla="*/ 217 w 221"/>
                  <a:gd name="T93" fmla="*/ 14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1" h="216">
                    <a:moveTo>
                      <a:pt x="217" y="144"/>
                    </a:moveTo>
                    <a:cubicBezTo>
                      <a:pt x="215" y="142"/>
                      <a:pt x="215" y="142"/>
                      <a:pt x="215" y="142"/>
                    </a:cubicBezTo>
                    <a:cubicBezTo>
                      <a:pt x="215" y="142"/>
                      <a:pt x="211" y="144"/>
                      <a:pt x="208" y="145"/>
                    </a:cubicBezTo>
                    <a:cubicBezTo>
                      <a:pt x="200" y="147"/>
                      <a:pt x="197" y="143"/>
                      <a:pt x="193" y="130"/>
                    </a:cubicBezTo>
                    <a:cubicBezTo>
                      <a:pt x="184" y="98"/>
                      <a:pt x="174" y="62"/>
                      <a:pt x="170" y="41"/>
                    </a:cubicBezTo>
                    <a:cubicBezTo>
                      <a:pt x="168" y="31"/>
                      <a:pt x="170" y="28"/>
                      <a:pt x="181" y="23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0"/>
                      <a:pt x="144" y="11"/>
                      <a:pt x="133" y="14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12" y="43"/>
                      <a:pt x="115" y="46"/>
                      <a:pt x="118" y="55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2" y="87"/>
                      <a:pt x="118" y="89"/>
                      <a:pt x="107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5" y="58"/>
                      <a:pt x="77" y="56"/>
                      <a:pt x="87" y="51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28"/>
                      <a:pt x="47" y="39"/>
                      <a:pt x="33" y="4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4"/>
                      <a:pt x="10" y="73"/>
                      <a:pt x="13" y="72"/>
                    </a:cubicBezTo>
                    <a:cubicBezTo>
                      <a:pt x="20" y="70"/>
                      <a:pt x="23" y="72"/>
                      <a:pt x="25" y="82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54" y="183"/>
                      <a:pt x="52" y="188"/>
                      <a:pt x="40" y="194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44" y="216"/>
                      <a:pt x="69" y="208"/>
                      <a:pt x="85" y="203"/>
                    </a:cubicBezTo>
                    <a:cubicBezTo>
                      <a:pt x="95" y="200"/>
                      <a:pt x="126" y="193"/>
                      <a:pt x="126" y="193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19" y="169"/>
                      <a:pt x="119" y="169"/>
                      <a:pt x="119" y="169"/>
                    </a:cubicBezTo>
                    <a:cubicBezTo>
                      <a:pt x="119" y="169"/>
                      <a:pt x="118" y="171"/>
                      <a:pt x="113" y="172"/>
                    </a:cubicBezTo>
                    <a:cubicBezTo>
                      <a:pt x="107" y="174"/>
                      <a:pt x="104" y="171"/>
                      <a:pt x="100" y="157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3" y="132"/>
                      <a:pt x="107" y="126"/>
                      <a:pt x="115" y="123"/>
                    </a:cubicBezTo>
                    <a:cubicBezTo>
                      <a:pt x="118" y="122"/>
                      <a:pt x="119" y="122"/>
                      <a:pt x="121" y="121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43" y="143"/>
                      <a:pt x="143" y="143"/>
                      <a:pt x="143" y="143"/>
                    </a:cubicBezTo>
                    <a:cubicBezTo>
                      <a:pt x="146" y="156"/>
                      <a:pt x="144" y="163"/>
                      <a:pt x="132" y="167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36" y="189"/>
                      <a:pt x="166" y="180"/>
                      <a:pt x="178" y="177"/>
                    </a:cubicBezTo>
                    <a:cubicBezTo>
                      <a:pt x="198" y="171"/>
                      <a:pt x="221" y="165"/>
                      <a:pt x="221" y="165"/>
                    </a:cubicBezTo>
                    <a:lnTo>
                      <a:pt x="217" y="144"/>
                    </a:lnTo>
                    <a:close/>
                    <a:moveTo>
                      <a:pt x="217" y="144"/>
                    </a:moveTo>
                    <a:cubicBezTo>
                      <a:pt x="217" y="144"/>
                      <a:pt x="217" y="144"/>
                      <a:pt x="217" y="1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70"/>
              <p:cNvSpPr>
                <a:spLocks noEditPoints="1"/>
              </p:cNvSpPr>
              <p:nvPr userDrawn="1"/>
            </p:nvSpPr>
            <p:spPr bwMode="auto">
              <a:xfrm>
                <a:off x="10542588" y="3536950"/>
                <a:ext cx="295275" cy="314325"/>
              </a:xfrm>
              <a:custGeom>
                <a:avLst/>
                <a:gdLst>
                  <a:gd name="T0" fmla="*/ 170 w 186"/>
                  <a:gd name="T1" fmla="*/ 72 h 198"/>
                  <a:gd name="T2" fmla="*/ 73 w 186"/>
                  <a:gd name="T3" fmla="*/ 14 h 198"/>
                  <a:gd name="T4" fmla="*/ 71 w 186"/>
                  <a:gd name="T5" fmla="*/ 14 h 198"/>
                  <a:gd name="T6" fmla="*/ 16 w 186"/>
                  <a:gd name="T7" fmla="*/ 124 h 198"/>
                  <a:gd name="T8" fmla="*/ 114 w 186"/>
                  <a:gd name="T9" fmla="*/ 184 h 198"/>
                  <a:gd name="T10" fmla="*/ 119 w 186"/>
                  <a:gd name="T11" fmla="*/ 182 h 198"/>
                  <a:gd name="T12" fmla="*/ 170 w 186"/>
                  <a:gd name="T13" fmla="*/ 72 h 198"/>
                  <a:gd name="T14" fmla="*/ 110 w 186"/>
                  <a:gd name="T15" fmla="*/ 151 h 198"/>
                  <a:gd name="T16" fmla="*/ 110 w 186"/>
                  <a:gd name="T17" fmla="*/ 151 h 198"/>
                  <a:gd name="T18" fmla="*/ 70 w 186"/>
                  <a:gd name="T19" fmla="*/ 95 h 198"/>
                  <a:gd name="T20" fmla="*/ 77 w 186"/>
                  <a:gd name="T21" fmla="*/ 50 h 198"/>
                  <a:gd name="T22" fmla="*/ 81 w 186"/>
                  <a:gd name="T23" fmla="*/ 49 h 198"/>
                  <a:gd name="T24" fmla="*/ 117 w 186"/>
                  <a:gd name="T25" fmla="*/ 105 h 198"/>
                  <a:gd name="T26" fmla="*/ 110 w 186"/>
                  <a:gd name="T27" fmla="*/ 151 h 198"/>
                  <a:gd name="T28" fmla="*/ 110 w 186"/>
                  <a:gd name="T29" fmla="*/ 151 h 198"/>
                  <a:gd name="T30" fmla="*/ 110 w 186"/>
                  <a:gd name="T31" fmla="*/ 15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198">
                    <a:moveTo>
                      <a:pt x="170" y="72"/>
                    </a:moveTo>
                    <a:cubicBezTo>
                      <a:pt x="155" y="19"/>
                      <a:pt x="122" y="0"/>
                      <a:pt x="73" y="14"/>
                    </a:cubicBezTo>
                    <a:cubicBezTo>
                      <a:pt x="72" y="14"/>
                      <a:pt x="72" y="14"/>
                      <a:pt x="71" y="14"/>
                    </a:cubicBezTo>
                    <a:cubicBezTo>
                      <a:pt x="19" y="30"/>
                      <a:pt x="0" y="69"/>
                      <a:pt x="16" y="124"/>
                    </a:cubicBezTo>
                    <a:cubicBezTo>
                      <a:pt x="31" y="177"/>
                      <a:pt x="65" y="198"/>
                      <a:pt x="114" y="184"/>
                    </a:cubicBezTo>
                    <a:cubicBezTo>
                      <a:pt x="115" y="184"/>
                      <a:pt x="117" y="183"/>
                      <a:pt x="119" y="182"/>
                    </a:cubicBezTo>
                    <a:cubicBezTo>
                      <a:pt x="168" y="166"/>
                      <a:pt x="186" y="127"/>
                      <a:pt x="170" y="72"/>
                    </a:cubicBezTo>
                    <a:close/>
                    <a:moveTo>
                      <a:pt x="110" y="151"/>
                    </a:moveTo>
                    <a:cubicBezTo>
                      <a:pt x="110" y="151"/>
                      <a:pt x="110" y="151"/>
                      <a:pt x="110" y="151"/>
                    </a:cubicBezTo>
                    <a:cubicBezTo>
                      <a:pt x="93" y="156"/>
                      <a:pt x="83" y="141"/>
                      <a:pt x="70" y="95"/>
                    </a:cubicBezTo>
                    <a:cubicBezTo>
                      <a:pt x="61" y="66"/>
                      <a:pt x="63" y="53"/>
                      <a:pt x="77" y="50"/>
                    </a:cubicBezTo>
                    <a:cubicBezTo>
                      <a:pt x="78" y="49"/>
                      <a:pt x="80" y="49"/>
                      <a:pt x="81" y="49"/>
                    </a:cubicBezTo>
                    <a:cubicBezTo>
                      <a:pt x="95" y="47"/>
                      <a:pt x="105" y="62"/>
                      <a:pt x="117" y="105"/>
                    </a:cubicBezTo>
                    <a:cubicBezTo>
                      <a:pt x="126" y="134"/>
                      <a:pt x="124" y="147"/>
                      <a:pt x="110" y="151"/>
                    </a:cubicBezTo>
                    <a:close/>
                    <a:moveTo>
                      <a:pt x="110" y="151"/>
                    </a:moveTo>
                    <a:cubicBezTo>
                      <a:pt x="110" y="151"/>
                      <a:pt x="110" y="151"/>
                      <a:pt x="110" y="1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71"/>
              <p:cNvSpPr>
                <a:spLocks noEditPoints="1"/>
              </p:cNvSpPr>
              <p:nvPr userDrawn="1"/>
            </p:nvSpPr>
            <p:spPr bwMode="auto">
              <a:xfrm>
                <a:off x="10633076" y="3851275"/>
                <a:ext cx="295275" cy="315913"/>
              </a:xfrm>
              <a:custGeom>
                <a:avLst/>
                <a:gdLst>
                  <a:gd name="T0" fmla="*/ 170 w 186"/>
                  <a:gd name="T1" fmla="*/ 73 h 199"/>
                  <a:gd name="T2" fmla="*/ 73 w 186"/>
                  <a:gd name="T3" fmla="*/ 15 h 199"/>
                  <a:gd name="T4" fmla="*/ 71 w 186"/>
                  <a:gd name="T5" fmla="*/ 15 h 199"/>
                  <a:gd name="T6" fmla="*/ 15 w 186"/>
                  <a:gd name="T7" fmla="*/ 125 h 199"/>
                  <a:gd name="T8" fmla="*/ 113 w 186"/>
                  <a:gd name="T9" fmla="*/ 185 h 199"/>
                  <a:gd name="T10" fmla="*/ 118 w 186"/>
                  <a:gd name="T11" fmla="*/ 183 h 199"/>
                  <a:gd name="T12" fmla="*/ 170 w 186"/>
                  <a:gd name="T13" fmla="*/ 73 h 199"/>
                  <a:gd name="T14" fmla="*/ 110 w 186"/>
                  <a:gd name="T15" fmla="*/ 152 h 199"/>
                  <a:gd name="T16" fmla="*/ 109 w 186"/>
                  <a:gd name="T17" fmla="*/ 152 h 199"/>
                  <a:gd name="T18" fmla="*/ 69 w 186"/>
                  <a:gd name="T19" fmla="*/ 96 h 199"/>
                  <a:gd name="T20" fmla="*/ 77 w 186"/>
                  <a:gd name="T21" fmla="*/ 50 h 199"/>
                  <a:gd name="T22" fmla="*/ 80 w 186"/>
                  <a:gd name="T23" fmla="*/ 49 h 199"/>
                  <a:gd name="T24" fmla="*/ 117 w 186"/>
                  <a:gd name="T25" fmla="*/ 105 h 199"/>
                  <a:gd name="T26" fmla="*/ 110 w 186"/>
                  <a:gd name="T27" fmla="*/ 152 h 199"/>
                  <a:gd name="T28" fmla="*/ 110 w 186"/>
                  <a:gd name="T29" fmla="*/ 152 h 199"/>
                  <a:gd name="T30" fmla="*/ 110 w 186"/>
                  <a:gd name="T31" fmla="*/ 15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199">
                    <a:moveTo>
                      <a:pt x="170" y="73"/>
                    </a:moveTo>
                    <a:cubicBezTo>
                      <a:pt x="155" y="20"/>
                      <a:pt x="122" y="0"/>
                      <a:pt x="73" y="15"/>
                    </a:cubicBezTo>
                    <a:cubicBezTo>
                      <a:pt x="72" y="15"/>
                      <a:pt x="71" y="15"/>
                      <a:pt x="71" y="15"/>
                    </a:cubicBezTo>
                    <a:cubicBezTo>
                      <a:pt x="19" y="31"/>
                      <a:pt x="0" y="70"/>
                      <a:pt x="15" y="125"/>
                    </a:cubicBezTo>
                    <a:cubicBezTo>
                      <a:pt x="31" y="178"/>
                      <a:pt x="65" y="199"/>
                      <a:pt x="113" y="185"/>
                    </a:cubicBezTo>
                    <a:cubicBezTo>
                      <a:pt x="115" y="185"/>
                      <a:pt x="117" y="184"/>
                      <a:pt x="118" y="183"/>
                    </a:cubicBezTo>
                    <a:cubicBezTo>
                      <a:pt x="167" y="167"/>
                      <a:pt x="186" y="128"/>
                      <a:pt x="170" y="73"/>
                    </a:cubicBezTo>
                    <a:close/>
                    <a:moveTo>
                      <a:pt x="110" y="152"/>
                    </a:moveTo>
                    <a:cubicBezTo>
                      <a:pt x="109" y="152"/>
                      <a:pt x="109" y="152"/>
                      <a:pt x="109" y="152"/>
                    </a:cubicBezTo>
                    <a:cubicBezTo>
                      <a:pt x="93" y="157"/>
                      <a:pt x="83" y="142"/>
                      <a:pt x="69" y="96"/>
                    </a:cubicBezTo>
                    <a:cubicBezTo>
                      <a:pt x="61" y="67"/>
                      <a:pt x="63" y="54"/>
                      <a:pt x="77" y="50"/>
                    </a:cubicBezTo>
                    <a:cubicBezTo>
                      <a:pt x="78" y="50"/>
                      <a:pt x="80" y="50"/>
                      <a:pt x="80" y="49"/>
                    </a:cubicBezTo>
                    <a:cubicBezTo>
                      <a:pt x="96" y="48"/>
                      <a:pt x="105" y="63"/>
                      <a:pt x="117" y="105"/>
                    </a:cubicBezTo>
                    <a:cubicBezTo>
                      <a:pt x="126" y="135"/>
                      <a:pt x="124" y="148"/>
                      <a:pt x="110" y="152"/>
                    </a:cubicBezTo>
                    <a:close/>
                    <a:moveTo>
                      <a:pt x="110" y="152"/>
                    </a:moveTo>
                    <a:cubicBezTo>
                      <a:pt x="110" y="152"/>
                      <a:pt x="110" y="152"/>
                      <a:pt x="110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72"/>
              <p:cNvSpPr>
                <a:spLocks noEditPoints="1"/>
              </p:cNvSpPr>
              <p:nvPr userDrawn="1"/>
            </p:nvSpPr>
            <p:spPr bwMode="auto">
              <a:xfrm>
                <a:off x="10733088" y="4183063"/>
                <a:ext cx="176213" cy="306388"/>
              </a:xfrm>
              <a:custGeom>
                <a:avLst/>
                <a:gdLst>
                  <a:gd name="T0" fmla="*/ 101 w 111"/>
                  <a:gd name="T1" fmla="*/ 134 h 193"/>
                  <a:gd name="T2" fmla="*/ 100 w 111"/>
                  <a:gd name="T3" fmla="*/ 131 h 193"/>
                  <a:gd name="T4" fmla="*/ 92 w 111"/>
                  <a:gd name="T5" fmla="*/ 101 h 193"/>
                  <a:gd name="T6" fmla="*/ 78 w 111"/>
                  <a:gd name="T7" fmla="*/ 44 h 193"/>
                  <a:gd name="T8" fmla="*/ 96 w 111"/>
                  <a:gd name="T9" fmla="*/ 25 h 193"/>
                  <a:gd name="T10" fmla="*/ 92 w 111"/>
                  <a:gd name="T11" fmla="*/ 0 h 193"/>
                  <a:gd name="T12" fmla="*/ 65 w 111"/>
                  <a:gd name="T13" fmla="*/ 9 h 193"/>
                  <a:gd name="T14" fmla="*/ 40 w 111"/>
                  <a:gd name="T15" fmla="*/ 16 h 193"/>
                  <a:gd name="T16" fmla="*/ 0 w 111"/>
                  <a:gd name="T17" fmla="*/ 28 h 193"/>
                  <a:gd name="T18" fmla="*/ 3 w 111"/>
                  <a:gd name="T19" fmla="*/ 47 h 193"/>
                  <a:gd name="T20" fmla="*/ 6 w 111"/>
                  <a:gd name="T21" fmla="*/ 50 h 193"/>
                  <a:gd name="T22" fmla="*/ 13 w 111"/>
                  <a:gd name="T23" fmla="*/ 47 h 193"/>
                  <a:gd name="T24" fmla="*/ 25 w 111"/>
                  <a:gd name="T25" fmla="*/ 58 h 193"/>
                  <a:gd name="T26" fmla="*/ 50 w 111"/>
                  <a:gd name="T27" fmla="*/ 142 h 193"/>
                  <a:gd name="T28" fmla="*/ 39 w 111"/>
                  <a:gd name="T29" fmla="*/ 169 h 193"/>
                  <a:gd name="T30" fmla="*/ 44 w 111"/>
                  <a:gd name="T31" fmla="*/ 193 h 193"/>
                  <a:gd name="T32" fmla="*/ 96 w 111"/>
                  <a:gd name="T33" fmla="*/ 175 h 193"/>
                  <a:gd name="T34" fmla="*/ 111 w 111"/>
                  <a:gd name="T35" fmla="*/ 171 h 193"/>
                  <a:gd name="T36" fmla="*/ 101 w 111"/>
                  <a:gd name="T37" fmla="*/ 134 h 193"/>
                  <a:gd name="T38" fmla="*/ 101 w 111"/>
                  <a:gd name="T39" fmla="*/ 134 h 193"/>
                  <a:gd name="T40" fmla="*/ 101 w 111"/>
                  <a:gd name="T41" fmla="*/ 13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193">
                    <a:moveTo>
                      <a:pt x="101" y="134"/>
                    </a:moveTo>
                    <a:cubicBezTo>
                      <a:pt x="101" y="134"/>
                      <a:pt x="100" y="132"/>
                      <a:pt x="100" y="131"/>
                    </a:cubicBezTo>
                    <a:cubicBezTo>
                      <a:pt x="97" y="120"/>
                      <a:pt x="94" y="110"/>
                      <a:pt x="92" y="101"/>
                    </a:cubicBezTo>
                    <a:cubicBezTo>
                      <a:pt x="86" y="79"/>
                      <a:pt x="82" y="61"/>
                      <a:pt x="78" y="44"/>
                    </a:cubicBezTo>
                    <a:cubicBezTo>
                      <a:pt x="76" y="36"/>
                      <a:pt x="79" y="31"/>
                      <a:pt x="96" y="2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79" y="4"/>
                      <a:pt x="65" y="9"/>
                    </a:cubicBezTo>
                    <a:cubicBezTo>
                      <a:pt x="55" y="12"/>
                      <a:pt x="45" y="14"/>
                      <a:pt x="4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10" y="48"/>
                      <a:pt x="13" y="47"/>
                    </a:cubicBezTo>
                    <a:cubicBezTo>
                      <a:pt x="20" y="46"/>
                      <a:pt x="22" y="47"/>
                      <a:pt x="25" y="58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4" y="157"/>
                      <a:pt x="51" y="163"/>
                      <a:pt x="39" y="169"/>
                    </a:cubicBezTo>
                    <a:cubicBezTo>
                      <a:pt x="44" y="193"/>
                      <a:pt x="44" y="193"/>
                      <a:pt x="44" y="193"/>
                    </a:cubicBezTo>
                    <a:cubicBezTo>
                      <a:pt x="44" y="193"/>
                      <a:pt x="70" y="183"/>
                      <a:pt x="96" y="175"/>
                    </a:cubicBezTo>
                    <a:cubicBezTo>
                      <a:pt x="111" y="171"/>
                      <a:pt x="111" y="171"/>
                      <a:pt x="111" y="171"/>
                    </a:cubicBezTo>
                    <a:lnTo>
                      <a:pt x="101" y="134"/>
                    </a:lnTo>
                    <a:close/>
                    <a:moveTo>
                      <a:pt x="101" y="134"/>
                    </a:moveTo>
                    <a:cubicBezTo>
                      <a:pt x="101" y="134"/>
                      <a:pt x="101" y="134"/>
                      <a:pt x="101" y="1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73"/>
              <p:cNvSpPr>
                <a:spLocks noEditPoints="1"/>
              </p:cNvSpPr>
              <p:nvPr userDrawn="1"/>
            </p:nvSpPr>
            <p:spPr bwMode="auto">
              <a:xfrm>
                <a:off x="10893426" y="4308475"/>
                <a:ext cx="114300" cy="146050"/>
              </a:xfrm>
              <a:custGeom>
                <a:avLst/>
                <a:gdLst>
                  <a:gd name="T0" fmla="*/ 72 w 72"/>
                  <a:gd name="T1" fmla="*/ 71 h 92"/>
                  <a:gd name="T2" fmla="*/ 59 w 72"/>
                  <a:gd name="T3" fmla="*/ 3 h 92"/>
                  <a:gd name="T4" fmla="*/ 55 w 72"/>
                  <a:gd name="T5" fmla="*/ 0 h 92"/>
                  <a:gd name="T6" fmla="*/ 24 w 72"/>
                  <a:gd name="T7" fmla="*/ 12 h 92"/>
                  <a:gd name="T8" fmla="*/ 11 w 72"/>
                  <a:gd name="T9" fmla="*/ 60 h 92"/>
                  <a:gd name="T10" fmla="*/ 0 w 72"/>
                  <a:gd name="T11" fmla="*/ 55 h 92"/>
                  <a:gd name="T12" fmla="*/ 11 w 72"/>
                  <a:gd name="T13" fmla="*/ 92 h 92"/>
                  <a:gd name="T14" fmla="*/ 70 w 72"/>
                  <a:gd name="T15" fmla="*/ 77 h 92"/>
                  <a:gd name="T16" fmla="*/ 72 w 72"/>
                  <a:gd name="T17" fmla="*/ 71 h 92"/>
                  <a:gd name="T18" fmla="*/ 72 w 72"/>
                  <a:gd name="T19" fmla="*/ 71 h 92"/>
                  <a:gd name="T20" fmla="*/ 72 w 72"/>
                  <a:gd name="T21" fmla="*/ 7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2">
                    <a:moveTo>
                      <a:pt x="72" y="71"/>
                    </a:moveTo>
                    <a:cubicBezTo>
                      <a:pt x="64" y="36"/>
                      <a:pt x="59" y="3"/>
                      <a:pt x="59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1" y="47"/>
                      <a:pt x="29" y="55"/>
                      <a:pt x="11" y="60"/>
                    </a:cubicBezTo>
                    <a:cubicBezTo>
                      <a:pt x="6" y="62"/>
                      <a:pt x="3" y="61"/>
                      <a:pt x="0" y="55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41" y="83"/>
                      <a:pt x="70" y="77"/>
                      <a:pt x="70" y="77"/>
                    </a:cubicBezTo>
                    <a:lnTo>
                      <a:pt x="72" y="71"/>
                    </a:lnTo>
                    <a:close/>
                    <a:moveTo>
                      <a:pt x="72" y="71"/>
                    </a:moveTo>
                    <a:cubicBezTo>
                      <a:pt x="72" y="71"/>
                      <a:pt x="72" y="71"/>
                      <a:pt x="72" y="7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74"/>
              <p:cNvSpPr>
                <a:spLocks noEditPoints="1"/>
              </p:cNvSpPr>
              <p:nvPr userDrawn="1"/>
            </p:nvSpPr>
            <p:spPr bwMode="auto">
              <a:xfrm>
                <a:off x="10896601" y="3421063"/>
                <a:ext cx="107950" cy="109538"/>
              </a:xfrm>
              <a:custGeom>
                <a:avLst/>
                <a:gdLst>
                  <a:gd name="T0" fmla="*/ 26 w 68"/>
                  <a:gd name="T1" fmla="*/ 5 h 69"/>
                  <a:gd name="T2" fmla="*/ 5 w 68"/>
                  <a:gd name="T3" fmla="*/ 43 h 69"/>
                  <a:gd name="T4" fmla="*/ 43 w 68"/>
                  <a:gd name="T5" fmla="*/ 64 h 69"/>
                  <a:gd name="T6" fmla="*/ 64 w 68"/>
                  <a:gd name="T7" fmla="*/ 26 h 69"/>
                  <a:gd name="T8" fmla="*/ 26 w 68"/>
                  <a:gd name="T9" fmla="*/ 5 h 69"/>
                  <a:gd name="T10" fmla="*/ 26 w 68"/>
                  <a:gd name="T11" fmla="*/ 5 h 69"/>
                  <a:gd name="T12" fmla="*/ 26 w 68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9">
                    <a:moveTo>
                      <a:pt x="26" y="5"/>
                    </a:moveTo>
                    <a:cubicBezTo>
                      <a:pt x="9" y="9"/>
                      <a:pt x="0" y="26"/>
                      <a:pt x="5" y="43"/>
                    </a:cubicBezTo>
                    <a:cubicBezTo>
                      <a:pt x="9" y="59"/>
                      <a:pt x="26" y="69"/>
                      <a:pt x="43" y="64"/>
                    </a:cubicBezTo>
                    <a:cubicBezTo>
                      <a:pt x="59" y="59"/>
                      <a:pt x="68" y="42"/>
                      <a:pt x="64" y="26"/>
                    </a:cubicBezTo>
                    <a:cubicBezTo>
                      <a:pt x="59" y="9"/>
                      <a:pt x="42" y="0"/>
                      <a:pt x="26" y="5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75"/>
              <p:cNvSpPr>
                <a:spLocks noEditPoints="1"/>
              </p:cNvSpPr>
              <p:nvPr userDrawn="1"/>
            </p:nvSpPr>
            <p:spPr bwMode="auto">
              <a:xfrm>
                <a:off x="10672763" y="2552700"/>
                <a:ext cx="257175" cy="798513"/>
              </a:xfrm>
              <a:custGeom>
                <a:avLst/>
                <a:gdLst>
                  <a:gd name="T0" fmla="*/ 152 w 162"/>
                  <a:gd name="T1" fmla="*/ 502 h 503"/>
                  <a:gd name="T2" fmla="*/ 160 w 162"/>
                  <a:gd name="T3" fmla="*/ 487 h 503"/>
                  <a:gd name="T4" fmla="*/ 23 w 162"/>
                  <a:gd name="T5" fmla="*/ 9 h 503"/>
                  <a:gd name="T6" fmla="*/ 9 w 162"/>
                  <a:gd name="T7" fmla="*/ 1 h 503"/>
                  <a:gd name="T8" fmla="*/ 1 w 162"/>
                  <a:gd name="T9" fmla="*/ 16 h 503"/>
                  <a:gd name="T10" fmla="*/ 138 w 162"/>
                  <a:gd name="T11" fmla="*/ 494 h 503"/>
                  <a:gd name="T12" fmla="*/ 152 w 162"/>
                  <a:gd name="T13" fmla="*/ 502 h 503"/>
                  <a:gd name="T14" fmla="*/ 152 w 162"/>
                  <a:gd name="T15" fmla="*/ 502 h 503"/>
                  <a:gd name="T16" fmla="*/ 152 w 162"/>
                  <a:gd name="T17" fmla="*/ 50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503">
                    <a:moveTo>
                      <a:pt x="152" y="502"/>
                    </a:moveTo>
                    <a:cubicBezTo>
                      <a:pt x="158" y="500"/>
                      <a:pt x="162" y="493"/>
                      <a:pt x="160" y="48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3"/>
                      <a:pt x="15" y="0"/>
                      <a:pt x="9" y="1"/>
                    </a:cubicBezTo>
                    <a:cubicBezTo>
                      <a:pt x="3" y="3"/>
                      <a:pt x="0" y="10"/>
                      <a:pt x="1" y="16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140" y="500"/>
                      <a:pt x="146" y="503"/>
                      <a:pt x="152" y="502"/>
                    </a:cubicBezTo>
                    <a:close/>
                    <a:moveTo>
                      <a:pt x="152" y="502"/>
                    </a:moveTo>
                    <a:cubicBezTo>
                      <a:pt x="152" y="502"/>
                      <a:pt x="152" y="502"/>
                      <a:pt x="152" y="50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76"/>
              <p:cNvSpPr>
                <a:spLocks noEditPoints="1"/>
              </p:cNvSpPr>
              <p:nvPr userDrawn="1"/>
            </p:nvSpPr>
            <p:spPr bwMode="auto">
              <a:xfrm>
                <a:off x="10971213" y="3598863"/>
                <a:ext cx="257175" cy="800100"/>
              </a:xfrm>
              <a:custGeom>
                <a:avLst/>
                <a:gdLst>
                  <a:gd name="T0" fmla="*/ 10 w 162"/>
                  <a:gd name="T1" fmla="*/ 2 h 504"/>
                  <a:gd name="T2" fmla="*/ 2 w 162"/>
                  <a:gd name="T3" fmla="*/ 17 h 504"/>
                  <a:gd name="T4" fmla="*/ 139 w 162"/>
                  <a:gd name="T5" fmla="*/ 495 h 504"/>
                  <a:gd name="T6" fmla="*/ 153 w 162"/>
                  <a:gd name="T7" fmla="*/ 502 h 504"/>
                  <a:gd name="T8" fmla="*/ 161 w 162"/>
                  <a:gd name="T9" fmla="*/ 488 h 504"/>
                  <a:gd name="T10" fmla="*/ 24 w 162"/>
                  <a:gd name="T11" fmla="*/ 10 h 504"/>
                  <a:gd name="T12" fmla="*/ 10 w 162"/>
                  <a:gd name="T13" fmla="*/ 2 h 504"/>
                  <a:gd name="T14" fmla="*/ 10 w 162"/>
                  <a:gd name="T15" fmla="*/ 2 h 504"/>
                  <a:gd name="T16" fmla="*/ 10 w 162"/>
                  <a:gd name="T17" fmla="*/ 2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504">
                    <a:moveTo>
                      <a:pt x="10" y="2"/>
                    </a:moveTo>
                    <a:cubicBezTo>
                      <a:pt x="4" y="4"/>
                      <a:pt x="0" y="11"/>
                      <a:pt x="2" y="17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40" y="501"/>
                      <a:pt x="147" y="504"/>
                      <a:pt x="153" y="502"/>
                    </a:cubicBezTo>
                    <a:cubicBezTo>
                      <a:pt x="159" y="501"/>
                      <a:pt x="162" y="494"/>
                      <a:pt x="161" y="48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2" y="4"/>
                      <a:pt x="16" y="0"/>
                      <a:pt x="10" y="2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77"/>
              <p:cNvSpPr>
                <a:spLocks noEditPoints="1"/>
              </p:cNvSpPr>
              <p:nvPr userDrawn="1"/>
            </p:nvSpPr>
            <p:spPr bwMode="auto">
              <a:xfrm>
                <a:off x="8035926" y="1141413"/>
                <a:ext cx="657225" cy="687388"/>
              </a:xfrm>
              <a:custGeom>
                <a:avLst/>
                <a:gdLst>
                  <a:gd name="T0" fmla="*/ 0 w 414"/>
                  <a:gd name="T1" fmla="*/ 217 h 433"/>
                  <a:gd name="T2" fmla="*/ 103 w 414"/>
                  <a:gd name="T3" fmla="*/ 396 h 433"/>
                  <a:gd name="T4" fmla="*/ 310 w 414"/>
                  <a:gd name="T5" fmla="*/ 396 h 433"/>
                  <a:gd name="T6" fmla="*/ 414 w 414"/>
                  <a:gd name="T7" fmla="*/ 217 h 433"/>
                  <a:gd name="T8" fmla="*/ 310 w 414"/>
                  <a:gd name="T9" fmla="*/ 37 h 433"/>
                  <a:gd name="T10" fmla="*/ 103 w 414"/>
                  <a:gd name="T11" fmla="*/ 37 h 433"/>
                  <a:gd name="T12" fmla="*/ 0 w 414"/>
                  <a:gd name="T13" fmla="*/ 217 h 433"/>
                  <a:gd name="T14" fmla="*/ 0 w 414"/>
                  <a:gd name="T15" fmla="*/ 217 h 433"/>
                  <a:gd name="T16" fmla="*/ 0 w 414"/>
                  <a:gd name="T17" fmla="*/ 2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433">
                    <a:moveTo>
                      <a:pt x="0" y="217"/>
                    </a:moveTo>
                    <a:cubicBezTo>
                      <a:pt x="0" y="291"/>
                      <a:pt x="39" y="359"/>
                      <a:pt x="103" y="396"/>
                    </a:cubicBezTo>
                    <a:cubicBezTo>
                      <a:pt x="167" y="433"/>
                      <a:pt x="246" y="433"/>
                      <a:pt x="310" y="396"/>
                    </a:cubicBezTo>
                    <a:cubicBezTo>
                      <a:pt x="374" y="359"/>
                      <a:pt x="414" y="291"/>
                      <a:pt x="414" y="217"/>
                    </a:cubicBezTo>
                    <a:cubicBezTo>
                      <a:pt x="414" y="143"/>
                      <a:pt x="374" y="74"/>
                      <a:pt x="310" y="37"/>
                    </a:cubicBezTo>
                    <a:cubicBezTo>
                      <a:pt x="246" y="0"/>
                      <a:pt x="167" y="0"/>
                      <a:pt x="103" y="37"/>
                    </a:cubicBezTo>
                    <a:cubicBezTo>
                      <a:pt x="39" y="74"/>
                      <a:pt x="0" y="143"/>
                      <a:pt x="0" y="217"/>
                    </a:cubicBezTo>
                    <a:close/>
                    <a:moveTo>
                      <a:pt x="0" y="217"/>
                    </a:moveTo>
                    <a:cubicBezTo>
                      <a:pt x="0" y="217"/>
                      <a:pt x="0" y="217"/>
                      <a:pt x="0" y="217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78"/>
              <p:cNvSpPr>
                <a:spLocks noEditPoints="1"/>
              </p:cNvSpPr>
              <p:nvPr userDrawn="1"/>
            </p:nvSpPr>
            <p:spPr bwMode="auto">
              <a:xfrm>
                <a:off x="8991601" y="922338"/>
                <a:ext cx="655638" cy="685800"/>
              </a:xfrm>
              <a:custGeom>
                <a:avLst/>
                <a:gdLst>
                  <a:gd name="T0" fmla="*/ 0 w 414"/>
                  <a:gd name="T1" fmla="*/ 216 h 432"/>
                  <a:gd name="T2" fmla="*/ 103 w 414"/>
                  <a:gd name="T3" fmla="*/ 395 h 432"/>
                  <a:gd name="T4" fmla="*/ 310 w 414"/>
                  <a:gd name="T5" fmla="*/ 395 h 432"/>
                  <a:gd name="T6" fmla="*/ 414 w 414"/>
                  <a:gd name="T7" fmla="*/ 216 h 432"/>
                  <a:gd name="T8" fmla="*/ 310 w 414"/>
                  <a:gd name="T9" fmla="*/ 37 h 432"/>
                  <a:gd name="T10" fmla="*/ 103 w 414"/>
                  <a:gd name="T11" fmla="*/ 37 h 432"/>
                  <a:gd name="T12" fmla="*/ 0 w 414"/>
                  <a:gd name="T13" fmla="*/ 216 h 432"/>
                  <a:gd name="T14" fmla="*/ 0 w 414"/>
                  <a:gd name="T15" fmla="*/ 216 h 432"/>
                  <a:gd name="T16" fmla="*/ 0 w 414"/>
                  <a:gd name="T17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432">
                    <a:moveTo>
                      <a:pt x="0" y="216"/>
                    </a:moveTo>
                    <a:cubicBezTo>
                      <a:pt x="0" y="290"/>
                      <a:pt x="39" y="358"/>
                      <a:pt x="103" y="395"/>
                    </a:cubicBezTo>
                    <a:cubicBezTo>
                      <a:pt x="167" y="432"/>
                      <a:pt x="246" y="432"/>
                      <a:pt x="310" y="395"/>
                    </a:cubicBezTo>
                    <a:cubicBezTo>
                      <a:pt x="374" y="358"/>
                      <a:pt x="414" y="290"/>
                      <a:pt x="414" y="216"/>
                    </a:cubicBezTo>
                    <a:cubicBezTo>
                      <a:pt x="414" y="142"/>
                      <a:pt x="374" y="74"/>
                      <a:pt x="310" y="37"/>
                    </a:cubicBezTo>
                    <a:cubicBezTo>
                      <a:pt x="246" y="0"/>
                      <a:pt x="167" y="0"/>
                      <a:pt x="103" y="37"/>
                    </a:cubicBezTo>
                    <a:cubicBezTo>
                      <a:pt x="39" y="74"/>
                      <a:pt x="0" y="142"/>
                      <a:pt x="0" y="216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79"/>
              <p:cNvSpPr>
                <a:spLocks noEditPoints="1"/>
              </p:cNvSpPr>
              <p:nvPr userDrawn="1"/>
            </p:nvSpPr>
            <p:spPr bwMode="auto">
              <a:xfrm>
                <a:off x="7877176" y="882650"/>
                <a:ext cx="1890713" cy="984250"/>
              </a:xfrm>
              <a:custGeom>
                <a:avLst/>
                <a:gdLst>
                  <a:gd name="T0" fmla="*/ 2 w 1192"/>
                  <a:gd name="T1" fmla="*/ 391 h 620"/>
                  <a:gd name="T2" fmla="*/ 24 w 1192"/>
                  <a:gd name="T3" fmla="*/ 392 h 620"/>
                  <a:gd name="T4" fmla="*/ 31 w 1192"/>
                  <a:gd name="T5" fmla="*/ 419 h 620"/>
                  <a:gd name="T6" fmla="*/ 1190 w 1192"/>
                  <a:gd name="T7" fmla="*/ 143 h 620"/>
                  <a:gd name="T8" fmla="*/ 1162 w 1192"/>
                  <a:gd name="T9" fmla="*/ 112 h 620"/>
                  <a:gd name="T10" fmla="*/ 1185 w 1192"/>
                  <a:gd name="T11" fmla="*/ 128 h 620"/>
                  <a:gd name="T12" fmla="*/ 1190 w 1192"/>
                  <a:gd name="T13" fmla="*/ 143 h 620"/>
                  <a:gd name="T14" fmla="*/ 1142 w 1192"/>
                  <a:gd name="T15" fmla="*/ 161 h 620"/>
                  <a:gd name="T16" fmla="*/ 950 w 1192"/>
                  <a:gd name="T17" fmla="*/ 456 h 620"/>
                  <a:gd name="T18" fmla="*/ 671 w 1192"/>
                  <a:gd name="T19" fmla="*/ 242 h 620"/>
                  <a:gd name="T20" fmla="*/ 531 w 1192"/>
                  <a:gd name="T21" fmla="*/ 244 h 620"/>
                  <a:gd name="T22" fmla="*/ 527 w 1192"/>
                  <a:gd name="T23" fmla="*/ 357 h 620"/>
                  <a:gd name="T24" fmla="*/ 105 w 1192"/>
                  <a:gd name="T25" fmla="*/ 443 h 620"/>
                  <a:gd name="T26" fmla="*/ 57 w 1192"/>
                  <a:gd name="T27" fmla="*/ 414 h 620"/>
                  <a:gd name="T28" fmla="*/ 49 w 1192"/>
                  <a:gd name="T29" fmla="*/ 372 h 620"/>
                  <a:gd name="T30" fmla="*/ 81 w 1192"/>
                  <a:gd name="T31" fmla="*/ 346 h 620"/>
                  <a:gd name="T32" fmla="*/ 277 w 1192"/>
                  <a:gd name="T33" fmla="*/ 159 h 620"/>
                  <a:gd name="T34" fmla="*/ 505 w 1192"/>
                  <a:gd name="T35" fmla="*/ 212 h 620"/>
                  <a:gd name="T36" fmla="*/ 653 w 1192"/>
                  <a:gd name="T37" fmla="*/ 178 h 620"/>
                  <a:gd name="T38" fmla="*/ 834 w 1192"/>
                  <a:gd name="T39" fmla="*/ 30 h 620"/>
                  <a:gd name="T40" fmla="*/ 1093 w 1192"/>
                  <a:gd name="T41" fmla="*/ 111 h 620"/>
                  <a:gd name="T42" fmla="*/ 1133 w 1192"/>
                  <a:gd name="T43" fmla="*/ 120 h 620"/>
                  <a:gd name="T44" fmla="*/ 1144 w 1192"/>
                  <a:gd name="T45" fmla="*/ 160 h 620"/>
                  <a:gd name="T46" fmla="*/ 369 w 1192"/>
                  <a:gd name="T47" fmla="*/ 189 h 620"/>
                  <a:gd name="T48" fmla="*/ 129 w 1192"/>
                  <a:gd name="T49" fmla="*/ 451 h 620"/>
                  <a:gd name="T50" fmla="*/ 476 w 1192"/>
                  <a:gd name="T51" fmla="*/ 489 h 620"/>
                  <a:gd name="T52" fmla="*/ 496 w 1192"/>
                  <a:gd name="T53" fmla="*/ 377 h 620"/>
                  <a:gd name="T54" fmla="*/ 495 w 1192"/>
                  <a:gd name="T55" fmla="*/ 398 h 620"/>
                  <a:gd name="T56" fmla="*/ 487 w 1192"/>
                  <a:gd name="T57" fmla="*/ 333 h 620"/>
                  <a:gd name="T58" fmla="*/ 496 w 1192"/>
                  <a:gd name="T59" fmla="*/ 356 h 620"/>
                  <a:gd name="T60" fmla="*/ 470 w 1192"/>
                  <a:gd name="T61" fmla="*/ 262 h 620"/>
                  <a:gd name="T62" fmla="*/ 765 w 1192"/>
                  <a:gd name="T63" fmla="*/ 97 h 620"/>
                  <a:gd name="T64" fmla="*/ 719 w 1192"/>
                  <a:gd name="T65" fmla="*/ 304 h 620"/>
                  <a:gd name="T66" fmla="*/ 719 w 1192"/>
                  <a:gd name="T67" fmla="*/ 280 h 620"/>
                  <a:gd name="T68" fmla="*/ 751 w 1192"/>
                  <a:gd name="T69" fmla="*/ 338 h 620"/>
                  <a:gd name="T70" fmla="*/ 742 w 1192"/>
                  <a:gd name="T71" fmla="*/ 335 h 620"/>
                  <a:gd name="T72" fmla="*/ 726 w 1192"/>
                  <a:gd name="T73" fmla="*/ 319 h 620"/>
                  <a:gd name="T74" fmla="*/ 1005 w 1192"/>
                  <a:gd name="T75" fmla="*/ 413 h 620"/>
                  <a:gd name="T76" fmla="*/ 942 w 1192"/>
                  <a:gd name="T77" fmla="*/ 41 h 620"/>
                  <a:gd name="T78" fmla="*/ 942 w 1192"/>
                  <a:gd name="T79" fmla="*/ 4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2" h="620">
                    <a:moveTo>
                      <a:pt x="9" y="418"/>
                    </a:moveTo>
                    <a:cubicBezTo>
                      <a:pt x="3" y="410"/>
                      <a:pt x="0" y="400"/>
                      <a:pt x="2" y="391"/>
                    </a:cubicBezTo>
                    <a:cubicBezTo>
                      <a:pt x="2" y="386"/>
                      <a:pt x="13" y="382"/>
                      <a:pt x="21" y="378"/>
                    </a:cubicBezTo>
                    <a:cubicBezTo>
                      <a:pt x="23" y="385"/>
                      <a:pt x="24" y="389"/>
                      <a:pt x="24" y="392"/>
                    </a:cubicBezTo>
                    <a:cubicBezTo>
                      <a:pt x="18" y="396"/>
                      <a:pt x="13" y="399"/>
                      <a:pt x="7" y="403"/>
                    </a:cubicBezTo>
                    <a:cubicBezTo>
                      <a:pt x="16" y="409"/>
                      <a:pt x="30" y="397"/>
                      <a:pt x="31" y="419"/>
                    </a:cubicBezTo>
                    <a:cubicBezTo>
                      <a:pt x="23" y="419"/>
                      <a:pt x="12" y="422"/>
                      <a:pt x="9" y="418"/>
                    </a:cubicBezTo>
                    <a:close/>
                    <a:moveTo>
                      <a:pt x="1190" y="143"/>
                    </a:moveTo>
                    <a:cubicBezTo>
                      <a:pt x="1192" y="135"/>
                      <a:pt x="1190" y="122"/>
                      <a:pt x="1185" y="115"/>
                    </a:cubicBezTo>
                    <a:cubicBezTo>
                      <a:pt x="1181" y="111"/>
                      <a:pt x="1170" y="113"/>
                      <a:pt x="1162" y="112"/>
                    </a:cubicBezTo>
                    <a:cubicBezTo>
                      <a:pt x="1163" y="119"/>
                      <a:pt x="1164" y="123"/>
                      <a:pt x="1165" y="126"/>
                    </a:cubicBezTo>
                    <a:cubicBezTo>
                      <a:pt x="1172" y="127"/>
                      <a:pt x="1178" y="127"/>
                      <a:pt x="1185" y="128"/>
                    </a:cubicBezTo>
                    <a:cubicBezTo>
                      <a:pt x="1180" y="137"/>
                      <a:pt x="1163" y="132"/>
                      <a:pt x="1171" y="153"/>
                    </a:cubicBezTo>
                    <a:cubicBezTo>
                      <a:pt x="1178" y="150"/>
                      <a:pt x="1189" y="148"/>
                      <a:pt x="1190" y="143"/>
                    </a:cubicBezTo>
                    <a:close/>
                    <a:moveTo>
                      <a:pt x="1144" y="160"/>
                    </a:moveTo>
                    <a:cubicBezTo>
                      <a:pt x="1143" y="160"/>
                      <a:pt x="1143" y="161"/>
                      <a:pt x="1142" y="161"/>
                    </a:cubicBezTo>
                    <a:cubicBezTo>
                      <a:pt x="1111" y="171"/>
                      <a:pt x="1111" y="171"/>
                      <a:pt x="1114" y="207"/>
                    </a:cubicBezTo>
                    <a:cubicBezTo>
                      <a:pt x="1126" y="332"/>
                      <a:pt x="1061" y="430"/>
                      <a:pt x="950" y="456"/>
                    </a:cubicBezTo>
                    <a:cubicBezTo>
                      <a:pt x="846" y="480"/>
                      <a:pt x="750" y="428"/>
                      <a:pt x="698" y="316"/>
                    </a:cubicBezTo>
                    <a:cubicBezTo>
                      <a:pt x="686" y="293"/>
                      <a:pt x="679" y="267"/>
                      <a:pt x="671" y="242"/>
                    </a:cubicBezTo>
                    <a:cubicBezTo>
                      <a:pt x="665" y="223"/>
                      <a:pt x="662" y="218"/>
                      <a:pt x="644" y="218"/>
                    </a:cubicBezTo>
                    <a:cubicBezTo>
                      <a:pt x="605" y="216"/>
                      <a:pt x="565" y="225"/>
                      <a:pt x="531" y="244"/>
                    </a:cubicBezTo>
                    <a:cubicBezTo>
                      <a:pt x="516" y="253"/>
                      <a:pt x="514" y="259"/>
                      <a:pt x="518" y="278"/>
                    </a:cubicBezTo>
                    <a:cubicBezTo>
                      <a:pt x="522" y="304"/>
                      <a:pt x="526" y="331"/>
                      <a:pt x="527" y="357"/>
                    </a:cubicBezTo>
                    <a:cubicBezTo>
                      <a:pt x="529" y="480"/>
                      <a:pt x="466" y="569"/>
                      <a:pt x="362" y="594"/>
                    </a:cubicBezTo>
                    <a:cubicBezTo>
                      <a:pt x="251" y="620"/>
                      <a:pt x="149" y="560"/>
                      <a:pt x="105" y="443"/>
                    </a:cubicBezTo>
                    <a:cubicBezTo>
                      <a:pt x="92" y="409"/>
                      <a:pt x="92" y="409"/>
                      <a:pt x="59" y="414"/>
                    </a:cubicBezTo>
                    <a:cubicBezTo>
                      <a:pt x="57" y="414"/>
                      <a:pt x="57" y="414"/>
                      <a:pt x="57" y="414"/>
                    </a:cubicBezTo>
                    <a:cubicBezTo>
                      <a:pt x="42" y="415"/>
                      <a:pt x="35" y="410"/>
                      <a:pt x="32" y="391"/>
                    </a:cubicBezTo>
                    <a:cubicBezTo>
                      <a:pt x="29" y="375"/>
                      <a:pt x="40" y="374"/>
                      <a:pt x="49" y="372"/>
                    </a:cubicBezTo>
                    <a:cubicBezTo>
                      <a:pt x="51" y="371"/>
                      <a:pt x="53" y="371"/>
                      <a:pt x="55" y="370"/>
                    </a:cubicBezTo>
                    <a:cubicBezTo>
                      <a:pt x="69" y="369"/>
                      <a:pt x="77" y="360"/>
                      <a:pt x="81" y="346"/>
                    </a:cubicBezTo>
                    <a:cubicBezTo>
                      <a:pt x="83" y="339"/>
                      <a:pt x="85" y="332"/>
                      <a:pt x="87" y="325"/>
                    </a:cubicBezTo>
                    <a:cubicBezTo>
                      <a:pt x="115" y="220"/>
                      <a:pt x="190" y="170"/>
                      <a:pt x="277" y="159"/>
                    </a:cubicBezTo>
                    <a:cubicBezTo>
                      <a:pt x="343" y="152"/>
                      <a:pt x="405" y="170"/>
                      <a:pt x="462" y="210"/>
                    </a:cubicBezTo>
                    <a:cubicBezTo>
                      <a:pt x="477" y="221"/>
                      <a:pt x="491" y="222"/>
                      <a:pt x="505" y="212"/>
                    </a:cubicBezTo>
                    <a:cubicBezTo>
                      <a:pt x="529" y="196"/>
                      <a:pt x="554" y="186"/>
                      <a:pt x="580" y="181"/>
                    </a:cubicBezTo>
                    <a:cubicBezTo>
                      <a:pt x="603" y="175"/>
                      <a:pt x="628" y="174"/>
                      <a:pt x="653" y="178"/>
                    </a:cubicBezTo>
                    <a:cubicBezTo>
                      <a:pt x="670" y="180"/>
                      <a:pt x="682" y="173"/>
                      <a:pt x="691" y="157"/>
                    </a:cubicBezTo>
                    <a:cubicBezTo>
                      <a:pt x="724" y="96"/>
                      <a:pt x="771" y="52"/>
                      <a:pt x="834" y="30"/>
                    </a:cubicBezTo>
                    <a:cubicBezTo>
                      <a:pt x="918" y="0"/>
                      <a:pt x="1007" y="12"/>
                      <a:pt x="1078" y="94"/>
                    </a:cubicBezTo>
                    <a:cubicBezTo>
                      <a:pt x="1083" y="100"/>
                      <a:pt x="1088" y="105"/>
                      <a:pt x="1093" y="111"/>
                    </a:cubicBezTo>
                    <a:cubicBezTo>
                      <a:pt x="1103" y="122"/>
                      <a:pt x="1114" y="125"/>
                      <a:pt x="1127" y="121"/>
                    </a:cubicBezTo>
                    <a:cubicBezTo>
                      <a:pt x="1133" y="120"/>
                      <a:pt x="1133" y="120"/>
                      <a:pt x="1133" y="120"/>
                    </a:cubicBezTo>
                    <a:cubicBezTo>
                      <a:pt x="1142" y="117"/>
                      <a:pt x="1152" y="114"/>
                      <a:pt x="1157" y="129"/>
                    </a:cubicBezTo>
                    <a:cubicBezTo>
                      <a:pt x="1162" y="147"/>
                      <a:pt x="1159" y="155"/>
                      <a:pt x="1144" y="160"/>
                    </a:cubicBezTo>
                    <a:close/>
                    <a:moveTo>
                      <a:pt x="470" y="262"/>
                    </a:moveTo>
                    <a:cubicBezTo>
                      <a:pt x="444" y="224"/>
                      <a:pt x="410" y="200"/>
                      <a:pt x="369" y="189"/>
                    </a:cubicBezTo>
                    <a:cubicBezTo>
                      <a:pt x="304" y="172"/>
                      <a:pt x="242" y="178"/>
                      <a:pt x="186" y="217"/>
                    </a:cubicBezTo>
                    <a:cubicBezTo>
                      <a:pt x="110" y="269"/>
                      <a:pt x="88" y="360"/>
                      <a:pt x="129" y="451"/>
                    </a:cubicBezTo>
                    <a:cubicBezTo>
                      <a:pt x="163" y="527"/>
                      <a:pt x="217" y="570"/>
                      <a:pt x="293" y="578"/>
                    </a:cubicBezTo>
                    <a:cubicBezTo>
                      <a:pt x="370" y="586"/>
                      <a:pt x="432" y="556"/>
                      <a:pt x="476" y="489"/>
                    </a:cubicBezTo>
                    <a:cubicBezTo>
                      <a:pt x="497" y="456"/>
                      <a:pt x="507" y="408"/>
                      <a:pt x="503" y="370"/>
                    </a:cubicBezTo>
                    <a:cubicBezTo>
                      <a:pt x="500" y="372"/>
                      <a:pt x="499" y="374"/>
                      <a:pt x="496" y="377"/>
                    </a:cubicBezTo>
                    <a:cubicBezTo>
                      <a:pt x="496" y="382"/>
                      <a:pt x="496" y="387"/>
                      <a:pt x="495" y="392"/>
                    </a:cubicBezTo>
                    <a:cubicBezTo>
                      <a:pt x="495" y="394"/>
                      <a:pt x="495" y="396"/>
                      <a:pt x="495" y="398"/>
                    </a:cubicBezTo>
                    <a:cubicBezTo>
                      <a:pt x="494" y="402"/>
                      <a:pt x="489" y="402"/>
                      <a:pt x="489" y="398"/>
                    </a:cubicBezTo>
                    <a:cubicBezTo>
                      <a:pt x="488" y="376"/>
                      <a:pt x="490" y="355"/>
                      <a:pt x="487" y="333"/>
                    </a:cubicBezTo>
                    <a:cubicBezTo>
                      <a:pt x="487" y="330"/>
                      <a:pt x="491" y="329"/>
                      <a:pt x="492" y="332"/>
                    </a:cubicBezTo>
                    <a:cubicBezTo>
                      <a:pt x="494" y="340"/>
                      <a:pt x="495" y="348"/>
                      <a:pt x="496" y="356"/>
                    </a:cubicBezTo>
                    <a:cubicBezTo>
                      <a:pt x="498" y="355"/>
                      <a:pt x="500" y="354"/>
                      <a:pt x="502" y="354"/>
                    </a:cubicBezTo>
                    <a:cubicBezTo>
                      <a:pt x="501" y="321"/>
                      <a:pt x="488" y="290"/>
                      <a:pt x="470" y="262"/>
                    </a:cubicBezTo>
                    <a:close/>
                    <a:moveTo>
                      <a:pt x="942" y="41"/>
                    </a:moveTo>
                    <a:cubicBezTo>
                      <a:pt x="874" y="31"/>
                      <a:pt x="816" y="53"/>
                      <a:pt x="765" y="97"/>
                    </a:cubicBezTo>
                    <a:cubicBezTo>
                      <a:pt x="733" y="125"/>
                      <a:pt x="714" y="162"/>
                      <a:pt x="708" y="207"/>
                    </a:cubicBezTo>
                    <a:cubicBezTo>
                      <a:pt x="703" y="241"/>
                      <a:pt x="705" y="274"/>
                      <a:pt x="719" y="304"/>
                    </a:cubicBezTo>
                    <a:cubicBezTo>
                      <a:pt x="721" y="304"/>
                      <a:pt x="724" y="304"/>
                      <a:pt x="726" y="303"/>
                    </a:cubicBezTo>
                    <a:cubicBezTo>
                      <a:pt x="723" y="296"/>
                      <a:pt x="721" y="288"/>
                      <a:pt x="719" y="280"/>
                    </a:cubicBezTo>
                    <a:cubicBezTo>
                      <a:pt x="719" y="278"/>
                      <a:pt x="723" y="277"/>
                      <a:pt x="724" y="279"/>
                    </a:cubicBezTo>
                    <a:cubicBezTo>
                      <a:pt x="731" y="300"/>
                      <a:pt x="742" y="319"/>
                      <a:pt x="751" y="338"/>
                    </a:cubicBezTo>
                    <a:cubicBezTo>
                      <a:pt x="752" y="342"/>
                      <a:pt x="748" y="344"/>
                      <a:pt x="746" y="341"/>
                    </a:cubicBezTo>
                    <a:cubicBezTo>
                      <a:pt x="744" y="339"/>
                      <a:pt x="743" y="337"/>
                      <a:pt x="742" y="335"/>
                    </a:cubicBezTo>
                    <a:cubicBezTo>
                      <a:pt x="739" y="331"/>
                      <a:pt x="737" y="327"/>
                      <a:pt x="735" y="322"/>
                    </a:cubicBezTo>
                    <a:cubicBezTo>
                      <a:pt x="731" y="321"/>
                      <a:pt x="729" y="320"/>
                      <a:pt x="726" y="319"/>
                    </a:cubicBezTo>
                    <a:cubicBezTo>
                      <a:pt x="738" y="355"/>
                      <a:pt x="769" y="393"/>
                      <a:pt x="803" y="414"/>
                    </a:cubicBezTo>
                    <a:cubicBezTo>
                      <a:pt x="872" y="455"/>
                      <a:pt x="940" y="454"/>
                      <a:pt x="1005" y="413"/>
                    </a:cubicBezTo>
                    <a:cubicBezTo>
                      <a:pt x="1070" y="373"/>
                      <a:pt x="1100" y="310"/>
                      <a:pt x="1097" y="227"/>
                    </a:cubicBezTo>
                    <a:cubicBezTo>
                      <a:pt x="1092" y="126"/>
                      <a:pt x="1033" y="54"/>
                      <a:pt x="942" y="41"/>
                    </a:cubicBezTo>
                    <a:close/>
                    <a:moveTo>
                      <a:pt x="942" y="41"/>
                    </a:moveTo>
                    <a:cubicBezTo>
                      <a:pt x="942" y="41"/>
                      <a:pt x="942" y="41"/>
                      <a:pt x="942" y="4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80"/>
              <p:cNvSpPr>
                <a:spLocks noEditPoints="1"/>
              </p:cNvSpPr>
              <p:nvPr userDrawn="1"/>
            </p:nvSpPr>
            <p:spPr bwMode="auto">
              <a:xfrm>
                <a:off x="8251826" y="1314450"/>
                <a:ext cx="182563" cy="180975"/>
              </a:xfrm>
              <a:custGeom>
                <a:avLst/>
                <a:gdLst>
                  <a:gd name="T0" fmla="*/ 7 w 115"/>
                  <a:gd name="T1" fmla="*/ 114 h 114"/>
                  <a:gd name="T2" fmla="*/ 2 w 115"/>
                  <a:gd name="T3" fmla="*/ 112 h 114"/>
                  <a:gd name="T4" fmla="*/ 2 w 115"/>
                  <a:gd name="T5" fmla="*/ 103 h 114"/>
                  <a:gd name="T6" fmla="*/ 103 w 115"/>
                  <a:gd name="T7" fmla="*/ 2 h 114"/>
                  <a:gd name="T8" fmla="*/ 112 w 115"/>
                  <a:gd name="T9" fmla="*/ 2 h 114"/>
                  <a:gd name="T10" fmla="*/ 112 w 115"/>
                  <a:gd name="T11" fmla="*/ 11 h 114"/>
                  <a:gd name="T12" fmla="*/ 11 w 115"/>
                  <a:gd name="T13" fmla="*/ 112 h 114"/>
                  <a:gd name="T14" fmla="*/ 7 w 115"/>
                  <a:gd name="T15" fmla="*/ 114 h 114"/>
                  <a:gd name="T16" fmla="*/ 7 w 115"/>
                  <a:gd name="T17" fmla="*/ 114 h 114"/>
                  <a:gd name="T18" fmla="*/ 7 w 115"/>
                  <a:gd name="T1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14">
                    <a:moveTo>
                      <a:pt x="7" y="114"/>
                    </a:moveTo>
                    <a:cubicBezTo>
                      <a:pt x="5" y="114"/>
                      <a:pt x="4" y="114"/>
                      <a:pt x="2" y="112"/>
                    </a:cubicBezTo>
                    <a:cubicBezTo>
                      <a:pt x="0" y="110"/>
                      <a:pt x="0" y="106"/>
                      <a:pt x="2" y="103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09" y="0"/>
                      <a:pt x="112" y="2"/>
                    </a:cubicBezTo>
                    <a:cubicBezTo>
                      <a:pt x="115" y="5"/>
                      <a:pt x="115" y="9"/>
                      <a:pt x="112" y="11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0" y="114"/>
                      <a:pt x="8" y="114"/>
                      <a:pt x="7" y="114"/>
                    </a:cubicBezTo>
                    <a:close/>
                    <a:moveTo>
                      <a:pt x="7" y="114"/>
                    </a:moveTo>
                    <a:cubicBezTo>
                      <a:pt x="7" y="114"/>
                      <a:pt x="7" y="114"/>
                      <a:pt x="7" y="114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81"/>
              <p:cNvSpPr>
                <a:spLocks noEditPoints="1"/>
              </p:cNvSpPr>
              <p:nvPr userDrawn="1"/>
            </p:nvSpPr>
            <p:spPr bwMode="auto">
              <a:xfrm>
                <a:off x="8234363" y="1430338"/>
                <a:ext cx="239713" cy="238125"/>
              </a:xfrm>
              <a:custGeom>
                <a:avLst/>
                <a:gdLst>
                  <a:gd name="T0" fmla="*/ 7 w 151"/>
                  <a:gd name="T1" fmla="*/ 150 h 150"/>
                  <a:gd name="T2" fmla="*/ 3 w 151"/>
                  <a:gd name="T3" fmla="*/ 148 h 150"/>
                  <a:gd name="T4" fmla="*/ 3 w 151"/>
                  <a:gd name="T5" fmla="*/ 139 h 150"/>
                  <a:gd name="T6" fmla="*/ 140 w 151"/>
                  <a:gd name="T7" fmla="*/ 2 h 150"/>
                  <a:gd name="T8" fmla="*/ 149 w 151"/>
                  <a:gd name="T9" fmla="*/ 2 h 150"/>
                  <a:gd name="T10" fmla="*/ 149 w 151"/>
                  <a:gd name="T11" fmla="*/ 11 h 150"/>
                  <a:gd name="T12" fmla="*/ 12 w 151"/>
                  <a:gd name="T13" fmla="*/ 148 h 150"/>
                  <a:gd name="T14" fmla="*/ 7 w 151"/>
                  <a:gd name="T15" fmla="*/ 150 h 150"/>
                  <a:gd name="T16" fmla="*/ 7 w 151"/>
                  <a:gd name="T17" fmla="*/ 150 h 150"/>
                  <a:gd name="T18" fmla="*/ 7 w 151"/>
                  <a:gd name="T1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50">
                    <a:moveTo>
                      <a:pt x="7" y="150"/>
                    </a:moveTo>
                    <a:cubicBezTo>
                      <a:pt x="6" y="150"/>
                      <a:pt x="4" y="150"/>
                      <a:pt x="3" y="148"/>
                    </a:cubicBezTo>
                    <a:cubicBezTo>
                      <a:pt x="0" y="146"/>
                      <a:pt x="0" y="142"/>
                      <a:pt x="3" y="139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2" y="0"/>
                      <a:pt x="146" y="0"/>
                      <a:pt x="149" y="2"/>
                    </a:cubicBezTo>
                    <a:cubicBezTo>
                      <a:pt x="151" y="4"/>
                      <a:pt x="151" y="9"/>
                      <a:pt x="149" y="11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1" y="150"/>
                      <a:pt x="9" y="150"/>
                      <a:pt x="7" y="150"/>
                    </a:cubicBezTo>
                    <a:close/>
                    <a:moveTo>
                      <a:pt x="7" y="150"/>
                    </a:moveTo>
                    <a:cubicBezTo>
                      <a:pt x="7" y="150"/>
                      <a:pt x="7" y="150"/>
                      <a:pt x="7" y="15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82"/>
              <p:cNvSpPr>
                <a:spLocks noEditPoints="1"/>
              </p:cNvSpPr>
              <p:nvPr userDrawn="1"/>
            </p:nvSpPr>
            <p:spPr bwMode="auto">
              <a:xfrm>
                <a:off x="9204326" y="1087438"/>
                <a:ext cx="180975" cy="180975"/>
              </a:xfrm>
              <a:custGeom>
                <a:avLst/>
                <a:gdLst>
                  <a:gd name="T0" fmla="*/ 7 w 114"/>
                  <a:gd name="T1" fmla="*/ 114 h 114"/>
                  <a:gd name="T2" fmla="*/ 2 w 114"/>
                  <a:gd name="T3" fmla="*/ 112 h 114"/>
                  <a:gd name="T4" fmla="*/ 2 w 114"/>
                  <a:gd name="T5" fmla="*/ 103 h 114"/>
                  <a:gd name="T6" fmla="*/ 103 w 114"/>
                  <a:gd name="T7" fmla="*/ 2 h 114"/>
                  <a:gd name="T8" fmla="*/ 112 w 114"/>
                  <a:gd name="T9" fmla="*/ 2 h 114"/>
                  <a:gd name="T10" fmla="*/ 112 w 114"/>
                  <a:gd name="T11" fmla="*/ 12 h 114"/>
                  <a:gd name="T12" fmla="*/ 11 w 114"/>
                  <a:gd name="T13" fmla="*/ 112 h 114"/>
                  <a:gd name="T14" fmla="*/ 7 w 114"/>
                  <a:gd name="T15" fmla="*/ 114 h 114"/>
                  <a:gd name="T16" fmla="*/ 7 w 114"/>
                  <a:gd name="T17" fmla="*/ 114 h 114"/>
                  <a:gd name="T18" fmla="*/ 7 w 114"/>
                  <a:gd name="T1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7" y="114"/>
                    </a:moveTo>
                    <a:cubicBezTo>
                      <a:pt x="5" y="114"/>
                      <a:pt x="4" y="114"/>
                      <a:pt x="2" y="112"/>
                    </a:cubicBezTo>
                    <a:cubicBezTo>
                      <a:pt x="0" y="110"/>
                      <a:pt x="0" y="106"/>
                      <a:pt x="2" y="103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09" y="0"/>
                      <a:pt x="112" y="2"/>
                    </a:cubicBezTo>
                    <a:cubicBezTo>
                      <a:pt x="114" y="5"/>
                      <a:pt x="114" y="9"/>
                      <a:pt x="112" y="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0" y="113"/>
                      <a:pt x="8" y="114"/>
                      <a:pt x="7" y="114"/>
                    </a:cubicBezTo>
                    <a:close/>
                    <a:moveTo>
                      <a:pt x="7" y="114"/>
                    </a:moveTo>
                    <a:cubicBezTo>
                      <a:pt x="7" y="114"/>
                      <a:pt x="7" y="114"/>
                      <a:pt x="7" y="114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83"/>
              <p:cNvSpPr>
                <a:spLocks noEditPoints="1"/>
              </p:cNvSpPr>
              <p:nvPr userDrawn="1"/>
            </p:nvSpPr>
            <p:spPr bwMode="auto">
              <a:xfrm>
                <a:off x="9186863" y="1203325"/>
                <a:ext cx="239713" cy="238125"/>
              </a:xfrm>
              <a:custGeom>
                <a:avLst/>
                <a:gdLst>
                  <a:gd name="T0" fmla="*/ 7 w 151"/>
                  <a:gd name="T1" fmla="*/ 150 h 150"/>
                  <a:gd name="T2" fmla="*/ 3 w 151"/>
                  <a:gd name="T3" fmla="*/ 148 h 150"/>
                  <a:gd name="T4" fmla="*/ 3 w 151"/>
                  <a:gd name="T5" fmla="*/ 139 h 150"/>
                  <a:gd name="T6" fmla="*/ 140 w 151"/>
                  <a:gd name="T7" fmla="*/ 2 h 150"/>
                  <a:gd name="T8" fmla="*/ 149 w 151"/>
                  <a:gd name="T9" fmla="*/ 2 h 150"/>
                  <a:gd name="T10" fmla="*/ 149 w 151"/>
                  <a:gd name="T11" fmla="*/ 11 h 150"/>
                  <a:gd name="T12" fmla="*/ 12 w 151"/>
                  <a:gd name="T13" fmla="*/ 148 h 150"/>
                  <a:gd name="T14" fmla="*/ 7 w 151"/>
                  <a:gd name="T15" fmla="*/ 150 h 150"/>
                  <a:gd name="T16" fmla="*/ 7 w 151"/>
                  <a:gd name="T17" fmla="*/ 150 h 150"/>
                  <a:gd name="T18" fmla="*/ 7 w 151"/>
                  <a:gd name="T1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50">
                    <a:moveTo>
                      <a:pt x="7" y="150"/>
                    </a:moveTo>
                    <a:cubicBezTo>
                      <a:pt x="5" y="150"/>
                      <a:pt x="4" y="150"/>
                      <a:pt x="3" y="148"/>
                    </a:cubicBezTo>
                    <a:cubicBezTo>
                      <a:pt x="0" y="146"/>
                      <a:pt x="0" y="142"/>
                      <a:pt x="3" y="139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2" y="0"/>
                      <a:pt x="146" y="0"/>
                      <a:pt x="149" y="2"/>
                    </a:cubicBezTo>
                    <a:cubicBezTo>
                      <a:pt x="151" y="5"/>
                      <a:pt x="151" y="9"/>
                      <a:pt x="149" y="11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1" y="149"/>
                      <a:pt x="9" y="150"/>
                      <a:pt x="7" y="150"/>
                    </a:cubicBezTo>
                    <a:close/>
                    <a:moveTo>
                      <a:pt x="7" y="150"/>
                    </a:moveTo>
                    <a:cubicBezTo>
                      <a:pt x="7" y="150"/>
                      <a:pt x="7" y="150"/>
                      <a:pt x="7" y="15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84"/>
              <p:cNvSpPr>
                <a:spLocks noEditPoints="1"/>
              </p:cNvSpPr>
              <p:nvPr userDrawn="1"/>
            </p:nvSpPr>
            <p:spPr bwMode="auto">
              <a:xfrm>
                <a:off x="11460163" y="3690938"/>
                <a:ext cx="254000" cy="242888"/>
              </a:xfrm>
              <a:custGeom>
                <a:avLst/>
                <a:gdLst>
                  <a:gd name="T0" fmla="*/ 134 w 160"/>
                  <a:gd name="T1" fmla="*/ 25 h 153"/>
                  <a:gd name="T2" fmla="*/ 127 w 160"/>
                  <a:gd name="T3" fmla="*/ 127 h 153"/>
                  <a:gd name="T4" fmla="*/ 26 w 160"/>
                  <a:gd name="T5" fmla="*/ 121 h 153"/>
                  <a:gd name="T6" fmla="*/ 32 w 160"/>
                  <a:gd name="T7" fmla="*/ 19 h 153"/>
                  <a:gd name="T8" fmla="*/ 84 w 160"/>
                  <a:gd name="T9" fmla="*/ 1 h 153"/>
                  <a:gd name="T10" fmla="*/ 134 w 160"/>
                  <a:gd name="T11" fmla="*/ 25 h 153"/>
                  <a:gd name="T12" fmla="*/ 55 w 160"/>
                  <a:gd name="T13" fmla="*/ 95 h 153"/>
                  <a:gd name="T14" fmla="*/ 101 w 160"/>
                  <a:gd name="T15" fmla="*/ 98 h 153"/>
                  <a:gd name="T16" fmla="*/ 104 w 160"/>
                  <a:gd name="T17" fmla="*/ 51 h 153"/>
                  <a:gd name="T18" fmla="*/ 58 w 160"/>
                  <a:gd name="T19" fmla="*/ 48 h 153"/>
                  <a:gd name="T20" fmla="*/ 55 w 160"/>
                  <a:gd name="T21" fmla="*/ 95 h 153"/>
                  <a:gd name="T22" fmla="*/ 55 w 160"/>
                  <a:gd name="T23" fmla="*/ 95 h 153"/>
                  <a:gd name="T24" fmla="*/ 55 w 160"/>
                  <a:gd name="T25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153">
                    <a:moveTo>
                      <a:pt x="134" y="25"/>
                    </a:moveTo>
                    <a:cubicBezTo>
                      <a:pt x="160" y="55"/>
                      <a:pt x="157" y="101"/>
                      <a:pt x="127" y="127"/>
                    </a:cubicBezTo>
                    <a:cubicBezTo>
                      <a:pt x="98" y="153"/>
                      <a:pt x="52" y="150"/>
                      <a:pt x="26" y="121"/>
                    </a:cubicBezTo>
                    <a:cubicBezTo>
                      <a:pt x="0" y="91"/>
                      <a:pt x="2" y="46"/>
                      <a:pt x="32" y="19"/>
                    </a:cubicBezTo>
                    <a:cubicBezTo>
                      <a:pt x="46" y="6"/>
                      <a:pt x="65" y="0"/>
                      <a:pt x="84" y="1"/>
                    </a:cubicBezTo>
                    <a:cubicBezTo>
                      <a:pt x="103" y="2"/>
                      <a:pt x="121" y="11"/>
                      <a:pt x="134" y="25"/>
                    </a:cubicBezTo>
                    <a:close/>
                    <a:moveTo>
                      <a:pt x="55" y="95"/>
                    </a:moveTo>
                    <a:cubicBezTo>
                      <a:pt x="67" y="108"/>
                      <a:pt x="88" y="110"/>
                      <a:pt x="101" y="98"/>
                    </a:cubicBezTo>
                    <a:cubicBezTo>
                      <a:pt x="115" y="86"/>
                      <a:pt x="116" y="65"/>
                      <a:pt x="104" y="51"/>
                    </a:cubicBezTo>
                    <a:cubicBezTo>
                      <a:pt x="93" y="38"/>
                      <a:pt x="72" y="36"/>
                      <a:pt x="58" y="48"/>
                    </a:cubicBezTo>
                    <a:cubicBezTo>
                      <a:pt x="44" y="60"/>
                      <a:pt x="43" y="81"/>
                      <a:pt x="55" y="95"/>
                    </a:cubicBezTo>
                    <a:close/>
                    <a:moveTo>
                      <a:pt x="55" y="95"/>
                    </a:moveTo>
                    <a:cubicBezTo>
                      <a:pt x="55" y="95"/>
                      <a:pt x="55" y="95"/>
                      <a:pt x="55" y="9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85"/>
              <p:cNvSpPr>
                <a:spLocks noEditPoints="1"/>
              </p:cNvSpPr>
              <p:nvPr userDrawn="1"/>
            </p:nvSpPr>
            <p:spPr bwMode="auto">
              <a:xfrm>
                <a:off x="8226426" y="5929313"/>
                <a:ext cx="254000" cy="244475"/>
              </a:xfrm>
              <a:custGeom>
                <a:avLst/>
                <a:gdLst>
                  <a:gd name="T0" fmla="*/ 134 w 160"/>
                  <a:gd name="T1" fmla="*/ 26 h 154"/>
                  <a:gd name="T2" fmla="*/ 127 w 160"/>
                  <a:gd name="T3" fmla="*/ 128 h 154"/>
                  <a:gd name="T4" fmla="*/ 26 w 160"/>
                  <a:gd name="T5" fmla="*/ 121 h 154"/>
                  <a:gd name="T6" fmla="*/ 32 w 160"/>
                  <a:gd name="T7" fmla="*/ 20 h 154"/>
                  <a:gd name="T8" fmla="*/ 84 w 160"/>
                  <a:gd name="T9" fmla="*/ 2 h 154"/>
                  <a:gd name="T10" fmla="*/ 134 w 160"/>
                  <a:gd name="T11" fmla="*/ 26 h 154"/>
                  <a:gd name="T12" fmla="*/ 55 w 160"/>
                  <a:gd name="T13" fmla="*/ 95 h 154"/>
                  <a:gd name="T14" fmla="*/ 101 w 160"/>
                  <a:gd name="T15" fmla="*/ 98 h 154"/>
                  <a:gd name="T16" fmla="*/ 104 w 160"/>
                  <a:gd name="T17" fmla="*/ 52 h 154"/>
                  <a:gd name="T18" fmla="*/ 58 w 160"/>
                  <a:gd name="T19" fmla="*/ 49 h 154"/>
                  <a:gd name="T20" fmla="*/ 55 w 160"/>
                  <a:gd name="T21" fmla="*/ 95 h 154"/>
                  <a:gd name="T22" fmla="*/ 55 w 160"/>
                  <a:gd name="T23" fmla="*/ 95 h 154"/>
                  <a:gd name="T24" fmla="*/ 55 w 160"/>
                  <a:gd name="T25" fmla="*/ 9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154">
                    <a:moveTo>
                      <a:pt x="134" y="26"/>
                    </a:moveTo>
                    <a:cubicBezTo>
                      <a:pt x="160" y="56"/>
                      <a:pt x="157" y="101"/>
                      <a:pt x="127" y="128"/>
                    </a:cubicBezTo>
                    <a:cubicBezTo>
                      <a:pt x="98" y="154"/>
                      <a:pt x="52" y="151"/>
                      <a:pt x="26" y="121"/>
                    </a:cubicBezTo>
                    <a:cubicBezTo>
                      <a:pt x="0" y="92"/>
                      <a:pt x="2" y="46"/>
                      <a:pt x="32" y="20"/>
                    </a:cubicBezTo>
                    <a:cubicBezTo>
                      <a:pt x="46" y="7"/>
                      <a:pt x="65" y="0"/>
                      <a:pt x="84" y="2"/>
                    </a:cubicBezTo>
                    <a:cubicBezTo>
                      <a:pt x="103" y="3"/>
                      <a:pt x="121" y="12"/>
                      <a:pt x="134" y="26"/>
                    </a:cubicBezTo>
                    <a:close/>
                    <a:moveTo>
                      <a:pt x="55" y="95"/>
                    </a:moveTo>
                    <a:cubicBezTo>
                      <a:pt x="67" y="109"/>
                      <a:pt x="87" y="110"/>
                      <a:pt x="101" y="98"/>
                    </a:cubicBezTo>
                    <a:cubicBezTo>
                      <a:pt x="115" y="86"/>
                      <a:pt x="116" y="66"/>
                      <a:pt x="104" y="52"/>
                    </a:cubicBezTo>
                    <a:cubicBezTo>
                      <a:pt x="93" y="38"/>
                      <a:pt x="72" y="37"/>
                      <a:pt x="58" y="49"/>
                    </a:cubicBezTo>
                    <a:cubicBezTo>
                      <a:pt x="44" y="61"/>
                      <a:pt x="43" y="81"/>
                      <a:pt x="55" y="95"/>
                    </a:cubicBezTo>
                    <a:close/>
                    <a:moveTo>
                      <a:pt x="55" y="95"/>
                    </a:moveTo>
                    <a:cubicBezTo>
                      <a:pt x="55" y="95"/>
                      <a:pt x="55" y="95"/>
                      <a:pt x="55" y="9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86"/>
              <p:cNvSpPr>
                <a:spLocks noEditPoints="1"/>
              </p:cNvSpPr>
              <p:nvPr userDrawn="1"/>
            </p:nvSpPr>
            <p:spPr bwMode="auto">
              <a:xfrm>
                <a:off x="6094413" y="3382963"/>
                <a:ext cx="393700" cy="393700"/>
              </a:xfrm>
              <a:custGeom>
                <a:avLst/>
                <a:gdLst>
                  <a:gd name="T0" fmla="*/ 220 w 248"/>
                  <a:gd name="T1" fmla="*/ 175 h 248"/>
                  <a:gd name="T2" fmla="*/ 73 w 248"/>
                  <a:gd name="T3" fmla="*/ 220 h 248"/>
                  <a:gd name="T4" fmla="*/ 28 w 248"/>
                  <a:gd name="T5" fmla="*/ 73 h 248"/>
                  <a:gd name="T6" fmla="*/ 175 w 248"/>
                  <a:gd name="T7" fmla="*/ 28 h 248"/>
                  <a:gd name="T8" fmla="*/ 220 w 248"/>
                  <a:gd name="T9" fmla="*/ 175 h 248"/>
                  <a:gd name="T10" fmla="*/ 63 w 248"/>
                  <a:gd name="T11" fmla="*/ 92 h 248"/>
                  <a:gd name="T12" fmla="*/ 92 w 248"/>
                  <a:gd name="T13" fmla="*/ 186 h 248"/>
                  <a:gd name="T14" fmla="*/ 186 w 248"/>
                  <a:gd name="T15" fmla="*/ 157 h 248"/>
                  <a:gd name="T16" fmla="*/ 157 w 248"/>
                  <a:gd name="T17" fmla="*/ 63 h 248"/>
                  <a:gd name="T18" fmla="*/ 63 w 248"/>
                  <a:gd name="T19" fmla="*/ 92 h 248"/>
                  <a:gd name="T20" fmla="*/ 63 w 248"/>
                  <a:gd name="T21" fmla="*/ 92 h 248"/>
                  <a:gd name="T22" fmla="*/ 63 w 248"/>
                  <a:gd name="T23" fmla="*/ 9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48">
                    <a:moveTo>
                      <a:pt x="220" y="175"/>
                    </a:moveTo>
                    <a:cubicBezTo>
                      <a:pt x="192" y="228"/>
                      <a:pt x="127" y="248"/>
                      <a:pt x="73" y="220"/>
                    </a:cubicBezTo>
                    <a:cubicBezTo>
                      <a:pt x="20" y="192"/>
                      <a:pt x="0" y="126"/>
                      <a:pt x="28" y="73"/>
                    </a:cubicBezTo>
                    <a:cubicBezTo>
                      <a:pt x="56" y="20"/>
                      <a:pt x="122" y="0"/>
                      <a:pt x="175" y="28"/>
                    </a:cubicBezTo>
                    <a:cubicBezTo>
                      <a:pt x="228" y="56"/>
                      <a:pt x="248" y="122"/>
                      <a:pt x="220" y="175"/>
                    </a:cubicBezTo>
                    <a:close/>
                    <a:moveTo>
                      <a:pt x="63" y="92"/>
                    </a:moveTo>
                    <a:cubicBezTo>
                      <a:pt x="45" y="126"/>
                      <a:pt x="58" y="168"/>
                      <a:pt x="92" y="186"/>
                    </a:cubicBezTo>
                    <a:cubicBezTo>
                      <a:pt x="126" y="204"/>
                      <a:pt x="168" y="191"/>
                      <a:pt x="186" y="157"/>
                    </a:cubicBezTo>
                    <a:cubicBezTo>
                      <a:pt x="204" y="123"/>
                      <a:pt x="191" y="81"/>
                      <a:pt x="157" y="63"/>
                    </a:cubicBezTo>
                    <a:cubicBezTo>
                      <a:pt x="123" y="45"/>
                      <a:pt x="81" y="58"/>
                      <a:pt x="63" y="92"/>
                    </a:cubicBezTo>
                    <a:close/>
                    <a:moveTo>
                      <a:pt x="63" y="92"/>
                    </a:moveTo>
                    <a:cubicBezTo>
                      <a:pt x="63" y="92"/>
                      <a:pt x="63" y="92"/>
                      <a:pt x="63" y="9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87"/>
              <p:cNvSpPr>
                <a:spLocks noEditPoints="1"/>
              </p:cNvSpPr>
              <p:nvPr userDrawn="1"/>
            </p:nvSpPr>
            <p:spPr bwMode="auto">
              <a:xfrm>
                <a:off x="11385551" y="2838450"/>
                <a:ext cx="330200" cy="293688"/>
              </a:xfrm>
              <a:custGeom>
                <a:avLst/>
                <a:gdLst>
                  <a:gd name="T0" fmla="*/ 72 w 208"/>
                  <a:gd name="T1" fmla="*/ 120 h 185"/>
                  <a:gd name="T2" fmla="*/ 71 w 208"/>
                  <a:gd name="T3" fmla="*/ 135 h 185"/>
                  <a:gd name="T4" fmla="*/ 20 w 208"/>
                  <a:gd name="T5" fmla="*/ 180 h 185"/>
                  <a:gd name="T6" fmla="*/ 4 w 208"/>
                  <a:gd name="T7" fmla="*/ 180 h 185"/>
                  <a:gd name="T8" fmla="*/ 5 w 208"/>
                  <a:gd name="T9" fmla="*/ 164 h 185"/>
                  <a:gd name="T10" fmla="*/ 57 w 208"/>
                  <a:gd name="T11" fmla="*/ 119 h 185"/>
                  <a:gd name="T12" fmla="*/ 72 w 208"/>
                  <a:gd name="T13" fmla="*/ 120 h 185"/>
                  <a:gd name="T14" fmla="*/ 204 w 208"/>
                  <a:gd name="T15" fmla="*/ 5 h 185"/>
                  <a:gd name="T16" fmla="*/ 203 w 208"/>
                  <a:gd name="T17" fmla="*/ 20 h 185"/>
                  <a:gd name="T18" fmla="*/ 151 w 208"/>
                  <a:gd name="T19" fmla="*/ 65 h 185"/>
                  <a:gd name="T20" fmla="*/ 136 w 208"/>
                  <a:gd name="T21" fmla="*/ 64 h 185"/>
                  <a:gd name="T22" fmla="*/ 137 w 208"/>
                  <a:gd name="T23" fmla="*/ 49 h 185"/>
                  <a:gd name="T24" fmla="*/ 189 w 208"/>
                  <a:gd name="T25" fmla="*/ 4 h 185"/>
                  <a:gd name="T26" fmla="*/ 204 w 208"/>
                  <a:gd name="T27" fmla="*/ 5 h 185"/>
                  <a:gd name="T28" fmla="*/ 204 w 208"/>
                  <a:gd name="T29" fmla="*/ 5 h 185"/>
                  <a:gd name="T30" fmla="*/ 204 w 208"/>
                  <a:gd name="T31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185">
                    <a:moveTo>
                      <a:pt x="72" y="120"/>
                    </a:moveTo>
                    <a:cubicBezTo>
                      <a:pt x="76" y="125"/>
                      <a:pt x="76" y="131"/>
                      <a:pt x="71" y="135"/>
                    </a:cubicBezTo>
                    <a:cubicBezTo>
                      <a:pt x="20" y="180"/>
                      <a:pt x="20" y="180"/>
                      <a:pt x="20" y="180"/>
                    </a:cubicBezTo>
                    <a:cubicBezTo>
                      <a:pt x="15" y="185"/>
                      <a:pt x="8" y="184"/>
                      <a:pt x="4" y="180"/>
                    </a:cubicBezTo>
                    <a:cubicBezTo>
                      <a:pt x="0" y="175"/>
                      <a:pt x="1" y="168"/>
                      <a:pt x="5" y="164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15"/>
                      <a:pt x="68" y="115"/>
                      <a:pt x="72" y="120"/>
                    </a:cubicBezTo>
                    <a:close/>
                    <a:moveTo>
                      <a:pt x="204" y="5"/>
                    </a:moveTo>
                    <a:cubicBezTo>
                      <a:pt x="208" y="9"/>
                      <a:pt x="207" y="16"/>
                      <a:pt x="203" y="20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6" y="69"/>
                      <a:pt x="140" y="69"/>
                      <a:pt x="136" y="64"/>
                    </a:cubicBezTo>
                    <a:cubicBezTo>
                      <a:pt x="132" y="60"/>
                      <a:pt x="132" y="53"/>
                      <a:pt x="137" y="49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93" y="0"/>
                      <a:pt x="200" y="0"/>
                      <a:pt x="204" y="5"/>
                    </a:cubicBezTo>
                    <a:close/>
                    <a:moveTo>
                      <a:pt x="204" y="5"/>
                    </a:moveTo>
                    <a:cubicBezTo>
                      <a:pt x="204" y="5"/>
                      <a:pt x="204" y="5"/>
                      <a:pt x="20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88"/>
              <p:cNvSpPr>
                <a:spLocks noEditPoints="1"/>
              </p:cNvSpPr>
              <p:nvPr userDrawn="1"/>
            </p:nvSpPr>
            <p:spPr bwMode="auto">
              <a:xfrm>
                <a:off x="11403013" y="2820988"/>
                <a:ext cx="293688" cy="327025"/>
              </a:xfrm>
              <a:custGeom>
                <a:avLst/>
                <a:gdLst>
                  <a:gd name="T0" fmla="*/ 21 w 185"/>
                  <a:gd name="T1" fmla="*/ 5 h 206"/>
                  <a:gd name="T2" fmla="*/ 66 w 185"/>
                  <a:gd name="T3" fmla="*/ 56 h 206"/>
                  <a:gd name="T4" fmla="*/ 65 w 185"/>
                  <a:gd name="T5" fmla="*/ 71 h 206"/>
                  <a:gd name="T6" fmla="*/ 50 w 185"/>
                  <a:gd name="T7" fmla="*/ 71 h 206"/>
                  <a:gd name="T8" fmla="*/ 4 w 185"/>
                  <a:gd name="T9" fmla="*/ 19 h 206"/>
                  <a:gd name="T10" fmla="*/ 5 w 185"/>
                  <a:gd name="T11" fmla="*/ 4 h 206"/>
                  <a:gd name="T12" fmla="*/ 21 w 185"/>
                  <a:gd name="T13" fmla="*/ 5 h 206"/>
                  <a:gd name="T14" fmla="*/ 136 w 185"/>
                  <a:gd name="T15" fmla="*/ 136 h 206"/>
                  <a:gd name="T16" fmla="*/ 181 w 185"/>
                  <a:gd name="T17" fmla="*/ 187 h 206"/>
                  <a:gd name="T18" fmla="*/ 180 w 185"/>
                  <a:gd name="T19" fmla="*/ 202 h 206"/>
                  <a:gd name="T20" fmla="*/ 165 w 185"/>
                  <a:gd name="T21" fmla="*/ 201 h 206"/>
                  <a:gd name="T22" fmla="*/ 120 w 185"/>
                  <a:gd name="T23" fmla="*/ 150 h 206"/>
                  <a:gd name="T24" fmla="*/ 121 w 185"/>
                  <a:gd name="T25" fmla="*/ 135 h 206"/>
                  <a:gd name="T26" fmla="*/ 136 w 185"/>
                  <a:gd name="T27" fmla="*/ 136 h 206"/>
                  <a:gd name="T28" fmla="*/ 136 w 185"/>
                  <a:gd name="T29" fmla="*/ 136 h 206"/>
                  <a:gd name="T30" fmla="*/ 136 w 185"/>
                  <a:gd name="T31" fmla="*/ 13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06">
                    <a:moveTo>
                      <a:pt x="21" y="5"/>
                    </a:moveTo>
                    <a:cubicBezTo>
                      <a:pt x="66" y="56"/>
                      <a:pt x="66" y="56"/>
                      <a:pt x="66" y="56"/>
                    </a:cubicBezTo>
                    <a:cubicBezTo>
                      <a:pt x="70" y="61"/>
                      <a:pt x="69" y="68"/>
                      <a:pt x="65" y="71"/>
                    </a:cubicBezTo>
                    <a:cubicBezTo>
                      <a:pt x="60" y="76"/>
                      <a:pt x="53" y="75"/>
                      <a:pt x="50" y="7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1" y="7"/>
                      <a:pt x="5" y="4"/>
                    </a:cubicBezTo>
                    <a:cubicBezTo>
                      <a:pt x="10" y="0"/>
                      <a:pt x="17" y="0"/>
                      <a:pt x="21" y="5"/>
                    </a:cubicBezTo>
                    <a:close/>
                    <a:moveTo>
                      <a:pt x="136" y="136"/>
                    </a:moveTo>
                    <a:cubicBezTo>
                      <a:pt x="181" y="187"/>
                      <a:pt x="181" y="187"/>
                      <a:pt x="181" y="187"/>
                    </a:cubicBezTo>
                    <a:cubicBezTo>
                      <a:pt x="185" y="192"/>
                      <a:pt x="185" y="199"/>
                      <a:pt x="180" y="202"/>
                    </a:cubicBezTo>
                    <a:cubicBezTo>
                      <a:pt x="176" y="206"/>
                      <a:pt x="169" y="206"/>
                      <a:pt x="165" y="201"/>
                    </a:cubicBezTo>
                    <a:cubicBezTo>
                      <a:pt x="120" y="150"/>
                      <a:pt x="120" y="150"/>
                      <a:pt x="120" y="150"/>
                    </a:cubicBezTo>
                    <a:cubicBezTo>
                      <a:pt x="116" y="145"/>
                      <a:pt x="116" y="138"/>
                      <a:pt x="121" y="135"/>
                    </a:cubicBezTo>
                    <a:cubicBezTo>
                      <a:pt x="125" y="131"/>
                      <a:pt x="132" y="131"/>
                      <a:pt x="136" y="136"/>
                    </a:cubicBezTo>
                    <a:close/>
                    <a:moveTo>
                      <a:pt x="136" y="136"/>
                    </a:moveTo>
                    <a:cubicBezTo>
                      <a:pt x="136" y="136"/>
                      <a:pt x="136" y="136"/>
                      <a:pt x="136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89"/>
              <p:cNvSpPr>
                <a:spLocks noEditPoints="1"/>
              </p:cNvSpPr>
              <p:nvPr userDrawn="1"/>
            </p:nvSpPr>
            <p:spPr bwMode="auto">
              <a:xfrm>
                <a:off x="7083426" y="1628775"/>
                <a:ext cx="330200" cy="293688"/>
              </a:xfrm>
              <a:custGeom>
                <a:avLst/>
                <a:gdLst>
                  <a:gd name="T0" fmla="*/ 72 w 208"/>
                  <a:gd name="T1" fmla="*/ 120 h 185"/>
                  <a:gd name="T2" fmla="*/ 71 w 208"/>
                  <a:gd name="T3" fmla="*/ 135 h 185"/>
                  <a:gd name="T4" fmla="*/ 20 w 208"/>
                  <a:gd name="T5" fmla="*/ 181 h 185"/>
                  <a:gd name="T6" fmla="*/ 5 w 208"/>
                  <a:gd name="T7" fmla="*/ 180 h 185"/>
                  <a:gd name="T8" fmla="*/ 6 w 208"/>
                  <a:gd name="T9" fmla="*/ 165 h 185"/>
                  <a:gd name="T10" fmla="*/ 57 w 208"/>
                  <a:gd name="T11" fmla="*/ 119 h 185"/>
                  <a:gd name="T12" fmla="*/ 72 w 208"/>
                  <a:gd name="T13" fmla="*/ 120 h 185"/>
                  <a:gd name="T14" fmla="*/ 204 w 208"/>
                  <a:gd name="T15" fmla="*/ 5 h 185"/>
                  <a:gd name="T16" fmla="*/ 203 w 208"/>
                  <a:gd name="T17" fmla="*/ 20 h 185"/>
                  <a:gd name="T18" fmla="*/ 151 w 208"/>
                  <a:gd name="T19" fmla="*/ 65 h 185"/>
                  <a:gd name="T20" fmla="*/ 136 w 208"/>
                  <a:gd name="T21" fmla="*/ 64 h 185"/>
                  <a:gd name="T22" fmla="*/ 137 w 208"/>
                  <a:gd name="T23" fmla="*/ 49 h 185"/>
                  <a:gd name="T24" fmla="*/ 189 w 208"/>
                  <a:gd name="T25" fmla="*/ 4 h 185"/>
                  <a:gd name="T26" fmla="*/ 204 w 208"/>
                  <a:gd name="T27" fmla="*/ 5 h 185"/>
                  <a:gd name="T28" fmla="*/ 204 w 208"/>
                  <a:gd name="T29" fmla="*/ 5 h 185"/>
                  <a:gd name="T30" fmla="*/ 204 w 208"/>
                  <a:gd name="T31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185">
                    <a:moveTo>
                      <a:pt x="72" y="120"/>
                    </a:moveTo>
                    <a:cubicBezTo>
                      <a:pt x="76" y="125"/>
                      <a:pt x="76" y="132"/>
                      <a:pt x="71" y="135"/>
                    </a:cubicBezTo>
                    <a:cubicBezTo>
                      <a:pt x="20" y="181"/>
                      <a:pt x="20" y="181"/>
                      <a:pt x="20" y="181"/>
                    </a:cubicBezTo>
                    <a:cubicBezTo>
                      <a:pt x="15" y="185"/>
                      <a:pt x="8" y="184"/>
                      <a:pt x="5" y="180"/>
                    </a:cubicBezTo>
                    <a:cubicBezTo>
                      <a:pt x="0" y="175"/>
                      <a:pt x="1" y="168"/>
                      <a:pt x="6" y="165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2" y="115"/>
                      <a:pt x="69" y="116"/>
                      <a:pt x="72" y="120"/>
                    </a:cubicBezTo>
                    <a:close/>
                    <a:moveTo>
                      <a:pt x="204" y="5"/>
                    </a:moveTo>
                    <a:cubicBezTo>
                      <a:pt x="208" y="9"/>
                      <a:pt x="207" y="16"/>
                      <a:pt x="203" y="20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7" y="69"/>
                      <a:pt x="140" y="69"/>
                      <a:pt x="136" y="64"/>
                    </a:cubicBezTo>
                    <a:cubicBezTo>
                      <a:pt x="132" y="60"/>
                      <a:pt x="132" y="53"/>
                      <a:pt x="137" y="49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93" y="0"/>
                      <a:pt x="200" y="1"/>
                      <a:pt x="204" y="5"/>
                    </a:cubicBezTo>
                    <a:close/>
                    <a:moveTo>
                      <a:pt x="204" y="5"/>
                    </a:moveTo>
                    <a:cubicBezTo>
                      <a:pt x="204" y="5"/>
                      <a:pt x="204" y="5"/>
                      <a:pt x="20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90"/>
              <p:cNvSpPr>
                <a:spLocks noEditPoints="1"/>
              </p:cNvSpPr>
              <p:nvPr userDrawn="1"/>
            </p:nvSpPr>
            <p:spPr bwMode="auto">
              <a:xfrm>
                <a:off x="7102476" y="1611313"/>
                <a:ext cx="293688" cy="328613"/>
              </a:xfrm>
              <a:custGeom>
                <a:avLst/>
                <a:gdLst>
                  <a:gd name="T0" fmla="*/ 20 w 185"/>
                  <a:gd name="T1" fmla="*/ 5 h 207"/>
                  <a:gd name="T2" fmla="*/ 65 w 185"/>
                  <a:gd name="T3" fmla="*/ 57 h 207"/>
                  <a:gd name="T4" fmla="*/ 64 w 185"/>
                  <a:gd name="T5" fmla="*/ 72 h 207"/>
                  <a:gd name="T6" fmla="*/ 49 w 185"/>
                  <a:gd name="T7" fmla="*/ 71 h 207"/>
                  <a:gd name="T8" fmla="*/ 4 w 185"/>
                  <a:gd name="T9" fmla="*/ 19 h 207"/>
                  <a:gd name="T10" fmla="*/ 5 w 185"/>
                  <a:gd name="T11" fmla="*/ 4 h 207"/>
                  <a:gd name="T12" fmla="*/ 20 w 185"/>
                  <a:gd name="T13" fmla="*/ 5 h 207"/>
                  <a:gd name="T14" fmla="*/ 135 w 185"/>
                  <a:gd name="T15" fmla="*/ 136 h 207"/>
                  <a:gd name="T16" fmla="*/ 181 w 185"/>
                  <a:gd name="T17" fmla="*/ 188 h 207"/>
                  <a:gd name="T18" fmla="*/ 180 w 185"/>
                  <a:gd name="T19" fmla="*/ 203 h 207"/>
                  <a:gd name="T20" fmla="*/ 165 w 185"/>
                  <a:gd name="T21" fmla="*/ 202 h 207"/>
                  <a:gd name="T22" fmla="*/ 119 w 185"/>
                  <a:gd name="T23" fmla="*/ 151 h 207"/>
                  <a:gd name="T24" fmla="*/ 120 w 185"/>
                  <a:gd name="T25" fmla="*/ 135 h 207"/>
                  <a:gd name="T26" fmla="*/ 135 w 185"/>
                  <a:gd name="T27" fmla="*/ 136 h 207"/>
                  <a:gd name="T28" fmla="*/ 135 w 185"/>
                  <a:gd name="T29" fmla="*/ 136 h 207"/>
                  <a:gd name="T30" fmla="*/ 135 w 185"/>
                  <a:gd name="T31" fmla="*/ 13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07">
                    <a:moveTo>
                      <a:pt x="20" y="5"/>
                    </a:moveTo>
                    <a:cubicBezTo>
                      <a:pt x="65" y="57"/>
                      <a:pt x="65" y="57"/>
                      <a:pt x="65" y="57"/>
                    </a:cubicBezTo>
                    <a:cubicBezTo>
                      <a:pt x="70" y="61"/>
                      <a:pt x="69" y="68"/>
                      <a:pt x="64" y="72"/>
                    </a:cubicBezTo>
                    <a:cubicBezTo>
                      <a:pt x="60" y="76"/>
                      <a:pt x="53" y="75"/>
                      <a:pt x="49" y="7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6" y="0"/>
                      <a:pt x="20" y="5"/>
                    </a:cubicBezTo>
                    <a:close/>
                    <a:moveTo>
                      <a:pt x="135" y="136"/>
                    </a:move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5" y="193"/>
                      <a:pt x="184" y="200"/>
                      <a:pt x="180" y="203"/>
                    </a:cubicBezTo>
                    <a:cubicBezTo>
                      <a:pt x="175" y="207"/>
                      <a:pt x="168" y="207"/>
                      <a:pt x="165" y="202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5" y="146"/>
                      <a:pt x="116" y="139"/>
                      <a:pt x="120" y="135"/>
                    </a:cubicBezTo>
                    <a:cubicBezTo>
                      <a:pt x="124" y="131"/>
                      <a:pt x="131" y="132"/>
                      <a:pt x="135" y="136"/>
                    </a:cubicBezTo>
                    <a:close/>
                    <a:moveTo>
                      <a:pt x="135" y="136"/>
                    </a:moveTo>
                    <a:cubicBezTo>
                      <a:pt x="135" y="136"/>
                      <a:pt x="135" y="136"/>
                      <a:pt x="13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91"/>
              <p:cNvSpPr>
                <a:spLocks noEditPoints="1"/>
              </p:cNvSpPr>
              <p:nvPr userDrawn="1"/>
            </p:nvSpPr>
            <p:spPr bwMode="auto">
              <a:xfrm>
                <a:off x="9039226" y="5816600"/>
                <a:ext cx="330200" cy="293688"/>
              </a:xfrm>
              <a:custGeom>
                <a:avLst/>
                <a:gdLst>
                  <a:gd name="T0" fmla="*/ 72 w 208"/>
                  <a:gd name="T1" fmla="*/ 120 h 185"/>
                  <a:gd name="T2" fmla="*/ 71 w 208"/>
                  <a:gd name="T3" fmla="*/ 135 h 185"/>
                  <a:gd name="T4" fmla="*/ 20 w 208"/>
                  <a:gd name="T5" fmla="*/ 181 h 185"/>
                  <a:gd name="T6" fmla="*/ 5 w 208"/>
                  <a:gd name="T7" fmla="*/ 180 h 185"/>
                  <a:gd name="T8" fmla="*/ 6 w 208"/>
                  <a:gd name="T9" fmla="*/ 165 h 185"/>
                  <a:gd name="T10" fmla="*/ 57 w 208"/>
                  <a:gd name="T11" fmla="*/ 119 h 185"/>
                  <a:gd name="T12" fmla="*/ 72 w 208"/>
                  <a:gd name="T13" fmla="*/ 120 h 185"/>
                  <a:gd name="T14" fmla="*/ 204 w 208"/>
                  <a:gd name="T15" fmla="*/ 5 h 185"/>
                  <a:gd name="T16" fmla="*/ 203 w 208"/>
                  <a:gd name="T17" fmla="*/ 20 h 185"/>
                  <a:gd name="T18" fmla="*/ 151 w 208"/>
                  <a:gd name="T19" fmla="*/ 65 h 185"/>
                  <a:gd name="T20" fmla="*/ 136 w 208"/>
                  <a:gd name="T21" fmla="*/ 64 h 185"/>
                  <a:gd name="T22" fmla="*/ 137 w 208"/>
                  <a:gd name="T23" fmla="*/ 49 h 185"/>
                  <a:gd name="T24" fmla="*/ 189 w 208"/>
                  <a:gd name="T25" fmla="*/ 4 h 185"/>
                  <a:gd name="T26" fmla="*/ 204 w 208"/>
                  <a:gd name="T27" fmla="*/ 5 h 185"/>
                  <a:gd name="T28" fmla="*/ 204 w 208"/>
                  <a:gd name="T29" fmla="*/ 5 h 185"/>
                  <a:gd name="T30" fmla="*/ 204 w 208"/>
                  <a:gd name="T31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185">
                    <a:moveTo>
                      <a:pt x="72" y="120"/>
                    </a:moveTo>
                    <a:cubicBezTo>
                      <a:pt x="77" y="125"/>
                      <a:pt x="76" y="132"/>
                      <a:pt x="71" y="135"/>
                    </a:cubicBezTo>
                    <a:cubicBezTo>
                      <a:pt x="20" y="181"/>
                      <a:pt x="20" y="181"/>
                      <a:pt x="20" y="181"/>
                    </a:cubicBezTo>
                    <a:cubicBezTo>
                      <a:pt x="15" y="185"/>
                      <a:pt x="8" y="184"/>
                      <a:pt x="5" y="180"/>
                    </a:cubicBezTo>
                    <a:cubicBezTo>
                      <a:pt x="0" y="175"/>
                      <a:pt x="1" y="168"/>
                      <a:pt x="6" y="165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2" y="115"/>
                      <a:pt x="69" y="116"/>
                      <a:pt x="72" y="120"/>
                    </a:cubicBezTo>
                    <a:close/>
                    <a:moveTo>
                      <a:pt x="204" y="5"/>
                    </a:moveTo>
                    <a:cubicBezTo>
                      <a:pt x="208" y="10"/>
                      <a:pt x="207" y="16"/>
                      <a:pt x="203" y="20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7" y="70"/>
                      <a:pt x="140" y="69"/>
                      <a:pt x="136" y="64"/>
                    </a:cubicBezTo>
                    <a:cubicBezTo>
                      <a:pt x="132" y="60"/>
                      <a:pt x="132" y="53"/>
                      <a:pt x="137" y="49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93" y="0"/>
                      <a:pt x="200" y="1"/>
                      <a:pt x="204" y="5"/>
                    </a:cubicBezTo>
                    <a:close/>
                    <a:moveTo>
                      <a:pt x="204" y="5"/>
                    </a:moveTo>
                    <a:cubicBezTo>
                      <a:pt x="204" y="5"/>
                      <a:pt x="204" y="5"/>
                      <a:pt x="20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92"/>
              <p:cNvSpPr>
                <a:spLocks noEditPoints="1"/>
              </p:cNvSpPr>
              <p:nvPr userDrawn="1"/>
            </p:nvSpPr>
            <p:spPr bwMode="auto">
              <a:xfrm>
                <a:off x="9058276" y="5799138"/>
                <a:ext cx="293688" cy="328613"/>
              </a:xfrm>
              <a:custGeom>
                <a:avLst/>
                <a:gdLst>
                  <a:gd name="T0" fmla="*/ 20 w 185"/>
                  <a:gd name="T1" fmla="*/ 5 h 207"/>
                  <a:gd name="T2" fmla="*/ 65 w 185"/>
                  <a:gd name="T3" fmla="*/ 57 h 207"/>
                  <a:gd name="T4" fmla="*/ 65 w 185"/>
                  <a:gd name="T5" fmla="*/ 72 h 207"/>
                  <a:gd name="T6" fmla="*/ 49 w 185"/>
                  <a:gd name="T7" fmla="*/ 71 h 207"/>
                  <a:gd name="T8" fmla="*/ 4 w 185"/>
                  <a:gd name="T9" fmla="*/ 19 h 207"/>
                  <a:gd name="T10" fmla="*/ 5 w 185"/>
                  <a:gd name="T11" fmla="*/ 4 h 207"/>
                  <a:gd name="T12" fmla="*/ 20 w 185"/>
                  <a:gd name="T13" fmla="*/ 5 h 207"/>
                  <a:gd name="T14" fmla="*/ 135 w 185"/>
                  <a:gd name="T15" fmla="*/ 136 h 207"/>
                  <a:gd name="T16" fmla="*/ 181 w 185"/>
                  <a:gd name="T17" fmla="*/ 188 h 207"/>
                  <a:gd name="T18" fmla="*/ 180 w 185"/>
                  <a:gd name="T19" fmla="*/ 203 h 207"/>
                  <a:gd name="T20" fmla="*/ 165 w 185"/>
                  <a:gd name="T21" fmla="*/ 202 h 207"/>
                  <a:gd name="T22" fmla="*/ 119 w 185"/>
                  <a:gd name="T23" fmla="*/ 151 h 207"/>
                  <a:gd name="T24" fmla="*/ 120 w 185"/>
                  <a:gd name="T25" fmla="*/ 135 h 207"/>
                  <a:gd name="T26" fmla="*/ 135 w 185"/>
                  <a:gd name="T27" fmla="*/ 136 h 207"/>
                  <a:gd name="T28" fmla="*/ 135 w 185"/>
                  <a:gd name="T29" fmla="*/ 136 h 207"/>
                  <a:gd name="T30" fmla="*/ 135 w 185"/>
                  <a:gd name="T31" fmla="*/ 13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07">
                    <a:moveTo>
                      <a:pt x="20" y="5"/>
                    </a:moveTo>
                    <a:cubicBezTo>
                      <a:pt x="65" y="57"/>
                      <a:pt x="65" y="57"/>
                      <a:pt x="65" y="57"/>
                    </a:cubicBezTo>
                    <a:cubicBezTo>
                      <a:pt x="70" y="61"/>
                      <a:pt x="69" y="68"/>
                      <a:pt x="65" y="72"/>
                    </a:cubicBezTo>
                    <a:cubicBezTo>
                      <a:pt x="60" y="76"/>
                      <a:pt x="53" y="75"/>
                      <a:pt x="49" y="7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6" y="0"/>
                      <a:pt x="20" y="5"/>
                    </a:cubicBezTo>
                    <a:close/>
                    <a:moveTo>
                      <a:pt x="135" y="136"/>
                    </a:move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5" y="193"/>
                      <a:pt x="184" y="200"/>
                      <a:pt x="180" y="203"/>
                    </a:cubicBezTo>
                    <a:cubicBezTo>
                      <a:pt x="175" y="207"/>
                      <a:pt x="168" y="207"/>
                      <a:pt x="165" y="202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5" y="146"/>
                      <a:pt x="116" y="139"/>
                      <a:pt x="120" y="135"/>
                    </a:cubicBezTo>
                    <a:cubicBezTo>
                      <a:pt x="125" y="131"/>
                      <a:pt x="131" y="132"/>
                      <a:pt x="135" y="136"/>
                    </a:cubicBezTo>
                    <a:close/>
                    <a:moveTo>
                      <a:pt x="135" y="136"/>
                    </a:moveTo>
                    <a:cubicBezTo>
                      <a:pt x="135" y="136"/>
                      <a:pt x="135" y="136"/>
                      <a:pt x="13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9" name="组合 268"/>
          <p:cNvGrpSpPr/>
          <p:nvPr/>
        </p:nvGrpSpPr>
        <p:grpSpPr>
          <a:xfrm>
            <a:off x="668735" y="311517"/>
            <a:ext cx="442056" cy="435342"/>
            <a:chOff x="2480387" y="1419102"/>
            <a:chExt cx="442056" cy="435342"/>
          </a:xfrm>
        </p:grpSpPr>
        <p:sp>
          <p:nvSpPr>
            <p:cNvPr id="270" name="矩形 269"/>
            <p:cNvSpPr/>
            <p:nvPr/>
          </p:nvSpPr>
          <p:spPr>
            <a:xfrm>
              <a:off x="2596092" y="1419102"/>
              <a:ext cx="326351" cy="326351"/>
            </a:xfrm>
            <a:prstGeom prst="rect">
              <a:avLst/>
            </a:prstGeom>
            <a:noFill/>
            <a:ln>
              <a:solidFill>
                <a:srgbClr val="1C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71" name="矩形 270"/>
            <p:cNvSpPr/>
            <p:nvPr/>
          </p:nvSpPr>
          <p:spPr>
            <a:xfrm>
              <a:off x="2480387" y="1528093"/>
              <a:ext cx="326351" cy="326351"/>
            </a:xfrm>
            <a:prstGeom prst="rect">
              <a:avLst/>
            </a:prstGeom>
            <a:solidFill>
              <a:srgbClr val="1C50A2"/>
            </a:solidFill>
            <a:ln>
              <a:solidFill>
                <a:srgbClr val="1C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272" name="图片 2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3" y="867177"/>
            <a:ext cx="2665482" cy="789940"/>
          </a:xfrm>
          <a:prstGeom prst="rect">
            <a:avLst/>
          </a:prstGeom>
        </p:spPr>
      </p:pic>
      <p:sp>
        <p:nvSpPr>
          <p:cNvPr id="273" name="TextBox 1"/>
          <p:cNvSpPr txBox="1"/>
          <p:nvPr/>
        </p:nvSpPr>
        <p:spPr>
          <a:xfrm>
            <a:off x="531133" y="2686411"/>
            <a:ext cx="6793239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4800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800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4800" b="1" dirty="0">
              <a:solidFill>
                <a:srgbClr val="1C50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692811" y="3597012"/>
            <a:ext cx="2227581" cy="425450"/>
            <a:chOff x="4654427" y="4718860"/>
            <a:chExt cx="1663809" cy="317821"/>
          </a:xfrm>
        </p:grpSpPr>
        <p:grpSp>
          <p:nvGrpSpPr>
            <p:cNvPr id="275" name="组合 274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77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2662983" y="3602895"/>
            <a:ext cx="2699384" cy="388620"/>
            <a:chOff x="6395842" y="4718860"/>
            <a:chExt cx="2016134" cy="290158"/>
          </a:xfrm>
        </p:grpSpPr>
        <p:grpSp>
          <p:nvGrpSpPr>
            <p:cNvPr id="280" name="组合 279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82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1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可行性说明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83310" y="3607097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ṩļídé"/>
          <p:cNvSpPr/>
          <p:nvPr/>
        </p:nvSpPr>
        <p:spPr>
          <a:xfrm>
            <a:off x="1965015" y="3246506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7" name="iśḻidé"/>
          <p:cNvSpPr/>
          <p:nvPr/>
        </p:nvSpPr>
        <p:spPr bwMode="auto">
          <a:xfrm>
            <a:off x="2130422" y="3415270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0" name="íṡḷîḍé"/>
          <p:cNvSpPr/>
          <p:nvPr/>
        </p:nvSpPr>
        <p:spPr>
          <a:xfrm>
            <a:off x="5769304" y="3246506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1" name="íšḷîdé"/>
          <p:cNvSpPr/>
          <p:nvPr/>
        </p:nvSpPr>
        <p:spPr bwMode="auto">
          <a:xfrm>
            <a:off x="5934711" y="3466574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5" name="iṡḻïdè"/>
          <p:cNvSpPr/>
          <p:nvPr/>
        </p:nvSpPr>
        <p:spPr>
          <a:xfrm>
            <a:off x="9573593" y="3246506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6" name="íṩḷiďé"/>
          <p:cNvSpPr/>
          <p:nvPr/>
        </p:nvSpPr>
        <p:spPr bwMode="auto">
          <a:xfrm>
            <a:off x="9739000" y="3412140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30" name="ïS1íḑê"/>
          <p:cNvSpPr/>
          <p:nvPr/>
        </p:nvSpPr>
        <p:spPr bwMode="auto">
          <a:xfrm>
            <a:off x="7740853" y="1142466"/>
            <a:ext cx="2131690" cy="1391785"/>
          </a:xfrm>
          <a:custGeom>
            <a:avLst/>
            <a:gdLst>
              <a:gd name="T0" fmla="*/ 3244 w 3244"/>
              <a:gd name="T1" fmla="*/ 1973 h 2120"/>
              <a:gd name="T2" fmla="*/ 3097 w 3244"/>
              <a:gd name="T3" fmla="*/ 2120 h 2120"/>
              <a:gd name="T4" fmla="*/ 147 w 3244"/>
              <a:gd name="T5" fmla="*/ 2120 h 2120"/>
              <a:gd name="T6" fmla="*/ 0 w 3244"/>
              <a:gd name="T7" fmla="*/ 1973 h 2120"/>
              <a:gd name="T8" fmla="*/ 0 w 3244"/>
              <a:gd name="T9" fmla="*/ 148 h 2120"/>
              <a:gd name="T10" fmla="*/ 147 w 3244"/>
              <a:gd name="T11" fmla="*/ 0 h 2120"/>
              <a:gd name="T12" fmla="*/ 3097 w 3244"/>
              <a:gd name="T13" fmla="*/ 0 h 2120"/>
              <a:gd name="T14" fmla="*/ 3244 w 3244"/>
              <a:gd name="T15" fmla="*/ 148 h 2120"/>
              <a:gd name="T16" fmla="*/ 3244 w 3244"/>
              <a:gd name="T17" fmla="*/ 1973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2120">
                <a:moveTo>
                  <a:pt x="3244" y="1973"/>
                </a:moveTo>
                <a:cubicBezTo>
                  <a:pt x="3244" y="2054"/>
                  <a:pt x="3178" y="2120"/>
                  <a:pt x="3097" y="2120"/>
                </a:cubicBezTo>
                <a:cubicBezTo>
                  <a:pt x="147" y="2120"/>
                  <a:pt x="147" y="2120"/>
                  <a:pt x="147" y="2120"/>
                </a:cubicBezTo>
                <a:cubicBezTo>
                  <a:pt x="66" y="2120"/>
                  <a:pt x="0" y="2054"/>
                  <a:pt x="0" y="197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7" y="0"/>
                </a:cubicBezTo>
                <a:cubicBezTo>
                  <a:pt x="3097" y="0"/>
                  <a:pt x="3097" y="0"/>
                  <a:pt x="3097" y="0"/>
                </a:cubicBezTo>
                <a:cubicBezTo>
                  <a:pt x="3178" y="0"/>
                  <a:pt x="3244" y="66"/>
                  <a:pt x="3244" y="148"/>
                </a:cubicBezTo>
                <a:cubicBezTo>
                  <a:pt x="3244" y="1973"/>
                  <a:pt x="3244" y="1973"/>
                  <a:pt x="3244" y="1973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ṧļïḋê"/>
          <p:cNvSpPr/>
          <p:nvPr/>
        </p:nvSpPr>
        <p:spPr bwMode="auto">
          <a:xfrm>
            <a:off x="7836351" y="1234643"/>
            <a:ext cx="1949828" cy="120244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ṥḷíḋé"/>
          <p:cNvSpPr/>
          <p:nvPr/>
        </p:nvSpPr>
        <p:spPr bwMode="auto">
          <a:xfrm>
            <a:off x="7836351" y="1234643"/>
            <a:ext cx="1949828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ṩ1idê"/>
          <p:cNvSpPr/>
          <p:nvPr/>
        </p:nvSpPr>
        <p:spPr bwMode="auto">
          <a:xfrm>
            <a:off x="7322321" y="2526777"/>
            <a:ext cx="2977058" cy="165254"/>
          </a:xfrm>
          <a:custGeom>
            <a:avLst/>
            <a:gdLst>
              <a:gd name="T0" fmla="*/ 3 w 4532"/>
              <a:gd name="T1" fmla="*/ 0 h 252"/>
              <a:gd name="T2" fmla="*/ 0 w 4532"/>
              <a:gd name="T3" fmla="*/ 41 h 252"/>
              <a:gd name="T4" fmla="*/ 158 w 4532"/>
              <a:gd name="T5" fmla="*/ 252 h 252"/>
              <a:gd name="T6" fmla="*/ 4374 w 4532"/>
              <a:gd name="T7" fmla="*/ 252 h 252"/>
              <a:gd name="T8" fmla="*/ 4532 w 4532"/>
              <a:gd name="T9" fmla="*/ 41 h 252"/>
              <a:gd name="T10" fmla="*/ 4529 w 4532"/>
              <a:gd name="T11" fmla="*/ 0 h 252"/>
              <a:gd name="T12" fmla="*/ 3 w 4532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2" h="252">
                <a:moveTo>
                  <a:pt x="3" y="0"/>
                </a:moveTo>
                <a:cubicBezTo>
                  <a:pt x="1" y="14"/>
                  <a:pt x="0" y="27"/>
                  <a:pt x="0" y="41"/>
                </a:cubicBezTo>
                <a:cubicBezTo>
                  <a:pt x="0" y="157"/>
                  <a:pt x="71" y="252"/>
                  <a:pt x="158" y="252"/>
                </a:cubicBezTo>
                <a:cubicBezTo>
                  <a:pt x="4374" y="252"/>
                  <a:pt x="4374" y="252"/>
                  <a:pt x="4374" y="252"/>
                </a:cubicBezTo>
                <a:cubicBezTo>
                  <a:pt x="4461" y="252"/>
                  <a:pt x="4532" y="157"/>
                  <a:pt x="4532" y="41"/>
                </a:cubicBezTo>
                <a:cubicBezTo>
                  <a:pt x="4532" y="27"/>
                  <a:pt x="4531" y="14"/>
                  <a:pt x="4529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ṧḻîḓè"/>
          <p:cNvSpPr/>
          <p:nvPr/>
        </p:nvSpPr>
        <p:spPr bwMode="auto">
          <a:xfrm>
            <a:off x="7331455" y="2609820"/>
            <a:ext cx="2959619" cy="82212"/>
          </a:xfrm>
          <a:custGeom>
            <a:avLst/>
            <a:gdLst>
              <a:gd name="T0" fmla="*/ 0 w 4505"/>
              <a:gd name="T1" fmla="*/ 0 h 126"/>
              <a:gd name="T2" fmla="*/ 144 w 4505"/>
              <a:gd name="T3" fmla="*/ 126 h 126"/>
              <a:gd name="T4" fmla="*/ 4360 w 4505"/>
              <a:gd name="T5" fmla="*/ 126 h 126"/>
              <a:gd name="T6" fmla="*/ 4505 w 4505"/>
              <a:gd name="T7" fmla="*/ 0 h 126"/>
              <a:gd name="T8" fmla="*/ 0 w 450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5" h="126">
                <a:moveTo>
                  <a:pt x="0" y="0"/>
                </a:moveTo>
                <a:cubicBezTo>
                  <a:pt x="24" y="74"/>
                  <a:pt x="80" y="126"/>
                  <a:pt x="144" y="126"/>
                </a:cubicBezTo>
                <a:cubicBezTo>
                  <a:pt x="4360" y="126"/>
                  <a:pt x="4360" y="126"/>
                  <a:pt x="4360" y="126"/>
                </a:cubicBezTo>
                <a:cubicBezTo>
                  <a:pt x="4425" y="126"/>
                  <a:pt x="4480" y="74"/>
                  <a:pt x="450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ṣľîďê"/>
          <p:cNvSpPr/>
          <p:nvPr/>
        </p:nvSpPr>
        <p:spPr bwMode="auto">
          <a:xfrm>
            <a:off x="7968388" y="1333463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ḻîḑe"/>
          <p:cNvSpPr/>
          <p:nvPr/>
        </p:nvSpPr>
        <p:spPr bwMode="auto">
          <a:xfrm>
            <a:off x="7968388" y="1380797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ş1iḍè"/>
          <p:cNvSpPr/>
          <p:nvPr/>
        </p:nvSpPr>
        <p:spPr bwMode="auto">
          <a:xfrm>
            <a:off x="7968388" y="1430622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ṥlíḑé"/>
          <p:cNvSpPr/>
          <p:nvPr/>
        </p:nvSpPr>
        <p:spPr bwMode="auto">
          <a:xfrm>
            <a:off x="7968388" y="1480447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ṣḻiḍé"/>
          <p:cNvSpPr/>
          <p:nvPr/>
        </p:nvSpPr>
        <p:spPr bwMode="auto">
          <a:xfrm>
            <a:off x="8679228" y="2014408"/>
            <a:ext cx="315560" cy="88025"/>
          </a:xfrm>
          <a:custGeom>
            <a:avLst/>
            <a:gdLst>
              <a:gd name="T0" fmla="*/ 7 w 380"/>
              <a:gd name="T1" fmla="*/ 106 h 106"/>
              <a:gd name="T2" fmla="*/ 0 w 380"/>
              <a:gd name="T3" fmla="*/ 79 h 106"/>
              <a:gd name="T4" fmla="*/ 374 w 380"/>
              <a:gd name="T5" fmla="*/ 0 h 106"/>
              <a:gd name="T6" fmla="*/ 380 w 380"/>
              <a:gd name="T7" fmla="*/ 28 h 106"/>
              <a:gd name="T8" fmla="*/ 7 w 380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06">
                <a:moveTo>
                  <a:pt x="7" y="106"/>
                </a:moveTo>
                <a:lnTo>
                  <a:pt x="0" y="79"/>
                </a:lnTo>
                <a:lnTo>
                  <a:pt x="374" y="0"/>
                </a:lnTo>
                <a:lnTo>
                  <a:pt x="380" y="28"/>
                </a:lnTo>
                <a:lnTo>
                  <a:pt x="7" y="10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ḻíďé"/>
          <p:cNvSpPr/>
          <p:nvPr/>
        </p:nvSpPr>
        <p:spPr bwMode="auto">
          <a:xfrm>
            <a:off x="8782200" y="1756977"/>
            <a:ext cx="241653" cy="249957"/>
          </a:xfrm>
          <a:custGeom>
            <a:avLst/>
            <a:gdLst>
              <a:gd name="T0" fmla="*/ 0 w 291"/>
              <a:gd name="T1" fmla="*/ 19 h 301"/>
              <a:gd name="T2" fmla="*/ 20 w 291"/>
              <a:gd name="T3" fmla="*/ 0 h 301"/>
              <a:gd name="T4" fmla="*/ 291 w 291"/>
              <a:gd name="T5" fmla="*/ 281 h 301"/>
              <a:gd name="T6" fmla="*/ 271 w 291"/>
              <a:gd name="T7" fmla="*/ 301 h 301"/>
              <a:gd name="T8" fmla="*/ 0 w 291"/>
              <a:gd name="T9" fmla="*/ 19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01">
                <a:moveTo>
                  <a:pt x="0" y="19"/>
                </a:moveTo>
                <a:lnTo>
                  <a:pt x="20" y="0"/>
                </a:lnTo>
                <a:lnTo>
                  <a:pt x="291" y="281"/>
                </a:lnTo>
                <a:lnTo>
                  <a:pt x="271" y="301"/>
                </a:lnTo>
                <a:lnTo>
                  <a:pt x="0" y="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$ļïďè"/>
          <p:cNvSpPr/>
          <p:nvPr/>
        </p:nvSpPr>
        <p:spPr bwMode="auto">
          <a:xfrm>
            <a:off x="8610303" y="1791855"/>
            <a:ext cx="170237" cy="290647"/>
          </a:xfrm>
          <a:custGeom>
            <a:avLst/>
            <a:gdLst>
              <a:gd name="T0" fmla="*/ 180 w 205"/>
              <a:gd name="T1" fmla="*/ 0 h 350"/>
              <a:gd name="T2" fmla="*/ 205 w 205"/>
              <a:gd name="T3" fmla="*/ 14 h 350"/>
              <a:gd name="T4" fmla="*/ 25 w 205"/>
              <a:gd name="T5" fmla="*/ 350 h 350"/>
              <a:gd name="T6" fmla="*/ 0 w 205"/>
              <a:gd name="T7" fmla="*/ 336 h 350"/>
              <a:gd name="T8" fmla="*/ 180 w 205"/>
              <a:gd name="T9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50">
                <a:moveTo>
                  <a:pt x="180" y="0"/>
                </a:moveTo>
                <a:lnTo>
                  <a:pt x="205" y="14"/>
                </a:lnTo>
                <a:lnTo>
                  <a:pt x="25" y="350"/>
                </a:lnTo>
                <a:lnTo>
                  <a:pt x="0" y="336"/>
                </a:lnTo>
                <a:lnTo>
                  <a:pt x="180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śḻïḋe"/>
          <p:cNvSpPr/>
          <p:nvPr/>
        </p:nvSpPr>
        <p:spPr bwMode="auto">
          <a:xfrm>
            <a:off x="8514805" y="2001121"/>
            <a:ext cx="190997" cy="191827"/>
          </a:xfrm>
          <a:custGeom>
            <a:avLst/>
            <a:gdLst>
              <a:gd name="T0" fmla="*/ 247 w 290"/>
              <a:gd name="T1" fmla="*/ 71 h 293"/>
              <a:gd name="T2" fmla="*/ 223 w 290"/>
              <a:gd name="T3" fmla="*/ 252 h 293"/>
              <a:gd name="T4" fmla="*/ 43 w 290"/>
              <a:gd name="T5" fmla="*/ 222 h 293"/>
              <a:gd name="T6" fmla="*/ 68 w 290"/>
              <a:gd name="T7" fmla="*/ 41 h 293"/>
              <a:gd name="T8" fmla="*/ 247 w 290"/>
              <a:gd name="T9" fmla="*/ 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3">
                <a:moveTo>
                  <a:pt x="247" y="71"/>
                </a:moveTo>
                <a:cubicBezTo>
                  <a:pt x="290" y="129"/>
                  <a:pt x="279" y="210"/>
                  <a:pt x="223" y="252"/>
                </a:cubicBezTo>
                <a:cubicBezTo>
                  <a:pt x="166" y="293"/>
                  <a:pt x="86" y="280"/>
                  <a:pt x="43" y="222"/>
                </a:cubicBezTo>
                <a:cubicBezTo>
                  <a:pt x="0" y="163"/>
                  <a:pt x="11" y="83"/>
                  <a:pt x="68" y="41"/>
                </a:cubicBezTo>
                <a:cubicBezTo>
                  <a:pt x="124" y="0"/>
                  <a:pt x="204" y="13"/>
                  <a:pt x="247" y="71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Slîdè"/>
          <p:cNvSpPr/>
          <p:nvPr/>
        </p:nvSpPr>
        <p:spPr bwMode="auto">
          <a:xfrm>
            <a:off x="8711614" y="1688883"/>
            <a:ext cx="158611" cy="160271"/>
          </a:xfrm>
          <a:custGeom>
            <a:avLst/>
            <a:gdLst>
              <a:gd name="T0" fmla="*/ 205 w 241"/>
              <a:gd name="T1" fmla="*/ 59 h 244"/>
              <a:gd name="T2" fmla="*/ 185 w 241"/>
              <a:gd name="T3" fmla="*/ 209 h 244"/>
              <a:gd name="T4" fmla="*/ 36 w 241"/>
              <a:gd name="T5" fmla="*/ 184 h 244"/>
              <a:gd name="T6" fmla="*/ 56 w 241"/>
              <a:gd name="T7" fmla="*/ 35 h 244"/>
              <a:gd name="T8" fmla="*/ 205 w 241"/>
              <a:gd name="T9" fmla="*/ 5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4">
                <a:moveTo>
                  <a:pt x="205" y="59"/>
                </a:moveTo>
                <a:cubicBezTo>
                  <a:pt x="241" y="108"/>
                  <a:pt x="232" y="175"/>
                  <a:pt x="185" y="209"/>
                </a:cubicBezTo>
                <a:cubicBezTo>
                  <a:pt x="138" y="244"/>
                  <a:pt x="71" y="233"/>
                  <a:pt x="36" y="184"/>
                </a:cubicBezTo>
                <a:cubicBezTo>
                  <a:pt x="0" y="136"/>
                  <a:pt x="9" y="69"/>
                  <a:pt x="56" y="35"/>
                </a:cubicBezTo>
                <a:cubicBezTo>
                  <a:pt x="103" y="0"/>
                  <a:pt x="170" y="11"/>
                  <a:pt x="205" y="5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ṣḻïḍè"/>
          <p:cNvSpPr/>
          <p:nvPr/>
        </p:nvSpPr>
        <p:spPr bwMode="auto">
          <a:xfrm>
            <a:off x="8934998" y="1889014"/>
            <a:ext cx="239992" cy="243314"/>
          </a:xfrm>
          <a:custGeom>
            <a:avLst/>
            <a:gdLst>
              <a:gd name="T0" fmla="*/ 311 w 365"/>
              <a:gd name="T1" fmla="*/ 90 h 370"/>
              <a:gd name="T2" fmla="*/ 280 w 365"/>
              <a:gd name="T3" fmla="*/ 318 h 370"/>
              <a:gd name="T4" fmla="*/ 54 w 365"/>
              <a:gd name="T5" fmla="*/ 280 h 370"/>
              <a:gd name="T6" fmla="*/ 85 w 365"/>
              <a:gd name="T7" fmla="*/ 52 h 370"/>
              <a:gd name="T8" fmla="*/ 311 w 365"/>
              <a:gd name="T9" fmla="*/ 9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70">
                <a:moveTo>
                  <a:pt x="311" y="90"/>
                </a:moveTo>
                <a:cubicBezTo>
                  <a:pt x="365" y="163"/>
                  <a:pt x="351" y="265"/>
                  <a:pt x="280" y="318"/>
                </a:cubicBezTo>
                <a:cubicBezTo>
                  <a:pt x="209" y="370"/>
                  <a:pt x="108" y="353"/>
                  <a:pt x="54" y="280"/>
                </a:cubicBezTo>
                <a:cubicBezTo>
                  <a:pt x="0" y="207"/>
                  <a:pt x="13" y="105"/>
                  <a:pt x="85" y="52"/>
                </a:cubicBezTo>
                <a:cubicBezTo>
                  <a:pt x="156" y="0"/>
                  <a:pt x="257" y="17"/>
                  <a:pt x="311" y="90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ļiḑé"/>
          <p:cNvSpPr/>
          <p:nvPr/>
        </p:nvSpPr>
        <p:spPr bwMode="auto">
          <a:xfrm>
            <a:off x="9364325" y="1964582"/>
            <a:ext cx="95499" cy="66434"/>
          </a:xfrm>
          <a:custGeom>
            <a:avLst/>
            <a:gdLst>
              <a:gd name="T0" fmla="*/ 0 w 115"/>
              <a:gd name="T1" fmla="*/ 8 h 80"/>
              <a:gd name="T2" fmla="*/ 5 w 115"/>
              <a:gd name="T3" fmla="*/ 0 h 80"/>
              <a:gd name="T4" fmla="*/ 115 w 115"/>
              <a:gd name="T5" fmla="*/ 72 h 80"/>
              <a:gd name="T6" fmla="*/ 110 w 115"/>
              <a:gd name="T7" fmla="*/ 80 h 80"/>
              <a:gd name="T8" fmla="*/ 0 w 115"/>
              <a:gd name="T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0">
                <a:moveTo>
                  <a:pt x="0" y="8"/>
                </a:moveTo>
                <a:lnTo>
                  <a:pt x="5" y="0"/>
                </a:lnTo>
                <a:lnTo>
                  <a:pt x="115" y="72"/>
                </a:lnTo>
                <a:lnTo>
                  <a:pt x="110" y="80"/>
                </a:lnTo>
                <a:lnTo>
                  <a:pt x="0" y="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ŝḻíḍe"/>
          <p:cNvSpPr/>
          <p:nvPr/>
        </p:nvSpPr>
        <p:spPr bwMode="auto">
          <a:xfrm>
            <a:off x="9442385" y="1899810"/>
            <a:ext cx="24913" cy="108785"/>
          </a:xfrm>
          <a:custGeom>
            <a:avLst/>
            <a:gdLst>
              <a:gd name="T0" fmla="*/ 30 w 30"/>
              <a:gd name="T1" fmla="*/ 129 h 131"/>
              <a:gd name="T2" fmla="*/ 20 w 30"/>
              <a:gd name="T3" fmla="*/ 131 h 131"/>
              <a:gd name="T4" fmla="*/ 0 w 30"/>
              <a:gd name="T5" fmla="*/ 1 h 131"/>
              <a:gd name="T6" fmla="*/ 9 w 30"/>
              <a:gd name="T7" fmla="*/ 0 h 131"/>
              <a:gd name="T8" fmla="*/ 30 w 30"/>
              <a:gd name="T9" fmla="*/ 12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1">
                <a:moveTo>
                  <a:pt x="30" y="129"/>
                </a:moveTo>
                <a:lnTo>
                  <a:pt x="20" y="131"/>
                </a:lnTo>
                <a:lnTo>
                  <a:pt x="0" y="1"/>
                </a:lnTo>
                <a:lnTo>
                  <a:pt x="9" y="0"/>
                </a:lnTo>
                <a:lnTo>
                  <a:pt x="30" y="12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ŝḷïḍè"/>
          <p:cNvSpPr/>
          <p:nvPr/>
        </p:nvSpPr>
        <p:spPr bwMode="auto">
          <a:xfrm>
            <a:off x="9353530" y="1888184"/>
            <a:ext cx="86364" cy="74738"/>
          </a:xfrm>
          <a:custGeom>
            <a:avLst/>
            <a:gdLst>
              <a:gd name="T0" fmla="*/ 6 w 104"/>
              <a:gd name="T1" fmla="*/ 90 h 90"/>
              <a:gd name="T2" fmla="*/ 0 w 104"/>
              <a:gd name="T3" fmla="*/ 82 h 90"/>
              <a:gd name="T4" fmla="*/ 98 w 104"/>
              <a:gd name="T5" fmla="*/ 0 h 90"/>
              <a:gd name="T6" fmla="*/ 104 w 104"/>
              <a:gd name="T7" fmla="*/ 8 h 90"/>
              <a:gd name="T8" fmla="*/ 6 w 10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0">
                <a:moveTo>
                  <a:pt x="6" y="90"/>
                </a:moveTo>
                <a:lnTo>
                  <a:pt x="0" y="82"/>
                </a:lnTo>
                <a:lnTo>
                  <a:pt x="98" y="0"/>
                </a:lnTo>
                <a:lnTo>
                  <a:pt x="104" y="8"/>
                </a:lnTo>
                <a:lnTo>
                  <a:pt x="6" y="9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ṡľïḑè"/>
          <p:cNvSpPr/>
          <p:nvPr/>
        </p:nvSpPr>
        <p:spPr bwMode="auto">
          <a:xfrm>
            <a:off x="9431589" y="1998630"/>
            <a:ext cx="64773" cy="66434"/>
          </a:xfrm>
          <a:custGeom>
            <a:avLst/>
            <a:gdLst>
              <a:gd name="T0" fmla="*/ 26 w 98"/>
              <a:gd name="T1" fmla="*/ 13 h 100"/>
              <a:gd name="T2" fmla="*/ 86 w 98"/>
              <a:gd name="T3" fmla="*/ 27 h 100"/>
              <a:gd name="T4" fmla="*/ 73 w 98"/>
              <a:gd name="T5" fmla="*/ 87 h 100"/>
              <a:gd name="T6" fmla="*/ 13 w 98"/>
              <a:gd name="T7" fmla="*/ 73 h 100"/>
              <a:gd name="T8" fmla="*/ 26 w 98"/>
              <a:gd name="T9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0">
                <a:moveTo>
                  <a:pt x="26" y="13"/>
                </a:moveTo>
                <a:cubicBezTo>
                  <a:pt x="46" y="0"/>
                  <a:pt x="72" y="7"/>
                  <a:pt x="86" y="27"/>
                </a:cubicBezTo>
                <a:cubicBezTo>
                  <a:pt x="98" y="48"/>
                  <a:pt x="93" y="74"/>
                  <a:pt x="73" y="87"/>
                </a:cubicBezTo>
                <a:cubicBezTo>
                  <a:pt x="53" y="100"/>
                  <a:pt x="26" y="93"/>
                  <a:pt x="13" y="73"/>
                </a:cubicBezTo>
                <a:cubicBezTo>
                  <a:pt x="0" y="52"/>
                  <a:pt x="6" y="25"/>
                  <a:pt x="26" y="1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ṩ1îḍè"/>
          <p:cNvSpPr/>
          <p:nvPr/>
        </p:nvSpPr>
        <p:spPr bwMode="auto">
          <a:xfrm>
            <a:off x="9331108" y="1933026"/>
            <a:ext cx="53147" cy="53147"/>
          </a:xfrm>
          <a:custGeom>
            <a:avLst/>
            <a:gdLst>
              <a:gd name="T0" fmla="*/ 21 w 81"/>
              <a:gd name="T1" fmla="*/ 10 h 82"/>
              <a:gd name="T2" fmla="*/ 70 w 81"/>
              <a:gd name="T3" fmla="*/ 22 h 82"/>
              <a:gd name="T4" fmla="*/ 60 w 81"/>
              <a:gd name="T5" fmla="*/ 72 h 82"/>
              <a:gd name="T6" fmla="*/ 10 w 81"/>
              <a:gd name="T7" fmla="*/ 60 h 82"/>
              <a:gd name="T8" fmla="*/ 21 w 81"/>
              <a:gd name="T9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21" y="10"/>
                </a:moveTo>
                <a:cubicBezTo>
                  <a:pt x="38" y="0"/>
                  <a:pt x="60" y="5"/>
                  <a:pt x="70" y="22"/>
                </a:cubicBezTo>
                <a:cubicBezTo>
                  <a:pt x="81" y="39"/>
                  <a:pt x="77" y="62"/>
                  <a:pt x="60" y="72"/>
                </a:cubicBezTo>
                <a:cubicBezTo>
                  <a:pt x="43" y="82"/>
                  <a:pt x="21" y="77"/>
                  <a:pt x="10" y="60"/>
                </a:cubicBezTo>
                <a:cubicBezTo>
                  <a:pt x="0" y="43"/>
                  <a:pt x="4" y="21"/>
                  <a:pt x="21" y="10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ŝḷiḓé"/>
          <p:cNvSpPr/>
          <p:nvPr/>
        </p:nvSpPr>
        <p:spPr bwMode="auto">
          <a:xfrm>
            <a:off x="9401694" y="1837528"/>
            <a:ext cx="81381" cy="82212"/>
          </a:xfrm>
          <a:custGeom>
            <a:avLst/>
            <a:gdLst>
              <a:gd name="T0" fmla="*/ 32 w 124"/>
              <a:gd name="T1" fmla="*/ 16 h 125"/>
              <a:gd name="T2" fmla="*/ 107 w 124"/>
              <a:gd name="T3" fmla="*/ 34 h 125"/>
              <a:gd name="T4" fmla="*/ 91 w 124"/>
              <a:gd name="T5" fmla="*/ 109 h 125"/>
              <a:gd name="T6" fmla="*/ 16 w 124"/>
              <a:gd name="T7" fmla="*/ 91 h 125"/>
              <a:gd name="T8" fmla="*/ 32 w 124"/>
              <a:gd name="T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32" y="16"/>
                </a:moveTo>
                <a:cubicBezTo>
                  <a:pt x="57" y="0"/>
                  <a:pt x="91" y="8"/>
                  <a:pt x="107" y="34"/>
                </a:cubicBezTo>
                <a:cubicBezTo>
                  <a:pt x="124" y="60"/>
                  <a:pt x="116" y="94"/>
                  <a:pt x="91" y="109"/>
                </a:cubicBezTo>
                <a:cubicBezTo>
                  <a:pt x="66" y="125"/>
                  <a:pt x="33" y="117"/>
                  <a:pt x="16" y="91"/>
                </a:cubicBezTo>
                <a:cubicBezTo>
                  <a:pt x="0" y="65"/>
                  <a:pt x="7" y="32"/>
                  <a:pt x="32" y="16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ṣļíḑé"/>
          <p:cNvSpPr/>
          <p:nvPr/>
        </p:nvSpPr>
        <p:spPr bwMode="auto">
          <a:xfrm>
            <a:off x="9156720" y="1423148"/>
            <a:ext cx="44013" cy="193488"/>
          </a:xfrm>
          <a:custGeom>
            <a:avLst/>
            <a:gdLst>
              <a:gd name="T0" fmla="*/ 53 w 53"/>
              <a:gd name="T1" fmla="*/ 230 h 233"/>
              <a:gd name="T2" fmla="*/ 37 w 53"/>
              <a:gd name="T3" fmla="*/ 233 h 233"/>
              <a:gd name="T4" fmla="*/ 0 w 53"/>
              <a:gd name="T5" fmla="*/ 3 h 233"/>
              <a:gd name="T6" fmla="*/ 17 w 53"/>
              <a:gd name="T7" fmla="*/ 0 h 233"/>
              <a:gd name="T8" fmla="*/ 53 w 53"/>
              <a:gd name="T9" fmla="*/ 23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33">
                <a:moveTo>
                  <a:pt x="53" y="230"/>
                </a:moveTo>
                <a:lnTo>
                  <a:pt x="37" y="233"/>
                </a:lnTo>
                <a:lnTo>
                  <a:pt x="0" y="3"/>
                </a:lnTo>
                <a:lnTo>
                  <a:pt x="17" y="0"/>
                </a:lnTo>
                <a:lnTo>
                  <a:pt x="53" y="23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$ļiďè"/>
          <p:cNvSpPr/>
          <p:nvPr/>
        </p:nvSpPr>
        <p:spPr bwMode="auto">
          <a:xfrm>
            <a:off x="8998940" y="1403218"/>
            <a:ext cx="153628" cy="132037"/>
          </a:xfrm>
          <a:custGeom>
            <a:avLst/>
            <a:gdLst>
              <a:gd name="T0" fmla="*/ 11 w 185"/>
              <a:gd name="T1" fmla="*/ 159 h 159"/>
              <a:gd name="T2" fmla="*/ 0 w 185"/>
              <a:gd name="T3" fmla="*/ 146 h 159"/>
              <a:gd name="T4" fmla="*/ 174 w 185"/>
              <a:gd name="T5" fmla="*/ 0 h 159"/>
              <a:gd name="T6" fmla="*/ 185 w 185"/>
              <a:gd name="T7" fmla="*/ 13 h 159"/>
              <a:gd name="T8" fmla="*/ 11 w 185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59">
                <a:moveTo>
                  <a:pt x="11" y="159"/>
                </a:moveTo>
                <a:lnTo>
                  <a:pt x="0" y="146"/>
                </a:lnTo>
                <a:lnTo>
                  <a:pt x="174" y="0"/>
                </a:lnTo>
                <a:lnTo>
                  <a:pt x="185" y="13"/>
                </a:lnTo>
                <a:lnTo>
                  <a:pt x="11" y="15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Slîde"/>
          <p:cNvSpPr/>
          <p:nvPr/>
        </p:nvSpPr>
        <p:spPr bwMode="auto">
          <a:xfrm>
            <a:off x="9018040" y="1538577"/>
            <a:ext cx="170237" cy="118750"/>
          </a:xfrm>
          <a:custGeom>
            <a:avLst/>
            <a:gdLst>
              <a:gd name="T0" fmla="*/ 0 w 205"/>
              <a:gd name="T1" fmla="*/ 14 h 143"/>
              <a:gd name="T2" fmla="*/ 9 w 205"/>
              <a:gd name="T3" fmla="*/ 0 h 143"/>
              <a:gd name="T4" fmla="*/ 205 w 205"/>
              <a:gd name="T5" fmla="*/ 129 h 143"/>
              <a:gd name="T6" fmla="*/ 195 w 205"/>
              <a:gd name="T7" fmla="*/ 143 h 143"/>
              <a:gd name="T8" fmla="*/ 0 w 205"/>
              <a:gd name="T9" fmla="*/ 1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3">
                <a:moveTo>
                  <a:pt x="0" y="14"/>
                </a:moveTo>
                <a:lnTo>
                  <a:pt x="9" y="0"/>
                </a:lnTo>
                <a:lnTo>
                  <a:pt x="205" y="129"/>
                </a:lnTo>
                <a:lnTo>
                  <a:pt x="195" y="143"/>
                </a:lnTo>
                <a:lnTo>
                  <a:pt x="0" y="14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ļiḓe"/>
          <p:cNvSpPr/>
          <p:nvPr/>
        </p:nvSpPr>
        <p:spPr bwMode="auto">
          <a:xfrm>
            <a:off x="9137620" y="1600858"/>
            <a:ext cx="116259" cy="116259"/>
          </a:xfrm>
          <a:custGeom>
            <a:avLst/>
            <a:gdLst>
              <a:gd name="T0" fmla="*/ 46 w 176"/>
              <a:gd name="T1" fmla="*/ 23 h 178"/>
              <a:gd name="T2" fmla="*/ 153 w 176"/>
              <a:gd name="T3" fmla="*/ 49 h 178"/>
              <a:gd name="T4" fmla="*/ 130 w 176"/>
              <a:gd name="T5" fmla="*/ 155 h 178"/>
              <a:gd name="T6" fmla="*/ 24 w 176"/>
              <a:gd name="T7" fmla="*/ 129 h 178"/>
              <a:gd name="T8" fmla="*/ 46 w 176"/>
              <a:gd name="T9" fmla="*/ 2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8">
                <a:moveTo>
                  <a:pt x="46" y="23"/>
                </a:moveTo>
                <a:cubicBezTo>
                  <a:pt x="82" y="0"/>
                  <a:pt x="129" y="12"/>
                  <a:pt x="153" y="49"/>
                </a:cubicBezTo>
                <a:cubicBezTo>
                  <a:pt x="176" y="85"/>
                  <a:pt x="166" y="133"/>
                  <a:pt x="130" y="155"/>
                </a:cubicBezTo>
                <a:cubicBezTo>
                  <a:pt x="94" y="178"/>
                  <a:pt x="47" y="166"/>
                  <a:pt x="24" y="129"/>
                </a:cubicBezTo>
                <a:cubicBezTo>
                  <a:pt x="0" y="93"/>
                  <a:pt x="11" y="45"/>
                  <a:pt x="46" y="2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ṥlîḓê"/>
          <p:cNvSpPr/>
          <p:nvPr/>
        </p:nvSpPr>
        <p:spPr bwMode="auto">
          <a:xfrm>
            <a:off x="8958250" y="1482108"/>
            <a:ext cx="95499" cy="97159"/>
          </a:xfrm>
          <a:custGeom>
            <a:avLst/>
            <a:gdLst>
              <a:gd name="T0" fmla="*/ 38 w 146"/>
              <a:gd name="T1" fmla="*/ 19 h 148"/>
              <a:gd name="T2" fmla="*/ 127 w 146"/>
              <a:gd name="T3" fmla="*/ 40 h 148"/>
              <a:gd name="T4" fmla="*/ 108 w 146"/>
              <a:gd name="T5" fmla="*/ 129 h 148"/>
              <a:gd name="T6" fmla="*/ 19 w 146"/>
              <a:gd name="T7" fmla="*/ 108 h 148"/>
              <a:gd name="T8" fmla="*/ 38 w 146"/>
              <a:gd name="T9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38" y="19"/>
                </a:moveTo>
                <a:cubicBezTo>
                  <a:pt x="68" y="0"/>
                  <a:pt x="107" y="10"/>
                  <a:pt x="127" y="40"/>
                </a:cubicBezTo>
                <a:cubicBezTo>
                  <a:pt x="146" y="71"/>
                  <a:pt x="137" y="111"/>
                  <a:pt x="108" y="129"/>
                </a:cubicBezTo>
                <a:cubicBezTo>
                  <a:pt x="78" y="148"/>
                  <a:pt x="39" y="138"/>
                  <a:pt x="19" y="108"/>
                </a:cubicBezTo>
                <a:cubicBezTo>
                  <a:pt x="0" y="77"/>
                  <a:pt x="9" y="38"/>
                  <a:pt x="38" y="1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ṥḻïdê"/>
          <p:cNvSpPr/>
          <p:nvPr/>
        </p:nvSpPr>
        <p:spPr bwMode="auto">
          <a:xfrm>
            <a:off x="9083643" y="1312702"/>
            <a:ext cx="145324" cy="146154"/>
          </a:xfrm>
          <a:custGeom>
            <a:avLst/>
            <a:gdLst>
              <a:gd name="T0" fmla="*/ 58 w 221"/>
              <a:gd name="T1" fmla="*/ 28 h 223"/>
              <a:gd name="T2" fmla="*/ 192 w 221"/>
              <a:gd name="T3" fmla="*/ 60 h 223"/>
              <a:gd name="T4" fmla="*/ 164 w 221"/>
              <a:gd name="T5" fmla="*/ 195 h 223"/>
              <a:gd name="T6" fmla="*/ 30 w 221"/>
              <a:gd name="T7" fmla="*/ 163 h 223"/>
              <a:gd name="T8" fmla="*/ 58 w 221"/>
              <a:gd name="T9" fmla="*/ 2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3">
                <a:moveTo>
                  <a:pt x="58" y="28"/>
                </a:moveTo>
                <a:cubicBezTo>
                  <a:pt x="103" y="0"/>
                  <a:pt x="163" y="14"/>
                  <a:pt x="192" y="60"/>
                </a:cubicBezTo>
                <a:cubicBezTo>
                  <a:pt x="221" y="107"/>
                  <a:pt x="209" y="167"/>
                  <a:pt x="164" y="195"/>
                </a:cubicBezTo>
                <a:cubicBezTo>
                  <a:pt x="119" y="223"/>
                  <a:pt x="59" y="209"/>
                  <a:pt x="30" y="163"/>
                </a:cubicBezTo>
                <a:cubicBezTo>
                  <a:pt x="0" y="116"/>
                  <a:pt x="13" y="56"/>
                  <a:pt x="58" y="28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ṡḷïḓè"/>
          <p:cNvSpPr/>
          <p:nvPr/>
        </p:nvSpPr>
        <p:spPr bwMode="auto">
          <a:xfrm>
            <a:off x="9668259" y="1810955"/>
            <a:ext cx="856164" cy="1093664"/>
          </a:xfrm>
          <a:custGeom>
            <a:avLst/>
            <a:gdLst>
              <a:gd name="T0" fmla="*/ 78 w 1303"/>
              <a:gd name="T1" fmla="*/ 0 h 1667"/>
              <a:gd name="T2" fmla="*/ 1225 w 1303"/>
              <a:gd name="T3" fmla="*/ 0 h 1667"/>
              <a:gd name="T4" fmla="*/ 1303 w 1303"/>
              <a:gd name="T5" fmla="*/ 85 h 1667"/>
              <a:gd name="T6" fmla="*/ 1303 w 1303"/>
              <a:gd name="T7" fmla="*/ 1582 h 1667"/>
              <a:gd name="T8" fmla="*/ 1225 w 1303"/>
              <a:gd name="T9" fmla="*/ 1667 h 1667"/>
              <a:gd name="T10" fmla="*/ 78 w 1303"/>
              <a:gd name="T11" fmla="*/ 1667 h 1667"/>
              <a:gd name="T12" fmla="*/ 0 w 1303"/>
              <a:gd name="T13" fmla="*/ 1582 h 1667"/>
              <a:gd name="T14" fmla="*/ 0 w 1303"/>
              <a:gd name="T15" fmla="*/ 85 h 1667"/>
              <a:gd name="T16" fmla="*/ 78 w 1303"/>
              <a:gd name="T1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1667">
                <a:moveTo>
                  <a:pt x="78" y="0"/>
                </a:moveTo>
                <a:cubicBezTo>
                  <a:pt x="1225" y="0"/>
                  <a:pt x="1225" y="0"/>
                  <a:pt x="1225" y="0"/>
                </a:cubicBezTo>
                <a:cubicBezTo>
                  <a:pt x="1268" y="0"/>
                  <a:pt x="1303" y="38"/>
                  <a:pt x="1303" y="85"/>
                </a:cubicBezTo>
                <a:cubicBezTo>
                  <a:pt x="1303" y="1582"/>
                  <a:pt x="1303" y="1582"/>
                  <a:pt x="1303" y="1582"/>
                </a:cubicBezTo>
                <a:cubicBezTo>
                  <a:pt x="1303" y="1629"/>
                  <a:pt x="1268" y="1667"/>
                  <a:pt x="1225" y="1667"/>
                </a:cubicBezTo>
                <a:cubicBezTo>
                  <a:pt x="78" y="1667"/>
                  <a:pt x="78" y="1667"/>
                  <a:pt x="78" y="1667"/>
                </a:cubicBezTo>
                <a:cubicBezTo>
                  <a:pt x="35" y="1667"/>
                  <a:pt x="0" y="1629"/>
                  <a:pt x="0" y="158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5" y="0"/>
                  <a:pt x="78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śļîdè"/>
          <p:cNvSpPr/>
          <p:nvPr/>
        </p:nvSpPr>
        <p:spPr bwMode="auto">
          <a:xfrm>
            <a:off x="9709780" y="1859119"/>
            <a:ext cx="773122" cy="99733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sļîḋé"/>
          <p:cNvSpPr/>
          <p:nvPr/>
        </p:nvSpPr>
        <p:spPr bwMode="auto">
          <a:xfrm>
            <a:off x="9709780" y="1859119"/>
            <a:ext cx="773122" cy="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ṣḻíďe"/>
          <p:cNvSpPr/>
          <p:nvPr/>
        </p:nvSpPr>
        <p:spPr bwMode="auto">
          <a:xfrm>
            <a:off x="9935654" y="1701339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ṥľïḑè"/>
          <p:cNvSpPr/>
          <p:nvPr/>
        </p:nvSpPr>
        <p:spPr bwMode="auto">
          <a:xfrm>
            <a:off x="9935654" y="1701339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ṣḻíďé"/>
          <p:cNvSpPr/>
          <p:nvPr/>
        </p:nvSpPr>
        <p:spPr bwMode="auto">
          <a:xfrm>
            <a:off x="9896625" y="1795177"/>
            <a:ext cx="399433" cy="101311"/>
          </a:xfrm>
          <a:custGeom>
            <a:avLst/>
            <a:gdLst>
              <a:gd name="T0" fmla="*/ 21 w 609"/>
              <a:gd name="T1" fmla="*/ 0 h 154"/>
              <a:gd name="T2" fmla="*/ 587 w 609"/>
              <a:gd name="T3" fmla="*/ 0 h 154"/>
              <a:gd name="T4" fmla="*/ 609 w 609"/>
              <a:gd name="T5" fmla="*/ 23 h 154"/>
              <a:gd name="T6" fmla="*/ 609 w 609"/>
              <a:gd name="T7" fmla="*/ 131 h 154"/>
              <a:gd name="T8" fmla="*/ 587 w 609"/>
              <a:gd name="T9" fmla="*/ 154 h 154"/>
              <a:gd name="T10" fmla="*/ 21 w 609"/>
              <a:gd name="T11" fmla="*/ 154 h 154"/>
              <a:gd name="T12" fmla="*/ 0 w 609"/>
              <a:gd name="T13" fmla="*/ 131 h 154"/>
              <a:gd name="T14" fmla="*/ 0 w 609"/>
              <a:gd name="T15" fmla="*/ 23 h 154"/>
              <a:gd name="T16" fmla="*/ 21 w 609"/>
              <a:gd name="T1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9" h="154">
                <a:moveTo>
                  <a:pt x="21" y="0"/>
                </a:moveTo>
                <a:cubicBezTo>
                  <a:pt x="587" y="0"/>
                  <a:pt x="587" y="0"/>
                  <a:pt x="587" y="0"/>
                </a:cubicBezTo>
                <a:cubicBezTo>
                  <a:pt x="599" y="0"/>
                  <a:pt x="609" y="10"/>
                  <a:pt x="609" y="23"/>
                </a:cubicBezTo>
                <a:cubicBezTo>
                  <a:pt x="609" y="131"/>
                  <a:pt x="609" y="131"/>
                  <a:pt x="609" y="131"/>
                </a:cubicBezTo>
                <a:cubicBezTo>
                  <a:pt x="609" y="144"/>
                  <a:pt x="599" y="154"/>
                  <a:pt x="587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0" y="154"/>
                  <a:pt x="0" y="144"/>
                  <a:pt x="0" y="1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1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şľiḑè"/>
          <p:cNvSpPr/>
          <p:nvPr/>
        </p:nvSpPr>
        <p:spPr bwMode="auto">
          <a:xfrm>
            <a:off x="10087622" y="1795177"/>
            <a:ext cx="208436" cy="101311"/>
          </a:xfrm>
          <a:custGeom>
            <a:avLst/>
            <a:gdLst>
              <a:gd name="T0" fmla="*/ 296 w 318"/>
              <a:gd name="T1" fmla="*/ 0 h 154"/>
              <a:gd name="T2" fmla="*/ 258 w 318"/>
              <a:gd name="T3" fmla="*/ 0 h 154"/>
              <a:gd name="T4" fmla="*/ 231 w 318"/>
              <a:gd name="T5" fmla="*/ 0 h 154"/>
              <a:gd name="T6" fmla="*/ 0 w 318"/>
              <a:gd name="T7" fmla="*/ 0 h 154"/>
              <a:gd name="T8" fmla="*/ 0 w 318"/>
              <a:gd name="T9" fmla="*/ 154 h 154"/>
              <a:gd name="T10" fmla="*/ 0 w 318"/>
              <a:gd name="T11" fmla="*/ 23 h 154"/>
              <a:gd name="T12" fmla="*/ 318 w 318"/>
              <a:gd name="T13" fmla="*/ 23 h 154"/>
              <a:gd name="T14" fmla="*/ 296 w 318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54">
                <a:moveTo>
                  <a:pt x="296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3"/>
                  <a:pt x="0" y="23"/>
                  <a:pt x="0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10"/>
                  <a:pt x="308" y="0"/>
                  <a:pt x="296" y="0"/>
                </a:cubicBezTo>
              </a:path>
            </a:pathLst>
          </a:cu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ŝľïḍé"/>
          <p:cNvSpPr/>
          <p:nvPr/>
        </p:nvSpPr>
        <p:spPr bwMode="auto">
          <a:xfrm>
            <a:off x="10087622" y="1810955"/>
            <a:ext cx="436801" cy="1093664"/>
          </a:xfrm>
          <a:custGeom>
            <a:avLst/>
            <a:gdLst>
              <a:gd name="T0" fmla="*/ 587 w 665"/>
              <a:gd name="T1" fmla="*/ 0 h 1667"/>
              <a:gd name="T2" fmla="*/ 318 w 665"/>
              <a:gd name="T3" fmla="*/ 0 h 1667"/>
              <a:gd name="T4" fmla="*/ 318 w 665"/>
              <a:gd name="T5" fmla="*/ 74 h 1667"/>
              <a:gd name="T6" fmla="*/ 602 w 665"/>
              <a:gd name="T7" fmla="*/ 74 h 1667"/>
              <a:gd name="T8" fmla="*/ 602 w 665"/>
              <a:gd name="T9" fmla="*/ 1593 h 1667"/>
              <a:gd name="T10" fmla="*/ 0 w 665"/>
              <a:gd name="T11" fmla="*/ 1593 h 1667"/>
              <a:gd name="T12" fmla="*/ 0 w 665"/>
              <a:gd name="T13" fmla="*/ 1667 h 1667"/>
              <a:gd name="T14" fmla="*/ 587 w 665"/>
              <a:gd name="T15" fmla="*/ 1667 h 1667"/>
              <a:gd name="T16" fmla="*/ 665 w 665"/>
              <a:gd name="T17" fmla="*/ 1582 h 1667"/>
              <a:gd name="T18" fmla="*/ 665 w 665"/>
              <a:gd name="T19" fmla="*/ 85 h 1667"/>
              <a:gd name="T20" fmla="*/ 587 w 665"/>
              <a:gd name="T21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" h="1667">
                <a:moveTo>
                  <a:pt x="587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602" y="74"/>
                  <a:pt x="602" y="74"/>
                  <a:pt x="602" y="74"/>
                </a:cubicBezTo>
                <a:cubicBezTo>
                  <a:pt x="602" y="1593"/>
                  <a:pt x="602" y="1593"/>
                  <a:pt x="602" y="1593"/>
                </a:cubicBezTo>
                <a:cubicBezTo>
                  <a:pt x="0" y="1593"/>
                  <a:pt x="0" y="1593"/>
                  <a:pt x="0" y="1593"/>
                </a:cubicBezTo>
                <a:cubicBezTo>
                  <a:pt x="0" y="1667"/>
                  <a:pt x="0" y="1667"/>
                  <a:pt x="0" y="1667"/>
                </a:cubicBezTo>
                <a:cubicBezTo>
                  <a:pt x="587" y="1667"/>
                  <a:pt x="587" y="1667"/>
                  <a:pt x="587" y="1667"/>
                </a:cubicBezTo>
                <a:cubicBezTo>
                  <a:pt x="630" y="1667"/>
                  <a:pt x="665" y="1629"/>
                  <a:pt x="665" y="1582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38"/>
                  <a:pt x="630" y="0"/>
                  <a:pt x="587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ṧliḓè"/>
          <p:cNvSpPr/>
          <p:nvPr/>
        </p:nvSpPr>
        <p:spPr bwMode="auto">
          <a:xfrm>
            <a:off x="10087622" y="1859119"/>
            <a:ext cx="395280" cy="997335"/>
          </a:xfrm>
          <a:custGeom>
            <a:avLst/>
            <a:gdLst>
              <a:gd name="T0" fmla="*/ 602 w 602"/>
              <a:gd name="T1" fmla="*/ 0 h 1519"/>
              <a:gd name="T2" fmla="*/ 318 w 602"/>
              <a:gd name="T3" fmla="*/ 0 h 1519"/>
              <a:gd name="T4" fmla="*/ 318 w 602"/>
              <a:gd name="T5" fmla="*/ 34 h 1519"/>
              <a:gd name="T6" fmla="*/ 318 w 602"/>
              <a:gd name="T7" fmla="*/ 34 h 1519"/>
              <a:gd name="T8" fmla="*/ 296 w 602"/>
              <a:gd name="T9" fmla="*/ 57 h 1519"/>
              <a:gd name="T10" fmla="*/ 0 w 602"/>
              <a:gd name="T11" fmla="*/ 57 h 1519"/>
              <a:gd name="T12" fmla="*/ 0 w 602"/>
              <a:gd name="T13" fmla="*/ 1519 h 1519"/>
              <a:gd name="T14" fmla="*/ 602 w 602"/>
              <a:gd name="T15" fmla="*/ 1519 h 1519"/>
              <a:gd name="T16" fmla="*/ 602 w 602"/>
              <a:gd name="T17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519">
                <a:moveTo>
                  <a:pt x="602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47"/>
                  <a:pt x="308" y="57"/>
                  <a:pt x="29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519"/>
                  <a:pt x="0" y="1519"/>
                  <a:pt x="0" y="1519"/>
                </a:cubicBezTo>
                <a:cubicBezTo>
                  <a:pt x="602" y="1519"/>
                  <a:pt x="602" y="1519"/>
                  <a:pt x="602" y="1519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ṡľîḓe"/>
          <p:cNvSpPr/>
          <p:nvPr/>
        </p:nvSpPr>
        <p:spPr bwMode="auto">
          <a:xfrm>
            <a:off x="10087622" y="1810955"/>
            <a:ext cx="208436" cy="85534"/>
          </a:xfrm>
          <a:custGeom>
            <a:avLst/>
            <a:gdLst>
              <a:gd name="T0" fmla="*/ 318 w 318"/>
              <a:gd name="T1" fmla="*/ 0 h 131"/>
              <a:gd name="T2" fmla="*/ 0 w 318"/>
              <a:gd name="T3" fmla="*/ 0 h 131"/>
              <a:gd name="T4" fmla="*/ 0 w 318"/>
              <a:gd name="T5" fmla="*/ 131 h 131"/>
              <a:gd name="T6" fmla="*/ 296 w 318"/>
              <a:gd name="T7" fmla="*/ 131 h 131"/>
              <a:gd name="T8" fmla="*/ 318 w 318"/>
              <a:gd name="T9" fmla="*/ 108 h 131"/>
              <a:gd name="T10" fmla="*/ 318 w 318"/>
              <a:gd name="T11" fmla="*/ 74 h 131"/>
              <a:gd name="T12" fmla="*/ 318 w 318"/>
              <a:gd name="T13" fmla="*/ 0 h 131"/>
              <a:gd name="T14" fmla="*/ 318 w 318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31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296" y="131"/>
                  <a:pt x="296" y="131"/>
                  <a:pt x="296" y="131"/>
                </a:cubicBezTo>
                <a:cubicBezTo>
                  <a:pt x="308" y="131"/>
                  <a:pt x="318" y="121"/>
                  <a:pt x="318" y="108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šḷíḋé"/>
          <p:cNvSpPr/>
          <p:nvPr/>
        </p:nvSpPr>
        <p:spPr bwMode="auto">
          <a:xfrm>
            <a:off x="9805279" y="2045964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šlïḍè"/>
          <p:cNvSpPr/>
          <p:nvPr/>
        </p:nvSpPr>
        <p:spPr bwMode="auto">
          <a:xfrm>
            <a:off x="9805279" y="2089146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s1íḓe"/>
          <p:cNvSpPr/>
          <p:nvPr/>
        </p:nvSpPr>
        <p:spPr bwMode="auto">
          <a:xfrm>
            <a:off x="9805279" y="2129836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ś1ïḓê"/>
          <p:cNvSpPr/>
          <p:nvPr/>
        </p:nvSpPr>
        <p:spPr bwMode="auto">
          <a:xfrm>
            <a:off x="9805279" y="2173018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$ḷîḋé"/>
          <p:cNvSpPr/>
          <p:nvPr/>
        </p:nvSpPr>
        <p:spPr bwMode="auto">
          <a:xfrm>
            <a:off x="9805279" y="2215369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ŝlídé"/>
          <p:cNvSpPr/>
          <p:nvPr/>
        </p:nvSpPr>
        <p:spPr bwMode="auto">
          <a:xfrm>
            <a:off x="9805279" y="2256060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ṡľïḍé"/>
          <p:cNvSpPr/>
          <p:nvPr/>
        </p:nvSpPr>
        <p:spPr bwMode="auto">
          <a:xfrm>
            <a:off x="9805279" y="2299242"/>
            <a:ext cx="563025" cy="191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$ľïďé"/>
          <p:cNvSpPr/>
          <p:nvPr/>
        </p:nvSpPr>
        <p:spPr bwMode="auto">
          <a:xfrm>
            <a:off x="9793653" y="2776734"/>
            <a:ext cx="563025" cy="1494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ṣļíḓè"/>
          <p:cNvSpPr/>
          <p:nvPr/>
        </p:nvSpPr>
        <p:spPr bwMode="auto">
          <a:xfrm>
            <a:off x="9829361" y="2623106"/>
            <a:ext cx="29065" cy="149476"/>
          </a:xfrm>
          <a:custGeom>
            <a:avLst/>
            <a:gdLst>
              <a:gd name="T0" fmla="*/ 22 w 45"/>
              <a:gd name="T1" fmla="*/ 0 h 228"/>
              <a:gd name="T2" fmla="*/ 22 w 45"/>
              <a:gd name="T3" fmla="*/ 0 h 228"/>
              <a:gd name="T4" fmla="*/ 45 w 45"/>
              <a:gd name="T5" fmla="*/ 20 h 228"/>
              <a:gd name="T6" fmla="*/ 45 w 45"/>
              <a:gd name="T7" fmla="*/ 228 h 228"/>
              <a:gd name="T8" fmla="*/ 0 w 45"/>
              <a:gd name="T9" fmla="*/ 228 h 228"/>
              <a:gd name="T10" fmla="*/ 0 w 45"/>
              <a:gd name="T11" fmla="*/ 20 h 228"/>
              <a:gd name="T12" fmla="*/ 22 w 45"/>
              <a:gd name="T1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8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2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$lïḋe"/>
          <p:cNvSpPr/>
          <p:nvPr/>
        </p:nvSpPr>
        <p:spPr bwMode="auto">
          <a:xfrm>
            <a:off x="9886660" y="2607328"/>
            <a:ext cx="29065" cy="165254"/>
          </a:xfrm>
          <a:custGeom>
            <a:avLst/>
            <a:gdLst>
              <a:gd name="T0" fmla="*/ 23 w 45"/>
              <a:gd name="T1" fmla="*/ 0 h 252"/>
              <a:gd name="T2" fmla="*/ 23 w 45"/>
              <a:gd name="T3" fmla="*/ 0 h 252"/>
              <a:gd name="T4" fmla="*/ 45 w 45"/>
              <a:gd name="T5" fmla="*/ 22 h 252"/>
              <a:gd name="T6" fmla="*/ 45 w 45"/>
              <a:gd name="T7" fmla="*/ 252 h 252"/>
              <a:gd name="T8" fmla="*/ 0 w 45"/>
              <a:gd name="T9" fmla="*/ 252 h 252"/>
              <a:gd name="T10" fmla="*/ 0 w 45"/>
              <a:gd name="T11" fmla="*/ 22 h 252"/>
              <a:gd name="T12" fmla="*/ 23 w 45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5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ubicBezTo>
                  <a:pt x="45" y="252"/>
                  <a:pt x="45" y="252"/>
                  <a:pt x="45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ṧļïḓé"/>
          <p:cNvSpPr/>
          <p:nvPr/>
        </p:nvSpPr>
        <p:spPr bwMode="auto">
          <a:xfrm>
            <a:off x="9943959" y="2623936"/>
            <a:ext cx="29065" cy="150306"/>
          </a:xfrm>
          <a:custGeom>
            <a:avLst/>
            <a:gdLst>
              <a:gd name="T0" fmla="*/ 23 w 45"/>
              <a:gd name="T1" fmla="*/ 0 h 229"/>
              <a:gd name="T2" fmla="*/ 23 w 45"/>
              <a:gd name="T3" fmla="*/ 0 h 229"/>
              <a:gd name="T4" fmla="*/ 45 w 45"/>
              <a:gd name="T5" fmla="*/ 20 h 229"/>
              <a:gd name="T6" fmla="*/ 45 w 45"/>
              <a:gd name="T7" fmla="*/ 229 h 229"/>
              <a:gd name="T8" fmla="*/ 0 w 45"/>
              <a:gd name="T9" fmla="*/ 229 h 229"/>
              <a:gd name="T10" fmla="*/ 0 w 45"/>
              <a:gd name="T11" fmla="*/ 20 h 229"/>
              <a:gd name="T12" fmla="*/ 23 w 45"/>
              <a:gd name="T1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ş1íḑè"/>
          <p:cNvSpPr/>
          <p:nvPr/>
        </p:nvSpPr>
        <p:spPr bwMode="auto">
          <a:xfrm>
            <a:off x="10006240" y="2546708"/>
            <a:ext cx="29065" cy="227535"/>
          </a:xfrm>
          <a:custGeom>
            <a:avLst/>
            <a:gdLst>
              <a:gd name="T0" fmla="*/ 22 w 45"/>
              <a:gd name="T1" fmla="*/ 0 h 347"/>
              <a:gd name="T2" fmla="*/ 22 w 45"/>
              <a:gd name="T3" fmla="*/ 0 h 347"/>
              <a:gd name="T4" fmla="*/ 45 w 45"/>
              <a:gd name="T5" fmla="*/ 30 h 347"/>
              <a:gd name="T6" fmla="*/ 45 w 45"/>
              <a:gd name="T7" fmla="*/ 347 h 347"/>
              <a:gd name="T8" fmla="*/ 0 w 45"/>
              <a:gd name="T9" fmla="*/ 347 h 347"/>
              <a:gd name="T10" fmla="*/ 0 w 45"/>
              <a:gd name="T11" fmla="*/ 30 h 347"/>
              <a:gd name="T12" fmla="*/ 22 w 45"/>
              <a:gd name="T1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7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30"/>
                </a:cubicBezTo>
                <a:cubicBezTo>
                  <a:pt x="45" y="347"/>
                  <a:pt x="45" y="347"/>
                  <a:pt x="45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şḻíḍè"/>
          <p:cNvSpPr/>
          <p:nvPr/>
        </p:nvSpPr>
        <p:spPr bwMode="auto">
          <a:xfrm>
            <a:off x="10066031" y="2630580"/>
            <a:ext cx="29065" cy="143663"/>
          </a:xfrm>
          <a:custGeom>
            <a:avLst/>
            <a:gdLst>
              <a:gd name="T0" fmla="*/ 23 w 45"/>
              <a:gd name="T1" fmla="*/ 0 h 219"/>
              <a:gd name="T2" fmla="*/ 23 w 45"/>
              <a:gd name="T3" fmla="*/ 0 h 219"/>
              <a:gd name="T4" fmla="*/ 45 w 45"/>
              <a:gd name="T5" fmla="*/ 20 h 219"/>
              <a:gd name="T6" fmla="*/ 45 w 45"/>
              <a:gd name="T7" fmla="*/ 219 h 219"/>
              <a:gd name="T8" fmla="*/ 0 w 45"/>
              <a:gd name="T9" fmla="*/ 219 h 219"/>
              <a:gd name="T10" fmla="*/ 0 w 45"/>
              <a:gd name="T11" fmla="*/ 20 h 219"/>
              <a:gd name="T12" fmla="*/ 23 w 45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1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$liḍé"/>
          <p:cNvSpPr/>
          <p:nvPr/>
        </p:nvSpPr>
        <p:spPr bwMode="auto">
          <a:xfrm>
            <a:off x="10126651" y="2687879"/>
            <a:ext cx="29895" cy="86364"/>
          </a:xfrm>
          <a:custGeom>
            <a:avLst/>
            <a:gdLst>
              <a:gd name="T0" fmla="*/ 22 w 45"/>
              <a:gd name="T1" fmla="*/ 0 h 131"/>
              <a:gd name="T2" fmla="*/ 23 w 45"/>
              <a:gd name="T3" fmla="*/ 0 h 131"/>
              <a:gd name="T4" fmla="*/ 45 w 45"/>
              <a:gd name="T5" fmla="*/ 12 h 131"/>
              <a:gd name="T6" fmla="*/ 45 w 45"/>
              <a:gd name="T7" fmla="*/ 131 h 131"/>
              <a:gd name="T8" fmla="*/ 0 w 45"/>
              <a:gd name="T9" fmla="*/ 131 h 131"/>
              <a:gd name="T10" fmla="*/ 0 w 45"/>
              <a:gd name="T11" fmla="*/ 12 h 131"/>
              <a:gd name="T12" fmla="*/ 22 w 45"/>
              <a:gd name="T1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31">
                <a:moveTo>
                  <a:pt x="22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5"/>
                  <a:pt x="45" y="1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şḻïdê"/>
          <p:cNvSpPr/>
          <p:nvPr/>
        </p:nvSpPr>
        <p:spPr bwMode="auto">
          <a:xfrm>
            <a:off x="10189763" y="2546708"/>
            <a:ext cx="29895" cy="227535"/>
          </a:xfrm>
          <a:custGeom>
            <a:avLst/>
            <a:gdLst>
              <a:gd name="T0" fmla="*/ 22 w 45"/>
              <a:gd name="T1" fmla="*/ 0 h 346"/>
              <a:gd name="T2" fmla="*/ 22 w 45"/>
              <a:gd name="T3" fmla="*/ 0 h 346"/>
              <a:gd name="T4" fmla="*/ 45 w 45"/>
              <a:gd name="T5" fmla="*/ 30 h 346"/>
              <a:gd name="T6" fmla="*/ 45 w 45"/>
              <a:gd name="T7" fmla="*/ 346 h 346"/>
              <a:gd name="T8" fmla="*/ 0 w 45"/>
              <a:gd name="T9" fmla="*/ 346 h 346"/>
              <a:gd name="T10" fmla="*/ 0 w 45"/>
              <a:gd name="T11" fmla="*/ 30 h 346"/>
              <a:gd name="T12" fmla="*/ 22 w 45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4"/>
                  <a:pt x="45" y="30"/>
                </a:cubicBezTo>
                <a:cubicBezTo>
                  <a:pt x="45" y="346"/>
                  <a:pt x="45" y="346"/>
                  <a:pt x="45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š1ídé"/>
          <p:cNvSpPr/>
          <p:nvPr/>
        </p:nvSpPr>
        <p:spPr bwMode="auto">
          <a:xfrm>
            <a:off x="10244571" y="2562485"/>
            <a:ext cx="29065" cy="211758"/>
          </a:xfrm>
          <a:custGeom>
            <a:avLst/>
            <a:gdLst>
              <a:gd name="T0" fmla="*/ 22 w 45"/>
              <a:gd name="T1" fmla="*/ 0 h 323"/>
              <a:gd name="T2" fmla="*/ 22 w 45"/>
              <a:gd name="T3" fmla="*/ 0 h 323"/>
              <a:gd name="T4" fmla="*/ 45 w 45"/>
              <a:gd name="T5" fmla="*/ 28 h 323"/>
              <a:gd name="T6" fmla="*/ 45 w 45"/>
              <a:gd name="T7" fmla="*/ 323 h 323"/>
              <a:gd name="T8" fmla="*/ 0 w 45"/>
              <a:gd name="T9" fmla="*/ 323 h 323"/>
              <a:gd name="T10" fmla="*/ 0 w 45"/>
              <a:gd name="T11" fmla="*/ 28 h 323"/>
              <a:gd name="T12" fmla="*/ 22 w 45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28"/>
                </a:cubicBezTo>
                <a:cubicBezTo>
                  <a:pt x="45" y="323"/>
                  <a:pt x="45" y="323"/>
                  <a:pt x="45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ṥļïḓe"/>
          <p:cNvSpPr/>
          <p:nvPr/>
        </p:nvSpPr>
        <p:spPr bwMode="auto">
          <a:xfrm>
            <a:off x="10293566" y="2509338"/>
            <a:ext cx="29895" cy="264904"/>
          </a:xfrm>
          <a:custGeom>
            <a:avLst/>
            <a:gdLst>
              <a:gd name="T0" fmla="*/ 23 w 45"/>
              <a:gd name="T1" fmla="*/ 0 h 403"/>
              <a:gd name="T2" fmla="*/ 23 w 45"/>
              <a:gd name="T3" fmla="*/ 0 h 403"/>
              <a:gd name="T4" fmla="*/ 45 w 45"/>
              <a:gd name="T5" fmla="*/ 35 h 403"/>
              <a:gd name="T6" fmla="*/ 45 w 45"/>
              <a:gd name="T7" fmla="*/ 403 h 403"/>
              <a:gd name="T8" fmla="*/ 0 w 45"/>
              <a:gd name="T9" fmla="*/ 403 h 403"/>
              <a:gd name="T10" fmla="*/ 0 w 45"/>
              <a:gd name="T11" fmla="*/ 35 h 403"/>
              <a:gd name="T12" fmla="*/ 23 w 45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03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6"/>
                  <a:pt x="45" y="35"/>
                </a:cubicBezTo>
                <a:cubicBezTo>
                  <a:pt x="45" y="403"/>
                  <a:pt x="45" y="403"/>
                  <a:pt x="45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1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ŝḻiḍê"/>
          <p:cNvSpPr/>
          <p:nvPr/>
        </p:nvSpPr>
        <p:spPr bwMode="auto">
          <a:xfrm>
            <a:off x="10392386" y="2558333"/>
            <a:ext cx="52317" cy="46504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ṧḷîḍe"/>
          <p:cNvSpPr/>
          <p:nvPr/>
        </p:nvSpPr>
        <p:spPr bwMode="auto">
          <a:xfrm>
            <a:off x="10392386" y="2635562"/>
            <a:ext cx="52317" cy="46504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ṣľïḓé"/>
          <p:cNvSpPr/>
          <p:nvPr/>
        </p:nvSpPr>
        <p:spPr bwMode="auto">
          <a:xfrm>
            <a:off x="10392386" y="2715283"/>
            <a:ext cx="52317" cy="46504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ṡḻidê"/>
          <p:cNvSpPr/>
          <p:nvPr/>
        </p:nvSpPr>
        <p:spPr bwMode="auto">
          <a:xfrm>
            <a:off x="7009252" y="2443735"/>
            <a:ext cx="620325" cy="684267"/>
          </a:xfrm>
          <a:custGeom>
            <a:avLst/>
            <a:gdLst>
              <a:gd name="T0" fmla="*/ 306 w 944"/>
              <a:gd name="T1" fmla="*/ 965 h 1042"/>
              <a:gd name="T2" fmla="*/ 76 w 944"/>
              <a:gd name="T3" fmla="*/ 983 h 1042"/>
              <a:gd name="T4" fmla="*/ 58 w 944"/>
              <a:gd name="T5" fmla="*/ 753 h 1042"/>
              <a:gd name="T6" fmla="*/ 638 w 944"/>
              <a:gd name="T7" fmla="*/ 76 h 1042"/>
              <a:gd name="T8" fmla="*/ 868 w 944"/>
              <a:gd name="T9" fmla="*/ 59 h 1042"/>
              <a:gd name="T10" fmla="*/ 886 w 944"/>
              <a:gd name="T11" fmla="*/ 288 h 1042"/>
              <a:gd name="T12" fmla="*/ 306 w 944"/>
              <a:gd name="T13" fmla="*/ 96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1042">
                <a:moveTo>
                  <a:pt x="306" y="965"/>
                </a:moveTo>
                <a:cubicBezTo>
                  <a:pt x="247" y="1034"/>
                  <a:pt x="144" y="1042"/>
                  <a:pt x="76" y="983"/>
                </a:cubicBezTo>
                <a:cubicBezTo>
                  <a:pt x="8" y="924"/>
                  <a:pt x="0" y="821"/>
                  <a:pt x="58" y="753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697" y="8"/>
                  <a:pt x="800" y="0"/>
                  <a:pt x="868" y="59"/>
                </a:cubicBezTo>
                <a:cubicBezTo>
                  <a:pt x="937" y="117"/>
                  <a:pt x="944" y="220"/>
                  <a:pt x="886" y="288"/>
                </a:cubicBezTo>
                <a:cubicBezTo>
                  <a:pt x="306" y="965"/>
                  <a:pt x="306" y="965"/>
                  <a:pt x="306" y="965"/>
                </a:cubicBezTo>
              </a:path>
            </a:pathLst>
          </a:custGeom>
          <a:solidFill>
            <a:srgbClr val="CE6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ṩḻiḍê"/>
          <p:cNvSpPr/>
          <p:nvPr/>
        </p:nvSpPr>
        <p:spPr bwMode="auto">
          <a:xfrm>
            <a:off x="7055756" y="2506017"/>
            <a:ext cx="527317" cy="558873"/>
          </a:xfrm>
          <a:custGeom>
            <a:avLst/>
            <a:gdLst>
              <a:gd name="T0" fmla="*/ 647 w 802"/>
              <a:gd name="T1" fmla="*/ 0 h 851"/>
              <a:gd name="T2" fmla="*/ 542 w 802"/>
              <a:gd name="T3" fmla="*/ 49 h 851"/>
              <a:gd name="T4" fmla="*/ 50 w 802"/>
              <a:gd name="T5" fmla="*/ 623 h 851"/>
              <a:gd name="T6" fmla="*/ 65 w 802"/>
              <a:gd name="T7" fmla="*/ 818 h 851"/>
              <a:gd name="T8" fmla="*/ 155 w 802"/>
              <a:gd name="T9" fmla="*/ 851 h 851"/>
              <a:gd name="T10" fmla="*/ 260 w 802"/>
              <a:gd name="T11" fmla="*/ 803 h 851"/>
              <a:gd name="T12" fmla="*/ 752 w 802"/>
              <a:gd name="T13" fmla="*/ 229 h 851"/>
              <a:gd name="T14" fmla="*/ 737 w 802"/>
              <a:gd name="T15" fmla="*/ 34 h 851"/>
              <a:gd name="T16" fmla="*/ 647 w 802"/>
              <a:gd name="T17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2" h="851">
                <a:moveTo>
                  <a:pt x="647" y="0"/>
                </a:moveTo>
                <a:cubicBezTo>
                  <a:pt x="608" y="0"/>
                  <a:pt x="569" y="17"/>
                  <a:pt x="542" y="49"/>
                </a:cubicBezTo>
                <a:cubicBezTo>
                  <a:pt x="50" y="623"/>
                  <a:pt x="50" y="623"/>
                  <a:pt x="50" y="623"/>
                </a:cubicBezTo>
                <a:cubicBezTo>
                  <a:pt x="0" y="681"/>
                  <a:pt x="7" y="768"/>
                  <a:pt x="65" y="818"/>
                </a:cubicBezTo>
                <a:cubicBezTo>
                  <a:pt x="91" y="840"/>
                  <a:pt x="123" y="851"/>
                  <a:pt x="155" y="851"/>
                </a:cubicBezTo>
                <a:cubicBezTo>
                  <a:pt x="194" y="851"/>
                  <a:pt x="233" y="835"/>
                  <a:pt x="260" y="803"/>
                </a:cubicBezTo>
                <a:cubicBezTo>
                  <a:pt x="752" y="229"/>
                  <a:pt x="752" y="229"/>
                  <a:pt x="752" y="229"/>
                </a:cubicBezTo>
                <a:cubicBezTo>
                  <a:pt x="802" y="171"/>
                  <a:pt x="795" y="83"/>
                  <a:pt x="737" y="34"/>
                </a:cubicBezTo>
                <a:cubicBezTo>
                  <a:pt x="711" y="11"/>
                  <a:pt x="679" y="0"/>
                  <a:pt x="647" y="0"/>
                </a:cubicBezTo>
              </a:path>
            </a:pathLst>
          </a:custGeom>
          <a:solidFill>
            <a:srgbClr val="D8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ṣľiḍé"/>
          <p:cNvSpPr/>
          <p:nvPr/>
        </p:nvSpPr>
        <p:spPr bwMode="auto">
          <a:xfrm>
            <a:off x="7538230" y="1599197"/>
            <a:ext cx="860316" cy="859486"/>
          </a:xfrm>
          <a:custGeom>
            <a:avLst/>
            <a:gdLst>
              <a:gd name="T0" fmla="*/ 1099 w 1310"/>
              <a:gd name="T1" fmla="*/ 1036 h 1309"/>
              <a:gd name="T2" fmla="*/ 274 w 1310"/>
              <a:gd name="T3" fmla="*/ 1099 h 1309"/>
              <a:gd name="T4" fmla="*/ 211 w 1310"/>
              <a:gd name="T5" fmla="*/ 274 h 1309"/>
              <a:gd name="T6" fmla="*/ 1036 w 1310"/>
              <a:gd name="T7" fmla="*/ 210 h 1309"/>
              <a:gd name="T8" fmla="*/ 1099 w 1310"/>
              <a:gd name="T9" fmla="*/ 1036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" h="1309">
                <a:moveTo>
                  <a:pt x="1099" y="1036"/>
                </a:moveTo>
                <a:cubicBezTo>
                  <a:pt x="889" y="1281"/>
                  <a:pt x="520" y="1309"/>
                  <a:pt x="274" y="1099"/>
                </a:cubicBezTo>
                <a:cubicBezTo>
                  <a:pt x="29" y="889"/>
                  <a:pt x="0" y="519"/>
                  <a:pt x="211" y="274"/>
                </a:cubicBezTo>
                <a:cubicBezTo>
                  <a:pt x="421" y="29"/>
                  <a:pt x="790" y="0"/>
                  <a:pt x="1036" y="210"/>
                </a:cubicBezTo>
                <a:cubicBezTo>
                  <a:pt x="1281" y="421"/>
                  <a:pt x="1310" y="790"/>
                  <a:pt x="1099" y="1036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šľiḋè"/>
          <p:cNvSpPr/>
          <p:nvPr/>
        </p:nvSpPr>
        <p:spPr bwMode="auto">
          <a:xfrm>
            <a:off x="7502522" y="2457022"/>
            <a:ext cx="114598" cy="107955"/>
          </a:xfrm>
          <a:custGeom>
            <a:avLst/>
            <a:gdLst>
              <a:gd name="T0" fmla="*/ 11 w 174"/>
              <a:gd name="T1" fmla="*/ 0 h 164"/>
              <a:gd name="T2" fmla="*/ 3 w 174"/>
              <a:gd name="T3" fmla="*/ 0 h 164"/>
              <a:gd name="T4" fmla="*/ 66 w 174"/>
              <a:gd name="T5" fmla="*/ 117 h 164"/>
              <a:gd name="T6" fmla="*/ 174 w 174"/>
              <a:gd name="T7" fmla="*/ 164 h 164"/>
              <a:gd name="T8" fmla="*/ 174 w 174"/>
              <a:gd name="T9" fmla="*/ 164 h 164"/>
              <a:gd name="T10" fmla="*/ 171 w 174"/>
              <a:gd name="T11" fmla="*/ 133 h 164"/>
              <a:gd name="T12" fmla="*/ 171 w 174"/>
              <a:gd name="T13" fmla="*/ 134 h 164"/>
              <a:gd name="T14" fmla="*/ 161 w 174"/>
              <a:gd name="T15" fmla="*/ 134 h 164"/>
              <a:gd name="T16" fmla="*/ 31 w 174"/>
              <a:gd name="T17" fmla="*/ 1 h 164"/>
              <a:gd name="T18" fmla="*/ 11 w 174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64">
                <a:moveTo>
                  <a:pt x="11" y="0"/>
                </a:moveTo>
                <a:cubicBezTo>
                  <a:pt x="8" y="0"/>
                  <a:pt x="5" y="0"/>
                  <a:pt x="3" y="0"/>
                </a:cubicBezTo>
                <a:cubicBezTo>
                  <a:pt x="0" y="34"/>
                  <a:pt x="24" y="80"/>
                  <a:pt x="66" y="117"/>
                </a:cubicBezTo>
                <a:cubicBezTo>
                  <a:pt x="102" y="147"/>
                  <a:pt x="142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53"/>
                  <a:pt x="173" y="143"/>
                  <a:pt x="171" y="13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67" y="134"/>
                  <a:pt x="164" y="134"/>
                  <a:pt x="161" y="134"/>
                </a:cubicBezTo>
                <a:cubicBezTo>
                  <a:pt x="40" y="134"/>
                  <a:pt x="32" y="6"/>
                  <a:pt x="31" y="1"/>
                </a:cubicBezTo>
                <a:cubicBezTo>
                  <a:pt x="25" y="0"/>
                  <a:pt x="18" y="0"/>
                  <a:pt x="11" y="0"/>
                </a:cubicBezTo>
              </a:path>
            </a:pathLst>
          </a:custGeom>
          <a:solidFill>
            <a:srgbClr val="B95A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ŝľiḑè"/>
          <p:cNvSpPr/>
          <p:nvPr/>
        </p:nvSpPr>
        <p:spPr bwMode="auto">
          <a:xfrm>
            <a:off x="7700993" y="1628262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  <a:close/>
              </a:path>
            </a:pathLst>
          </a:custGeom>
          <a:solidFill>
            <a:srgbClr val="1C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sḷïdè"/>
          <p:cNvSpPr/>
          <p:nvPr/>
        </p:nvSpPr>
        <p:spPr bwMode="auto">
          <a:xfrm>
            <a:off x="7700993" y="1628262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ṥḷiďe"/>
          <p:cNvSpPr/>
          <p:nvPr/>
        </p:nvSpPr>
        <p:spPr bwMode="auto">
          <a:xfrm>
            <a:off x="7431936" y="1479617"/>
            <a:ext cx="1086190" cy="1093664"/>
          </a:xfrm>
          <a:custGeom>
            <a:avLst/>
            <a:gdLst>
              <a:gd name="T0" fmla="*/ 1385 w 1654"/>
              <a:gd name="T1" fmla="*/ 1324 h 1666"/>
              <a:gd name="T2" fmla="*/ 1304 w 1654"/>
              <a:gd name="T3" fmla="*/ 269 h 1666"/>
              <a:gd name="T4" fmla="*/ 249 w 1654"/>
              <a:gd name="T5" fmla="*/ 350 h 1666"/>
              <a:gd name="T6" fmla="*/ 266 w 1654"/>
              <a:gd name="T7" fmla="*/ 1342 h 1666"/>
              <a:gd name="T8" fmla="*/ 139 w 1654"/>
              <a:gd name="T9" fmla="*/ 1490 h 1666"/>
              <a:gd name="T10" fmla="*/ 279 w 1654"/>
              <a:gd name="T11" fmla="*/ 1623 h 1666"/>
              <a:gd name="T12" fmla="*/ 413 w 1654"/>
              <a:gd name="T13" fmla="*/ 1466 h 1666"/>
              <a:gd name="T14" fmla="*/ 1385 w 1654"/>
              <a:gd name="T15" fmla="*/ 1324 h 1666"/>
              <a:gd name="T16" fmla="*/ 436 w 1654"/>
              <a:gd name="T17" fmla="*/ 1281 h 1666"/>
              <a:gd name="T18" fmla="*/ 373 w 1654"/>
              <a:gd name="T19" fmla="*/ 456 h 1666"/>
              <a:gd name="T20" fmla="*/ 1198 w 1654"/>
              <a:gd name="T21" fmla="*/ 392 h 1666"/>
              <a:gd name="T22" fmla="*/ 1261 w 1654"/>
              <a:gd name="T23" fmla="*/ 1218 h 1666"/>
              <a:gd name="T24" fmla="*/ 436 w 1654"/>
              <a:gd name="T25" fmla="*/ 1281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4" h="1666">
                <a:moveTo>
                  <a:pt x="1385" y="1324"/>
                </a:moveTo>
                <a:cubicBezTo>
                  <a:pt x="1654" y="1010"/>
                  <a:pt x="1618" y="537"/>
                  <a:pt x="1304" y="269"/>
                </a:cubicBezTo>
                <a:cubicBezTo>
                  <a:pt x="990" y="0"/>
                  <a:pt x="518" y="36"/>
                  <a:pt x="249" y="350"/>
                </a:cubicBezTo>
                <a:cubicBezTo>
                  <a:pt x="0" y="641"/>
                  <a:pt x="13" y="1067"/>
                  <a:pt x="266" y="1342"/>
                </a:cubicBezTo>
                <a:cubicBezTo>
                  <a:pt x="139" y="1490"/>
                  <a:pt x="139" y="1490"/>
                  <a:pt x="139" y="1490"/>
                </a:cubicBezTo>
                <a:cubicBezTo>
                  <a:pt x="139" y="1490"/>
                  <a:pt x="146" y="1630"/>
                  <a:pt x="279" y="1623"/>
                </a:cubicBezTo>
                <a:cubicBezTo>
                  <a:pt x="413" y="1466"/>
                  <a:pt x="413" y="1466"/>
                  <a:pt x="413" y="1466"/>
                </a:cubicBezTo>
                <a:cubicBezTo>
                  <a:pt x="722" y="1666"/>
                  <a:pt x="1139" y="1611"/>
                  <a:pt x="1385" y="1324"/>
                </a:cubicBezTo>
                <a:moveTo>
                  <a:pt x="436" y="1281"/>
                </a:moveTo>
                <a:cubicBezTo>
                  <a:pt x="191" y="1071"/>
                  <a:pt x="162" y="701"/>
                  <a:pt x="373" y="456"/>
                </a:cubicBezTo>
                <a:cubicBezTo>
                  <a:pt x="583" y="211"/>
                  <a:pt x="952" y="182"/>
                  <a:pt x="1198" y="392"/>
                </a:cubicBezTo>
                <a:cubicBezTo>
                  <a:pt x="1443" y="603"/>
                  <a:pt x="1472" y="972"/>
                  <a:pt x="1261" y="1218"/>
                </a:cubicBezTo>
                <a:cubicBezTo>
                  <a:pt x="1051" y="1463"/>
                  <a:pt x="682" y="1491"/>
                  <a:pt x="436" y="1281"/>
                </a:cubicBezTo>
              </a:path>
            </a:pathLst>
          </a:custGeom>
          <a:solidFill>
            <a:srgbClr val="1AB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ṡľïḓê"/>
          <p:cNvSpPr/>
          <p:nvPr/>
        </p:nvSpPr>
        <p:spPr bwMode="auto">
          <a:xfrm>
            <a:off x="7863755" y="1644871"/>
            <a:ext cx="462545" cy="242483"/>
          </a:xfrm>
          <a:custGeom>
            <a:avLst/>
            <a:gdLst>
              <a:gd name="T0" fmla="*/ 159 w 703"/>
              <a:gd name="T1" fmla="*/ 0 h 369"/>
              <a:gd name="T2" fmla="*/ 0 w 703"/>
              <a:gd name="T3" fmla="*/ 21 h 369"/>
              <a:gd name="T4" fmla="*/ 0 w 703"/>
              <a:gd name="T5" fmla="*/ 74 h 369"/>
              <a:gd name="T6" fmla="*/ 133 w 703"/>
              <a:gd name="T7" fmla="*/ 61 h 369"/>
              <a:gd name="T8" fmla="*/ 703 w 703"/>
              <a:gd name="T9" fmla="*/ 369 h 369"/>
              <a:gd name="T10" fmla="*/ 540 w 703"/>
              <a:gd name="T11" fmla="*/ 140 h 369"/>
              <a:gd name="T12" fmla="*/ 159 w 703"/>
              <a:gd name="T1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3" h="369">
                <a:moveTo>
                  <a:pt x="159" y="0"/>
                </a:moveTo>
                <a:cubicBezTo>
                  <a:pt x="106" y="0"/>
                  <a:pt x="52" y="7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47" y="65"/>
                  <a:pt x="91" y="61"/>
                  <a:pt x="133" y="61"/>
                </a:cubicBezTo>
                <a:cubicBezTo>
                  <a:pt x="407" y="61"/>
                  <a:pt x="598" y="236"/>
                  <a:pt x="703" y="369"/>
                </a:cubicBezTo>
                <a:cubicBezTo>
                  <a:pt x="669" y="283"/>
                  <a:pt x="615" y="204"/>
                  <a:pt x="540" y="140"/>
                </a:cubicBezTo>
                <a:cubicBezTo>
                  <a:pt x="430" y="46"/>
                  <a:pt x="294" y="0"/>
                  <a:pt x="159" y="0"/>
                </a:cubicBezTo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ṥlïḋê"/>
          <p:cNvSpPr/>
          <p:nvPr/>
        </p:nvSpPr>
        <p:spPr bwMode="auto">
          <a:xfrm>
            <a:off x="7700993" y="1658988"/>
            <a:ext cx="162762" cy="95499"/>
          </a:xfrm>
          <a:custGeom>
            <a:avLst/>
            <a:gdLst>
              <a:gd name="T0" fmla="*/ 248 w 248"/>
              <a:gd name="T1" fmla="*/ 0 h 145"/>
              <a:gd name="T2" fmla="*/ 94 w 248"/>
              <a:gd name="T3" fmla="*/ 69 h 145"/>
              <a:gd name="T4" fmla="*/ 0 w 248"/>
              <a:gd name="T5" fmla="*/ 145 h 145"/>
              <a:gd name="T6" fmla="*/ 248 w 248"/>
              <a:gd name="T7" fmla="*/ 53 h 145"/>
              <a:gd name="T8" fmla="*/ 248 w 24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48" y="0"/>
                </a:moveTo>
                <a:cubicBezTo>
                  <a:pt x="194" y="16"/>
                  <a:pt x="142" y="39"/>
                  <a:pt x="94" y="69"/>
                </a:cubicBezTo>
                <a:cubicBezTo>
                  <a:pt x="60" y="91"/>
                  <a:pt x="29" y="116"/>
                  <a:pt x="0" y="145"/>
                </a:cubicBezTo>
                <a:cubicBezTo>
                  <a:pt x="88" y="98"/>
                  <a:pt x="171" y="68"/>
                  <a:pt x="248" y="53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solidFill>
            <a:srgbClr val="162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ṣlîďè"/>
          <p:cNvSpPr/>
          <p:nvPr/>
        </p:nvSpPr>
        <p:spPr bwMode="auto">
          <a:xfrm>
            <a:off x="7762444" y="1644040"/>
            <a:ext cx="568008" cy="249126"/>
          </a:xfrm>
          <a:custGeom>
            <a:avLst/>
            <a:gdLst>
              <a:gd name="T0" fmla="*/ 317 w 864"/>
              <a:gd name="T1" fmla="*/ 0 h 380"/>
              <a:gd name="T2" fmla="*/ 0 w 864"/>
              <a:gd name="T3" fmla="*/ 92 h 380"/>
              <a:gd name="T4" fmla="*/ 154 w 864"/>
              <a:gd name="T5" fmla="*/ 23 h 380"/>
              <a:gd name="T6" fmla="*/ 313 w 864"/>
              <a:gd name="T7" fmla="*/ 2 h 380"/>
              <a:gd name="T8" fmla="*/ 694 w 864"/>
              <a:gd name="T9" fmla="*/ 142 h 380"/>
              <a:gd name="T10" fmla="*/ 857 w 864"/>
              <a:gd name="T11" fmla="*/ 371 h 380"/>
              <a:gd name="T12" fmla="*/ 864 w 864"/>
              <a:gd name="T13" fmla="*/ 380 h 380"/>
              <a:gd name="T14" fmla="*/ 697 w 864"/>
              <a:gd name="T15" fmla="*/ 140 h 380"/>
              <a:gd name="T16" fmla="*/ 317 w 864"/>
              <a:gd name="T1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" h="380">
                <a:moveTo>
                  <a:pt x="317" y="0"/>
                </a:moveTo>
                <a:cubicBezTo>
                  <a:pt x="206" y="0"/>
                  <a:pt x="95" y="31"/>
                  <a:pt x="0" y="92"/>
                </a:cubicBezTo>
                <a:cubicBezTo>
                  <a:pt x="48" y="62"/>
                  <a:pt x="100" y="39"/>
                  <a:pt x="154" y="23"/>
                </a:cubicBezTo>
                <a:cubicBezTo>
                  <a:pt x="206" y="9"/>
                  <a:pt x="260" y="2"/>
                  <a:pt x="313" y="2"/>
                </a:cubicBezTo>
                <a:cubicBezTo>
                  <a:pt x="448" y="2"/>
                  <a:pt x="584" y="48"/>
                  <a:pt x="694" y="142"/>
                </a:cubicBezTo>
                <a:cubicBezTo>
                  <a:pt x="769" y="206"/>
                  <a:pt x="823" y="285"/>
                  <a:pt x="857" y="371"/>
                </a:cubicBezTo>
                <a:cubicBezTo>
                  <a:pt x="859" y="374"/>
                  <a:pt x="862" y="377"/>
                  <a:pt x="864" y="380"/>
                </a:cubicBezTo>
                <a:cubicBezTo>
                  <a:pt x="831" y="290"/>
                  <a:pt x="775" y="207"/>
                  <a:pt x="697" y="140"/>
                </a:cubicBezTo>
                <a:cubicBezTo>
                  <a:pt x="587" y="46"/>
                  <a:pt x="451" y="0"/>
                  <a:pt x="317" y="0"/>
                </a:cubicBezTo>
              </a:path>
            </a:pathLst>
          </a:custGeom>
          <a:solidFill>
            <a:srgbClr val="15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sḻîďe"/>
          <p:cNvSpPr/>
          <p:nvPr/>
        </p:nvSpPr>
        <p:spPr bwMode="auto">
          <a:xfrm>
            <a:off x="10623384" y="2008980"/>
            <a:ext cx="907705" cy="897460"/>
          </a:xfrm>
          <a:prstGeom prst="wedgeEllipseCallout">
            <a:avLst>
              <a:gd name="adj1" fmla="val -61075"/>
              <a:gd name="adj2" fmla="val -408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11" name="i$ļidê"/>
          <p:cNvSpPr txBox="1"/>
          <p:nvPr/>
        </p:nvSpPr>
        <p:spPr>
          <a:xfrm>
            <a:off x="10777490" y="2506448"/>
            <a:ext cx="619573" cy="134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</a:rPr>
              <a:t>REPORT</a:t>
            </a:r>
            <a:endParaRPr lang="zh-CN" altLang="en-US" sz="16600" dirty="0">
              <a:solidFill>
                <a:schemeClr val="bg1"/>
              </a:solidFill>
            </a:endParaRPr>
          </a:p>
        </p:txBody>
      </p:sp>
      <p:sp>
        <p:nvSpPr>
          <p:cNvPr id="112" name="ïṥ1íḋê"/>
          <p:cNvSpPr txBox="1"/>
          <p:nvPr/>
        </p:nvSpPr>
        <p:spPr>
          <a:xfrm>
            <a:off x="10778643" y="2293959"/>
            <a:ext cx="618420" cy="192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2021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14" name="文本框 1"/>
          <p:cNvSpPr txBox="1"/>
          <p:nvPr/>
        </p:nvSpPr>
        <p:spPr>
          <a:xfrm>
            <a:off x="560950" y="1200396"/>
            <a:ext cx="6079294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15" name="íṥ1ïḓè"/>
          <p:cNvSpPr txBox="1"/>
          <p:nvPr/>
        </p:nvSpPr>
        <p:spPr>
          <a:xfrm>
            <a:off x="626462" y="4279809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16" name="ïṩ1îḓè"/>
          <p:cNvSpPr txBox="1"/>
          <p:nvPr/>
        </p:nvSpPr>
        <p:spPr>
          <a:xfrm>
            <a:off x="675283" y="4713800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17" name="ï$ḷíḍé"/>
          <p:cNvSpPr/>
          <p:nvPr/>
        </p:nvSpPr>
        <p:spPr bwMode="auto">
          <a:xfrm>
            <a:off x="768261" y="3944571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18" name="íṥ1ïḓè"/>
          <p:cNvSpPr txBox="1"/>
          <p:nvPr/>
        </p:nvSpPr>
        <p:spPr>
          <a:xfrm>
            <a:off x="4661865" y="4279809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19" name="ïṩ1îḓè"/>
          <p:cNvSpPr txBox="1"/>
          <p:nvPr/>
        </p:nvSpPr>
        <p:spPr>
          <a:xfrm>
            <a:off x="4710686" y="4713800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20" name="ï$ḷíḍé"/>
          <p:cNvSpPr/>
          <p:nvPr/>
        </p:nvSpPr>
        <p:spPr bwMode="auto">
          <a:xfrm>
            <a:off x="4803664" y="3944571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21" name="íṥ1ïḓè"/>
          <p:cNvSpPr txBox="1"/>
          <p:nvPr/>
        </p:nvSpPr>
        <p:spPr>
          <a:xfrm>
            <a:off x="8357960" y="4327091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22" name="ïṩ1îḓè"/>
          <p:cNvSpPr txBox="1"/>
          <p:nvPr/>
        </p:nvSpPr>
        <p:spPr>
          <a:xfrm>
            <a:off x="8406781" y="4761082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23" name="ï$ḷíḍé"/>
          <p:cNvSpPr/>
          <p:nvPr/>
        </p:nvSpPr>
        <p:spPr bwMode="auto">
          <a:xfrm>
            <a:off x="8499759" y="3991853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可行性说明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700" y="2454010"/>
            <a:ext cx="5907087" cy="4252913"/>
            <a:chOff x="3247633" y="2250810"/>
            <a:chExt cx="5907087" cy="4252913"/>
          </a:xfrm>
        </p:grpSpPr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 rot="5400000" flipH="1">
              <a:off x="2595964" y="4309004"/>
              <a:ext cx="3584575" cy="804863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 rot="2700000">
              <a:off x="4003282" y="2250811"/>
              <a:ext cx="785813" cy="785812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 rot="2700000">
              <a:off x="4003283" y="2442898"/>
              <a:ext cx="785812" cy="7858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 rot="5400000" flipH="1">
              <a:off x="4090595" y="4603485"/>
              <a:ext cx="2995613" cy="804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 rot="2700000">
              <a:off x="5203433" y="2839773"/>
              <a:ext cx="785812" cy="785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 rot="2700000">
              <a:off x="5203432" y="3031861"/>
              <a:ext cx="785813" cy="7858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 rot="5400000" flipH="1">
              <a:off x="5652695" y="4911460"/>
              <a:ext cx="2379663" cy="804863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 rot="2700000">
              <a:off x="6458351" y="3456517"/>
              <a:ext cx="784225" cy="785812"/>
            </a:xfrm>
            <a:prstGeom prst="rect">
              <a:avLst/>
            </a:prstGeom>
            <a:solidFill>
              <a:srgbClr val="1C50A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 rot="2700000">
              <a:off x="6457558" y="3649398"/>
              <a:ext cx="785812" cy="7858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 rot="5400000" flipH="1">
              <a:off x="7206064" y="5210704"/>
              <a:ext cx="1782763" cy="803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 rot="2700000">
              <a:off x="7712477" y="4053416"/>
              <a:ext cx="785812" cy="784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 rot="2700000">
              <a:off x="7712476" y="4245504"/>
              <a:ext cx="785813" cy="78422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7" name="图片 26"/>
            <p:cNvPicPr>
              <a:picLocks noChangeAspect="1" noChangeArrowheads="1"/>
            </p:cNvPicPr>
            <p:nvPr/>
          </p:nvPicPr>
          <p:blipFill>
            <a:blip r:embed="rId2" cstate="screen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3247633" y="6267185"/>
              <a:ext cx="59070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8" name="文本框 24"/>
            <p:cNvSpPr>
              <a:spLocks noChangeArrowheads="1"/>
            </p:cNvSpPr>
            <p:nvPr/>
          </p:nvSpPr>
          <p:spPr bwMode="auto">
            <a:xfrm>
              <a:off x="4108058" y="2514335"/>
              <a:ext cx="5619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1C50A2"/>
                  </a:solidFill>
                  <a:latin typeface="Impact" panose="020B0806030902050204" pitchFamily="34" charset="0"/>
                  <a:ea typeface="方正姚体简体" panose="03000509000000000000" pitchFamily="65" charset="-122"/>
                  <a:sym typeface="Impact" panose="020B0806030902050204" pitchFamily="34" charset="0"/>
                </a:rPr>
                <a:t>01</a:t>
              </a:r>
              <a:endParaRPr lang="zh-CN" altLang="en-US" sz="3200">
                <a:solidFill>
                  <a:srgbClr val="1C50A2"/>
                </a:solidFill>
                <a:latin typeface="Impact" panose="020B0806030902050204" pitchFamily="34" charset="0"/>
                <a:ea typeface="方正姚体简体" panose="03000509000000000000" pitchFamily="65" charset="-122"/>
                <a:sym typeface="Impact" panose="020B0806030902050204" pitchFamily="34" charset="0"/>
              </a:endParaRPr>
            </a:p>
          </p:txBody>
        </p:sp>
        <p:sp>
          <p:nvSpPr>
            <p:cNvPr id="29" name="文本框 25"/>
            <p:cNvSpPr>
              <a:spLocks noChangeArrowheads="1"/>
            </p:cNvSpPr>
            <p:nvPr/>
          </p:nvSpPr>
          <p:spPr bwMode="auto">
            <a:xfrm>
              <a:off x="5287570" y="3133460"/>
              <a:ext cx="6111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000000"/>
                  </a:solidFill>
                  <a:latin typeface="Impact" panose="020B0806030902050204" pitchFamily="34" charset="0"/>
                  <a:ea typeface="方正姚体简体" panose="03000509000000000000" pitchFamily="65" charset="-122"/>
                  <a:sym typeface="Impact" panose="020B0806030902050204" pitchFamily="34" charset="0"/>
                </a:rPr>
                <a:t>02</a:t>
              </a:r>
              <a:endParaRPr lang="zh-CN" altLang="en-US" sz="3200">
                <a:solidFill>
                  <a:srgbClr val="000000"/>
                </a:solidFill>
                <a:latin typeface="Impact" panose="020B0806030902050204" pitchFamily="34" charset="0"/>
                <a:ea typeface="方正姚体简体" panose="03000509000000000000" pitchFamily="65" charset="-122"/>
                <a:sym typeface="Impact" panose="020B0806030902050204" pitchFamily="34" charset="0"/>
              </a:endParaRPr>
            </a:p>
          </p:txBody>
        </p:sp>
        <p:sp>
          <p:nvSpPr>
            <p:cNvPr id="30" name="文本框 26"/>
            <p:cNvSpPr>
              <a:spLocks noChangeArrowheads="1"/>
            </p:cNvSpPr>
            <p:nvPr/>
          </p:nvSpPr>
          <p:spPr bwMode="auto">
            <a:xfrm>
              <a:off x="6538520" y="3746235"/>
              <a:ext cx="6223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1C50A2"/>
                  </a:solidFill>
                  <a:latin typeface="Impact" panose="020B0806030902050204" pitchFamily="34" charset="0"/>
                  <a:ea typeface="方正姚体简体" panose="03000509000000000000" pitchFamily="65" charset="-122"/>
                  <a:sym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rgbClr val="1C50A2"/>
                </a:solidFill>
                <a:latin typeface="Impact" panose="020B0806030902050204" pitchFamily="34" charset="0"/>
                <a:ea typeface="方正姚体简体" panose="03000509000000000000" pitchFamily="65" charset="-122"/>
                <a:sym typeface="Impact" panose="020B0806030902050204" pitchFamily="34" charset="0"/>
              </a:endParaRPr>
            </a:p>
          </p:txBody>
        </p:sp>
        <p:sp>
          <p:nvSpPr>
            <p:cNvPr id="31" name="文本框 27"/>
            <p:cNvSpPr>
              <a:spLocks noChangeArrowheads="1"/>
            </p:cNvSpPr>
            <p:nvPr/>
          </p:nvSpPr>
          <p:spPr bwMode="auto">
            <a:xfrm>
              <a:off x="7786295" y="4332023"/>
              <a:ext cx="622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000000"/>
                  </a:solidFill>
                  <a:latin typeface="Impact" panose="020B0806030902050204" pitchFamily="34" charset="0"/>
                  <a:ea typeface="方正姚体简体" panose="03000509000000000000" pitchFamily="65" charset="-122"/>
                  <a:sym typeface="Impact" panose="020B0806030902050204" pitchFamily="34" charset="0"/>
                </a:rPr>
                <a:t>04</a:t>
              </a:r>
              <a:endParaRPr lang="zh-CN" altLang="en-US" sz="3200">
                <a:solidFill>
                  <a:srgbClr val="000000"/>
                </a:solidFill>
                <a:latin typeface="Impact" panose="020B0806030902050204" pitchFamily="34" charset="0"/>
                <a:ea typeface="方正姚体简体" panose="03000509000000000000" pitchFamily="65" charset="-122"/>
                <a:sym typeface="Impact" panose="020B080603090205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 bwMode="auto">
            <a:xfrm>
              <a:off x="6640120" y="5876660"/>
              <a:ext cx="414337" cy="396875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1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147483646 w 413"/>
                  <a:gd name="T1" fmla="*/ 2147483646 h 413"/>
                  <a:gd name="T2" fmla="*/ 0 w 413"/>
                  <a:gd name="T3" fmla="*/ 0 h 413"/>
                  <a:gd name="T4" fmla="*/ 2147483646 w 413"/>
                  <a:gd name="T5" fmla="*/ 0 h 413"/>
                  <a:gd name="T6" fmla="*/ 2147483646 w 413"/>
                  <a:gd name="T7" fmla="*/ 2147483646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任意多边形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2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2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 bwMode="auto">
            <a:xfrm>
              <a:off x="4122345" y="5844910"/>
              <a:ext cx="552451" cy="419100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39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2147483646 w 229"/>
                  <a:gd name="T1" fmla="*/ 2147483646 h 227"/>
                  <a:gd name="T2" fmla="*/ 2147483646 w 229"/>
                  <a:gd name="T3" fmla="*/ 2147483646 h 227"/>
                  <a:gd name="T4" fmla="*/ 2147483646 w 229"/>
                  <a:gd name="T5" fmla="*/ 2147483646 h 227"/>
                  <a:gd name="T6" fmla="*/ 2147483646 w 229"/>
                  <a:gd name="T7" fmla="*/ 2147483646 h 227"/>
                  <a:gd name="T8" fmla="*/ 2147483646 w 229"/>
                  <a:gd name="T9" fmla="*/ 2147483646 h 227"/>
                  <a:gd name="T10" fmla="*/ 2147483646 w 229"/>
                  <a:gd name="T11" fmla="*/ 2147483646 h 227"/>
                  <a:gd name="T12" fmla="*/ 2147483646 w 229"/>
                  <a:gd name="T13" fmla="*/ 2147483646 h 227"/>
                  <a:gd name="T14" fmla="*/ 2147483646 w 229"/>
                  <a:gd name="T15" fmla="*/ 2147483646 h 227"/>
                  <a:gd name="T16" fmla="*/ 2147483646 w 229"/>
                  <a:gd name="T17" fmla="*/ 2147483646 h 227"/>
                  <a:gd name="T18" fmla="*/ 2147483646 w 229"/>
                  <a:gd name="T19" fmla="*/ 0 h 227"/>
                  <a:gd name="T20" fmla="*/ 2147483646 w 229"/>
                  <a:gd name="T21" fmla="*/ 2147483646 h 227"/>
                  <a:gd name="T22" fmla="*/ 2147483646 w 229"/>
                  <a:gd name="T23" fmla="*/ 2147483646 h 227"/>
                  <a:gd name="T24" fmla="*/ 2147483646 w 229"/>
                  <a:gd name="T25" fmla="*/ 2147483646 h 227"/>
                  <a:gd name="T26" fmla="*/ 2147483646 w 229"/>
                  <a:gd name="T27" fmla="*/ 0 h 227"/>
                  <a:gd name="T28" fmla="*/ 2147483646 w 229"/>
                  <a:gd name="T29" fmla="*/ 2147483646 h 227"/>
                  <a:gd name="T30" fmla="*/ 2147483646 w 229"/>
                  <a:gd name="T31" fmla="*/ 2147483646 h 227"/>
                  <a:gd name="T32" fmla="*/ 2147483646 w 229"/>
                  <a:gd name="T33" fmla="*/ 2147483646 h 227"/>
                  <a:gd name="T34" fmla="*/ 2147483646 w 229"/>
                  <a:gd name="T35" fmla="*/ 2147483646 h 227"/>
                  <a:gd name="T36" fmla="*/ 2147483646 w 229"/>
                  <a:gd name="T37" fmla="*/ 2147483646 h 227"/>
                  <a:gd name="T38" fmla="*/ 2147483646 w 229"/>
                  <a:gd name="T39" fmla="*/ 2147483646 h 227"/>
                  <a:gd name="T40" fmla="*/ 2147483646 w 229"/>
                  <a:gd name="T41" fmla="*/ 2147483646 h 227"/>
                  <a:gd name="T42" fmla="*/ 0 w 229"/>
                  <a:gd name="T43" fmla="*/ 2147483646 h 227"/>
                  <a:gd name="T44" fmla="*/ 0 w 229"/>
                  <a:gd name="T45" fmla="*/ 2147483646 h 227"/>
                  <a:gd name="T46" fmla="*/ 2147483646 w 229"/>
                  <a:gd name="T47" fmla="*/ 2147483646 h 227"/>
                  <a:gd name="T48" fmla="*/ 2147483646 w 229"/>
                  <a:gd name="T49" fmla="*/ 2147483646 h 227"/>
                  <a:gd name="T50" fmla="*/ 2147483646 w 229"/>
                  <a:gd name="T51" fmla="*/ 2147483646 h 227"/>
                  <a:gd name="T52" fmla="*/ 2147483646 w 229"/>
                  <a:gd name="T53" fmla="*/ 2147483646 h 227"/>
                  <a:gd name="T54" fmla="*/ 2147483646 w 229"/>
                  <a:gd name="T55" fmla="*/ 2147483646 h 227"/>
                  <a:gd name="T56" fmla="*/ 2147483646 w 229"/>
                  <a:gd name="T57" fmla="*/ 2147483646 h 227"/>
                  <a:gd name="T58" fmla="*/ 2147483646 w 229"/>
                  <a:gd name="T59" fmla="*/ 2147483646 h 227"/>
                  <a:gd name="T60" fmla="*/ 2147483646 w 229"/>
                  <a:gd name="T61" fmla="*/ 2147483646 h 227"/>
                  <a:gd name="T62" fmla="*/ 2147483646 w 229"/>
                  <a:gd name="T63" fmla="*/ 2147483646 h 227"/>
                  <a:gd name="T64" fmla="*/ 2147483646 w 229"/>
                  <a:gd name="T65" fmla="*/ 2147483646 h 227"/>
                  <a:gd name="T66" fmla="*/ 2147483646 w 229"/>
                  <a:gd name="T67" fmla="*/ 2147483646 h 227"/>
                  <a:gd name="T68" fmla="*/ 2147483646 w 229"/>
                  <a:gd name="T69" fmla="*/ 2147483646 h 227"/>
                  <a:gd name="T70" fmla="*/ 2147483646 w 229"/>
                  <a:gd name="T71" fmla="*/ 2147483646 h 227"/>
                  <a:gd name="T72" fmla="*/ 2147483646 w 229"/>
                  <a:gd name="T73" fmla="*/ 2147483646 h 227"/>
                  <a:gd name="T74" fmla="*/ 2147483646 w 229"/>
                  <a:gd name="T75" fmla="*/ 2147483646 h 227"/>
                  <a:gd name="T76" fmla="*/ 2147483646 w 229"/>
                  <a:gd name="T77" fmla="*/ 2147483646 h 227"/>
                  <a:gd name="T78" fmla="*/ 2147483646 w 229"/>
                  <a:gd name="T79" fmla="*/ 2147483646 h 227"/>
                  <a:gd name="T80" fmla="*/ 2147483646 w 229"/>
                  <a:gd name="T81" fmla="*/ 2147483646 h 227"/>
                  <a:gd name="T82" fmla="*/ 2147483646 w 229"/>
                  <a:gd name="T83" fmla="*/ 2147483646 h 227"/>
                  <a:gd name="T84" fmla="*/ 2147483646 w 229"/>
                  <a:gd name="T85" fmla="*/ 2147483646 h 227"/>
                  <a:gd name="T86" fmla="*/ 2147483646 w 229"/>
                  <a:gd name="T87" fmla="*/ 2147483646 h 227"/>
                  <a:gd name="T88" fmla="*/ 2147483646 w 229"/>
                  <a:gd name="T89" fmla="*/ 2147483646 h 227"/>
                  <a:gd name="T90" fmla="*/ 2147483646 w 229"/>
                  <a:gd name="T91" fmla="*/ 2147483646 h 227"/>
                  <a:gd name="T92" fmla="*/ 2147483646 w 229"/>
                  <a:gd name="T93" fmla="*/ 2147483646 h 227"/>
                  <a:gd name="T94" fmla="*/ 2147483646 w 229"/>
                  <a:gd name="T95" fmla="*/ 2147483646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147483646 w 135"/>
                  <a:gd name="T1" fmla="*/ 2147483646 h 135"/>
                  <a:gd name="T2" fmla="*/ 2147483646 w 135"/>
                  <a:gd name="T3" fmla="*/ 2147483646 h 135"/>
                  <a:gd name="T4" fmla="*/ 2147483646 w 135"/>
                  <a:gd name="T5" fmla="*/ 2147483646 h 135"/>
                  <a:gd name="T6" fmla="*/ 2147483646 w 135"/>
                  <a:gd name="T7" fmla="*/ 2147483646 h 135"/>
                  <a:gd name="T8" fmla="*/ 2147483646 w 135"/>
                  <a:gd name="T9" fmla="*/ 2147483646 h 135"/>
                  <a:gd name="T10" fmla="*/ 2147483646 w 135"/>
                  <a:gd name="T11" fmla="*/ 2147483646 h 135"/>
                  <a:gd name="T12" fmla="*/ 2147483646 w 135"/>
                  <a:gd name="T13" fmla="*/ 2147483646 h 135"/>
                  <a:gd name="T14" fmla="*/ 2147483646 w 135"/>
                  <a:gd name="T15" fmla="*/ 2147483646 h 135"/>
                  <a:gd name="T16" fmla="*/ 2147483646 w 135"/>
                  <a:gd name="T17" fmla="*/ 2147483646 h 135"/>
                  <a:gd name="T18" fmla="*/ 2147483646 w 135"/>
                  <a:gd name="T19" fmla="*/ 0 h 135"/>
                  <a:gd name="T20" fmla="*/ 2147483646 w 135"/>
                  <a:gd name="T21" fmla="*/ 2147483646 h 135"/>
                  <a:gd name="T22" fmla="*/ 2147483646 w 135"/>
                  <a:gd name="T23" fmla="*/ 2147483646 h 135"/>
                  <a:gd name="T24" fmla="*/ 2147483646 w 135"/>
                  <a:gd name="T25" fmla="*/ 2147483646 h 135"/>
                  <a:gd name="T26" fmla="*/ 2147483646 w 135"/>
                  <a:gd name="T27" fmla="*/ 0 h 135"/>
                  <a:gd name="T28" fmla="*/ 2147483646 w 135"/>
                  <a:gd name="T29" fmla="*/ 2147483646 h 135"/>
                  <a:gd name="T30" fmla="*/ 2147483646 w 135"/>
                  <a:gd name="T31" fmla="*/ 2147483646 h 135"/>
                  <a:gd name="T32" fmla="*/ 2147483646 w 135"/>
                  <a:gd name="T33" fmla="*/ 2147483646 h 135"/>
                  <a:gd name="T34" fmla="*/ 2147483646 w 135"/>
                  <a:gd name="T35" fmla="*/ 2147483646 h 135"/>
                  <a:gd name="T36" fmla="*/ 2147483646 w 135"/>
                  <a:gd name="T37" fmla="*/ 2147483646 h 135"/>
                  <a:gd name="T38" fmla="*/ 2147483646 w 135"/>
                  <a:gd name="T39" fmla="*/ 2147483646 h 135"/>
                  <a:gd name="T40" fmla="*/ 2147483646 w 135"/>
                  <a:gd name="T41" fmla="*/ 2147483646 h 135"/>
                  <a:gd name="T42" fmla="*/ 0 w 135"/>
                  <a:gd name="T43" fmla="*/ 2147483646 h 135"/>
                  <a:gd name="T44" fmla="*/ 0 w 135"/>
                  <a:gd name="T45" fmla="*/ 2147483646 h 135"/>
                  <a:gd name="T46" fmla="*/ 2147483646 w 135"/>
                  <a:gd name="T47" fmla="*/ 2147483646 h 135"/>
                  <a:gd name="T48" fmla="*/ 2147483646 w 135"/>
                  <a:gd name="T49" fmla="*/ 2147483646 h 135"/>
                  <a:gd name="T50" fmla="*/ 2147483646 w 135"/>
                  <a:gd name="T51" fmla="*/ 2147483646 h 135"/>
                  <a:gd name="T52" fmla="*/ 2147483646 w 135"/>
                  <a:gd name="T53" fmla="*/ 2147483646 h 135"/>
                  <a:gd name="T54" fmla="*/ 2147483646 w 135"/>
                  <a:gd name="T55" fmla="*/ 2147483646 h 135"/>
                  <a:gd name="T56" fmla="*/ 2147483646 w 135"/>
                  <a:gd name="T57" fmla="*/ 2147483646 h 135"/>
                  <a:gd name="T58" fmla="*/ 2147483646 w 135"/>
                  <a:gd name="T59" fmla="*/ 2147483646 h 135"/>
                  <a:gd name="T60" fmla="*/ 2147483646 w 135"/>
                  <a:gd name="T61" fmla="*/ 2147483646 h 135"/>
                  <a:gd name="T62" fmla="*/ 2147483646 w 135"/>
                  <a:gd name="T63" fmla="*/ 2147483646 h 135"/>
                  <a:gd name="T64" fmla="*/ 2147483646 w 135"/>
                  <a:gd name="T65" fmla="*/ 2147483646 h 135"/>
                  <a:gd name="T66" fmla="*/ 2147483646 w 135"/>
                  <a:gd name="T67" fmla="*/ 2147483646 h 135"/>
                  <a:gd name="T68" fmla="*/ 2147483646 w 135"/>
                  <a:gd name="T69" fmla="*/ 2147483646 h 135"/>
                  <a:gd name="T70" fmla="*/ 2147483646 w 135"/>
                  <a:gd name="T71" fmla="*/ 2147483646 h 135"/>
                  <a:gd name="T72" fmla="*/ 2147483646 w 135"/>
                  <a:gd name="T73" fmla="*/ 2147483646 h 135"/>
                  <a:gd name="T74" fmla="*/ 2147483646 w 135"/>
                  <a:gd name="T75" fmla="*/ 2147483646 h 135"/>
                  <a:gd name="T76" fmla="*/ 2147483646 w 135"/>
                  <a:gd name="T77" fmla="*/ 2147483646 h 135"/>
                  <a:gd name="T78" fmla="*/ 2147483646 w 135"/>
                  <a:gd name="T79" fmla="*/ 2147483646 h 135"/>
                  <a:gd name="T80" fmla="*/ 2147483646 w 135"/>
                  <a:gd name="T81" fmla="*/ 2147483646 h 135"/>
                  <a:gd name="T82" fmla="*/ 2147483646 w 135"/>
                  <a:gd name="T83" fmla="*/ 2147483646 h 135"/>
                  <a:gd name="T84" fmla="*/ 2147483646 w 135"/>
                  <a:gd name="T85" fmla="*/ 2147483646 h 135"/>
                  <a:gd name="T86" fmla="*/ 2147483646 w 135"/>
                  <a:gd name="T87" fmla="*/ 2147483646 h 135"/>
                  <a:gd name="T88" fmla="*/ 2147483646 w 135"/>
                  <a:gd name="T89" fmla="*/ 2147483646 h 135"/>
                  <a:gd name="T90" fmla="*/ 2147483646 w 135"/>
                  <a:gd name="T91" fmla="*/ 2147483646 h 135"/>
                  <a:gd name="T92" fmla="*/ 2147483646 w 135"/>
                  <a:gd name="T93" fmla="*/ 2147483646 h 135"/>
                  <a:gd name="T94" fmla="*/ 2147483646 w 135"/>
                  <a:gd name="T95" fmla="*/ 2147483646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 bwMode="auto">
            <a:xfrm>
              <a:off x="7911708" y="5797285"/>
              <a:ext cx="373061" cy="476250"/>
              <a:chOff x="0" y="0"/>
              <a:chExt cx="563562" cy="720725"/>
            </a:xfrm>
          </p:grpSpPr>
          <p:sp>
            <p:nvSpPr>
              <p:cNvPr id="36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2147483646 w 64"/>
                  <a:gd name="T1" fmla="*/ 2147483646 h 321"/>
                  <a:gd name="T2" fmla="*/ 2147483646 w 64"/>
                  <a:gd name="T3" fmla="*/ 2147483646 h 321"/>
                  <a:gd name="T4" fmla="*/ 0 w 64"/>
                  <a:gd name="T5" fmla="*/ 2147483646 h 321"/>
                  <a:gd name="T6" fmla="*/ 0 w 64"/>
                  <a:gd name="T7" fmla="*/ 2147483646 h 321"/>
                  <a:gd name="T8" fmla="*/ 2147483646 w 64"/>
                  <a:gd name="T9" fmla="*/ 0 h 321"/>
                  <a:gd name="T10" fmla="*/ 2147483646 w 64"/>
                  <a:gd name="T11" fmla="*/ 2147483646 h 321"/>
                  <a:gd name="T12" fmla="*/ 2147483646 w 64"/>
                  <a:gd name="T13" fmla="*/ 2147483646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2147483646 w 63"/>
                  <a:gd name="T1" fmla="*/ 2147483646 h 125"/>
                  <a:gd name="T2" fmla="*/ 2147483646 w 63"/>
                  <a:gd name="T3" fmla="*/ 2147483646 h 125"/>
                  <a:gd name="T4" fmla="*/ 0 w 63"/>
                  <a:gd name="T5" fmla="*/ 2147483646 h 125"/>
                  <a:gd name="T6" fmla="*/ 0 w 63"/>
                  <a:gd name="T7" fmla="*/ 2147483646 h 125"/>
                  <a:gd name="T8" fmla="*/ 2147483646 w 63"/>
                  <a:gd name="T9" fmla="*/ 0 h 125"/>
                  <a:gd name="T10" fmla="*/ 2147483646 w 63"/>
                  <a:gd name="T11" fmla="*/ 2147483646 h 125"/>
                  <a:gd name="T12" fmla="*/ 2147483646 w 63"/>
                  <a:gd name="T13" fmla="*/ 2147483646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2147483646 w 64"/>
                  <a:gd name="T1" fmla="*/ 2147483646 h 218"/>
                  <a:gd name="T2" fmla="*/ 2147483646 w 64"/>
                  <a:gd name="T3" fmla="*/ 2147483646 h 218"/>
                  <a:gd name="T4" fmla="*/ 0 w 64"/>
                  <a:gd name="T5" fmla="*/ 2147483646 h 218"/>
                  <a:gd name="T6" fmla="*/ 0 w 64"/>
                  <a:gd name="T7" fmla="*/ 2147483646 h 218"/>
                  <a:gd name="T8" fmla="*/ 2147483646 w 64"/>
                  <a:gd name="T9" fmla="*/ 0 h 218"/>
                  <a:gd name="T10" fmla="*/ 2147483646 w 64"/>
                  <a:gd name="T11" fmla="*/ 2147483646 h 218"/>
                  <a:gd name="T12" fmla="*/ 2147483646 w 64"/>
                  <a:gd name="T13" fmla="*/ 214748364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5" name="Freeform 223"/>
            <p:cNvSpPr>
              <a:spLocks noChangeAspect="1" noChangeArrowheads="1"/>
            </p:cNvSpPr>
            <p:nvPr/>
          </p:nvSpPr>
          <p:spPr bwMode="auto">
            <a:xfrm>
              <a:off x="5351070" y="5889360"/>
              <a:ext cx="474663" cy="384175"/>
            </a:xfrm>
            <a:custGeom>
              <a:avLst/>
              <a:gdLst>
                <a:gd name="T0" fmla="*/ 2147483646 w 107"/>
                <a:gd name="T1" fmla="*/ 2147483646 h 87"/>
                <a:gd name="T2" fmla="*/ 2147483646 w 107"/>
                <a:gd name="T3" fmla="*/ 2147483646 h 87"/>
                <a:gd name="T4" fmla="*/ 2147483646 w 107"/>
                <a:gd name="T5" fmla="*/ 2147483646 h 87"/>
                <a:gd name="T6" fmla="*/ 2147483646 w 107"/>
                <a:gd name="T7" fmla="*/ 2147483646 h 87"/>
                <a:gd name="T8" fmla="*/ 2147483646 w 107"/>
                <a:gd name="T9" fmla="*/ 0 h 87"/>
                <a:gd name="T10" fmla="*/ 2147483646 w 107"/>
                <a:gd name="T11" fmla="*/ 2147483646 h 87"/>
                <a:gd name="T12" fmla="*/ 2147483646 w 107"/>
                <a:gd name="T13" fmla="*/ 2147483646 h 87"/>
                <a:gd name="T14" fmla="*/ 2147483646 w 107"/>
                <a:gd name="T15" fmla="*/ 2147483646 h 87"/>
                <a:gd name="T16" fmla="*/ 2147483646 w 107"/>
                <a:gd name="T17" fmla="*/ 2147483646 h 87"/>
                <a:gd name="T18" fmla="*/ 2147483646 w 107"/>
                <a:gd name="T19" fmla="*/ 2147483646 h 87"/>
                <a:gd name="T20" fmla="*/ 2147483646 w 107"/>
                <a:gd name="T21" fmla="*/ 2147483646 h 87"/>
                <a:gd name="T22" fmla="*/ 2147483646 w 107"/>
                <a:gd name="T23" fmla="*/ 2147483646 h 87"/>
                <a:gd name="T24" fmla="*/ 2147483646 w 107"/>
                <a:gd name="T25" fmla="*/ 2147483646 h 87"/>
                <a:gd name="T26" fmla="*/ 2147483646 w 107"/>
                <a:gd name="T27" fmla="*/ 2147483646 h 87"/>
                <a:gd name="T28" fmla="*/ 2147483646 w 107"/>
                <a:gd name="T29" fmla="*/ 2147483646 h 87"/>
                <a:gd name="T30" fmla="*/ 2147483646 w 107"/>
                <a:gd name="T31" fmla="*/ 2147483646 h 87"/>
                <a:gd name="T32" fmla="*/ 2147483646 w 107"/>
                <a:gd name="T33" fmla="*/ 2147483646 h 87"/>
                <a:gd name="T34" fmla="*/ 0 w 107"/>
                <a:gd name="T35" fmla="*/ 2147483646 h 87"/>
                <a:gd name="T36" fmla="*/ 2147483646 w 107"/>
                <a:gd name="T37" fmla="*/ 2147483646 h 87"/>
                <a:gd name="T38" fmla="*/ 2147483646 w 107"/>
                <a:gd name="T39" fmla="*/ 2147483646 h 87"/>
                <a:gd name="T40" fmla="*/ 2147483646 w 107"/>
                <a:gd name="T41" fmla="*/ 2147483646 h 87"/>
                <a:gd name="T42" fmla="*/ 2147483646 w 107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"/>
                <a:gd name="T67" fmla="*/ 0 h 87"/>
                <a:gd name="T68" fmla="*/ 107 w 107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2" name="íṥ1ïḓè"/>
          <p:cNvSpPr txBox="1"/>
          <p:nvPr/>
        </p:nvSpPr>
        <p:spPr>
          <a:xfrm>
            <a:off x="5900874" y="2491701"/>
            <a:ext cx="2737637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3" name="ïṩ1îḓè"/>
          <p:cNvSpPr txBox="1"/>
          <p:nvPr/>
        </p:nvSpPr>
        <p:spPr>
          <a:xfrm>
            <a:off x="5949695" y="2961526"/>
            <a:ext cx="2737637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54" name="ï$ḷíḍé"/>
          <p:cNvSpPr/>
          <p:nvPr/>
        </p:nvSpPr>
        <p:spPr bwMode="auto">
          <a:xfrm>
            <a:off x="6042673" y="2146349"/>
            <a:ext cx="409172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5" name="íṥ1ïḓè"/>
          <p:cNvSpPr txBox="1"/>
          <p:nvPr/>
        </p:nvSpPr>
        <p:spPr>
          <a:xfrm>
            <a:off x="8829131" y="2507451"/>
            <a:ext cx="2737637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6" name="ïṩ1îḓè"/>
          <p:cNvSpPr txBox="1"/>
          <p:nvPr/>
        </p:nvSpPr>
        <p:spPr>
          <a:xfrm>
            <a:off x="8877952" y="2977276"/>
            <a:ext cx="2737637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57" name="ï$ḷíḍé"/>
          <p:cNvSpPr/>
          <p:nvPr/>
        </p:nvSpPr>
        <p:spPr bwMode="auto">
          <a:xfrm>
            <a:off x="8970930" y="2162099"/>
            <a:ext cx="409172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8" name="íṥ1ïḓè"/>
          <p:cNvSpPr txBox="1"/>
          <p:nvPr/>
        </p:nvSpPr>
        <p:spPr>
          <a:xfrm>
            <a:off x="5900874" y="4760901"/>
            <a:ext cx="2737637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9" name="ïṩ1îḓè"/>
          <p:cNvSpPr txBox="1"/>
          <p:nvPr/>
        </p:nvSpPr>
        <p:spPr>
          <a:xfrm>
            <a:off x="5949695" y="5230726"/>
            <a:ext cx="2737637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60" name="ï$ḷíḍé"/>
          <p:cNvSpPr/>
          <p:nvPr/>
        </p:nvSpPr>
        <p:spPr bwMode="auto">
          <a:xfrm>
            <a:off x="6042673" y="4415549"/>
            <a:ext cx="409172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61" name="íṥ1ïḓè"/>
          <p:cNvSpPr txBox="1"/>
          <p:nvPr/>
        </p:nvSpPr>
        <p:spPr>
          <a:xfrm>
            <a:off x="8829131" y="4776651"/>
            <a:ext cx="2737637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62" name="ïṩ1îḓè"/>
          <p:cNvSpPr txBox="1"/>
          <p:nvPr/>
        </p:nvSpPr>
        <p:spPr>
          <a:xfrm>
            <a:off x="8877952" y="5246476"/>
            <a:ext cx="2737637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63" name="ï$ḷíḍé"/>
          <p:cNvSpPr/>
          <p:nvPr/>
        </p:nvSpPr>
        <p:spPr bwMode="auto">
          <a:xfrm>
            <a:off x="8970930" y="4431299"/>
            <a:ext cx="409172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64" name="文本框 1"/>
          <p:cNvSpPr txBox="1"/>
          <p:nvPr/>
        </p:nvSpPr>
        <p:spPr>
          <a:xfrm>
            <a:off x="560949" y="1200396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可行性说明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8001" y="2109627"/>
            <a:ext cx="8696666" cy="4211451"/>
            <a:chOff x="786000" y="1144062"/>
            <a:chExt cx="10766879" cy="5213973"/>
          </a:xfrm>
        </p:grpSpPr>
        <p:cxnSp>
          <p:nvCxnSpPr>
            <p:cNvPr id="15" name="直接箭头连接符 14"/>
            <p:cNvCxnSpPr>
              <a:stCxn id="41" idx="4"/>
              <a:endCxn id="28" idx="0"/>
            </p:cNvCxnSpPr>
            <p:nvPr/>
          </p:nvCxnSpPr>
          <p:spPr>
            <a:xfrm flipH="1">
              <a:off x="9963972" y="3284906"/>
              <a:ext cx="1" cy="328569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26" idx="2"/>
              <a:endCxn id="22" idx="6"/>
            </p:cNvCxnSpPr>
            <p:nvPr/>
          </p:nvCxnSpPr>
          <p:spPr>
            <a:xfrm flipH="1">
              <a:off x="6647014" y="4393579"/>
              <a:ext cx="2763918" cy="0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22" idx="2"/>
              <a:endCxn id="20" idx="6"/>
            </p:cNvCxnSpPr>
            <p:nvPr/>
          </p:nvCxnSpPr>
          <p:spPr>
            <a:xfrm flipH="1" flipV="1">
              <a:off x="2993462" y="4393578"/>
              <a:ext cx="2547470" cy="1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ïşľiḋê"/>
            <p:cNvSpPr/>
            <p:nvPr/>
          </p:nvSpPr>
          <p:spPr>
            <a:xfrm>
              <a:off x="1670931" y="3840540"/>
              <a:ext cx="1106082" cy="1106078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19" name="iŝḻiḋê"/>
            <p:cNvSpPr/>
            <p:nvPr/>
          </p:nvSpPr>
          <p:spPr bwMode="auto">
            <a:xfrm>
              <a:off x="1909272" y="4090833"/>
              <a:ext cx="629400" cy="60549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ïṩ1ïḓé"/>
            <p:cNvSpPr/>
            <p:nvPr/>
          </p:nvSpPr>
          <p:spPr>
            <a:xfrm>
              <a:off x="2641254" y="4217472"/>
              <a:ext cx="352208" cy="352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5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ṣļîḍê"/>
            <p:cNvSpPr txBox="1"/>
            <p:nvPr/>
          </p:nvSpPr>
          <p:spPr bwMode="auto">
            <a:xfrm>
              <a:off x="786000" y="5113933"/>
              <a:ext cx="2875945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22" name="ïSļíḓè"/>
            <p:cNvSpPr/>
            <p:nvPr/>
          </p:nvSpPr>
          <p:spPr>
            <a:xfrm>
              <a:off x="5540932" y="3840540"/>
              <a:ext cx="1106082" cy="1106078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23" name="îŝḷîḓê"/>
            <p:cNvSpPr/>
            <p:nvPr/>
          </p:nvSpPr>
          <p:spPr bwMode="auto">
            <a:xfrm>
              <a:off x="5779273" y="4090833"/>
              <a:ext cx="629400" cy="60549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iśḻíḑê"/>
            <p:cNvSpPr/>
            <p:nvPr/>
          </p:nvSpPr>
          <p:spPr>
            <a:xfrm>
              <a:off x="6470910" y="4217472"/>
              <a:ext cx="352208" cy="352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4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iś1îďé"/>
            <p:cNvSpPr txBox="1"/>
            <p:nvPr/>
          </p:nvSpPr>
          <p:spPr bwMode="auto">
            <a:xfrm>
              <a:off x="4656000" y="5113933"/>
              <a:ext cx="2875945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26" name="iṩlïḍe"/>
            <p:cNvSpPr/>
            <p:nvPr/>
          </p:nvSpPr>
          <p:spPr>
            <a:xfrm>
              <a:off x="9410932" y="3840540"/>
              <a:ext cx="1106082" cy="1106078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27" name="íṡḷîḋe"/>
            <p:cNvSpPr/>
            <p:nvPr/>
          </p:nvSpPr>
          <p:spPr bwMode="auto">
            <a:xfrm>
              <a:off x="9649273" y="4090833"/>
              <a:ext cx="629400" cy="60549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ïšlîḑé"/>
            <p:cNvSpPr/>
            <p:nvPr/>
          </p:nvSpPr>
          <p:spPr>
            <a:xfrm>
              <a:off x="9787868" y="3613475"/>
              <a:ext cx="352208" cy="352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3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íṩḷïḍè"/>
            <p:cNvSpPr txBox="1"/>
            <p:nvPr/>
          </p:nvSpPr>
          <p:spPr bwMode="auto">
            <a:xfrm>
              <a:off x="8526000" y="5113933"/>
              <a:ext cx="2875945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30" name="ísḷiḍè"/>
            <p:cNvSpPr/>
            <p:nvPr/>
          </p:nvSpPr>
          <p:spPr>
            <a:xfrm>
              <a:off x="1670931" y="2178828"/>
              <a:ext cx="1106082" cy="1106078"/>
            </a:xfrm>
            <a:prstGeom prst="ellipse">
              <a:avLst/>
            </a:prstGeom>
            <a:solidFill>
              <a:schemeClr val="accent3"/>
            </a:solidFill>
            <a:ln w="1016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31" name="îsḻïde"/>
            <p:cNvSpPr/>
            <p:nvPr/>
          </p:nvSpPr>
          <p:spPr bwMode="auto">
            <a:xfrm>
              <a:off x="1909272" y="2429121"/>
              <a:ext cx="629400" cy="60549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iṥḷîḑè"/>
            <p:cNvSpPr/>
            <p:nvPr/>
          </p:nvSpPr>
          <p:spPr>
            <a:xfrm>
              <a:off x="2641254" y="2555760"/>
              <a:ext cx="352208" cy="3522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1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íṩḷîḓê"/>
            <p:cNvSpPr/>
            <p:nvPr/>
          </p:nvSpPr>
          <p:spPr bwMode="auto">
            <a:xfrm>
              <a:off x="786000" y="1563297"/>
              <a:ext cx="2875945" cy="61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Supporting text here.</a:t>
              </a: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Copy paste fonts. Choose the only option to retain text.</a:t>
              </a:r>
            </a:p>
          </p:txBody>
        </p:sp>
        <p:sp>
          <p:nvSpPr>
            <p:cNvPr id="34" name="íṩ1ïḑê"/>
            <p:cNvSpPr txBox="1"/>
            <p:nvPr/>
          </p:nvSpPr>
          <p:spPr bwMode="auto">
            <a:xfrm>
              <a:off x="786000" y="1144062"/>
              <a:ext cx="2875945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3"/>
                  </a:solidFill>
                </a:rPr>
                <a:t>Text here</a:t>
              </a:r>
            </a:p>
          </p:txBody>
        </p:sp>
        <p:sp>
          <p:nvSpPr>
            <p:cNvPr id="35" name="íśḻiḋe"/>
            <p:cNvSpPr/>
            <p:nvPr/>
          </p:nvSpPr>
          <p:spPr>
            <a:xfrm>
              <a:off x="5540932" y="2178828"/>
              <a:ext cx="1106082" cy="1106078"/>
            </a:xfrm>
            <a:prstGeom prst="ellipse">
              <a:avLst/>
            </a:prstGeom>
            <a:solidFill>
              <a:schemeClr val="accent3"/>
            </a:solidFill>
            <a:ln w="1016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36" name="íŝľïďé"/>
            <p:cNvSpPr/>
            <p:nvPr/>
          </p:nvSpPr>
          <p:spPr bwMode="auto">
            <a:xfrm>
              <a:off x="5779273" y="2429121"/>
              <a:ext cx="629400" cy="60549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îSḻïḑê"/>
            <p:cNvSpPr/>
            <p:nvPr/>
          </p:nvSpPr>
          <p:spPr>
            <a:xfrm>
              <a:off x="5307895" y="2555760"/>
              <a:ext cx="352208" cy="3522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2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îṧḻíḑê"/>
            <p:cNvSpPr/>
            <p:nvPr/>
          </p:nvSpPr>
          <p:spPr bwMode="auto">
            <a:xfrm>
              <a:off x="4656000" y="1563297"/>
              <a:ext cx="2875945" cy="61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Supporting text here.</a:t>
              </a: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Copy paste fonts. Choose the only option to retain text.</a:t>
              </a:r>
            </a:p>
          </p:txBody>
        </p:sp>
        <p:sp>
          <p:nvSpPr>
            <p:cNvPr id="39" name="ïšľïḓê"/>
            <p:cNvSpPr txBox="1"/>
            <p:nvPr/>
          </p:nvSpPr>
          <p:spPr bwMode="auto">
            <a:xfrm>
              <a:off x="4656000" y="1144062"/>
              <a:ext cx="2875945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3"/>
                  </a:solidFill>
                </a:rPr>
                <a:t>Text here</a:t>
              </a:r>
            </a:p>
          </p:txBody>
        </p:sp>
        <p:cxnSp>
          <p:nvCxnSpPr>
            <p:cNvPr id="40" name="直接箭头连接符 39"/>
            <p:cNvCxnSpPr>
              <a:stCxn id="32" idx="6"/>
              <a:endCxn id="37" idx="2"/>
            </p:cNvCxnSpPr>
            <p:nvPr/>
          </p:nvCxnSpPr>
          <p:spPr>
            <a:xfrm>
              <a:off x="2993462" y="2731866"/>
              <a:ext cx="2314433" cy="0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ṧľiḍé"/>
            <p:cNvSpPr/>
            <p:nvPr/>
          </p:nvSpPr>
          <p:spPr>
            <a:xfrm>
              <a:off x="9410932" y="2178828"/>
              <a:ext cx="1106082" cy="1106078"/>
            </a:xfrm>
            <a:prstGeom prst="ellipse">
              <a:avLst/>
            </a:prstGeom>
            <a:solidFill>
              <a:schemeClr val="accent3"/>
            </a:solidFill>
            <a:ln w="1016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42" name="işlîdê"/>
            <p:cNvSpPr/>
            <p:nvPr/>
          </p:nvSpPr>
          <p:spPr bwMode="auto">
            <a:xfrm>
              <a:off x="9649273" y="2429121"/>
              <a:ext cx="629400" cy="60549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iṡļiďé"/>
            <p:cNvSpPr/>
            <p:nvPr/>
          </p:nvSpPr>
          <p:spPr>
            <a:xfrm>
              <a:off x="9177895" y="2555760"/>
              <a:ext cx="352208" cy="3522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3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iṥḻidê"/>
            <p:cNvSpPr/>
            <p:nvPr/>
          </p:nvSpPr>
          <p:spPr bwMode="auto">
            <a:xfrm>
              <a:off x="8526000" y="1563297"/>
              <a:ext cx="2875945" cy="61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Supporting text here.</a:t>
              </a: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Copy paste fonts. Choose the only option to retain text.</a:t>
              </a:r>
            </a:p>
          </p:txBody>
        </p:sp>
        <p:sp>
          <p:nvSpPr>
            <p:cNvPr id="45" name="iSļiḍè"/>
            <p:cNvSpPr txBox="1"/>
            <p:nvPr/>
          </p:nvSpPr>
          <p:spPr bwMode="auto">
            <a:xfrm>
              <a:off x="8526000" y="1144062"/>
              <a:ext cx="2875945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3"/>
                  </a:solidFill>
                </a:rPr>
                <a:t>Text here</a:t>
              </a:r>
            </a:p>
          </p:txBody>
        </p:sp>
        <p:cxnSp>
          <p:nvCxnSpPr>
            <p:cNvPr id="46" name="肘形连接符 3"/>
            <p:cNvCxnSpPr>
              <a:stCxn id="18" idx="2"/>
              <a:endCxn id="30" idx="2"/>
            </p:cNvCxnSpPr>
            <p:nvPr/>
          </p:nvCxnSpPr>
          <p:spPr>
            <a:xfrm rot="10800000">
              <a:off x="1670931" y="2731867"/>
              <a:ext cx="12700" cy="1661712"/>
            </a:xfrm>
            <a:prstGeom prst="bentConnector3">
              <a:avLst>
                <a:gd name="adj1" fmla="val 1800000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stCxn id="35" idx="6"/>
              <a:endCxn id="43" idx="2"/>
            </p:cNvCxnSpPr>
            <p:nvPr/>
          </p:nvCxnSpPr>
          <p:spPr>
            <a:xfrm flipV="1">
              <a:off x="6647014" y="2731866"/>
              <a:ext cx="2530881" cy="1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íṩḷîḓê"/>
            <p:cNvSpPr/>
            <p:nvPr/>
          </p:nvSpPr>
          <p:spPr bwMode="auto">
            <a:xfrm>
              <a:off x="786000" y="5747578"/>
              <a:ext cx="2875945" cy="61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Supporting text here.</a:t>
              </a: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Copy paste fonts. Choose the only option to retain text.</a:t>
              </a:r>
            </a:p>
          </p:txBody>
        </p:sp>
        <p:sp>
          <p:nvSpPr>
            <p:cNvPr id="49" name="íṩḷîḓê"/>
            <p:cNvSpPr/>
            <p:nvPr/>
          </p:nvSpPr>
          <p:spPr bwMode="auto">
            <a:xfrm>
              <a:off x="4731467" y="5747578"/>
              <a:ext cx="2875945" cy="61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Supporting text here.</a:t>
              </a: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Copy paste fonts. Choose the only option to retain text.</a:t>
              </a:r>
            </a:p>
          </p:txBody>
        </p:sp>
        <p:sp>
          <p:nvSpPr>
            <p:cNvPr id="50" name="íṩḷîḓê"/>
            <p:cNvSpPr/>
            <p:nvPr/>
          </p:nvSpPr>
          <p:spPr bwMode="auto">
            <a:xfrm>
              <a:off x="8676934" y="5747578"/>
              <a:ext cx="2875945" cy="61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Supporting text here.</a:t>
              </a: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en-US" altLang="zh-CN" sz="800" dirty="0"/>
                <a:t>Copy paste fonts. Choose the only option to retain text.</a:t>
              </a:r>
            </a:p>
          </p:txBody>
        </p:sp>
      </p:grpSp>
      <p:sp>
        <p:nvSpPr>
          <p:cNvPr id="52" name="文本框 1"/>
          <p:cNvSpPr txBox="1"/>
          <p:nvPr/>
        </p:nvSpPr>
        <p:spPr>
          <a:xfrm>
            <a:off x="560950" y="1003705"/>
            <a:ext cx="1096305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可行性说明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8146" y="1864377"/>
            <a:ext cx="9698254" cy="4516314"/>
            <a:chOff x="669925" y="1127657"/>
            <a:chExt cx="10771203" cy="5015968"/>
          </a:xfrm>
        </p:grpSpPr>
        <p:sp>
          <p:nvSpPr>
            <p:cNvPr id="15" name="îśļíḑé"/>
            <p:cNvSpPr/>
            <p:nvPr/>
          </p:nvSpPr>
          <p:spPr bwMode="auto">
            <a:xfrm flipH="1">
              <a:off x="4793142" y="1964601"/>
              <a:ext cx="1671989" cy="1670091"/>
            </a:xfrm>
            <a:prstGeom prst="chevron">
              <a:avLst>
                <a:gd name="adj" fmla="val 50057"/>
              </a:avLst>
            </a:prstGeom>
            <a:solidFill>
              <a:srgbClr val="1C50A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ŝḷïḍe"/>
            <p:cNvSpPr/>
            <p:nvPr/>
          </p:nvSpPr>
          <p:spPr>
            <a:xfrm flipH="1">
              <a:off x="4793142" y="3636590"/>
              <a:ext cx="1671989" cy="1671990"/>
            </a:xfrm>
            <a:prstGeom prst="chevron">
              <a:avLst/>
            </a:prstGeom>
            <a:solidFill>
              <a:schemeClr val="accent3"/>
            </a:solidFill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śḷïḍê"/>
            <p:cNvSpPr/>
            <p:nvPr/>
          </p:nvSpPr>
          <p:spPr>
            <a:xfrm>
              <a:off x="5726874" y="1127657"/>
              <a:ext cx="1671989" cy="1671990"/>
            </a:xfrm>
            <a:prstGeom prst="chevron">
              <a:avLst/>
            </a:prstGeom>
            <a:solidFill>
              <a:schemeClr val="accent3"/>
            </a:solidFill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ṡlíḓê"/>
            <p:cNvSpPr/>
            <p:nvPr/>
          </p:nvSpPr>
          <p:spPr bwMode="auto">
            <a:xfrm>
              <a:off x="5726874" y="2799648"/>
              <a:ext cx="1671989" cy="1671989"/>
            </a:xfrm>
            <a:prstGeom prst="chevron">
              <a:avLst>
                <a:gd name="adj" fmla="val 50000"/>
              </a:avLst>
            </a:prstGeom>
            <a:solidFill>
              <a:srgbClr val="1C50A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ṡḻïḋé"/>
            <p:cNvSpPr/>
            <p:nvPr/>
          </p:nvSpPr>
          <p:spPr>
            <a:xfrm>
              <a:off x="5726874" y="4473534"/>
              <a:ext cx="1671989" cy="1670091"/>
            </a:xfrm>
            <a:prstGeom prst="chevron">
              <a:avLst/>
            </a:prstGeom>
            <a:solidFill>
              <a:srgbClr val="1C50A2"/>
            </a:solidFill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ṣľiḋe"/>
            <p:cNvSpPr/>
            <p:nvPr/>
          </p:nvSpPr>
          <p:spPr bwMode="auto">
            <a:xfrm>
              <a:off x="1360332" y="3364703"/>
              <a:ext cx="2381231" cy="62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1" name="ïṣļiḑé"/>
            <p:cNvSpPr txBox="1"/>
            <p:nvPr/>
          </p:nvSpPr>
          <p:spPr bwMode="auto">
            <a:xfrm>
              <a:off x="1360332" y="2951823"/>
              <a:ext cx="2381231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iṣḷiḍè"/>
            <p:cNvSpPr/>
            <p:nvPr/>
          </p:nvSpPr>
          <p:spPr bwMode="auto">
            <a:xfrm>
              <a:off x="721785" y="3092424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 flipV="1">
              <a:off x="718024" y="2819103"/>
              <a:ext cx="4075116" cy="797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6" idx="3"/>
            </p:cNvCxnSpPr>
            <p:nvPr/>
          </p:nvCxnSpPr>
          <p:spPr>
            <a:xfrm flipH="1">
              <a:off x="669925" y="4472585"/>
              <a:ext cx="4123217" cy="1660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ŝliḑe"/>
            <p:cNvSpPr/>
            <p:nvPr/>
          </p:nvSpPr>
          <p:spPr bwMode="auto">
            <a:xfrm>
              <a:off x="1360332" y="5025433"/>
              <a:ext cx="2676416" cy="68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6" name="íśļîḓe"/>
            <p:cNvSpPr txBox="1"/>
            <p:nvPr/>
          </p:nvSpPr>
          <p:spPr bwMode="auto">
            <a:xfrm>
              <a:off x="1360331" y="4612553"/>
              <a:ext cx="26764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accent3"/>
                  </a:solidFill>
                </a:rPr>
                <a:t>Text here</a:t>
              </a:r>
              <a:endParaRPr lang="zh-CN" altLang="en-US" sz="18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ïšľiḋê"/>
            <p:cNvSpPr/>
            <p:nvPr/>
          </p:nvSpPr>
          <p:spPr bwMode="auto">
            <a:xfrm>
              <a:off x="721785" y="4705605"/>
              <a:ext cx="461080" cy="4604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ṧ1îďê"/>
            <p:cNvSpPr/>
            <p:nvPr/>
          </p:nvSpPr>
          <p:spPr bwMode="auto">
            <a:xfrm>
              <a:off x="9011740" y="2049343"/>
              <a:ext cx="2429388" cy="6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29" name="íṧḷîḋe"/>
            <p:cNvSpPr txBox="1"/>
            <p:nvPr/>
          </p:nvSpPr>
          <p:spPr bwMode="auto">
            <a:xfrm>
              <a:off x="9011739" y="1636463"/>
              <a:ext cx="242938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chemeClr val="accent3"/>
                  </a:solidFill>
                </a:rPr>
                <a:t>Text here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iṩḻîḓé"/>
            <p:cNvSpPr/>
            <p:nvPr/>
          </p:nvSpPr>
          <p:spPr bwMode="auto">
            <a:xfrm>
              <a:off x="8373193" y="1793386"/>
              <a:ext cx="461080" cy="332731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ḻíḓê"/>
            <p:cNvSpPr/>
            <p:nvPr/>
          </p:nvSpPr>
          <p:spPr bwMode="auto">
            <a:xfrm>
              <a:off x="9011740" y="5319874"/>
              <a:ext cx="2429388" cy="6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32" name="îśḻíḋé"/>
            <p:cNvSpPr txBox="1"/>
            <p:nvPr/>
          </p:nvSpPr>
          <p:spPr bwMode="auto">
            <a:xfrm>
              <a:off x="9011739" y="4906994"/>
              <a:ext cx="242938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chemeClr val="accent1"/>
                  </a:solidFill>
                </a:rPr>
                <a:t>Text here</a:t>
              </a:r>
            </a:p>
          </p:txBody>
        </p:sp>
        <p:sp>
          <p:nvSpPr>
            <p:cNvPr id="33" name="išlïḍé"/>
            <p:cNvSpPr/>
            <p:nvPr/>
          </p:nvSpPr>
          <p:spPr bwMode="auto">
            <a:xfrm>
              <a:off x="8373193" y="5000091"/>
              <a:ext cx="461080" cy="460384"/>
            </a:xfrm>
            <a:custGeom>
              <a:avLst/>
              <a:gdLst>
                <a:gd name="connsiteX0" fmla="*/ 303775 w 607639"/>
                <a:gd name="connsiteY0" fmla="*/ 525007 h 606722"/>
                <a:gd name="connsiteX1" fmla="*/ 315710 w 607639"/>
                <a:gd name="connsiteY1" fmla="*/ 536902 h 606722"/>
                <a:gd name="connsiteX2" fmla="*/ 315710 w 607639"/>
                <a:gd name="connsiteY2" fmla="*/ 552347 h 606722"/>
                <a:gd name="connsiteX3" fmla="*/ 303775 w 607639"/>
                <a:gd name="connsiteY3" fmla="*/ 564241 h 606722"/>
                <a:gd name="connsiteX4" fmla="*/ 291929 w 607639"/>
                <a:gd name="connsiteY4" fmla="*/ 552347 h 606722"/>
                <a:gd name="connsiteX5" fmla="*/ 291929 w 607639"/>
                <a:gd name="connsiteY5" fmla="*/ 536902 h 606722"/>
                <a:gd name="connsiteX6" fmla="*/ 303775 w 607639"/>
                <a:gd name="connsiteY6" fmla="*/ 525007 h 606722"/>
                <a:gd name="connsiteX7" fmla="*/ 429885 w 607639"/>
                <a:gd name="connsiteY7" fmla="*/ 509483 h 606722"/>
                <a:gd name="connsiteX8" fmla="*/ 441811 w 607639"/>
                <a:gd name="connsiteY8" fmla="*/ 521409 h 606722"/>
                <a:gd name="connsiteX9" fmla="*/ 429885 w 607639"/>
                <a:gd name="connsiteY9" fmla="*/ 533335 h 606722"/>
                <a:gd name="connsiteX10" fmla="*/ 417959 w 607639"/>
                <a:gd name="connsiteY10" fmla="*/ 521409 h 606722"/>
                <a:gd name="connsiteX11" fmla="*/ 429885 w 607639"/>
                <a:gd name="connsiteY11" fmla="*/ 509483 h 606722"/>
                <a:gd name="connsiteX12" fmla="*/ 177720 w 607639"/>
                <a:gd name="connsiteY12" fmla="*/ 509483 h 606722"/>
                <a:gd name="connsiteX13" fmla="*/ 189611 w 607639"/>
                <a:gd name="connsiteY13" fmla="*/ 521409 h 606722"/>
                <a:gd name="connsiteX14" fmla="*/ 177720 w 607639"/>
                <a:gd name="connsiteY14" fmla="*/ 533335 h 606722"/>
                <a:gd name="connsiteX15" fmla="*/ 165829 w 607639"/>
                <a:gd name="connsiteY15" fmla="*/ 521409 h 606722"/>
                <a:gd name="connsiteX16" fmla="*/ 177720 w 607639"/>
                <a:gd name="connsiteY16" fmla="*/ 509483 h 606722"/>
                <a:gd name="connsiteX17" fmla="*/ 522185 w 607639"/>
                <a:gd name="connsiteY17" fmla="*/ 417324 h 606722"/>
                <a:gd name="connsiteX18" fmla="*/ 534111 w 607639"/>
                <a:gd name="connsiteY18" fmla="*/ 429250 h 606722"/>
                <a:gd name="connsiteX19" fmla="*/ 522185 w 607639"/>
                <a:gd name="connsiteY19" fmla="*/ 441176 h 606722"/>
                <a:gd name="connsiteX20" fmla="*/ 510259 w 607639"/>
                <a:gd name="connsiteY20" fmla="*/ 429250 h 606722"/>
                <a:gd name="connsiteX21" fmla="*/ 522185 w 607639"/>
                <a:gd name="connsiteY21" fmla="*/ 417324 h 606722"/>
                <a:gd name="connsiteX22" fmla="*/ 85420 w 607639"/>
                <a:gd name="connsiteY22" fmla="*/ 417324 h 606722"/>
                <a:gd name="connsiteX23" fmla="*/ 97311 w 607639"/>
                <a:gd name="connsiteY23" fmla="*/ 429250 h 606722"/>
                <a:gd name="connsiteX24" fmla="*/ 85420 w 607639"/>
                <a:gd name="connsiteY24" fmla="*/ 441176 h 606722"/>
                <a:gd name="connsiteX25" fmla="*/ 73529 w 607639"/>
                <a:gd name="connsiteY25" fmla="*/ 429250 h 606722"/>
                <a:gd name="connsiteX26" fmla="*/ 85420 w 607639"/>
                <a:gd name="connsiteY26" fmla="*/ 417324 h 606722"/>
                <a:gd name="connsiteX27" fmla="*/ 537643 w 607639"/>
                <a:gd name="connsiteY27" fmla="*/ 291506 h 606722"/>
                <a:gd name="connsiteX28" fmla="*/ 555628 w 607639"/>
                <a:gd name="connsiteY28" fmla="*/ 291506 h 606722"/>
                <a:gd name="connsiteX29" fmla="*/ 567558 w 607639"/>
                <a:gd name="connsiteY29" fmla="*/ 303316 h 606722"/>
                <a:gd name="connsiteX30" fmla="*/ 555628 w 607639"/>
                <a:gd name="connsiteY30" fmla="*/ 315216 h 606722"/>
                <a:gd name="connsiteX31" fmla="*/ 537643 w 607639"/>
                <a:gd name="connsiteY31" fmla="*/ 315216 h 606722"/>
                <a:gd name="connsiteX32" fmla="*/ 525713 w 607639"/>
                <a:gd name="connsiteY32" fmla="*/ 303316 h 606722"/>
                <a:gd name="connsiteX33" fmla="*/ 537643 w 607639"/>
                <a:gd name="connsiteY33" fmla="*/ 291506 h 606722"/>
                <a:gd name="connsiteX34" fmla="*/ 51991 w 607639"/>
                <a:gd name="connsiteY34" fmla="*/ 291506 h 606722"/>
                <a:gd name="connsiteX35" fmla="*/ 69946 w 607639"/>
                <a:gd name="connsiteY35" fmla="*/ 291506 h 606722"/>
                <a:gd name="connsiteX36" fmla="*/ 81856 w 607639"/>
                <a:gd name="connsiteY36" fmla="*/ 303316 h 606722"/>
                <a:gd name="connsiteX37" fmla="*/ 69946 w 607639"/>
                <a:gd name="connsiteY37" fmla="*/ 315216 h 606722"/>
                <a:gd name="connsiteX38" fmla="*/ 51991 w 607639"/>
                <a:gd name="connsiteY38" fmla="*/ 315216 h 606722"/>
                <a:gd name="connsiteX39" fmla="*/ 40081 w 607639"/>
                <a:gd name="connsiteY39" fmla="*/ 303316 h 606722"/>
                <a:gd name="connsiteX40" fmla="*/ 51991 w 607639"/>
                <a:gd name="connsiteY40" fmla="*/ 291506 h 606722"/>
                <a:gd name="connsiteX41" fmla="*/ 412608 w 607639"/>
                <a:gd name="connsiteY41" fmla="*/ 222096 h 606722"/>
                <a:gd name="connsiteX42" fmla="*/ 345491 w 607639"/>
                <a:gd name="connsiteY42" fmla="*/ 334245 h 606722"/>
                <a:gd name="connsiteX43" fmla="*/ 412608 w 607639"/>
                <a:gd name="connsiteY43" fmla="*/ 334245 h 606722"/>
                <a:gd name="connsiteX44" fmla="*/ 427651 w 607639"/>
                <a:gd name="connsiteY44" fmla="*/ 167533 h 606722"/>
                <a:gd name="connsiteX45" fmla="*/ 436375 w 607639"/>
                <a:gd name="connsiteY45" fmla="*/ 178996 h 606722"/>
                <a:gd name="connsiteX46" fmla="*/ 436375 w 607639"/>
                <a:gd name="connsiteY46" fmla="*/ 334245 h 606722"/>
                <a:gd name="connsiteX47" fmla="*/ 469399 w 607639"/>
                <a:gd name="connsiteY47" fmla="*/ 334245 h 606722"/>
                <a:gd name="connsiteX48" fmla="*/ 481327 w 607639"/>
                <a:gd name="connsiteY48" fmla="*/ 346153 h 606722"/>
                <a:gd name="connsiteX49" fmla="*/ 469399 w 607639"/>
                <a:gd name="connsiteY49" fmla="*/ 357973 h 606722"/>
                <a:gd name="connsiteX50" fmla="*/ 436375 w 607639"/>
                <a:gd name="connsiteY50" fmla="*/ 357973 h 606722"/>
                <a:gd name="connsiteX51" fmla="*/ 436375 w 607639"/>
                <a:gd name="connsiteY51" fmla="*/ 427733 h 606722"/>
                <a:gd name="connsiteX52" fmla="*/ 424536 w 607639"/>
                <a:gd name="connsiteY52" fmla="*/ 439552 h 606722"/>
                <a:gd name="connsiteX53" fmla="*/ 412608 w 607639"/>
                <a:gd name="connsiteY53" fmla="*/ 427733 h 606722"/>
                <a:gd name="connsiteX54" fmla="*/ 412608 w 607639"/>
                <a:gd name="connsiteY54" fmla="*/ 357973 h 606722"/>
                <a:gd name="connsiteX55" fmla="*/ 324573 w 607639"/>
                <a:gd name="connsiteY55" fmla="*/ 357973 h 606722"/>
                <a:gd name="connsiteX56" fmla="*/ 314158 w 607639"/>
                <a:gd name="connsiteY56" fmla="*/ 352019 h 606722"/>
                <a:gd name="connsiteX57" fmla="*/ 314336 w 607639"/>
                <a:gd name="connsiteY57" fmla="*/ 340022 h 606722"/>
                <a:gd name="connsiteX58" fmla="*/ 414299 w 607639"/>
                <a:gd name="connsiteY58" fmla="*/ 172953 h 606722"/>
                <a:gd name="connsiteX59" fmla="*/ 427651 w 607639"/>
                <a:gd name="connsiteY59" fmla="*/ 167533 h 606722"/>
                <a:gd name="connsiteX60" fmla="*/ 216270 w 607639"/>
                <a:gd name="connsiteY60" fmla="*/ 167099 h 606722"/>
                <a:gd name="connsiteX61" fmla="*/ 290518 w 607639"/>
                <a:gd name="connsiteY61" fmla="*/ 241210 h 606722"/>
                <a:gd name="connsiteX62" fmla="*/ 242978 w 607639"/>
                <a:gd name="connsiteY62" fmla="*/ 355754 h 606722"/>
                <a:gd name="connsiteX63" fmla="*/ 182707 w 607639"/>
                <a:gd name="connsiteY63" fmla="*/ 415825 h 606722"/>
                <a:gd name="connsiteX64" fmla="*/ 278588 w 607639"/>
                <a:gd name="connsiteY64" fmla="*/ 415825 h 606722"/>
                <a:gd name="connsiteX65" fmla="*/ 290518 w 607639"/>
                <a:gd name="connsiteY65" fmla="*/ 427734 h 606722"/>
                <a:gd name="connsiteX66" fmla="*/ 278588 w 607639"/>
                <a:gd name="connsiteY66" fmla="*/ 439552 h 606722"/>
                <a:gd name="connsiteX67" fmla="*/ 154040 w 607639"/>
                <a:gd name="connsiteY67" fmla="*/ 439552 h 606722"/>
                <a:gd name="connsiteX68" fmla="*/ 143001 w 607639"/>
                <a:gd name="connsiteY68" fmla="*/ 432265 h 606722"/>
                <a:gd name="connsiteX69" fmla="*/ 145582 w 607639"/>
                <a:gd name="connsiteY69" fmla="*/ 419292 h 606722"/>
                <a:gd name="connsiteX70" fmla="*/ 226152 w 607639"/>
                <a:gd name="connsiteY70" fmla="*/ 338959 h 606722"/>
                <a:gd name="connsiteX71" fmla="*/ 266659 w 607639"/>
                <a:gd name="connsiteY71" fmla="*/ 241210 h 606722"/>
                <a:gd name="connsiteX72" fmla="*/ 216270 w 607639"/>
                <a:gd name="connsiteY72" fmla="*/ 190914 h 606722"/>
                <a:gd name="connsiteX73" fmla="*/ 165880 w 607639"/>
                <a:gd name="connsiteY73" fmla="*/ 241210 h 606722"/>
                <a:gd name="connsiteX74" fmla="*/ 154040 w 607639"/>
                <a:gd name="connsiteY74" fmla="*/ 253029 h 606722"/>
                <a:gd name="connsiteX75" fmla="*/ 142110 w 607639"/>
                <a:gd name="connsiteY75" fmla="*/ 241210 h 606722"/>
                <a:gd name="connsiteX76" fmla="*/ 216270 w 607639"/>
                <a:gd name="connsiteY76" fmla="*/ 167099 h 606722"/>
                <a:gd name="connsiteX77" fmla="*/ 522185 w 607639"/>
                <a:gd name="connsiteY77" fmla="*/ 165547 h 606722"/>
                <a:gd name="connsiteX78" fmla="*/ 534111 w 607639"/>
                <a:gd name="connsiteY78" fmla="*/ 177438 h 606722"/>
                <a:gd name="connsiteX79" fmla="*/ 522185 w 607639"/>
                <a:gd name="connsiteY79" fmla="*/ 189329 h 606722"/>
                <a:gd name="connsiteX80" fmla="*/ 510259 w 607639"/>
                <a:gd name="connsiteY80" fmla="*/ 177438 h 606722"/>
                <a:gd name="connsiteX81" fmla="*/ 522185 w 607639"/>
                <a:gd name="connsiteY81" fmla="*/ 165547 h 606722"/>
                <a:gd name="connsiteX82" fmla="*/ 85420 w 607639"/>
                <a:gd name="connsiteY82" fmla="*/ 165547 h 606722"/>
                <a:gd name="connsiteX83" fmla="*/ 97311 w 607639"/>
                <a:gd name="connsiteY83" fmla="*/ 177438 h 606722"/>
                <a:gd name="connsiteX84" fmla="*/ 85420 w 607639"/>
                <a:gd name="connsiteY84" fmla="*/ 189329 h 606722"/>
                <a:gd name="connsiteX85" fmla="*/ 73529 w 607639"/>
                <a:gd name="connsiteY85" fmla="*/ 177438 h 606722"/>
                <a:gd name="connsiteX86" fmla="*/ 85420 w 607639"/>
                <a:gd name="connsiteY86" fmla="*/ 165547 h 606722"/>
                <a:gd name="connsiteX87" fmla="*/ 429885 w 607639"/>
                <a:gd name="connsiteY87" fmla="*/ 73388 h 606722"/>
                <a:gd name="connsiteX88" fmla="*/ 441811 w 607639"/>
                <a:gd name="connsiteY88" fmla="*/ 85279 h 606722"/>
                <a:gd name="connsiteX89" fmla="*/ 429885 w 607639"/>
                <a:gd name="connsiteY89" fmla="*/ 97170 h 606722"/>
                <a:gd name="connsiteX90" fmla="*/ 417959 w 607639"/>
                <a:gd name="connsiteY90" fmla="*/ 85279 h 606722"/>
                <a:gd name="connsiteX91" fmla="*/ 429885 w 607639"/>
                <a:gd name="connsiteY91" fmla="*/ 73388 h 606722"/>
                <a:gd name="connsiteX92" fmla="*/ 177720 w 607639"/>
                <a:gd name="connsiteY92" fmla="*/ 73388 h 606722"/>
                <a:gd name="connsiteX93" fmla="*/ 189611 w 607639"/>
                <a:gd name="connsiteY93" fmla="*/ 85279 h 606722"/>
                <a:gd name="connsiteX94" fmla="*/ 177720 w 607639"/>
                <a:gd name="connsiteY94" fmla="*/ 97170 h 606722"/>
                <a:gd name="connsiteX95" fmla="*/ 165829 w 607639"/>
                <a:gd name="connsiteY95" fmla="*/ 85279 h 606722"/>
                <a:gd name="connsiteX96" fmla="*/ 177720 w 607639"/>
                <a:gd name="connsiteY96" fmla="*/ 73388 h 606722"/>
                <a:gd name="connsiteX97" fmla="*/ 303775 w 607639"/>
                <a:gd name="connsiteY97" fmla="*/ 42480 h 606722"/>
                <a:gd name="connsiteX98" fmla="*/ 315710 w 607639"/>
                <a:gd name="connsiteY98" fmla="*/ 54396 h 606722"/>
                <a:gd name="connsiteX99" fmla="*/ 315710 w 607639"/>
                <a:gd name="connsiteY99" fmla="*/ 69869 h 606722"/>
                <a:gd name="connsiteX100" fmla="*/ 303775 w 607639"/>
                <a:gd name="connsiteY100" fmla="*/ 81785 h 606722"/>
                <a:gd name="connsiteX101" fmla="*/ 291929 w 607639"/>
                <a:gd name="connsiteY101" fmla="*/ 69869 h 606722"/>
                <a:gd name="connsiteX102" fmla="*/ 291929 w 607639"/>
                <a:gd name="connsiteY102" fmla="*/ 54396 h 606722"/>
                <a:gd name="connsiteX103" fmla="*/ 303775 w 607639"/>
                <a:gd name="connsiteY103" fmla="*/ 42480 h 606722"/>
                <a:gd name="connsiteX104" fmla="*/ 303775 w 607639"/>
                <a:gd name="connsiteY104" fmla="*/ 0 h 606722"/>
                <a:gd name="connsiteX105" fmla="*/ 537058 w 607639"/>
                <a:gd name="connsiteY105" fmla="*/ 108956 h 606722"/>
                <a:gd name="connsiteX106" fmla="*/ 537058 w 607639"/>
                <a:gd name="connsiteY106" fmla="*/ 93048 h 606722"/>
                <a:gd name="connsiteX107" fmla="*/ 548895 w 607639"/>
                <a:gd name="connsiteY107" fmla="*/ 81139 h 606722"/>
                <a:gd name="connsiteX108" fmla="*/ 560822 w 607639"/>
                <a:gd name="connsiteY108" fmla="*/ 93048 h 606722"/>
                <a:gd name="connsiteX109" fmla="*/ 560822 w 607639"/>
                <a:gd name="connsiteY109" fmla="*/ 138994 h 606722"/>
                <a:gd name="connsiteX110" fmla="*/ 548895 w 607639"/>
                <a:gd name="connsiteY110" fmla="*/ 150903 h 606722"/>
                <a:gd name="connsiteX111" fmla="*/ 502880 w 607639"/>
                <a:gd name="connsiteY111" fmla="*/ 150903 h 606722"/>
                <a:gd name="connsiteX112" fmla="*/ 490953 w 607639"/>
                <a:gd name="connsiteY112" fmla="*/ 138994 h 606722"/>
                <a:gd name="connsiteX113" fmla="*/ 502880 w 607639"/>
                <a:gd name="connsiteY113" fmla="*/ 127174 h 606722"/>
                <a:gd name="connsiteX114" fmla="*/ 521126 w 607639"/>
                <a:gd name="connsiteY114" fmla="*/ 127174 h 606722"/>
                <a:gd name="connsiteX115" fmla="*/ 303775 w 607639"/>
                <a:gd name="connsiteY115" fmla="*/ 23728 h 606722"/>
                <a:gd name="connsiteX116" fmla="*/ 23764 w 607639"/>
                <a:gd name="connsiteY116" fmla="*/ 303316 h 606722"/>
                <a:gd name="connsiteX117" fmla="*/ 303775 w 607639"/>
                <a:gd name="connsiteY117" fmla="*/ 582905 h 606722"/>
                <a:gd name="connsiteX118" fmla="*/ 583786 w 607639"/>
                <a:gd name="connsiteY118" fmla="*/ 303316 h 606722"/>
                <a:gd name="connsiteX119" fmla="*/ 573906 w 607639"/>
                <a:gd name="connsiteY119" fmla="*/ 229376 h 606722"/>
                <a:gd name="connsiteX120" fmla="*/ 582273 w 607639"/>
                <a:gd name="connsiteY120" fmla="*/ 214801 h 606722"/>
                <a:gd name="connsiteX121" fmla="*/ 596869 w 607639"/>
                <a:gd name="connsiteY121" fmla="*/ 223066 h 606722"/>
                <a:gd name="connsiteX122" fmla="*/ 607639 w 607639"/>
                <a:gd name="connsiteY122" fmla="*/ 303316 h 606722"/>
                <a:gd name="connsiteX123" fmla="*/ 303775 w 607639"/>
                <a:gd name="connsiteY123" fmla="*/ 606722 h 606722"/>
                <a:gd name="connsiteX124" fmla="*/ 0 w 607639"/>
                <a:gd name="connsiteY124" fmla="*/ 303316 h 606722"/>
                <a:gd name="connsiteX125" fmla="*/ 303775 w 607639"/>
                <a:gd name="connsiteY1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7639" h="606722">
                  <a:moveTo>
                    <a:pt x="303775" y="525007"/>
                  </a:moveTo>
                  <a:cubicBezTo>
                    <a:pt x="310366" y="525007"/>
                    <a:pt x="315710" y="530333"/>
                    <a:pt x="315710" y="536902"/>
                  </a:cubicBezTo>
                  <a:lnTo>
                    <a:pt x="315710" y="552347"/>
                  </a:lnTo>
                  <a:cubicBezTo>
                    <a:pt x="315710" y="558915"/>
                    <a:pt x="310366" y="564241"/>
                    <a:pt x="303775" y="564241"/>
                  </a:cubicBezTo>
                  <a:cubicBezTo>
                    <a:pt x="297184" y="564241"/>
                    <a:pt x="291929" y="558915"/>
                    <a:pt x="291929" y="552347"/>
                  </a:cubicBezTo>
                  <a:lnTo>
                    <a:pt x="291929" y="536902"/>
                  </a:lnTo>
                  <a:cubicBezTo>
                    <a:pt x="291929" y="530333"/>
                    <a:pt x="297184" y="525007"/>
                    <a:pt x="303775" y="525007"/>
                  </a:cubicBezTo>
                  <a:close/>
                  <a:moveTo>
                    <a:pt x="429885" y="509483"/>
                  </a:moveTo>
                  <a:cubicBezTo>
                    <a:pt x="436472" y="509483"/>
                    <a:pt x="441811" y="514822"/>
                    <a:pt x="441811" y="521409"/>
                  </a:cubicBezTo>
                  <a:cubicBezTo>
                    <a:pt x="441811" y="527996"/>
                    <a:pt x="436472" y="533335"/>
                    <a:pt x="429885" y="533335"/>
                  </a:cubicBezTo>
                  <a:cubicBezTo>
                    <a:pt x="423298" y="533335"/>
                    <a:pt x="417959" y="527996"/>
                    <a:pt x="417959" y="521409"/>
                  </a:cubicBezTo>
                  <a:cubicBezTo>
                    <a:pt x="417959" y="514822"/>
                    <a:pt x="423298" y="509483"/>
                    <a:pt x="429885" y="509483"/>
                  </a:cubicBezTo>
                  <a:close/>
                  <a:moveTo>
                    <a:pt x="177720" y="509483"/>
                  </a:moveTo>
                  <a:cubicBezTo>
                    <a:pt x="184287" y="509483"/>
                    <a:pt x="189611" y="514822"/>
                    <a:pt x="189611" y="521409"/>
                  </a:cubicBezTo>
                  <a:cubicBezTo>
                    <a:pt x="189611" y="527996"/>
                    <a:pt x="184287" y="533335"/>
                    <a:pt x="177720" y="533335"/>
                  </a:cubicBezTo>
                  <a:cubicBezTo>
                    <a:pt x="171153" y="533335"/>
                    <a:pt x="165829" y="527996"/>
                    <a:pt x="165829" y="521409"/>
                  </a:cubicBezTo>
                  <a:cubicBezTo>
                    <a:pt x="165829" y="514822"/>
                    <a:pt x="171153" y="509483"/>
                    <a:pt x="177720" y="509483"/>
                  </a:cubicBezTo>
                  <a:close/>
                  <a:moveTo>
                    <a:pt x="522185" y="417324"/>
                  </a:moveTo>
                  <a:cubicBezTo>
                    <a:pt x="528772" y="417324"/>
                    <a:pt x="534111" y="422663"/>
                    <a:pt x="534111" y="429250"/>
                  </a:cubicBezTo>
                  <a:cubicBezTo>
                    <a:pt x="534111" y="435837"/>
                    <a:pt x="528772" y="441176"/>
                    <a:pt x="522185" y="441176"/>
                  </a:cubicBezTo>
                  <a:cubicBezTo>
                    <a:pt x="515598" y="441176"/>
                    <a:pt x="510259" y="435837"/>
                    <a:pt x="510259" y="429250"/>
                  </a:cubicBezTo>
                  <a:cubicBezTo>
                    <a:pt x="510259" y="422663"/>
                    <a:pt x="515598" y="417324"/>
                    <a:pt x="522185" y="417324"/>
                  </a:cubicBezTo>
                  <a:close/>
                  <a:moveTo>
                    <a:pt x="85420" y="417324"/>
                  </a:moveTo>
                  <a:cubicBezTo>
                    <a:pt x="91987" y="417324"/>
                    <a:pt x="97311" y="422663"/>
                    <a:pt x="97311" y="429250"/>
                  </a:cubicBezTo>
                  <a:cubicBezTo>
                    <a:pt x="97311" y="435837"/>
                    <a:pt x="91987" y="441176"/>
                    <a:pt x="85420" y="441176"/>
                  </a:cubicBezTo>
                  <a:cubicBezTo>
                    <a:pt x="78853" y="441176"/>
                    <a:pt x="73529" y="435837"/>
                    <a:pt x="73529" y="429250"/>
                  </a:cubicBezTo>
                  <a:cubicBezTo>
                    <a:pt x="73529" y="422663"/>
                    <a:pt x="78853" y="417324"/>
                    <a:pt x="85420" y="417324"/>
                  </a:cubicBezTo>
                  <a:close/>
                  <a:moveTo>
                    <a:pt x="537643" y="291506"/>
                  </a:moveTo>
                  <a:lnTo>
                    <a:pt x="555628" y="291506"/>
                  </a:lnTo>
                  <a:cubicBezTo>
                    <a:pt x="562216" y="291506"/>
                    <a:pt x="567558" y="296745"/>
                    <a:pt x="567558" y="303316"/>
                  </a:cubicBezTo>
                  <a:cubicBezTo>
                    <a:pt x="567558" y="309888"/>
                    <a:pt x="562216" y="315216"/>
                    <a:pt x="555628" y="315216"/>
                  </a:cubicBezTo>
                  <a:lnTo>
                    <a:pt x="537643" y="315216"/>
                  </a:lnTo>
                  <a:cubicBezTo>
                    <a:pt x="531055" y="315216"/>
                    <a:pt x="525713" y="309888"/>
                    <a:pt x="525713" y="303316"/>
                  </a:cubicBezTo>
                  <a:cubicBezTo>
                    <a:pt x="525713" y="296745"/>
                    <a:pt x="531055" y="291506"/>
                    <a:pt x="537643" y="291506"/>
                  </a:cubicBezTo>
                  <a:close/>
                  <a:moveTo>
                    <a:pt x="51991" y="291506"/>
                  </a:moveTo>
                  <a:lnTo>
                    <a:pt x="69946" y="291506"/>
                  </a:lnTo>
                  <a:cubicBezTo>
                    <a:pt x="76523" y="291506"/>
                    <a:pt x="81856" y="296745"/>
                    <a:pt x="81856" y="303316"/>
                  </a:cubicBezTo>
                  <a:cubicBezTo>
                    <a:pt x="81856" y="309888"/>
                    <a:pt x="76523" y="315216"/>
                    <a:pt x="69946" y="315216"/>
                  </a:cubicBezTo>
                  <a:lnTo>
                    <a:pt x="51991" y="315216"/>
                  </a:lnTo>
                  <a:cubicBezTo>
                    <a:pt x="45414" y="315216"/>
                    <a:pt x="40081" y="309888"/>
                    <a:pt x="40081" y="303316"/>
                  </a:cubicBezTo>
                  <a:cubicBezTo>
                    <a:pt x="40081" y="296745"/>
                    <a:pt x="45414" y="291506"/>
                    <a:pt x="51991" y="291506"/>
                  </a:cubicBezTo>
                  <a:close/>
                  <a:moveTo>
                    <a:pt x="412608" y="222096"/>
                  </a:moveTo>
                  <a:lnTo>
                    <a:pt x="345491" y="334245"/>
                  </a:lnTo>
                  <a:lnTo>
                    <a:pt x="412608" y="334245"/>
                  </a:lnTo>
                  <a:close/>
                  <a:moveTo>
                    <a:pt x="427651" y="167533"/>
                  </a:moveTo>
                  <a:cubicBezTo>
                    <a:pt x="432814" y="168954"/>
                    <a:pt x="436375" y="173664"/>
                    <a:pt x="436375" y="178996"/>
                  </a:cubicBezTo>
                  <a:lnTo>
                    <a:pt x="436375" y="334245"/>
                  </a:lnTo>
                  <a:lnTo>
                    <a:pt x="469399" y="334245"/>
                  </a:lnTo>
                  <a:cubicBezTo>
                    <a:pt x="475986" y="334245"/>
                    <a:pt x="481327" y="339577"/>
                    <a:pt x="481327" y="346153"/>
                  </a:cubicBezTo>
                  <a:cubicBezTo>
                    <a:pt x="481327" y="352641"/>
                    <a:pt x="475986" y="357973"/>
                    <a:pt x="469399" y="357973"/>
                  </a:cubicBezTo>
                  <a:lnTo>
                    <a:pt x="436375" y="357973"/>
                  </a:lnTo>
                  <a:lnTo>
                    <a:pt x="436375" y="427733"/>
                  </a:lnTo>
                  <a:cubicBezTo>
                    <a:pt x="436375" y="434220"/>
                    <a:pt x="431123" y="439552"/>
                    <a:pt x="424536" y="439552"/>
                  </a:cubicBezTo>
                  <a:cubicBezTo>
                    <a:pt x="417949" y="439552"/>
                    <a:pt x="412608" y="434220"/>
                    <a:pt x="412608" y="427733"/>
                  </a:cubicBezTo>
                  <a:lnTo>
                    <a:pt x="412608" y="357973"/>
                  </a:lnTo>
                  <a:lnTo>
                    <a:pt x="324573" y="357973"/>
                  </a:lnTo>
                  <a:cubicBezTo>
                    <a:pt x="320300" y="357973"/>
                    <a:pt x="316295" y="355662"/>
                    <a:pt x="314158" y="352019"/>
                  </a:cubicBezTo>
                  <a:cubicBezTo>
                    <a:pt x="312111" y="348286"/>
                    <a:pt x="312111" y="343665"/>
                    <a:pt x="314336" y="340022"/>
                  </a:cubicBezTo>
                  <a:lnTo>
                    <a:pt x="414299" y="172953"/>
                  </a:lnTo>
                  <a:cubicBezTo>
                    <a:pt x="417059" y="168332"/>
                    <a:pt x="422489" y="166111"/>
                    <a:pt x="427651" y="167533"/>
                  </a:cubicBezTo>
                  <a:close/>
                  <a:moveTo>
                    <a:pt x="216270" y="167099"/>
                  </a:moveTo>
                  <a:cubicBezTo>
                    <a:pt x="257222" y="167099"/>
                    <a:pt x="290518" y="200333"/>
                    <a:pt x="290518" y="241210"/>
                  </a:cubicBezTo>
                  <a:cubicBezTo>
                    <a:pt x="290518" y="284486"/>
                    <a:pt x="273603" y="325097"/>
                    <a:pt x="242978" y="355754"/>
                  </a:cubicBezTo>
                  <a:lnTo>
                    <a:pt x="182707" y="415825"/>
                  </a:lnTo>
                  <a:lnTo>
                    <a:pt x="278588" y="415825"/>
                  </a:lnTo>
                  <a:cubicBezTo>
                    <a:pt x="285176" y="415825"/>
                    <a:pt x="290518" y="421158"/>
                    <a:pt x="290518" y="427734"/>
                  </a:cubicBezTo>
                  <a:cubicBezTo>
                    <a:pt x="290518" y="434220"/>
                    <a:pt x="285176" y="439552"/>
                    <a:pt x="278588" y="439552"/>
                  </a:cubicBezTo>
                  <a:lnTo>
                    <a:pt x="154040" y="439552"/>
                  </a:lnTo>
                  <a:cubicBezTo>
                    <a:pt x="149232" y="439552"/>
                    <a:pt x="144870" y="436709"/>
                    <a:pt x="143001" y="432265"/>
                  </a:cubicBezTo>
                  <a:cubicBezTo>
                    <a:pt x="141131" y="427822"/>
                    <a:pt x="142199" y="422668"/>
                    <a:pt x="145582" y="419292"/>
                  </a:cubicBezTo>
                  <a:lnTo>
                    <a:pt x="226152" y="338959"/>
                  </a:lnTo>
                  <a:cubicBezTo>
                    <a:pt x="252236" y="312834"/>
                    <a:pt x="266659" y="278088"/>
                    <a:pt x="266659" y="241210"/>
                  </a:cubicBezTo>
                  <a:cubicBezTo>
                    <a:pt x="266659" y="213485"/>
                    <a:pt x="244046" y="190914"/>
                    <a:pt x="216270" y="190914"/>
                  </a:cubicBezTo>
                  <a:cubicBezTo>
                    <a:pt x="188493" y="190914"/>
                    <a:pt x="165880" y="213485"/>
                    <a:pt x="165880" y="241210"/>
                  </a:cubicBezTo>
                  <a:cubicBezTo>
                    <a:pt x="165880" y="247786"/>
                    <a:pt x="160539" y="253029"/>
                    <a:pt x="154040" y="253029"/>
                  </a:cubicBezTo>
                  <a:cubicBezTo>
                    <a:pt x="147452" y="253029"/>
                    <a:pt x="142110" y="247786"/>
                    <a:pt x="142110" y="241210"/>
                  </a:cubicBezTo>
                  <a:cubicBezTo>
                    <a:pt x="142110" y="200333"/>
                    <a:pt x="175406" y="167099"/>
                    <a:pt x="216270" y="167099"/>
                  </a:cubicBezTo>
                  <a:close/>
                  <a:moveTo>
                    <a:pt x="522185" y="165547"/>
                  </a:moveTo>
                  <a:cubicBezTo>
                    <a:pt x="528772" y="165547"/>
                    <a:pt x="534111" y="170871"/>
                    <a:pt x="534111" y="177438"/>
                  </a:cubicBezTo>
                  <a:cubicBezTo>
                    <a:pt x="534111" y="184005"/>
                    <a:pt x="528772" y="189329"/>
                    <a:pt x="522185" y="189329"/>
                  </a:cubicBezTo>
                  <a:cubicBezTo>
                    <a:pt x="515598" y="189329"/>
                    <a:pt x="510259" y="184005"/>
                    <a:pt x="510259" y="177438"/>
                  </a:cubicBezTo>
                  <a:cubicBezTo>
                    <a:pt x="510259" y="170871"/>
                    <a:pt x="515598" y="165547"/>
                    <a:pt x="522185" y="165547"/>
                  </a:cubicBezTo>
                  <a:close/>
                  <a:moveTo>
                    <a:pt x="85420" y="165547"/>
                  </a:moveTo>
                  <a:cubicBezTo>
                    <a:pt x="91987" y="165547"/>
                    <a:pt x="97311" y="170871"/>
                    <a:pt x="97311" y="177438"/>
                  </a:cubicBezTo>
                  <a:cubicBezTo>
                    <a:pt x="97311" y="184005"/>
                    <a:pt x="91987" y="189329"/>
                    <a:pt x="85420" y="189329"/>
                  </a:cubicBezTo>
                  <a:cubicBezTo>
                    <a:pt x="78853" y="189329"/>
                    <a:pt x="73529" y="184005"/>
                    <a:pt x="73529" y="177438"/>
                  </a:cubicBezTo>
                  <a:cubicBezTo>
                    <a:pt x="73529" y="170871"/>
                    <a:pt x="78853" y="165547"/>
                    <a:pt x="85420" y="165547"/>
                  </a:cubicBezTo>
                  <a:close/>
                  <a:moveTo>
                    <a:pt x="429885" y="73388"/>
                  </a:moveTo>
                  <a:cubicBezTo>
                    <a:pt x="436472" y="73388"/>
                    <a:pt x="441811" y="78712"/>
                    <a:pt x="441811" y="85279"/>
                  </a:cubicBezTo>
                  <a:cubicBezTo>
                    <a:pt x="441811" y="91846"/>
                    <a:pt x="436472" y="97170"/>
                    <a:pt x="429885" y="97170"/>
                  </a:cubicBezTo>
                  <a:cubicBezTo>
                    <a:pt x="423298" y="97170"/>
                    <a:pt x="417959" y="91846"/>
                    <a:pt x="417959" y="85279"/>
                  </a:cubicBezTo>
                  <a:cubicBezTo>
                    <a:pt x="417959" y="78712"/>
                    <a:pt x="423298" y="73388"/>
                    <a:pt x="429885" y="73388"/>
                  </a:cubicBezTo>
                  <a:close/>
                  <a:moveTo>
                    <a:pt x="177720" y="73388"/>
                  </a:moveTo>
                  <a:cubicBezTo>
                    <a:pt x="184287" y="73388"/>
                    <a:pt x="189611" y="78712"/>
                    <a:pt x="189611" y="85279"/>
                  </a:cubicBezTo>
                  <a:cubicBezTo>
                    <a:pt x="189611" y="91846"/>
                    <a:pt x="184287" y="97170"/>
                    <a:pt x="177720" y="97170"/>
                  </a:cubicBezTo>
                  <a:cubicBezTo>
                    <a:pt x="171153" y="97170"/>
                    <a:pt x="165829" y="91846"/>
                    <a:pt x="165829" y="85279"/>
                  </a:cubicBezTo>
                  <a:cubicBezTo>
                    <a:pt x="165829" y="78712"/>
                    <a:pt x="171153" y="73388"/>
                    <a:pt x="177720" y="73388"/>
                  </a:cubicBezTo>
                  <a:close/>
                  <a:moveTo>
                    <a:pt x="303775" y="42480"/>
                  </a:moveTo>
                  <a:cubicBezTo>
                    <a:pt x="310366" y="42480"/>
                    <a:pt x="315710" y="47815"/>
                    <a:pt x="315710" y="54396"/>
                  </a:cubicBezTo>
                  <a:lnTo>
                    <a:pt x="315710" y="69869"/>
                  </a:lnTo>
                  <a:cubicBezTo>
                    <a:pt x="315710" y="76449"/>
                    <a:pt x="310366" y="81785"/>
                    <a:pt x="303775" y="81785"/>
                  </a:cubicBezTo>
                  <a:cubicBezTo>
                    <a:pt x="297184" y="81785"/>
                    <a:pt x="291929" y="76449"/>
                    <a:pt x="291929" y="69869"/>
                  </a:cubicBezTo>
                  <a:lnTo>
                    <a:pt x="291929" y="54396"/>
                  </a:lnTo>
                  <a:cubicBezTo>
                    <a:pt x="291929" y="47815"/>
                    <a:pt x="297184" y="42480"/>
                    <a:pt x="303775" y="42480"/>
                  </a:cubicBezTo>
                  <a:close/>
                  <a:moveTo>
                    <a:pt x="303775" y="0"/>
                  </a:moveTo>
                  <a:cubicBezTo>
                    <a:pt x="394204" y="0"/>
                    <a:pt x="479560" y="40347"/>
                    <a:pt x="537058" y="108956"/>
                  </a:cubicBezTo>
                  <a:lnTo>
                    <a:pt x="537058" y="93048"/>
                  </a:lnTo>
                  <a:cubicBezTo>
                    <a:pt x="537058" y="86471"/>
                    <a:pt x="542309" y="81139"/>
                    <a:pt x="548895" y="81139"/>
                  </a:cubicBezTo>
                  <a:cubicBezTo>
                    <a:pt x="555482" y="81139"/>
                    <a:pt x="560822" y="86471"/>
                    <a:pt x="560822" y="93048"/>
                  </a:cubicBezTo>
                  <a:lnTo>
                    <a:pt x="560822" y="138994"/>
                  </a:lnTo>
                  <a:cubicBezTo>
                    <a:pt x="560822" y="145570"/>
                    <a:pt x="555482" y="150903"/>
                    <a:pt x="548895" y="150903"/>
                  </a:cubicBezTo>
                  <a:lnTo>
                    <a:pt x="502880" y="150903"/>
                  </a:lnTo>
                  <a:cubicBezTo>
                    <a:pt x="496293" y="150903"/>
                    <a:pt x="490953" y="145570"/>
                    <a:pt x="490953" y="138994"/>
                  </a:cubicBezTo>
                  <a:cubicBezTo>
                    <a:pt x="490953" y="132417"/>
                    <a:pt x="496293" y="127174"/>
                    <a:pt x="502880" y="127174"/>
                  </a:cubicBezTo>
                  <a:lnTo>
                    <a:pt x="521126" y="127174"/>
                  </a:lnTo>
                  <a:cubicBezTo>
                    <a:pt x="468168" y="62032"/>
                    <a:pt x="388419" y="23728"/>
                    <a:pt x="303775" y="23728"/>
                  </a:cubicBezTo>
                  <a:cubicBezTo>
                    <a:pt x="149440" y="23728"/>
                    <a:pt x="23764" y="149214"/>
                    <a:pt x="23764" y="303316"/>
                  </a:cubicBezTo>
                  <a:cubicBezTo>
                    <a:pt x="23764" y="457508"/>
                    <a:pt x="149440" y="582905"/>
                    <a:pt x="303775" y="582905"/>
                  </a:cubicBezTo>
                  <a:cubicBezTo>
                    <a:pt x="458199" y="582905"/>
                    <a:pt x="583786" y="457508"/>
                    <a:pt x="583786" y="303316"/>
                  </a:cubicBezTo>
                  <a:cubicBezTo>
                    <a:pt x="583786" y="278255"/>
                    <a:pt x="580492" y="253371"/>
                    <a:pt x="573906" y="229376"/>
                  </a:cubicBezTo>
                  <a:cubicBezTo>
                    <a:pt x="572126" y="223066"/>
                    <a:pt x="575864" y="216489"/>
                    <a:pt x="582273" y="214801"/>
                  </a:cubicBezTo>
                  <a:cubicBezTo>
                    <a:pt x="588592" y="213023"/>
                    <a:pt x="595089" y="216756"/>
                    <a:pt x="596869" y="223066"/>
                  </a:cubicBezTo>
                  <a:cubicBezTo>
                    <a:pt x="603990" y="249194"/>
                    <a:pt x="607639" y="276122"/>
                    <a:pt x="607639" y="303316"/>
                  </a:cubicBezTo>
                  <a:cubicBezTo>
                    <a:pt x="607639" y="470572"/>
                    <a:pt x="471283" y="606722"/>
                    <a:pt x="303775" y="606722"/>
                  </a:cubicBezTo>
                  <a:cubicBezTo>
                    <a:pt x="136267" y="606722"/>
                    <a:pt x="0" y="470572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ṩḻîḓê"/>
            <p:cNvSpPr/>
            <p:nvPr/>
          </p:nvSpPr>
          <p:spPr bwMode="auto">
            <a:xfrm>
              <a:off x="9011740" y="3712149"/>
              <a:ext cx="2429388" cy="6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Supporting text here.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35" name="íŝ1íḑe"/>
            <p:cNvSpPr txBox="1"/>
            <p:nvPr/>
          </p:nvSpPr>
          <p:spPr bwMode="auto">
            <a:xfrm>
              <a:off x="9011739" y="3299269"/>
              <a:ext cx="242938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chemeClr val="tx2"/>
                  </a:solidFill>
                </a:rPr>
                <a:t>Text here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i$1ïďê"/>
            <p:cNvSpPr/>
            <p:nvPr/>
          </p:nvSpPr>
          <p:spPr bwMode="auto">
            <a:xfrm>
              <a:off x="8373193" y="3465242"/>
              <a:ext cx="461080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464152" y="1959752"/>
              <a:ext cx="64807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464152" y="3623119"/>
              <a:ext cx="64807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464152" y="5297590"/>
              <a:ext cx="64807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1"/>
          <p:cNvSpPr txBox="1"/>
          <p:nvPr/>
        </p:nvSpPr>
        <p:spPr>
          <a:xfrm>
            <a:off x="571122" y="1056297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3" name="文本框 1"/>
          <p:cNvSpPr txBox="1"/>
          <p:nvPr/>
        </p:nvSpPr>
        <p:spPr>
          <a:xfrm>
            <a:off x="607979" y="1953641"/>
            <a:ext cx="42125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图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84" name="矩形 8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85" name="矩形 84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可行性说明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1624733" y="308217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396217" y="128165"/>
            <a:ext cx="670385" cy="604428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113221" y="246916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sp>
        <p:nvSpPr>
          <p:cNvPr id="94" name="Freeform 126"/>
          <p:cNvSpPr>
            <a:spLocks noChangeAspect="1" noEditPoints="1"/>
          </p:cNvSpPr>
          <p:nvPr/>
        </p:nvSpPr>
        <p:spPr bwMode="auto">
          <a:xfrm>
            <a:off x="600314" y="289155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87011" y="2296408"/>
            <a:ext cx="7718990" cy="2277364"/>
            <a:chOff x="1272610" y="1805340"/>
            <a:chExt cx="9253521" cy="2730103"/>
          </a:xfrm>
        </p:grpSpPr>
        <p:sp>
          <p:nvSpPr>
            <p:cNvPr id="15" name="iṡļíḓè"/>
            <p:cNvSpPr/>
            <p:nvPr/>
          </p:nvSpPr>
          <p:spPr>
            <a:xfrm rot="17590688">
              <a:off x="9138293" y="3306304"/>
              <a:ext cx="503678" cy="1190736"/>
            </a:xfrm>
            <a:prstGeom prst="triangle">
              <a:avLst>
                <a:gd name="adj" fmla="val 19748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sḷiḑè"/>
            <p:cNvSpPr/>
            <p:nvPr/>
          </p:nvSpPr>
          <p:spPr>
            <a:xfrm flipV="1">
              <a:off x="9153192" y="2777033"/>
              <a:ext cx="1372939" cy="1597485"/>
            </a:xfrm>
            <a:prstGeom prst="triangle">
              <a:avLst/>
            </a:prstGeom>
            <a:solidFill>
              <a:srgbClr val="1C50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7" name="i$1îḑê"/>
            <p:cNvSpPr/>
            <p:nvPr/>
          </p:nvSpPr>
          <p:spPr>
            <a:xfrm>
              <a:off x="9153192" y="2535646"/>
              <a:ext cx="1372939" cy="4827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í$ľíḑè"/>
            <p:cNvSpPr/>
            <p:nvPr/>
          </p:nvSpPr>
          <p:spPr>
            <a:xfrm rot="20223228">
              <a:off x="3656981" y="2813972"/>
              <a:ext cx="1032154" cy="580571"/>
            </a:xfrm>
            <a:prstGeom prst="rightArrow">
              <a:avLst/>
            </a:prstGeom>
            <a:solidFill>
              <a:srgbClr val="1C50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ṧḷïḋê"/>
            <p:cNvSpPr/>
            <p:nvPr/>
          </p:nvSpPr>
          <p:spPr>
            <a:xfrm rot="1376772" flipH="1">
              <a:off x="7639207" y="2936838"/>
              <a:ext cx="1032154" cy="580571"/>
            </a:xfrm>
            <a:prstGeom prst="rightArrow">
              <a:avLst/>
            </a:prstGeom>
            <a:solidFill>
              <a:srgbClr val="1C50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ḻiḑè"/>
            <p:cNvSpPr/>
            <p:nvPr/>
          </p:nvSpPr>
          <p:spPr>
            <a:xfrm rot="17590688">
              <a:off x="1616139" y="3306304"/>
              <a:ext cx="503678" cy="1190736"/>
            </a:xfrm>
            <a:prstGeom prst="triangle">
              <a:avLst>
                <a:gd name="adj" fmla="val 19748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ṧlîďé"/>
            <p:cNvSpPr/>
            <p:nvPr/>
          </p:nvSpPr>
          <p:spPr>
            <a:xfrm flipV="1">
              <a:off x="1631038" y="2777033"/>
              <a:ext cx="1372939" cy="1597485"/>
            </a:xfrm>
            <a:prstGeom prst="triangle">
              <a:avLst/>
            </a:prstGeom>
            <a:solidFill>
              <a:srgbClr val="1C50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" name="išḻïḋe"/>
            <p:cNvSpPr/>
            <p:nvPr/>
          </p:nvSpPr>
          <p:spPr>
            <a:xfrm>
              <a:off x="1631038" y="2535646"/>
              <a:ext cx="1372939" cy="4827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iSlîdè"/>
            <p:cNvSpPr/>
            <p:nvPr/>
          </p:nvSpPr>
          <p:spPr bwMode="auto">
            <a:xfrm>
              <a:off x="2038733" y="3128778"/>
              <a:ext cx="578623" cy="468342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4" name="îṥḷiḑê"/>
            <p:cNvSpPr/>
            <p:nvPr/>
          </p:nvSpPr>
          <p:spPr bwMode="auto">
            <a:xfrm>
              <a:off x="9550304" y="3170392"/>
              <a:ext cx="602910" cy="432662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" name="îṡḷïḋê"/>
            <p:cNvSpPr/>
            <p:nvPr/>
          </p:nvSpPr>
          <p:spPr>
            <a:xfrm rot="17590688">
              <a:off x="5141540" y="2949507"/>
              <a:ext cx="747792" cy="1767840"/>
            </a:xfrm>
            <a:prstGeom prst="triangle">
              <a:avLst>
                <a:gd name="adj" fmla="val 19748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şļïdê"/>
            <p:cNvSpPr/>
            <p:nvPr/>
          </p:nvSpPr>
          <p:spPr>
            <a:xfrm flipV="1">
              <a:off x="5163661" y="2163718"/>
              <a:ext cx="2038350" cy="2371725"/>
            </a:xfrm>
            <a:prstGeom prst="triangle">
              <a:avLst/>
            </a:prstGeom>
            <a:solidFill>
              <a:srgbClr val="1C50A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" name="ïšlîḋé"/>
            <p:cNvSpPr/>
            <p:nvPr/>
          </p:nvSpPr>
          <p:spPr>
            <a:xfrm>
              <a:off x="5163661" y="1805340"/>
              <a:ext cx="2038350" cy="71675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8" name="îšľîḓè"/>
            <p:cNvSpPr/>
            <p:nvPr/>
          </p:nvSpPr>
          <p:spPr bwMode="auto">
            <a:xfrm>
              <a:off x="5855316" y="2779870"/>
              <a:ext cx="584160" cy="556342"/>
            </a:xfrm>
            <a:custGeom>
              <a:avLst/>
              <a:gdLst>
                <a:gd name="connsiteX0" fmla="*/ 168121 w 609643"/>
                <a:gd name="connsiteY0" fmla="*/ 328124 h 580612"/>
                <a:gd name="connsiteX1" fmla="*/ 161669 w 609643"/>
                <a:gd name="connsiteY1" fmla="*/ 334470 h 580612"/>
                <a:gd name="connsiteX2" fmla="*/ 161669 w 609643"/>
                <a:gd name="connsiteY2" fmla="*/ 346575 h 580612"/>
                <a:gd name="connsiteX3" fmla="*/ 160301 w 609643"/>
                <a:gd name="connsiteY3" fmla="*/ 347942 h 580612"/>
                <a:gd name="connsiteX4" fmla="*/ 132343 w 609643"/>
                <a:gd name="connsiteY4" fmla="*/ 380450 h 580612"/>
                <a:gd name="connsiteX5" fmla="*/ 166361 w 609643"/>
                <a:gd name="connsiteY5" fmla="*/ 415887 h 580612"/>
                <a:gd name="connsiteX6" fmla="*/ 186303 w 609643"/>
                <a:gd name="connsiteY6" fmla="*/ 435313 h 580612"/>
                <a:gd name="connsiteX7" fmla="*/ 166459 w 609643"/>
                <a:gd name="connsiteY7" fmla="*/ 450543 h 580612"/>
                <a:gd name="connsiteX8" fmla="*/ 142803 w 609643"/>
                <a:gd name="connsiteY8" fmla="*/ 444197 h 580612"/>
                <a:gd name="connsiteX9" fmla="*/ 140066 w 609643"/>
                <a:gd name="connsiteY9" fmla="*/ 443514 h 580612"/>
                <a:gd name="connsiteX10" fmla="*/ 134298 w 609643"/>
                <a:gd name="connsiteY10" fmla="*/ 447516 h 580612"/>
                <a:gd name="connsiteX11" fmla="*/ 131366 w 609643"/>
                <a:gd name="connsiteY11" fmla="*/ 455521 h 580612"/>
                <a:gd name="connsiteX12" fmla="*/ 134005 w 609643"/>
                <a:gd name="connsiteY12" fmla="*/ 462062 h 580612"/>
                <a:gd name="connsiteX13" fmla="*/ 159127 w 609643"/>
                <a:gd name="connsiteY13" fmla="*/ 468993 h 580612"/>
                <a:gd name="connsiteX14" fmla="*/ 160301 w 609643"/>
                <a:gd name="connsiteY14" fmla="*/ 470262 h 580612"/>
                <a:gd name="connsiteX15" fmla="*/ 160301 w 609643"/>
                <a:gd name="connsiteY15" fmla="*/ 482367 h 580612"/>
                <a:gd name="connsiteX16" fmla="*/ 166752 w 609643"/>
                <a:gd name="connsiteY16" fmla="*/ 488615 h 580612"/>
                <a:gd name="connsiteX17" fmla="*/ 172520 w 609643"/>
                <a:gd name="connsiteY17" fmla="*/ 488615 h 580612"/>
                <a:gd name="connsiteX18" fmla="*/ 178971 w 609643"/>
                <a:gd name="connsiteY18" fmla="*/ 482367 h 580612"/>
                <a:gd name="connsiteX19" fmla="*/ 178971 w 609643"/>
                <a:gd name="connsiteY19" fmla="*/ 469677 h 580612"/>
                <a:gd name="connsiteX20" fmla="*/ 180046 w 609643"/>
                <a:gd name="connsiteY20" fmla="*/ 468310 h 580612"/>
                <a:gd name="connsiteX21" fmla="*/ 209665 w 609643"/>
                <a:gd name="connsiteY21" fmla="*/ 434044 h 580612"/>
                <a:gd name="connsiteX22" fmla="*/ 177505 w 609643"/>
                <a:gd name="connsiteY22" fmla="*/ 396753 h 580612"/>
                <a:gd name="connsiteX23" fmla="*/ 155511 w 609643"/>
                <a:gd name="connsiteY23" fmla="*/ 378204 h 580612"/>
                <a:gd name="connsiteX24" fmla="*/ 172813 w 609643"/>
                <a:gd name="connsiteY24" fmla="*/ 365221 h 580612"/>
                <a:gd name="connsiteX25" fmla="*/ 192852 w 609643"/>
                <a:gd name="connsiteY25" fmla="*/ 369809 h 580612"/>
                <a:gd name="connsiteX26" fmla="*/ 195882 w 609643"/>
                <a:gd name="connsiteY26" fmla="*/ 370492 h 580612"/>
                <a:gd name="connsiteX27" fmla="*/ 201454 w 609643"/>
                <a:gd name="connsiteY27" fmla="*/ 366685 h 580612"/>
                <a:gd name="connsiteX28" fmla="*/ 204582 w 609643"/>
                <a:gd name="connsiteY28" fmla="*/ 358778 h 580612"/>
                <a:gd name="connsiteX29" fmla="*/ 201845 w 609643"/>
                <a:gd name="connsiteY29" fmla="*/ 352432 h 580612"/>
                <a:gd name="connsiteX30" fmla="*/ 181122 w 609643"/>
                <a:gd name="connsiteY30" fmla="*/ 347063 h 580612"/>
                <a:gd name="connsiteX31" fmla="*/ 180144 w 609643"/>
                <a:gd name="connsiteY31" fmla="*/ 345891 h 580612"/>
                <a:gd name="connsiteX32" fmla="*/ 180144 w 609643"/>
                <a:gd name="connsiteY32" fmla="*/ 334470 h 580612"/>
                <a:gd name="connsiteX33" fmla="*/ 173693 w 609643"/>
                <a:gd name="connsiteY33" fmla="*/ 328124 h 580612"/>
                <a:gd name="connsiteX34" fmla="*/ 170369 w 609643"/>
                <a:gd name="connsiteY34" fmla="*/ 227573 h 580612"/>
                <a:gd name="connsiteX35" fmla="*/ 191092 w 609643"/>
                <a:gd name="connsiteY35" fmla="*/ 234602 h 580612"/>
                <a:gd name="connsiteX36" fmla="*/ 237720 w 609643"/>
                <a:gd name="connsiteY36" fmla="*/ 272870 h 580612"/>
                <a:gd name="connsiteX37" fmla="*/ 237720 w 609643"/>
                <a:gd name="connsiteY37" fmla="*/ 244071 h 580612"/>
                <a:gd name="connsiteX38" fmla="*/ 243390 w 609643"/>
                <a:gd name="connsiteY38" fmla="*/ 238312 h 580612"/>
                <a:gd name="connsiteX39" fmla="*/ 289725 w 609643"/>
                <a:gd name="connsiteY39" fmla="*/ 238312 h 580612"/>
                <a:gd name="connsiteX40" fmla="*/ 295492 w 609643"/>
                <a:gd name="connsiteY40" fmla="*/ 244071 h 580612"/>
                <a:gd name="connsiteX41" fmla="*/ 295492 w 609643"/>
                <a:gd name="connsiteY41" fmla="*/ 320314 h 580612"/>
                <a:gd name="connsiteX42" fmla="*/ 333322 w 609643"/>
                <a:gd name="connsiteY42" fmla="*/ 351358 h 580612"/>
                <a:gd name="connsiteX43" fmla="*/ 340360 w 609643"/>
                <a:gd name="connsiteY43" fmla="*/ 365709 h 580612"/>
                <a:gd name="connsiteX44" fmla="*/ 327261 w 609643"/>
                <a:gd name="connsiteY44" fmla="*/ 374788 h 580612"/>
                <a:gd name="connsiteX45" fmla="*/ 304290 w 609643"/>
                <a:gd name="connsiteY45" fmla="*/ 378985 h 580612"/>
                <a:gd name="connsiteX46" fmla="*/ 304290 w 609643"/>
                <a:gd name="connsiteY46" fmla="*/ 556658 h 580612"/>
                <a:gd name="connsiteX47" fmla="*/ 291680 w 609643"/>
                <a:gd name="connsiteY47" fmla="*/ 569251 h 580612"/>
                <a:gd name="connsiteX48" fmla="*/ 49058 w 609643"/>
                <a:gd name="connsiteY48" fmla="*/ 569251 h 580612"/>
                <a:gd name="connsiteX49" fmla="*/ 36448 w 609643"/>
                <a:gd name="connsiteY49" fmla="*/ 556658 h 580612"/>
                <a:gd name="connsiteX50" fmla="*/ 36448 w 609643"/>
                <a:gd name="connsiteY50" fmla="*/ 378985 h 580612"/>
                <a:gd name="connsiteX51" fmla="*/ 13477 w 609643"/>
                <a:gd name="connsiteY51" fmla="*/ 374788 h 580612"/>
                <a:gd name="connsiteX52" fmla="*/ 280 w 609643"/>
                <a:gd name="connsiteY52" fmla="*/ 365709 h 580612"/>
                <a:gd name="connsiteX53" fmla="*/ 7318 w 609643"/>
                <a:gd name="connsiteY53" fmla="*/ 351358 h 580612"/>
                <a:gd name="connsiteX54" fmla="*/ 149548 w 609643"/>
                <a:gd name="connsiteY54" fmla="*/ 234602 h 580612"/>
                <a:gd name="connsiteX55" fmla="*/ 170369 w 609643"/>
                <a:gd name="connsiteY55" fmla="*/ 227573 h 580612"/>
                <a:gd name="connsiteX56" fmla="*/ 518056 w 609643"/>
                <a:gd name="connsiteY56" fmla="*/ 159266 h 580612"/>
                <a:gd name="connsiteX57" fmla="*/ 541035 w 609643"/>
                <a:gd name="connsiteY57" fmla="*/ 172836 h 580612"/>
                <a:gd name="connsiteX58" fmla="*/ 606058 w 609643"/>
                <a:gd name="connsiteY58" fmla="*/ 286373 h 580612"/>
                <a:gd name="connsiteX59" fmla="*/ 608698 w 609643"/>
                <a:gd name="connsiteY59" fmla="*/ 306874 h 580612"/>
                <a:gd name="connsiteX60" fmla="*/ 595987 w 609643"/>
                <a:gd name="connsiteY60" fmla="*/ 323177 h 580612"/>
                <a:gd name="connsiteX61" fmla="*/ 585622 w 609643"/>
                <a:gd name="connsiteY61" fmla="*/ 326594 h 580612"/>
                <a:gd name="connsiteX62" fmla="*/ 582689 w 609643"/>
                <a:gd name="connsiteY62" fmla="*/ 326692 h 580612"/>
                <a:gd name="connsiteX63" fmla="*/ 565968 w 609643"/>
                <a:gd name="connsiteY63" fmla="*/ 321030 h 580612"/>
                <a:gd name="connsiteX64" fmla="*/ 580342 w 609643"/>
                <a:gd name="connsiteY64" fmla="*/ 405279 h 580612"/>
                <a:gd name="connsiteX65" fmla="*/ 576626 w 609643"/>
                <a:gd name="connsiteY65" fmla="*/ 420020 h 580612"/>
                <a:gd name="connsiteX66" fmla="*/ 562742 w 609643"/>
                <a:gd name="connsiteY66" fmla="*/ 426171 h 580612"/>
                <a:gd name="connsiteX67" fmla="*/ 534092 w 609643"/>
                <a:gd name="connsiteY67" fmla="*/ 426171 h 580612"/>
                <a:gd name="connsiteX68" fmla="*/ 534092 w 609643"/>
                <a:gd name="connsiteY68" fmla="*/ 552594 h 580612"/>
                <a:gd name="connsiteX69" fmla="*/ 506029 w 609643"/>
                <a:gd name="connsiteY69" fmla="*/ 580612 h 580612"/>
                <a:gd name="connsiteX70" fmla="*/ 477869 w 609643"/>
                <a:gd name="connsiteY70" fmla="*/ 552594 h 580612"/>
                <a:gd name="connsiteX71" fmla="*/ 477869 w 609643"/>
                <a:gd name="connsiteY71" fmla="*/ 426171 h 580612"/>
                <a:gd name="connsiteX72" fmla="*/ 453326 w 609643"/>
                <a:gd name="connsiteY72" fmla="*/ 426171 h 580612"/>
                <a:gd name="connsiteX73" fmla="*/ 453326 w 609643"/>
                <a:gd name="connsiteY73" fmla="*/ 552594 h 580612"/>
                <a:gd name="connsiteX74" fmla="*/ 425263 w 609643"/>
                <a:gd name="connsiteY74" fmla="*/ 580612 h 580612"/>
                <a:gd name="connsiteX75" fmla="*/ 397103 w 609643"/>
                <a:gd name="connsiteY75" fmla="*/ 552594 h 580612"/>
                <a:gd name="connsiteX76" fmla="*/ 397103 w 609643"/>
                <a:gd name="connsiteY76" fmla="*/ 426171 h 580612"/>
                <a:gd name="connsiteX77" fmla="*/ 370702 w 609643"/>
                <a:gd name="connsiteY77" fmla="*/ 426171 h 580612"/>
                <a:gd name="connsiteX78" fmla="*/ 356719 w 609643"/>
                <a:gd name="connsiteY78" fmla="*/ 420020 h 580612"/>
                <a:gd name="connsiteX79" fmla="*/ 353102 w 609643"/>
                <a:gd name="connsiteY79" fmla="*/ 405279 h 580612"/>
                <a:gd name="connsiteX80" fmla="*/ 367769 w 609643"/>
                <a:gd name="connsiteY80" fmla="*/ 321615 h 580612"/>
                <a:gd name="connsiteX81" fmla="*/ 352026 w 609643"/>
                <a:gd name="connsiteY81" fmla="*/ 326692 h 580612"/>
                <a:gd name="connsiteX82" fmla="*/ 348995 w 609643"/>
                <a:gd name="connsiteY82" fmla="*/ 326594 h 580612"/>
                <a:gd name="connsiteX83" fmla="*/ 338630 w 609643"/>
                <a:gd name="connsiteY83" fmla="*/ 323177 h 580612"/>
                <a:gd name="connsiteX84" fmla="*/ 326017 w 609643"/>
                <a:gd name="connsiteY84" fmla="*/ 306874 h 580612"/>
                <a:gd name="connsiteX85" fmla="*/ 328559 w 609643"/>
                <a:gd name="connsiteY85" fmla="*/ 286373 h 580612"/>
                <a:gd name="connsiteX86" fmla="*/ 393680 w 609643"/>
                <a:gd name="connsiteY86" fmla="*/ 172836 h 580612"/>
                <a:gd name="connsiteX87" fmla="*/ 415094 w 609643"/>
                <a:gd name="connsiteY87" fmla="*/ 159364 h 580612"/>
                <a:gd name="connsiteX88" fmla="*/ 518056 w 609643"/>
                <a:gd name="connsiteY88" fmla="*/ 159266 h 580612"/>
                <a:gd name="connsiteX89" fmla="*/ 462898 w 609643"/>
                <a:gd name="connsiteY89" fmla="*/ 0 h 580612"/>
                <a:gd name="connsiteX90" fmla="*/ 536745 w 609643"/>
                <a:gd name="connsiteY90" fmla="*/ 73706 h 580612"/>
                <a:gd name="connsiteX91" fmla="*/ 462898 w 609643"/>
                <a:gd name="connsiteY91" fmla="*/ 147412 h 580612"/>
                <a:gd name="connsiteX92" fmla="*/ 389051 w 609643"/>
                <a:gd name="connsiteY92" fmla="*/ 73706 h 580612"/>
                <a:gd name="connsiteX93" fmla="*/ 462898 w 609643"/>
                <a:gd name="connsiteY93" fmla="*/ 0 h 5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9643" h="580612">
                  <a:moveTo>
                    <a:pt x="168121" y="328124"/>
                  </a:moveTo>
                  <a:cubicBezTo>
                    <a:pt x="164504" y="328124"/>
                    <a:pt x="161669" y="330955"/>
                    <a:pt x="161669" y="334470"/>
                  </a:cubicBezTo>
                  <a:lnTo>
                    <a:pt x="161669" y="346575"/>
                  </a:lnTo>
                  <a:cubicBezTo>
                    <a:pt x="161669" y="347453"/>
                    <a:pt x="160692" y="347844"/>
                    <a:pt x="160301" y="347942"/>
                  </a:cubicBezTo>
                  <a:cubicBezTo>
                    <a:pt x="143096" y="352042"/>
                    <a:pt x="132343" y="364635"/>
                    <a:pt x="132343" y="380450"/>
                  </a:cubicBezTo>
                  <a:cubicBezTo>
                    <a:pt x="132343" y="400267"/>
                    <a:pt x="148668" y="409248"/>
                    <a:pt x="166361" y="415887"/>
                  </a:cubicBezTo>
                  <a:cubicBezTo>
                    <a:pt x="180535" y="421451"/>
                    <a:pt x="186303" y="427113"/>
                    <a:pt x="186303" y="435313"/>
                  </a:cubicBezTo>
                  <a:cubicBezTo>
                    <a:pt x="186303" y="444295"/>
                    <a:pt x="178091" y="450543"/>
                    <a:pt x="166459" y="450543"/>
                  </a:cubicBezTo>
                  <a:cubicBezTo>
                    <a:pt x="156390" y="450543"/>
                    <a:pt x="142901" y="444197"/>
                    <a:pt x="142803" y="444197"/>
                  </a:cubicBezTo>
                  <a:cubicBezTo>
                    <a:pt x="141923" y="443709"/>
                    <a:pt x="141043" y="443514"/>
                    <a:pt x="140066" y="443514"/>
                  </a:cubicBezTo>
                  <a:cubicBezTo>
                    <a:pt x="137524" y="443514"/>
                    <a:pt x="135276" y="445076"/>
                    <a:pt x="134298" y="447516"/>
                  </a:cubicBezTo>
                  <a:lnTo>
                    <a:pt x="131366" y="455521"/>
                  </a:lnTo>
                  <a:cubicBezTo>
                    <a:pt x="130291" y="458548"/>
                    <a:pt x="131952" y="460988"/>
                    <a:pt x="134005" y="462062"/>
                  </a:cubicBezTo>
                  <a:cubicBezTo>
                    <a:pt x="142314" y="466357"/>
                    <a:pt x="158345" y="468896"/>
                    <a:pt x="159127" y="468993"/>
                  </a:cubicBezTo>
                  <a:cubicBezTo>
                    <a:pt x="159323" y="468993"/>
                    <a:pt x="160301" y="469384"/>
                    <a:pt x="160301" y="470262"/>
                  </a:cubicBezTo>
                  <a:lnTo>
                    <a:pt x="160301" y="482367"/>
                  </a:lnTo>
                  <a:cubicBezTo>
                    <a:pt x="160301" y="485784"/>
                    <a:pt x="163135" y="488615"/>
                    <a:pt x="166752" y="488615"/>
                  </a:cubicBezTo>
                  <a:lnTo>
                    <a:pt x="172520" y="488615"/>
                  </a:lnTo>
                  <a:cubicBezTo>
                    <a:pt x="176039" y="488615"/>
                    <a:pt x="178971" y="485784"/>
                    <a:pt x="178971" y="482367"/>
                  </a:cubicBezTo>
                  <a:lnTo>
                    <a:pt x="178971" y="469677"/>
                  </a:lnTo>
                  <a:cubicBezTo>
                    <a:pt x="178971" y="468407"/>
                    <a:pt x="179851" y="468310"/>
                    <a:pt x="180046" y="468310"/>
                  </a:cubicBezTo>
                  <a:cubicBezTo>
                    <a:pt x="198326" y="464210"/>
                    <a:pt x="209665" y="450835"/>
                    <a:pt x="209665" y="434044"/>
                  </a:cubicBezTo>
                  <a:cubicBezTo>
                    <a:pt x="209665" y="416765"/>
                    <a:pt x="199988" y="405539"/>
                    <a:pt x="177505" y="396753"/>
                  </a:cubicBezTo>
                  <a:cubicBezTo>
                    <a:pt x="160398" y="389821"/>
                    <a:pt x="155511" y="385721"/>
                    <a:pt x="155511" y="378204"/>
                  </a:cubicBezTo>
                  <a:cubicBezTo>
                    <a:pt x="155511" y="372249"/>
                    <a:pt x="160007" y="365221"/>
                    <a:pt x="172813" y="365221"/>
                  </a:cubicBezTo>
                  <a:cubicBezTo>
                    <a:pt x="184152" y="365221"/>
                    <a:pt x="192852" y="369711"/>
                    <a:pt x="192852" y="369809"/>
                  </a:cubicBezTo>
                  <a:cubicBezTo>
                    <a:pt x="193830" y="370199"/>
                    <a:pt x="194807" y="370492"/>
                    <a:pt x="195882" y="370492"/>
                  </a:cubicBezTo>
                  <a:cubicBezTo>
                    <a:pt x="198326" y="370492"/>
                    <a:pt x="200477" y="369028"/>
                    <a:pt x="201454" y="366685"/>
                  </a:cubicBezTo>
                  <a:lnTo>
                    <a:pt x="204582" y="358778"/>
                  </a:lnTo>
                  <a:cubicBezTo>
                    <a:pt x="205658" y="355849"/>
                    <a:pt x="203996" y="353311"/>
                    <a:pt x="201845" y="352432"/>
                  </a:cubicBezTo>
                  <a:cubicBezTo>
                    <a:pt x="194905" y="349406"/>
                    <a:pt x="181317" y="347063"/>
                    <a:pt x="181122" y="347063"/>
                  </a:cubicBezTo>
                  <a:cubicBezTo>
                    <a:pt x="180926" y="346965"/>
                    <a:pt x="180144" y="346868"/>
                    <a:pt x="180144" y="345891"/>
                  </a:cubicBezTo>
                  <a:lnTo>
                    <a:pt x="180144" y="334470"/>
                  </a:lnTo>
                  <a:cubicBezTo>
                    <a:pt x="180144" y="330955"/>
                    <a:pt x="177212" y="328124"/>
                    <a:pt x="173693" y="328124"/>
                  </a:cubicBezTo>
                  <a:close/>
                  <a:moveTo>
                    <a:pt x="170369" y="227573"/>
                  </a:moveTo>
                  <a:cubicBezTo>
                    <a:pt x="178189" y="227573"/>
                    <a:pt x="185618" y="230014"/>
                    <a:pt x="191092" y="234602"/>
                  </a:cubicBezTo>
                  <a:lnTo>
                    <a:pt x="237720" y="272870"/>
                  </a:lnTo>
                  <a:lnTo>
                    <a:pt x="237720" y="244071"/>
                  </a:lnTo>
                  <a:cubicBezTo>
                    <a:pt x="237720" y="240948"/>
                    <a:pt x="240262" y="238312"/>
                    <a:pt x="243390" y="238312"/>
                  </a:cubicBezTo>
                  <a:lnTo>
                    <a:pt x="289725" y="238312"/>
                  </a:lnTo>
                  <a:cubicBezTo>
                    <a:pt x="292950" y="238312"/>
                    <a:pt x="295492" y="240948"/>
                    <a:pt x="295492" y="244071"/>
                  </a:cubicBezTo>
                  <a:lnTo>
                    <a:pt x="295492" y="320314"/>
                  </a:lnTo>
                  <a:lnTo>
                    <a:pt x="333322" y="351358"/>
                  </a:lnTo>
                  <a:cubicBezTo>
                    <a:pt x="339089" y="356044"/>
                    <a:pt x="341631" y="361121"/>
                    <a:pt x="340360" y="365709"/>
                  </a:cubicBezTo>
                  <a:cubicBezTo>
                    <a:pt x="339187" y="370297"/>
                    <a:pt x="334495" y="373519"/>
                    <a:pt x="327261" y="374788"/>
                  </a:cubicBezTo>
                  <a:lnTo>
                    <a:pt x="304290" y="378985"/>
                  </a:lnTo>
                  <a:lnTo>
                    <a:pt x="304290" y="556658"/>
                  </a:lnTo>
                  <a:cubicBezTo>
                    <a:pt x="304290" y="563589"/>
                    <a:pt x="298620" y="569251"/>
                    <a:pt x="291680" y="569251"/>
                  </a:cubicBezTo>
                  <a:lnTo>
                    <a:pt x="49058" y="569251"/>
                  </a:lnTo>
                  <a:cubicBezTo>
                    <a:pt x="42118" y="569251"/>
                    <a:pt x="36448" y="563589"/>
                    <a:pt x="36448" y="556658"/>
                  </a:cubicBezTo>
                  <a:lnTo>
                    <a:pt x="36448" y="378985"/>
                  </a:lnTo>
                  <a:lnTo>
                    <a:pt x="13477" y="374788"/>
                  </a:lnTo>
                  <a:cubicBezTo>
                    <a:pt x="6145" y="373519"/>
                    <a:pt x="1453" y="370297"/>
                    <a:pt x="280" y="365709"/>
                  </a:cubicBezTo>
                  <a:cubicBezTo>
                    <a:pt x="-893" y="361121"/>
                    <a:pt x="1649" y="356044"/>
                    <a:pt x="7318" y="351358"/>
                  </a:cubicBezTo>
                  <a:lnTo>
                    <a:pt x="149548" y="234602"/>
                  </a:lnTo>
                  <a:cubicBezTo>
                    <a:pt x="155120" y="230014"/>
                    <a:pt x="162451" y="227573"/>
                    <a:pt x="170369" y="227573"/>
                  </a:cubicBezTo>
                  <a:close/>
                  <a:moveTo>
                    <a:pt x="518056" y="159266"/>
                  </a:moveTo>
                  <a:cubicBezTo>
                    <a:pt x="528030" y="159266"/>
                    <a:pt x="537026" y="165807"/>
                    <a:pt x="541035" y="172836"/>
                  </a:cubicBezTo>
                  <a:lnTo>
                    <a:pt x="606058" y="286373"/>
                  </a:lnTo>
                  <a:cubicBezTo>
                    <a:pt x="609676" y="292621"/>
                    <a:pt x="610556" y="299943"/>
                    <a:pt x="608698" y="306874"/>
                  </a:cubicBezTo>
                  <a:cubicBezTo>
                    <a:pt x="606743" y="313805"/>
                    <a:pt x="602245" y="319565"/>
                    <a:pt x="595987" y="323177"/>
                  </a:cubicBezTo>
                  <a:cubicBezTo>
                    <a:pt x="592760" y="325032"/>
                    <a:pt x="589338" y="326106"/>
                    <a:pt x="585622" y="326594"/>
                  </a:cubicBezTo>
                  <a:cubicBezTo>
                    <a:pt x="584644" y="326692"/>
                    <a:pt x="583667" y="326692"/>
                    <a:pt x="582689" y="326692"/>
                  </a:cubicBezTo>
                  <a:cubicBezTo>
                    <a:pt x="576529" y="326692"/>
                    <a:pt x="570662" y="324642"/>
                    <a:pt x="565968" y="321030"/>
                  </a:cubicBezTo>
                  <a:lnTo>
                    <a:pt x="580342" y="405279"/>
                  </a:lnTo>
                  <a:cubicBezTo>
                    <a:pt x="581320" y="410844"/>
                    <a:pt x="579951" y="416018"/>
                    <a:pt x="576626" y="420020"/>
                  </a:cubicBezTo>
                  <a:cubicBezTo>
                    <a:pt x="573302" y="424023"/>
                    <a:pt x="568315" y="426171"/>
                    <a:pt x="562742" y="426171"/>
                  </a:cubicBezTo>
                  <a:lnTo>
                    <a:pt x="534092" y="426171"/>
                  </a:lnTo>
                  <a:lnTo>
                    <a:pt x="534092" y="552594"/>
                  </a:lnTo>
                  <a:cubicBezTo>
                    <a:pt x="534092" y="568116"/>
                    <a:pt x="521479" y="580612"/>
                    <a:pt x="506029" y="580612"/>
                  </a:cubicBezTo>
                  <a:cubicBezTo>
                    <a:pt x="490482" y="580612"/>
                    <a:pt x="477869" y="568116"/>
                    <a:pt x="477869" y="552594"/>
                  </a:cubicBezTo>
                  <a:lnTo>
                    <a:pt x="477869" y="426171"/>
                  </a:lnTo>
                  <a:lnTo>
                    <a:pt x="453326" y="426171"/>
                  </a:lnTo>
                  <a:lnTo>
                    <a:pt x="453326" y="552594"/>
                  </a:lnTo>
                  <a:cubicBezTo>
                    <a:pt x="453326" y="568116"/>
                    <a:pt x="440712" y="580612"/>
                    <a:pt x="425263" y="580612"/>
                  </a:cubicBezTo>
                  <a:cubicBezTo>
                    <a:pt x="409716" y="580612"/>
                    <a:pt x="397103" y="568116"/>
                    <a:pt x="397103" y="552594"/>
                  </a:cubicBezTo>
                  <a:lnTo>
                    <a:pt x="397103" y="426171"/>
                  </a:lnTo>
                  <a:lnTo>
                    <a:pt x="370702" y="426171"/>
                  </a:lnTo>
                  <a:cubicBezTo>
                    <a:pt x="365031" y="426171"/>
                    <a:pt x="360142" y="424023"/>
                    <a:pt x="356719" y="420020"/>
                  </a:cubicBezTo>
                  <a:cubicBezTo>
                    <a:pt x="353395" y="416018"/>
                    <a:pt x="352124" y="410844"/>
                    <a:pt x="353102" y="405279"/>
                  </a:cubicBezTo>
                  <a:lnTo>
                    <a:pt x="367769" y="321615"/>
                  </a:lnTo>
                  <a:cubicBezTo>
                    <a:pt x="363271" y="324837"/>
                    <a:pt x="357697" y="326692"/>
                    <a:pt x="352026" y="326692"/>
                  </a:cubicBezTo>
                  <a:cubicBezTo>
                    <a:pt x="351048" y="326692"/>
                    <a:pt x="349973" y="326692"/>
                    <a:pt x="348995" y="326594"/>
                  </a:cubicBezTo>
                  <a:cubicBezTo>
                    <a:pt x="345377" y="326106"/>
                    <a:pt x="341857" y="325032"/>
                    <a:pt x="338630" y="323177"/>
                  </a:cubicBezTo>
                  <a:cubicBezTo>
                    <a:pt x="332372" y="319565"/>
                    <a:pt x="327874" y="313805"/>
                    <a:pt x="326017" y="306874"/>
                  </a:cubicBezTo>
                  <a:cubicBezTo>
                    <a:pt x="324061" y="299943"/>
                    <a:pt x="325039" y="292621"/>
                    <a:pt x="328559" y="286373"/>
                  </a:cubicBezTo>
                  <a:lnTo>
                    <a:pt x="393680" y="172836"/>
                  </a:lnTo>
                  <a:cubicBezTo>
                    <a:pt x="397885" y="165319"/>
                    <a:pt x="406881" y="159364"/>
                    <a:pt x="415094" y="159364"/>
                  </a:cubicBezTo>
                  <a:cubicBezTo>
                    <a:pt x="415387" y="159364"/>
                    <a:pt x="492340" y="159266"/>
                    <a:pt x="518056" y="159266"/>
                  </a:cubicBezTo>
                  <a:close/>
                  <a:moveTo>
                    <a:pt x="462898" y="0"/>
                  </a:moveTo>
                  <a:cubicBezTo>
                    <a:pt x="503683" y="0"/>
                    <a:pt x="536745" y="32999"/>
                    <a:pt x="536745" y="73706"/>
                  </a:cubicBezTo>
                  <a:cubicBezTo>
                    <a:pt x="536745" y="114413"/>
                    <a:pt x="503683" y="147412"/>
                    <a:pt x="462898" y="147412"/>
                  </a:cubicBezTo>
                  <a:cubicBezTo>
                    <a:pt x="422113" y="147412"/>
                    <a:pt x="389051" y="114413"/>
                    <a:pt x="389051" y="73706"/>
                  </a:cubicBezTo>
                  <a:cubicBezTo>
                    <a:pt x="389051" y="32999"/>
                    <a:pt x="422113" y="0"/>
                    <a:pt x="4628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34" name="文本框 1"/>
          <p:cNvSpPr txBox="1"/>
          <p:nvPr/>
        </p:nvSpPr>
        <p:spPr>
          <a:xfrm>
            <a:off x="723522" y="1208697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5" name="íṥ1ïḓè"/>
          <p:cNvSpPr txBox="1"/>
          <p:nvPr/>
        </p:nvSpPr>
        <p:spPr>
          <a:xfrm>
            <a:off x="1110846" y="4721517"/>
            <a:ext cx="3290982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36" name="ïṩ1îḓè"/>
          <p:cNvSpPr txBox="1"/>
          <p:nvPr/>
        </p:nvSpPr>
        <p:spPr>
          <a:xfrm>
            <a:off x="1159667" y="5191342"/>
            <a:ext cx="3290982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37" name="ï$ḷíḍé"/>
          <p:cNvSpPr/>
          <p:nvPr/>
        </p:nvSpPr>
        <p:spPr bwMode="auto">
          <a:xfrm>
            <a:off x="1244178" y="4456210"/>
            <a:ext cx="491876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38" name="íṥ1ïḓè"/>
          <p:cNvSpPr txBox="1"/>
          <p:nvPr/>
        </p:nvSpPr>
        <p:spPr>
          <a:xfrm>
            <a:off x="4583981" y="4721517"/>
            <a:ext cx="3290982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39" name="ïṩ1îḓè"/>
          <p:cNvSpPr txBox="1"/>
          <p:nvPr/>
        </p:nvSpPr>
        <p:spPr>
          <a:xfrm>
            <a:off x="4632802" y="5191342"/>
            <a:ext cx="3290982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40" name="ï$ḷíḍé"/>
          <p:cNvSpPr/>
          <p:nvPr/>
        </p:nvSpPr>
        <p:spPr bwMode="auto">
          <a:xfrm>
            <a:off x="4717313" y="4456210"/>
            <a:ext cx="491876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41" name="íṥ1ïḓè"/>
          <p:cNvSpPr txBox="1"/>
          <p:nvPr/>
        </p:nvSpPr>
        <p:spPr>
          <a:xfrm>
            <a:off x="8057116" y="4721517"/>
            <a:ext cx="3290982" cy="55920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42" name="ïṩ1îḓè"/>
          <p:cNvSpPr txBox="1"/>
          <p:nvPr/>
        </p:nvSpPr>
        <p:spPr>
          <a:xfrm>
            <a:off x="8105937" y="5191342"/>
            <a:ext cx="3290982" cy="12471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43" name="ï$ḷíḍé"/>
          <p:cNvSpPr/>
          <p:nvPr/>
        </p:nvSpPr>
        <p:spPr bwMode="auto">
          <a:xfrm>
            <a:off x="8190448" y="4456210"/>
            <a:ext cx="491876" cy="3650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5300687" y="2967723"/>
            <a:ext cx="5419185" cy="517864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关键技术与实践难点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98702" y="2013066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reeform 222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close/>
                <a:moveTo>
                  <a:pt x="373" y="0"/>
                </a:moveTo>
                <a:lnTo>
                  <a:pt x="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23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moveTo>
                  <a:pt x="373" y="0"/>
                </a:move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4"/>
          <p:cNvSpPr>
            <a:spLocks noEditPoints="1"/>
          </p:cNvSpPr>
          <p:nvPr/>
        </p:nvSpPr>
        <p:spPr bwMode="auto">
          <a:xfrm>
            <a:off x="2978151" y="1720850"/>
            <a:ext cx="169863" cy="201613"/>
          </a:xfrm>
          <a:custGeom>
            <a:avLst/>
            <a:gdLst>
              <a:gd name="T0" fmla="*/ 102 w 107"/>
              <a:gd name="T1" fmla="*/ 72 h 127"/>
              <a:gd name="T2" fmla="*/ 65 w 107"/>
              <a:gd name="T3" fmla="*/ 49 h 127"/>
              <a:gd name="T4" fmla="*/ 50 w 107"/>
              <a:gd name="T5" fmla="*/ 46 h 127"/>
              <a:gd name="T6" fmla="*/ 40 w 107"/>
              <a:gd name="T7" fmla="*/ 40 h 127"/>
              <a:gd name="T8" fmla="*/ 45 w 107"/>
              <a:gd name="T9" fmla="*/ 31 h 127"/>
              <a:gd name="T10" fmla="*/ 48 w 107"/>
              <a:gd name="T11" fmla="*/ 30 h 127"/>
              <a:gd name="T12" fmla="*/ 64 w 107"/>
              <a:gd name="T13" fmla="*/ 38 h 127"/>
              <a:gd name="T14" fmla="*/ 64 w 107"/>
              <a:gd name="T15" fmla="*/ 40 h 127"/>
              <a:gd name="T16" fmla="*/ 67 w 107"/>
              <a:gd name="T17" fmla="*/ 41 h 127"/>
              <a:gd name="T18" fmla="*/ 85 w 107"/>
              <a:gd name="T19" fmla="*/ 34 h 127"/>
              <a:gd name="T20" fmla="*/ 82 w 107"/>
              <a:gd name="T21" fmla="*/ 4 h 127"/>
              <a:gd name="T22" fmla="*/ 79 w 107"/>
              <a:gd name="T23" fmla="*/ 1 h 127"/>
              <a:gd name="T24" fmla="*/ 46 w 107"/>
              <a:gd name="T25" fmla="*/ 6 h 127"/>
              <a:gd name="T26" fmla="*/ 39 w 107"/>
              <a:gd name="T27" fmla="*/ 8 h 127"/>
              <a:gd name="T28" fmla="*/ 6 w 107"/>
              <a:gd name="T29" fmla="*/ 55 h 127"/>
              <a:gd name="T30" fmla="*/ 39 w 107"/>
              <a:gd name="T31" fmla="*/ 79 h 127"/>
              <a:gd name="T32" fmla="*/ 60 w 107"/>
              <a:gd name="T33" fmla="*/ 82 h 127"/>
              <a:gd name="T34" fmla="*/ 67 w 107"/>
              <a:gd name="T35" fmla="*/ 88 h 127"/>
              <a:gd name="T36" fmla="*/ 64 w 107"/>
              <a:gd name="T37" fmla="*/ 95 h 127"/>
              <a:gd name="T38" fmla="*/ 58 w 107"/>
              <a:gd name="T39" fmla="*/ 98 h 127"/>
              <a:gd name="T40" fmla="*/ 39 w 107"/>
              <a:gd name="T41" fmla="*/ 85 h 127"/>
              <a:gd name="T42" fmla="*/ 19 w 107"/>
              <a:gd name="T43" fmla="*/ 93 h 127"/>
              <a:gd name="T44" fmla="*/ 23 w 107"/>
              <a:gd name="T45" fmla="*/ 121 h 127"/>
              <a:gd name="T46" fmla="*/ 26 w 107"/>
              <a:gd name="T47" fmla="*/ 123 h 127"/>
              <a:gd name="T48" fmla="*/ 60 w 107"/>
              <a:gd name="T49" fmla="*/ 121 h 127"/>
              <a:gd name="T50" fmla="*/ 70 w 107"/>
              <a:gd name="T51" fmla="*/ 118 h 127"/>
              <a:gd name="T52" fmla="*/ 102 w 107"/>
              <a:gd name="T53" fmla="*/ 72 h 127"/>
              <a:gd name="T54" fmla="*/ 102 w 107"/>
              <a:gd name="T55" fmla="*/ 72 h 127"/>
              <a:gd name="T56" fmla="*/ 102 w 107"/>
              <a:gd name="T57" fmla="*/ 7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7">
                <a:moveTo>
                  <a:pt x="102" y="72"/>
                </a:moveTo>
                <a:cubicBezTo>
                  <a:pt x="97" y="53"/>
                  <a:pt x="80" y="50"/>
                  <a:pt x="65" y="49"/>
                </a:cubicBezTo>
                <a:cubicBezTo>
                  <a:pt x="59" y="48"/>
                  <a:pt x="54" y="47"/>
                  <a:pt x="50" y="46"/>
                </a:cubicBezTo>
                <a:cubicBezTo>
                  <a:pt x="45" y="45"/>
                  <a:pt x="41" y="43"/>
                  <a:pt x="40" y="40"/>
                </a:cubicBezTo>
                <a:cubicBezTo>
                  <a:pt x="39" y="36"/>
                  <a:pt x="41" y="33"/>
                  <a:pt x="45" y="31"/>
                </a:cubicBezTo>
                <a:cubicBezTo>
                  <a:pt x="46" y="30"/>
                  <a:pt x="47" y="30"/>
                  <a:pt x="48" y="30"/>
                </a:cubicBezTo>
                <a:cubicBezTo>
                  <a:pt x="56" y="28"/>
                  <a:pt x="61" y="30"/>
                  <a:pt x="64" y="38"/>
                </a:cubicBezTo>
                <a:cubicBezTo>
                  <a:pt x="64" y="40"/>
                  <a:pt x="64" y="40"/>
                  <a:pt x="64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19"/>
                  <a:pt x="82" y="4"/>
                  <a:pt x="82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64" y="0"/>
                  <a:pt x="46" y="6"/>
                </a:cubicBezTo>
                <a:cubicBezTo>
                  <a:pt x="44" y="6"/>
                  <a:pt x="41" y="7"/>
                  <a:pt x="39" y="8"/>
                </a:cubicBezTo>
                <a:cubicBezTo>
                  <a:pt x="13" y="18"/>
                  <a:pt x="0" y="36"/>
                  <a:pt x="6" y="55"/>
                </a:cubicBezTo>
                <a:cubicBezTo>
                  <a:pt x="10" y="72"/>
                  <a:pt x="25" y="77"/>
                  <a:pt x="39" y="79"/>
                </a:cubicBezTo>
                <a:cubicBezTo>
                  <a:pt x="47" y="80"/>
                  <a:pt x="55" y="81"/>
                  <a:pt x="60" y="82"/>
                </a:cubicBezTo>
                <a:cubicBezTo>
                  <a:pt x="64" y="83"/>
                  <a:pt x="67" y="85"/>
                  <a:pt x="67" y="88"/>
                </a:cubicBezTo>
                <a:cubicBezTo>
                  <a:pt x="68" y="91"/>
                  <a:pt x="67" y="93"/>
                  <a:pt x="64" y="95"/>
                </a:cubicBezTo>
                <a:cubicBezTo>
                  <a:pt x="62" y="96"/>
                  <a:pt x="61" y="97"/>
                  <a:pt x="58" y="98"/>
                </a:cubicBezTo>
                <a:cubicBezTo>
                  <a:pt x="49" y="101"/>
                  <a:pt x="43" y="97"/>
                  <a:pt x="39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104"/>
                  <a:pt x="23" y="121"/>
                  <a:pt x="23" y="121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3"/>
                  <a:pt x="41" y="127"/>
                  <a:pt x="60" y="121"/>
                </a:cubicBezTo>
                <a:cubicBezTo>
                  <a:pt x="64" y="120"/>
                  <a:pt x="67" y="119"/>
                  <a:pt x="70" y="118"/>
                </a:cubicBezTo>
                <a:cubicBezTo>
                  <a:pt x="95" y="107"/>
                  <a:pt x="107" y="91"/>
                  <a:pt x="102" y="72"/>
                </a:cubicBezTo>
                <a:close/>
                <a:moveTo>
                  <a:pt x="102" y="72"/>
                </a:moveTo>
                <a:cubicBezTo>
                  <a:pt x="102" y="72"/>
                  <a:pt x="102" y="72"/>
                  <a:pt x="102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25"/>
          <p:cNvSpPr>
            <a:spLocks noEditPoints="1"/>
          </p:cNvSpPr>
          <p:nvPr/>
        </p:nvSpPr>
        <p:spPr bwMode="auto">
          <a:xfrm>
            <a:off x="3032126" y="1925638"/>
            <a:ext cx="177800" cy="201613"/>
          </a:xfrm>
          <a:custGeom>
            <a:avLst/>
            <a:gdLst>
              <a:gd name="T0" fmla="*/ 104 w 112"/>
              <a:gd name="T1" fmla="*/ 62 h 127"/>
              <a:gd name="T2" fmla="*/ 79 w 112"/>
              <a:gd name="T3" fmla="*/ 71 h 127"/>
              <a:gd name="T4" fmla="*/ 72 w 112"/>
              <a:gd name="T5" fmla="*/ 94 h 127"/>
              <a:gd name="T6" fmla="*/ 66 w 112"/>
              <a:gd name="T7" fmla="*/ 94 h 127"/>
              <a:gd name="T8" fmla="*/ 46 w 112"/>
              <a:gd name="T9" fmla="*/ 62 h 127"/>
              <a:gd name="T10" fmla="*/ 48 w 112"/>
              <a:gd name="T11" fmla="*/ 31 h 127"/>
              <a:gd name="T12" fmla="*/ 53 w 112"/>
              <a:gd name="T13" fmla="*/ 30 h 127"/>
              <a:gd name="T14" fmla="*/ 67 w 112"/>
              <a:gd name="T15" fmla="*/ 39 h 127"/>
              <a:gd name="T16" fmla="*/ 70 w 112"/>
              <a:gd name="T17" fmla="*/ 48 h 127"/>
              <a:gd name="T18" fmla="*/ 94 w 112"/>
              <a:gd name="T19" fmla="*/ 39 h 127"/>
              <a:gd name="T20" fmla="*/ 89 w 112"/>
              <a:gd name="T21" fmla="*/ 3 h 127"/>
              <a:gd name="T22" fmla="*/ 87 w 112"/>
              <a:gd name="T23" fmla="*/ 0 h 127"/>
              <a:gd name="T24" fmla="*/ 51 w 112"/>
              <a:gd name="T25" fmla="*/ 6 h 127"/>
              <a:gd name="T26" fmla="*/ 42 w 112"/>
              <a:gd name="T27" fmla="*/ 9 h 127"/>
              <a:gd name="T28" fmla="*/ 10 w 112"/>
              <a:gd name="T29" fmla="*/ 79 h 127"/>
              <a:gd name="T30" fmla="*/ 73 w 112"/>
              <a:gd name="T31" fmla="*/ 118 h 127"/>
              <a:gd name="T32" fmla="*/ 73 w 112"/>
              <a:gd name="T33" fmla="*/ 118 h 127"/>
              <a:gd name="T34" fmla="*/ 110 w 112"/>
              <a:gd name="T35" fmla="*/ 101 h 127"/>
              <a:gd name="T36" fmla="*/ 112 w 112"/>
              <a:gd name="T37" fmla="*/ 98 h 127"/>
              <a:gd name="T38" fmla="*/ 104 w 112"/>
              <a:gd name="T39" fmla="*/ 62 h 127"/>
              <a:gd name="T40" fmla="*/ 104 w 112"/>
              <a:gd name="T41" fmla="*/ 62 h 127"/>
              <a:gd name="T42" fmla="*/ 104 w 112"/>
              <a:gd name="T43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27">
                <a:moveTo>
                  <a:pt x="104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82" y="85"/>
                  <a:pt x="80" y="91"/>
                  <a:pt x="72" y="94"/>
                </a:cubicBezTo>
                <a:cubicBezTo>
                  <a:pt x="70" y="94"/>
                  <a:pt x="68" y="94"/>
                  <a:pt x="66" y="94"/>
                </a:cubicBezTo>
                <a:cubicBezTo>
                  <a:pt x="58" y="93"/>
                  <a:pt x="52" y="82"/>
                  <a:pt x="46" y="62"/>
                </a:cubicBezTo>
                <a:cubicBezTo>
                  <a:pt x="40" y="44"/>
                  <a:pt x="41" y="36"/>
                  <a:pt x="48" y="31"/>
                </a:cubicBezTo>
                <a:cubicBezTo>
                  <a:pt x="50" y="31"/>
                  <a:pt x="51" y="30"/>
                  <a:pt x="53" y="30"/>
                </a:cubicBezTo>
                <a:cubicBezTo>
                  <a:pt x="61" y="27"/>
                  <a:pt x="65" y="30"/>
                  <a:pt x="67" y="39"/>
                </a:cubicBezTo>
                <a:cubicBezTo>
                  <a:pt x="69" y="44"/>
                  <a:pt x="70" y="48"/>
                  <a:pt x="70" y="48"/>
                </a:cubicBezTo>
                <a:cubicBezTo>
                  <a:pt x="94" y="39"/>
                  <a:pt x="94" y="39"/>
                  <a:pt x="94" y="39"/>
                </a:cubicBezTo>
                <a:cubicBezTo>
                  <a:pt x="90" y="19"/>
                  <a:pt x="89" y="3"/>
                  <a:pt x="89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65" y="1"/>
                  <a:pt x="51" y="6"/>
                </a:cubicBezTo>
                <a:cubicBezTo>
                  <a:pt x="48" y="7"/>
                  <a:pt x="45" y="8"/>
                  <a:pt x="42" y="9"/>
                </a:cubicBezTo>
                <a:cubicBezTo>
                  <a:pt x="12" y="21"/>
                  <a:pt x="0" y="46"/>
                  <a:pt x="10" y="79"/>
                </a:cubicBezTo>
                <a:cubicBezTo>
                  <a:pt x="19" y="112"/>
                  <a:pt x="43" y="127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94" y="112"/>
                  <a:pt x="110" y="101"/>
                  <a:pt x="110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7" y="82"/>
                  <a:pt x="104" y="62"/>
                  <a:pt x="104" y="62"/>
                </a:cubicBezTo>
                <a:close/>
                <a:moveTo>
                  <a:pt x="104" y="62"/>
                </a:moveTo>
                <a:cubicBezTo>
                  <a:pt x="104" y="62"/>
                  <a:pt x="104" y="62"/>
                  <a:pt x="104" y="6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26"/>
          <p:cNvSpPr>
            <a:spLocks noEditPoints="1"/>
          </p:cNvSpPr>
          <p:nvPr/>
        </p:nvSpPr>
        <p:spPr bwMode="auto">
          <a:xfrm>
            <a:off x="3067051" y="2120900"/>
            <a:ext cx="228600" cy="223838"/>
          </a:xfrm>
          <a:custGeom>
            <a:avLst/>
            <a:gdLst>
              <a:gd name="T0" fmla="*/ 142 w 144"/>
              <a:gd name="T1" fmla="*/ 93 h 141"/>
              <a:gd name="T2" fmla="*/ 140 w 144"/>
              <a:gd name="T3" fmla="*/ 92 h 141"/>
              <a:gd name="T4" fmla="*/ 135 w 144"/>
              <a:gd name="T5" fmla="*/ 94 h 141"/>
              <a:gd name="T6" fmla="*/ 126 w 144"/>
              <a:gd name="T7" fmla="*/ 84 h 141"/>
              <a:gd name="T8" fmla="*/ 111 w 144"/>
              <a:gd name="T9" fmla="*/ 26 h 141"/>
              <a:gd name="T10" fmla="*/ 118 w 144"/>
              <a:gd name="T11" fmla="*/ 14 h 141"/>
              <a:gd name="T12" fmla="*/ 115 w 144"/>
              <a:gd name="T13" fmla="*/ 0 h 141"/>
              <a:gd name="T14" fmla="*/ 86 w 144"/>
              <a:gd name="T15" fmla="*/ 8 h 141"/>
              <a:gd name="T16" fmla="*/ 60 w 144"/>
              <a:gd name="T17" fmla="*/ 16 h 141"/>
              <a:gd name="T18" fmla="*/ 62 w 144"/>
              <a:gd name="T19" fmla="*/ 29 h 141"/>
              <a:gd name="T20" fmla="*/ 64 w 144"/>
              <a:gd name="T21" fmla="*/ 30 h 141"/>
              <a:gd name="T22" fmla="*/ 69 w 144"/>
              <a:gd name="T23" fmla="*/ 29 h 141"/>
              <a:gd name="T24" fmla="*/ 77 w 144"/>
              <a:gd name="T25" fmla="*/ 35 h 141"/>
              <a:gd name="T26" fmla="*/ 83 w 144"/>
              <a:gd name="T27" fmla="*/ 55 h 141"/>
              <a:gd name="T28" fmla="*/ 69 w 144"/>
              <a:gd name="T29" fmla="*/ 59 h 141"/>
              <a:gd name="T30" fmla="*/ 69 w 144"/>
              <a:gd name="T31" fmla="*/ 59 h 141"/>
              <a:gd name="T32" fmla="*/ 55 w 144"/>
              <a:gd name="T33" fmla="*/ 63 h 141"/>
              <a:gd name="T34" fmla="*/ 50 w 144"/>
              <a:gd name="T35" fmla="*/ 43 h 141"/>
              <a:gd name="T36" fmla="*/ 57 w 144"/>
              <a:gd name="T37" fmla="*/ 32 h 141"/>
              <a:gd name="T38" fmla="*/ 54 w 144"/>
              <a:gd name="T39" fmla="*/ 17 h 141"/>
              <a:gd name="T40" fmla="*/ 21 w 144"/>
              <a:gd name="T41" fmla="*/ 28 h 141"/>
              <a:gd name="T42" fmla="*/ 0 w 144"/>
              <a:gd name="T43" fmla="*/ 34 h 141"/>
              <a:gd name="T44" fmla="*/ 2 w 144"/>
              <a:gd name="T45" fmla="*/ 46 h 141"/>
              <a:gd name="T46" fmla="*/ 4 w 144"/>
              <a:gd name="T47" fmla="*/ 48 h 141"/>
              <a:gd name="T48" fmla="*/ 8 w 144"/>
              <a:gd name="T49" fmla="*/ 46 h 141"/>
              <a:gd name="T50" fmla="*/ 16 w 144"/>
              <a:gd name="T51" fmla="*/ 53 h 141"/>
              <a:gd name="T52" fmla="*/ 33 w 144"/>
              <a:gd name="T53" fmla="*/ 110 h 141"/>
              <a:gd name="T54" fmla="*/ 26 w 144"/>
              <a:gd name="T55" fmla="*/ 126 h 141"/>
              <a:gd name="T56" fmla="*/ 28 w 144"/>
              <a:gd name="T57" fmla="*/ 141 h 141"/>
              <a:gd name="T58" fmla="*/ 55 w 144"/>
              <a:gd name="T59" fmla="*/ 132 h 141"/>
              <a:gd name="T60" fmla="*/ 82 w 144"/>
              <a:gd name="T61" fmla="*/ 125 h 141"/>
              <a:gd name="T62" fmla="*/ 80 w 144"/>
              <a:gd name="T63" fmla="*/ 111 h 141"/>
              <a:gd name="T64" fmla="*/ 78 w 144"/>
              <a:gd name="T65" fmla="*/ 110 h 141"/>
              <a:gd name="T66" fmla="*/ 74 w 144"/>
              <a:gd name="T67" fmla="*/ 112 h 141"/>
              <a:gd name="T68" fmla="*/ 65 w 144"/>
              <a:gd name="T69" fmla="*/ 102 h 141"/>
              <a:gd name="T70" fmla="*/ 60 w 144"/>
              <a:gd name="T71" fmla="*/ 85 h 141"/>
              <a:gd name="T72" fmla="*/ 75 w 144"/>
              <a:gd name="T73" fmla="*/ 80 h 141"/>
              <a:gd name="T74" fmla="*/ 79 w 144"/>
              <a:gd name="T75" fmla="*/ 78 h 141"/>
              <a:gd name="T76" fmla="*/ 88 w 144"/>
              <a:gd name="T77" fmla="*/ 76 h 141"/>
              <a:gd name="T78" fmla="*/ 93 w 144"/>
              <a:gd name="T79" fmla="*/ 92 h 141"/>
              <a:gd name="T80" fmla="*/ 86 w 144"/>
              <a:gd name="T81" fmla="*/ 108 h 141"/>
              <a:gd name="T82" fmla="*/ 89 w 144"/>
              <a:gd name="T83" fmla="*/ 123 h 141"/>
              <a:gd name="T84" fmla="*/ 116 w 144"/>
              <a:gd name="T85" fmla="*/ 115 h 141"/>
              <a:gd name="T86" fmla="*/ 144 w 144"/>
              <a:gd name="T87" fmla="*/ 107 h 141"/>
              <a:gd name="T88" fmla="*/ 142 w 144"/>
              <a:gd name="T89" fmla="*/ 93 h 141"/>
              <a:gd name="T90" fmla="*/ 142 w 144"/>
              <a:gd name="T91" fmla="*/ 93 h 141"/>
              <a:gd name="T92" fmla="*/ 142 w 144"/>
              <a:gd name="T9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4" h="141">
                <a:moveTo>
                  <a:pt x="142" y="93"/>
                </a:move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8" y="93"/>
                  <a:pt x="135" y="94"/>
                </a:cubicBezTo>
                <a:cubicBezTo>
                  <a:pt x="131" y="95"/>
                  <a:pt x="128" y="93"/>
                  <a:pt x="126" y="84"/>
                </a:cubicBezTo>
                <a:cubicBezTo>
                  <a:pt x="120" y="63"/>
                  <a:pt x="114" y="40"/>
                  <a:pt x="111" y="26"/>
                </a:cubicBezTo>
                <a:cubicBezTo>
                  <a:pt x="109" y="20"/>
                  <a:pt x="111" y="18"/>
                  <a:pt x="118" y="14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94" y="7"/>
                  <a:pt x="86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9" y="29"/>
                  <a:pt x="69" y="29"/>
                  <a:pt x="69" y="29"/>
                </a:cubicBezTo>
                <a:cubicBezTo>
                  <a:pt x="73" y="28"/>
                  <a:pt x="75" y="29"/>
                  <a:pt x="77" y="35"/>
                </a:cubicBezTo>
                <a:cubicBezTo>
                  <a:pt x="83" y="55"/>
                  <a:pt x="83" y="55"/>
                  <a:pt x="83" y="55"/>
                </a:cubicBezTo>
                <a:cubicBezTo>
                  <a:pt x="80" y="56"/>
                  <a:pt x="77" y="57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5" y="63"/>
                  <a:pt x="55" y="63"/>
                  <a:pt x="55" y="6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37"/>
                  <a:pt x="50" y="36"/>
                  <a:pt x="57" y="3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31" y="25"/>
                  <a:pt x="21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6"/>
                  <a:pt x="2" y="46"/>
                  <a:pt x="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7" y="47"/>
                  <a:pt x="8" y="46"/>
                </a:cubicBezTo>
                <a:cubicBezTo>
                  <a:pt x="13" y="45"/>
                  <a:pt x="15" y="46"/>
                  <a:pt x="16" y="53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5" y="119"/>
                  <a:pt x="34" y="122"/>
                  <a:pt x="26" y="126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45" y="135"/>
                  <a:pt x="55" y="132"/>
                </a:cubicBezTo>
                <a:cubicBezTo>
                  <a:pt x="62" y="130"/>
                  <a:pt x="82" y="125"/>
                  <a:pt x="82" y="12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0"/>
                  <a:pt x="77" y="111"/>
                  <a:pt x="74" y="112"/>
                </a:cubicBezTo>
                <a:cubicBezTo>
                  <a:pt x="69" y="113"/>
                  <a:pt x="68" y="111"/>
                  <a:pt x="65" y="102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9" y="82"/>
                  <a:pt x="75" y="80"/>
                </a:cubicBezTo>
                <a:cubicBezTo>
                  <a:pt x="77" y="79"/>
                  <a:pt x="78" y="79"/>
                  <a:pt x="79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92"/>
                  <a:pt x="93" y="92"/>
                  <a:pt x="93" y="92"/>
                </a:cubicBezTo>
                <a:cubicBezTo>
                  <a:pt x="95" y="101"/>
                  <a:pt x="94" y="106"/>
                  <a:pt x="86" y="10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108" y="117"/>
                  <a:pt x="116" y="115"/>
                </a:cubicBezTo>
                <a:cubicBezTo>
                  <a:pt x="129" y="111"/>
                  <a:pt x="144" y="107"/>
                  <a:pt x="144" y="107"/>
                </a:cubicBezTo>
                <a:lnTo>
                  <a:pt x="142" y="93"/>
                </a:ln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27"/>
          <p:cNvSpPr>
            <a:spLocks noEditPoints="1"/>
          </p:cNvSpPr>
          <p:nvPr/>
        </p:nvSpPr>
        <p:spPr bwMode="auto">
          <a:xfrm>
            <a:off x="3143251" y="2336800"/>
            <a:ext cx="192088" cy="204788"/>
          </a:xfrm>
          <a:custGeom>
            <a:avLst/>
            <a:gdLst>
              <a:gd name="T0" fmla="*/ 111 w 121"/>
              <a:gd name="T1" fmla="*/ 47 h 129"/>
              <a:gd name="T2" fmla="*/ 47 w 121"/>
              <a:gd name="T3" fmla="*/ 9 h 129"/>
              <a:gd name="T4" fmla="*/ 46 w 121"/>
              <a:gd name="T5" fmla="*/ 9 h 129"/>
              <a:gd name="T6" fmla="*/ 10 w 121"/>
              <a:gd name="T7" fmla="*/ 81 h 129"/>
              <a:gd name="T8" fmla="*/ 74 w 121"/>
              <a:gd name="T9" fmla="*/ 120 h 129"/>
              <a:gd name="T10" fmla="*/ 77 w 121"/>
              <a:gd name="T11" fmla="*/ 119 h 129"/>
              <a:gd name="T12" fmla="*/ 111 w 121"/>
              <a:gd name="T13" fmla="*/ 47 h 129"/>
              <a:gd name="T14" fmla="*/ 71 w 121"/>
              <a:gd name="T15" fmla="*/ 98 h 129"/>
              <a:gd name="T16" fmla="*/ 71 w 121"/>
              <a:gd name="T17" fmla="*/ 98 h 129"/>
              <a:gd name="T18" fmla="*/ 45 w 121"/>
              <a:gd name="T19" fmla="*/ 62 h 129"/>
              <a:gd name="T20" fmla="*/ 50 w 121"/>
              <a:gd name="T21" fmla="*/ 32 h 129"/>
              <a:gd name="T22" fmla="*/ 52 w 121"/>
              <a:gd name="T23" fmla="*/ 32 h 129"/>
              <a:gd name="T24" fmla="*/ 76 w 121"/>
              <a:gd name="T25" fmla="*/ 68 h 129"/>
              <a:gd name="T26" fmla="*/ 71 w 121"/>
              <a:gd name="T27" fmla="*/ 98 h 129"/>
              <a:gd name="T28" fmla="*/ 71 w 121"/>
              <a:gd name="T29" fmla="*/ 98 h 129"/>
              <a:gd name="T30" fmla="*/ 71 w 121"/>
              <a:gd name="T31" fmla="*/ 9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29">
                <a:moveTo>
                  <a:pt x="111" y="47"/>
                </a:moveTo>
                <a:cubicBezTo>
                  <a:pt x="101" y="12"/>
                  <a:pt x="79" y="0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12" y="19"/>
                  <a:pt x="0" y="45"/>
                  <a:pt x="10" y="81"/>
                </a:cubicBezTo>
                <a:cubicBezTo>
                  <a:pt x="20" y="115"/>
                  <a:pt x="42" y="129"/>
                  <a:pt x="74" y="120"/>
                </a:cubicBezTo>
                <a:cubicBezTo>
                  <a:pt x="75" y="120"/>
                  <a:pt x="76" y="119"/>
                  <a:pt x="77" y="119"/>
                </a:cubicBezTo>
                <a:cubicBezTo>
                  <a:pt x="109" y="108"/>
                  <a:pt x="121" y="83"/>
                  <a:pt x="111" y="47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  <a:cubicBezTo>
                  <a:pt x="60" y="101"/>
                  <a:pt x="54" y="92"/>
                  <a:pt x="45" y="62"/>
                </a:cubicBezTo>
                <a:cubicBezTo>
                  <a:pt x="40" y="43"/>
                  <a:pt x="41" y="35"/>
                  <a:pt x="50" y="32"/>
                </a:cubicBezTo>
                <a:cubicBezTo>
                  <a:pt x="51" y="32"/>
                  <a:pt x="52" y="32"/>
                  <a:pt x="52" y="32"/>
                </a:cubicBezTo>
                <a:cubicBezTo>
                  <a:pt x="62" y="30"/>
                  <a:pt x="68" y="40"/>
                  <a:pt x="76" y="68"/>
                </a:cubicBezTo>
                <a:cubicBezTo>
                  <a:pt x="82" y="87"/>
                  <a:pt x="80" y="95"/>
                  <a:pt x="71" y="98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28"/>
          <p:cNvSpPr>
            <a:spLocks noEditPoints="1"/>
          </p:cNvSpPr>
          <p:nvPr/>
        </p:nvSpPr>
        <p:spPr bwMode="auto">
          <a:xfrm>
            <a:off x="3201988" y="2541588"/>
            <a:ext cx="192088" cy="206375"/>
          </a:xfrm>
          <a:custGeom>
            <a:avLst/>
            <a:gdLst>
              <a:gd name="T0" fmla="*/ 111 w 121"/>
              <a:gd name="T1" fmla="*/ 48 h 130"/>
              <a:gd name="T2" fmla="*/ 47 w 121"/>
              <a:gd name="T3" fmla="*/ 10 h 130"/>
              <a:gd name="T4" fmla="*/ 46 w 121"/>
              <a:gd name="T5" fmla="*/ 10 h 130"/>
              <a:gd name="T6" fmla="*/ 10 w 121"/>
              <a:gd name="T7" fmla="*/ 82 h 130"/>
              <a:gd name="T8" fmla="*/ 74 w 121"/>
              <a:gd name="T9" fmla="*/ 121 h 130"/>
              <a:gd name="T10" fmla="*/ 77 w 121"/>
              <a:gd name="T11" fmla="*/ 120 h 130"/>
              <a:gd name="T12" fmla="*/ 111 w 121"/>
              <a:gd name="T13" fmla="*/ 48 h 130"/>
              <a:gd name="T14" fmla="*/ 71 w 121"/>
              <a:gd name="T15" fmla="*/ 99 h 130"/>
              <a:gd name="T16" fmla="*/ 71 w 121"/>
              <a:gd name="T17" fmla="*/ 99 h 130"/>
              <a:gd name="T18" fmla="*/ 45 w 121"/>
              <a:gd name="T19" fmla="*/ 63 h 130"/>
              <a:gd name="T20" fmla="*/ 50 w 121"/>
              <a:gd name="T21" fmla="*/ 33 h 130"/>
              <a:gd name="T22" fmla="*/ 52 w 121"/>
              <a:gd name="T23" fmla="*/ 32 h 130"/>
              <a:gd name="T24" fmla="*/ 76 w 121"/>
              <a:gd name="T25" fmla="*/ 69 h 130"/>
              <a:gd name="T26" fmla="*/ 71 w 121"/>
              <a:gd name="T27" fmla="*/ 99 h 130"/>
              <a:gd name="T28" fmla="*/ 71 w 121"/>
              <a:gd name="T29" fmla="*/ 99 h 130"/>
              <a:gd name="T30" fmla="*/ 71 w 121"/>
              <a:gd name="T31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0">
                <a:moveTo>
                  <a:pt x="111" y="48"/>
                </a:moveTo>
                <a:cubicBezTo>
                  <a:pt x="101" y="13"/>
                  <a:pt x="79" y="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12" y="20"/>
                  <a:pt x="0" y="45"/>
                  <a:pt x="10" y="82"/>
                </a:cubicBezTo>
                <a:cubicBezTo>
                  <a:pt x="20" y="116"/>
                  <a:pt x="42" y="130"/>
                  <a:pt x="74" y="121"/>
                </a:cubicBezTo>
                <a:cubicBezTo>
                  <a:pt x="75" y="120"/>
                  <a:pt x="76" y="120"/>
                  <a:pt x="77" y="120"/>
                </a:cubicBezTo>
                <a:cubicBezTo>
                  <a:pt x="109" y="109"/>
                  <a:pt x="121" y="83"/>
                  <a:pt x="111" y="48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  <a:cubicBezTo>
                  <a:pt x="60" y="102"/>
                  <a:pt x="54" y="93"/>
                  <a:pt x="45" y="63"/>
                </a:cubicBezTo>
                <a:cubicBezTo>
                  <a:pt x="40" y="44"/>
                  <a:pt x="41" y="35"/>
                  <a:pt x="50" y="33"/>
                </a:cubicBezTo>
                <a:cubicBezTo>
                  <a:pt x="51" y="33"/>
                  <a:pt x="52" y="33"/>
                  <a:pt x="52" y="32"/>
                </a:cubicBezTo>
                <a:cubicBezTo>
                  <a:pt x="62" y="31"/>
                  <a:pt x="68" y="41"/>
                  <a:pt x="76" y="69"/>
                </a:cubicBezTo>
                <a:cubicBezTo>
                  <a:pt x="82" y="88"/>
                  <a:pt x="80" y="97"/>
                  <a:pt x="71" y="99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29"/>
          <p:cNvSpPr>
            <a:spLocks noEditPoints="1"/>
          </p:cNvSpPr>
          <p:nvPr/>
        </p:nvSpPr>
        <p:spPr bwMode="auto">
          <a:xfrm>
            <a:off x="3267076" y="2757488"/>
            <a:ext cx="114300" cy="200025"/>
          </a:xfrm>
          <a:custGeom>
            <a:avLst/>
            <a:gdLst>
              <a:gd name="T0" fmla="*/ 66 w 72"/>
              <a:gd name="T1" fmla="*/ 88 h 126"/>
              <a:gd name="T2" fmla="*/ 65 w 72"/>
              <a:gd name="T3" fmla="*/ 86 h 126"/>
              <a:gd name="T4" fmla="*/ 60 w 72"/>
              <a:gd name="T5" fmla="*/ 66 h 126"/>
              <a:gd name="T6" fmla="*/ 51 w 72"/>
              <a:gd name="T7" fmla="*/ 29 h 126"/>
              <a:gd name="T8" fmla="*/ 63 w 72"/>
              <a:gd name="T9" fmla="*/ 17 h 126"/>
              <a:gd name="T10" fmla="*/ 60 w 72"/>
              <a:gd name="T11" fmla="*/ 0 h 126"/>
              <a:gd name="T12" fmla="*/ 42 w 72"/>
              <a:gd name="T13" fmla="*/ 6 h 126"/>
              <a:gd name="T14" fmla="*/ 26 w 72"/>
              <a:gd name="T15" fmla="*/ 11 h 126"/>
              <a:gd name="T16" fmla="*/ 0 w 72"/>
              <a:gd name="T17" fmla="*/ 19 h 126"/>
              <a:gd name="T18" fmla="*/ 2 w 72"/>
              <a:gd name="T19" fmla="*/ 31 h 126"/>
              <a:gd name="T20" fmla="*/ 4 w 72"/>
              <a:gd name="T21" fmla="*/ 33 h 126"/>
              <a:gd name="T22" fmla="*/ 8 w 72"/>
              <a:gd name="T23" fmla="*/ 31 h 126"/>
              <a:gd name="T24" fmla="*/ 16 w 72"/>
              <a:gd name="T25" fmla="*/ 38 h 126"/>
              <a:gd name="T26" fmla="*/ 32 w 72"/>
              <a:gd name="T27" fmla="*/ 93 h 126"/>
              <a:gd name="T28" fmla="*/ 26 w 72"/>
              <a:gd name="T29" fmla="*/ 111 h 126"/>
              <a:gd name="T30" fmla="*/ 28 w 72"/>
              <a:gd name="T31" fmla="*/ 126 h 126"/>
              <a:gd name="T32" fmla="*/ 62 w 72"/>
              <a:gd name="T33" fmla="*/ 115 h 126"/>
              <a:gd name="T34" fmla="*/ 72 w 72"/>
              <a:gd name="T35" fmla="*/ 112 h 126"/>
              <a:gd name="T36" fmla="*/ 66 w 72"/>
              <a:gd name="T37" fmla="*/ 88 h 126"/>
              <a:gd name="T38" fmla="*/ 66 w 72"/>
              <a:gd name="T39" fmla="*/ 88 h 126"/>
              <a:gd name="T40" fmla="*/ 66 w 72"/>
              <a:gd name="T4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26">
                <a:moveTo>
                  <a:pt x="66" y="88"/>
                </a:moveTo>
                <a:cubicBezTo>
                  <a:pt x="66" y="88"/>
                  <a:pt x="65" y="87"/>
                  <a:pt x="65" y="86"/>
                </a:cubicBezTo>
                <a:cubicBezTo>
                  <a:pt x="63" y="79"/>
                  <a:pt x="61" y="72"/>
                  <a:pt x="60" y="66"/>
                </a:cubicBezTo>
                <a:cubicBezTo>
                  <a:pt x="56" y="52"/>
                  <a:pt x="53" y="40"/>
                  <a:pt x="51" y="29"/>
                </a:cubicBezTo>
                <a:cubicBezTo>
                  <a:pt x="50" y="24"/>
                  <a:pt x="52" y="21"/>
                  <a:pt x="63" y="17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1" y="3"/>
                  <a:pt x="42" y="6"/>
                </a:cubicBezTo>
                <a:cubicBezTo>
                  <a:pt x="36" y="8"/>
                  <a:pt x="29" y="10"/>
                  <a:pt x="26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31"/>
                  <a:pt x="2" y="31"/>
                  <a:pt x="2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6" y="32"/>
                  <a:pt x="8" y="31"/>
                </a:cubicBezTo>
                <a:cubicBezTo>
                  <a:pt x="13" y="30"/>
                  <a:pt x="15" y="31"/>
                  <a:pt x="16" y="38"/>
                </a:cubicBezTo>
                <a:cubicBezTo>
                  <a:pt x="32" y="93"/>
                  <a:pt x="32" y="93"/>
                  <a:pt x="32" y="93"/>
                </a:cubicBezTo>
                <a:cubicBezTo>
                  <a:pt x="35" y="103"/>
                  <a:pt x="33" y="107"/>
                  <a:pt x="26" y="111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46" y="120"/>
                  <a:pt x="62" y="115"/>
                </a:cubicBezTo>
                <a:cubicBezTo>
                  <a:pt x="72" y="112"/>
                  <a:pt x="72" y="112"/>
                  <a:pt x="72" y="112"/>
                </a:cubicBezTo>
                <a:lnTo>
                  <a:pt x="66" y="88"/>
                </a:lnTo>
                <a:close/>
                <a:moveTo>
                  <a:pt x="66" y="88"/>
                </a:moveTo>
                <a:cubicBezTo>
                  <a:pt x="66" y="88"/>
                  <a:pt x="66" y="88"/>
                  <a:pt x="66" y="8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30"/>
          <p:cNvSpPr>
            <a:spLocks noEditPoints="1"/>
          </p:cNvSpPr>
          <p:nvPr/>
        </p:nvSpPr>
        <p:spPr bwMode="auto">
          <a:xfrm>
            <a:off x="3371851" y="2840038"/>
            <a:ext cx="74613" cy="95250"/>
          </a:xfrm>
          <a:custGeom>
            <a:avLst/>
            <a:gdLst>
              <a:gd name="T0" fmla="*/ 47 w 47"/>
              <a:gd name="T1" fmla="*/ 47 h 60"/>
              <a:gd name="T2" fmla="*/ 38 w 47"/>
              <a:gd name="T3" fmla="*/ 2 h 60"/>
              <a:gd name="T4" fmla="*/ 36 w 47"/>
              <a:gd name="T5" fmla="*/ 0 h 60"/>
              <a:gd name="T6" fmla="*/ 15 w 47"/>
              <a:gd name="T7" fmla="*/ 8 h 60"/>
              <a:gd name="T8" fmla="*/ 7 w 47"/>
              <a:gd name="T9" fmla="*/ 39 h 60"/>
              <a:gd name="T10" fmla="*/ 0 w 47"/>
              <a:gd name="T11" fmla="*/ 36 h 60"/>
              <a:gd name="T12" fmla="*/ 7 w 47"/>
              <a:gd name="T13" fmla="*/ 60 h 60"/>
              <a:gd name="T14" fmla="*/ 45 w 47"/>
              <a:gd name="T15" fmla="*/ 50 h 60"/>
              <a:gd name="T16" fmla="*/ 47 w 47"/>
              <a:gd name="T17" fmla="*/ 47 h 60"/>
              <a:gd name="T18" fmla="*/ 47 w 47"/>
              <a:gd name="T19" fmla="*/ 47 h 60"/>
              <a:gd name="T20" fmla="*/ 47 w 47"/>
              <a:gd name="T21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60">
                <a:moveTo>
                  <a:pt x="47" y="47"/>
                </a:moveTo>
                <a:cubicBezTo>
                  <a:pt x="42" y="23"/>
                  <a:pt x="38" y="2"/>
                  <a:pt x="38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15" y="8"/>
                  <a:pt x="15" y="8"/>
                  <a:pt x="15" y="8"/>
                </a:cubicBezTo>
                <a:cubicBezTo>
                  <a:pt x="20" y="30"/>
                  <a:pt x="19" y="36"/>
                  <a:pt x="7" y="39"/>
                </a:cubicBezTo>
                <a:cubicBezTo>
                  <a:pt x="4" y="40"/>
                  <a:pt x="1" y="39"/>
                  <a:pt x="0" y="36"/>
                </a:cubicBezTo>
                <a:cubicBezTo>
                  <a:pt x="7" y="60"/>
                  <a:pt x="7" y="60"/>
                  <a:pt x="7" y="60"/>
                </a:cubicBezTo>
                <a:cubicBezTo>
                  <a:pt x="27" y="54"/>
                  <a:pt x="45" y="50"/>
                  <a:pt x="45" y="50"/>
                </a:cubicBezTo>
                <a:lnTo>
                  <a:pt x="47" y="47"/>
                </a:lnTo>
                <a:close/>
                <a:moveTo>
                  <a:pt x="47" y="47"/>
                </a:moveTo>
                <a:cubicBezTo>
                  <a:pt x="47" y="47"/>
                  <a:pt x="47" y="47"/>
                  <a:pt x="47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31"/>
          <p:cNvSpPr>
            <a:spLocks noEditPoints="1"/>
          </p:cNvSpPr>
          <p:nvPr/>
        </p:nvSpPr>
        <p:spPr bwMode="auto">
          <a:xfrm>
            <a:off x="3373438" y="2260600"/>
            <a:ext cx="71438" cy="71438"/>
          </a:xfrm>
          <a:custGeom>
            <a:avLst/>
            <a:gdLst>
              <a:gd name="T0" fmla="*/ 17 w 45"/>
              <a:gd name="T1" fmla="*/ 3 h 45"/>
              <a:gd name="T2" fmla="*/ 3 w 45"/>
              <a:gd name="T3" fmla="*/ 28 h 45"/>
              <a:gd name="T4" fmla="*/ 28 w 45"/>
              <a:gd name="T5" fmla="*/ 42 h 45"/>
              <a:gd name="T6" fmla="*/ 42 w 45"/>
              <a:gd name="T7" fmla="*/ 17 h 45"/>
              <a:gd name="T8" fmla="*/ 17 w 45"/>
              <a:gd name="T9" fmla="*/ 3 h 45"/>
              <a:gd name="T10" fmla="*/ 17 w 45"/>
              <a:gd name="T11" fmla="*/ 3 h 45"/>
              <a:gd name="T12" fmla="*/ 17 w 45"/>
              <a:gd name="T13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5">
                <a:moveTo>
                  <a:pt x="17" y="3"/>
                </a:moveTo>
                <a:cubicBezTo>
                  <a:pt x="6" y="6"/>
                  <a:pt x="0" y="17"/>
                  <a:pt x="3" y="28"/>
                </a:cubicBezTo>
                <a:cubicBezTo>
                  <a:pt x="6" y="39"/>
                  <a:pt x="17" y="45"/>
                  <a:pt x="28" y="42"/>
                </a:cubicBezTo>
                <a:cubicBezTo>
                  <a:pt x="39" y="39"/>
                  <a:pt x="45" y="28"/>
                  <a:pt x="42" y="17"/>
                </a:cubicBezTo>
                <a:cubicBezTo>
                  <a:pt x="38" y="6"/>
                  <a:pt x="27" y="0"/>
                  <a:pt x="17" y="3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34"/>
          <p:cNvSpPr>
            <a:spLocks noEditPoints="1"/>
          </p:cNvSpPr>
          <p:nvPr/>
        </p:nvSpPr>
        <p:spPr bwMode="auto">
          <a:xfrm>
            <a:off x="884238" y="1090613"/>
            <a:ext cx="214313" cy="192088"/>
          </a:xfrm>
          <a:custGeom>
            <a:avLst/>
            <a:gdLst>
              <a:gd name="T0" fmla="*/ 47 w 135"/>
              <a:gd name="T1" fmla="*/ 79 h 121"/>
              <a:gd name="T2" fmla="*/ 46 w 135"/>
              <a:gd name="T3" fmla="*/ 89 h 121"/>
              <a:gd name="T4" fmla="*/ 12 w 135"/>
              <a:gd name="T5" fmla="*/ 118 h 121"/>
              <a:gd name="T6" fmla="*/ 3 w 135"/>
              <a:gd name="T7" fmla="*/ 118 h 121"/>
              <a:gd name="T8" fmla="*/ 3 w 135"/>
              <a:gd name="T9" fmla="*/ 108 h 121"/>
              <a:gd name="T10" fmla="*/ 37 w 135"/>
              <a:gd name="T11" fmla="*/ 78 h 121"/>
              <a:gd name="T12" fmla="*/ 47 w 135"/>
              <a:gd name="T13" fmla="*/ 79 h 121"/>
              <a:gd name="T14" fmla="*/ 133 w 135"/>
              <a:gd name="T15" fmla="*/ 3 h 121"/>
              <a:gd name="T16" fmla="*/ 132 w 135"/>
              <a:gd name="T17" fmla="*/ 13 h 121"/>
              <a:gd name="T18" fmla="*/ 98 w 135"/>
              <a:gd name="T19" fmla="*/ 43 h 121"/>
              <a:gd name="T20" fmla="*/ 88 w 135"/>
              <a:gd name="T21" fmla="*/ 42 h 121"/>
              <a:gd name="T22" fmla="*/ 89 w 135"/>
              <a:gd name="T23" fmla="*/ 32 h 121"/>
              <a:gd name="T24" fmla="*/ 123 w 135"/>
              <a:gd name="T25" fmla="*/ 3 h 121"/>
              <a:gd name="T26" fmla="*/ 133 w 135"/>
              <a:gd name="T27" fmla="*/ 3 h 121"/>
              <a:gd name="T28" fmla="*/ 133 w 135"/>
              <a:gd name="T29" fmla="*/ 3 h 121"/>
              <a:gd name="T30" fmla="*/ 133 w 135"/>
              <a:gd name="T31" fmla="*/ 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1">
                <a:moveTo>
                  <a:pt x="47" y="79"/>
                </a:moveTo>
                <a:cubicBezTo>
                  <a:pt x="50" y="82"/>
                  <a:pt x="49" y="86"/>
                  <a:pt x="46" y="8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9" y="121"/>
                  <a:pt x="5" y="121"/>
                  <a:pt x="3" y="118"/>
                </a:cubicBezTo>
                <a:cubicBezTo>
                  <a:pt x="0" y="115"/>
                  <a:pt x="0" y="110"/>
                  <a:pt x="3" y="108"/>
                </a:cubicBezTo>
                <a:cubicBezTo>
                  <a:pt x="37" y="78"/>
                  <a:pt x="37" y="78"/>
                  <a:pt x="37" y="78"/>
                </a:cubicBezTo>
                <a:cubicBezTo>
                  <a:pt x="40" y="75"/>
                  <a:pt x="44" y="76"/>
                  <a:pt x="47" y="79"/>
                </a:cubicBezTo>
                <a:close/>
                <a:moveTo>
                  <a:pt x="133" y="3"/>
                </a:moveTo>
                <a:cubicBezTo>
                  <a:pt x="135" y="6"/>
                  <a:pt x="135" y="11"/>
                  <a:pt x="132" y="13"/>
                </a:cubicBezTo>
                <a:cubicBezTo>
                  <a:pt x="98" y="43"/>
                  <a:pt x="98" y="43"/>
                  <a:pt x="98" y="43"/>
                </a:cubicBezTo>
                <a:cubicBezTo>
                  <a:pt x="95" y="46"/>
                  <a:pt x="91" y="45"/>
                  <a:pt x="88" y="42"/>
                </a:cubicBezTo>
                <a:cubicBezTo>
                  <a:pt x="86" y="39"/>
                  <a:pt x="86" y="35"/>
                  <a:pt x="89" y="32"/>
                </a:cubicBezTo>
                <a:cubicBezTo>
                  <a:pt x="123" y="3"/>
                  <a:pt x="123" y="3"/>
                  <a:pt x="123" y="3"/>
                </a:cubicBezTo>
                <a:cubicBezTo>
                  <a:pt x="126" y="0"/>
                  <a:pt x="130" y="1"/>
                  <a:pt x="133" y="3"/>
                </a:cubicBezTo>
                <a:close/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35"/>
          <p:cNvSpPr>
            <a:spLocks noEditPoints="1"/>
          </p:cNvSpPr>
          <p:nvPr/>
        </p:nvSpPr>
        <p:spPr bwMode="auto">
          <a:xfrm>
            <a:off x="895351" y="1079500"/>
            <a:ext cx="192088" cy="214313"/>
          </a:xfrm>
          <a:custGeom>
            <a:avLst/>
            <a:gdLst>
              <a:gd name="T0" fmla="*/ 14 w 121"/>
              <a:gd name="T1" fmla="*/ 3 h 135"/>
              <a:gd name="T2" fmla="*/ 43 w 121"/>
              <a:gd name="T3" fmla="*/ 37 h 135"/>
              <a:gd name="T4" fmla="*/ 43 w 121"/>
              <a:gd name="T5" fmla="*/ 47 h 135"/>
              <a:gd name="T6" fmla="*/ 33 w 121"/>
              <a:gd name="T7" fmla="*/ 46 h 135"/>
              <a:gd name="T8" fmla="*/ 3 w 121"/>
              <a:gd name="T9" fmla="*/ 12 h 135"/>
              <a:gd name="T10" fmla="*/ 4 w 121"/>
              <a:gd name="T11" fmla="*/ 3 h 135"/>
              <a:gd name="T12" fmla="*/ 14 w 121"/>
              <a:gd name="T13" fmla="*/ 3 h 135"/>
              <a:gd name="T14" fmla="*/ 89 w 121"/>
              <a:gd name="T15" fmla="*/ 89 h 135"/>
              <a:gd name="T16" fmla="*/ 118 w 121"/>
              <a:gd name="T17" fmla="*/ 123 h 135"/>
              <a:gd name="T18" fmla="*/ 118 w 121"/>
              <a:gd name="T19" fmla="*/ 133 h 135"/>
              <a:gd name="T20" fmla="*/ 108 w 121"/>
              <a:gd name="T21" fmla="*/ 132 h 135"/>
              <a:gd name="T22" fmla="*/ 78 w 121"/>
              <a:gd name="T23" fmla="*/ 98 h 135"/>
              <a:gd name="T24" fmla="*/ 79 w 121"/>
              <a:gd name="T25" fmla="*/ 88 h 135"/>
              <a:gd name="T26" fmla="*/ 89 w 121"/>
              <a:gd name="T27" fmla="*/ 89 h 135"/>
              <a:gd name="T28" fmla="*/ 89 w 121"/>
              <a:gd name="T29" fmla="*/ 89 h 135"/>
              <a:gd name="T30" fmla="*/ 89 w 121"/>
              <a:gd name="T31" fmla="*/ 8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5">
                <a:moveTo>
                  <a:pt x="14" y="3"/>
                </a:moveTo>
                <a:cubicBezTo>
                  <a:pt x="43" y="37"/>
                  <a:pt x="43" y="37"/>
                  <a:pt x="43" y="37"/>
                </a:cubicBezTo>
                <a:cubicBezTo>
                  <a:pt x="46" y="40"/>
                  <a:pt x="46" y="44"/>
                  <a:pt x="43" y="47"/>
                </a:cubicBezTo>
                <a:cubicBezTo>
                  <a:pt x="40" y="50"/>
                  <a:pt x="35" y="49"/>
                  <a:pt x="33" y="46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0"/>
                  <a:pt x="1" y="5"/>
                  <a:pt x="4" y="3"/>
                </a:cubicBezTo>
                <a:cubicBezTo>
                  <a:pt x="6" y="0"/>
                  <a:pt x="11" y="0"/>
                  <a:pt x="14" y="3"/>
                </a:cubicBezTo>
                <a:close/>
                <a:moveTo>
                  <a:pt x="89" y="89"/>
                </a:moveTo>
                <a:cubicBezTo>
                  <a:pt x="118" y="123"/>
                  <a:pt x="118" y="123"/>
                  <a:pt x="118" y="123"/>
                </a:cubicBezTo>
                <a:cubicBezTo>
                  <a:pt x="121" y="126"/>
                  <a:pt x="121" y="130"/>
                  <a:pt x="118" y="133"/>
                </a:cubicBezTo>
                <a:cubicBezTo>
                  <a:pt x="115" y="135"/>
                  <a:pt x="110" y="135"/>
                  <a:pt x="108" y="132"/>
                </a:cubicBezTo>
                <a:cubicBezTo>
                  <a:pt x="78" y="98"/>
                  <a:pt x="78" y="98"/>
                  <a:pt x="78" y="98"/>
                </a:cubicBezTo>
                <a:cubicBezTo>
                  <a:pt x="76" y="95"/>
                  <a:pt x="76" y="91"/>
                  <a:pt x="79" y="88"/>
                </a:cubicBezTo>
                <a:cubicBezTo>
                  <a:pt x="82" y="86"/>
                  <a:pt x="86" y="86"/>
                  <a:pt x="89" y="89"/>
                </a:cubicBezTo>
                <a:close/>
                <a:moveTo>
                  <a:pt x="89" y="89"/>
                </a:moveTo>
                <a:cubicBezTo>
                  <a:pt x="89" y="89"/>
                  <a:pt x="89" y="89"/>
                  <a:pt x="89" y="8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2" name="组合 221"/>
          <p:cNvGrpSpPr/>
          <p:nvPr/>
        </p:nvGrpSpPr>
        <p:grpSpPr>
          <a:xfrm>
            <a:off x="0" y="2002523"/>
            <a:ext cx="11401425" cy="2487613"/>
            <a:chOff x="0" y="2002523"/>
            <a:chExt cx="11401425" cy="2487613"/>
          </a:xfrm>
        </p:grpSpPr>
        <p:grpSp>
          <p:nvGrpSpPr>
            <p:cNvPr id="223" name="Group 221"/>
            <p:cNvGrpSpPr/>
            <p:nvPr/>
          </p:nvGrpSpPr>
          <p:grpSpPr bwMode="auto">
            <a:xfrm>
              <a:off x="0" y="2002523"/>
              <a:ext cx="11401425" cy="2487613"/>
              <a:chOff x="249" y="676"/>
              <a:chExt cx="7182" cy="1567"/>
            </a:xfrm>
          </p:grpSpPr>
          <p:sp>
            <p:nvSpPr>
              <p:cNvPr id="226" name="Freeform 22"/>
              <p:cNvSpPr>
                <a:spLocks noEditPoints="1"/>
              </p:cNvSpPr>
              <p:nvPr userDrawn="1"/>
            </p:nvSpPr>
            <p:spPr bwMode="auto">
              <a:xfrm>
                <a:off x="375" y="1179"/>
                <a:ext cx="258" cy="811"/>
              </a:xfrm>
              <a:custGeom>
                <a:avLst/>
                <a:gdLst>
                  <a:gd name="T0" fmla="*/ 37 w 258"/>
                  <a:gd name="T1" fmla="*/ 2 h 811"/>
                  <a:gd name="T2" fmla="*/ 1 w 258"/>
                  <a:gd name="T3" fmla="*/ 12 h 811"/>
                  <a:gd name="T4" fmla="*/ 1 w 258"/>
                  <a:gd name="T5" fmla="*/ 0 h 811"/>
                  <a:gd name="T6" fmla="*/ 1 w 258"/>
                  <a:gd name="T7" fmla="*/ 12 h 811"/>
                  <a:gd name="T8" fmla="*/ 221 w 258"/>
                  <a:gd name="T9" fmla="*/ 811 h 811"/>
                  <a:gd name="T10" fmla="*/ 258 w 258"/>
                  <a:gd name="T11" fmla="*/ 801 h 811"/>
                  <a:gd name="T12" fmla="*/ 38 w 258"/>
                  <a:gd name="T13" fmla="*/ 7 h 811"/>
                  <a:gd name="T14" fmla="*/ 37 w 258"/>
                  <a:gd name="T15" fmla="*/ 2 h 811"/>
                  <a:gd name="T16" fmla="*/ 37 w 258"/>
                  <a:gd name="T17" fmla="*/ 2 h 811"/>
                  <a:gd name="T18" fmla="*/ 37 w 258"/>
                  <a:gd name="T19" fmla="*/ 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811">
                    <a:moveTo>
                      <a:pt x="37" y="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221" y="811"/>
                      <a:pt x="221" y="811"/>
                      <a:pt x="221" y="811"/>
                    </a:cubicBezTo>
                    <a:cubicBezTo>
                      <a:pt x="258" y="801"/>
                      <a:pt x="258" y="801"/>
                      <a:pt x="258" y="80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7" y="3"/>
                      <a:pt x="37" y="2"/>
                    </a:cubicBezTo>
                    <a:close/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3"/>
              <p:cNvSpPr>
                <a:spLocks noEditPoints="1"/>
              </p:cNvSpPr>
              <p:nvPr userDrawn="1"/>
            </p:nvSpPr>
            <p:spPr bwMode="auto">
              <a:xfrm>
                <a:off x="376" y="1165"/>
                <a:ext cx="36" cy="26"/>
              </a:xfrm>
              <a:custGeom>
                <a:avLst/>
                <a:gdLst>
                  <a:gd name="T0" fmla="*/ 36 w 36"/>
                  <a:gd name="T1" fmla="*/ 16 h 26"/>
                  <a:gd name="T2" fmla="*/ 13 w 36"/>
                  <a:gd name="T3" fmla="*/ 3 h 26"/>
                  <a:gd name="T4" fmla="*/ 0 w 36"/>
                  <a:gd name="T5" fmla="*/ 14 h 26"/>
                  <a:gd name="T6" fmla="*/ 0 w 36"/>
                  <a:gd name="T7" fmla="*/ 26 h 26"/>
                  <a:gd name="T8" fmla="*/ 36 w 36"/>
                  <a:gd name="T9" fmla="*/ 16 h 26"/>
                  <a:gd name="T10" fmla="*/ 36 w 36"/>
                  <a:gd name="T11" fmla="*/ 16 h 26"/>
                  <a:gd name="T12" fmla="*/ 36 w 3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6">
                    <a:moveTo>
                      <a:pt x="36" y="16"/>
                    </a:moveTo>
                    <a:cubicBezTo>
                      <a:pt x="33" y="6"/>
                      <a:pt x="23" y="0"/>
                      <a:pt x="13" y="3"/>
                    </a:cubicBezTo>
                    <a:cubicBezTo>
                      <a:pt x="7" y="5"/>
                      <a:pt x="2" y="9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36" y="16"/>
                    </a:ln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4"/>
              <p:cNvSpPr>
                <a:spLocks noEditPoints="1"/>
              </p:cNvSpPr>
              <p:nvPr userDrawn="1"/>
            </p:nvSpPr>
            <p:spPr bwMode="auto">
              <a:xfrm>
                <a:off x="376" y="1058"/>
                <a:ext cx="101" cy="122"/>
              </a:xfrm>
              <a:custGeom>
                <a:avLst/>
                <a:gdLst>
                  <a:gd name="T0" fmla="*/ 40 w 101"/>
                  <a:gd name="T1" fmla="*/ 0 h 122"/>
                  <a:gd name="T2" fmla="*/ 22 w 101"/>
                  <a:gd name="T3" fmla="*/ 5 h 122"/>
                  <a:gd name="T4" fmla="*/ 4 w 101"/>
                  <a:gd name="T5" fmla="*/ 10 h 122"/>
                  <a:gd name="T6" fmla="*/ 0 w 101"/>
                  <a:gd name="T7" fmla="*/ 121 h 122"/>
                  <a:gd name="T8" fmla="*/ 13 w 101"/>
                  <a:gd name="T9" fmla="*/ 110 h 122"/>
                  <a:gd name="T10" fmla="*/ 36 w 101"/>
                  <a:gd name="T11" fmla="*/ 122 h 122"/>
                  <a:gd name="T12" fmla="*/ 48 w 101"/>
                  <a:gd name="T13" fmla="*/ 100 h 122"/>
                  <a:gd name="T14" fmla="*/ 71 w 101"/>
                  <a:gd name="T15" fmla="*/ 112 h 122"/>
                  <a:gd name="T16" fmla="*/ 79 w 101"/>
                  <a:gd name="T17" fmla="*/ 92 h 122"/>
                  <a:gd name="T18" fmla="*/ 101 w 101"/>
                  <a:gd name="T19" fmla="*/ 93 h 122"/>
                  <a:gd name="T20" fmla="*/ 40 w 101"/>
                  <a:gd name="T21" fmla="*/ 0 h 122"/>
                  <a:gd name="T22" fmla="*/ 40 w 101"/>
                  <a:gd name="T23" fmla="*/ 0 h 122"/>
                  <a:gd name="T24" fmla="*/ 40 w 101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22">
                    <a:moveTo>
                      <a:pt x="40" y="0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6"/>
                      <a:pt x="7" y="111"/>
                      <a:pt x="13" y="110"/>
                    </a:cubicBezTo>
                    <a:cubicBezTo>
                      <a:pt x="23" y="107"/>
                      <a:pt x="33" y="112"/>
                      <a:pt x="36" y="122"/>
                    </a:cubicBezTo>
                    <a:cubicBezTo>
                      <a:pt x="33" y="112"/>
                      <a:pt x="39" y="102"/>
                      <a:pt x="48" y="100"/>
                    </a:cubicBezTo>
                    <a:cubicBezTo>
                      <a:pt x="58" y="97"/>
                      <a:pt x="69" y="103"/>
                      <a:pt x="71" y="112"/>
                    </a:cubicBezTo>
                    <a:cubicBezTo>
                      <a:pt x="69" y="105"/>
                      <a:pt x="72" y="96"/>
                      <a:pt x="79" y="92"/>
                    </a:cubicBezTo>
                    <a:cubicBezTo>
                      <a:pt x="86" y="88"/>
                      <a:pt x="95" y="88"/>
                      <a:pt x="101" y="93"/>
                    </a:cubicBezTo>
                    <a:lnTo>
                      <a:pt x="40" y="0"/>
                    </a:ln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5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6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7"/>
              <p:cNvSpPr>
                <a:spLocks noEditPoints="1"/>
              </p:cNvSpPr>
              <p:nvPr userDrawn="1"/>
            </p:nvSpPr>
            <p:spPr bwMode="auto">
              <a:xfrm>
                <a:off x="447" y="1161"/>
                <a:ext cx="256" cy="810"/>
              </a:xfrm>
              <a:custGeom>
                <a:avLst/>
                <a:gdLst>
                  <a:gd name="T0" fmla="*/ 1 w 256"/>
                  <a:gd name="T1" fmla="*/ 15 h 810"/>
                  <a:gd name="T2" fmla="*/ 220 w 256"/>
                  <a:gd name="T3" fmla="*/ 810 h 810"/>
                  <a:gd name="T4" fmla="*/ 256 w 256"/>
                  <a:gd name="T5" fmla="*/ 800 h 810"/>
                  <a:gd name="T6" fmla="*/ 35 w 256"/>
                  <a:gd name="T7" fmla="*/ 0 h 810"/>
                  <a:gd name="T8" fmla="*/ 0 w 256"/>
                  <a:gd name="T9" fmla="*/ 10 h 810"/>
                  <a:gd name="T10" fmla="*/ 1 w 256"/>
                  <a:gd name="T11" fmla="*/ 15 h 810"/>
                  <a:gd name="T12" fmla="*/ 1 w 256"/>
                  <a:gd name="T13" fmla="*/ 15 h 810"/>
                  <a:gd name="T14" fmla="*/ 1 w 256"/>
                  <a:gd name="T15" fmla="*/ 15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10">
                    <a:moveTo>
                      <a:pt x="1" y="15"/>
                    </a:moveTo>
                    <a:cubicBezTo>
                      <a:pt x="220" y="810"/>
                      <a:pt x="220" y="810"/>
                      <a:pt x="220" y="810"/>
                    </a:cubicBezTo>
                    <a:cubicBezTo>
                      <a:pt x="256" y="800"/>
                      <a:pt x="256" y="800"/>
                      <a:pt x="256" y="80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3"/>
                      <a:pt x="1" y="15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8"/>
              <p:cNvSpPr>
                <a:spLocks noEditPoints="1"/>
              </p:cNvSpPr>
              <p:nvPr userDrawn="1"/>
            </p:nvSpPr>
            <p:spPr bwMode="auto">
              <a:xfrm>
                <a:off x="477" y="115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5" y="6"/>
                      <a:pt x="2" y="2"/>
                      <a:pt x="0" y="0"/>
                    </a:cubicBezTo>
                    <a:lnTo>
                      <a:pt x="5" y="9"/>
                    </a:ln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9"/>
              <p:cNvSpPr>
                <a:spLocks noEditPoints="1"/>
              </p:cNvSpPr>
              <p:nvPr userDrawn="1"/>
            </p:nvSpPr>
            <p:spPr bwMode="auto">
              <a:xfrm>
                <a:off x="444" y="1147"/>
                <a:ext cx="38" cy="24"/>
              </a:xfrm>
              <a:custGeom>
                <a:avLst/>
                <a:gdLst>
                  <a:gd name="T0" fmla="*/ 16 w 38"/>
                  <a:gd name="T1" fmla="*/ 1 h 24"/>
                  <a:gd name="T2" fmla="*/ 3 w 38"/>
                  <a:gd name="T3" fmla="*/ 24 h 24"/>
                  <a:gd name="T4" fmla="*/ 38 w 38"/>
                  <a:gd name="T5" fmla="*/ 14 h 24"/>
                  <a:gd name="T6" fmla="*/ 33 w 38"/>
                  <a:gd name="T7" fmla="*/ 5 h 24"/>
                  <a:gd name="T8" fmla="*/ 16 w 38"/>
                  <a:gd name="T9" fmla="*/ 1 h 24"/>
                  <a:gd name="T10" fmla="*/ 16 w 38"/>
                  <a:gd name="T11" fmla="*/ 1 h 24"/>
                  <a:gd name="T12" fmla="*/ 16 w 3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16" y="1"/>
                    </a:moveTo>
                    <a:cubicBezTo>
                      <a:pt x="6" y="4"/>
                      <a:pt x="0" y="14"/>
                      <a:pt x="3" y="2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1"/>
                      <a:pt x="22" y="0"/>
                      <a:pt x="16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0"/>
              <p:cNvSpPr>
                <a:spLocks noEditPoints="1"/>
              </p:cNvSpPr>
              <p:nvPr userDrawn="1"/>
            </p:nvSpPr>
            <p:spPr bwMode="auto">
              <a:xfrm>
                <a:off x="410" y="1155"/>
                <a:ext cx="257" cy="825"/>
              </a:xfrm>
              <a:custGeom>
                <a:avLst/>
                <a:gdLst>
                  <a:gd name="T0" fmla="*/ 38 w 257"/>
                  <a:gd name="T1" fmla="*/ 21 h 825"/>
                  <a:gd name="T2" fmla="*/ 37 w 257"/>
                  <a:gd name="T3" fmla="*/ 16 h 825"/>
                  <a:gd name="T4" fmla="*/ 14 w 257"/>
                  <a:gd name="T5" fmla="*/ 3 h 825"/>
                  <a:gd name="T6" fmla="*/ 2 w 257"/>
                  <a:gd name="T7" fmla="*/ 14 h 825"/>
                  <a:gd name="T8" fmla="*/ 3 w 257"/>
                  <a:gd name="T9" fmla="*/ 30 h 825"/>
                  <a:gd name="T10" fmla="*/ 223 w 257"/>
                  <a:gd name="T11" fmla="*/ 825 h 825"/>
                  <a:gd name="T12" fmla="*/ 240 w 257"/>
                  <a:gd name="T13" fmla="*/ 820 h 825"/>
                  <a:gd name="T14" fmla="*/ 257 w 257"/>
                  <a:gd name="T15" fmla="*/ 815 h 825"/>
                  <a:gd name="T16" fmla="*/ 38 w 257"/>
                  <a:gd name="T17" fmla="*/ 21 h 825"/>
                  <a:gd name="T18" fmla="*/ 38 w 257"/>
                  <a:gd name="T19" fmla="*/ 21 h 825"/>
                  <a:gd name="T20" fmla="*/ 38 w 257"/>
                  <a:gd name="T21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825">
                    <a:moveTo>
                      <a:pt x="38" y="21"/>
                    </a:moveTo>
                    <a:cubicBezTo>
                      <a:pt x="38" y="19"/>
                      <a:pt x="38" y="18"/>
                      <a:pt x="37" y="16"/>
                    </a:cubicBezTo>
                    <a:cubicBezTo>
                      <a:pt x="34" y="6"/>
                      <a:pt x="24" y="0"/>
                      <a:pt x="14" y="3"/>
                    </a:cubicBezTo>
                    <a:cubicBezTo>
                      <a:pt x="9" y="4"/>
                      <a:pt x="4" y="9"/>
                      <a:pt x="2" y="14"/>
                    </a:cubicBezTo>
                    <a:cubicBezTo>
                      <a:pt x="0" y="19"/>
                      <a:pt x="0" y="26"/>
                      <a:pt x="3" y="30"/>
                    </a:cubicBezTo>
                    <a:cubicBezTo>
                      <a:pt x="223" y="825"/>
                      <a:pt x="223" y="825"/>
                      <a:pt x="223" y="825"/>
                    </a:cubicBezTo>
                    <a:cubicBezTo>
                      <a:pt x="240" y="820"/>
                      <a:pt x="240" y="820"/>
                      <a:pt x="240" y="820"/>
                    </a:cubicBezTo>
                    <a:cubicBezTo>
                      <a:pt x="257" y="815"/>
                      <a:pt x="257" y="815"/>
                      <a:pt x="257" y="815"/>
                    </a:cubicBezTo>
                    <a:lnTo>
                      <a:pt x="38" y="21"/>
                    </a:ln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1"/>
              <p:cNvSpPr>
                <a:spLocks noEditPoints="1"/>
              </p:cNvSpPr>
              <p:nvPr userDrawn="1"/>
            </p:nvSpPr>
            <p:spPr bwMode="auto">
              <a:xfrm>
                <a:off x="701" y="1093"/>
                <a:ext cx="72" cy="226"/>
              </a:xfrm>
              <a:custGeom>
                <a:avLst/>
                <a:gdLst>
                  <a:gd name="T0" fmla="*/ 72 w 72"/>
                  <a:gd name="T1" fmla="*/ 2 h 226"/>
                  <a:gd name="T2" fmla="*/ 0 w 72"/>
                  <a:gd name="T3" fmla="*/ 220 h 226"/>
                  <a:gd name="T4" fmla="*/ 41 w 72"/>
                  <a:gd name="T5" fmla="*/ 226 h 226"/>
                  <a:gd name="T6" fmla="*/ 72 w 72"/>
                  <a:gd name="T7" fmla="*/ 2 h 226"/>
                  <a:gd name="T8" fmla="*/ 72 w 72"/>
                  <a:gd name="T9" fmla="*/ 2 h 226"/>
                  <a:gd name="T10" fmla="*/ 72 w 72"/>
                  <a:gd name="T1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26">
                    <a:moveTo>
                      <a:pt x="72" y="2"/>
                    </a:moveTo>
                    <a:cubicBezTo>
                      <a:pt x="54" y="0"/>
                      <a:pt x="27" y="87"/>
                      <a:pt x="0" y="220"/>
                    </a:cubicBezTo>
                    <a:cubicBezTo>
                      <a:pt x="41" y="226"/>
                      <a:pt x="41" y="226"/>
                      <a:pt x="41" y="226"/>
                    </a:cubicBezTo>
                    <a:lnTo>
                      <a:pt x="72" y="2"/>
                    </a:lnTo>
                    <a:close/>
                    <a:moveTo>
                      <a:pt x="72" y="2"/>
                    </a:moveTo>
                    <a:cubicBezTo>
                      <a:pt x="72" y="2"/>
                      <a:pt x="72" y="2"/>
                      <a:pt x="7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2"/>
              <p:cNvSpPr>
                <a:spLocks noEditPoints="1"/>
              </p:cNvSpPr>
              <p:nvPr userDrawn="1"/>
            </p:nvSpPr>
            <p:spPr bwMode="auto">
              <a:xfrm>
                <a:off x="803" y="837"/>
                <a:ext cx="5" cy="39"/>
              </a:xfrm>
              <a:custGeom>
                <a:avLst/>
                <a:gdLst>
                  <a:gd name="T0" fmla="*/ 5 w 5"/>
                  <a:gd name="T1" fmla="*/ 0 h 39"/>
                  <a:gd name="T2" fmla="*/ 0 w 5"/>
                  <a:gd name="T3" fmla="*/ 39 h 39"/>
                  <a:gd name="T4" fmla="*/ 5 w 5"/>
                  <a:gd name="T5" fmla="*/ 0 h 39"/>
                  <a:gd name="T6" fmla="*/ 5 w 5"/>
                  <a:gd name="T7" fmla="*/ 0 h 39"/>
                  <a:gd name="T8" fmla="*/ 5 w 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9">
                    <a:moveTo>
                      <a:pt x="5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16"/>
                      <a:pt x="5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3"/>
              <p:cNvSpPr>
                <a:spLocks noEditPoints="1"/>
              </p:cNvSpPr>
              <p:nvPr userDrawn="1"/>
            </p:nvSpPr>
            <p:spPr bwMode="auto">
              <a:xfrm>
                <a:off x="717" y="837"/>
                <a:ext cx="128" cy="263"/>
              </a:xfrm>
              <a:custGeom>
                <a:avLst/>
                <a:gdLst>
                  <a:gd name="T0" fmla="*/ 91 w 128"/>
                  <a:gd name="T1" fmla="*/ 0 h 263"/>
                  <a:gd name="T2" fmla="*/ 86 w 128"/>
                  <a:gd name="T3" fmla="*/ 39 h 263"/>
                  <a:gd name="T4" fmla="*/ 67 w 128"/>
                  <a:gd name="T5" fmla="*/ 95 h 263"/>
                  <a:gd name="T6" fmla="*/ 4 w 128"/>
                  <a:gd name="T7" fmla="*/ 190 h 263"/>
                  <a:gd name="T8" fmla="*/ 56 w 128"/>
                  <a:gd name="T9" fmla="*/ 258 h 263"/>
                  <a:gd name="T10" fmla="*/ 124 w 128"/>
                  <a:gd name="T11" fmla="*/ 207 h 263"/>
                  <a:gd name="T12" fmla="*/ 91 w 128"/>
                  <a:gd name="T13" fmla="*/ 0 h 263"/>
                  <a:gd name="T14" fmla="*/ 91 w 128"/>
                  <a:gd name="T15" fmla="*/ 0 h 263"/>
                  <a:gd name="T16" fmla="*/ 91 w 128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63">
                    <a:moveTo>
                      <a:pt x="91" y="0"/>
                    </a:moveTo>
                    <a:cubicBezTo>
                      <a:pt x="91" y="0"/>
                      <a:pt x="91" y="16"/>
                      <a:pt x="86" y="39"/>
                    </a:cubicBezTo>
                    <a:cubicBezTo>
                      <a:pt x="82" y="55"/>
                      <a:pt x="76" y="75"/>
                      <a:pt x="67" y="95"/>
                    </a:cubicBezTo>
                    <a:cubicBezTo>
                      <a:pt x="49" y="130"/>
                      <a:pt x="9" y="160"/>
                      <a:pt x="4" y="190"/>
                    </a:cubicBezTo>
                    <a:cubicBezTo>
                      <a:pt x="0" y="223"/>
                      <a:pt x="23" y="254"/>
                      <a:pt x="56" y="258"/>
                    </a:cubicBezTo>
                    <a:cubicBezTo>
                      <a:pt x="89" y="263"/>
                      <a:pt x="119" y="240"/>
                      <a:pt x="124" y="207"/>
                    </a:cubicBezTo>
                    <a:cubicBezTo>
                      <a:pt x="128" y="174"/>
                      <a:pt x="120" y="61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4"/>
              <p:cNvSpPr>
                <a:spLocks noEditPoints="1"/>
              </p:cNvSpPr>
              <p:nvPr userDrawn="1"/>
            </p:nvSpPr>
            <p:spPr bwMode="auto">
              <a:xfrm>
                <a:off x="742" y="1095"/>
                <a:ext cx="51" cy="229"/>
              </a:xfrm>
              <a:custGeom>
                <a:avLst/>
                <a:gdLst>
                  <a:gd name="T0" fmla="*/ 41 w 51"/>
                  <a:gd name="T1" fmla="*/ 229 h 229"/>
                  <a:gd name="T2" fmla="*/ 31 w 51"/>
                  <a:gd name="T3" fmla="*/ 0 h 229"/>
                  <a:gd name="T4" fmla="*/ 0 w 51"/>
                  <a:gd name="T5" fmla="*/ 223 h 229"/>
                  <a:gd name="T6" fmla="*/ 41 w 51"/>
                  <a:gd name="T7" fmla="*/ 229 h 229"/>
                  <a:gd name="T8" fmla="*/ 41 w 51"/>
                  <a:gd name="T9" fmla="*/ 229 h 229"/>
                  <a:gd name="T10" fmla="*/ 41 w 51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9">
                    <a:moveTo>
                      <a:pt x="41" y="229"/>
                    </a:moveTo>
                    <a:cubicBezTo>
                      <a:pt x="51" y="94"/>
                      <a:pt x="48" y="3"/>
                      <a:pt x="31" y="0"/>
                    </a:cubicBezTo>
                    <a:cubicBezTo>
                      <a:pt x="0" y="223"/>
                      <a:pt x="0" y="223"/>
                      <a:pt x="0" y="223"/>
                    </a:cubicBezTo>
                    <a:lnTo>
                      <a:pt x="41" y="229"/>
                    </a:lnTo>
                    <a:close/>
                    <a:moveTo>
                      <a:pt x="41" y="229"/>
                    </a:moveTo>
                    <a:cubicBezTo>
                      <a:pt x="41" y="229"/>
                      <a:pt x="41" y="229"/>
                      <a:pt x="4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5"/>
              <p:cNvSpPr>
                <a:spLocks noEditPoints="1"/>
              </p:cNvSpPr>
              <p:nvPr userDrawn="1"/>
            </p:nvSpPr>
            <p:spPr bwMode="auto">
              <a:xfrm>
                <a:off x="621" y="1313"/>
                <a:ext cx="162" cy="692"/>
              </a:xfrm>
              <a:custGeom>
                <a:avLst/>
                <a:gdLst>
                  <a:gd name="T0" fmla="*/ 121 w 162"/>
                  <a:gd name="T1" fmla="*/ 5 h 692"/>
                  <a:gd name="T2" fmla="*/ 80 w 162"/>
                  <a:gd name="T3" fmla="*/ 0 h 692"/>
                  <a:gd name="T4" fmla="*/ 42 w 162"/>
                  <a:gd name="T5" fmla="*/ 228 h 692"/>
                  <a:gd name="T6" fmla="*/ 27 w 162"/>
                  <a:gd name="T7" fmla="*/ 688 h 692"/>
                  <a:gd name="T8" fmla="*/ 136 w 162"/>
                  <a:gd name="T9" fmla="*/ 241 h 692"/>
                  <a:gd name="T10" fmla="*/ 162 w 162"/>
                  <a:gd name="T11" fmla="*/ 11 h 692"/>
                  <a:gd name="T12" fmla="*/ 121 w 162"/>
                  <a:gd name="T13" fmla="*/ 5 h 692"/>
                  <a:gd name="T14" fmla="*/ 121 w 162"/>
                  <a:gd name="T15" fmla="*/ 5 h 692"/>
                  <a:gd name="T16" fmla="*/ 121 w 162"/>
                  <a:gd name="T17" fmla="*/ 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692">
                    <a:moveTo>
                      <a:pt x="121" y="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67" y="66"/>
                      <a:pt x="54" y="145"/>
                      <a:pt x="42" y="228"/>
                    </a:cubicBezTo>
                    <a:cubicBezTo>
                      <a:pt x="7" y="479"/>
                      <a:pt x="0" y="684"/>
                      <a:pt x="27" y="688"/>
                    </a:cubicBezTo>
                    <a:cubicBezTo>
                      <a:pt x="53" y="692"/>
                      <a:pt x="102" y="492"/>
                      <a:pt x="136" y="241"/>
                    </a:cubicBezTo>
                    <a:cubicBezTo>
                      <a:pt x="148" y="158"/>
                      <a:pt x="156" y="79"/>
                      <a:pt x="162" y="11"/>
                    </a:cubicBezTo>
                    <a:lnTo>
                      <a:pt x="121" y="5"/>
                    </a:lnTo>
                    <a:close/>
                    <a:moveTo>
                      <a:pt x="121" y="5"/>
                    </a:moveTo>
                    <a:cubicBezTo>
                      <a:pt x="121" y="5"/>
                      <a:pt x="121" y="5"/>
                      <a:pt x="121" y="5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6"/>
              <p:cNvSpPr>
                <a:spLocks noEditPoints="1"/>
              </p:cNvSpPr>
              <p:nvPr userDrawn="1"/>
            </p:nvSpPr>
            <p:spPr bwMode="auto">
              <a:xfrm>
                <a:off x="399" y="1468"/>
                <a:ext cx="452" cy="571"/>
              </a:xfrm>
              <a:custGeom>
                <a:avLst/>
                <a:gdLst>
                  <a:gd name="T0" fmla="*/ 414 w 452"/>
                  <a:gd name="T1" fmla="*/ 0 h 571"/>
                  <a:gd name="T2" fmla="*/ 38 w 452"/>
                  <a:gd name="T3" fmla="*/ 0 h 571"/>
                  <a:gd name="T4" fmla="*/ 2 w 452"/>
                  <a:gd name="T5" fmla="*/ 40 h 571"/>
                  <a:gd name="T6" fmla="*/ 12 w 452"/>
                  <a:gd name="T7" fmla="*/ 127 h 571"/>
                  <a:gd name="T8" fmla="*/ 63 w 452"/>
                  <a:gd name="T9" fmla="*/ 90 h 571"/>
                  <a:gd name="T10" fmla="*/ 117 w 452"/>
                  <a:gd name="T11" fmla="*/ 130 h 571"/>
                  <a:gd name="T12" fmla="*/ 171 w 452"/>
                  <a:gd name="T13" fmla="*/ 90 h 571"/>
                  <a:gd name="T14" fmla="*/ 226 w 452"/>
                  <a:gd name="T15" fmla="*/ 130 h 571"/>
                  <a:gd name="T16" fmla="*/ 280 w 452"/>
                  <a:gd name="T17" fmla="*/ 90 h 571"/>
                  <a:gd name="T18" fmla="*/ 335 w 452"/>
                  <a:gd name="T19" fmla="*/ 130 h 571"/>
                  <a:gd name="T20" fmla="*/ 389 w 452"/>
                  <a:gd name="T21" fmla="*/ 90 h 571"/>
                  <a:gd name="T22" fmla="*/ 440 w 452"/>
                  <a:gd name="T23" fmla="*/ 128 h 571"/>
                  <a:gd name="T24" fmla="*/ 450 w 452"/>
                  <a:gd name="T25" fmla="*/ 40 h 571"/>
                  <a:gd name="T26" fmla="*/ 414 w 452"/>
                  <a:gd name="T27" fmla="*/ 0 h 571"/>
                  <a:gd name="T28" fmla="*/ 389 w 452"/>
                  <a:gd name="T29" fmla="*/ 146 h 571"/>
                  <a:gd name="T30" fmla="*/ 334 w 452"/>
                  <a:gd name="T31" fmla="*/ 186 h 571"/>
                  <a:gd name="T32" fmla="*/ 280 w 452"/>
                  <a:gd name="T33" fmla="*/ 146 h 571"/>
                  <a:gd name="T34" fmla="*/ 225 w 452"/>
                  <a:gd name="T35" fmla="*/ 186 h 571"/>
                  <a:gd name="T36" fmla="*/ 171 w 452"/>
                  <a:gd name="T37" fmla="*/ 146 h 571"/>
                  <a:gd name="T38" fmla="*/ 117 w 452"/>
                  <a:gd name="T39" fmla="*/ 186 h 571"/>
                  <a:gd name="T40" fmla="*/ 62 w 452"/>
                  <a:gd name="T41" fmla="*/ 146 h 571"/>
                  <a:gd name="T42" fmla="*/ 18 w 452"/>
                  <a:gd name="T43" fmla="*/ 179 h 571"/>
                  <a:gd name="T44" fmla="*/ 58 w 452"/>
                  <a:gd name="T45" fmla="*/ 531 h 571"/>
                  <a:gd name="T46" fmla="*/ 103 w 452"/>
                  <a:gd name="T47" fmla="*/ 571 h 571"/>
                  <a:gd name="T48" fmla="*/ 353 w 452"/>
                  <a:gd name="T49" fmla="*/ 571 h 571"/>
                  <a:gd name="T50" fmla="*/ 398 w 452"/>
                  <a:gd name="T51" fmla="*/ 531 h 571"/>
                  <a:gd name="T52" fmla="*/ 435 w 452"/>
                  <a:gd name="T53" fmla="*/ 180 h 571"/>
                  <a:gd name="T54" fmla="*/ 389 w 452"/>
                  <a:gd name="T55" fmla="*/ 146 h 571"/>
                  <a:gd name="T56" fmla="*/ 389 w 452"/>
                  <a:gd name="T57" fmla="*/ 146 h 571"/>
                  <a:gd name="T58" fmla="*/ 389 w 452"/>
                  <a:gd name="T59" fmla="*/ 146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71">
                    <a:moveTo>
                      <a:pt x="41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6" y="0"/>
                      <a:pt x="0" y="18"/>
                      <a:pt x="2" y="4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50" y="40"/>
                      <a:pt x="450" y="40"/>
                      <a:pt x="450" y="40"/>
                    </a:cubicBezTo>
                    <a:cubicBezTo>
                      <a:pt x="452" y="18"/>
                      <a:pt x="436" y="0"/>
                      <a:pt x="414" y="0"/>
                    </a:cubicBezTo>
                    <a:close/>
                    <a:moveTo>
                      <a:pt x="389" y="146"/>
                    </a:moveTo>
                    <a:cubicBezTo>
                      <a:pt x="334" y="186"/>
                      <a:pt x="334" y="186"/>
                      <a:pt x="334" y="186"/>
                    </a:cubicBezTo>
                    <a:cubicBezTo>
                      <a:pt x="280" y="146"/>
                      <a:pt x="280" y="146"/>
                      <a:pt x="280" y="146"/>
                    </a:cubicBezTo>
                    <a:cubicBezTo>
                      <a:pt x="225" y="186"/>
                      <a:pt x="225" y="186"/>
                      <a:pt x="225" y="18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58" y="531"/>
                      <a:pt x="58" y="531"/>
                      <a:pt x="58" y="531"/>
                    </a:cubicBezTo>
                    <a:cubicBezTo>
                      <a:pt x="60" y="553"/>
                      <a:pt x="81" y="571"/>
                      <a:pt x="103" y="571"/>
                    </a:cubicBezTo>
                    <a:cubicBezTo>
                      <a:pt x="353" y="571"/>
                      <a:pt x="353" y="571"/>
                      <a:pt x="353" y="571"/>
                    </a:cubicBezTo>
                    <a:cubicBezTo>
                      <a:pt x="376" y="571"/>
                      <a:pt x="395" y="553"/>
                      <a:pt x="398" y="531"/>
                    </a:cubicBezTo>
                    <a:cubicBezTo>
                      <a:pt x="435" y="180"/>
                      <a:pt x="435" y="180"/>
                      <a:pt x="435" y="180"/>
                    </a:cubicBezTo>
                    <a:lnTo>
                      <a:pt x="389" y="146"/>
                    </a:lnTo>
                    <a:close/>
                    <a:moveTo>
                      <a:pt x="389" y="146"/>
                    </a:moveTo>
                    <a:cubicBezTo>
                      <a:pt x="389" y="146"/>
                      <a:pt x="389" y="146"/>
                      <a:pt x="389" y="146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7"/>
              <p:cNvSpPr>
                <a:spLocks noEditPoints="1"/>
              </p:cNvSpPr>
              <p:nvPr userDrawn="1"/>
            </p:nvSpPr>
            <p:spPr bwMode="auto">
              <a:xfrm>
                <a:off x="249" y="1558"/>
                <a:ext cx="7182" cy="685"/>
              </a:xfrm>
              <a:custGeom>
                <a:avLst/>
                <a:gdLst>
                  <a:gd name="T0" fmla="*/ 539 w 7184"/>
                  <a:gd name="T1" fmla="*/ 0 h 685"/>
                  <a:gd name="T2" fmla="*/ 484 w 7184"/>
                  <a:gd name="T3" fmla="*/ 40 h 685"/>
                  <a:gd name="T4" fmla="*/ 430 w 7184"/>
                  <a:gd name="T5" fmla="*/ 0 h 685"/>
                  <a:gd name="T6" fmla="*/ 376 w 7184"/>
                  <a:gd name="T7" fmla="*/ 40 h 685"/>
                  <a:gd name="T8" fmla="*/ 375 w 7184"/>
                  <a:gd name="T9" fmla="*/ 40 h 685"/>
                  <a:gd name="T10" fmla="*/ 321 w 7184"/>
                  <a:gd name="T11" fmla="*/ 0 h 685"/>
                  <a:gd name="T12" fmla="*/ 267 w 7184"/>
                  <a:gd name="T13" fmla="*/ 40 h 685"/>
                  <a:gd name="T14" fmla="*/ 213 w 7184"/>
                  <a:gd name="T15" fmla="*/ 0 h 685"/>
                  <a:gd name="T16" fmla="*/ 162 w 7184"/>
                  <a:gd name="T17" fmla="*/ 37 h 685"/>
                  <a:gd name="T18" fmla="*/ 168 w 7184"/>
                  <a:gd name="T19" fmla="*/ 88 h 685"/>
                  <a:gd name="T20" fmla="*/ 213 w 7184"/>
                  <a:gd name="T21" fmla="*/ 56 h 685"/>
                  <a:gd name="T22" fmla="*/ 267 w 7184"/>
                  <a:gd name="T23" fmla="*/ 96 h 685"/>
                  <a:gd name="T24" fmla="*/ 321 w 7184"/>
                  <a:gd name="T25" fmla="*/ 56 h 685"/>
                  <a:gd name="T26" fmla="*/ 375 w 7184"/>
                  <a:gd name="T27" fmla="*/ 96 h 685"/>
                  <a:gd name="T28" fmla="*/ 376 w 7184"/>
                  <a:gd name="T29" fmla="*/ 96 h 685"/>
                  <a:gd name="T30" fmla="*/ 430 w 7184"/>
                  <a:gd name="T31" fmla="*/ 56 h 685"/>
                  <a:gd name="T32" fmla="*/ 484 w 7184"/>
                  <a:gd name="T33" fmla="*/ 96 h 685"/>
                  <a:gd name="T34" fmla="*/ 539 w 7184"/>
                  <a:gd name="T35" fmla="*/ 56 h 685"/>
                  <a:gd name="T36" fmla="*/ 585 w 7184"/>
                  <a:gd name="T37" fmla="*/ 90 h 685"/>
                  <a:gd name="T38" fmla="*/ 590 w 7184"/>
                  <a:gd name="T39" fmla="*/ 38 h 685"/>
                  <a:gd name="T40" fmla="*/ 539 w 7184"/>
                  <a:gd name="T41" fmla="*/ 0 h 685"/>
                  <a:gd name="T42" fmla="*/ 0 w 7184"/>
                  <a:gd name="T43" fmla="*/ 583 h 685"/>
                  <a:gd name="T44" fmla="*/ 102 w 7184"/>
                  <a:gd name="T45" fmla="*/ 685 h 685"/>
                  <a:gd name="T46" fmla="*/ 7082 w 7184"/>
                  <a:gd name="T47" fmla="*/ 685 h 685"/>
                  <a:gd name="T48" fmla="*/ 7184 w 7184"/>
                  <a:gd name="T49" fmla="*/ 583 h 685"/>
                  <a:gd name="T50" fmla="*/ 7082 w 7184"/>
                  <a:gd name="T51" fmla="*/ 481 h 685"/>
                  <a:gd name="T52" fmla="*/ 102 w 7184"/>
                  <a:gd name="T53" fmla="*/ 481 h 685"/>
                  <a:gd name="T54" fmla="*/ 0 w 7184"/>
                  <a:gd name="T55" fmla="*/ 583 h 685"/>
                  <a:gd name="T56" fmla="*/ 0 w 7184"/>
                  <a:gd name="T57" fmla="*/ 583 h 685"/>
                  <a:gd name="T58" fmla="*/ 0 w 7184"/>
                  <a:gd name="T59" fmla="*/ 5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84" h="685">
                    <a:moveTo>
                      <a:pt x="539" y="0"/>
                    </a:moveTo>
                    <a:cubicBezTo>
                      <a:pt x="484" y="40"/>
                      <a:pt x="484" y="40"/>
                      <a:pt x="484" y="4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84" y="96"/>
                      <a:pt x="484" y="96"/>
                      <a:pt x="484" y="96"/>
                    </a:cubicBezTo>
                    <a:cubicBezTo>
                      <a:pt x="539" y="56"/>
                      <a:pt x="539" y="56"/>
                      <a:pt x="539" y="56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90" y="38"/>
                      <a:pt x="590" y="38"/>
                      <a:pt x="590" y="38"/>
                    </a:cubicBezTo>
                    <a:lnTo>
                      <a:pt x="539" y="0"/>
                    </a:lnTo>
                    <a:close/>
                    <a:moveTo>
                      <a:pt x="0" y="583"/>
                    </a:moveTo>
                    <a:cubicBezTo>
                      <a:pt x="0" y="639"/>
                      <a:pt x="46" y="685"/>
                      <a:pt x="102" y="685"/>
                    </a:cubicBezTo>
                    <a:cubicBezTo>
                      <a:pt x="7082" y="685"/>
                      <a:pt x="7082" y="685"/>
                      <a:pt x="7082" y="685"/>
                    </a:cubicBezTo>
                    <a:cubicBezTo>
                      <a:pt x="7138" y="685"/>
                      <a:pt x="7184" y="639"/>
                      <a:pt x="7184" y="583"/>
                    </a:cubicBezTo>
                    <a:cubicBezTo>
                      <a:pt x="7184" y="527"/>
                      <a:pt x="7138" y="481"/>
                      <a:pt x="7082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46" y="481"/>
                      <a:pt x="0" y="527"/>
                      <a:pt x="0" y="583"/>
                    </a:cubicBezTo>
                    <a:close/>
                    <a:moveTo>
                      <a:pt x="0" y="583"/>
                    </a:moveTo>
                    <a:cubicBezTo>
                      <a:pt x="0" y="583"/>
                      <a:pt x="0" y="583"/>
                      <a:pt x="0" y="583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8"/>
              <p:cNvSpPr>
                <a:spLocks noEditPoints="1"/>
              </p:cNvSpPr>
              <p:nvPr userDrawn="1"/>
            </p:nvSpPr>
            <p:spPr bwMode="auto">
              <a:xfrm>
                <a:off x="1117" y="1150"/>
                <a:ext cx="12" cy="495"/>
              </a:xfrm>
              <a:custGeom>
                <a:avLst/>
                <a:gdLst>
                  <a:gd name="T0" fmla="*/ 9 w 12"/>
                  <a:gd name="T1" fmla="*/ 0 h 495"/>
                  <a:gd name="T2" fmla="*/ 6 w 12"/>
                  <a:gd name="T3" fmla="*/ 2 h 495"/>
                  <a:gd name="T4" fmla="*/ 4 w 12"/>
                  <a:gd name="T5" fmla="*/ 23 h 495"/>
                  <a:gd name="T6" fmla="*/ 12 w 12"/>
                  <a:gd name="T7" fmla="*/ 25 h 495"/>
                  <a:gd name="T8" fmla="*/ 12 w 12"/>
                  <a:gd name="T9" fmla="*/ 0 h 495"/>
                  <a:gd name="T10" fmla="*/ 9 w 12"/>
                  <a:gd name="T11" fmla="*/ 0 h 495"/>
                  <a:gd name="T12" fmla="*/ 2 w 12"/>
                  <a:gd name="T13" fmla="*/ 424 h 495"/>
                  <a:gd name="T14" fmla="*/ 1 w 12"/>
                  <a:gd name="T15" fmla="*/ 483 h 495"/>
                  <a:gd name="T16" fmla="*/ 6 w 12"/>
                  <a:gd name="T17" fmla="*/ 495 h 495"/>
                  <a:gd name="T18" fmla="*/ 12 w 12"/>
                  <a:gd name="T19" fmla="*/ 494 h 495"/>
                  <a:gd name="T20" fmla="*/ 12 w 12"/>
                  <a:gd name="T21" fmla="*/ 475 h 495"/>
                  <a:gd name="T22" fmla="*/ 2 w 12"/>
                  <a:gd name="T23" fmla="*/ 456 h 495"/>
                  <a:gd name="T24" fmla="*/ 3 w 12"/>
                  <a:gd name="T25" fmla="*/ 451 h 495"/>
                  <a:gd name="T26" fmla="*/ 12 w 12"/>
                  <a:gd name="T27" fmla="*/ 441 h 495"/>
                  <a:gd name="T28" fmla="*/ 12 w 12"/>
                  <a:gd name="T29" fmla="*/ 415 h 495"/>
                  <a:gd name="T30" fmla="*/ 2 w 12"/>
                  <a:gd name="T31" fmla="*/ 424 h 495"/>
                  <a:gd name="T32" fmla="*/ 4 w 12"/>
                  <a:gd name="T33" fmla="*/ 46 h 495"/>
                  <a:gd name="T34" fmla="*/ 3 w 12"/>
                  <a:gd name="T35" fmla="*/ 63 h 495"/>
                  <a:gd name="T36" fmla="*/ 12 w 12"/>
                  <a:gd name="T37" fmla="*/ 70 h 495"/>
                  <a:gd name="T38" fmla="*/ 12 w 12"/>
                  <a:gd name="T39" fmla="*/ 46 h 495"/>
                  <a:gd name="T40" fmla="*/ 4 w 12"/>
                  <a:gd name="T41" fmla="*/ 46 h 495"/>
                  <a:gd name="T42" fmla="*/ 1 w 12"/>
                  <a:gd name="T43" fmla="*/ 311 h 495"/>
                  <a:gd name="T44" fmla="*/ 12 w 12"/>
                  <a:gd name="T45" fmla="*/ 346 h 495"/>
                  <a:gd name="T46" fmla="*/ 12 w 12"/>
                  <a:gd name="T47" fmla="*/ 282 h 495"/>
                  <a:gd name="T48" fmla="*/ 1 w 12"/>
                  <a:gd name="T49" fmla="*/ 311 h 495"/>
                  <a:gd name="T50" fmla="*/ 1 w 12"/>
                  <a:gd name="T51" fmla="*/ 311 h 495"/>
                  <a:gd name="T52" fmla="*/ 1 w 12"/>
                  <a:gd name="T53" fmla="*/ 3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495">
                    <a:moveTo>
                      <a:pt x="9" y="0"/>
                    </a:moveTo>
                    <a:cubicBezTo>
                      <a:pt x="6" y="0"/>
                      <a:pt x="6" y="0"/>
                      <a:pt x="6" y="2"/>
                    </a:cubicBezTo>
                    <a:cubicBezTo>
                      <a:pt x="5" y="10"/>
                      <a:pt x="4" y="23"/>
                      <a:pt x="4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9" y="0"/>
                    </a:lnTo>
                    <a:close/>
                    <a:moveTo>
                      <a:pt x="2" y="424"/>
                    </a:moveTo>
                    <a:cubicBezTo>
                      <a:pt x="1" y="483"/>
                      <a:pt x="1" y="483"/>
                      <a:pt x="1" y="483"/>
                    </a:cubicBezTo>
                    <a:cubicBezTo>
                      <a:pt x="0" y="493"/>
                      <a:pt x="2" y="495"/>
                      <a:pt x="6" y="495"/>
                    </a:cubicBezTo>
                    <a:cubicBezTo>
                      <a:pt x="10" y="495"/>
                      <a:pt x="12" y="494"/>
                      <a:pt x="12" y="494"/>
                    </a:cubicBezTo>
                    <a:cubicBezTo>
                      <a:pt x="12" y="475"/>
                      <a:pt x="12" y="475"/>
                      <a:pt x="12" y="475"/>
                    </a:cubicBezTo>
                    <a:cubicBezTo>
                      <a:pt x="2" y="456"/>
                      <a:pt x="2" y="456"/>
                      <a:pt x="2" y="456"/>
                    </a:cubicBezTo>
                    <a:cubicBezTo>
                      <a:pt x="3" y="451"/>
                      <a:pt x="3" y="451"/>
                      <a:pt x="3" y="451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4" y="416"/>
                      <a:pt x="2" y="418"/>
                      <a:pt x="2" y="424"/>
                    </a:cubicBezTo>
                    <a:close/>
                    <a:moveTo>
                      <a:pt x="4" y="46"/>
                    </a:moveTo>
                    <a:cubicBezTo>
                      <a:pt x="3" y="63"/>
                      <a:pt x="3" y="63"/>
                      <a:pt x="3" y="63"/>
                    </a:cubicBezTo>
                    <a:cubicBezTo>
                      <a:pt x="3" y="67"/>
                      <a:pt x="6" y="70"/>
                      <a:pt x="12" y="70"/>
                    </a:cubicBezTo>
                    <a:cubicBezTo>
                      <a:pt x="12" y="46"/>
                      <a:pt x="12" y="46"/>
                      <a:pt x="12" y="46"/>
                    </a:cubicBezTo>
                    <a:lnTo>
                      <a:pt x="4" y="46"/>
                    </a:lnTo>
                    <a:close/>
                    <a:moveTo>
                      <a:pt x="1" y="311"/>
                    </a:moveTo>
                    <a:cubicBezTo>
                      <a:pt x="1" y="331"/>
                      <a:pt x="5" y="342"/>
                      <a:pt x="12" y="346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4" y="284"/>
                      <a:pt x="1" y="292"/>
                      <a:pt x="1" y="311"/>
                    </a:cubicBezTo>
                    <a:close/>
                    <a:moveTo>
                      <a:pt x="1" y="311"/>
                    </a:moveTo>
                    <a:cubicBezTo>
                      <a:pt x="1" y="311"/>
                      <a:pt x="1" y="311"/>
                      <a:pt x="1" y="3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9"/>
              <p:cNvSpPr>
                <a:spLocks noEditPoints="1"/>
              </p:cNvSpPr>
              <p:nvPr userDrawn="1"/>
            </p:nvSpPr>
            <p:spPr bwMode="auto">
              <a:xfrm>
                <a:off x="960" y="771"/>
                <a:ext cx="169" cy="1268"/>
              </a:xfrm>
              <a:custGeom>
                <a:avLst/>
                <a:gdLst>
                  <a:gd name="T0" fmla="*/ 47 w 169"/>
                  <a:gd name="T1" fmla="*/ 968 h 1268"/>
                  <a:gd name="T2" fmla="*/ 169 w 169"/>
                  <a:gd name="T3" fmla="*/ 988 h 1268"/>
                  <a:gd name="T4" fmla="*/ 145 w 169"/>
                  <a:gd name="T5" fmla="*/ 968 h 1268"/>
                  <a:gd name="T6" fmla="*/ 169 w 169"/>
                  <a:gd name="T7" fmla="*/ 948 h 1268"/>
                  <a:gd name="T8" fmla="*/ 169 w 169"/>
                  <a:gd name="T9" fmla="*/ 890 h 1268"/>
                  <a:gd name="T10" fmla="*/ 112 w 169"/>
                  <a:gd name="T11" fmla="*/ 890 h 1268"/>
                  <a:gd name="T12" fmla="*/ 125 w 169"/>
                  <a:gd name="T13" fmla="*/ 862 h 1268"/>
                  <a:gd name="T14" fmla="*/ 119 w 169"/>
                  <a:gd name="T15" fmla="*/ 794 h 1268"/>
                  <a:gd name="T16" fmla="*/ 113 w 169"/>
                  <a:gd name="T17" fmla="*/ 792 h 1268"/>
                  <a:gd name="T18" fmla="*/ 141 w 169"/>
                  <a:gd name="T19" fmla="*/ 779 h 1268"/>
                  <a:gd name="T20" fmla="*/ 169 w 169"/>
                  <a:gd name="T21" fmla="*/ 751 h 1268"/>
                  <a:gd name="T22" fmla="*/ 169 w 169"/>
                  <a:gd name="T23" fmla="*/ 638 h 1268"/>
                  <a:gd name="T24" fmla="*/ 168 w 169"/>
                  <a:gd name="T25" fmla="*/ 609 h 1268"/>
                  <a:gd name="T26" fmla="*/ 169 w 169"/>
                  <a:gd name="T27" fmla="*/ 595 h 1268"/>
                  <a:gd name="T28" fmla="*/ 165 w 169"/>
                  <a:gd name="T29" fmla="*/ 579 h 1268"/>
                  <a:gd name="T30" fmla="*/ 149 w 169"/>
                  <a:gd name="T31" fmla="*/ 587 h 1268"/>
                  <a:gd name="T32" fmla="*/ 154 w 169"/>
                  <a:gd name="T33" fmla="*/ 594 h 1268"/>
                  <a:gd name="T34" fmla="*/ 160 w 169"/>
                  <a:gd name="T35" fmla="*/ 596 h 1268"/>
                  <a:gd name="T36" fmla="*/ 132 w 169"/>
                  <a:gd name="T37" fmla="*/ 610 h 1268"/>
                  <a:gd name="T38" fmla="*/ 111 w 169"/>
                  <a:gd name="T39" fmla="*/ 595 h 1268"/>
                  <a:gd name="T40" fmla="*/ 147 w 169"/>
                  <a:gd name="T41" fmla="*/ 500 h 1268"/>
                  <a:gd name="T42" fmla="*/ 169 w 169"/>
                  <a:gd name="T43" fmla="*/ 471 h 1268"/>
                  <a:gd name="T44" fmla="*/ 114 w 169"/>
                  <a:gd name="T45" fmla="*/ 471 h 1268"/>
                  <a:gd name="T46" fmla="*/ 127 w 169"/>
                  <a:gd name="T47" fmla="*/ 443 h 1268"/>
                  <a:gd name="T48" fmla="*/ 122 w 169"/>
                  <a:gd name="T49" fmla="*/ 375 h 1268"/>
                  <a:gd name="T50" fmla="*/ 115 w 169"/>
                  <a:gd name="T51" fmla="*/ 373 h 1268"/>
                  <a:gd name="T52" fmla="*/ 145 w 169"/>
                  <a:gd name="T53" fmla="*/ 359 h 1268"/>
                  <a:gd name="T54" fmla="*/ 169 w 169"/>
                  <a:gd name="T55" fmla="*/ 324 h 1268"/>
                  <a:gd name="T56" fmla="*/ 145 w 169"/>
                  <a:gd name="T57" fmla="*/ 304 h 1268"/>
                  <a:gd name="T58" fmla="*/ 169 w 169"/>
                  <a:gd name="T59" fmla="*/ 284 h 1268"/>
                  <a:gd name="T60" fmla="*/ 167 w 169"/>
                  <a:gd name="T61" fmla="*/ 249 h 1268"/>
                  <a:gd name="T62" fmla="*/ 47 w 169"/>
                  <a:gd name="T63" fmla="*/ 49 h 1268"/>
                  <a:gd name="T64" fmla="*/ 169 w 169"/>
                  <a:gd name="T65" fmla="*/ 0 h 1268"/>
                  <a:gd name="T66" fmla="*/ 0 w 169"/>
                  <a:gd name="T67" fmla="*/ 1268 h 1268"/>
                  <a:gd name="T68" fmla="*/ 169 w 169"/>
                  <a:gd name="T69" fmla="*/ 1222 h 1268"/>
                  <a:gd name="T70" fmla="*/ 47 w 169"/>
                  <a:gd name="T71" fmla="*/ 122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9" h="1268">
                    <a:moveTo>
                      <a:pt x="47" y="1222"/>
                    </a:moveTo>
                    <a:cubicBezTo>
                      <a:pt x="47" y="968"/>
                      <a:pt x="47" y="968"/>
                      <a:pt x="47" y="968"/>
                    </a:cubicBezTo>
                    <a:cubicBezTo>
                      <a:pt x="169" y="1022"/>
                      <a:pt x="169" y="1022"/>
                      <a:pt x="169" y="1022"/>
                    </a:cubicBezTo>
                    <a:cubicBezTo>
                      <a:pt x="169" y="988"/>
                      <a:pt x="169" y="988"/>
                      <a:pt x="169" y="988"/>
                    </a:cubicBezTo>
                    <a:cubicBezTo>
                      <a:pt x="168" y="988"/>
                      <a:pt x="167" y="988"/>
                      <a:pt x="166" y="988"/>
                    </a:cubicBezTo>
                    <a:cubicBezTo>
                      <a:pt x="154" y="988"/>
                      <a:pt x="145" y="979"/>
                      <a:pt x="145" y="968"/>
                    </a:cubicBezTo>
                    <a:cubicBezTo>
                      <a:pt x="145" y="957"/>
                      <a:pt x="154" y="948"/>
                      <a:pt x="166" y="948"/>
                    </a:cubicBezTo>
                    <a:cubicBezTo>
                      <a:pt x="167" y="948"/>
                      <a:pt x="168" y="948"/>
                      <a:pt x="169" y="948"/>
                    </a:cubicBezTo>
                    <a:cubicBezTo>
                      <a:pt x="169" y="889"/>
                      <a:pt x="169" y="889"/>
                      <a:pt x="169" y="889"/>
                    </a:cubicBezTo>
                    <a:cubicBezTo>
                      <a:pt x="169" y="890"/>
                      <a:pt x="169" y="890"/>
                      <a:pt x="169" y="890"/>
                    </a:cubicBezTo>
                    <a:cubicBezTo>
                      <a:pt x="169" y="890"/>
                      <a:pt x="148" y="889"/>
                      <a:pt x="140" y="889"/>
                    </a:cubicBezTo>
                    <a:cubicBezTo>
                      <a:pt x="130" y="889"/>
                      <a:pt x="112" y="890"/>
                      <a:pt x="112" y="890"/>
                    </a:cubicBezTo>
                    <a:cubicBezTo>
                      <a:pt x="113" y="876"/>
                      <a:pt x="113" y="876"/>
                      <a:pt x="113" y="876"/>
                    </a:cubicBezTo>
                    <a:cubicBezTo>
                      <a:pt x="122" y="874"/>
                      <a:pt x="125" y="871"/>
                      <a:pt x="125" y="862"/>
                    </a:cubicBezTo>
                    <a:cubicBezTo>
                      <a:pt x="125" y="803"/>
                      <a:pt x="125" y="803"/>
                      <a:pt x="125" y="803"/>
                    </a:cubicBezTo>
                    <a:cubicBezTo>
                      <a:pt x="125" y="796"/>
                      <a:pt x="123" y="794"/>
                      <a:pt x="119" y="794"/>
                    </a:cubicBezTo>
                    <a:cubicBezTo>
                      <a:pt x="117" y="794"/>
                      <a:pt x="114" y="794"/>
                      <a:pt x="114" y="794"/>
                    </a:cubicBezTo>
                    <a:cubicBezTo>
                      <a:pt x="113" y="792"/>
                      <a:pt x="113" y="792"/>
                      <a:pt x="113" y="792"/>
                    </a:cubicBezTo>
                    <a:cubicBezTo>
                      <a:pt x="114" y="779"/>
                      <a:pt x="114" y="779"/>
                      <a:pt x="114" y="779"/>
                    </a:cubicBezTo>
                    <a:cubicBezTo>
                      <a:pt x="114" y="779"/>
                      <a:pt x="138" y="779"/>
                      <a:pt x="141" y="779"/>
                    </a:cubicBezTo>
                    <a:cubicBezTo>
                      <a:pt x="147" y="779"/>
                      <a:pt x="163" y="779"/>
                      <a:pt x="169" y="779"/>
                    </a:cubicBezTo>
                    <a:cubicBezTo>
                      <a:pt x="169" y="751"/>
                      <a:pt x="169" y="751"/>
                      <a:pt x="169" y="751"/>
                    </a:cubicBezTo>
                    <a:cubicBezTo>
                      <a:pt x="138" y="751"/>
                      <a:pt x="119" y="731"/>
                      <a:pt x="119" y="697"/>
                    </a:cubicBezTo>
                    <a:cubicBezTo>
                      <a:pt x="119" y="662"/>
                      <a:pt x="137" y="642"/>
                      <a:pt x="169" y="638"/>
                    </a:cubicBezTo>
                    <a:cubicBezTo>
                      <a:pt x="169" y="611"/>
                      <a:pt x="169" y="611"/>
                      <a:pt x="169" y="611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79"/>
                      <a:pt x="169" y="579"/>
                      <a:pt x="169" y="579"/>
                    </a:cubicBezTo>
                    <a:cubicBezTo>
                      <a:pt x="165" y="579"/>
                      <a:pt x="165" y="579"/>
                      <a:pt x="165" y="579"/>
                    </a:cubicBezTo>
                    <a:cubicBezTo>
                      <a:pt x="161" y="579"/>
                      <a:pt x="156" y="579"/>
                      <a:pt x="151" y="580"/>
                    </a:cubicBezTo>
                    <a:cubicBezTo>
                      <a:pt x="149" y="587"/>
                      <a:pt x="149" y="587"/>
                      <a:pt x="149" y="587"/>
                    </a:cubicBezTo>
                    <a:cubicBezTo>
                      <a:pt x="149" y="589"/>
                      <a:pt x="149" y="590"/>
                      <a:pt x="149" y="591"/>
                    </a:cubicBezTo>
                    <a:cubicBezTo>
                      <a:pt x="149" y="594"/>
                      <a:pt x="149" y="594"/>
                      <a:pt x="154" y="594"/>
                    </a:cubicBezTo>
                    <a:cubicBezTo>
                      <a:pt x="159" y="594"/>
                      <a:pt x="159" y="594"/>
                      <a:pt x="159" y="594"/>
                    </a:cubicBezTo>
                    <a:cubicBezTo>
                      <a:pt x="160" y="596"/>
                      <a:pt x="160" y="596"/>
                      <a:pt x="160" y="596"/>
                    </a:cubicBezTo>
                    <a:cubicBezTo>
                      <a:pt x="159" y="610"/>
                      <a:pt x="159" y="610"/>
                      <a:pt x="159" y="610"/>
                    </a:cubicBezTo>
                    <a:cubicBezTo>
                      <a:pt x="159" y="610"/>
                      <a:pt x="143" y="610"/>
                      <a:pt x="132" y="610"/>
                    </a:cubicBezTo>
                    <a:cubicBezTo>
                      <a:pt x="122" y="610"/>
                      <a:pt x="110" y="610"/>
                      <a:pt x="110" y="610"/>
                    </a:cubicBezTo>
                    <a:cubicBezTo>
                      <a:pt x="111" y="595"/>
                      <a:pt x="111" y="595"/>
                      <a:pt x="111" y="595"/>
                    </a:cubicBezTo>
                    <a:cubicBezTo>
                      <a:pt x="115" y="594"/>
                      <a:pt x="118" y="591"/>
                      <a:pt x="119" y="586"/>
                    </a:cubicBezTo>
                    <a:cubicBezTo>
                      <a:pt x="147" y="500"/>
                      <a:pt x="147" y="500"/>
                      <a:pt x="147" y="500"/>
                    </a:cubicBezTo>
                    <a:cubicBezTo>
                      <a:pt x="169" y="499"/>
                      <a:pt x="169" y="499"/>
                      <a:pt x="169" y="499"/>
                    </a:cubicBezTo>
                    <a:cubicBezTo>
                      <a:pt x="169" y="471"/>
                      <a:pt x="169" y="471"/>
                      <a:pt x="169" y="471"/>
                    </a:cubicBezTo>
                    <a:cubicBezTo>
                      <a:pt x="161" y="471"/>
                      <a:pt x="148" y="470"/>
                      <a:pt x="145" y="470"/>
                    </a:cubicBezTo>
                    <a:cubicBezTo>
                      <a:pt x="134" y="470"/>
                      <a:pt x="114" y="471"/>
                      <a:pt x="114" y="471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24" y="454"/>
                      <a:pt x="127" y="452"/>
                      <a:pt x="127" y="443"/>
                    </a:cubicBezTo>
                    <a:cubicBezTo>
                      <a:pt x="127" y="382"/>
                      <a:pt x="127" y="382"/>
                      <a:pt x="127" y="382"/>
                    </a:cubicBezTo>
                    <a:cubicBezTo>
                      <a:pt x="127" y="377"/>
                      <a:pt x="125" y="375"/>
                      <a:pt x="122" y="375"/>
                    </a:cubicBezTo>
                    <a:cubicBezTo>
                      <a:pt x="120" y="375"/>
                      <a:pt x="117" y="375"/>
                      <a:pt x="117" y="375"/>
                    </a:cubicBezTo>
                    <a:cubicBezTo>
                      <a:pt x="115" y="373"/>
                      <a:pt x="115" y="373"/>
                      <a:pt x="115" y="373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9"/>
                      <a:pt x="140" y="359"/>
                      <a:pt x="145" y="359"/>
                    </a:cubicBezTo>
                    <a:cubicBezTo>
                      <a:pt x="149" y="359"/>
                      <a:pt x="160" y="359"/>
                      <a:pt x="169" y="359"/>
                    </a:cubicBezTo>
                    <a:cubicBezTo>
                      <a:pt x="169" y="324"/>
                      <a:pt x="169" y="324"/>
                      <a:pt x="169" y="324"/>
                    </a:cubicBezTo>
                    <a:cubicBezTo>
                      <a:pt x="168" y="324"/>
                      <a:pt x="166" y="324"/>
                      <a:pt x="165" y="324"/>
                    </a:cubicBezTo>
                    <a:cubicBezTo>
                      <a:pt x="154" y="324"/>
                      <a:pt x="145" y="315"/>
                      <a:pt x="145" y="304"/>
                    </a:cubicBezTo>
                    <a:cubicBezTo>
                      <a:pt x="145" y="293"/>
                      <a:pt x="154" y="284"/>
                      <a:pt x="165" y="284"/>
                    </a:cubicBezTo>
                    <a:cubicBezTo>
                      <a:pt x="166" y="284"/>
                      <a:pt x="167" y="284"/>
                      <a:pt x="169" y="284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7" y="249"/>
                      <a:pt x="167" y="249"/>
                      <a:pt x="167" y="249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68"/>
                      <a:pt x="0" y="1268"/>
                      <a:pt x="0" y="1268"/>
                    </a:cubicBezTo>
                    <a:cubicBezTo>
                      <a:pt x="169" y="1268"/>
                      <a:pt x="169" y="1268"/>
                      <a:pt x="169" y="1268"/>
                    </a:cubicBezTo>
                    <a:cubicBezTo>
                      <a:pt x="169" y="1222"/>
                      <a:pt x="169" y="1222"/>
                      <a:pt x="169" y="1222"/>
                    </a:cubicBezTo>
                    <a:cubicBezTo>
                      <a:pt x="47" y="1222"/>
                      <a:pt x="47" y="1222"/>
                      <a:pt x="47" y="1222"/>
                    </a:cubicBezTo>
                    <a:close/>
                    <a:moveTo>
                      <a:pt x="47" y="1222"/>
                    </a:moveTo>
                    <a:cubicBezTo>
                      <a:pt x="47" y="1222"/>
                      <a:pt x="47" y="1222"/>
                      <a:pt x="47" y="12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0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1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moveTo>
                      <a:pt x="12" y="0"/>
                    </a:move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2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C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3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24" cy="570"/>
              </a:xfrm>
              <a:custGeom>
                <a:avLst/>
                <a:gdLst>
                  <a:gd name="T0" fmla="*/ 15 w 24"/>
                  <a:gd name="T1" fmla="*/ 551 h 570"/>
                  <a:gd name="T2" fmla="*/ 24 w 24"/>
                  <a:gd name="T3" fmla="*/ 570 h 570"/>
                  <a:gd name="T4" fmla="*/ 24 w 24"/>
                  <a:gd name="T5" fmla="*/ 536 h 570"/>
                  <a:gd name="T6" fmla="*/ 15 w 24"/>
                  <a:gd name="T7" fmla="*/ 546 h 570"/>
                  <a:gd name="T8" fmla="*/ 15 w 24"/>
                  <a:gd name="T9" fmla="*/ 551 h 570"/>
                  <a:gd name="T10" fmla="*/ 0 w 24"/>
                  <a:gd name="T11" fmla="*/ 20 h 570"/>
                  <a:gd name="T12" fmla="*/ 21 w 24"/>
                  <a:gd name="T13" fmla="*/ 40 h 570"/>
                  <a:gd name="T14" fmla="*/ 24 w 24"/>
                  <a:gd name="T15" fmla="*/ 39 h 570"/>
                  <a:gd name="T16" fmla="*/ 24 w 24"/>
                  <a:gd name="T17" fmla="*/ 0 h 570"/>
                  <a:gd name="T18" fmla="*/ 21 w 24"/>
                  <a:gd name="T19" fmla="*/ 0 h 570"/>
                  <a:gd name="T20" fmla="*/ 0 w 24"/>
                  <a:gd name="T21" fmla="*/ 20 h 570"/>
                  <a:gd name="T22" fmla="*/ 0 w 24"/>
                  <a:gd name="T23" fmla="*/ 20 h 570"/>
                  <a:gd name="T24" fmla="*/ 0 w 24"/>
                  <a:gd name="T25" fmla="*/ 2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70">
                    <a:moveTo>
                      <a:pt x="15" y="551"/>
                    </a:moveTo>
                    <a:cubicBezTo>
                      <a:pt x="24" y="570"/>
                      <a:pt x="24" y="570"/>
                      <a:pt x="24" y="570"/>
                    </a:cubicBezTo>
                    <a:cubicBezTo>
                      <a:pt x="24" y="536"/>
                      <a:pt x="24" y="536"/>
                      <a:pt x="24" y="536"/>
                    </a:cubicBezTo>
                    <a:cubicBezTo>
                      <a:pt x="15" y="546"/>
                      <a:pt x="15" y="546"/>
                      <a:pt x="15" y="546"/>
                    </a:cubicBezTo>
                    <a:lnTo>
                      <a:pt x="15" y="551"/>
                    </a:lnTo>
                    <a:close/>
                    <a:moveTo>
                      <a:pt x="0" y="20"/>
                    </a:moveTo>
                    <a:cubicBezTo>
                      <a:pt x="0" y="31"/>
                      <a:pt x="9" y="40"/>
                      <a:pt x="21" y="40"/>
                    </a:cubicBezTo>
                    <a:cubicBezTo>
                      <a:pt x="22" y="40"/>
                      <a:pt x="23" y="39"/>
                      <a:pt x="24" y="3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8"/>
                      <a:pt x="0" y="20"/>
                    </a:cubicBezTo>
                    <a:close/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45"/>
              <p:cNvSpPr>
                <a:spLocks noChangeArrowheads="1"/>
              </p:cNvSpPr>
              <p:nvPr userDrawn="1"/>
            </p:nvSpPr>
            <p:spPr bwMode="auto">
              <a:xfrm>
                <a:off x="1297" y="771"/>
                <a:ext cx="1" cy="1268"/>
              </a:xfrm>
              <a:prstGeom prst="rect">
                <a:avLst/>
              </a:prstGeom>
              <a:solidFill>
                <a:srgbClr val="3F2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6"/>
              <p:cNvSpPr>
                <a:spLocks noEditPoints="1"/>
              </p:cNvSpPr>
              <p:nvPr userDrawn="1"/>
            </p:nvSpPr>
            <p:spPr bwMode="auto">
              <a:xfrm>
                <a:off x="1129" y="1300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0 w 5"/>
                  <a:gd name="T3" fmla="*/ 29 h 29"/>
                  <a:gd name="T4" fmla="*/ 5 w 5"/>
                  <a:gd name="T5" fmla="*/ 28 h 29"/>
                  <a:gd name="T6" fmla="*/ 0 w 5"/>
                  <a:gd name="T7" fmla="*/ 0 h 29"/>
                  <a:gd name="T8" fmla="*/ 0 w 5"/>
                  <a:gd name="T9" fmla="*/ 0 h 29"/>
                  <a:gd name="T10" fmla="*/ 0 w 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3" y="29"/>
                      <a:pt x="5" y="28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7"/>
              <p:cNvSpPr>
                <a:spLocks noEditPoints="1"/>
              </p:cNvSpPr>
              <p:nvPr userDrawn="1"/>
            </p:nvSpPr>
            <p:spPr bwMode="auto">
              <a:xfrm>
                <a:off x="1129" y="1196"/>
                <a:ext cx="16" cy="24"/>
              </a:xfrm>
              <a:custGeom>
                <a:avLst/>
                <a:gdLst>
                  <a:gd name="T0" fmla="*/ 16 w 16"/>
                  <a:gd name="T1" fmla="*/ 12 h 24"/>
                  <a:gd name="T2" fmla="*/ 5 w 16"/>
                  <a:gd name="T3" fmla="*/ 0 h 24"/>
                  <a:gd name="T4" fmla="*/ 0 w 16"/>
                  <a:gd name="T5" fmla="*/ 0 h 24"/>
                  <a:gd name="T6" fmla="*/ 0 w 16"/>
                  <a:gd name="T7" fmla="*/ 24 h 24"/>
                  <a:gd name="T8" fmla="*/ 4 w 16"/>
                  <a:gd name="T9" fmla="*/ 24 h 24"/>
                  <a:gd name="T10" fmla="*/ 16 w 16"/>
                  <a:gd name="T11" fmla="*/ 12 h 24"/>
                  <a:gd name="T12" fmla="*/ 16 w 16"/>
                  <a:gd name="T13" fmla="*/ 12 h 24"/>
                  <a:gd name="T14" fmla="*/ 16 w 1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6" y="12"/>
                    </a:moveTo>
                    <a:cubicBezTo>
                      <a:pt x="16" y="6"/>
                      <a:pt x="12" y="2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12" y="24"/>
                      <a:pt x="16" y="20"/>
                      <a:pt x="16" y="12"/>
                    </a:cubicBezTo>
                    <a:close/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8"/>
              <p:cNvSpPr>
                <a:spLocks noEditPoints="1"/>
              </p:cNvSpPr>
              <p:nvPr userDrawn="1"/>
            </p:nvSpPr>
            <p:spPr bwMode="auto">
              <a:xfrm>
                <a:off x="1129" y="771"/>
                <a:ext cx="169" cy="1270"/>
              </a:xfrm>
              <a:custGeom>
                <a:avLst/>
                <a:gdLst>
                  <a:gd name="T0" fmla="*/ 0 w 169"/>
                  <a:gd name="T1" fmla="*/ 49 h 1270"/>
                  <a:gd name="T2" fmla="*/ 122 w 169"/>
                  <a:gd name="T3" fmla="*/ 304 h 1270"/>
                  <a:gd name="T4" fmla="*/ 0 w 169"/>
                  <a:gd name="T5" fmla="*/ 284 h 1270"/>
                  <a:gd name="T6" fmla="*/ 0 w 169"/>
                  <a:gd name="T7" fmla="*/ 323 h 1270"/>
                  <a:gd name="T8" fmla="*/ 9 w 169"/>
                  <a:gd name="T9" fmla="*/ 358 h 1270"/>
                  <a:gd name="T10" fmla="*/ 32 w 169"/>
                  <a:gd name="T11" fmla="*/ 411 h 1270"/>
                  <a:gd name="T12" fmla="*/ 4 w 169"/>
                  <a:gd name="T13" fmla="*/ 471 h 1270"/>
                  <a:gd name="T14" fmla="*/ 0 w 169"/>
                  <a:gd name="T15" fmla="*/ 498 h 1270"/>
                  <a:gd name="T16" fmla="*/ 26 w 169"/>
                  <a:gd name="T17" fmla="*/ 499 h 1270"/>
                  <a:gd name="T18" fmla="*/ 57 w 169"/>
                  <a:gd name="T19" fmla="*/ 594 h 1270"/>
                  <a:gd name="T20" fmla="*/ 57 w 169"/>
                  <a:gd name="T21" fmla="*/ 610 h 1270"/>
                  <a:gd name="T22" fmla="*/ 0 w 169"/>
                  <a:gd name="T23" fmla="*/ 610 h 1270"/>
                  <a:gd name="T24" fmla="*/ 11 w 169"/>
                  <a:gd name="T25" fmla="*/ 637 h 1270"/>
                  <a:gd name="T26" fmla="*/ 48 w 169"/>
                  <a:gd name="T27" fmla="*/ 645 h 1270"/>
                  <a:gd name="T28" fmla="*/ 17 w 169"/>
                  <a:gd name="T29" fmla="*/ 683 h 1270"/>
                  <a:gd name="T30" fmla="*/ 5 w 169"/>
                  <a:gd name="T31" fmla="*/ 661 h 1270"/>
                  <a:gd name="T32" fmla="*/ 0 w 169"/>
                  <a:gd name="T33" fmla="*/ 726 h 1270"/>
                  <a:gd name="T34" fmla="*/ 20 w 169"/>
                  <a:gd name="T35" fmla="*/ 708 h 1270"/>
                  <a:gd name="T36" fmla="*/ 44 w 169"/>
                  <a:gd name="T37" fmla="*/ 742 h 1270"/>
                  <a:gd name="T38" fmla="*/ 1 w 169"/>
                  <a:gd name="T39" fmla="*/ 751 h 1270"/>
                  <a:gd name="T40" fmla="*/ 0 w 169"/>
                  <a:gd name="T41" fmla="*/ 779 h 1270"/>
                  <a:gd name="T42" fmla="*/ 1 w 169"/>
                  <a:gd name="T43" fmla="*/ 794 h 1270"/>
                  <a:gd name="T44" fmla="*/ 0 w 169"/>
                  <a:gd name="T45" fmla="*/ 820 h 1270"/>
                  <a:gd name="T46" fmla="*/ 14 w 169"/>
                  <a:gd name="T47" fmla="*/ 800 h 1270"/>
                  <a:gd name="T48" fmla="*/ 6 w 169"/>
                  <a:gd name="T49" fmla="*/ 793 h 1270"/>
                  <a:gd name="T50" fmla="*/ 32 w 169"/>
                  <a:gd name="T51" fmla="*/ 779 h 1270"/>
                  <a:gd name="T52" fmla="*/ 58 w 169"/>
                  <a:gd name="T53" fmla="*/ 781 h 1270"/>
                  <a:gd name="T54" fmla="*/ 32 w 169"/>
                  <a:gd name="T55" fmla="*/ 819 h 1270"/>
                  <a:gd name="T56" fmla="*/ 41 w 169"/>
                  <a:gd name="T57" fmla="*/ 860 h 1270"/>
                  <a:gd name="T58" fmla="*/ 59 w 169"/>
                  <a:gd name="T59" fmla="*/ 878 h 1270"/>
                  <a:gd name="T60" fmla="*/ 31 w 169"/>
                  <a:gd name="T61" fmla="*/ 892 h 1270"/>
                  <a:gd name="T62" fmla="*/ 0 w 169"/>
                  <a:gd name="T63" fmla="*/ 854 h 1270"/>
                  <a:gd name="T64" fmla="*/ 2 w 169"/>
                  <a:gd name="T65" fmla="*/ 876 h 1270"/>
                  <a:gd name="T66" fmla="*/ 0 w 169"/>
                  <a:gd name="T67" fmla="*/ 949 h 1270"/>
                  <a:gd name="T68" fmla="*/ 0 w 169"/>
                  <a:gd name="T69" fmla="*/ 988 h 1270"/>
                  <a:gd name="T70" fmla="*/ 2 w 169"/>
                  <a:gd name="T71" fmla="*/ 1024 h 1270"/>
                  <a:gd name="T72" fmla="*/ 122 w 169"/>
                  <a:gd name="T73" fmla="*/ 1224 h 1270"/>
                  <a:gd name="T74" fmla="*/ 0 w 169"/>
                  <a:gd name="T75" fmla="*/ 1270 h 1270"/>
                  <a:gd name="T76" fmla="*/ 169 w 169"/>
                  <a:gd name="T77" fmla="*/ 0 h 1270"/>
                  <a:gd name="T78" fmla="*/ 0 w 169"/>
                  <a:gd name="T79" fmla="*/ 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1270">
                    <a:moveTo>
                      <a:pt x="0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304"/>
                      <a:pt x="122" y="304"/>
                      <a:pt x="122" y="30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9" y="285"/>
                      <a:pt x="17" y="294"/>
                      <a:pt x="17" y="304"/>
                    </a:cubicBezTo>
                    <a:cubicBezTo>
                      <a:pt x="17" y="313"/>
                      <a:pt x="9" y="322"/>
                      <a:pt x="0" y="32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8"/>
                      <a:pt x="9" y="358"/>
                      <a:pt x="9" y="358"/>
                    </a:cubicBezTo>
                    <a:cubicBezTo>
                      <a:pt x="35" y="358"/>
                      <a:pt x="48" y="367"/>
                      <a:pt x="48" y="385"/>
                    </a:cubicBezTo>
                    <a:cubicBezTo>
                      <a:pt x="48" y="397"/>
                      <a:pt x="40" y="405"/>
                      <a:pt x="32" y="411"/>
                    </a:cubicBezTo>
                    <a:cubicBezTo>
                      <a:pt x="42" y="414"/>
                      <a:pt x="53" y="420"/>
                      <a:pt x="53" y="435"/>
                    </a:cubicBezTo>
                    <a:cubicBezTo>
                      <a:pt x="53" y="459"/>
                      <a:pt x="37" y="471"/>
                      <a:pt x="4" y="471"/>
                    </a:cubicBezTo>
                    <a:cubicBezTo>
                      <a:pt x="3" y="471"/>
                      <a:pt x="2" y="471"/>
                      <a:pt x="0" y="471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23" y="497"/>
                      <a:pt x="23" y="497"/>
                      <a:pt x="23" y="497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42" y="565"/>
                      <a:pt x="47" y="583"/>
                    </a:cubicBezTo>
                    <a:cubicBezTo>
                      <a:pt x="49" y="591"/>
                      <a:pt x="52" y="594"/>
                      <a:pt x="57" y="594"/>
                    </a:cubicBezTo>
                    <a:cubicBezTo>
                      <a:pt x="58" y="596"/>
                      <a:pt x="58" y="596"/>
                      <a:pt x="58" y="596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7" y="610"/>
                      <a:pt x="42" y="609"/>
                      <a:pt x="33" y="609"/>
                    </a:cubicBezTo>
                    <a:cubicBezTo>
                      <a:pt x="17" y="609"/>
                      <a:pt x="0" y="610"/>
                      <a:pt x="0" y="61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3" y="637"/>
                      <a:pt x="7" y="637"/>
                      <a:pt x="11" y="637"/>
                    </a:cubicBezTo>
                    <a:cubicBezTo>
                      <a:pt x="25" y="637"/>
                      <a:pt x="46" y="642"/>
                      <a:pt x="46" y="642"/>
                    </a:cubicBezTo>
                    <a:cubicBezTo>
                      <a:pt x="48" y="645"/>
                      <a:pt x="48" y="645"/>
                      <a:pt x="48" y="645"/>
                    </a:cubicBezTo>
                    <a:cubicBezTo>
                      <a:pt x="48" y="645"/>
                      <a:pt x="44" y="660"/>
                      <a:pt x="43" y="681"/>
                    </a:cubicBezTo>
                    <a:cubicBezTo>
                      <a:pt x="17" y="683"/>
                      <a:pt x="17" y="683"/>
                      <a:pt x="17" y="683"/>
                    </a:cubicBezTo>
                    <a:cubicBezTo>
                      <a:pt x="17" y="683"/>
                      <a:pt x="17" y="678"/>
                      <a:pt x="17" y="673"/>
                    </a:cubicBezTo>
                    <a:cubicBezTo>
                      <a:pt x="17" y="664"/>
                      <a:pt x="14" y="661"/>
                      <a:pt x="5" y="661"/>
                    </a:cubicBezTo>
                    <a:cubicBezTo>
                      <a:pt x="3" y="661"/>
                      <a:pt x="2" y="661"/>
                      <a:pt x="0" y="661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2" y="727"/>
                      <a:pt x="4" y="727"/>
                      <a:pt x="6" y="727"/>
                    </a:cubicBezTo>
                    <a:cubicBezTo>
                      <a:pt x="15" y="727"/>
                      <a:pt x="19" y="722"/>
                      <a:pt x="20" y="708"/>
                    </a:cubicBezTo>
                    <a:cubicBezTo>
                      <a:pt x="46" y="706"/>
                      <a:pt x="46" y="706"/>
                      <a:pt x="46" y="706"/>
                    </a:cubicBezTo>
                    <a:cubicBezTo>
                      <a:pt x="46" y="706"/>
                      <a:pt x="44" y="726"/>
                      <a:pt x="44" y="742"/>
                    </a:cubicBezTo>
                    <a:cubicBezTo>
                      <a:pt x="42" y="745"/>
                      <a:pt x="42" y="745"/>
                      <a:pt x="42" y="745"/>
                    </a:cubicBezTo>
                    <a:cubicBezTo>
                      <a:pt x="42" y="745"/>
                      <a:pt x="23" y="751"/>
                      <a:pt x="1" y="751"/>
                    </a:cubicBezTo>
                    <a:cubicBezTo>
                      <a:pt x="0" y="751"/>
                      <a:pt x="0" y="751"/>
                      <a:pt x="0" y="751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" y="779"/>
                      <a:pt x="2" y="779"/>
                      <a:pt x="2" y="779"/>
                    </a:cubicBezTo>
                    <a:cubicBezTo>
                      <a:pt x="1" y="794"/>
                      <a:pt x="1" y="794"/>
                      <a:pt x="1" y="794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11" y="808"/>
                      <a:pt x="11" y="808"/>
                      <a:pt x="11" y="808"/>
                    </a:cubicBezTo>
                    <a:cubicBezTo>
                      <a:pt x="13" y="805"/>
                      <a:pt x="14" y="802"/>
                      <a:pt x="14" y="800"/>
                    </a:cubicBezTo>
                    <a:cubicBezTo>
                      <a:pt x="14" y="796"/>
                      <a:pt x="12" y="795"/>
                      <a:pt x="7" y="794"/>
                    </a:cubicBezTo>
                    <a:cubicBezTo>
                      <a:pt x="6" y="793"/>
                      <a:pt x="6" y="793"/>
                      <a:pt x="6" y="793"/>
                    </a:cubicBezTo>
                    <a:cubicBezTo>
                      <a:pt x="8" y="779"/>
                      <a:pt x="8" y="779"/>
                      <a:pt x="8" y="779"/>
                    </a:cubicBezTo>
                    <a:cubicBezTo>
                      <a:pt x="8" y="779"/>
                      <a:pt x="24" y="779"/>
                      <a:pt x="32" y="779"/>
                    </a:cubicBezTo>
                    <a:cubicBezTo>
                      <a:pt x="39" y="779"/>
                      <a:pt x="57" y="778"/>
                      <a:pt x="57" y="778"/>
                    </a:cubicBezTo>
                    <a:cubicBezTo>
                      <a:pt x="58" y="781"/>
                      <a:pt x="58" y="781"/>
                      <a:pt x="58" y="781"/>
                    </a:cubicBezTo>
                    <a:cubicBezTo>
                      <a:pt x="57" y="794"/>
                      <a:pt x="57" y="794"/>
                      <a:pt x="57" y="794"/>
                    </a:cubicBezTo>
                    <a:cubicBezTo>
                      <a:pt x="49" y="799"/>
                      <a:pt x="41" y="806"/>
                      <a:pt x="32" y="819"/>
                    </a:cubicBezTo>
                    <a:cubicBezTo>
                      <a:pt x="25" y="829"/>
                      <a:pt x="25" y="829"/>
                      <a:pt x="25" y="829"/>
                    </a:cubicBezTo>
                    <a:cubicBezTo>
                      <a:pt x="41" y="860"/>
                      <a:pt x="41" y="860"/>
                      <a:pt x="41" y="860"/>
                    </a:cubicBezTo>
                    <a:cubicBezTo>
                      <a:pt x="46" y="870"/>
                      <a:pt x="50" y="875"/>
                      <a:pt x="58" y="875"/>
                    </a:cubicBezTo>
                    <a:cubicBezTo>
                      <a:pt x="59" y="878"/>
                      <a:pt x="59" y="878"/>
                      <a:pt x="59" y="878"/>
                    </a:cubicBezTo>
                    <a:cubicBezTo>
                      <a:pt x="58" y="891"/>
                      <a:pt x="58" y="891"/>
                      <a:pt x="58" y="891"/>
                    </a:cubicBezTo>
                    <a:cubicBezTo>
                      <a:pt x="58" y="891"/>
                      <a:pt x="36" y="892"/>
                      <a:pt x="31" y="892"/>
                    </a:cubicBezTo>
                    <a:cubicBezTo>
                      <a:pt x="23" y="892"/>
                      <a:pt x="18" y="889"/>
                      <a:pt x="13" y="879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875"/>
                      <a:pt x="0" y="875"/>
                      <a:pt x="0" y="875"/>
                    </a:cubicBezTo>
                    <a:cubicBezTo>
                      <a:pt x="2" y="876"/>
                      <a:pt x="2" y="876"/>
                      <a:pt x="2" y="876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10" y="950"/>
                      <a:pt x="17" y="959"/>
                      <a:pt x="17" y="969"/>
                    </a:cubicBezTo>
                    <a:cubicBezTo>
                      <a:pt x="17" y="979"/>
                      <a:pt x="10" y="987"/>
                      <a:pt x="0" y="988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122" y="969"/>
                      <a:pt x="122" y="969"/>
                      <a:pt x="122" y="969"/>
                    </a:cubicBezTo>
                    <a:cubicBezTo>
                      <a:pt x="122" y="1224"/>
                      <a:pt x="122" y="1224"/>
                      <a:pt x="122" y="1224"/>
                    </a:cubicBezTo>
                    <a:cubicBezTo>
                      <a:pt x="0" y="1224"/>
                      <a:pt x="0" y="1224"/>
                      <a:pt x="0" y="1224"/>
                    </a:cubicBezTo>
                    <a:cubicBezTo>
                      <a:pt x="0" y="1270"/>
                      <a:pt x="0" y="1270"/>
                      <a:pt x="0" y="1270"/>
                    </a:cubicBezTo>
                    <a:cubicBezTo>
                      <a:pt x="169" y="1270"/>
                      <a:pt x="169" y="1270"/>
                      <a:pt x="169" y="1270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9"/>
              <p:cNvSpPr>
                <a:spLocks noEditPoints="1"/>
              </p:cNvSpPr>
              <p:nvPr userDrawn="1"/>
            </p:nvSpPr>
            <p:spPr bwMode="auto">
              <a:xfrm>
                <a:off x="1129" y="1350"/>
                <a:ext cx="11" cy="15"/>
              </a:xfrm>
              <a:custGeom>
                <a:avLst/>
                <a:gdLst>
                  <a:gd name="T0" fmla="*/ 11 w 11"/>
                  <a:gd name="T1" fmla="*/ 9 h 15"/>
                  <a:gd name="T2" fmla="*/ 10 w 11"/>
                  <a:gd name="T3" fmla="*/ 6 h 15"/>
                  <a:gd name="T4" fmla="*/ 9 w 11"/>
                  <a:gd name="T5" fmla="*/ 0 h 15"/>
                  <a:gd name="T6" fmla="*/ 0 w 11"/>
                  <a:gd name="T7" fmla="*/ 0 h 15"/>
                  <a:gd name="T8" fmla="*/ 0 w 11"/>
                  <a:gd name="T9" fmla="*/ 15 h 15"/>
                  <a:gd name="T10" fmla="*/ 11 w 11"/>
                  <a:gd name="T11" fmla="*/ 9 h 15"/>
                  <a:gd name="T12" fmla="*/ 11 w 11"/>
                  <a:gd name="T13" fmla="*/ 9 h 15"/>
                  <a:gd name="T14" fmla="*/ 11 w 11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9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4"/>
                      <a:pt x="11" y="14"/>
                      <a:pt x="11" y="9"/>
                    </a:cubicBezTo>
                    <a:close/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50"/>
              <p:cNvSpPr>
                <a:spLocks noEditPoints="1"/>
              </p:cNvSpPr>
              <p:nvPr userDrawn="1"/>
            </p:nvSpPr>
            <p:spPr bwMode="auto">
              <a:xfrm>
                <a:off x="1129" y="1150"/>
                <a:ext cx="13" cy="26"/>
              </a:xfrm>
              <a:custGeom>
                <a:avLst/>
                <a:gdLst>
                  <a:gd name="T0" fmla="*/ 13 w 13"/>
                  <a:gd name="T1" fmla="*/ 12 h 26"/>
                  <a:gd name="T2" fmla="*/ 0 w 13"/>
                  <a:gd name="T3" fmla="*/ 0 h 26"/>
                  <a:gd name="T4" fmla="*/ 0 w 13"/>
                  <a:gd name="T5" fmla="*/ 25 h 26"/>
                  <a:gd name="T6" fmla="*/ 6 w 13"/>
                  <a:gd name="T7" fmla="*/ 26 h 26"/>
                  <a:gd name="T8" fmla="*/ 13 w 13"/>
                  <a:gd name="T9" fmla="*/ 12 h 26"/>
                  <a:gd name="T10" fmla="*/ 13 w 13"/>
                  <a:gd name="T11" fmla="*/ 12 h 26"/>
                  <a:gd name="T12" fmla="*/ 13 w 13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12"/>
                    </a:moveTo>
                    <a:cubicBezTo>
                      <a:pt x="13" y="4"/>
                      <a:pt x="9" y="1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6"/>
                      <a:pt x="6" y="26"/>
                    </a:cubicBezTo>
                    <a:cubicBezTo>
                      <a:pt x="6" y="26"/>
                      <a:pt x="13" y="21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1"/>
              <p:cNvSpPr>
                <a:spLocks noEditPoints="1"/>
              </p:cNvSpPr>
              <p:nvPr userDrawn="1"/>
            </p:nvSpPr>
            <p:spPr bwMode="auto">
              <a:xfrm>
                <a:off x="1070" y="1129"/>
                <a:ext cx="117" cy="534"/>
              </a:xfrm>
              <a:custGeom>
                <a:avLst/>
                <a:gdLst>
                  <a:gd name="T0" fmla="*/ 68 w 117"/>
                  <a:gd name="T1" fmla="*/ 0 h 534"/>
                  <a:gd name="T2" fmla="*/ 7 w 117"/>
                  <a:gd name="T3" fmla="*/ 1 h 534"/>
                  <a:gd name="T4" fmla="*/ 12 w 117"/>
                  <a:gd name="T5" fmla="*/ 16 h 534"/>
                  <a:gd name="T6" fmla="*/ 5 w 117"/>
                  <a:gd name="T7" fmla="*/ 97 h 534"/>
                  <a:gd name="T8" fmla="*/ 59 w 117"/>
                  <a:gd name="T9" fmla="*/ 113 h 534"/>
                  <a:gd name="T10" fmla="*/ 90 w 117"/>
                  <a:gd name="T11" fmla="*/ 53 h 534"/>
                  <a:gd name="T12" fmla="*/ 59 w 117"/>
                  <a:gd name="T13" fmla="*/ 21 h 534"/>
                  <a:gd name="T14" fmla="*/ 59 w 117"/>
                  <a:gd name="T15" fmla="*/ 46 h 534"/>
                  <a:gd name="T16" fmla="*/ 62 w 117"/>
                  <a:gd name="T17" fmla="*/ 91 h 534"/>
                  <a:gd name="T18" fmla="*/ 51 w 117"/>
                  <a:gd name="T19" fmla="*/ 67 h 534"/>
                  <a:gd name="T20" fmla="*/ 62 w 117"/>
                  <a:gd name="T21" fmla="*/ 91 h 534"/>
                  <a:gd name="T22" fmla="*/ 84 w 117"/>
                  <a:gd name="T23" fmla="*/ 141 h 534"/>
                  <a:gd name="T24" fmla="*/ 37 w 117"/>
                  <a:gd name="T25" fmla="*/ 141 h 534"/>
                  <a:gd name="T26" fmla="*/ 0 w 117"/>
                  <a:gd name="T27" fmla="*/ 251 h 534"/>
                  <a:gd name="T28" fmla="*/ 50 w 117"/>
                  <a:gd name="T29" fmla="*/ 237 h 534"/>
                  <a:gd name="T30" fmla="*/ 39 w 117"/>
                  <a:gd name="T31" fmla="*/ 232 h 534"/>
                  <a:gd name="T32" fmla="*/ 55 w 117"/>
                  <a:gd name="T33" fmla="*/ 220 h 534"/>
                  <a:gd name="T34" fmla="*/ 69 w 117"/>
                  <a:gd name="T35" fmla="*/ 227 h 534"/>
                  <a:gd name="T36" fmla="*/ 59 w 117"/>
                  <a:gd name="T37" fmla="*/ 251 h 534"/>
                  <a:gd name="T38" fmla="*/ 117 w 117"/>
                  <a:gd name="T39" fmla="*/ 237 h 534"/>
                  <a:gd name="T40" fmla="*/ 47 w 117"/>
                  <a:gd name="T41" fmla="*/ 200 h 534"/>
                  <a:gd name="T42" fmla="*/ 59 w 117"/>
                  <a:gd name="T43" fmla="*/ 171 h 534"/>
                  <a:gd name="T44" fmla="*/ 60 w 117"/>
                  <a:gd name="T45" fmla="*/ 517 h 534"/>
                  <a:gd name="T46" fmla="*/ 60 w 117"/>
                  <a:gd name="T47" fmla="*/ 517 h 534"/>
                  <a:gd name="T48" fmla="*/ 59 w 117"/>
                  <a:gd name="T49" fmla="*/ 420 h 534"/>
                  <a:gd name="T50" fmla="*/ 48 w 117"/>
                  <a:gd name="T51" fmla="*/ 504 h 534"/>
                  <a:gd name="T52" fmla="*/ 59 w 117"/>
                  <a:gd name="T53" fmla="*/ 420 h 534"/>
                  <a:gd name="T54" fmla="*/ 2 w 117"/>
                  <a:gd name="T55" fmla="*/ 433 h 534"/>
                  <a:gd name="T56" fmla="*/ 14 w 117"/>
                  <a:gd name="T57" fmla="*/ 444 h 534"/>
                  <a:gd name="T58" fmla="*/ 2 w 117"/>
                  <a:gd name="T59" fmla="*/ 531 h 534"/>
                  <a:gd name="T60" fmla="*/ 59 w 117"/>
                  <a:gd name="T61" fmla="*/ 515 h 534"/>
                  <a:gd name="T62" fmla="*/ 59 w 117"/>
                  <a:gd name="T63" fmla="*/ 393 h 534"/>
                  <a:gd name="T64" fmla="*/ 102 w 117"/>
                  <a:gd name="T65" fmla="*/ 383 h 534"/>
                  <a:gd name="T66" fmla="*/ 65 w 117"/>
                  <a:gd name="T67" fmla="*/ 369 h 534"/>
                  <a:gd name="T68" fmla="*/ 59 w 117"/>
                  <a:gd name="T69" fmla="*/ 303 h 534"/>
                  <a:gd name="T70" fmla="*/ 75 w 117"/>
                  <a:gd name="T71" fmla="*/ 324 h 534"/>
                  <a:gd name="T72" fmla="*/ 105 w 117"/>
                  <a:gd name="T73" fmla="*/ 283 h 534"/>
                  <a:gd name="T74" fmla="*/ 9 w 117"/>
                  <a:gd name="T75" fmla="*/ 338 h 534"/>
                  <a:gd name="T76" fmla="*/ 99 w 117"/>
                  <a:gd name="T77" fmla="*/ 501 h 534"/>
                  <a:gd name="T78" fmla="*/ 115 w 117"/>
                  <a:gd name="T79" fmla="*/ 435 h 534"/>
                  <a:gd name="T80" fmla="*/ 91 w 117"/>
                  <a:gd name="T81" fmla="*/ 420 h 534"/>
                  <a:gd name="T82" fmla="*/ 66 w 117"/>
                  <a:gd name="T83" fmla="*/ 436 h 534"/>
                  <a:gd name="T84" fmla="*/ 59 w 117"/>
                  <a:gd name="T85" fmla="*/ 461 h 534"/>
                  <a:gd name="T86" fmla="*/ 90 w 117"/>
                  <a:gd name="T87" fmla="*/ 534 h 534"/>
                  <a:gd name="T88" fmla="*/ 116 w 117"/>
                  <a:gd name="T89" fmla="*/ 5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534">
                    <a:moveTo>
                      <a:pt x="90" y="53"/>
                    </a:moveTo>
                    <a:cubicBezTo>
                      <a:pt x="99" y="47"/>
                      <a:pt x="107" y="39"/>
                      <a:pt x="107" y="27"/>
                    </a:cubicBezTo>
                    <a:cubicBezTo>
                      <a:pt x="107" y="9"/>
                      <a:pt x="93" y="0"/>
                      <a:pt x="68" y="0"/>
                    </a:cubicBezTo>
                    <a:cubicBezTo>
                      <a:pt x="68" y="0"/>
                      <a:pt x="64" y="0"/>
                      <a:pt x="59" y="0"/>
                    </a:cubicBezTo>
                    <a:cubicBezTo>
                      <a:pt x="50" y="0"/>
                      <a:pt x="39" y="1"/>
                      <a:pt x="35" y="1"/>
                    </a:cubicBezTo>
                    <a:cubicBezTo>
                      <a:pt x="30" y="1"/>
                      <a:pt x="7" y="1"/>
                      <a:pt x="7" y="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11" y="16"/>
                      <a:pt x="12" y="16"/>
                    </a:cubicBezTo>
                    <a:cubicBezTo>
                      <a:pt x="15" y="16"/>
                      <a:pt x="17" y="19"/>
                      <a:pt x="17" y="2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93"/>
                      <a:pt x="14" y="95"/>
                      <a:pt x="5" y="9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24" y="111"/>
                      <a:pt x="35" y="111"/>
                    </a:cubicBezTo>
                    <a:cubicBezTo>
                      <a:pt x="38" y="111"/>
                      <a:pt x="51" y="112"/>
                      <a:pt x="59" y="113"/>
                    </a:cubicBezTo>
                    <a:cubicBezTo>
                      <a:pt x="60" y="113"/>
                      <a:pt x="62" y="113"/>
                      <a:pt x="63" y="113"/>
                    </a:cubicBezTo>
                    <a:cubicBezTo>
                      <a:pt x="95" y="113"/>
                      <a:pt x="112" y="101"/>
                      <a:pt x="112" y="77"/>
                    </a:cubicBezTo>
                    <a:cubicBezTo>
                      <a:pt x="112" y="62"/>
                      <a:pt x="101" y="56"/>
                      <a:pt x="90" y="53"/>
                    </a:cubicBezTo>
                    <a:close/>
                    <a:moveTo>
                      <a:pt x="53" y="23"/>
                    </a:moveTo>
                    <a:cubicBezTo>
                      <a:pt x="53" y="21"/>
                      <a:pt x="53" y="21"/>
                      <a:pt x="5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8" y="21"/>
                      <a:pt x="72" y="25"/>
                      <a:pt x="72" y="32"/>
                    </a:cubicBezTo>
                    <a:cubicBezTo>
                      <a:pt x="72" y="41"/>
                      <a:pt x="65" y="46"/>
                      <a:pt x="65" y="46"/>
                    </a:cubicBezTo>
                    <a:cubicBezTo>
                      <a:pt x="64" y="46"/>
                      <a:pt x="61" y="46"/>
                      <a:pt x="59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2" y="31"/>
                      <a:pt x="53" y="23"/>
                    </a:cubicBezTo>
                    <a:close/>
                    <a:moveTo>
                      <a:pt x="62" y="91"/>
                    </a:moveTo>
                    <a:cubicBezTo>
                      <a:pt x="61" y="91"/>
                      <a:pt x="60" y="91"/>
                      <a:pt x="59" y="91"/>
                    </a:cubicBezTo>
                    <a:cubicBezTo>
                      <a:pt x="53" y="91"/>
                      <a:pt x="50" y="88"/>
                      <a:pt x="50" y="84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71" y="69"/>
                      <a:pt x="75" y="73"/>
                      <a:pt x="75" y="79"/>
                    </a:cubicBezTo>
                    <a:cubicBezTo>
                      <a:pt x="75" y="87"/>
                      <a:pt x="71" y="91"/>
                      <a:pt x="62" y="91"/>
                    </a:cubicBezTo>
                    <a:close/>
                    <a:moveTo>
                      <a:pt x="116" y="236"/>
                    </a:moveTo>
                    <a:cubicBezTo>
                      <a:pt x="110" y="236"/>
                      <a:pt x="108" y="232"/>
                      <a:pt x="105" y="225"/>
                    </a:cubicBezTo>
                    <a:cubicBezTo>
                      <a:pt x="100" y="206"/>
                      <a:pt x="84" y="141"/>
                      <a:pt x="84" y="141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8" y="232"/>
                      <a:pt x="5" y="235"/>
                      <a:pt x="1" y="23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12" y="251"/>
                      <a:pt x="22" y="251"/>
                    </a:cubicBezTo>
                    <a:cubicBezTo>
                      <a:pt x="33" y="251"/>
                      <a:pt x="49" y="251"/>
                      <a:pt x="49" y="251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6"/>
                      <a:pt x="49" y="236"/>
                      <a:pt x="49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0" y="236"/>
                      <a:pt x="39" y="235"/>
                      <a:pt x="39" y="232"/>
                    </a:cubicBezTo>
                    <a:cubicBezTo>
                      <a:pt x="39" y="232"/>
                      <a:pt x="39" y="230"/>
                      <a:pt x="39" y="228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6" y="221"/>
                      <a:pt x="51" y="220"/>
                      <a:pt x="55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2" y="220"/>
                      <a:pt x="65" y="220"/>
                      <a:pt x="68" y="220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69" y="228"/>
                      <a:pt x="69" y="229"/>
                      <a:pt x="69" y="230"/>
                    </a:cubicBezTo>
                    <a:cubicBezTo>
                      <a:pt x="69" y="234"/>
                      <a:pt x="69" y="234"/>
                      <a:pt x="59" y="236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59" y="251"/>
                      <a:pt x="75" y="250"/>
                      <a:pt x="91" y="250"/>
                    </a:cubicBezTo>
                    <a:cubicBezTo>
                      <a:pt x="100" y="250"/>
                      <a:pt x="115" y="251"/>
                      <a:pt x="115" y="251"/>
                    </a:cubicBezTo>
                    <a:cubicBezTo>
                      <a:pt x="117" y="237"/>
                      <a:pt x="117" y="237"/>
                      <a:pt x="117" y="237"/>
                    </a:cubicBezTo>
                    <a:lnTo>
                      <a:pt x="116" y="236"/>
                    </a:lnTo>
                    <a:close/>
                    <a:moveTo>
                      <a:pt x="59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2" y="199"/>
                      <a:pt x="61" y="199"/>
                      <a:pt x="59" y="200"/>
                    </a:cubicBezTo>
                    <a:close/>
                    <a:moveTo>
                      <a:pt x="60" y="517"/>
                    </a:moveTo>
                    <a:cubicBezTo>
                      <a:pt x="59" y="516"/>
                      <a:pt x="59" y="516"/>
                      <a:pt x="59" y="516"/>
                    </a:cubicBezTo>
                    <a:cubicBezTo>
                      <a:pt x="59" y="530"/>
                      <a:pt x="59" y="530"/>
                      <a:pt x="59" y="530"/>
                    </a:cubicBezTo>
                    <a:lnTo>
                      <a:pt x="60" y="517"/>
                    </a:lnTo>
                    <a:close/>
                    <a:moveTo>
                      <a:pt x="59" y="435"/>
                    </a:moveTo>
                    <a:cubicBezTo>
                      <a:pt x="61" y="420"/>
                      <a:pt x="61" y="420"/>
                      <a:pt x="61" y="420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9" y="436"/>
                      <a:pt x="59" y="436"/>
                      <a:pt x="59" y="436"/>
                    </a:cubicBezTo>
                    <a:cubicBezTo>
                      <a:pt x="59" y="435"/>
                      <a:pt x="59" y="435"/>
                      <a:pt x="59" y="435"/>
                    </a:cubicBezTo>
                    <a:close/>
                    <a:moveTo>
                      <a:pt x="48" y="504"/>
                    </a:moveTo>
                    <a:cubicBezTo>
                      <a:pt x="49" y="445"/>
                      <a:pt x="49" y="445"/>
                      <a:pt x="49" y="445"/>
                    </a:cubicBezTo>
                    <a:cubicBezTo>
                      <a:pt x="49" y="439"/>
                      <a:pt x="51" y="437"/>
                      <a:pt x="59" y="436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3" y="420"/>
                      <a:pt x="37" y="421"/>
                      <a:pt x="31" y="421"/>
                    </a:cubicBezTo>
                    <a:cubicBezTo>
                      <a:pt x="28" y="421"/>
                      <a:pt x="4" y="421"/>
                      <a:pt x="4" y="421"/>
                    </a:cubicBezTo>
                    <a:cubicBezTo>
                      <a:pt x="2" y="433"/>
                      <a:pt x="2" y="433"/>
                      <a:pt x="2" y="433"/>
                    </a:cubicBezTo>
                    <a:cubicBezTo>
                      <a:pt x="4" y="436"/>
                      <a:pt x="4" y="436"/>
                      <a:pt x="4" y="436"/>
                    </a:cubicBezTo>
                    <a:cubicBezTo>
                      <a:pt x="4" y="436"/>
                      <a:pt x="6" y="436"/>
                      <a:pt x="8" y="436"/>
                    </a:cubicBezTo>
                    <a:cubicBezTo>
                      <a:pt x="13" y="436"/>
                      <a:pt x="14" y="437"/>
                      <a:pt x="14" y="44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13"/>
                      <a:pt x="12" y="515"/>
                      <a:pt x="3" y="517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1"/>
                      <a:pt x="19" y="531"/>
                      <a:pt x="30" y="531"/>
                    </a:cubicBezTo>
                    <a:cubicBezTo>
                      <a:pt x="37" y="531"/>
                      <a:pt x="59" y="531"/>
                      <a:pt x="59" y="531"/>
                    </a:cubicBezTo>
                    <a:cubicBezTo>
                      <a:pt x="59" y="515"/>
                      <a:pt x="59" y="515"/>
                      <a:pt x="59" y="515"/>
                    </a:cubicBezTo>
                    <a:cubicBezTo>
                      <a:pt x="59" y="515"/>
                      <a:pt x="56" y="516"/>
                      <a:pt x="53" y="516"/>
                    </a:cubicBezTo>
                    <a:cubicBezTo>
                      <a:pt x="49" y="516"/>
                      <a:pt x="48" y="514"/>
                      <a:pt x="48" y="504"/>
                    </a:cubicBezTo>
                    <a:close/>
                    <a:moveTo>
                      <a:pt x="59" y="393"/>
                    </a:moveTo>
                    <a:cubicBezTo>
                      <a:pt x="60" y="393"/>
                      <a:pt x="60" y="393"/>
                      <a:pt x="60" y="393"/>
                    </a:cubicBezTo>
                    <a:cubicBezTo>
                      <a:pt x="82" y="393"/>
                      <a:pt x="100" y="386"/>
                      <a:pt x="100" y="386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02" y="367"/>
                      <a:pt x="105" y="347"/>
                      <a:pt x="105" y="347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63"/>
                      <a:pt x="73" y="369"/>
                      <a:pt x="65" y="369"/>
                    </a:cubicBezTo>
                    <a:cubicBezTo>
                      <a:pt x="62" y="369"/>
                      <a:pt x="60" y="368"/>
                      <a:pt x="59" y="367"/>
                    </a:cubicBezTo>
                    <a:cubicBezTo>
                      <a:pt x="51" y="363"/>
                      <a:pt x="48" y="352"/>
                      <a:pt x="48" y="332"/>
                    </a:cubicBezTo>
                    <a:cubicBezTo>
                      <a:pt x="48" y="313"/>
                      <a:pt x="51" y="305"/>
                      <a:pt x="59" y="303"/>
                    </a:cubicBezTo>
                    <a:cubicBezTo>
                      <a:pt x="60" y="302"/>
                      <a:pt x="62" y="302"/>
                      <a:pt x="64" y="302"/>
                    </a:cubicBezTo>
                    <a:cubicBezTo>
                      <a:pt x="73" y="302"/>
                      <a:pt x="76" y="305"/>
                      <a:pt x="76" y="315"/>
                    </a:cubicBezTo>
                    <a:cubicBezTo>
                      <a:pt x="76" y="318"/>
                      <a:pt x="75" y="321"/>
                      <a:pt x="75" y="32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3" y="302"/>
                      <a:pt x="106" y="286"/>
                      <a:pt x="106" y="286"/>
                    </a:cubicBezTo>
                    <a:cubicBezTo>
                      <a:pt x="105" y="283"/>
                      <a:pt x="105" y="283"/>
                      <a:pt x="105" y="283"/>
                    </a:cubicBezTo>
                    <a:cubicBezTo>
                      <a:pt x="105" y="283"/>
                      <a:pt x="84" y="279"/>
                      <a:pt x="69" y="279"/>
                    </a:cubicBezTo>
                    <a:cubicBezTo>
                      <a:pt x="65" y="279"/>
                      <a:pt x="62" y="279"/>
                      <a:pt x="59" y="279"/>
                    </a:cubicBezTo>
                    <a:cubicBezTo>
                      <a:pt x="27" y="283"/>
                      <a:pt x="9" y="303"/>
                      <a:pt x="9" y="338"/>
                    </a:cubicBezTo>
                    <a:cubicBezTo>
                      <a:pt x="9" y="372"/>
                      <a:pt x="28" y="392"/>
                      <a:pt x="59" y="393"/>
                    </a:cubicBezTo>
                    <a:close/>
                    <a:moveTo>
                      <a:pt x="116" y="517"/>
                    </a:moveTo>
                    <a:cubicBezTo>
                      <a:pt x="109" y="516"/>
                      <a:pt x="104" y="511"/>
                      <a:pt x="99" y="501"/>
                    </a:cubicBezTo>
                    <a:cubicBezTo>
                      <a:pt x="83" y="470"/>
                      <a:pt x="83" y="470"/>
                      <a:pt x="83" y="470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99" y="447"/>
                      <a:pt x="107" y="440"/>
                      <a:pt x="115" y="435"/>
                    </a:cubicBezTo>
                    <a:cubicBezTo>
                      <a:pt x="117" y="422"/>
                      <a:pt x="117" y="422"/>
                      <a:pt x="117" y="422"/>
                    </a:cubicBezTo>
                    <a:cubicBezTo>
                      <a:pt x="115" y="419"/>
                      <a:pt x="115" y="419"/>
                      <a:pt x="115" y="419"/>
                    </a:cubicBezTo>
                    <a:cubicBezTo>
                      <a:pt x="115" y="419"/>
                      <a:pt x="97" y="420"/>
                      <a:pt x="91" y="420"/>
                    </a:cubicBezTo>
                    <a:cubicBezTo>
                      <a:pt x="83" y="420"/>
                      <a:pt x="66" y="420"/>
                      <a:pt x="66" y="420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66" y="436"/>
                      <a:pt x="66" y="436"/>
                      <a:pt x="66" y="436"/>
                    </a:cubicBezTo>
                    <a:cubicBezTo>
                      <a:pt x="71" y="436"/>
                      <a:pt x="73" y="437"/>
                      <a:pt x="73" y="441"/>
                    </a:cubicBezTo>
                    <a:cubicBezTo>
                      <a:pt x="73" y="444"/>
                      <a:pt x="71" y="447"/>
                      <a:pt x="69" y="449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496"/>
                      <a:pt x="59" y="496"/>
                      <a:pt x="59" y="496"/>
                    </a:cubicBezTo>
                    <a:cubicBezTo>
                      <a:pt x="71" y="520"/>
                      <a:pt x="71" y="520"/>
                      <a:pt x="71" y="520"/>
                    </a:cubicBezTo>
                    <a:cubicBezTo>
                      <a:pt x="76" y="530"/>
                      <a:pt x="81" y="534"/>
                      <a:pt x="90" y="534"/>
                    </a:cubicBezTo>
                    <a:cubicBezTo>
                      <a:pt x="94" y="534"/>
                      <a:pt x="116" y="532"/>
                      <a:pt x="116" y="532"/>
                    </a:cubicBezTo>
                    <a:cubicBezTo>
                      <a:pt x="117" y="519"/>
                      <a:pt x="117" y="519"/>
                      <a:pt x="117" y="519"/>
                    </a:cubicBezTo>
                    <a:lnTo>
                      <a:pt x="116" y="517"/>
                    </a:lnTo>
                    <a:close/>
                    <a:moveTo>
                      <a:pt x="116" y="517"/>
                    </a:moveTo>
                    <a:cubicBezTo>
                      <a:pt x="116" y="517"/>
                      <a:pt x="116" y="517"/>
                      <a:pt x="116" y="517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2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close/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close/>
                    <a:moveTo>
                      <a:pt x="124" y="974"/>
                    </a:moveTo>
                    <a:lnTo>
                      <a:pt x="124" y="974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3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moveTo>
                      <a:pt x="124" y="974"/>
                    </a:moveTo>
                    <a:lnTo>
                      <a:pt x="124" y="9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41" cy="704"/>
              </a:xfrm>
              <a:custGeom>
                <a:avLst/>
                <a:gdLst>
                  <a:gd name="T0" fmla="*/ 41 w 41"/>
                  <a:gd name="T1" fmla="*/ 20 h 704"/>
                  <a:gd name="T2" fmla="*/ 24 w 41"/>
                  <a:gd name="T3" fmla="*/ 0 h 704"/>
                  <a:gd name="T4" fmla="*/ 24 w 41"/>
                  <a:gd name="T5" fmla="*/ 39 h 704"/>
                  <a:gd name="T6" fmla="*/ 41 w 41"/>
                  <a:gd name="T7" fmla="*/ 20 h 704"/>
                  <a:gd name="T8" fmla="*/ 24 w 41"/>
                  <a:gd name="T9" fmla="*/ 664 h 704"/>
                  <a:gd name="T10" fmla="*/ 21 w 41"/>
                  <a:gd name="T11" fmla="*/ 663 h 704"/>
                  <a:gd name="T12" fmla="*/ 0 w 41"/>
                  <a:gd name="T13" fmla="*/ 683 h 704"/>
                  <a:gd name="T14" fmla="*/ 21 w 41"/>
                  <a:gd name="T15" fmla="*/ 704 h 704"/>
                  <a:gd name="T16" fmla="*/ 24 w 41"/>
                  <a:gd name="T17" fmla="*/ 703 h 704"/>
                  <a:gd name="T18" fmla="*/ 41 w 41"/>
                  <a:gd name="T19" fmla="*/ 683 h 704"/>
                  <a:gd name="T20" fmla="*/ 24 w 41"/>
                  <a:gd name="T21" fmla="*/ 664 h 704"/>
                  <a:gd name="T22" fmla="*/ 24 w 41"/>
                  <a:gd name="T23" fmla="*/ 664 h 704"/>
                  <a:gd name="T24" fmla="*/ 24 w 41"/>
                  <a:gd name="T25" fmla="*/ 66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704">
                    <a:moveTo>
                      <a:pt x="41" y="20"/>
                    </a:moveTo>
                    <a:cubicBezTo>
                      <a:pt x="41" y="10"/>
                      <a:pt x="33" y="1"/>
                      <a:pt x="24" y="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3" y="38"/>
                      <a:pt x="41" y="29"/>
                      <a:pt x="41" y="20"/>
                    </a:cubicBezTo>
                    <a:close/>
                    <a:moveTo>
                      <a:pt x="24" y="664"/>
                    </a:moveTo>
                    <a:cubicBezTo>
                      <a:pt x="23" y="663"/>
                      <a:pt x="22" y="663"/>
                      <a:pt x="21" y="663"/>
                    </a:cubicBezTo>
                    <a:cubicBezTo>
                      <a:pt x="9" y="663"/>
                      <a:pt x="0" y="672"/>
                      <a:pt x="0" y="683"/>
                    </a:cubicBezTo>
                    <a:cubicBezTo>
                      <a:pt x="0" y="695"/>
                      <a:pt x="9" y="704"/>
                      <a:pt x="21" y="704"/>
                    </a:cubicBezTo>
                    <a:cubicBezTo>
                      <a:pt x="22" y="704"/>
                      <a:pt x="23" y="703"/>
                      <a:pt x="24" y="703"/>
                    </a:cubicBezTo>
                    <a:cubicBezTo>
                      <a:pt x="33" y="702"/>
                      <a:pt x="41" y="693"/>
                      <a:pt x="41" y="683"/>
                    </a:cubicBezTo>
                    <a:cubicBezTo>
                      <a:pt x="41" y="674"/>
                      <a:pt x="33" y="665"/>
                      <a:pt x="24" y="664"/>
                    </a:cubicBezTo>
                    <a:close/>
                    <a:moveTo>
                      <a:pt x="24" y="664"/>
                    </a:moveTo>
                    <a:cubicBezTo>
                      <a:pt x="24" y="664"/>
                      <a:pt x="24" y="664"/>
                      <a:pt x="24" y="664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5"/>
              <p:cNvSpPr>
                <a:spLocks noEditPoints="1"/>
              </p:cNvSpPr>
              <p:nvPr userDrawn="1"/>
            </p:nvSpPr>
            <p:spPr bwMode="auto">
              <a:xfrm>
                <a:off x="1298" y="676"/>
                <a:ext cx="389" cy="1363"/>
              </a:xfrm>
              <a:custGeom>
                <a:avLst/>
                <a:gdLst>
                  <a:gd name="T0" fmla="*/ 195 w 389"/>
                  <a:gd name="T1" fmla="*/ 1295 h 1363"/>
                  <a:gd name="T2" fmla="*/ 0 w 389"/>
                  <a:gd name="T3" fmla="*/ 1295 h 1363"/>
                  <a:gd name="T4" fmla="*/ 0 w 389"/>
                  <a:gd name="T5" fmla="*/ 1363 h 1363"/>
                  <a:gd name="T6" fmla="*/ 389 w 389"/>
                  <a:gd name="T7" fmla="*/ 1363 h 1363"/>
                  <a:gd name="T8" fmla="*/ 389 w 389"/>
                  <a:gd name="T9" fmla="*/ 1295 h 1363"/>
                  <a:gd name="T10" fmla="*/ 195 w 389"/>
                  <a:gd name="T11" fmla="*/ 1295 h 1363"/>
                  <a:gd name="T12" fmla="*/ 195 w 389"/>
                  <a:gd name="T13" fmla="*/ 0 h 1363"/>
                  <a:gd name="T14" fmla="*/ 0 w 389"/>
                  <a:gd name="T15" fmla="*/ 0 h 1363"/>
                  <a:gd name="T16" fmla="*/ 0 w 389"/>
                  <a:gd name="T17" fmla="*/ 72 h 1363"/>
                  <a:gd name="T18" fmla="*/ 389 w 389"/>
                  <a:gd name="T19" fmla="*/ 72 h 1363"/>
                  <a:gd name="T20" fmla="*/ 389 w 389"/>
                  <a:gd name="T21" fmla="*/ 0 h 1363"/>
                  <a:gd name="T22" fmla="*/ 195 w 389"/>
                  <a:gd name="T23" fmla="*/ 0 h 1363"/>
                  <a:gd name="T24" fmla="*/ 195 w 389"/>
                  <a:gd name="T25" fmla="*/ 119 h 1363"/>
                  <a:gd name="T26" fmla="*/ 0 w 389"/>
                  <a:gd name="T27" fmla="*/ 119 h 1363"/>
                  <a:gd name="T28" fmla="*/ 0 w 389"/>
                  <a:gd name="T29" fmla="*/ 1248 h 1363"/>
                  <a:gd name="T30" fmla="*/ 389 w 389"/>
                  <a:gd name="T31" fmla="*/ 1248 h 1363"/>
                  <a:gd name="T32" fmla="*/ 389 w 389"/>
                  <a:gd name="T33" fmla="*/ 119 h 1363"/>
                  <a:gd name="T34" fmla="*/ 195 w 389"/>
                  <a:gd name="T35" fmla="*/ 119 h 1363"/>
                  <a:gd name="T36" fmla="*/ 319 w 389"/>
                  <a:gd name="T37" fmla="*/ 1199 h 1363"/>
                  <a:gd name="T38" fmla="*/ 76 w 389"/>
                  <a:gd name="T39" fmla="*/ 1199 h 1363"/>
                  <a:gd name="T40" fmla="*/ 69 w 389"/>
                  <a:gd name="T41" fmla="*/ 1192 h 1363"/>
                  <a:gd name="T42" fmla="*/ 76 w 389"/>
                  <a:gd name="T43" fmla="*/ 1184 h 1363"/>
                  <a:gd name="T44" fmla="*/ 319 w 389"/>
                  <a:gd name="T45" fmla="*/ 1184 h 1363"/>
                  <a:gd name="T46" fmla="*/ 327 w 389"/>
                  <a:gd name="T47" fmla="*/ 1192 h 1363"/>
                  <a:gd name="T48" fmla="*/ 319 w 389"/>
                  <a:gd name="T49" fmla="*/ 1199 h 1363"/>
                  <a:gd name="T50" fmla="*/ 319 w 389"/>
                  <a:gd name="T51" fmla="*/ 1148 h 1363"/>
                  <a:gd name="T52" fmla="*/ 76 w 389"/>
                  <a:gd name="T53" fmla="*/ 1148 h 1363"/>
                  <a:gd name="T54" fmla="*/ 69 w 389"/>
                  <a:gd name="T55" fmla="*/ 1140 h 1363"/>
                  <a:gd name="T56" fmla="*/ 76 w 389"/>
                  <a:gd name="T57" fmla="*/ 1133 h 1363"/>
                  <a:gd name="T58" fmla="*/ 319 w 389"/>
                  <a:gd name="T59" fmla="*/ 1133 h 1363"/>
                  <a:gd name="T60" fmla="*/ 327 w 389"/>
                  <a:gd name="T61" fmla="*/ 1140 h 1363"/>
                  <a:gd name="T62" fmla="*/ 319 w 389"/>
                  <a:gd name="T63" fmla="*/ 1148 h 1363"/>
                  <a:gd name="T64" fmla="*/ 73 w 389"/>
                  <a:gd name="T65" fmla="*/ 1078 h 1363"/>
                  <a:gd name="T66" fmla="*/ 73 w 389"/>
                  <a:gd name="T67" fmla="*/ 281 h 1363"/>
                  <a:gd name="T68" fmla="*/ 316 w 389"/>
                  <a:gd name="T69" fmla="*/ 281 h 1363"/>
                  <a:gd name="T70" fmla="*/ 316 w 389"/>
                  <a:gd name="T71" fmla="*/ 1078 h 1363"/>
                  <a:gd name="T72" fmla="*/ 73 w 389"/>
                  <a:gd name="T73" fmla="*/ 1078 h 1363"/>
                  <a:gd name="T74" fmla="*/ 319 w 389"/>
                  <a:gd name="T75" fmla="*/ 237 h 1363"/>
                  <a:gd name="T76" fmla="*/ 76 w 389"/>
                  <a:gd name="T77" fmla="*/ 237 h 1363"/>
                  <a:gd name="T78" fmla="*/ 69 w 389"/>
                  <a:gd name="T79" fmla="*/ 230 h 1363"/>
                  <a:gd name="T80" fmla="*/ 76 w 389"/>
                  <a:gd name="T81" fmla="*/ 222 h 1363"/>
                  <a:gd name="T82" fmla="*/ 319 w 389"/>
                  <a:gd name="T83" fmla="*/ 222 h 1363"/>
                  <a:gd name="T84" fmla="*/ 327 w 389"/>
                  <a:gd name="T85" fmla="*/ 230 h 1363"/>
                  <a:gd name="T86" fmla="*/ 319 w 389"/>
                  <a:gd name="T87" fmla="*/ 237 h 1363"/>
                  <a:gd name="T88" fmla="*/ 319 w 389"/>
                  <a:gd name="T89" fmla="*/ 185 h 1363"/>
                  <a:gd name="T90" fmla="*/ 76 w 389"/>
                  <a:gd name="T91" fmla="*/ 185 h 1363"/>
                  <a:gd name="T92" fmla="*/ 69 w 389"/>
                  <a:gd name="T93" fmla="*/ 178 h 1363"/>
                  <a:gd name="T94" fmla="*/ 76 w 389"/>
                  <a:gd name="T95" fmla="*/ 170 h 1363"/>
                  <a:gd name="T96" fmla="*/ 319 w 389"/>
                  <a:gd name="T97" fmla="*/ 170 h 1363"/>
                  <a:gd name="T98" fmla="*/ 327 w 389"/>
                  <a:gd name="T99" fmla="*/ 178 h 1363"/>
                  <a:gd name="T100" fmla="*/ 319 w 389"/>
                  <a:gd name="T101" fmla="*/ 185 h 1363"/>
                  <a:gd name="T102" fmla="*/ 319 w 389"/>
                  <a:gd name="T103" fmla="*/ 185 h 1363"/>
                  <a:gd name="T104" fmla="*/ 319 w 389"/>
                  <a:gd name="T105" fmla="*/ 185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9" h="1363">
                    <a:moveTo>
                      <a:pt x="195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63"/>
                      <a:pt x="0" y="1363"/>
                      <a:pt x="0" y="1363"/>
                    </a:cubicBezTo>
                    <a:cubicBezTo>
                      <a:pt x="389" y="1363"/>
                      <a:pt x="389" y="1363"/>
                      <a:pt x="389" y="1363"/>
                    </a:cubicBezTo>
                    <a:cubicBezTo>
                      <a:pt x="389" y="1295"/>
                      <a:pt x="389" y="1295"/>
                      <a:pt x="389" y="1295"/>
                    </a:cubicBezTo>
                    <a:lnTo>
                      <a:pt x="195" y="1295"/>
                    </a:ln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89" y="72"/>
                      <a:pt x="389" y="72"/>
                      <a:pt x="389" y="72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9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389" y="1248"/>
                      <a:pt x="389" y="1248"/>
                      <a:pt x="389" y="1248"/>
                    </a:cubicBezTo>
                    <a:cubicBezTo>
                      <a:pt x="389" y="119"/>
                      <a:pt x="389" y="119"/>
                      <a:pt x="389" y="119"/>
                    </a:cubicBezTo>
                    <a:lnTo>
                      <a:pt x="195" y="119"/>
                    </a:lnTo>
                    <a:close/>
                    <a:moveTo>
                      <a:pt x="319" y="1199"/>
                    </a:moveTo>
                    <a:cubicBezTo>
                      <a:pt x="76" y="1199"/>
                      <a:pt x="76" y="1199"/>
                      <a:pt x="76" y="1199"/>
                    </a:cubicBezTo>
                    <a:cubicBezTo>
                      <a:pt x="72" y="1199"/>
                      <a:pt x="69" y="1196"/>
                      <a:pt x="69" y="1192"/>
                    </a:cubicBezTo>
                    <a:cubicBezTo>
                      <a:pt x="69" y="1188"/>
                      <a:pt x="72" y="1184"/>
                      <a:pt x="76" y="1184"/>
                    </a:cubicBezTo>
                    <a:cubicBezTo>
                      <a:pt x="319" y="1184"/>
                      <a:pt x="319" y="1184"/>
                      <a:pt x="319" y="1184"/>
                    </a:cubicBezTo>
                    <a:cubicBezTo>
                      <a:pt x="323" y="1184"/>
                      <a:pt x="327" y="1188"/>
                      <a:pt x="327" y="1192"/>
                    </a:cubicBezTo>
                    <a:cubicBezTo>
                      <a:pt x="327" y="1196"/>
                      <a:pt x="323" y="1199"/>
                      <a:pt x="319" y="1199"/>
                    </a:cubicBezTo>
                    <a:close/>
                    <a:moveTo>
                      <a:pt x="319" y="1148"/>
                    </a:moveTo>
                    <a:cubicBezTo>
                      <a:pt x="76" y="1148"/>
                      <a:pt x="76" y="1148"/>
                      <a:pt x="76" y="1148"/>
                    </a:cubicBezTo>
                    <a:cubicBezTo>
                      <a:pt x="72" y="1148"/>
                      <a:pt x="69" y="1144"/>
                      <a:pt x="69" y="1140"/>
                    </a:cubicBezTo>
                    <a:cubicBezTo>
                      <a:pt x="69" y="1136"/>
                      <a:pt x="72" y="1133"/>
                      <a:pt x="76" y="1133"/>
                    </a:cubicBezTo>
                    <a:cubicBezTo>
                      <a:pt x="319" y="1133"/>
                      <a:pt x="319" y="1133"/>
                      <a:pt x="319" y="1133"/>
                    </a:cubicBezTo>
                    <a:cubicBezTo>
                      <a:pt x="323" y="1133"/>
                      <a:pt x="327" y="1136"/>
                      <a:pt x="327" y="1140"/>
                    </a:cubicBezTo>
                    <a:cubicBezTo>
                      <a:pt x="327" y="1144"/>
                      <a:pt x="323" y="1148"/>
                      <a:pt x="319" y="1148"/>
                    </a:cubicBezTo>
                    <a:close/>
                    <a:moveTo>
                      <a:pt x="73" y="1078"/>
                    </a:moveTo>
                    <a:cubicBezTo>
                      <a:pt x="73" y="281"/>
                      <a:pt x="73" y="281"/>
                      <a:pt x="73" y="281"/>
                    </a:cubicBezTo>
                    <a:cubicBezTo>
                      <a:pt x="316" y="281"/>
                      <a:pt x="316" y="281"/>
                      <a:pt x="316" y="281"/>
                    </a:cubicBezTo>
                    <a:cubicBezTo>
                      <a:pt x="316" y="1078"/>
                      <a:pt x="316" y="1078"/>
                      <a:pt x="316" y="1078"/>
                    </a:cubicBezTo>
                    <a:lnTo>
                      <a:pt x="73" y="1078"/>
                    </a:lnTo>
                    <a:close/>
                    <a:moveTo>
                      <a:pt x="319" y="237"/>
                    </a:moveTo>
                    <a:cubicBezTo>
                      <a:pt x="76" y="237"/>
                      <a:pt x="76" y="237"/>
                      <a:pt x="76" y="237"/>
                    </a:cubicBezTo>
                    <a:cubicBezTo>
                      <a:pt x="72" y="237"/>
                      <a:pt x="69" y="234"/>
                      <a:pt x="69" y="230"/>
                    </a:cubicBezTo>
                    <a:cubicBezTo>
                      <a:pt x="69" y="226"/>
                      <a:pt x="72" y="222"/>
                      <a:pt x="76" y="222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23" y="222"/>
                      <a:pt x="327" y="226"/>
                      <a:pt x="327" y="230"/>
                    </a:cubicBezTo>
                    <a:cubicBezTo>
                      <a:pt x="327" y="234"/>
                      <a:pt x="323" y="237"/>
                      <a:pt x="319" y="237"/>
                    </a:cubicBezTo>
                    <a:close/>
                    <a:moveTo>
                      <a:pt x="319" y="185"/>
                    </a:moveTo>
                    <a:cubicBezTo>
                      <a:pt x="76" y="185"/>
                      <a:pt x="76" y="185"/>
                      <a:pt x="76" y="185"/>
                    </a:cubicBezTo>
                    <a:cubicBezTo>
                      <a:pt x="72" y="185"/>
                      <a:pt x="69" y="182"/>
                      <a:pt x="69" y="178"/>
                    </a:cubicBezTo>
                    <a:cubicBezTo>
                      <a:pt x="69" y="174"/>
                      <a:pt x="72" y="170"/>
                      <a:pt x="76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3" y="170"/>
                      <a:pt x="327" y="174"/>
                      <a:pt x="327" y="178"/>
                    </a:cubicBezTo>
                    <a:cubicBezTo>
                      <a:pt x="327" y="182"/>
                      <a:pt x="323" y="185"/>
                      <a:pt x="319" y="185"/>
                    </a:cubicBezTo>
                    <a:close/>
                    <a:moveTo>
                      <a:pt x="319" y="185"/>
                    </a:moveTo>
                    <a:cubicBezTo>
                      <a:pt x="319" y="185"/>
                      <a:pt x="319" y="185"/>
                      <a:pt x="319" y="185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6"/>
              <p:cNvSpPr>
                <a:spLocks noEditPoints="1"/>
              </p:cNvSpPr>
              <p:nvPr userDrawn="1"/>
            </p:nvSpPr>
            <p:spPr bwMode="auto">
              <a:xfrm>
                <a:off x="1523" y="1340"/>
                <a:ext cx="24" cy="71"/>
              </a:xfrm>
              <a:custGeom>
                <a:avLst/>
                <a:gdLst>
                  <a:gd name="T0" fmla="*/ 10 w 24"/>
                  <a:gd name="T1" fmla="*/ 71 h 71"/>
                  <a:gd name="T2" fmla="*/ 24 w 24"/>
                  <a:gd name="T3" fmla="*/ 26 h 71"/>
                  <a:gd name="T4" fmla="*/ 14 w 24"/>
                  <a:gd name="T5" fmla="*/ 0 h 71"/>
                  <a:gd name="T6" fmla="*/ 0 w 24"/>
                  <a:gd name="T7" fmla="*/ 45 h 71"/>
                  <a:gd name="T8" fmla="*/ 10 w 24"/>
                  <a:gd name="T9" fmla="*/ 71 h 71"/>
                  <a:gd name="T10" fmla="*/ 10 w 24"/>
                  <a:gd name="T11" fmla="*/ 71 h 71"/>
                  <a:gd name="T12" fmla="*/ 10 w 24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1">
                    <a:moveTo>
                      <a:pt x="10" y="71"/>
                    </a:moveTo>
                    <a:cubicBezTo>
                      <a:pt x="20" y="71"/>
                      <a:pt x="24" y="57"/>
                      <a:pt x="24" y="26"/>
                    </a:cubicBezTo>
                    <a:cubicBezTo>
                      <a:pt x="24" y="7"/>
                      <a:pt x="21" y="0"/>
                      <a:pt x="14" y="0"/>
                    </a:cubicBezTo>
                    <a:cubicBezTo>
                      <a:pt x="5" y="0"/>
                      <a:pt x="0" y="17"/>
                      <a:pt x="0" y="45"/>
                    </a:cubicBezTo>
                    <a:cubicBezTo>
                      <a:pt x="0" y="62"/>
                      <a:pt x="3" y="71"/>
                      <a:pt x="10" y="71"/>
                    </a:cubicBezTo>
                    <a:close/>
                    <a:moveTo>
                      <a:pt x="10" y="71"/>
                    </a:moveTo>
                    <a:cubicBezTo>
                      <a:pt x="10" y="71"/>
                      <a:pt x="10" y="71"/>
                      <a:pt x="10" y="7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7"/>
              <p:cNvSpPr>
                <a:spLocks noEditPoints="1"/>
              </p:cNvSpPr>
              <p:nvPr userDrawn="1"/>
            </p:nvSpPr>
            <p:spPr bwMode="auto">
              <a:xfrm>
                <a:off x="1371" y="957"/>
                <a:ext cx="243" cy="797"/>
              </a:xfrm>
              <a:custGeom>
                <a:avLst/>
                <a:gdLst>
                  <a:gd name="T0" fmla="*/ 122 w 243"/>
                  <a:gd name="T1" fmla="*/ 0 h 797"/>
                  <a:gd name="T2" fmla="*/ 0 w 243"/>
                  <a:gd name="T3" fmla="*/ 0 h 797"/>
                  <a:gd name="T4" fmla="*/ 0 w 243"/>
                  <a:gd name="T5" fmla="*/ 797 h 797"/>
                  <a:gd name="T6" fmla="*/ 243 w 243"/>
                  <a:gd name="T7" fmla="*/ 797 h 797"/>
                  <a:gd name="T8" fmla="*/ 243 w 243"/>
                  <a:gd name="T9" fmla="*/ 0 h 797"/>
                  <a:gd name="T10" fmla="*/ 122 w 243"/>
                  <a:gd name="T11" fmla="*/ 0 h 797"/>
                  <a:gd name="T12" fmla="*/ 61 w 243"/>
                  <a:gd name="T13" fmla="*/ 481 h 797"/>
                  <a:gd name="T14" fmla="*/ 26 w 243"/>
                  <a:gd name="T15" fmla="*/ 446 h 797"/>
                  <a:gd name="T16" fmla="*/ 38 w 243"/>
                  <a:gd name="T17" fmla="*/ 382 h 797"/>
                  <a:gd name="T18" fmla="*/ 35 w 243"/>
                  <a:gd name="T19" fmla="*/ 379 h 797"/>
                  <a:gd name="T20" fmla="*/ 21 w 243"/>
                  <a:gd name="T21" fmla="*/ 379 h 797"/>
                  <a:gd name="T22" fmla="*/ 20 w 243"/>
                  <a:gd name="T23" fmla="*/ 378 h 797"/>
                  <a:gd name="T24" fmla="*/ 22 w 243"/>
                  <a:gd name="T25" fmla="*/ 361 h 797"/>
                  <a:gd name="T26" fmla="*/ 41 w 243"/>
                  <a:gd name="T27" fmla="*/ 358 h 797"/>
                  <a:gd name="T28" fmla="*/ 45 w 243"/>
                  <a:gd name="T29" fmla="*/ 329 h 797"/>
                  <a:gd name="T30" fmla="*/ 89 w 243"/>
                  <a:gd name="T31" fmla="*/ 320 h 797"/>
                  <a:gd name="T32" fmla="*/ 92 w 243"/>
                  <a:gd name="T33" fmla="*/ 323 h 797"/>
                  <a:gd name="T34" fmla="*/ 84 w 243"/>
                  <a:gd name="T35" fmla="*/ 358 h 797"/>
                  <a:gd name="T36" fmla="*/ 109 w 243"/>
                  <a:gd name="T37" fmla="*/ 358 h 797"/>
                  <a:gd name="T38" fmla="*/ 111 w 243"/>
                  <a:gd name="T39" fmla="*/ 359 h 797"/>
                  <a:gd name="T40" fmla="*/ 108 w 243"/>
                  <a:gd name="T41" fmla="*/ 379 h 797"/>
                  <a:gd name="T42" fmla="*/ 83 w 243"/>
                  <a:gd name="T43" fmla="*/ 379 h 797"/>
                  <a:gd name="T44" fmla="*/ 80 w 243"/>
                  <a:gd name="T45" fmla="*/ 381 h 797"/>
                  <a:gd name="T46" fmla="*/ 71 w 243"/>
                  <a:gd name="T47" fmla="*/ 431 h 797"/>
                  <a:gd name="T48" fmla="*/ 76 w 243"/>
                  <a:gd name="T49" fmla="*/ 439 h 797"/>
                  <a:gd name="T50" fmla="*/ 91 w 243"/>
                  <a:gd name="T51" fmla="*/ 427 h 797"/>
                  <a:gd name="T52" fmla="*/ 97 w 243"/>
                  <a:gd name="T53" fmla="*/ 428 h 797"/>
                  <a:gd name="T54" fmla="*/ 102 w 243"/>
                  <a:gd name="T55" fmla="*/ 441 h 797"/>
                  <a:gd name="T56" fmla="*/ 61 w 243"/>
                  <a:gd name="T57" fmla="*/ 481 h 797"/>
                  <a:gd name="T58" fmla="*/ 152 w 243"/>
                  <a:gd name="T59" fmla="*/ 481 h 797"/>
                  <a:gd name="T60" fmla="*/ 122 w 243"/>
                  <a:gd name="T61" fmla="*/ 471 h 797"/>
                  <a:gd name="T62" fmla="*/ 105 w 243"/>
                  <a:gd name="T63" fmla="*/ 430 h 797"/>
                  <a:gd name="T64" fmla="*/ 122 w 243"/>
                  <a:gd name="T65" fmla="*/ 377 h 797"/>
                  <a:gd name="T66" fmla="*/ 176 w 243"/>
                  <a:gd name="T67" fmla="*/ 352 h 797"/>
                  <a:gd name="T68" fmla="*/ 223 w 243"/>
                  <a:gd name="T69" fmla="*/ 401 h 797"/>
                  <a:gd name="T70" fmla="*/ 152 w 243"/>
                  <a:gd name="T71" fmla="*/ 481 h 797"/>
                  <a:gd name="T72" fmla="*/ 152 w 243"/>
                  <a:gd name="T73" fmla="*/ 481 h 797"/>
                  <a:gd name="T74" fmla="*/ 152 w 243"/>
                  <a:gd name="T75" fmla="*/ 481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797">
                    <a:moveTo>
                      <a:pt x="1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243" y="797"/>
                      <a:pt x="243" y="797"/>
                      <a:pt x="243" y="797"/>
                    </a:cubicBezTo>
                    <a:cubicBezTo>
                      <a:pt x="243" y="0"/>
                      <a:pt x="243" y="0"/>
                      <a:pt x="243" y="0"/>
                    </a:cubicBezTo>
                    <a:lnTo>
                      <a:pt x="122" y="0"/>
                    </a:lnTo>
                    <a:close/>
                    <a:moveTo>
                      <a:pt x="61" y="481"/>
                    </a:moveTo>
                    <a:cubicBezTo>
                      <a:pt x="36" y="481"/>
                      <a:pt x="24" y="468"/>
                      <a:pt x="26" y="446"/>
                    </a:cubicBezTo>
                    <a:cubicBezTo>
                      <a:pt x="38" y="382"/>
                      <a:pt x="38" y="382"/>
                      <a:pt x="38" y="382"/>
                    </a:cubicBezTo>
                    <a:cubicBezTo>
                      <a:pt x="35" y="379"/>
                      <a:pt x="35" y="379"/>
                      <a:pt x="35" y="379"/>
                    </a:cubicBezTo>
                    <a:cubicBezTo>
                      <a:pt x="21" y="379"/>
                      <a:pt x="21" y="379"/>
                      <a:pt x="21" y="379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41" y="358"/>
                      <a:pt x="41" y="358"/>
                      <a:pt x="41" y="358"/>
                    </a:cubicBezTo>
                    <a:cubicBezTo>
                      <a:pt x="43" y="344"/>
                      <a:pt x="45" y="329"/>
                      <a:pt x="45" y="329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92" y="323"/>
                      <a:pt x="92" y="323"/>
                      <a:pt x="92" y="323"/>
                    </a:cubicBezTo>
                    <a:cubicBezTo>
                      <a:pt x="92" y="323"/>
                      <a:pt x="88" y="340"/>
                      <a:pt x="84" y="358"/>
                    </a:cubicBezTo>
                    <a:cubicBezTo>
                      <a:pt x="109" y="358"/>
                      <a:pt x="109" y="358"/>
                      <a:pt x="109" y="358"/>
                    </a:cubicBezTo>
                    <a:cubicBezTo>
                      <a:pt x="111" y="359"/>
                      <a:pt x="111" y="359"/>
                      <a:pt x="111" y="35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0" y="381"/>
                      <a:pt x="80" y="381"/>
                      <a:pt x="80" y="38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0" y="436"/>
                      <a:pt x="72" y="439"/>
                      <a:pt x="76" y="439"/>
                    </a:cubicBezTo>
                    <a:cubicBezTo>
                      <a:pt x="79" y="439"/>
                      <a:pt x="83" y="436"/>
                      <a:pt x="91" y="427"/>
                    </a:cubicBezTo>
                    <a:cubicBezTo>
                      <a:pt x="97" y="428"/>
                      <a:pt x="97" y="428"/>
                      <a:pt x="97" y="428"/>
                    </a:cubicBezTo>
                    <a:cubicBezTo>
                      <a:pt x="102" y="441"/>
                      <a:pt x="102" y="441"/>
                      <a:pt x="102" y="441"/>
                    </a:cubicBezTo>
                    <a:cubicBezTo>
                      <a:pt x="85" y="466"/>
                      <a:pt x="68" y="481"/>
                      <a:pt x="61" y="481"/>
                    </a:cubicBezTo>
                    <a:close/>
                    <a:moveTo>
                      <a:pt x="152" y="481"/>
                    </a:moveTo>
                    <a:cubicBezTo>
                      <a:pt x="140" y="481"/>
                      <a:pt x="129" y="478"/>
                      <a:pt x="122" y="471"/>
                    </a:cubicBezTo>
                    <a:cubicBezTo>
                      <a:pt x="111" y="463"/>
                      <a:pt x="105" y="449"/>
                      <a:pt x="105" y="430"/>
                    </a:cubicBezTo>
                    <a:cubicBezTo>
                      <a:pt x="105" y="409"/>
                      <a:pt x="111" y="391"/>
                      <a:pt x="122" y="377"/>
                    </a:cubicBezTo>
                    <a:cubicBezTo>
                      <a:pt x="134" y="361"/>
                      <a:pt x="153" y="352"/>
                      <a:pt x="176" y="352"/>
                    </a:cubicBezTo>
                    <a:cubicBezTo>
                      <a:pt x="206" y="352"/>
                      <a:pt x="223" y="369"/>
                      <a:pt x="223" y="401"/>
                    </a:cubicBezTo>
                    <a:cubicBezTo>
                      <a:pt x="223" y="450"/>
                      <a:pt x="195" y="481"/>
                      <a:pt x="152" y="481"/>
                    </a:cubicBezTo>
                    <a:close/>
                    <a:moveTo>
                      <a:pt x="152" y="481"/>
                    </a:moveTo>
                    <a:cubicBezTo>
                      <a:pt x="152" y="481"/>
                      <a:pt x="152" y="481"/>
                      <a:pt x="152" y="48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8"/>
              <p:cNvSpPr>
                <a:spLocks noEditPoints="1"/>
              </p:cNvSpPr>
              <p:nvPr userDrawn="1"/>
            </p:nvSpPr>
            <p:spPr bwMode="auto">
              <a:xfrm>
                <a:off x="1298" y="748"/>
                <a:ext cx="389" cy="1223"/>
              </a:xfrm>
              <a:custGeom>
                <a:avLst/>
                <a:gdLst>
                  <a:gd name="T0" fmla="*/ 149 w 389"/>
                  <a:gd name="T1" fmla="*/ 648 h 1223"/>
                  <a:gd name="T2" fmla="*/ 153 w 389"/>
                  <a:gd name="T3" fmla="*/ 590 h 1223"/>
                  <a:gd name="T4" fmla="*/ 181 w 389"/>
                  <a:gd name="T5" fmla="*/ 588 h 1223"/>
                  <a:gd name="T6" fmla="*/ 182 w 389"/>
                  <a:gd name="T7" fmla="*/ 567 h 1223"/>
                  <a:gd name="T8" fmla="*/ 165 w 389"/>
                  <a:gd name="T9" fmla="*/ 532 h 1223"/>
                  <a:gd name="T10" fmla="*/ 118 w 389"/>
                  <a:gd name="T11" fmla="*/ 538 h 1223"/>
                  <a:gd name="T12" fmla="*/ 95 w 389"/>
                  <a:gd name="T13" fmla="*/ 570 h 1223"/>
                  <a:gd name="T14" fmla="*/ 94 w 389"/>
                  <a:gd name="T15" fmla="*/ 589 h 1223"/>
                  <a:gd name="T16" fmla="*/ 111 w 389"/>
                  <a:gd name="T17" fmla="*/ 591 h 1223"/>
                  <a:gd name="T18" fmla="*/ 134 w 389"/>
                  <a:gd name="T19" fmla="*/ 691 h 1223"/>
                  <a:gd name="T20" fmla="*/ 170 w 389"/>
                  <a:gd name="T21" fmla="*/ 638 h 1223"/>
                  <a:gd name="T22" fmla="*/ 249 w 389"/>
                  <a:gd name="T23" fmla="*/ 561 h 1223"/>
                  <a:gd name="T24" fmla="*/ 178 w 389"/>
                  <a:gd name="T25" fmla="*/ 639 h 1223"/>
                  <a:gd name="T26" fmla="*/ 225 w 389"/>
                  <a:gd name="T27" fmla="*/ 690 h 1223"/>
                  <a:gd name="T28" fmla="*/ 249 w 389"/>
                  <a:gd name="T29" fmla="*/ 561 h 1223"/>
                  <a:gd name="T30" fmla="*/ 225 w 389"/>
                  <a:gd name="T31" fmla="*/ 637 h 1223"/>
                  <a:gd name="T32" fmla="*/ 248 w 389"/>
                  <a:gd name="T33" fmla="*/ 618 h 1223"/>
                  <a:gd name="T34" fmla="*/ 195 w 389"/>
                  <a:gd name="T35" fmla="*/ 0 h 1223"/>
                  <a:gd name="T36" fmla="*/ 0 w 389"/>
                  <a:gd name="T37" fmla="*/ 47 h 1223"/>
                  <a:gd name="T38" fmla="*/ 389 w 389"/>
                  <a:gd name="T39" fmla="*/ 0 h 1223"/>
                  <a:gd name="T40" fmla="*/ 195 w 389"/>
                  <a:gd name="T41" fmla="*/ 1176 h 1223"/>
                  <a:gd name="T42" fmla="*/ 0 w 389"/>
                  <a:gd name="T43" fmla="*/ 1223 h 1223"/>
                  <a:gd name="T44" fmla="*/ 389 w 389"/>
                  <a:gd name="T45" fmla="*/ 1176 h 1223"/>
                  <a:gd name="T46" fmla="*/ 319 w 389"/>
                  <a:gd name="T47" fmla="*/ 98 h 1223"/>
                  <a:gd name="T48" fmla="*/ 69 w 389"/>
                  <a:gd name="T49" fmla="*/ 106 h 1223"/>
                  <a:gd name="T50" fmla="*/ 319 w 389"/>
                  <a:gd name="T51" fmla="*/ 113 h 1223"/>
                  <a:gd name="T52" fmla="*/ 319 w 389"/>
                  <a:gd name="T53" fmla="*/ 98 h 1223"/>
                  <a:gd name="T54" fmla="*/ 76 w 389"/>
                  <a:gd name="T55" fmla="*/ 150 h 1223"/>
                  <a:gd name="T56" fmla="*/ 76 w 389"/>
                  <a:gd name="T57" fmla="*/ 165 h 1223"/>
                  <a:gd name="T58" fmla="*/ 327 w 389"/>
                  <a:gd name="T59" fmla="*/ 158 h 1223"/>
                  <a:gd name="T60" fmla="*/ 319 w 389"/>
                  <a:gd name="T61" fmla="*/ 1061 h 1223"/>
                  <a:gd name="T62" fmla="*/ 69 w 389"/>
                  <a:gd name="T63" fmla="*/ 1068 h 1223"/>
                  <a:gd name="T64" fmla="*/ 319 w 389"/>
                  <a:gd name="T65" fmla="*/ 1076 h 1223"/>
                  <a:gd name="T66" fmla="*/ 319 w 389"/>
                  <a:gd name="T67" fmla="*/ 1061 h 1223"/>
                  <a:gd name="T68" fmla="*/ 76 w 389"/>
                  <a:gd name="T69" fmla="*/ 1112 h 1223"/>
                  <a:gd name="T70" fmla="*/ 76 w 389"/>
                  <a:gd name="T71" fmla="*/ 1127 h 1223"/>
                  <a:gd name="T72" fmla="*/ 327 w 389"/>
                  <a:gd name="T73" fmla="*/ 1120 h 1223"/>
                  <a:gd name="T74" fmla="*/ 319 w 389"/>
                  <a:gd name="T75" fmla="*/ 11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1223">
                    <a:moveTo>
                      <a:pt x="164" y="637"/>
                    </a:moveTo>
                    <a:cubicBezTo>
                      <a:pt x="156" y="646"/>
                      <a:pt x="152" y="648"/>
                      <a:pt x="149" y="648"/>
                    </a:cubicBezTo>
                    <a:cubicBezTo>
                      <a:pt x="145" y="648"/>
                      <a:pt x="143" y="646"/>
                      <a:pt x="144" y="640"/>
                    </a:cubicBezTo>
                    <a:cubicBezTo>
                      <a:pt x="153" y="590"/>
                      <a:pt x="153" y="590"/>
                      <a:pt x="153" y="590"/>
                    </a:cubicBezTo>
                    <a:cubicBezTo>
                      <a:pt x="156" y="588"/>
                      <a:pt x="156" y="588"/>
                      <a:pt x="156" y="588"/>
                    </a:cubicBezTo>
                    <a:cubicBezTo>
                      <a:pt x="181" y="588"/>
                      <a:pt x="181" y="588"/>
                      <a:pt x="181" y="588"/>
                    </a:cubicBezTo>
                    <a:cubicBezTo>
                      <a:pt x="184" y="569"/>
                      <a:pt x="184" y="569"/>
                      <a:pt x="184" y="569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57" y="567"/>
                      <a:pt x="157" y="567"/>
                      <a:pt x="157" y="567"/>
                    </a:cubicBezTo>
                    <a:cubicBezTo>
                      <a:pt x="161" y="550"/>
                      <a:pt x="165" y="532"/>
                      <a:pt x="165" y="532"/>
                    </a:cubicBezTo>
                    <a:cubicBezTo>
                      <a:pt x="162" y="529"/>
                      <a:pt x="162" y="529"/>
                      <a:pt x="162" y="529"/>
                    </a:cubicBezTo>
                    <a:cubicBezTo>
                      <a:pt x="118" y="538"/>
                      <a:pt x="118" y="538"/>
                      <a:pt x="118" y="538"/>
                    </a:cubicBezTo>
                    <a:cubicBezTo>
                      <a:pt x="118" y="538"/>
                      <a:pt x="116" y="554"/>
                      <a:pt x="114" y="567"/>
                    </a:cubicBezTo>
                    <a:cubicBezTo>
                      <a:pt x="95" y="570"/>
                      <a:pt x="95" y="570"/>
                      <a:pt x="95" y="570"/>
                    </a:cubicBezTo>
                    <a:cubicBezTo>
                      <a:pt x="93" y="588"/>
                      <a:pt x="93" y="588"/>
                      <a:pt x="93" y="588"/>
                    </a:cubicBezTo>
                    <a:cubicBezTo>
                      <a:pt x="94" y="589"/>
                      <a:pt x="94" y="589"/>
                      <a:pt x="94" y="589"/>
                    </a:cubicBezTo>
                    <a:cubicBezTo>
                      <a:pt x="108" y="589"/>
                      <a:pt x="108" y="589"/>
                      <a:pt x="108" y="589"/>
                    </a:cubicBezTo>
                    <a:cubicBezTo>
                      <a:pt x="111" y="591"/>
                      <a:pt x="111" y="591"/>
                      <a:pt x="111" y="591"/>
                    </a:cubicBezTo>
                    <a:cubicBezTo>
                      <a:pt x="99" y="656"/>
                      <a:pt x="99" y="656"/>
                      <a:pt x="99" y="656"/>
                    </a:cubicBezTo>
                    <a:cubicBezTo>
                      <a:pt x="97" y="678"/>
                      <a:pt x="109" y="691"/>
                      <a:pt x="134" y="691"/>
                    </a:cubicBezTo>
                    <a:cubicBezTo>
                      <a:pt x="141" y="691"/>
                      <a:pt x="158" y="675"/>
                      <a:pt x="175" y="651"/>
                    </a:cubicBezTo>
                    <a:cubicBezTo>
                      <a:pt x="170" y="638"/>
                      <a:pt x="170" y="638"/>
                      <a:pt x="170" y="638"/>
                    </a:cubicBezTo>
                    <a:lnTo>
                      <a:pt x="164" y="637"/>
                    </a:lnTo>
                    <a:close/>
                    <a:moveTo>
                      <a:pt x="249" y="561"/>
                    </a:moveTo>
                    <a:cubicBezTo>
                      <a:pt x="226" y="561"/>
                      <a:pt x="207" y="570"/>
                      <a:pt x="195" y="586"/>
                    </a:cubicBezTo>
                    <a:cubicBezTo>
                      <a:pt x="184" y="600"/>
                      <a:pt x="178" y="618"/>
                      <a:pt x="178" y="639"/>
                    </a:cubicBezTo>
                    <a:cubicBezTo>
                      <a:pt x="178" y="658"/>
                      <a:pt x="184" y="672"/>
                      <a:pt x="195" y="680"/>
                    </a:cubicBezTo>
                    <a:cubicBezTo>
                      <a:pt x="202" y="687"/>
                      <a:pt x="213" y="690"/>
                      <a:pt x="225" y="690"/>
                    </a:cubicBezTo>
                    <a:cubicBezTo>
                      <a:pt x="268" y="690"/>
                      <a:pt x="296" y="659"/>
                      <a:pt x="296" y="610"/>
                    </a:cubicBezTo>
                    <a:cubicBezTo>
                      <a:pt x="296" y="579"/>
                      <a:pt x="279" y="561"/>
                      <a:pt x="249" y="561"/>
                    </a:cubicBezTo>
                    <a:close/>
                    <a:moveTo>
                      <a:pt x="235" y="663"/>
                    </a:moveTo>
                    <a:cubicBezTo>
                      <a:pt x="228" y="663"/>
                      <a:pt x="225" y="654"/>
                      <a:pt x="225" y="637"/>
                    </a:cubicBezTo>
                    <a:cubicBezTo>
                      <a:pt x="225" y="609"/>
                      <a:pt x="230" y="592"/>
                      <a:pt x="239" y="592"/>
                    </a:cubicBezTo>
                    <a:cubicBezTo>
                      <a:pt x="246" y="592"/>
                      <a:pt x="248" y="599"/>
                      <a:pt x="248" y="618"/>
                    </a:cubicBezTo>
                    <a:cubicBezTo>
                      <a:pt x="248" y="649"/>
                      <a:pt x="245" y="663"/>
                      <a:pt x="235" y="663"/>
                    </a:cubicBez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89" y="47"/>
                      <a:pt x="389" y="47"/>
                      <a:pt x="389" y="47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76"/>
                    </a:moveTo>
                    <a:cubicBezTo>
                      <a:pt x="0" y="1176"/>
                      <a:pt x="0" y="1176"/>
                      <a:pt x="0" y="1176"/>
                    </a:cubicBezTo>
                    <a:cubicBezTo>
                      <a:pt x="0" y="1223"/>
                      <a:pt x="0" y="1223"/>
                      <a:pt x="0" y="1223"/>
                    </a:cubicBezTo>
                    <a:cubicBezTo>
                      <a:pt x="389" y="1223"/>
                      <a:pt x="389" y="1223"/>
                      <a:pt x="389" y="1223"/>
                    </a:cubicBezTo>
                    <a:cubicBezTo>
                      <a:pt x="389" y="1176"/>
                      <a:pt x="389" y="1176"/>
                      <a:pt x="389" y="1176"/>
                    </a:cubicBezTo>
                    <a:lnTo>
                      <a:pt x="195" y="1176"/>
                    </a:lnTo>
                    <a:close/>
                    <a:moveTo>
                      <a:pt x="319" y="98"/>
                    </a:moveTo>
                    <a:cubicBezTo>
                      <a:pt x="76" y="98"/>
                      <a:pt x="76" y="98"/>
                      <a:pt x="76" y="98"/>
                    </a:cubicBezTo>
                    <a:cubicBezTo>
                      <a:pt x="72" y="98"/>
                      <a:pt x="69" y="102"/>
                      <a:pt x="69" y="106"/>
                    </a:cubicBezTo>
                    <a:cubicBezTo>
                      <a:pt x="69" y="110"/>
                      <a:pt x="72" y="113"/>
                      <a:pt x="76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23" y="113"/>
                      <a:pt x="327" y="110"/>
                      <a:pt x="327" y="106"/>
                    </a:cubicBezTo>
                    <a:cubicBezTo>
                      <a:pt x="327" y="102"/>
                      <a:pt x="323" y="98"/>
                      <a:pt x="319" y="98"/>
                    </a:cubicBezTo>
                    <a:close/>
                    <a:moveTo>
                      <a:pt x="319" y="150"/>
                    </a:moveTo>
                    <a:cubicBezTo>
                      <a:pt x="76" y="150"/>
                      <a:pt x="76" y="150"/>
                      <a:pt x="76" y="150"/>
                    </a:cubicBezTo>
                    <a:cubicBezTo>
                      <a:pt x="72" y="150"/>
                      <a:pt x="69" y="153"/>
                      <a:pt x="69" y="158"/>
                    </a:cubicBezTo>
                    <a:cubicBezTo>
                      <a:pt x="69" y="162"/>
                      <a:pt x="72" y="165"/>
                      <a:pt x="76" y="165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3" y="165"/>
                      <a:pt x="327" y="162"/>
                      <a:pt x="327" y="158"/>
                    </a:cubicBezTo>
                    <a:cubicBezTo>
                      <a:pt x="327" y="153"/>
                      <a:pt x="323" y="150"/>
                      <a:pt x="319" y="150"/>
                    </a:cubicBezTo>
                    <a:close/>
                    <a:moveTo>
                      <a:pt x="319" y="1061"/>
                    </a:moveTo>
                    <a:cubicBezTo>
                      <a:pt x="76" y="1061"/>
                      <a:pt x="76" y="1061"/>
                      <a:pt x="76" y="1061"/>
                    </a:cubicBezTo>
                    <a:cubicBezTo>
                      <a:pt x="72" y="1061"/>
                      <a:pt x="69" y="1064"/>
                      <a:pt x="69" y="1068"/>
                    </a:cubicBezTo>
                    <a:cubicBezTo>
                      <a:pt x="69" y="1072"/>
                      <a:pt x="72" y="1076"/>
                      <a:pt x="76" y="1076"/>
                    </a:cubicBezTo>
                    <a:cubicBezTo>
                      <a:pt x="319" y="1076"/>
                      <a:pt x="319" y="1076"/>
                      <a:pt x="319" y="1076"/>
                    </a:cubicBezTo>
                    <a:cubicBezTo>
                      <a:pt x="323" y="1076"/>
                      <a:pt x="327" y="1072"/>
                      <a:pt x="327" y="1068"/>
                    </a:cubicBezTo>
                    <a:cubicBezTo>
                      <a:pt x="327" y="1064"/>
                      <a:pt x="323" y="1061"/>
                      <a:pt x="319" y="1061"/>
                    </a:cubicBezTo>
                    <a:close/>
                    <a:moveTo>
                      <a:pt x="319" y="1112"/>
                    </a:moveTo>
                    <a:cubicBezTo>
                      <a:pt x="76" y="1112"/>
                      <a:pt x="76" y="1112"/>
                      <a:pt x="76" y="1112"/>
                    </a:cubicBezTo>
                    <a:cubicBezTo>
                      <a:pt x="72" y="1112"/>
                      <a:pt x="69" y="1116"/>
                      <a:pt x="69" y="1120"/>
                    </a:cubicBezTo>
                    <a:cubicBezTo>
                      <a:pt x="69" y="1124"/>
                      <a:pt x="72" y="1127"/>
                      <a:pt x="76" y="1127"/>
                    </a:cubicBezTo>
                    <a:cubicBezTo>
                      <a:pt x="319" y="1127"/>
                      <a:pt x="319" y="1127"/>
                      <a:pt x="319" y="1127"/>
                    </a:cubicBezTo>
                    <a:cubicBezTo>
                      <a:pt x="323" y="1127"/>
                      <a:pt x="327" y="1124"/>
                      <a:pt x="327" y="1120"/>
                    </a:cubicBezTo>
                    <a:cubicBezTo>
                      <a:pt x="327" y="1116"/>
                      <a:pt x="323" y="1112"/>
                      <a:pt x="319" y="1112"/>
                    </a:cubicBezTo>
                    <a:close/>
                    <a:moveTo>
                      <a:pt x="319" y="1112"/>
                    </a:moveTo>
                    <a:cubicBezTo>
                      <a:pt x="319" y="1112"/>
                      <a:pt x="319" y="1112"/>
                      <a:pt x="319" y="1112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9"/>
              <p:cNvSpPr>
                <a:spLocks noEditPoints="1"/>
              </p:cNvSpPr>
              <p:nvPr userDrawn="1"/>
            </p:nvSpPr>
            <p:spPr bwMode="auto">
              <a:xfrm>
                <a:off x="1915" y="892"/>
                <a:ext cx="418" cy="962"/>
              </a:xfrm>
              <a:custGeom>
                <a:avLst/>
                <a:gdLst>
                  <a:gd name="T0" fmla="*/ 165 w 419"/>
                  <a:gd name="T1" fmla="*/ 71 h 962"/>
                  <a:gd name="T2" fmla="*/ 172 w 419"/>
                  <a:gd name="T3" fmla="*/ 96 h 962"/>
                  <a:gd name="T4" fmla="*/ 419 w 419"/>
                  <a:gd name="T5" fmla="*/ 962 h 962"/>
                  <a:gd name="T6" fmla="*/ 145 w 419"/>
                  <a:gd name="T7" fmla="*/ 0 h 962"/>
                  <a:gd name="T8" fmla="*/ 144 w 419"/>
                  <a:gd name="T9" fmla="*/ 0 h 962"/>
                  <a:gd name="T10" fmla="*/ 165 w 419"/>
                  <a:gd name="T11" fmla="*/ 71 h 962"/>
                  <a:gd name="T12" fmla="*/ 1 w 419"/>
                  <a:gd name="T13" fmla="*/ 232 h 962"/>
                  <a:gd name="T14" fmla="*/ 11 w 419"/>
                  <a:gd name="T15" fmla="*/ 238 h 962"/>
                  <a:gd name="T16" fmla="*/ 6 w 419"/>
                  <a:gd name="T17" fmla="*/ 223 h 962"/>
                  <a:gd name="T18" fmla="*/ 1 w 419"/>
                  <a:gd name="T19" fmla="*/ 232 h 962"/>
                  <a:gd name="T20" fmla="*/ 1 w 419"/>
                  <a:gd name="T21" fmla="*/ 232 h 962"/>
                  <a:gd name="T22" fmla="*/ 1 w 419"/>
                  <a:gd name="T23" fmla="*/ 23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9" h="962">
                    <a:moveTo>
                      <a:pt x="165" y="71"/>
                    </a:moveTo>
                    <a:cubicBezTo>
                      <a:pt x="172" y="96"/>
                      <a:pt x="172" y="96"/>
                      <a:pt x="172" y="96"/>
                    </a:cubicBezTo>
                    <a:cubicBezTo>
                      <a:pt x="419" y="962"/>
                      <a:pt x="419" y="962"/>
                      <a:pt x="419" y="96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71"/>
                      <a:pt x="165" y="71"/>
                      <a:pt x="165" y="71"/>
                    </a:cubicBezTo>
                    <a:close/>
                    <a:moveTo>
                      <a:pt x="1" y="232"/>
                    </a:moveTo>
                    <a:cubicBezTo>
                      <a:pt x="2" y="235"/>
                      <a:pt x="6" y="237"/>
                      <a:pt x="11" y="238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2" y="225"/>
                      <a:pt x="0" y="228"/>
                      <a:pt x="1" y="232"/>
                    </a:cubicBezTo>
                    <a:close/>
                    <a:moveTo>
                      <a:pt x="1" y="232"/>
                    </a:moveTo>
                    <a:cubicBezTo>
                      <a:pt x="1" y="232"/>
                      <a:pt x="1" y="232"/>
                      <a:pt x="1" y="232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60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1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moveTo>
                      <a:pt x="2" y="0"/>
                    </a:move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Rectangle 62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Rectangle 63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Rectangle 64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Rectangle 65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Rectangle 66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Rectangle 67"/>
              <p:cNvSpPr>
                <a:spLocks noChangeArrowheads="1"/>
              </p:cNvSpPr>
              <p:nvPr userDrawn="1"/>
            </p:nvSpPr>
            <p:spPr bwMode="auto">
              <a:xfrm>
                <a:off x="1955" y="1245"/>
                <a:ext cx="1" cy="62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Rectangle 68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Rectangle 69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70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Rectangle 71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72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73"/>
              <p:cNvSpPr>
                <a:spLocks noChangeArrowheads="1"/>
              </p:cNvSpPr>
              <p:nvPr userDrawn="1"/>
            </p:nvSpPr>
            <p:spPr bwMode="auto">
              <a:xfrm>
                <a:off x="1958" y="1245"/>
                <a:ext cx="1" cy="62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Rectangle 74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Rectangle 75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76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77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Rectangle 78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Rectangle 79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Rectangle 80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Rectangle 81"/>
              <p:cNvSpPr>
                <a:spLocks noChangeArrowheads="1"/>
              </p:cNvSpPr>
              <p:nvPr userDrawn="1"/>
            </p:nvSpPr>
            <p:spPr bwMode="auto">
              <a:xfrm>
                <a:off x="1962" y="1245"/>
                <a:ext cx="1" cy="62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Rectangle 82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Rectangle 83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84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Rectangle 85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Rectangle 86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Rectangle 87"/>
              <p:cNvSpPr>
                <a:spLocks noChangeArrowheads="1"/>
              </p:cNvSpPr>
              <p:nvPr userDrawn="1"/>
            </p:nvSpPr>
            <p:spPr bwMode="auto">
              <a:xfrm>
                <a:off x="1965" y="1245"/>
                <a:ext cx="1" cy="62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Rectangle 88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Rectangle 89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Rectangle 90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Rectangle 91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Rectangle 92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Rectangle 93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Rectangle 94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Rectangle 95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Rectangle 96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Rectangle 97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Rectangle 98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Rectangle 99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Rectangle 100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Rectangle 101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Rectangle 102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Rectangle 103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Rectangle 104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Rectangle 105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Rectangle 106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Rectangle 107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108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109"/>
              <p:cNvSpPr>
                <a:spLocks noChangeArrowheads="1"/>
              </p:cNvSpPr>
              <p:nvPr userDrawn="1"/>
            </p:nvSpPr>
            <p:spPr bwMode="auto">
              <a:xfrm>
                <a:off x="1976" y="1245"/>
                <a:ext cx="1" cy="62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"/>
              <p:cNvSpPr>
                <a:spLocks noEditPoints="1"/>
              </p:cNvSpPr>
              <p:nvPr userDrawn="1"/>
            </p:nvSpPr>
            <p:spPr bwMode="auto">
              <a:xfrm>
                <a:off x="2118" y="1803"/>
                <a:ext cx="238" cy="130"/>
              </a:xfrm>
              <a:custGeom>
                <a:avLst/>
                <a:gdLst>
                  <a:gd name="T0" fmla="*/ 6 w 239"/>
                  <a:gd name="T1" fmla="*/ 22 h 130"/>
                  <a:gd name="T2" fmla="*/ 0 w 239"/>
                  <a:gd name="T3" fmla="*/ 0 h 130"/>
                  <a:gd name="T4" fmla="*/ 5 w 239"/>
                  <a:gd name="T5" fmla="*/ 20 h 130"/>
                  <a:gd name="T6" fmla="*/ 6 w 239"/>
                  <a:gd name="T7" fmla="*/ 22 h 130"/>
                  <a:gd name="T8" fmla="*/ 239 w 239"/>
                  <a:gd name="T9" fmla="*/ 130 h 130"/>
                  <a:gd name="T10" fmla="*/ 223 w 239"/>
                  <a:gd name="T11" fmla="*/ 76 h 130"/>
                  <a:gd name="T12" fmla="*/ 239 w 239"/>
                  <a:gd name="T13" fmla="*/ 130 h 130"/>
                  <a:gd name="T14" fmla="*/ 239 w 239"/>
                  <a:gd name="T15" fmla="*/ 130 h 130"/>
                  <a:gd name="T16" fmla="*/ 239 w 239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30">
                    <a:moveTo>
                      <a:pt x="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3"/>
                      <a:pt x="5" y="20"/>
                    </a:cubicBezTo>
                    <a:cubicBezTo>
                      <a:pt x="5" y="21"/>
                      <a:pt x="6" y="21"/>
                      <a:pt x="6" y="22"/>
                    </a:cubicBezTo>
                    <a:close/>
                    <a:moveTo>
                      <a:pt x="239" y="130"/>
                    </a:moveTo>
                    <a:cubicBezTo>
                      <a:pt x="223" y="76"/>
                      <a:pt x="223" y="76"/>
                      <a:pt x="223" y="76"/>
                    </a:cubicBezTo>
                    <a:lnTo>
                      <a:pt x="239" y="130"/>
                    </a:lnTo>
                    <a:close/>
                    <a:moveTo>
                      <a:pt x="239" y="130"/>
                    </a:moveTo>
                    <a:cubicBezTo>
                      <a:pt x="239" y="130"/>
                      <a:pt x="239" y="130"/>
                      <a:pt x="239" y="130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"/>
              <p:cNvSpPr>
                <a:spLocks noEditPoints="1"/>
              </p:cNvSpPr>
              <p:nvPr userDrawn="1"/>
            </p:nvSpPr>
            <p:spPr bwMode="auto">
              <a:xfrm>
                <a:off x="1881" y="963"/>
                <a:ext cx="459" cy="916"/>
              </a:xfrm>
              <a:custGeom>
                <a:avLst/>
                <a:gdLst>
                  <a:gd name="T0" fmla="*/ 206 w 460"/>
                  <a:gd name="T1" fmla="*/ 25 h 916"/>
                  <a:gd name="T2" fmla="*/ 199 w 460"/>
                  <a:gd name="T3" fmla="*/ 0 h 916"/>
                  <a:gd name="T4" fmla="*/ 199 w 460"/>
                  <a:gd name="T5" fmla="*/ 0 h 916"/>
                  <a:gd name="T6" fmla="*/ 206 w 460"/>
                  <a:gd name="T7" fmla="*/ 25 h 916"/>
                  <a:gd name="T8" fmla="*/ 460 w 460"/>
                  <a:gd name="T9" fmla="*/ 916 h 916"/>
                  <a:gd name="T10" fmla="*/ 453 w 460"/>
                  <a:gd name="T11" fmla="*/ 891 h 916"/>
                  <a:gd name="T12" fmla="*/ 460 w 460"/>
                  <a:gd name="T13" fmla="*/ 916 h 916"/>
                  <a:gd name="T14" fmla="*/ 453 w 460"/>
                  <a:gd name="T15" fmla="*/ 891 h 916"/>
                  <a:gd name="T16" fmla="*/ 460 w 460"/>
                  <a:gd name="T17" fmla="*/ 916 h 916"/>
                  <a:gd name="T18" fmla="*/ 453 w 460"/>
                  <a:gd name="T19" fmla="*/ 891 h 916"/>
                  <a:gd name="T20" fmla="*/ 28 w 460"/>
                  <a:gd name="T21" fmla="*/ 572 h 916"/>
                  <a:gd name="T22" fmla="*/ 42 w 460"/>
                  <a:gd name="T23" fmla="*/ 547 h 916"/>
                  <a:gd name="T24" fmla="*/ 17 w 460"/>
                  <a:gd name="T25" fmla="*/ 534 h 916"/>
                  <a:gd name="T26" fmla="*/ 3 w 460"/>
                  <a:gd name="T27" fmla="*/ 558 h 916"/>
                  <a:gd name="T28" fmla="*/ 28 w 460"/>
                  <a:gd name="T29" fmla="*/ 572 h 916"/>
                  <a:gd name="T30" fmla="*/ 28 w 460"/>
                  <a:gd name="T31" fmla="*/ 572 h 916"/>
                  <a:gd name="T32" fmla="*/ 28 w 460"/>
                  <a:gd name="T33" fmla="*/ 57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916">
                    <a:moveTo>
                      <a:pt x="206" y="25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206" y="25"/>
                    </a:lnTo>
                    <a:close/>
                    <a:moveTo>
                      <a:pt x="460" y="916"/>
                    </a:moveTo>
                    <a:cubicBezTo>
                      <a:pt x="453" y="891"/>
                      <a:pt x="453" y="891"/>
                      <a:pt x="453" y="891"/>
                    </a:cubicBezTo>
                    <a:lnTo>
                      <a:pt x="460" y="916"/>
                    </a:lnTo>
                    <a:close/>
                    <a:moveTo>
                      <a:pt x="453" y="891"/>
                    </a:moveTo>
                    <a:cubicBezTo>
                      <a:pt x="460" y="916"/>
                      <a:pt x="460" y="916"/>
                      <a:pt x="460" y="916"/>
                    </a:cubicBezTo>
                    <a:lnTo>
                      <a:pt x="453" y="891"/>
                    </a:lnTo>
                    <a:close/>
                    <a:moveTo>
                      <a:pt x="28" y="572"/>
                    </a:moveTo>
                    <a:cubicBezTo>
                      <a:pt x="39" y="569"/>
                      <a:pt x="45" y="558"/>
                      <a:pt x="42" y="547"/>
                    </a:cubicBezTo>
                    <a:cubicBezTo>
                      <a:pt x="39" y="537"/>
                      <a:pt x="28" y="531"/>
                      <a:pt x="17" y="534"/>
                    </a:cubicBezTo>
                    <a:cubicBezTo>
                      <a:pt x="6" y="537"/>
                      <a:pt x="0" y="548"/>
                      <a:pt x="3" y="558"/>
                    </a:cubicBezTo>
                    <a:cubicBezTo>
                      <a:pt x="6" y="569"/>
                      <a:pt x="17" y="575"/>
                      <a:pt x="28" y="572"/>
                    </a:cubicBezTo>
                    <a:close/>
                    <a:moveTo>
                      <a:pt x="28" y="572"/>
                    </a:moveTo>
                    <a:cubicBezTo>
                      <a:pt x="28" y="572"/>
                      <a:pt x="28" y="572"/>
                      <a:pt x="28" y="5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2"/>
              <p:cNvSpPr>
                <a:spLocks noEditPoints="1"/>
              </p:cNvSpPr>
              <p:nvPr userDrawn="1"/>
            </p:nvSpPr>
            <p:spPr bwMode="auto">
              <a:xfrm>
                <a:off x="1789" y="1136"/>
                <a:ext cx="229" cy="760"/>
              </a:xfrm>
              <a:custGeom>
                <a:avLst/>
                <a:gdLst>
                  <a:gd name="T0" fmla="*/ 99 w 229"/>
                  <a:gd name="T1" fmla="*/ 328 h 760"/>
                  <a:gd name="T2" fmla="*/ 104 w 229"/>
                  <a:gd name="T3" fmla="*/ 319 h 760"/>
                  <a:gd name="T4" fmla="*/ 15 w 229"/>
                  <a:gd name="T5" fmla="*/ 7 h 760"/>
                  <a:gd name="T6" fmla="*/ 6 w 229"/>
                  <a:gd name="T7" fmla="*/ 2 h 760"/>
                  <a:gd name="T8" fmla="*/ 1 w 229"/>
                  <a:gd name="T9" fmla="*/ 11 h 760"/>
                  <a:gd name="T10" fmla="*/ 90 w 229"/>
                  <a:gd name="T11" fmla="*/ 323 h 760"/>
                  <a:gd name="T12" fmla="*/ 99 w 229"/>
                  <a:gd name="T13" fmla="*/ 328 h 760"/>
                  <a:gd name="T14" fmla="*/ 129 w 229"/>
                  <a:gd name="T15" fmla="*/ 432 h 760"/>
                  <a:gd name="T16" fmla="*/ 124 w 229"/>
                  <a:gd name="T17" fmla="*/ 441 h 760"/>
                  <a:gd name="T18" fmla="*/ 213 w 229"/>
                  <a:gd name="T19" fmla="*/ 753 h 760"/>
                  <a:gd name="T20" fmla="*/ 223 w 229"/>
                  <a:gd name="T21" fmla="*/ 759 h 760"/>
                  <a:gd name="T22" fmla="*/ 228 w 229"/>
                  <a:gd name="T23" fmla="*/ 749 h 760"/>
                  <a:gd name="T24" fmla="*/ 139 w 229"/>
                  <a:gd name="T25" fmla="*/ 437 h 760"/>
                  <a:gd name="T26" fmla="*/ 129 w 229"/>
                  <a:gd name="T27" fmla="*/ 432 h 760"/>
                  <a:gd name="T28" fmla="*/ 129 w 229"/>
                  <a:gd name="T29" fmla="*/ 432 h 760"/>
                  <a:gd name="T30" fmla="*/ 129 w 229"/>
                  <a:gd name="T31" fmla="*/ 4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9" h="760">
                    <a:moveTo>
                      <a:pt x="99" y="328"/>
                    </a:moveTo>
                    <a:cubicBezTo>
                      <a:pt x="103" y="327"/>
                      <a:pt x="106" y="323"/>
                      <a:pt x="104" y="3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3"/>
                      <a:pt x="10" y="0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1" y="327"/>
                      <a:pt x="96" y="329"/>
                      <a:pt x="99" y="328"/>
                    </a:cubicBezTo>
                    <a:close/>
                    <a:moveTo>
                      <a:pt x="129" y="432"/>
                    </a:moveTo>
                    <a:cubicBezTo>
                      <a:pt x="125" y="433"/>
                      <a:pt x="123" y="437"/>
                      <a:pt x="124" y="441"/>
                    </a:cubicBezTo>
                    <a:cubicBezTo>
                      <a:pt x="213" y="753"/>
                      <a:pt x="213" y="753"/>
                      <a:pt x="213" y="753"/>
                    </a:cubicBezTo>
                    <a:cubicBezTo>
                      <a:pt x="215" y="757"/>
                      <a:pt x="219" y="760"/>
                      <a:pt x="223" y="759"/>
                    </a:cubicBezTo>
                    <a:cubicBezTo>
                      <a:pt x="226" y="757"/>
                      <a:pt x="229" y="753"/>
                      <a:pt x="228" y="749"/>
                    </a:cubicBezTo>
                    <a:cubicBezTo>
                      <a:pt x="139" y="437"/>
                      <a:pt x="139" y="437"/>
                      <a:pt x="139" y="437"/>
                    </a:cubicBezTo>
                    <a:cubicBezTo>
                      <a:pt x="137" y="433"/>
                      <a:pt x="133" y="431"/>
                      <a:pt x="129" y="432"/>
                    </a:cubicBezTo>
                    <a:close/>
                    <a:moveTo>
                      <a:pt x="129" y="432"/>
                    </a:moveTo>
                    <a:cubicBezTo>
                      <a:pt x="129" y="432"/>
                      <a:pt x="129" y="432"/>
                      <a:pt x="129" y="43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3"/>
              <p:cNvSpPr>
                <a:spLocks noEditPoints="1"/>
              </p:cNvSpPr>
              <p:nvPr userDrawn="1"/>
            </p:nvSpPr>
            <p:spPr bwMode="auto">
              <a:xfrm>
                <a:off x="1873" y="892"/>
                <a:ext cx="483" cy="1094"/>
              </a:xfrm>
              <a:custGeom>
                <a:avLst/>
                <a:gdLst>
                  <a:gd name="T0" fmla="*/ 186 w 484"/>
                  <a:gd name="T1" fmla="*/ 0 h 1094"/>
                  <a:gd name="T2" fmla="*/ 0 w 484"/>
                  <a:gd name="T3" fmla="*/ 53 h 1094"/>
                  <a:gd name="T4" fmla="*/ 186 w 484"/>
                  <a:gd name="T5" fmla="*/ 0 h 1094"/>
                  <a:gd name="T6" fmla="*/ 297 w 484"/>
                  <a:gd name="T7" fmla="*/ 1094 h 1094"/>
                  <a:gd name="T8" fmla="*/ 484 w 484"/>
                  <a:gd name="T9" fmla="*/ 1041 h 1094"/>
                  <a:gd name="T10" fmla="*/ 297 w 484"/>
                  <a:gd name="T11" fmla="*/ 1094 h 1094"/>
                  <a:gd name="T12" fmla="*/ 70 w 484"/>
                  <a:gd name="T13" fmla="*/ 280 h 1094"/>
                  <a:gd name="T14" fmla="*/ 63 w 484"/>
                  <a:gd name="T15" fmla="*/ 274 h 1094"/>
                  <a:gd name="T16" fmla="*/ 67 w 484"/>
                  <a:gd name="T17" fmla="*/ 287 h 1094"/>
                  <a:gd name="T18" fmla="*/ 70 w 484"/>
                  <a:gd name="T19" fmla="*/ 280 h 1094"/>
                  <a:gd name="T20" fmla="*/ 70 w 484"/>
                  <a:gd name="T21" fmla="*/ 280 h 1094"/>
                  <a:gd name="T22" fmla="*/ 70 w 484"/>
                  <a:gd name="T23" fmla="*/ 28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1094">
                    <a:moveTo>
                      <a:pt x="186" y="0"/>
                    </a:moveTo>
                    <a:cubicBezTo>
                      <a:pt x="0" y="53"/>
                      <a:pt x="0" y="53"/>
                      <a:pt x="0" y="53"/>
                    </a:cubicBezTo>
                    <a:lnTo>
                      <a:pt x="186" y="0"/>
                    </a:lnTo>
                    <a:close/>
                    <a:moveTo>
                      <a:pt x="297" y="1094"/>
                    </a:moveTo>
                    <a:cubicBezTo>
                      <a:pt x="484" y="1041"/>
                      <a:pt x="484" y="1041"/>
                      <a:pt x="484" y="1041"/>
                    </a:cubicBezTo>
                    <a:lnTo>
                      <a:pt x="297" y="1094"/>
                    </a:lnTo>
                    <a:close/>
                    <a:moveTo>
                      <a:pt x="70" y="280"/>
                    </a:moveTo>
                    <a:cubicBezTo>
                      <a:pt x="69" y="277"/>
                      <a:pt x="67" y="275"/>
                      <a:pt x="63" y="27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85"/>
                      <a:pt x="71" y="282"/>
                      <a:pt x="70" y="280"/>
                    </a:cubicBezTo>
                    <a:close/>
                    <a:moveTo>
                      <a:pt x="70" y="280"/>
                    </a:moveTo>
                    <a:cubicBezTo>
                      <a:pt x="70" y="280"/>
                      <a:pt x="70" y="280"/>
                      <a:pt x="70" y="280"/>
                    </a:cubicBezTo>
                  </a:path>
                </a:pathLst>
              </a:custGeom>
              <a:solidFill>
                <a:srgbClr val="E0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Rectangle 114"/>
              <p:cNvSpPr>
                <a:spLocks noChangeArrowheads="1"/>
              </p:cNvSpPr>
              <p:nvPr userDrawn="1"/>
            </p:nvSpPr>
            <p:spPr bwMode="auto">
              <a:xfrm>
                <a:off x="2057" y="163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Rectangle 115"/>
              <p:cNvSpPr>
                <a:spLocks noChangeArrowheads="1"/>
              </p:cNvSpPr>
              <p:nvPr userDrawn="1"/>
            </p:nvSpPr>
            <p:spPr bwMode="auto">
              <a:xfrm>
                <a:off x="2059" y="163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Rectangle 116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Rectangle 117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118"/>
              <p:cNvSpPr>
                <a:spLocks noChangeArrowheads="1"/>
              </p:cNvSpPr>
              <p:nvPr userDrawn="1"/>
            </p:nvSpPr>
            <p:spPr bwMode="auto">
              <a:xfrm>
                <a:off x="2061" y="163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Rectangle 119"/>
              <p:cNvSpPr>
                <a:spLocks noChangeArrowheads="1"/>
              </p:cNvSpPr>
              <p:nvPr userDrawn="1"/>
            </p:nvSpPr>
            <p:spPr bwMode="auto">
              <a:xfrm>
                <a:off x="2062" y="163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Rectangle 120"/>
              <p:cNvSpPr>
                <a:spLocks noChangeArrowheads="1"/>
              </p:cNvSpPr>
              <p:nvPr userDrawn="1"/>
            </p:nvSpPr>
            <p:spPr bwMode="auto">
              <a:xfrm>
                <a:off x="2063" y="163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Rectangle 123"/>
              <p:cNvSpPr>
                <a:spLocks noChangeArrowheads="1"/>
              </p:cNvSpPr>
              <p:nvPr userDrawn="1"/>
            </p:nvSpPr>
            <p:spPr bwMode="auto">
              <a:xfrm>
                <a:off x="2065" y="163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Rectangle 124"/>
              <p:cNvSpPr>
                <a:spLocks noChangeArrowheads="1"/>
              </p:cNvSpPr>
              <p:nvPr userDrawn="1"/>
            </p:nvSpPr>
            <p:spPr bwMode="auto">
              <a:xfrm>
                <a:off x="2066" y="163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Rectangle 125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Rectangle 126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Rectangle 127"/>
              <p:cNvSpPr>
                <a:spLocks noChangeArrowheads="1"/>
              </p:cNvSpPr>
              <p:nvPr userDrawn="1"/>
            </p:nvSpPr>
            <p:spPr bwMode="auto">
              <a:xfrm>
                <a:off x="2068" y="163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Rectangle 128"/>
              <p:cNvSpPr>
                <a:spLocks noChangeArrowheads="1"/>
              </p:cNvSpPr>
              <p:nvPr userDrawn="1"/>
            </p:nvSpPr>
            <p:spPr bwMode="auto">
              <a:xfrm>
                <a:off x="2069" y="163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Rectangle 129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Rectangle 130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Rectangle 131"/>
              <p:cNvSpPr>
                <a:spLocks noChangeArrowheads="1"/>
              </p:cNvSpPr>
              <p:nvPr userDrawn="1"/>
            </p:nvSpPr>
            <p:spPr bwMode="auto">
              <a:xfrm>
                <a:off x="2071" y="163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Rectangle 132"/>
              <p:cNvSpPr>
                <a:spLocks noChangeArrowheads="1"/>
              </p:cNvSpPr>
              <p:nvPr userDrawn="1"/>
            </p:nvSpPr>
            <p:spPr bwMode="auto">
              <a:xfrm>
                <a:off x="2072" y="163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Rectangle 133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Rectangle 134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Rectangle 135"/>
              <p:cNvSpPr>
                <a:spLocks noChangeArrowheads="1"/>
              </p:cNvSpPr>
              <p:nvPr userDrawn="1"/>
            </p:nvSpPr>
            <p:spPr bwMode="auto">
              <a:xfrm>
                <a:off x="2074" y="163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Rectangle 136"/>
              <p:cNvSpPr>
                <a:spLocks noChangeArrowheads="1"/>
              </p:cNvSpPr>
              <p:nvPr userDrawn="1"/>
            </p:nvSpPr>
            <p:spPr bwMode="auto">
              <a:xfrm>
                <a:off x="2075" y="163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Rectangle 137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Rectangle 138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Rectangle 139"/>
              <p:cNvSpPr>
                <a:spLocks noChangeArrowheads="1"/>
              </p:cNvSpPr>
              <p:nvPr userDrawn="1"/>
            </p:nvSpPr>
            <p:spPr bwMode="auto">
              <a:xfrm>
                <a:off x="2077" y="163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Rectangle 140"/>
              <p:cNvSpPr>
                <a:spLocks noChangeArrowheads="1"/>
              </p:cNvSpPr>
              <p:nvPr userDrawn="1"/>
            </p:nvSpPr>
            <p:spPr bwMode="auto">
              <a:xfrm>
                <a:off x="2078" y="163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Rectangle 141"/>
              <p:cNvSpPr>
                <a:spLocks noChangeArrowheads="1"/>
              </p:cNvSpPr>
              <p:nvPr userDrawn="1"/>
            </p:nvSpPr>
            <p:spPr bwMode="auto">
              <a:xfrm>
                <a:off x="2079" y="163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Rectangle 142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Rectangle 143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Rectangle 144"/>
              <p:cNvSpPr>
                <a:spLocks noChangeArrowheads="1"/>
              </p:cNvSpPr>
              <p:nvPr userDrawn="1"/>
            </p:nvSpPr>
            <p:spPr bwMode="auto">
              <a:xfrm>
                <a:off x="2081" y="163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Rectangle 145"/>
              <p:cNvSpPr>
                <a:spLocks noChangeArrowheads="1"/>
              </p:cNvSpPr>
              <p:nvPr userDrawn="1"/>
            </p:nvSpPr>
            <p:spPr bwMode="auto">
              <a:xfrm>
                <a:off x="2082" y="163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Rectangle 146"/>
              <p:cNvSpPr>
                <a:spLocks noChangeArrowheads="1"/>
              </p:cNvSpPr>
              <p:nvPr userDrawn="1"/>
            </p:nvSpPr>
            <p:spPr bwMode="auto">
              <a:xfrm>
                <a:off x="2083" y="163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Rectangle 147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Rectangle 148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Rectangle 149"/>
              <p:cNvSpPr>
                <a:spLocks noChangeArrowheads="1"/>
              </p:cNvSpPr>
              <p:nvPr userDrawn="1"/>
            </p:nvSpPr>
            <p:spPr bwMode="auto">
              <a:xfrm>
                <a:off x="2085" y="163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Rectangle 150"/>
              <p:cNvSpPr>
                <a:spLocks noChangeArrowheads="1"/>
              </p:cNvSpPr>
              <p:nvPr userDrawn="1"/>
            </p:nvSpPr>
            <p:spPr bwMode="auto">
              <a:xfrm>
                <a:off x="2086" y="163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Rectangle 151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Rectangle 152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Rectangle 153"/>
              <p:cNvSpPr>
                <a:spLocks noChangeArrowheads="1"/>
              </p:cNvSpPr>
              <p:nvPr userDrawn="1"/>
            </p:nvSpPr>
            <p:spPr bwMode="auto">
              <a:xfrm>
                <a:off x="2088" y="163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Rectangle 154"/>
              <p:cNvSpPr>
                <a:spLocks noChangeArrowheads="1"/>
              </p:cNvSpPr>
              <p:nvPr userDrawn="1"/>
            </p:nvSpPr>
            <p:spPr bwMode="auto">
              <a:xfrm>
                <a:off x="2089" y="163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Rectangle 155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Rectangle 156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Rectangle 157"/>
              <p:cNvSpPr>
                <a:spLocks noChangeArrowheads="1"/>
              </p:cNvSpPr>
              <p:nvPr userDrawn="1"/>
            </p:nvSpPr>
            <p:spPr bwMode="auto">
              <a:xfrm>
                <a:off x="2091" y="163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Rectangle 158"/>
              <p:cNvSpPr>
                <a:spLocks noChangeArrowheads="1"/>
              </p:cNvSpPr>
              <p:nvPr userDrawn="1"/>
            </p:nvSpPr>
            <p:spPr bwMode="auto">
              <a:xfrm>
                <a:off x="2092" y="163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Rectangle 159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Rectangle 160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Rectangle 161"/>
              <p:cNvSpPr>
                <a:spLocks noChangeArrowheads="1"/>
              </p:cNvSpPr>
              <p:nvPr userDrawn="1"/>
            </p:nvSpPr>
            <p:spPr bwMode="auto">
              <a:xfrm>
                <a:off x="2094" y="163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Rectangle 162"/>
              <p:cNvSpPr>
                <a:spLocks noChangeArrowheads="1"/>
              </p:cNvSpPr>
              <p:nvPr userDrawn="1"/>
            </p:nvSpPr>
            <p:spPr bwMode="auto">
              <a:xfrm>
                <a:off x="2095" y="163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Rectangle 163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Rectangle 164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65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66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moveTo>
                      <a:pt x="374" y="0"/>
                    </a:move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Rectangle 167"/>
              <p:cNvSpPr>
                <a:spLocks noChangeArrowheads="1"/>
              </p:cNvSpPr>
              <p:nvPr userDrawn="1"/>
            </p:nvSpPr>
            <p:spPr bwMode="auto">
              <a:xfrm>
                <a:off x="2020" y="150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Rectangle 168"/>
              <p:cNvSpPr>
                <a:spLocks noChangeArrowheads="1"/>
              </p:cNvSpPr>
              <p:nvPr userDrawn="1"/>
            </p:nvSpPr>
            <p:spPr bwMode="auto">
              <a:xfrm>
                <a:off x="2022" y="150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Rectangle 169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Rectangle 170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171"/>
              <p:cNvSpPr>
                <a:spLocks noChangeArrowheads="1"/>
              </p:cNvSpPr>
              <p:nvPr userDrawn="1"/>
            </p:nvSpPr>
            <p:spPr bwMode="auto">
              <a:xfrm>
                <a:off x="2024" y="150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Rectangle 172"/>
              <p:cNvSpPr>
                <a:spLocks noChangeArrowheads="1"/>
              </p:cNvSpPr>
              <p:nvPr userDrawn="1"/>
            </p:nvSpPr>
            <p:spPr bwMode="auto">
              <a:xfrm>
                <a:off x="2025" y="150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Rectangle 173"/>
              <p:cNvSpPr>
                <a:spLocks noChangeArrowheads="1"/>
              </p:cNvSpPr>
              <p:nvPr userDrawn="1"/>
            </p:nvSpPr>
            <p:spPr bwMode="auto">
              <a:xfrm>
                <a:off x="2026" y="150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Rectangle 174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Rectangle 175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Rectangle 176"/>
              <p:cNvSpPr>
                <a:spLocks noChangeArrowheads="1"/>
              </p:cNvSpPr>
              <p:nvPr userDrawn="1"/>
            </p:nvSpPr>
            <p:spPr bwMode="auto">
              <a:xfrm>
                <a:off x="2028" y="150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Rectangle 177"/>
              <p:cNvSpPr>
                <a:spLocks noChangeArrowheads="1"/>
              </p:cNvSpPr>
              <p:nvPr userDrawn="1"/>
            </p:nvSpPr>
            <p:spPr bwMode="auto">
              <a:xfrm>
                <a:off x="2029" y="150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Rectangle 178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Rectangle 179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Rectangle 180"/>
              <p:cNvSpPr>
                <a:spLocks noChangeArrowheads="1"/>
              </p:cNvSpPr>
              <p:nvPr userDrawn="1"/>
            </p:nvSpPr>
            <p:spPr bwMode="auto">
              <a:xfrm>
                <a:off x="2031" y="150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Rectangle 181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Rectangle 182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Rectangle 183"/>
              <p:cNvSpPr>
                <a:spLocks noChangeArrowheads="1"/>
              </p:cNvSpPr>
              <p:nvPr userDrawn="1"/>
            </p:nvSpPr>
            <p:spPr bwMode="auto">
              <a:xfrm>
                <a:off x="2033" y="150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Rectangle 184"/>
              <p:cNvSpPr>
                <a:spLocks noChangeArrowheads="1"/>
              </p:cNvSpPr>
              <p:nvPr userDrawn="1"/>
            </p:nvSpPr>
            <p:spPr bwMode="auto">
              <a:xfrm>
                <a:off x="2034" y="150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Rectangle 185"/>
              <p:cNvSpPr>
                <a:spLocks noChangeArrowheads="1"/>
              </p:cNvSpPr>
              <p:nvPr userDrawn="1"/>
            </p:nvSpPr>
            <p:spPr bwMode="auto">
              <a:xfrm>
                <a:off x="2035" y="150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Rectangle 186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Rectangle 187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Rectangle 188"/>
              <p:cNvSpPr>
                <a:spLocks noChangeArrowheads="1"/>
              </p:cNvSpPr>
              <p:nvPr userDrawn="1"/>
            </p:nvSpPr>
            <p:spPr bwMode="auto">
              <a:xfrm>
                <a:off x="2037" y="150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Rectangle 189"/>
              <p:cNvSpPr>
                <a:spLocks noChangeArrowheads="1"/>
              </p:cNvSpPr>
              <p:nvPr userDrawn="1"/>
            </p:nvSpPr>
            <p:spPr bwMode="auto">
              <a:xfrm>
                <a:off x="2038" y="150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Rectangle 190"/>
              <p:cNvSpPr>
                <a:spLocks noChangeArrowheads="1"/>
              </p:cNvSpPr>
              <p:nvPr userDrawn="1"/>
            </p:nvSpPr>
            <p:spPr bwMode="auto">
              <a:xfrm>
                <a:off x="2039" y="150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Rectangle 191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Rectangle 192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Rectangle 193"/>
              <p:cNvSpPr>
                <a:spLocks noChangeArrowheads="1"/>
              </p:cNvSpPr>
              <p:nvPr userDrawn="1"/>
            </p:nvSpPr>
            <p:spPr bwMode="auto">
              <a:xfrm>
                <a:off x="2041" y="150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Rectangle 194"/>
              <p:cNvSpPr>
                <a:spLocks noChangeArrowheads="1"/>
              </p:cNvSpPr>
              <p:nvPr userDrawn="1"/>
            </p:nvSpPr>
            <p:spPr bwMode="auto">
              <a:xfrm>
                <a:off x="2042" y="150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Rectangle 195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Rectangle 196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Rectangle 197"/>
              <p:cNvSpPr>
                <a:spLocks noChangeArrowheads="1"/>
              </p:cNvSpPr>
              <p:nvPr userDrawn="1"/>
            </p:nvSpPr>
            <p:spPr bwMode="auto">
              <a:xfrm>
                <a:off x="2044" y="150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Rectangle 198"/>
              <p:cNvSpPr>
                <a:spLocks noChangeArrowheads="1"/>
              </p:cNvSpPr>
              <p:nvPr userDrawn="1"/>
            </p:nvSpPr>
            <p:spPr bwMode="auto">
              <a:xfrm>
                <a:off x="2045" y="150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Rectangle 199"/>
              <p:cNvSpPr>
                <a:spLocks noChangeArrowheads="1"/>
              </p:cNvSpPr>
              <p:nvPr userDrawn="1"/>
            </p:nvSpPr>
            <p:spPr bwMode="auto">
              <a:xfrm>
                <a:off x="2046" y="150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Rectangle 200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Rectangle 201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Rectangle 202"/>
              <p:cNvSpPr>
                <a:spLocks noChangeArrowheads="1"/>
              </p:cNvSpPr>
              <p:nvPr userDrawn="1"/>
            </p:nvSpPr>
            <p:spPr bwMode="auto">
              <a:xfrm>
                <a:off x="2048" y="150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Rectangle 203"/>
              <p:cNvSpPr>
                <a:spLocks noChangeArrowheads="1"/>
              </p:cNvSpPr>
              <p:nvPr userDrawn="1"/>
            </p:nvSpPr>
            <p:spPr bwMode="auto">
              <a:xfrm>
                <a:off x="2049" y="150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Rectangle 204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Rectangle 205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Rectangle 206"/>
              <p:cNvSpPr>
                <a:spLocks noChangeArrowheads="1"/>
              </p:cNvSpPr>
              <p:nvPr userDrawn="1"/>
            </p:nvSpPr>
            <p:spPr bwMode="auto">
              <a:xfrm>
                <a:off x="2051" y="150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Rectangle 207"/>
              <p:cNvSpPr>
                <a:spLocks noChangeArrowheads="1"/>
              </p:cNvSpPr>
              <p:nvPr userDrawn="1"/>
            </p:nvSpPr>
            <p:spPr bwMode="auto">
              <a:xfrm>
                <a:off x="2052" y="150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Rectangle 208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Rectangle 209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Rectangle 210"/>
              <p:cNvSpPr>
                <a:spLocks noChangeArrowheads="1"/>
              </p:cNvSpPr>
              <p:nvPr userDrawn="1"/>
            </p:nvSpPr>
            <p:spPr bwMode="auto">
              <a:xfrm>
                <a:off x="2054" y="150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Rectangle 211"/>
              <p:cNvSpPr>
                <a:spLocks noChangeArrowheads="1"/>
              </p:cNvSpPr>
              <p:nvPr userDrawn="1"/>
            </p:nvSpPr>
            <p:spPr bwMode="auto">
              <a:xfrm>
                <a:off x="2055" y="150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Rectangle 212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Rectangle 213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Rectangle 214"/>
              <p:cNvSpPr>
                <a:spLocks noChangeArrowheads="1"/>
              </p:cNvSpPr>
              <p:nvPr userDrawn="1"/>
            </p:nvSpPr>
            <p:spPr bwMode="auto">
              <a:xfrm>
                <a:off x="2057" y="150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Rectangle 215"/>
              <p:cNvSpPr>
                <a:spLocks noChangeArrowheads="1"/>
              </p:cNvSpPr>
              <p:nvPr userDrawn="1"/>
            </p:nvSpPr>
            <p:spPr bwMode="auto">
              <a:xfrm>
                <a:off x="2058" y="150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Rectangle 216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Rectangle 217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18"/>
              <p:cNvSpPr>
                <a:spLocks noEditPoints="1"/>
              </p:cNvSpPr>
              <p:nvPr userDrawn="1"/>
            </p:nvSpPr>
            <p:spPr bwMode="auto">
              <a:xfrm>
                <a:off x="1713" y="988"/>
                <a:ext cx="642" cy="1051"/>
              </a:xfrm>
              <a:custGeom>
                <a:avLst/>
                <a:gdLst>
                  <a:gd name="T0" fmla="*/ 254 w 643"/>
                  <a:gd name="T1" fmla="*/ 998 h 1051"/>
                  <a:gd name="T2" fmla="*/ 621 w 643"/>
                  <a:gd name="T3" fmla="*/ 866 h 1051"/>
                  <a:gd name="T4" fmla="*/ 0 w 643"/>
                  <a:gd name="T5" fmla="*/ 107 h 1051"/>
                  <a:gd name="T6" fmla="*/ 643 w 643"/>
                  <a:gd name="T7" fmla="*/ 945 h 1051"/>
                  <a:gd name="T8" fmla="*/ 350 w 643"/>
                  <a:gd name="T9" fmla="*/ 623 h 1051"/>
                  <a:gd name="T10" fmla="*/ 381 w 643"/>
                  <a:gd name="T11" fmla="*/ 733 h 1051"/>
                  <a:gd name="T12" fmla="*/ 252 w 643"/>
                  <a:gd name="T13" fmla="*/ 458 h 1051"/>
                  <a:gd name="T14" fmla="*/ 224 w 643"/>
                  <a:gd name="T15" fmla="*/ 396 h 1051"/>
                  <a:gd name="T16" fmla="*/ 241 w 643"/>
                  <a:gd name="T17" fmla="*/ 376 h 1051"/>
                  <a:gd name="T18" fmla="*/ 270 w 643"/>
                  <a:gd name="T19" fmla="*/ 392 h 1051"/>
                  <a:gd name="T20" fmla="*/ 289 w 643"/>
                  <a:gd name="T21" fmla="*/ 408 h 1051"/>
                  <a:gd name="T22" fmla="*/ 288 w 643"/>
                  <a:gd name="T23" fmla="*/ 378 h 1051"/>
                  <a:gd name="T24" fmla="*/ 280 w 643"/>
                  <a:gd name="T25" fmla="*/ 365 h 1051"/>
                  <a:gd name="T26" fmla="*/ 338 w 643"/>
                  <a:gd name="T27" fmla="*/ 363 h 1051"/>
                  <a:gd name="T28" fmla="*/ 355 w 643"/>
                  <a:gd name="T29" fmla="*/ 443 h 1051"/>
                  <a:gd name="T30" fmla="*/ 364 w 643"/>
                  <a:gd name="T31" fmla="*/ 457 h 1051"/>
                  <a:gd name="T32" fmla="*/ 306 w 643"/>
                  <a:gd name="T33" fmla="*/ 458 h 1051"/>
                  <a:gd name="T34" fmla="*/ 299 w 643"/>
                  <a:gd name="T35" fmla="*/ 428 h 1051"/>
                  <a:gd name="T36" fmla="*/ 285 w 643"/>
                  <a:gd name="T37" fmla="*/ 452 h 1051"/>
                  <a:gd name="T38" fmla="*/ 299 w 643"/>
                  <a:gd name="T39" fmla="*/ 461 h 1051"/>
                  <a:gd name="T40" fmla="*/ 248 w 643"/>
                  <a:gd name="T41" fmla="*/ 490 h 1051"/>
                  <a:gd name="T42" fmla="*/ 313 w 643"/>
                  <a:gd name="T43" fmla="*/ 493 h 1051"/>
                  <a:gd name="T44" fmla="*/ 344 w 643"/>
                  <a:gd name="T45" fmla="*/ 603 h 1051"/>
                  <a:gd name="T46" fmla="*/ 313 w 643"/>
                  <a:gd name="T47" fmla="*/ 493 h 1051"/>
                  <a:gd name="T48" fmla="*/ 408 w 643"/>
                  <a:gd name="T49" fmla="*/ 863 h 1051"/>
                  <a:gd name="T50" fmla="*/ 378 w 643"/>
                  <a:gd name="T51" fmla="*/ 842 h 1051"/>
                  <a:gd name="T52" fmla="*/ 350 w 643"/>
                  <a:gd name="T53" fmla="*/ 782 h 1051"/>
                  <a:gd name="T54" fmla="*/ 372 w 643"/>
                  <a:gd name="T55" fmla="*/ 760 h 1051"/>
                  <a:gd name="T56" fmla="*/ 408 w 643"/>
                  <a:gd name="T57" fmla="*/ 765 h 1051"/>
                  <a:gd name="T58" fmla="*/ 412 w 643"/>
                  <a:gd name="T59" fmla="*/ 837 h 1051"/>
                  <a:gd name="T60" fmla="*/ 447 w 643"/>
                  <a:gd name="T61" fmla="*/ 801 h 1051"/>
                  <a:gd name="T62" fmla="*/ 456 w 643"/>
                  <a:gd name="T63" fmla="*/ 851 h 1051"/>
                  <a:gd name="T64" fmla="*/ 543 w 643"/>
                  <a:gd name="T65" fmla="*/ 837 h 1051"/>
                  <a:gd name="T66" fmla="*/ 449 w 643"/>
                  <a:gd name="T67" fmla="*/ 511 h 1051"/>
                  <a:gd name="T68" fmla="*/ 440 w 643"/>
                  <a:gd name="T69" fmla="*/ 478 h 1051"/>
                  <a:gd name="T70" fmla="*/ 454 w 643"/>
                  <a:gd name="T71" fmla="*/ 453 h 1051"/>
                  <a:gd name="T72" fmla="*/ 425 w 643"/>
                  <a:gd name="T73" fmla="*/ 397 h 1051"/>
                  <a:gd name="T74" fmla="*/ 321 w 643"/>
                  <a:gd name="T75" fmla="*/ 89 h 1051"/>
                  <a:gd name="T76" fmla="*/ 291 w 643"/>
                  <a:gd name="T77" fmla="*/ 265 h 1051"/>
                  <a:gd name="T78" fmla="*/ 250 w 643"/>
                  <a:gd name="T79" fmla="*/ 255 h 1051"/>
                  <a:gd name="T80" fmla="*/ 269 w 643"/>
                  <a:gd name="T81" fmla="*/ 319 h 1051"/>
                  <a:gd name="T82" fmla="*/ 309 w 643"/>
                  <a:gd name="T83" fmla="*/ 323 h 1051"/>
                  <a:gd name="T84" fmla="*/ 270 w 643"/>
                  <a:gd name="T85" fmla="*/ 344 h 1051"/>
                  <a:gd name="T86" fmla="*/ 248 w 643"/>
                  <a:gd name="T87" fmla="*/ 231 h 1051"/>
                  <a:gd name="T88" fmla="*/ 202 w 643"/>
                  <a:gd name="T89" fmla="*/ 104 h 1051"/>
                  <a:gd name="T90" fmla="*/ 244 w 643"/>
                  <a:gd name="T91" fmla="*/ 100 h 1051"/>
                  <a:gd name="T92" fmla="*/ 227 w 643"/>
                  <a:gd name="T93" fmla="*/ 136 h 1051"/>
                  <a:gd name="T94" fmla="*/ 208 w 643"/>
                  <a:gd name="T95" fmla="*/ 127 h 1051"/>
                  <a:gd name="T96" fmla="*/ 264 w 643"/>
                  <a:gd name="T97" fmla="*/ 168 h 1051"/>
                  <a:gd name="T98" fmla="*/ 189 w 643"/>
                  <a:gd name="T99" fmla="*/ 219 h 1051"/>
                  <a:gd name="T100" fmla="*/ 202 w 643"/>
                  <a:gd name="T101" fmla="*/ 181 h 1051"/>
                  <a:gd name="T102" fmla="*/ 223 w 643"/>
                  <a:gd name="T103" fmla="*/ 178 h 1051"/>
                  <a:gd name="T104" fmla="*/ 202 w 643"/>
                  <a:gd name="T105" fmla="*/ 104 h 1051"/>
                  <a:gd name="T106" fmla="*/ 82 w 643"/>
                  <a:gd name="T107" fmla="*/ 150 h 1051"/>
                  <a:gd name="T108" fmla="*/ 175 w 643"/>
                  <a:gd name="T109" fmla="*/ 476 h 1051"/>
                  <a:gd name="T110" fmla="*/ 185 w 643"/>
                  <a:gd name="T111" fmla="*/ 509 h 1051"/>
                  <a:gd name="T112" fmla="*/ 181 w 643"/>
                  <a:gd name="T113" fmla="*/ 546 h 1051"/>
                  <a:gd name="T114" fmla="*/ 215 w 643"/>
                  <a:gd name="T115" fmla="*/ 585 h 1051"/>
                  <a:gd name="T116" fmla="*/ 289 w 643"/>
                  <a:gd name="T117" fmla="*/ 901 h 1051"/>
                  <a:gd name="T118" fmla="*/ 205 w 643"/>
                  <a:gd name="T119" fmla="*/ 58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3" h="1051">
                    <a:moveTo>
                      <a:pt x="628" y="891"/>
                    </a:moveTo>
                    <a:cubicBezTo>
                      <a:pt x="442" y="945"/>
                      <a:pt x="442" y="945"/>
                      <a:pt x="442" y="945"/>
                    </a:cubicBezTo>
                    <a:cubicBezTo>
                      <a:pt x="254" y="998"/>
                      <a:pt x="254" y="998"/>
                      <a:pt x="254" y="998"/>
                    </a:cubicBezTo>
                    <a:cubicBezTo>
                      <a:pt x="247" y="973"/>
                      <a:pt x="247" y="973"/>
                      <a:pt x="247" y="973"/>
                    </a:cubicBezTo>
                    <a:cubicBezTo>
                      <a:pt x="435" y="919"/>
                      <a:pt x="435" y="919"/>
                      <a:pt x="435" y="919"/>
                    </a:cubicBezTo>
                    <a:cubicBezTo>
                      <a:pt x="621" y="866"/>
                      <a:pt x="621" y="866"/>
                      <a:pt x="621" y="866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69" y="1051"/>
                      <a:pt x="269" y="1051"/>
                      <a:pt x="269" y="1051"/>
                    </a:cubicBezTo>
                    <a:cubicBezTo>
                      <a:pt x="457" y="998"/>
                      <a:pt x="457" y="998"/>
                      <a:pt x="457" y="998"/>
                    </a:cubicBezTo>
                    <a:cubicBezTo>
                      <a:pt x="643" y="945"/>
                      <a:pt x="643" y="945"/>
                      <a:pt x="643" y="945"/>
                    </a:cubicBezTo>
                    <a:lnTo>
                      <a:pt x="628" y="891"/>
                    </a:lnTo>
                    <a:close/>
                    <a:moveTo>
                      <a:pt x="314" y="695"/>
                    </a:moveTo>
                    <a:cubicBezTo>
                      <a:pt x="303" y="658"/>
                      <a:pt x="316" y="633"/>
                      <a:pt x="350" y="623"/>
                    </a:cubicBezTo>
                    <a:cubicBezTo>
                      <a:pt x="350" y="623"/>
                      <a:pt x="351" y="623"/>
                      <a:pt x="351" y="623"/>
                    </a:cubicBezTo>
                    <a:cubicBezTo>
                      <a:pt x="384" y="613"/>
                      <a:pt x="405" y="626"/>
                      <a:pt x="415" y="661"/>
                    </a:cubicBezTo>
                    <a:cubicBezTo>
                      <a:pt x="425" y="696"/>
                      <a:pt x="413" y="722"/>
                      <a:pt x="381" y="733"/>
                    </a:cubicBezTo>
                    <a:cubicBezTo>
                      <a:pt x="380" y="733"/>
                      <a:pt x="379" y="733"/>
                      <a:pt x="378" y="734"/>
                    </a:cubicBezTo>
                    <a:cubicBezTo>
                      <a:pt x="346" y="743"/>
                      <a:pt x="324" y="729"/>
                      <a:pt x="314" y="695"/>
                    </a:cubicBezTo>
                    <a:close/>
                    <a:moveTo>
                      <a:pt x="252" y="458"/>
                    </a:moveTo>
                    <a:cubicBezTo>
                      <a:pt x="236" y="401"/>
                      <a:pt x="236" y="401"/>
                      <a:pt x="236" y="401"/>
                    </a:cubicBezTo>
                    <a:cubicBezTo>
                      <a:pt x="234" y="395"/>
                      <a:pt x="232" y="393"/>
                      <a:pt x="228" y="395"/>
                    </a:cubicBezTo>
                    <a:cubicBezTo>
                      <a:pt x="226" y="395"/>
                      <a:pt x="224" y="396"/>
                      <a:pt x="224" y="396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82"/>
                      <a:pt x="219" y="382"/>
                      <a:pt x="219" y="382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50" y="373"/>
                      <a:pt x="273" y="366"/>
                      <a:pt x="273" y="366"/>
                    </a:cubicBezTo>
                    <a:cubicBezTo>
                      <a:pt x="276" y="381"/>
                      <a:pt x="276" y="381"/>
                      <a:pt x="276" y="381"/>
                    </a:cubicBezTo>
                    <a:cubicBezTo>
                      <a:pt x="269" y="384"/>
                      <a:pt x="268" y="386"/>
                      <a:pt x="270" y="392"/>
                    </a:cubicBezTo>
                    <a:cubicBezTo>
                      <a:pt x="274" y="412"/>
                      <a:pt x="274" y="412"/>
                      <a:pt x="274" y="412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96" y="406"/>
                      <a:pt x="299" y="405"/>
                      <a:pt x="302" y="404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5" y="378"/>
                      <a:pt x="293" y="377"/>
                      <a:pt x="288" y="378"/>
                    </a:cubicBezTo>
                    <a:cubicBezTo>
                      <a:pt x="284" y="379"/>
                      <a:pt x="284" y="379"/>
                      <a:pt x="284" y="379"/>
                    </a:cubicBezTo>
                    <a:cubicBezTo>
                      <a:pt x="282" y="378"/>
                      <a:pt x="282" y="378"/>
                      <a:pt x="282" y="378"/>
                    </a:cubicBezTo>
                    <a:cubicBezTo>
                      <a:pt x="280" y="365"/>
                      <a:pt x="280" y="365"/>
                      <a:pt x="280" y="365"/>
                    </a:cubicBezTo>
                    <a:cubicBezTo>
                      <a:pt x="306" y="358"/>
                      <a:pt x="306" y="358"/>
                      <a:pt x="306" y="358"/>
                    </a:cubicBezTo>
                    <a:cubicBezTo>
                      <a:pt x="313" y="356"/>
                      <a:pt x="335" y="349"/>
                      <a:pt x="335" y="349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330" y="367"/>
                      <a:pt x="329" y="369"/>
                      <a:pt x="331" y="375"/>
                    </a:cubicBezTo>
                    <a:cubicBezTo>
                      <a:pt x="333" y="388"/>
                      <a:pt x="340" y="412"/>
                      <a:pt x="346" y="434"/>
                    </a:cubicBezTo>
                    <a:cubicBezTo>
                      <a:pt x="348" y="442"/>
                      <a:pt x="350" y="444"/>
                      <a:pt x="355" y="443"/>
                    </a:cubicBezTo>
                    <a:cubicBezTo>
                      <a:pt x="357" y="442"/>
                      <a:pt x="360" y="441"/>
                      <a:pt x="360" y="441"/>
                    </a:cubicBezTo>
                    <a:cubicBezTo>
                      <a:pt x="361" y="443"/>
                      <a:pt x="361" y="443"/>
                      <a:pt x="361" y="443"/>
                    </a:cubicBezTo>
                    <a:cubicBezTo>
                      <a:pt x="364" y="457"/>
                      <a:pt x="364" y="457"/>
                      <a:pt x="364" y="457"/>
                    </a:cubicBezTo>
                    <a:cubicBezTo>
                      <a:pt x="364" y="457"/>
                      <a:pt x="349" y="461"/>
                      <a:pt x="336" y="464"/>
                    </a:cubicBezTo>
                    <a:cubicBezTo>
                      <a:pt x="328" y="466"/>
                      <a:pt x="308" y="472"/>
                      <a:pt x="308" y="472"/>
                    </a:cubicBezTo>
                    <a:cubicBezTo>
                      <a:pt x="306" y="458"/>
                      <a:pt x="306" y="458"/>
                      <a:pt x="306" y="458"/>
                    </a:cubicBezTo>
                    <a:cubicBezTo>
                      <a:pt x="314" y="455"/>
                      <a:pt x="316" y="451"/>
                      <a:pt x="313" y="442"/>
                    </a:cubicBezTo>
                    <a:cubicBezTo>
                      <a:pt x="308" y="426"/>
                      <a:pt x="308" y="426"/>
                      <a:pt x="308" y="426"/>
                    </a:cubicBezTo>
                    <a:cubicBezTo>
                      <a:pt x="308" y="426"/>
                      <a:pt x="302" y="427"/>
                      <a:pt x="299" y="428"/>
                    </a:cubicBezTo>
                    <a:cubicBezTo>
                      <a:pt x="298" y="429"/>
                      <a:pt x="296" y="429"/>
                      <a:pt x="295" y="429"/>
                    </a:cubicBezTo>
                    <a:cubicBezTo>
                      <a:pt x="289" y="432"/>
                      <a:pt x="280" y="435"/>
                      <a:pt x="280" y="435"/>
                    </a:cubicBezTo>
                    <a:cubicBezTo>
                      <a:pt x="285" y="452"/>
                      <a:pt x="285" y="452"/>
                      <a:pt x="285" y="452"/>
                    </a:cubicBezTo>
                    <a:cubicBezTo>
                      <a:pt x="288" y="461"/>
                      <a:pt x="289" y="463"/>
                      <a:pt x="293" y="461"/>
                    </a:cubicBezTo>
                    <a:cubicBezTo>
                      <a:pt x="296" y="461"/>
                      <a:pt x="298" y="460"/>
                      <a:pt x="298" y="460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2" y="475"/>
                      <a:pt x="282" y="480"/>
                      <a:pt x="275" y="482"/>
                    </a:cubicBezTo>
                    <a:cubicBezTo>
                      <a:pt x="265" y="485"/>
                      <a:pt x="248" y="490"/>
                      <a:pt x="248" y="490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53" y="470"/>
                      <a:pt x="254" y="467"/>
                      <a:pt x="252" y="458"/>
                    </a:cubicBezTo>
                    <a:close/>
                    <a:moveTo>
                      <a:pt x="313" y="493"/>
                    </a:moveTo>
                    <a:cubicBezTo>
                      <a:pt x="313" y="493"/>
                      <a:pt x="314" y="493"/>
                      <a:pt x="314" y="493"/>
                    </a:cubicBezTo>
                    <a:cubicBezTo>
                      <a:pt x="347" y="484"/>
                      <a:pt x="368" y="497"/>
                      <a:pt x="378" y="531"/>
                    </a:cubicBezTo>
                    <a:cubicBezTo>
                      <a:pt x="388" y="567"/>
                      <a:pt x="376" y="592"/>
                      <a:pt x="344" y="603"/>
                    </a:cubicBezTo>
                    <a:cubicBezTo>
                      <a:pt x="343" y="603"/>
                      <a:pt x="342" y="604"/>
                      <a:pt x="341" y="604"/>
                    </a:cubicBezTo>
                    <a:cubicBezTo>
                      <a:pt x="309" y="613"/>
                      <a:pt x="287" y="599"/>
                      <a:pt x="277" y="565"/>
                    </a:cubicBezTo>
                    <a:cubicBezTo>
                      <a:pt x="267" y="529"/>
                      <a:pt x="279" y="503"/>
                      <a:pt x="313" y="493"/>
                    </a:cubicBezTo>
                    <a:close/>
                    <a:moveTo>
                      <a:pt x="456" y="851"/>
                    </a:moveTo>
                    <a:cubicBezTo>
                      <a:pt x="456" y="851"/>
                      <a:pt x="438" y="855"/>
                      <a:pt x="418" y="861"/>
                    </a:cubicBezTo>
                    <a:cubicBezTo>
                      <a:pt x="408" y="863"/>
                      <a:pt x="408" y="863"/>
                      <a:pt x="408" y="863"/>
                    </a:cubicBezTo>
                    <a:cubicBezTo>
                      <a:pt x="391" y="868"/>
                      <a:pt x="374" y="875"/>
                      <a:pt x="374" y="875"/>
                    </a:cubicBezTo>
                    <a:cubicBezTo>
                      <a:pt x="371" y="859"/>
                      <a:pt x="371" y="859"/>
                      <a:pt x="371" y="859"/>
                    </a:cubicBezTo>
                    <a:cubicBezTo>
                      <a:pt x="379" y="856"/>
                      <a:pt x="380" y="852"/>
                      <a:pt x="378" y="842"/>
                    </a:cubicBezTo>
                    <a:cubicBezTo>
                      <a:pt x="362" y="787"/>
                      <a:pt x="362" y="787"/>
                      <a:pt x="362" y="787"/>
                    </a:cubicBezTo>
                    <a:cubicBezTo>
                      <a:pt x="360" y="780"/>
                      <a:pt x="358" y="779"/>
                      <a:pt x="354" y="780"/>
                    </a:cubicBezTo>
                    <a:cubicBezTo>
                      <a:pt x="352" y="781"/>
                      <a:pt x="350" y="782"/>
                      <a:pt x="350" y="782"/>
                    </a:cubicBezTo>
                    <a:cubicBezTo>
                      <a:pt x="348" y="780"/>
                      <a:pt x="348" y="780"/>
                      <a:pt x="348" y="780"/>
                    </a:cubicBezTo>
                    <a:cubicBezTo>
                      <a:pt x="346" y="767"/>
                      <a:pt x="346" y="767"/>
                      <a:pt x="346" y="767"/>
                    </a:cubicBezTo>
                    <a:cubicBezTo>
                      <a:pt x="372" y="760"/>
                      <a:pt x="372" y="760"/>
                      <a:pt x="372" y="760"/>
                    </a:cubicBezTo>
                    <a:cubicBezTo>
                      <a:pt x="375" y="759"/>
                      <a:pt x="382" y="757"/>
                      <a:pt x="388" y="755"/>
                    </a:cubicBezTo>
                    <a:cubicBezTo>
                      <a:pt x="397" y="752"/>
                      <a:pt x="406" y="749"/>
                      <a:pt x="406" y="749"/>
                    </a:cubicBezTo>
                    <a:cubicBezTo>
                      <a:pt x="408" y="765"/>
                      <a:pt x="408" y="765"/>
                      <a:pt x="408" y="765"/>
                    </a:cubicBezTo>
                    <a:cubicBezTo>
                      <a:pt x="397" y="770"/>
                      <a:pt x="395" y="772"/>
                      <a:pt x="396" y="778"/>
                    </a:cubicBezTo>
                    <a:cubicBezTo>
                      <a:pt x="399" y="789"/>
                      <a:pt x="401" y="800"/>
                      <a:pt x="405" y="815"/>
                    </a:cubicBezTo>
                    <a:cubicBezTo>
                      <a:pt x="412" y="837"/>
                      <a:pt x="412" y="837"/>
                      <a:pt x="412" y="837"/>
                    </a:cubicBezTo>
                    <a:cubicBezTo>
                      <a:pt x="413" y="840"/>
                      <a:pt x="415" y="841"/>
                      <a:pt x="419" y="840"/>
                    </a:cubicBezTo>
                    <a:cubicBezTo>
                      <a:pt x="430" y="837"/>
                      <a:pt x="432" y="831"/>
                      <a:pt x="427" y="809"/>
                    </a:cubicBezTo>
                    <a:cubicBezTo>
                      <a:pt x="447" y="801"/>
                      <a:pt x="447" y="801"/>
                      <a:pt x="447" y="801"/>
                    </a:cubicBezTo>
                    <a:cubicBezTo>
                      <a:pt x="450" y="803"/>
                      <a:pt x="450" y="803"/>
                      <a:pt x="450" y="803"/>
                    </a:cubicBezTo>
                    <a:cubicBezTo>
                      <a:pt x="450" y="803"/>
                      <a:pt x="453" y="825"/>
                      <a:pt x="459" y="848"/>
                    </a:cubicBezTo>
                    <a:lnTo>
                      <a:pt x="456" y="851"/>
                    </a:lnTo>
                    <a:close/>
                    <a:moveTo>
                      <a:pt x="459" y="516"/>
                    </a:moveTo>
                    <a:cubicBezTo>
                      <a:pt x="548" y="828"/>
                      <a:pt x="548" y="828"/>
                      <a:pt x="548" y="828"/>
                    </a:cubicBezTo>
                    <a:cubicBezTo>
                      <a:pt x="549" y="832"/>
                      <a:pt x="546" y="836"/>
                      <a:pt x="543" y="837"/>
                    </a:cubicBezTo>
                    <a:cubicBezTo>
                      <a:pt x="539" y="838"/>
                      <a:pt x="534" y="836"/>
                      <a:pt x="533" y="832"/>
                    </a:cubicBezTo>
                    <a:cubicBezTo>
                      <a:pt x="444" y="520"/>
                      <a:pt x="444" y="520"/>
                      <a:pt x="444" y="520"/>
                    </a:cubicBezTo>
                    <a:cubicBezTo>
                      <a:pt x="443" y="516"/>
                      <a:pt x="445" y="512"/>
                      <a:pt x="449" y="511"/>
                    </a:cubicBezTo>
                    <a:cubicBezTo>
                      <a:pt x="453" y="510"/>
                      <a:pt x="457" y="512"/>
                      <a:pt x="459" y="516"/>
                    </a:cubicBezTo>
                    <a:close/>
                    <a:moveTo>
                      <a:pt x="454" y="453"/>
                    </a:moveTo>
                    <a:cubicBezTo>
                      <a:pt x="457" y="464"/>
                      <a:pt x="451" y="475"/>
                      <a:pt x="440" y="478"/>
                    </a:cubicBezTo>
                    <a:cubicBezTo>
                      <a:pt x="429" y="481"/>
                      <a:pt x="418" y="475"/>
                      <a:pt x="415" y="464"/>
                    </a:cubicBezTo>
                    <a:cubicBezTo>
                      <a:pt x="412" y="453"/>
                      <a:pt x="418" y="442"/>
                      <a:pt x="429" y="439"/>
                    </a:cubicBezTo>
                    <a:cubicBezTo>
                      <a:pt x="439" y="436"/>
                      <a:pt x="450" y="442"/>
                      <a:pt x="454" y="453"/>
                    </a:cubicBezTo>
                    <a:close/>
                    <a:moveTo>
                      <a:pt x="326" y="80"/>
                    </a:moveTo>
                    <a:cubicBezTo>
                      <a:pt x="330" y="79"/>
                      <a:pt x="334" y="81"/>
                      <a:pt x="336" y="85"/>
                    </a:cubicBezTo>
                    <a:cubicBezTo>
                      <a:pt x="425" y="397"/>
                      <a:pt x="425" y="397"/>
                      <a:pt x="425" y="397"/>
                    </a:cubicBezTo>
                    <a:cubicBezTo>
                      <a:pt x="426" y="401"/>
                      <a:pt x="424" y="405"/>
                      <a:pt x="420" y="406"/>
                    </a:cubicBezTo>
                    <a:cubicBezTo>
                      <a:pt x="416" y="408"/>
                      <a:pt x="412" y="405"/>
                      <a:pt x="410" y="401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0" y="85"/>
                      <a:pt x="322" y="81"/>
                      <a:pt x="326" y="80"/>
                    </a:cubicBezTo>
                    <a:close/>
                    <a:moveTo>
                      <a:pt x="286" y="228"/>
                    </a:moveTo>
                    <a:cubicBezTo>
                      <a:pt x="286" y="228"/>
                      <a:pt x="287" y="244"/>
                      <a:pt x="291" y="265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7" y="273"/>
                      <a:pt x="266" y="269"/>
                      <a:pt x="264" y="264"/>
                    </a:cubicBezTo>
                    <a:cubicBezTo>
                      <a:pt x="262" y="255"/>
                      <a:pt x="258" y="252"/>
                      <a:pt x="250" y="255"/>
                    </a:cubicBezTo>
                    <a:cubicBezTo>
                      <a:pt x="248" y="255"/>
                      <a:pt x="247" y="256"/>
                      <a:pt x="245" y="257"/>
                    </a:cubicBezTo>
                    <a:cubicBezTo>
                      <a:pt x="263" y="319"/>
                      <a:pt x="263" y="319"/>
                      <a:pt x="263" y="319"/>
                    </a:cubicBezTo>
                    <a:cubicBezTo>
                      <a:pt x="265" y="319"/>
                      <a:pt x="267" y="319"/>
                      <a:pt x="269" y="319"/>
                    </a:cubicBezTo>
                    <a:cubicBezTo>
                      <a:pt x="277" y="316"/>
                      <a:pt x="279" y="310"/>
                      <a:pt x="276" y="29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5" y="307"/>
                      <a:pt x="309" y="323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292" y="338"/>
                      <a:pt x="270" y="344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40" y="352"/>
                      <a:pt x="217" y="338"/>
                      <a:pt x="207" y="304"/>
                    </a:cubicBezTo>
                    <a:cubicBezTo>
                      <a:pt x="198" y="271"/>
                      <a:pt x="209" y="246"/>
                      <a:pt x="239" y="234"/>
                    </a:cubicBezTo>
                    <a:cubicBezTo>
                      <a:pt x="242" y="233"/>
                      <a:pt x="245" y="232"/>
                      <a:pt x="248" y="231"/>
                    </a:cubicBezTo>
                    <a:cubicBezTo>
                      <a:pt x="262" y="227"/>
                      <a:pt x="284" y="225"/>
                      <a:pt x="284" y="225"/>
                    </a:cubicBezTo>
                    <a:lnTo>
                      <a:pt x="286" y="228"/>
                    </a:lnTo>
                    <a:close/>
                    <a:moveTo>
                      <a:pt x="202" y="104"/>
                    </a:moveTo>
                    <a:cubicBezTo>
                      <a:pt x="204" y="103"/>
                      <a:pt x="207" y="102"/>
                      <a:pt x="209" y="102"/>
                    </a:cubicBezTo>
                    <a:cubicBezTo>
                      <a:pt x="227" y="97"/>
                      <a:pt x="241" y="97"/>
                      <a:pt x="241" y="97"/>
                    </a:cubicBezTo>
                    <a:cubicBezTo>
                      <a:pt x="244" y="100"/>
                      <a:pt x="244" y="100"/>
                      <a:pt x="244" y="100"/>
                    </a:cubicBezTo>
                    <a:cubicBezTo>
                      <a:pt x="244" y="100"/>
                      <a:pt x="245" y="115"/>
                      <a:pt x="248" y="130"/>
                    </a:cubicBezTo>
                    <a:cubicBezTo>
                      <a:pt x="230" y="137"/>
                      <a:pt x="230" y="137"/>
                      <a:pt x="230" y="137"/>
                    </a:cubicBezTo>
                    <a:cubicBezTo>
                      <a:pt x="227" y="136"/>
                      <a:pt x="227" y="136"/>
                      <a:pt x="227" y="136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4" y="126"/>
                      <a:pt x="219" y="124"/>
                      <a:pt x="211" y="126"/>
                    </a:cubicBezTo>
                    <a:cubicBezTo>
                      <a:pt x="210" y="126"/>
                      <a:pt x="209" y="126"/>
                      <a:pt x="208" y="127"/>
                    </a:cubicBezTo>
                    <a:cubicBezTo>
                      <a:pt x="212" y="142"/>
                      <a:pt x="212" y="142"/>
                      <a:pt x="212" y="142"/>
                    </a:cubicBezTo>
                    <a:cubicBezTo>
                      <a:pt x="217" y="143"/>
                      <a:pt x="222" y="144"/>
                      <a:pt x="228" y="145"/>
                    </a:cubicBezTo>
                    <a:cubicBezTo>
                      <a:pt x="243" y="146"/>
                      <a:pt x="259" y="150"/>
                      <a:pt x="264" y="168"/>
                    </a:cubicBezTo>
                    <a:cubicBezTo>
                      <a:pt x="270" y="187"/>
                      <a:pt x="258" y="203"/>
                      <a:pt x="233" y="213"/>
                    </a:cubicBezTo>
                    <a:cubicBezTo>
                      <a:pt x="230" y="214"/>
                      <a:pt x="227" y="216"/>
                      <a:pt x="223" y="217"/>
                    </a:cubicBezTo>
                    <a:cubicBezTo>
                      <a:pt x="204" y="222"/>
                      <a:pt x="189" y="219"/>
                      <a:pt x="189" y="219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6" y="216"/>
                      <a:pt x="184" y="199"/>
                      <a:pt x="182" y="188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92"/>
                      <a:pt x="212" y="196"/>
                      <a:pt x="221" y="193"/>
                    </a:cubicBezTo>
                    <a:cubicBezTo>
                      <a:pt x="224" y="193"/>
                      <a:pt x="225" y="192"/>
                      <a:pt x="227" y="191"/>
                    </a:cubicBezTo>
                    <a:cubicBezTo>
                      <a:pt x="223" y="178"/>
                      <a:pt x="223" y="178"/>
                      <a:pt x="223" y="178"/>
                    </a:cubicBezTo>
                    <a:cubicBezTo>
                      <a:pt x="218" y="176"/>
                      <a:pt x="210" y="176"/>
                      <a:pt x="202" y="174"/>
                    </a:cubicBezTo>
                    <a:cubicBezTo>
                      <a:pt x="188" y="172"/>
                      <a:pt x="173" y="168"/>
                      <a:pt x="169" y="151"/>
                    </a:cubicBezTo>
                    <a:cubicBezTo>
                      <a:pt x="163" y="132"/>
                      <a:pt x="176" y="113"/>
                      <a:pt x="202" y="104"/>
                    </a:cubicBezTo>
                    <a:close/>
                    <a:moveTo>
                      <a:pt x="166" y="471"/>
                    </a:moveTo>
                    <a:cubicBezTo>
                      <a:pt x="77" y="159"/>
                      <a:pt x="77" y="159"/>
                      <a:pt x="77" y="159"/>
                    </a:cubicBezTo>
                    <a:cubicBezTo>
                      <a:pt x="76" y="155"/>
                      <a:pt x="78" y="151"/>
                      <a:pt x="82" y="150"/>
                    </a:cubicBezTo>
                    <a:cubicBezTo>
                      <a:pt x="86" y="148"/>
                      <a:pt x="90" y="151"/>
                      <a:pt x="91" y="155"/>
                    </a:cubicBezTo>
                    <a:cubicBezTo>
                      <a:pt x="180" y="467"/>
                      <a:pt x="180" y="467"/>
                      <a:pt x="180" y="467"/>
                    </a:cubicBezTo>
                    <a:cubicBezTo>
                      <a:pt x="182" y="471"/>
                      <a:pt x="179" y="475"/>
                      <a:pt x="175" y="476"/>
                    </a:cubicBezTo>
                    <a:cubicBezTo>
                      <a:pt x="172" y="477"/>
                      <a:pt x="167" y="475"/>
                      <a:pt x="166" y="471"/>
                    </a:cubicBezTo>
                    <a:close/>
                    <a:moveTo>
                      <a:pt x="171" y="533"/>
                    </a:moveTo>
                    <a:cubicBezTo>
                      <a:pt x="168" y="523"/>
                      <a:pt x="174" y="512"/>
                      <a:pt x="185" y="509"/>
                    </a:cubicBezTo>
                    <a:cubicBezTo>
                      <a:pt x="196" y="506"/>
                      <a:pt x="207" y="512"/>
                      <a:pt x="210" y="522"/>
                    </a:cubicBezTo>
                    <a:cubicBezTo>
                      <a:pt x="213" y="533"/>
                      <a:pt x="207" y="544"/>
                      <a:pt x="196" y="547"/>
                    </a:cubicBezTo>
                    <a:cubicBezTo>
                      <a:pt x="191" y="549"/>
                      <a:pt x="185" y="548"/>
                      <a:pt x="181" y="546"/>
                    </a:cubicBezTo>
                    <a:cubicBezTo>
                      <a:pt x="176" y="543"/>
                      <a:pt x="173" y="539"/>
                      <a:pt x="171" y="533"/>
                    </a:cubicBezTo>
                    <a:close/>
                    <a:moveTo>
                      <a:pt x="205" y="580"/>
                    </a:moveTo>
                    <a:cubicBezTo>
                      <a:pt x="209" y="579"/>
                      <a:pt x="213" y="581"/>
                      <a:pt x="215" y="585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5" y="901"/>
                      <a:pt x="302" y="905"/>
                      <a:pt x="299" y="907"/>
                    </a:cubicBezTo>
                    <a:cubicBezTo>
                      <a:pt x="295" y="908"/>
                      <a:pt x="291" y="905"/>
                      <a:pt x="289" y="901"/>
                    </a:cubicBezTo>
                    <a:cubicBezTo>
                      <a:pt x="200" y="589"/>
                      <a:pt x="200" y="589"/>
                      <a:pt x="200" y="589"/>
                    </a:cubicBezTo>
                    <a:cubicBezTo>
                      <a:pt x="199" y="585"/>
                      <a:pt x="201" y="581"/>
                      <a:pt x="205" y="580"/>
                    </a:cubicBezTo>
                    <a:close/>
                    <a:moveTo>
                      <a:pt x="205" y="580"/>
                    </a:moveTo>
                    <a:cubicBezTo>
                      <a:pt x="205" y="580"/>
                      <a:pt x="205" y="580"/>
                      <a:pt x="205" y="580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19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close/>
                    <a:moveTo>
                      <a:pt x="375" y="0"/>
                    </a:move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20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moveTo>
                      <a:pt x="375" y="0"/>
                    </a:move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232"/>
            <p:cNvSpPr>
              <a:spLocks noEditPoints="1"/>
            </p:cNvSpPr>
            <p:nvPr/>
          </p:nvSpPr>
          <p:spPr bwMode="auto">
            <a:xfrm>
              <a:off x="2828926" y="2614955"/>
              <a:ext cx="168275" cy="522288"/>
            </a:xfrm>
            <a:custGeom>
              <a:avLst/>
              <a:gdLst>
                <a:gd name="T0" fmla="*/ 99 w 106"/>
                <a:gd name="T1" fmla="*/ 327 h 329"/>
                <a:gd name="T2" fmla="*/ 104 w 106"/>
                <a:gd name="T3" fmla="*/ 318 h 329"/>
                <a:gd name="T4" fmla="*/ 15 w 106"/>
                <a:gd name="T5" fmla="*/ 6 h 329"/>
                <a:gd name="T6" fmla="*/ 6 w 106"/>
                <a:gd name="T7" fmla="*/ 1 h 329"/>
                <a:gd name="T8" fmla="*/ 1 w 106"/>
                <a:gd name="T9" fmla="*/ 10 h 329"/>
                <a:gd name="T10" fmla="*/ 90 w 106"/>
                <a:gd name="T11" fmla="*/ 322 h 329"/>
                <a:gd name="T12" fmla="*/ 99 w 106"/>
                <a:gd name="T13" fmla="*/ 327 h 329"/>
                <a:gd name="T14" fmla="*/ 99 w 106"/>
                <a:gd name="T15" fmla="*/ 327 h 329"/>
                <a:gd name="T16" fmla="*/ 99 w 106"/>
                <a:gd name="T17" fmla="*/ 3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9">
                  <a:moveTo>
                    <a:pt x="99" y="327"/>
                  </a:moveTo>
                  <a:cubicBezTo>
                    <a:pt x="103" y="326"/>
                    <a:pt x="106" y="322"/>
                    <a:pt x="104" y="3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5" y="329"/>
                    <a:pt x="99" y="327"/>
                  </a:cubicBezTo>
                  <a:close/>
                  <a:moveTo>
                    <a:pt x="99" y="327"/>
                  </a:moveTo>
                  <a:cubicBezTo>
                    <a:pt x="99" y="327"/>
                    <a:pt x="99" y="327"/>
                    <a:pt x="99" y="32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33"/>
            <p:cNvSpPr>
              <a:spLocks noEditPoints="1"/>
            </p:cNvSpPr>
            <p:nvPr/>
          </p:nvSpPr>
          <p:spPr bwMode="auto">
            <a:xfrm>
              <a:off x="3025247" y="3293161"/>
              <a:ext cx="166688" cy="520700"/>
            </a:xfrm>
            <a:custGeom>
              <a:avLst/>
              <a:gdLst>
                <a:gd name="T0" fmla="*/ 6 w 106"/>
                <a:gd name="T1" fmla="*/ 1 h 328"/>
                <a:gd name="T2" fmla="*/ 1 w 106"/>
                <a:gd name="T3" fmla="*/ 10 h 328"/>
                <a:gd name="T4" fmla="*/ 90 w 106"/>
                <a:gd name="T5" fmla="*/ 322 h 328"/>
                <a:gd name="T6" fmla="*/ 100 w 106"/>
                <a:gd name="T7" fmla="*/ 327 h 328"/>
                <a:gd name="T8" fmla="*/ 105 w 106"/>
                <a:gd name="T9" fmla="*/ 318 h 328"/>
                <a:gd name="T10" fmla="*/ 16 w 106"/>
                <a:gd name="T11" fmla="*/ 6 h 328"/>
                <a:gd name="T12" fmla="*/ 6 w 106"/>
                <a:gd name="T13" fmla="*/ 1 h 328"/>
                <a:gd name="T14" fmla="*/ 6 w 106"/>
                <a:gd name="T15" fmla="*/ 1 h 328"/>
                <a:gd name="T16" fmla="*/ 6 w 106"/>
                <a:gd name="T1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8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6" y="328"/>
                    <a:pt x="100" y="327"/>
                  </a:cubicBezTo>
                  <a:cubicBezTo>
                    <a:pt x="103" y="326"/>
                    <a:pt x="106" y="322"/>
                    <a:pt x="105" y="3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9" name="矩形 218"/>
          <p:cNvSpPr/>
          <p:nvPr/>
        </p:nvSpPr>
        <p:spPr>
          <a:xfrm>
            <a:off x="5299099" y="3490877"/>
            <a:ext cx="1209907" cy="30760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3-1 </a:t>
            </a:r>
            <a:r>
              <a:rPr lang="zh-CN" altLang="en-US" sz="1400" dirty="0">
                <a:solidFill>
                  <a:srgbClr val="1C50A2"/>
                </a:solidFill>
                <a:latin typeface="Arial" panose="020B0604020202020204"/>
                <a:ea typeface="微软雅黑" panose="020B0503020204020204" charset="-122"/>
                <a:sym typeface="微软雅黑" panose="020B0503020204020204" charset="-122"/>
              </a:rPr>
              <a:t>关</a:t>
            </a:r>
            <a:r>
              <a:rPr lang="zh-CN" altLang="en-US" sz="1400" dirty="0" smtClean="0">
                <a:solidFill>
                  <a:srgbClr val="1C50A2"/>
                </a:solidFill>
                <a:latin typeface="Arial" panose="020B0604020202020204"/>
                <a:ea typeface="微软雅黑" panose="020B0503020204020204" charset="-122"/>
                <a:sym typeface="微软雅黑" panose="020B0503020204020204" charset="-122"/>
              </a:rPr>
              <a:t>键技术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5" name="矩形 424"/>
          <p:cNvSpPr/>
          <p:nvPr/>
        </p:nvSpPr>
        <p:spPr>
          <a:xfrm>
            <a:off x="6557471" y="3481031"/>
            <a:ext cx="1209907" cy="30760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3-2 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实践难点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6" name="矩形 425"/>
          <p:cNvSpPr/>
          <p:nvPr/>
        </p:nvSpPr>
        <p:spPr>
          <a:xfrm>
            <a:off x="7898110" y="3481296"/>
            <a:ext cx="1210134" cy="30756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3-3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市场调研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7" name="矩形 426"/>
          <p:cNvSpPr/>
          <p:nvPr/>
        </p:nvSpPr>
        <p:spPr>
          <a:xfrm>
            <a:off x="9162167" y="3481296"/>
            <a:ext cx="1210361" cy="3076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3-4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案例分析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关键技术</a:t>
            </a:r>
            <a:endParaRPr lang="zh-CN" altLang="en-US" sz="1100" b="1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市场调研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šlïḍè"/>
          <p:cNvSpPr/>
          <p:nvPr/>
        </p:nvSpPr>
        <p:spPr>
          <a:xfrm>
            <a:off x="669925" y="1123951"/>
            <a:ext cx="5336075" cy="1622378"/>
          </a:xfrm>
          <a:prstGeom prst="rect">
            <a:avLst/>
          </a:prstGeom>
          <a:solidFill>
            <a:srgbClr val="1C50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iŝḷiḑé"/>
          <p:cNvSpPr/>
          <p:nvPr/>
        </p:nvSpPr>
        <p:spPr>
          <a:xfrm>
            <a:off x="2920151" y="2306205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ïṣḻîḋe"/>
          <p:cNvSpPr/>
          <p:nvPr/>
        </p:nvSpPr>
        <p:spPr>
          <a:xfrm>
            <a:off x="3164185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îslîḓè"/>
          <p:cNvSpPr txBox="1"/>
          <p:nvPr/>
        </p:nvSpPr>
        <p:spPr>
          <a:xfrm>
            <a:off x="658797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1" name="îṥľïḋé"/>
          <p:cNvSpPr txBox="1"/>
          <p:nvPr/>
        </p:nvSpPr>
        <p:spPr>
          <a:xfrm>
            <a:off x="658801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22" name="iSļiḑé"/>
          <p:cNvSpPr/>
          <p:nvPr/>
        </p:nvSpPr>
        <p:spPr>
          <a:xfrm>
            <a:off x="6196038" y="1123951"/>
            <a:ext cx="5336075" cy="1622378"/>
          </a:xfrm>
          <a:prstGeom prst="rect">
            <a:avLst/>
          </a:prstGeom>
          <a:solidFill>
            <a:srgbClr val="E878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îšḻîḍé"/>
          <p:cNvSpPr/>
          <p:nvPr/>
        </p:nvSpPr>
        <p:spPr>
          <a:xfrm>
            <a:off x="8446264" y="2306205"/>
            <a:ext cx="835622" cy="83562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îṥļîďe"/>
          <p:cNvSpPr/>
          <p:nvPr/>
        </p:nvSpPr>
        <p:spPr>
          <a:xfrm>
            <a:off x="8690298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îṣlíďè"/>
          <p:cNvSpPr txBox="1"/>
          <p:nvPr/>
        </p:nvSpPr>
        <p:spPr>
          <a:xfrm>
            <a:off x="6196038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8" name="íṥ1ïḋê"/>
          <p:cNvSpPr txBox="1"/>
          <p:nvPr/>
        </p:nvSpPr>
        <p:spPr>
          <a:xfrm>
            <a:off x="6196042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0" name="ïṡľiďé"/>
          <p:cNvSpPr/>
          <p:nvPr/>
        </p:nvSpPr>
        <p:spPr bwMode="auto">
          <a:xfrm>
            <a:off x="5826000" y="3716157"/>
            <a:ext cx="539990" cy="5399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文本框 1"/>
          <p:cNvSpPr txBox="1"/>
          <p:nvPr/>
        </p:nvSpPr>
        <p:spPr>
          <a:xfrm>
            <a:off x="610880" y="5417078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6" name="îslîḓè"/>
          <p:cNvSpPr txBox="1"/>
          <p:nvPr/>
        </p:nvSpPr>
        <p:spPr>
          <a:xfrm>
            <a:off x="641596" y="1305631"/>
            <a:ext cx="5336075" cy="79177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Theme color makes PPT more convenient to change</a:t>
            </a:r>
            <a:r>
              <a:rPr lang="en-US" altLang="zh-CN" sz="1600" dirty="0" smtClean="0">
                <a:solidFill>
                  <a:schemeClr val="bg1"/>
                </a:solidFill>
              </a:rPr>
              <a:t>.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7" name="îslîḓè"/>
          <p:cNvSpPr txBox="1"/>
          <p:nvPr/>
        </p:nvSpPr>
        <p:spPr>
          <a:xfrm>
            <a:off x="6157318" y="1305631"/>
            <a:ext cx="5336075" cy="79177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Theme color makes PPT more convenient to change</a:t>
            </a:r>
            <a:r>
              <a:rPr lang="en-US" altLang="zh-CN" sz="1600" dirty="0" smtClean="0">
                <a:solidFill>
                  <a:schemeClr val="bg1"/>
                </a:solidFill>
              </a:rPr>
              <a:t>.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关键技术</a:t>
            </a:r>
            <a:endParaRPr lang="zh-CN" altLang="en-US" sz="1100" b="1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市场调研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$líḓè"/>
          <p:cNvSpPr/>
          <p:nvPr/>
        </p:nvSpPr>
        <p:spPr>
          <a:xfrm>
            <a:off x="4499172" y="3101551"/>
            <a:ext cx="3035724" cy="3035724"/>
          </a:xfrm>
          <a:prstGeom prst="ellipse">
            <a:avLst/>
          </a:prstGeom>
          <a:solidFill>
            <a:srgbClr val="1C50A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8" name="iṣ1íḑe"/>
          <p:cNvSpPr/>
          <p:nvPr/>
        </p:nvSpPr>
        <p:spPr>
          <a:xfrm>
            <a:off x="4799950" y="3406351"/>
            <a:ext cx="2426124" cy="2426124"/>
          </a:xfrm>
          <a:prstGeom prst="ellipse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išļïḋê"/>
          <p:cNvSpPr/>
          <p:nvPr/>
        </p:nvSpPr>
        <p:spPr>
          <a:xfrm>
            <a:off x="4351853" y="2949645"/>
            <a:ext cx="1107440" cy="11074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0" name="îśļïďè"/>
          <p:cNvSpPr/>
          <p:nvPr/>
        </p:nvSpPr>
        <p:spPr bwMode="auto">
          <a:xfrm>
            <a:off x="4711563" y="3202009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1" name="íṧḷïdé"/>
          <p:cNvSpPr/>
          <p:nvPr/>
        </p:nvSpPr>
        <p:spPr>
          <a:xfrm>
            <a:off x="6574776" y="2949645"/>
            <a:ext cx="1107440" cy="110744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2" name="išľïďê"/>
          <p:cNvSpPr/>
          <p:nvPr/>
        </p:nvSpPr>
        <p:spPr bwMode="auto">
          <a:xfrm>
            <a:off x="6934486" y="3202009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3" name="íşḻïḑé"/>
          <p:cNvSpPr/>
          <p:nvPr/>
        </p:nvSpPr>
        <p:spPr>
          <a:xfrm>
            <a:off x="4351853" y="5171581"/>
            <a:ext cx="1107440" cy="110744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4" name="îṩḻïdé"/>
          <p:cNvSpPr/>
          <p:nvPr/>
        </p:nvSpPr>
        <p:spPr bwMode="auto">
          <a:xfrm>
            <a:off x="4711563" y="5423945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7" name="iś1iďê"/>
          <p:cNvSpPr/>
          <p:nvPr/>
        </p:nvSpPr>
        <p:spPr>
          <a:xfrm>
            <a:off x="6574776" y="5171581"/>
            <a:ext cx="1107440" cy="11074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8" name="íṥlïdê"/>
          <p:cNvSpPr/>
          <p:nvPr/>
        </p:nvSpPr>
        <p:spPr bwMode="auto">
          <a:xfrm>
            <a:off x="6934486" y="5423945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5297112" y="3894904"/>
            <a:ext cx="1439845" cy="14388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297112" y="3894904"/>
            <a:ext cx="1410802" cy="14388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î$ļídé"/>
          <p:cNvSpPr/>
          <p:nvPr/>
        </p:nvSpPr>
        <p:spPr>
          <a:xfrm>
            <a:off x="5315994" y="3913293"/>
            <a:ext cx="1402080" cy="140208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b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7" name="îṡ1îḑe"/>
          <p:cNvSpPr/>
          <p:nvPr/>
        </p:nvSpPr>
        <p:spPr bwMode="auto">
          <a:xfrm>
            <a:off x="5696649" y="4224210"/>
            <a:ext cx="640772" cy="481330"/>
          </a:xfrm>
          <a:custGeom>
            <a:avLst/>
            <a:gdLst>
              <a:gd name="connsiteX0" fmla="*/ 126207 w 338138"/>
              <a:gd name="connsiteY0" fmla="*/ 209550 h 254000"/>
              <a:gd name="connsiteX1" fmla="*/ 134939 w 338138"/>
              <a:gd name="connsiteY1" fmla="*/ 218282 h 254000"/>
              <a:gd name="connsiteX2" fmla="*/ 126207 w 338138"/>
              <a:gd name="connsiteY2" fmla="*/ 227014 h 254000"/>
              <a:gd name="connsiteX3" fmla="*/ 117475 w 338138"/>
              <a:gd name="connsiteY3" fmla="*/ 218282 h 254000"/>
              <a:gd name="connsiteX4" fmla="*/ 126207 w 338138"/>
              <a:gd name="connsiteY4" fmla="*/ 209550 h 254000"/>
              <a:gd name="connsiteX5" fmla="*/ 113506 w 338138"/>
              <a:gd name="connsiteY5" fmla="*/ 200025 h 254000"/>
              <a:gd name="connsiteX6" fmla="*/ 101600 w 338138"/>
              <a:gd name="connsiteY6" fmla="*/ 210535 h 254000"/>
              <a:gd name="connsiteX7" fmla="*/ 101600 w 338138"/>
              <a:gd name="connsiteY7" fmla="*/ 227615 h 254000"/>
              <a:gd name="connsiteX8" fmla="*/ 113506 w 338138"/>
              <a:gd name="connsiteY8" fmla="*/ 238125 h 254000"/>
              <a:gd name="connsiteX9" fmla="*/ 224632 w 338138"/>
              <a:gd name="connsiteY9" fmla="*/ 238125 h 254000"/>
              <a:gd name="connsiteX10" fmla="*/ 236538 w 338138"/>
              <a:gd name="connsiteY10" fmla="*/ 227615 h 254000"/>
              <a:gd name="connsiteX11" fmla="*/ 236538 w 338138"/>
              <a:gd name="connsiteY11" fmla="*/ 210535 h 254000"/>
              <a:gd name="connsiteX12" fmla="*/ 224632 w 338138"/>
              <a:gd name="connsiteY12" fmla="*/ 200025 h 254000"/>
              <a:gd name="connsiteX13" fmla="*/ 113506 w 338138"/>
              <a:gd name="connsiteY13" fmla="*/ 200025 h 254000"/>
              <a:gd name="connsiteX14" fmla="*/ 126207 w 338138"/>
              <a:gd name="connsiteY14" fmla="*/ 163513 h 254000"/>
              <a:gd name="connsiteX15" fmla="*/ 134939 w 338138"/>
              <a:gd name="connsiteY15" fmla="*/ 171451 h 254000"/>
              <a:gd name="connsiteX16" fmla="*/ 126207 w 338138"/>
              <a:gd name="connsiteY16" fmla="*/ 179389 h 254000"/>
              <a:gd name="connsiteX17" fmla="*/ 117475 w 338138"/>
              <a:gd name="connsiteY17" fmla="*/ 171451 h 254000"/>
              <a:gd name="connsiteX18" fmla="*/ 126207 w 338138"/>
              <a:gd name="connsiteY18" fmla="*/ 163513 h 254000"/>
              <a:gd name="connsiteX19" fmla="*/ 113506 w 338138"/>
              <a:gd name="connsiteY19" fmla="*/ 152400 h 254000"/>
              <a:gd name="connsiteX20" fmla="*/ 101600 w 338138"/>
              <a:gd name="connsiteY20" fmla="*/ 162910 h 254000"/>
              <a:gd name="connsiteX21" fmla="*/ 101600 w 338138"/>
              <a:gd name="connsiteY21" fmla="*/ 179990 h 254000"/>
              <a:gd name="connsiteX22" fmla="*/ 113506 w 338138"/>
              <a:gd name="connsiteY22" fmla="*/ 190500 h 254000"/>
              <a:gd name="connsiteX23" fmla="*/ 224632 w 338138"/>
              <a:gd name="connsiteY23" fmla="*/ 190500 h 254000"/>
              <a:gd name="connsiteX24" fmla="*/ 236538 w 338138"/>
              <a:gd name="connsiteY24" fmla="*/ 179990 h 254000"/>
              <a:gd name="connsiteX25" fmla="*/ 236538 w 338138"/>
              <a:gd name="connsiteY25" fmla="*/ 162910 h 254000"/>
              <a:gd name="connsiteX26" fmla="*/ 224632 w 338138"/>
              <a:gd name="connsiteY26" fmla="*/ 152400 h 254000"/>
              <a:gd name="connsiteX27" fmla="*/ 113506 w 338138"/>
              <a:gd name="connsiteY27" fmla="*/ 152400 h 254000"/>
              <a:gd name="connsiteX28" fmla="*/ 126207 w 338138"/>
              <a:gd name="connsiteY28" fmla="*/ 115888 h 254000"/>
              <a:gd name="connsiteX29" fmla="*/ 134939 w 338138"/>
              <a:gd name="connsiteY29" fmla="*/ 124620 h 254000"/>
              <a:gd name="connsiteX30" fmla="*/ 126207 w 338138"/>
              <a:gd name="connsiteY30" fmla="*/ 133352 h 254000"/>
              <a:gd name="connsiteX31" fmla="*/ 117475 w 338138"/>
              <a:gd name="connsiteY31" fmla="*/ 124620 h 254000"/>
              <a:gd name="connsiteX32" fmla="*/ 126207 w 338138"/>
              <a:gd name="connsiteY32" fmla="*/ 115888 h 254000"/>
              <a:gd name="connsiteX33" fmla="*/ 113506 w 338138"/>
              <a:gd name="connsiteY33" fmla="*/ 104775 h 254000"/>
              <a:gd name="connsiteX34" fmla="*/ 101600 w 338138"/>
              <a:gd name="connsiteY34" fmla="*/ 115285 h 254000"/>
              <a:gd name="connsiteX35" fmla="*/ 101600 w 338138"/>
              <a:gd name="connsiteY35" fmla="*/ 132365 h 254000"/>
              <a:gd name="connsiteX36" fmla="*/ 113506 w 338138"/>
              <a:gd name="connsiteY36" fmla="*/ 142875 h 254000"/>
              <a:gd name="connsiteX37" fmla="*/ 224632 w 338138"/>
              <a:gd name="connsiteY37" fmla="*/ 142875 h 254000"/>
              <a:gd name="connsiteX38" fmla="*/ 236538 w 338138"/>
              <a:gd name="connsiteY38" fmla="*/ 132365 h 254000"/>
              <a:gd name="connsiteX39" fmla="*/ 236538 w 338138"/>
              <a:gd name="connsiteY39" fmla="*/ 115285 h 254000"/>
              <a:gd name="connsiteX40" fmla="*/ 224632 w 338138"/>
              <a:gd name="connsiteY40" fmla="*/ 104775 h 254000"/>
              <a:gd name="connsiteX41" fmla="*/ 113506 w 338138"/>
              <a:gd name="connsiteY41" fmla="*/ 104775 h 254000"/>
              <a:gd name="connsiteX42" fmla="*/ 163786 w 338138"/>
              <a:gd name="connsiteY42" fmla="*/ 0 h 254000"/>
              <a:gd name="connsiteX43" fmla="*/ 220582 w 338138"/>
              <a:gd name="connsiteY43" fmla="*/ 22373 h 254000"/>
              <a:gd name="connsiteX44" fmla="*/ 244358 w 338138"/>
              <a:gd name="connsiteY44" fmla="*/ 64487 h 254000"/>
              <a:gd name="connsiteX45" fmla="*/ 254924 w 338138"/>
              <a:gd name="connsiteY45" fmla="*/ 63171 h 254000"/>
              <a:gd name="connsiteX46" fmla="*/ 338138 w 338138"/>
              <a:gd name="connsiteY46" fmla="*/ 147399 h 254000"/>
              <a:gd name="connsiteX47" fmla="*/ 254924 w 338138"/>
              <a:gd name="connsiteY47" fmla="*/ 230311 h 254000"/>
              <a:gd name="connsiteX48" fmla="*/ 250962 w 338138"/>
              <a:gd name="connsiteY48" fmla="*/ 230311 h 254000"/>
              <a:gd name="connsiteX49" fmla="*/ 224545 w 338138"/>
              <a:gd name="connsiteY49" fmla="*/ 254000 h 254000"/>
              <a:gd name="connsiteX50" fmla="*/ 113593 w 338138"/>
              <a:gd name="connsiteY50" fmla="*/ 254000 h 254000"/>
              <a:gd name="connsiteX51" fmla="*/ 87176 w 338138"/>
              <a:gd name="connsiteY51" fmla="*/ 230311 h 254000"/>
              <a:gd name="connsiteX52" fmla="*/ 83214 w 338138"/>
              <a:gd name="connsiteY52" fmla="*/ 230311 h 254000"/>
              <a:gd name="connsiteX53" fmla="*/ 0 w 338138"/>
              <a:gd name="connsiteY53" fmla="*/ 147399 h 254000"/>
              <a:gd name="connsiteX54" fmla="*/ 81893 w 338138"/>
              <a:gd name="connsiteY54" fmla="*/ 63171 h 254000"/>
              <a:gd name="connsiteX55" fmla="*/ 163786 w 338138"/>
              <a:gd name="connsiteY55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138" h="254000">
                <a:moveTo>
                  <a:pt x="126207" y="209550"/>
                </a:moveTo>
                <a:cubicBezTo>
                  <a:pt x="131030" y="209550"/>
                  <a:pt x="134939" y="213459"/>
                  <a:pt x="134939" y="218282"/>
                </a:cubicBezTo>
                <a:cubicBezTo>
                  <a:pt x="134939" y="223105"/>
                  <a:pt x="131030" y="227014"/>
                  <a:pt x="126207" y="227014"/>
                </a:cubicBezTo>
                <a:cubicBezTo>
                  <a:pt x="121384" y="227014"/>
                  <a:pt x="117475" y="223105"/>
                  <a:pt x="117475" y="218282"/>
                </a:cubicBezTo>
                <a:cubicBezTo>
                  <a:pt x="117475" y="213459"/>
                  <a:pt x="121384" y="209550"/>
                  <a:pt x="126207" y="209550"/>
                </a:cubicBezTo>
                <a:close/>
                <a:moveTo>
                  <a:pt x="113506" y="200025"/>
                </a:moveTo>
                <a:cubicBezTo>
                  <a:pt x="106892" y="200025"/>
                  <a:pt x="101600" y="205280"/>
                  <a:pt x="101600" y="210535"/>
                </a:cubicBezTo>
                <a:cubicBezTo>
                  <a:pt x="101600" y="210535"/>
                  <a:pt x="101600" y="210535"/>
                  <a:pt x="101600" y="227615"/>
                </a:cubicBezTo>
                <a:cubicBezTo>
                  <a:pt x="101600" y="234184"/>
                  <a:pt x="106892" y="238125"/>
                  <a:pt x="113506" y="238125"/>
                </a:cubicBezTo>
                <a:cubicBezTo>
                  <a:pt x="113506" y="238125"/>
                  <a:pt x="113506" y="238125"/>
                  <a:pt x="224632" y="238125"/>
                </a:cubicBezTo>
                <a:cubicBezTo>
                  <a:pt x="231246" y="238125"/>
                  <a:pt x="236538" y="234184"/>
                  <a:pt x="236538" y="227615"/>
                </a:cubicBezTo>
                <a:lnTo>
                  <a:pt x="236538" y="210535"/>
                </a:lnTo>
                <a:cubicBezTo>
                  <a:pt x="236538" y="205280"/>
                  <a:pt x="231246" y="200025"/>
                  <a:pt x="224632" y="200025"/>
                </a:cubicBezTo>
                <a:cubicBezTo>
                  <a:pt x="224632" y="200025"/>
                  <a:pt x="224632" y="200025"/>
                  <a:pt x="113506" y="200025"/>
                </a:cubicBezTo>
                <a:close/>
                <a:moveTo>
                  <a:pt x="126207" y="163513"/>
                </a:moveTo>
                <a:cubicBezTo>
                  <a:pt x="131030" y="163513"/>
                  <a:pt x="134939" y="167067"/>
                  <a:pt x="134939" y="171451"/>
                </a:cubicBezTo>
                <a:cubicBezTo>
                  <a:pt x="134939" y="175835"/>
                  <a:pt x="131030" y="179389"/>
                  <a:pt x="126207" y="179389"/>
                </a:cubicBezTo>
                <a:cubicBezTo>
                  <a:pt x="121384" y="179389"/>
                  <a:pt x="117475" y="175835"/>
                  <a:pt x="117475" y="171451"/>
                </a:cubicBezTo>
                <a:cubicBezTo>
                  <a:pt x="117475" y="167067"/>
                  <a:pt x="121384" y="163513"/>
                  <a:pt x="126207" y="163513"/>
                </a:cubicBezTo>
                <a:close/>
                <a:moveTo>
                  <a:pt x="113506" y="152400"/>
                </a:moveTo>
                <a:cubicBezTo>
                  <a:pt x="106892" y="152400"/>
                  <a:pt x="101600" y="157655"/>
                  <a:pt x="101600" y="162910"/>
                </a:cubicBezTo>
                <a:cubicBezTo>
                  <a:pt x="101600" y="162910"/>
                  <a:pt x="101600" y="162910"/>
                  <a:pt x="101600" y="179990"/>
                </a:cubicBezTo>
                <a:cubicBezTo>
                  <a:pt x="101600" y="185245"/>
                  <a:pt x="106892" y="190500"/>
                  <a:pt x="113506" y="190500"/>
                </a:cubicBezTo>
                <a:cubicBezTo>
                  <a:pt x="113506" y="190500"/>
                  <a:pt x="113506" y="190500"/>
                  <a:pt x="224632" y="190500"/>
                </a:cubicBezTo>
                <a:cubicBezTo>
                  <a:pt x="231246" y="190500"/>
                  <a:pt x="236538" y="185245"/>
                  <a:pt x="236538" y="179990"/>
                </a:cubicBezTo>
                <a:lnTo>
                  <a:pt x="236538" y="162910"/>
                </a:lnTo>
                <a:cubicBezTo>
                  <a:pt x="236538" y="157655"/>
                  <a:pt x="231246" y="152400"/>
                  <a:pt x="224632" y="152400"/>
                </a:cubicBezTo>
                <a:cubicBezTo>
                  <a:pt x="224632" y="152400"/>
                  <a:pt x="224632" y="152400"/>
                  <a:pt x="113506" y="152400"/>
                </a:cubicBezTo>
                <a:close/>
                <a:moveTo>
                  <a:pt x="126207" y="115888"/>
                </a:moveTo>
                <a:cubicBezTo>
                  <a:pt x="131030" y="115888"/>
                  <a:pt x="134939" y="119797"/>
                  <a:pt x="134939" y="124620"/>
                </a:cubicBezTo>
                <a:cubicBezTo>
                  <a:pt x="134939" y="129443"/>
                  <a:pt x="131030" y="133352"/>
                  <a:pt x="126207" y="133352"/>
                </a:cubicBezTo>
                <a:cubicBezTo>
                  <a:pt x="121384" y="133352"/>
                  <a:pt x="117475" y="129443"/>
                  <a:pt x="117475" y="124620"/>
                </a:cubicBezTo>
                <a:cubicBezTo>
                  <a:pt x="117475" y="119797"/>
                  <a:pt x="121384" y="115888"/>
                  <a:pt x="126207" y="115888"/>
                </a:cubicBezTo>
                <a:close/>
                <a:moveTo>
                  <a:pt x="113506" y="104775"/>
                </a:moveTo>
                <a:cubicBezTo>
                  <a:pt x="106892" y="104775"/>
                  <a:pt x="101600" y="110030"/>
                  <a:pt x="101600" y="115285"/>
                </a:cubicBezTo>
                <a:cubicBezTo>
                  <a:pt x="101600" y="115285"/>
                  <a:pt x="101600" y="115285"/>
                  <a:pt x="101600" y="132365"/>
                </a:cubicBezTo>
                <a:cubicBezTo>
                  <a:pt x="101600" y="137620"/>
                  <a:pt x="106892" y="142875"/>
                  <a:pt x="113506" y="142875"/>
                </a:cubicBezTo>
                <a:cubicBezTo>
                  <a:pt x="113506" y="142875"/>
                  <a:pt x="113506" y="142875"/>
                  <a:pt x="224632" y="142875"/>
                </a:cubicBezTo>
                <a:cubicBezTo>
                  <a:pt x="231246" y="142875"/>
                  <a:pt x="236538" y="137620"/>
                  <a:pt x="236538" y="132365"/>
                </a:cubicBezTo>
                <a:lnTo>
                  <a:pt x="236538" y="115285"/>
                </a:lnTo>
                <a:cubicBezTo>
                  <a:pt x="236538" y="110030"/>
                  <a:pt x="231246" y="104775"/>
                  <a:pt x="224632" y="104775"/>
                </a:cubicBezTo>
                <a:cubicBezTo>
                  <a:pt x="224632" y="104775"/>
                  <a:pt x="224632" y="104775"/>
                  <a:pt x="113506" y="104775"/>
                </a:cubicBezTo>
                <a:close/>
                <a:moveTo>
                  <a:pt x="163786" y="0"/>
                </a:moveTo>
                <a:cubicBezTo>
                  <a:pt x="184919" y="0"/>
                  <a:pt x="204732" y="7896"/>
                  <a:pt x="220582" y="22373"/>
                </a:cubicBezTo>
                <a:cubicBezTo>
                  <a:pt x="232470" y="34218"/>
                  <a:pt x="240395" y="48694"/>
                  <a:pt x="244358" y="64487"/>
                </a:cubicBezTo>
                <a:cubicBezTo>
                  <a:pt x="248320" y="63171"/>
                  <a:pt x="250962" y="63171"/>
                  <a:pt x="254924" y="63171"/>
                </a:cubicBezTo>
                <a:cubicBezTo>
                  <a:pt x="301154" y="63171"/>
                  <a:pt x="338138" y="101337"/>
                  <a:pt x="338138" y="147399"/>
                </a:cubicBezTo>
                <a:cubicBezTo>
                  <a:pt x="338138" y="193461"/>
                  <a:pt x="301154" y="230311"/>
                  <a:pt x="254924" y="230311"/>
                </a:cubicBezTo>
                <a:cubicBezTo>
                  <a:pt x="254924" y="230311"/>
                  <a:pt x="254924" y="230311"/>
                  <a:pt x="250962" y="230311"/>
                </a:cubicBezTo>
                <a:cubicBezTo>
                  <a:pt x="249641" y="243472"/>
                  <a:pt x="239074" y="254000"/>
                  <a:pt x="224545" y="254000"/>
                </a:cubicBezTo>
                <a:cubicBezTo>
                  <a:pt x="224545" y="254000"/>
                  <a:pt x="224545" y="254000"/>
                  <a:pt x="113593" y="254000"/>
                </a:cubicBezTo>
                <a:cubicBezTo>
                  <a:pt x="99064" y="254000"/>
                  <a:pt x="88497" y="243472"/>
                  <a:pt x="87176" y="230311"/>
                </a:cubicBezTo>
                <a:cubicBezTo>
                  <a:pt x="87176" y="230311"/>
                  <a:pt x="87176" y="230311"/>
                  <a:pt x="83214" y="230311"/>
                </a:cubicBezTo>
                <a:cubicBezTo>
                  <a:pt x="36984" y="230311"/>
                  <a:pt x="0" y="193461"/>
                  <a:pt x="0" y="147399"/>
                </a:cubicBezTo>
                <a:cubicBezTo>
                  <a:pt x="0" y="101337"/>
                  <a:pt x="36984" y="64487"/>
                  <a:pt x="81893" y="63171"/>
                </a:cubicBezTo>
                <a:cubicBezTo>
                  <a:pt x="91139" y="26321"/>
                  <a:pt x="124160" y="0"/>
                  <a:pt x="16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b="1"/>
          </a:p>
        </p:txBody>
      </p:sp>
      <p:sp>
        <p:nvSpPr>
          <p:cNvPr id="38" name="iṣḷïḋè"/>
          <p:cNvSpPr/>
          <p:nvPr/>
        </p:nvSpPr>
        <p:spPr>
          <a:xfrm>
            <a:off x="5458234" y="4045617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39" name="íṥḷiďê"/>
          <p:cNvSpPr/>
          <p:nvPr/>
        </p:nvSpPr>
        <p:spPr>
          <a:xfrm>
            <a:off x="6397242" y="4045617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40" name="íSḻîḑè"/>
          <p:cNvSpPr/>
          <p:nvPr/>
        </p:nvSpPr>
        <p:spPr>
          <a:xfrm>
            <a:off x="5458234" y="5004459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49" name="îṡḷïḋè"/>
          <p:cNvSpPr/>
          <p:nvPr/>
        </p:nvSpPr>
        <p:spPr>
          <a:xfrm>
            <a:off x="6397242" y="5004459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643157" y="4545165"/>
            <a:ext cx="3908212" cy="508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17" idx="6"/>
          </p:cNvCxnSpPr>
          <p:nvPr/>
        </p:nvCxnSpPr>
        <p:spPr>
          <a:xfrm flipH="1">
            <a:off x="7534896" y="4619413"/>
            <a:ext cx="390662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śľiḋé"/>
          <p:cNvSpPr/>
          <p:nvPr/>
        </p:nvSpPr>
        <p:spPr bwMode="auto">
          <a:xfrm>
            <a:off x="587135" y="2321513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Theme color makes PPT more convenient to </a:t>
            </a:r>
            <a:r>
              <a:rPr lang="en-US" altLang="zh-CN" sz="900" dirty="0" err="1"/>
              <a:t>change.Adjust</a:t>
            </a:r>
            <a:r>
              <a:rPr lang="en-US" altLang="zh-CN" sz="900" dirty="0"/>
              <a:t> the spacing to adapt to Chinese typesetting, use the reference line in PPT.</a:t>
            </a:r>
          </a:p>
        </p:txBody>
      </p:sp>
      <p:sp>
        <p:nvSpPr>
          <p:cNvPr id="53" name="íṥḷïdè"/>
          <p:cNvSpPr/>
          <p:nvPr/>
        </p:nvSpPr>
        <p:spPr bwMode="auto">
          <a:xfrm>
            <a:off x="587135" y="5333762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Theme color makes PPT more convenient to </a:t>
            </a:r>
            <a:r>
              <a:rPr lang="en-US" altLang="zh-CN" sz="900" dirty="0" err="1"/>
              <a:t>change.Adjust</a:t>
            </a:r>
            <a:r>
              <a:rPr lang="en-US" altLang="zh-CN" sz="900" dirty="0"/>
              <a:t> the spacing to adapt to Chinese typesetting, use the reference line in PPT.</a:t>
            </a:r>
          </a:p>
        </p:txBody>
      </p:sp>
      <p:sp>
        <p:nvSpPr>
          <p:cNvPr id="54" name="ïṡlïḑé"/>
          <p:cNvSpPr/>
          <p:nvPr/>
        </p:nvSpPr>
        <p:spPr bwMode="auto">
          <a:xfrm>
            <a:off x="7682215" y="2321513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 algn="r">
              <a:lnSpc>
                <a:spcPct val="150000"/>
              </a:lnSpc>
            </a:pPr>
            <a:r>
              <a:rPr lang="en-US" altLang="zh-CN" sz="900" dirty="0"/>
              <a:t>Theme color makes PPT more convenient to </a:t>
            </a:r>
            <a:r>
              <a:rPr lang="en-US" altLang="zh-CN" sz="900" dirty="0" err="1"/>
              <a:t>change.Adjust</a:t>
            </a:r>
            <a:r>
              <a:rPr lang="en-US" altLang="zh-CN" sz="900" dirty="0"/>
              <a:t> the spacing to adapt to Chinese typesetting, use the reference line in PPT.</a:t>
            </a:r>
          </a:p>
        </p:txBody>
      </p:sp>
      <p:sp>
        <p:nvSpPr>
          <p:cNvPr id="55" name="iṩľîde"/>
          <p:cNvSpPr/>
          <p:nvPr/>
        </p:nvSpPr>
        <p:spPr bwMode="auto">
          <a:xfrm>
            <a:off x="7682215" y="5333762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 algn="r">
              <a:lnSpc>
                <a:spcPct val="150000"/>
              </a:lnSpc>
            </a:pPr>
            <a:r>
              <a:rPr lang="en-US" altLang="zh-CN" sz="900" dirty="0"/>
              <a:t>Theme color makes PPT more convenient to </a:t>
            </a:r>
            <a:r>
              <a:rPr lang="en-US" altLang="zh-CN" sz="900" dirty="0" err="1"/>
              <a:t>change.Adjust</a:t>
            </a:r>
            <a:r>
              <a:rPr lang="en-US" altLang="zh-CN" sz="900" dirty="0"/>
              <a:t> the spacing to adapt to Chinese typesetting, use the reference line in PPT.</a:t>
            </a:r>
          </a:p>
        </p:txBody>
      </p:sp>
      <p:sp>
        <p:nvSpPr>
          <p:cNvPr id="56" name="文本框 1"/>
          <p:cNvSpPr txBox="1"/>
          <p:nvPr/>
        </p:nvSpPr>
        <p:spPr>
          <a:xfrm>
            <a:off x="723522" y="1208697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市场调研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697700" y="2191160"/>
            <a:ext cx="5468163" cy="4049303"/>
            <a:chOff x="5678144" y="1230867"/>
            <a:chExt cx="5468163" cy="4049303"/>
          </a:xfrm>
        </p:grpSpPr>
        <p:sp>
          <p:nvSpPr>
            <p:cNvPr id="18" name="任意多边形 17"/>
            <p:cNvSpPr/>
            <p:nvPr/>
          </p:nvSpPr>
          <p:spPr>
            <a:xfrm>
              <a:off x="6027702" y="1285827"/>
              <a:ext cx="5118605" cy="3944320"/>
            </a:xfrm>
            <a:custGeom>
              <a:avLst/>
              <a:gdLst>
                <a:gd name="connsiteX0" fmla="*/ 6128642 w 6460402"/>
                <a:gd name="connsiteY0" fmla="*/ 2544539 h 4978287"/>
                <a:gd name="connsiteX1" fmla="*/ 6128642 w 6460402"/>
                <a:gd name="connsiteY1" fmla="*/ 2578165 h 4978287"/>
                <a:gd name="connsiteX2" fmla="*/ 6205767 w 6460402"/>
                <a:gd name="connsiteY2" fmla="*/ 2578165 h 4978287"/>
                <a:gd name="connsiteX3" fmla="*/ 6205767 w 6460402"/>
                <a:gd name="connsiteY3" fmla="*/ 2544539 h 4978287"/>
                <a:gd name="connsiteX4" fmla="*/ 6128642 w 6460402"/>
                <a:gd name="connsiteY4" fmla="*/ 2359082 h 4978287"/>
                <a:gd name="connsiteX5" fmla="*/ 6128642 w 6460402"/>
                <a:gd name="connsiteY5" fmla="*/ 2374918 h 4978287"/>
                <a:gd name="connsiteX6" fmla="*/ 6205767 w 6460402"/>
                <a:gd name="connsiteY6" fmla="*/ 2374918 h 4978287"/>
                <a:gd name="connsiteX7" fmla="*/ 6205767 w 6460402"/>
                <a:gd name="connsiteY7" fmla="*/ 2359082 h 4978287"/>
                <a:gd name="connsiteX8" fmla="*/ 6128642 w 6460402"/>
                <a:gd name="connsiteY8" fmla="*/ 2175435 h 4978287"/>
                <a:gd name="connsiteX9" fmla="*/ 6128642 w 6460402"/>
                <a:gd name="connsiteY9" fmla="*/ 2189461 h 4978287"/>
                <a:gd name="connsiteX10" fmla="*/ 6205767 w 6460402"/>
                <a:gd name="connsiteY10" fmla="*/ 2189461 h 4978287"/>
                <a:gd name="connsiteX11" fmla="*/ 6205767 w 6460402"/>
                <a:gd name="connsiteY11" fmla="*/ 2175435 h 4978287"/>
                <a:gd name="connsiteX12" fmla="*/ 550566 w 6460402"/>
                <a:gd name="connsiteY12" fmla="*/ 0 h 4978287"/>
                <a:gd name="connsiteX13" fmla="*/ 1089947 w 6460402"/>
                <a:gd name="connsiteY13" fmla="*/ 439608 h 4978287"/>
                <a:gd name="connsiteX14" fmla="*/ 1094328 w 6460402"/>
                <a:gd name="connsiteY14" fmla="*/ 483067 h 4978287"/>
                <a:gd name="connsiteX15" fmla="*/ 3355244 w 6460402"/>
                <a:gd name="connsiteY15" fmla="*/ 483067 h 4978287"/>
                <a:gd name="connsiteX16" fmla="*/ 3774352 w 6460402"/>
                <a:gd name="connsiteY16" fmla="*/ 902175 h 4978287"/>
                <a:gd name="connsiteX17" fmla="*/ 3774352 w 6460402"/>
                <a:gd name="connsiteY17" fmla="*/ 1433662 h 4978287"/>
                <a:gd name="connsiteX18" fmla="*/ 3776218 w 6460402"/>
                <a:gd name="connsiteY18" fmla="*/ 1433662 h 4978287"/>
                <a:gd name="connsiteX19" fmla="*/ 3776218 w 6460402"/>
                <a:gd name="connsiteY19" fmla="*/ 1732154 h 4978287"/>
                <a:gd name="connsiteX20" fmla="*/ 4049878 w 6460402"/>
                <a:gd name="connsiteY20" fmla="*/ 2005814 h 4978287"/>
                <a:gd name="connsiteX21" fmla="*/ 5752319 w 6460402"/>
                <a:gd name="connsiteY21" fmla="*/ 2005814 h 4978287"/>
                <a:gd name="connsiteX22" fmla="*/ 5752319 w 6460402"/>
                <a:gd name="connsiteY22" fmla="*/ 1999666 h 4978287"/>
                <a:gd name="connsiteX23" fmla="*/ 6128642 w 6460402"/>
                <a:gd name="connsiteY23" fmla="*/ 1999666 h 4978287"/>
                <a:gd name="connsiteX24" fmla="*/ 6128642 w 6460402"/>
                <a:gd name="connsiteY24" fmla="*/ 2005814 h 4978287"/>
                <a:gd name="connsiteX25" fmla="*/ 6205767 w 6460402"/>
                <a:gd name="connsiteY25" fmla="*/ 2005814 h 4978287"/>
                <a:gd name="connsiteX26" fmla="*/ 6205767 w 6460402"/>
                <a:gd name="connsiteY26" fmla="*/ 2005162 h 4978287"/>
                <a:gd name="connsiteX27" fmla="*/ 6460402 w 6460402"/>
                <a:gd name="connsiteY27" fmla="*/ 2005162 h 4978287"/>
                <a:gd name="connsiteX28" fmla="*/ 6460402 w 6460402"/>
                <a:gd name="connsiteY28" fmla="*/ 2740090 h 4978287"/>
                <a:gd name="connsiteX29" fmla="*/ 6227992 w 6460402"/>
                <a:gd name="connsiteY29" fmla="*/ 2740090 h 4978287"/>
                <a:gd name="connsiteX30" fmla="*/ 4948699 w 6460402"/>
                <a:gd name="connsiteY30" fmla="*/ 2747786 h 4978287"/>
                <a:gd name="connsiteX31" fmla="*/ 4699917 w 6460402"/>
                <a:gd name="connsiteY31" fmla="*/ 3021446 h 4978287"/>
                <a:gd name="connsiteX32" fmla="*/ 4699917 w 6460402"/>
                <a:gd name="connsiteY32" fmla="*/ 3886050 h 4978287"/>
                <a:gd name="connsiteX33" fmla="*/ 4722636 w 6460402"/>
                <a:gd name="connsiteY33" fmla="*/ 3888341 h 4978287"/>
                <a:gd name="connsiteX34" fmla="*/ 5162244 w 6460402"/>
                <a:gd name="connsiteY34" fmla="*/ 4427721 h 4978287"/>
                <a:gd name="connsiteX35" fmla="*/ 4611678 w 6460402"/>
                <a:gd name="connsiteY35" fmla="*/ 4978287 h 4978287"/>
                <a:gd name="connsiteX36" fmla="*/ 4061112 w 6460402"/>
                <a:gd name="connsiteY36" fmla="*/ 4427721 h 4978287"/>
                <a:gd name="connsiteX37" fmla="*/ 4500720 w 6460402"/>
                <a:gd name="connsiteY37" fmla="*/ 3888341 h 4978287"/>
                <a:gd name="connsiteX38" fmla="*/ 4525038 w 6460402"/>
                <a:gd name="connsiteY38" fmla="*/ 3885889 h 4978287"/>
                <a:gd name="connsiteX39" fmla="*/ 4525038 w 6460402"/>
                <a:gd name="connsiteY39" fmla="*/ 2997273 h 4978287"/>
                <a:gd name="connsiteX40" fmla="*/ 4906045 w 6460402"/>
                <a:gd name="connsiteY40" fmla="*/ 2578165 h 4978287"/>
                <a:gd name="connsiteX41" fmla="*/ 5752319 w 6460402"/>
                <a:gd name="connsiteY41" fmla="*/ 2578165 h 4978287"/>
                <a:gd name="connsiteX42" fmla="*/ 5752319 w 6460402"/>
                <a:gd name="connsiteY42" fmla="*/ 2544539 h 4978287"/>
                <a:gd name="connsiteX43" fmla="*/ 4621379 w 6460402"/>
                <a:gd name="connsiteY43" fmla="*/ 2544539 h 4978287"/>
                <a:gd name="connsiteX44" fmla="*/ 4347719 w 6460402"/>
                <a:gd name="connsiteY44" fmla="*/ 2818199 h 4978287"/>
                <a:gd name="connsiteX45" fmla="*/ 4347719 w 6460402"/>
                <a:gd name="connsiteY45" fmla="*/ 3200314 h 4978287"/>
                <a:gd name="connsiteX46" fmla="*/ 4345853 w 6460402"/>
                <a:gd name="connsiteY46" fmla="*/ 3200314 h 4978287"/>
                <a:gd name="connsiteX47" fmla="*/ 4345853 w 6460402"/>
                <a:gd name="connsiteY47" fmla="*/ 3217647 h 4978287"/>
                <a:gd name="connsiteX48" fmla="*/ 3926745 w 6460402"/>
                <a:gd name="connsiteY48" fmla="*/ 3636755 h 4978287"/>
                <a:gd name="connsiteX49" fmla="*/ 1502623 w 6460402"/>
                <a:gd name="connsiteY49" fmla="*/ 3636755 h 4978287"/>
                <a:gd name="connsiteX50" fmla="*/ 1500080 w 6460402"/>
                <a:gd name="connsiteY50" fmla="*/ 3661988 h 4978287"/>
                <a:gd name="connsiteX51" fmla="*/ 960699 w 6460402"/>
                <a:gd name="connsiteY51" fmla="*/ 4101596 h 4978287"/>
                <a:gd name="connsiteX52" fmla="*/ 410133 w 6460402"/>
                <a:gd name="connsiteY52" fmla="*/ 3551030 h 4978287"/>
                <a:gd name="connsiteX53" fmla="*/ 960699 w 6460402"/>
                <a:gd name="connsiteY53" fmla="*/ 3000464 h 4978287"/>
                <a:gd name="connsiteX54" fmla="*/ 1500080 w 6460402"/>
                <a:gd name="connsiteY54" fmla="*/ 3440072 h 4978287"/>
                <a:gd name="connsiteX55" fmla="*/ 1502808 w 6460402"/>
                <a:gd name="connsiteY55" fmla="*/ 3467134 h 4978287"/>
                <a:gd name="connsiteX56" fmla="*/ 3879826 w 6460402"/>
                <a:gd name="connsiteY56" fmla="*/ 3467134 h 4978287"/>
                <a:gd name="connsiteX57" fmla="*/ 4153486 w 6460402"/>
                <a:gd name="connsiteY57" fmla="*/ 3193474 h 4978287"/>
                <a:gd name="connsiteX58" fmla="*/ 4153486 w 6460402"/>
                <a:gd name="connsiteY58" fmla="*/ 2935531 h 4978287"/>
                <a:gd name="connsiteX59" fmla="*/ 4155352 w 6460402"/>
                <a:gd name="connsiteY59" fmla="*/ 2935531 h 4978287"/>
                <a:gd name="connsiteX60" fmla="*/ 4155352 w 6460402"/>
                <a:gd name="connsiteY60" fmla="*/ 2794026 h 4978287"/>
                <a:gd name="connsiteX61" fmla="*/ 4574460 w 6460402"/>
                <a:gd name="connsiteY61" fmla="*/ 2374918 h 4978287"/>
                <a:gd name="connsiteX62" fmla="*/ 5752319 w 6460402"/>
                <a:gd name="connsiteY62" fmla="*/ 2374918 h 4978287"/>
                <a:gd name="connsiteX63" fmla="*/ 5752319 w 6460402"/>
                <a:gd name="connsiteY63" fmla="*/ 2359082 h 4978287"/>
                <a:gd name="connsiteX64" fmla="*/ 2802547 w 6460402"/>
                <a:gd name="connsiteY64" fmla="*/ 2359082 h 4978287"/>
                <a:gd name="connsiteX65" fmla="*/ 2799911 w 6460402"/>
                <a:gd name="connsiteY65" fmla="*/ 2385229 h 4978287"/>
                <a:gd name="connsiteX66" fmla="*/ 2260530 w 6460402"/>
                <a:gd name="connsiteY66" fmla="*/ 2824837 h 4978287"/>
                <a:gd name="connsiteX67" fmla="*/ 1709964 w 6460402"/>
                <a:gd name="connsiteY67" fmla="*/ 2274271 h 4978287"/>
                <a:gd name="connsiteX68" fmla="*/ 2260530 w 6460402"/>
                <a:gd name="connsiteY68" fmla="*/ 1723705 h 4978287"/>
                <a:gd name="connsiteX69" fmla="*/ 2799911 w 6460402"/>
                <a:gd name="connsiteY69" fmla="*/ 2163313 h 4978287"/>
                <a:gd name="connsiteX70" fmla="*/ 2802547 w 6460402"/>
                <a:gd name="connsiteY70" fmla="*/ 2189461 h 4978287"/>
                <a:gd name="connsiteX71" fmla="*/ 5752319 w 6460402"/>
                <a:gd name="connsiteY71" fmla="*/ 2189461 h 4978287"/>
                <a:gd name="connsiteX72" fmla="*/ 5752319 w 6460402"/>
                <a:gd name="connsiteY72" fmla="*/ 2175435 h 4978287"/>
                <a:gd name="connsiteX73" fmla="*/ 4002959 w 6460402"/>
                <a:gd name="connsiteY73" fmla="*/ 2175435 h 4978287"/>
                <a:gd name="connsiteX74" fmla="*/ 3583851 w 6460402"/>
                <a:gd name="connsiteY74" fmla="*/ 1756327 h 4978287"/>
                <a:gd name="connsiteX75" fmla="*/ 3583851 w 6460402"/>
                <a:gd name="connsiteY75" fmla="*/ 1605112 h 4978287"/>
                <a:gd name="connsiteX76" fmla="*/ 3581985 w 6460402"/>
                <a:gd name="connsiteY76" fmla="*/ 1605112 h 4978287"/>
                <a:gd name="connsiteX77" fmla="*/ 3581985 w 6460402"/>
                <a:gd name="connsiteY77" fmla="*/ 926348 h 4978287"/>
                <a:gd name="connsiteX78" fmla="*/ 3308325 w 6460402"/>
                <a:gd name="connsiteY78" fmla="*/ 652688 h 4978287"/>
                <a:gd name="connsiteX79" fmla="*/ 1090838 w 6460402"/>
                <a:gd name="connsiteY79" fmla="*/ 652688 h 4978287"/>
                <a:gd name="connsiteX80" fmla="*/ 1089947 w 6460402"/>
                <a:gd name="connsiteY80" fmla="*/ 661524 h 4978287"/>
                <a:gd name="connsiteX81" fmla="*/ 550566 w 6460402"/>
                <a:gd name="connsiteY81" fmla="*/ 1101132 h 4978287"/>
                <a:gd name="connsiteX82" fmla="*/ 0 w 6460402"/>
                <a:gd name="connsiteY82" fmla="*/ 550566 h 4978287"/>
                <a:gd name="connsiteX83" fmla="*/ 550566 w 6460402"/>
                <a:gd name="connsiteY83" fmla="*/ 0 h 497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460402" h="4978287">
                  <a:moveTo>
                    <a:pt x="6128642" y="2544539"/>
                  </a:moveTo>
                  <a:lnTo>
                    <a:pt x="6128642" y="2578165"/>
                  </a:lnTo>
                  <a:lnTo>
                    <a:pt x="6205767" y="2578165"/>
                  </a:lnTo>
                  <a:lnTo>
                    <a:pt x="6205767" y="2544539"/>
                  </a:lnTo>
                  <a:close/>
                  <a:moveTo>
                    <a:pt x="6128642" y="2359082"/>
                  </a:moveTo>
                  <a:lnTo>
                    <a:pt x="6128642" y="2374918"/>
                  </a:lnTo>
                  <a:lnTo>
                    <a:pt x="6205767" y="2374918"/>
                  </a:lnTo>
                  <a:lnTo>
                    <a:pt x="6205767" y="2359082"/>
                  </a:lnTo>
                  <a:close/>
                  <a:moveTo>
                    <a:pt x="6128642" y="2175435"/>
                  </a:moveTo>
                  <a:lnTo>
                    <a:pt x="6128642" y="2189461"/>
                  </a:lnTo>
                  <a:lnTo>
                    <a:pt x="6205767" y="2189461"/>
                  </a:lnTo>
                  <a:lnTo>
                    <a:pt x="6205767" y="2175435"/>
                  </a:lnTo>
                  <a:close/>
                  <a:moveTo>
                    <a:pt x="550566" y="0"/>
                  </a:moveTo>
                  <a:cubicBezTo>
                    <a:pt x="816627" y="0"/>
                    <a:pt x="1038609" y="188724"/>
                    <a:pt x="1089947" y="439608"/>
                  </a:cubicBezTo>
                  <a:lnTo>
                    <a:pt x="1094328" y="483067"/>
                  </a:lnTo>
                  <a:lnTo>
                    <a:pt x="3355244" y="483067"/>
                  </a:lnTo>
                  <a:cubicBezTo>
                    <a:pt x="3586711" y="483067"/>
                    <a:pt x="3774352" y="670708"/>
                    <a:pt x="3774352" y="902175"/>
                  </a:cubicBezTo>
                  <a:lnTo>
                    <a:pt x="3774352" y="1433662"/>
                  </a:lnTo>
                  <a:lnTo>
                    <a:pt x="3776218" y="1433662"/>
                  </a:lnTo>
                  <a:lnTo>
                    <a:pt x="3776218" y="1732154"/>
                  </a:lnTo>
                  <a:cubicBezTo>
                    <a:pt x="3776218" y="1883292"/>
                    <a:pt x="3898740" y="2005814"/>
                    <a:pt x="4049878" y="2005814"/>
                  </a:cubicBezTo>
                  <a:lnTo>
                    <a:pt x="5752319" y="2005814"/>
                  </a:lnTo>
                  <a:lnTo>
                    <a:pt x="5752319" y="1999666"/>
                  </a:lnTo>
                  <a:lnTo>
                    <a:pt x="6128642" y="1999666"/>
                  </a:lnTo>
                  <a:lnTo>
                    <a:pt x="6128642" y="2005814"/>
                  </a:lnTo>
                  <a:lnTo>
                    <a:pt x="6205767" y="2005814"/>
                  </a:lnTo>
                  <a:lnTo>
                    <a:pt x="6205767" y="2005162"/>
                  </a:lnTo>
                  <a:lnTo>
                    <a:pt x="6460402" y="2005162"/>
                  </a:lnTo>
                  <a:lnTo>
                    <a:pt x="6460402" y="2740090"/>
                  </a:lnTo>
                  <a:lnTo>
                    <a:pt x="6227992" y="2740090"/>
                  </a:lnTo>
                  <a:lnTo>
                    <a:pt x="4948699" y="2747786"/>
                  </a:lnTo>
                  <a:cubicBezTo>
                    <a:pt x="4811301" y="2747786"/>
                    <a:pt x="4699917" y="2870308"/>
                    <a:pt x="4699917" y="3021446"/>
                  </a:cubicBezTo>
                  <a:lnTo>
                    <a:pt x="4699917" y="3886050"/>
                  </a:lnTo>
                  <a:lnTo>
                    <a:pt x="4722636" y="3888341"/>
                  </a:lnTo>
                  <a:cubicBezTo>
                    <a:pt x="4973520" y="3939679"/>
                    <a:pt x="5162244" y="4161661"/>
                    <a:pt x="5162244" y="4427721"/>
                  </a:cubicBezTo>
                  <a:cubicBezTo>
                    <a:pt x="5162244" y="4731790"/>
                    <a:pt x="4915747" y="4978287"/>
                    <a:pt x="4611678" y="4978287"/>
                  </a:cubicBezTo>
                  <a:cubicBezTo>
                    <a:pt x="4307609" y="4978287"/>
                    <a:pt x="4061112" y="4731790"/>
                    <a:pt x="4061112" y="4427721"/>
                  </a:cubicBezTo>
                  <a:cubicBezTo>
                    <a:pt x="4061112" y="4161661"/>
                    <a:pt x="4249837" y="3939679"/>
                    <a:pt x="4500720" y="3888341"/>
                  </a:cubicBezTo>
                  <a:lnTo>
                    <a:pt x="4525038" y="3885889"/>
                  </a:lnTo>
                  <a:lnTo>
                    <a:pt x="4525038" y="2997273"/>
                  </a:lnTo>
                  <a:cubicBezTo>
                    <a:pt x="4525038" y="2765806"/>
                    <a:pt x="4695621" y="2578165"/>
                    <a:pt x="4906045" y="2578165"/>
                  </a:cubicBezTo>
                  <a:lnTo>
                    <a:pt x="5752319" y="2578165"/>
                  </a:lnTo>
                  <a:lnTo>
                    <a:pt x="5752319" y="2544539"/>
                  </a:lnTo>
                  <a:lnTo>
                    <a:pt x="4621379" y="2544539"/>
                  </a:lnTo>
                  <a:cubicBezTo>
                    <a:pt x="4470241" y="2544539"/>
                    <a:pt x="4347719" y="2667061"/>
                    <a:pt x="4347719" y="2818199"/>
                  </a:cubicBezTo>
                  <a:lnTo>
                    <a:pt x="4347719" y="3200314"/>
                  </a:lnTo>
                  <a:lnTo>
                    <a:pt x="4345853" y="3200314"/>
                  </a:lnTo>
                  <a:lnTo>
                    <a:pt x="4345853" y="3217647"/>
                  </a:lnTo>
                  <a:cubicBezTo>
                    <a:pt x="4345853" y="3449114"/>
                    <a:pt x="4158212" y="3636755"/>
                    <a:pt x="3926745" y="3636755"/>
                  </a:cubicBezTo>
                  <a:lnTo>
                    <a:pt x="1502623" y="3636755"/>
                  </a:lnTo>
                  <a:lnTo>
                    <a:pt x="1500080" y="3661988"/>
                  </a:lnTo>
                  <a:cubicBezTo>
                    <a:pt x="1448742" y="3912872"/>
                    <a:pt x="1226760" y="4101596"/>
                    <a:pt x="960699" y="4101596"/>
                  </a:cubicBezTo>
                  <a:cubicBezTo>
                    <a:pt x="656630" y="4101596"/>
                    <a:pt x="410133" y="3855099"/>
                    <a:pt x="410133" y="3551030"/>
                  </a:cubicBezTo>
                  <a:cubicBezTo>
                    <a:pt x="410133" y="3246961"/>
                    <a:pt x="656630" y="3000464"/>
                    <a:pt x="960699" y="3000464"/>
                  </a:cubicBezTo>
                  <a:cubicBezTo>
                    <a:pt x="1226760" y="3000464"/>
                    <a:pt x="1448742" y="3189188"/>
                    <a:pt x="1500080" y="3440072"/>
                  </a:cubicBezTo>
                  <a:lnTo>
                    <a:pt x="1502808" y="3467134"/>
                  </a:lnTo>
                  <a:lnTo>
                    <a:pt x="3879826" y="3467134"/>
                  </a:lnTo>
                  <a:cubicBezTo>
                    <a:pt x="4030964" y="3467134"/>
                    <a:pt x="4153486" y="3344612"/>
                    <a:pt x="4153486" y="3193474"/>
                  </a:cubicBezTo>
                  <a:lnTo>
                    <a:pt x="4153486" y="2935531"/>
                  </a:lnTo>
                  <a:lnTo>
                    <a:pt x="4155352" y="2935531"/>
                  </a:lnTo>
                  <a:lnTo>
                    <a:pt x="4155352" y="2794026"/>
                  </a:lnTo>
                  <a:cubicBezTo>
                    <a:pt x="4155352" y="2562559"/>
                    <a:pt x="4342993" y="2374918"/>
                    <a:pt x="4574460" y="2374918"/>
                  </a:cubicBezTo>
                  <a:lnTo>
                    <a:pt x="5752319" y="2374918"/>
                  </a:lnTo>
                  <a:lnTo>
                    <a:pt x="5752319" y="2359082"/>
                  </a:lnTo>
                  <a:lnTo>
                    <a:pt x="2802547" y="2359082"/>
                  </a:lnTo>
                  <a:lnTo>
                    <a:pt x="2799911" y="2385229"/>
                  </a:lnTo>
                  <a:cubicBezTo>
                    <a:pt x="2748573" y="2636113"/>
                    <a:pt x="2526591" y="2824837"/>
                    <a:pt x="2260530" y="2824837"/>
                  </a:cubicBezTo>
                  <a:cubicBezTo>
                    <a:pt x="1956461" y="2824837"/>
                    <a:pt x="1709964" y="2578340"/>
                    <a:pt x="1709964" y="2274271"/>
                  </a:cubicBezTo>
                  <a:cubicBezTo>
                    <a:pt x="1709964" y="1970202"/>
                    <a:pt x="1956461" y="1723705"/>
                    <a:pt x="2260530" y="1723705"/>
                  </a:cubicBezTo>
                  <a:cubicBezTo>
                    <a:pt x="2526591" y="1723705"/>
                    <a:pt x="2748573" y="1912429"/>
                    <a:pt x="2799911" y="2163313"/>
                  </a:cubicBezTo>
                  <a:lnTo>
                    <a:pt x="2802547" y="2189461"/>
                  </a:lnTo>
                  <a:lnTo>
                    <a:pt x="5752319" y="2189461"/>
                  </a:lnTo>
                  <a:lnTo>
                    <a:pt x="5752319" y="2175435"/>
                  </a:lnTo>
                  <a:lnTo>
                    <a:pt x="4002959" y="2175435"/>
                  </a:lnTo>
                  <a:cubicBezTo>
                    <a:pt x="3771492" y="2175435"/>
                    <a:pt x="3583851" y="1987794"/>
                    <a:pt x="3583851" y="1756327"/>
                  </a:cubicBezTo>
                  <a:lnTo>
                    <a:pt x="3583851" y="1605112"/>
                  </a:lnTo>
                  <a:lnTo>
                    <a:pt x="3581985" y="1605112"/>
                  </a:lnTo>
                  <a:lnTo>
                    <a:pt x="3581985" y="926348"/>
                  </a:lnTo>
                  <a:cubicBezTo>
                    <a:pt x="3581985" y="775210"/>
                    <a:pt x="3459463" y="652688"/>
                    <a:pt x="3308325" y="652688"/>
                  </a:cubicBezTo>
                  <a:lnTo>
                    <a:pt x="1090838" y="652688"/>
                  </a:lnTo>
                  <a:lnTo>
                    <a:pt x="1089947" y="661524"/>
                  </a:lnTo>
                  <a:cubicBezTo>
                    <a:pt x="1038609" y="912408"/>
                    <a:pt x="816627" y="1101132"/>
                    <a:pt x="550566" y="1101132"/>
                  </a:cubicBezTo>
                  <a:cubicBezTo>
                    <a:pt x="246497" y="1101132"/>
                    <a:pt x="0" y="854635"/>
                    <a:pt x="0" y="550566"/>
                  </a:cubicBezTo>
                  <a:cubicBezTo>
                    <a:pt x="0" y="246497"/>
                    <a:pt x="246497" y="0"/>
                    <a:pt x="550566" y="0"/>
                  </a:cubicBezTo>
                  <a:close/>
                </a:path>
              </a:pathLst>
            </a:custGeom>
            <a:solidFill>
              <a:srgbClr val="1C50A2"/>
            </a:solidFill>
            <a:ln w="127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152400" dist="1016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498543" y="2870172"/>
              <a:ext cx="86747" cy="589803"/>
              <a:chOff x="7917305" y="1679687"/>
              <a:chExt cx="213360" cy="853440"/>
            </a:xfrm>
            <a:solidFill>
              <a:srgbClr val="F3983A"/>
            </a:solidFill>
          </p:grpSpPr>
          <p:sp>
            <p:nvSpPr>
              <p:cNvPr id="104" name="矩形 103"/>
              <p:cNvSpPr/>
              <p:nvPr/>
            </p:nvSpPr>
            <p:spPr>
              <a:xfrm>
                <a:off x="7917305" y="1679687"/>
                <a:ext cx="213360" cy="21336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7917305" y="1893047"/>
                <a:ext cx="213360" cy="21336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7917305" y="2106407"/>
                <a:ext cx="213360" cy="21336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7917305" y="2319767"/>
                <a:ext cx="213360" cy="21336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16200000" flipH="1">
              <a:off x="5910244" y="3734869"/>
              <a:ext cx="952353" cy="728911"/>
              <a:chOff x="911201" y="1622002"/>
              <a:chExt cx="2283025" cy="1747386"/>
            </a:xfrm>
            <a:solidFill>
              <a:srgbClr val="1C50A2"/>
            </a:solidFill>
          </p:grpSpPr>
          <p:sp>
            <p:nvSpPr>
              <p:cNvPr id="97" name="矩形 96"/>
              <p:cNvSpPr/>
              <p:nvPr/>
            </p:nvSpPr>
            <p:spPr>
              <a:xfrm>
                <a:off x="2026099" y="1679379"/>
                <a:ext cx="60759" cy="489621"/>
              </a:xfrm>
              <a:prstGeom prst="rect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 rot="-2700000" flipV="1">
                <a:off x="1283460" y="1824478"/>
                <a:ext cx="1547880" cy="1544910"/>
              </a:xfrm>
              <a:custGeom>
                <a:avLst/>
                <a:gdLst>
                  <a:gd name="connsiteX0" fmla="*/ 871669 w 901730"/>
                  <a:gd name="connsiteY0" fmla="*/ 0 h 900000"/>
                  <a:gd name="connsiteX1" fmla="*/ 901730 w 901730"/>
                  <a:gd name="connsiteY1" fmla="*/ 0 h 900000"/>
                  <a:gd name="connsiteX2" fmla="*/ 1730 w 901730"/>
                  <a:gd name="connsiteY2" fmla="*/ 900000 h 900000"/>
                  <a:gd name="connsiteX3" fmla="*/ 0 w 901730"/>
                  <a:gd name="connsiteY3" fmla="*/ 899913 h 900000"/>
                  <a:gd name="connsiteX4" fmla="*/ 0 w 901730"/>
                  <a:gd name="connsiteY4" fmla="*/ 869852 h 900000"/>
                  <a:gd name="connsiteX5" fmla="*/ 1731 w 901730"/>
                  <a:gd name="connsiteY5" fmla="*/ 869939 h 900000"/>
                  <a:gd name="connsiteX6" fmla="*/ 871669 w 901730"/>
                  <a:gd name="connsiteY6" fmla="*/ 1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730" h="900000">
                    <a:moveTo>
                      <a:pt x="871669" y="0"/>
                    </a:moveTo>
                    <a:lnTo>
                      <a:pt x="901730" y="0"/>
                    </a:lnTo>
                    <a:cubicBezTo>
                      <a:pt x="901730" y="497056"/>
                      <a:pt x="498786" y="900000"/>
                      <a:pt x="1730" y="900000"/>
                    </a:cubicBezTo>
                    <a:lnTo>
                      <a:pt x="0" y="899913"/>
                    </a:lnTo>
                    <a:lnTo>
                      <a:pt x="0" y="869852"/>
                    </a:lnTo>
                    <a:lnTo>
                      <a:pt x="1731" y="869939"/>
                    </a:lnTo>
                    <a:cubicBezTo>
                      <a:pt x="482184" y="869939"/>
                      <a:pt x="871669" y="480454"/>
                      <a:pt x="871669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911201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095293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952570" y="2048530"/>
                <a:ext cx="209661" cy="20966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007933" y="210683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007011" y="162200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6200000" flipH="1">
              <a:off x="8771195" y="4439538"/>
              <a:ext cx="952353" cy="728911"/>
              <a:chOff x="911201" y="1622002"/>
              <a:chExt cx="2283025" cy="1747386"/>
            </a:xfrm>
            <a:solidFill>
              <a:srgbClr val="1C50A2"/>
            </a:solidFill>
          </p:grpSpPr>
          <p:sp>
            <p:nvSpPr>
              <p:cNvPr id="90" name="矩形 89"/>
              <p:cNvSpPr/>
              <p:nvPr/>
            </p:nvSpPr>
            <p:spPr>
              <a:xfrm>
                <a:off x="2026099" y="1679379"/>
                <a:ext cx="60759" cy="489621"/>
              </a:xfrm>
              <a:prstGeom prst="rect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 rot="-2700000" flipV="1">
                <a:off x="1283460" y="1824478"/>
                <a:ext cx="1547880" cy="1544910"/>
              </a:xfrm>
              <a:custGeom>
                <a:avLst/>
                <a:gdLst>
                  <a:gd name="connsiteX0" fmla="*/ 871669 w 901730"/>
                  <a:gd name="connsiteY0" fmla="*/ 0 h 900000"/>
                  <a:gd name="connsiteX1" fmla="*/ 901730 w 901730"/>
                  <a:gd name="connsiteY1" fmla="*/ 0 h 900000"/>
                  <a:gd name="connsiteX2" fmla="*/ 1730 w 901730"/>
                  <a:gd name="connsiteY2" fmla="*/ 900000 h 900000"/>
                  <a:gd name="connsiteX3" fmla="*/ 0 w 901730"/>
                  <a:gd name="connsiteY3" fmla="*/ 899913 h 900000"/>
                  <a:gd name="connsiteX4" fmla="*/ 0 w 901730"/>
                  <a:gd name="connsiteY4" fmla="*/ 869852 h 900000"/>
                  <a:gd name="connsiteX5" fmla="*/ 1731 w 901730"/>
                  <a:gd name="connsiteY5" fmla="*/ 869939 h 900000"/>
                  <a:gd name="connsiteX6" fmla="*/ 871669 w 901730"/>
                  <a:gd name="connsiteY6" fmla="*/ 1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730" h="900000">
                    <a:moveTo>
                      <a:pt x="871669" y="0"/>
                    </a:moveTo>
                    <a:lnTo>
                      <a:pt x="901730" y="0"/>
                    </a:lnTo>
                    <a:cubicBezTo>
                      <a:pt x="901730" y="497056"/>
                      <a:pt x="498786" y="900000"/>
                      <a:pt x="1730" y="900000"/>
                    </a:cubicBezTo>
                    <a:lnTo>
                      <a:pt x="0" y="899913"/>
                    </a:lnTo>
                    <a:lnTo>
                      <a:pt x="0" y="869852"/>
                    </a:lnTo>
                    <a:lnTo>
                      <a:pt x="1731" y="869939"/>
                    </a:lnTo>
                    <a:cubicBezTo>
                      <a:pt x="482184" y="869939"/>
                      <a:pt x="871669" y="480454"/>
                      <a:pt x="871669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911201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95293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1952570" y="2048530"/>
                <a:ext cx="209661" cy="20966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2007933" y="210683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007011" y="162200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6200000" flipH="1">
              <a:off x="6917577" y="2718867"/>
              <a:ext cx="952353" cy="728911"/>
              <a:chOff x="911201" y="1622002"/>
              <a:chExt cx="2283025" cy="1747386"/>
            </a:xfrm>
            <a:solidFill>
              <a:srgbClr val="1C50A2"/>
            </a:solidFill>
          </p:grpSpPr>
          <p:sp>
            <p:nvSpPr>
              <p:cNvPr id="83" name="矩形 82"/>
              <p:cNvSpPr/>
              <p:nvPr/>
            </p:nvSpPr>
            <p:spPr>
              <a:xfrm>
                <a:off x="2026099" y="1679379"/>
                <a:ext cx="60759" cy="489621"/>
              </a:xfrm>
              <a:prstGeom prst="rect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 rot="-2700000" flipV="1">
                <a:off x="1283460" y="1824478"/>
                <a:ext cx="1547880" cy="1544910"/>
              </a:xfrm>
              <a:custGeom>
                <a:avLst/>
                <a:gdLst>
                  <a:gd name="connsiteX0" fmla="*/ 871669 w 901730"/>
                  <a:gd name="connsiteY0" fmla="*/ 0 h 900000"/>
                  <a:gd name="connsiteX1" fmla="*/ 901730 w 901730"/>
                  <a:gd name="connsiteY1" fmla="*/ 0 h 900000"/>
                  <a:gd name="connsiteX2" fmla="*/ 1730 w 901730"/>
                  <a:gd name="connsiteY2" fmla="*/ 900000 h 900000"/>
                  <a:gd name="connsiteX3" fmla="*/ 0 w 901730"/>
                  <a:gd name="connsiteY3" fmla="*/ 899913 h 900000"/>
                  <a:gd name="connsiteX4" fmla="*/ 0 w 901730"/>
                  <a:gd name="connsiteY4" fmla="*/ 869852 h 900000"/>
                  <a:gd name="connsiteX5" fmla="*/ 1731 w 901730"/>
                  <a:gd name="connsiteY5" fmla="*/ 869939 h 900000"/>
                  <a:gd name="connsiteX6" fmla="*/ 871669 w 901730"/>
                  <a:gd name="connsiteY6" fmla="*/ 1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730" h="900000">
                    <a:moveTo>
                      <a:pt x="871669" y="0"/>
                    </a:moveTo>
                    <a:lnTo>
                      <a:pt x="901730" y="0"/>
                    </a:lnTo>
                    <a:cubicBezTo>
                      <a:pt x="901730" y="497056"/>
                      <a:pt x="498786" y="900000"/>
                      <a:pt x="1730" y="900000"/>
                    </a:cubicBezTo>
                    <a:lnTo>
                      <a:pt x="0" y="899913"/>
                    </a:lnTo>
                    <a:lnTo>
                      <a:pt x="0" y="869852"/>
                    </a:lnTo>
                    <a:lnTo>
                      <a:pt x="1731" y="869939"/>
                    </a:lnTo>
                    <a:cubicBezTo>
                      <a:pt x="482184" y="869939"/>
                      <a:pt x="871669" y="480454"/>
                      <a:pt x="871669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911201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095293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952570" y="2048530"/>
                <a:ext cx="209661" cy="20966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2007933" y="210683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007011" y="162200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312485" y="4424863"/>
              <a:ext cx="738140" cy="7381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565698" y="4676744"/>
              <a:ext cx="231713" cy="244094"/>
              <a:chOff x="6596990" y="5657399"/>
              <a:chExt cx="428184" cy="496168"/>
            </a:xfrm>
            <a:solidFill>
              <a:srgbClr val="1C50A2"/>
            </a:solidFill>
          </p:grpSpPr>
          <p:sp>
            <p:nvSpPr>
              <p:cNvPr id="75" name="Freeform 25"/>
              <p:cNvSpPr/>
              <p:nvPr/>
            </p:nvSpPr>
            <p:spPr bwMode="auto">
              <a:xfrm>
                <a:off x="6678095" y="6064113"/>
                <a:ext cx="265975" cy="89454"/>
              </a:xfrm>
              <a:custGeom>
                <a:avLst/>
                <a:gdLst>
                  <a:gd name="T0" fmla="*/ 86 w 94"/>
                  <a:gd name="T1" fmla="*/ 22 h 32"/>
                  <a:gd name="T2" fmla="*/ 64 w 94"/>
                  <a:gd name="T3" fmla="*/ 22 h 32"/>
                  <a:gd name="T4" fmla="*/ 64 w 94"/>
                  <a:gd name="T5" fmla="*/ 0 h 32"/>
                  <a:gd name="T6" fmla="*/ 31 w 94"/>
                  <a:gd name="T7" fmla="*/ 0 h 32"/>
                  <a:gd name="T8" fmla="*/ 31 w 94"/>
                  <a:gd name="T9" fmla="*/ 22 h 32"/>
                  <a:gd name="T10" fmla="*/ 8 w 94"/>
                  <a:gd name="T11" fmla="*/ 22 h 32"/>
                  <a:gd name="T12" fmla="*/ 0 w 94"/>
                  <a:gd name="T13" fmla="*/ 27 h 32"/>
                  <a:gd name="T14" fmla="*/ 0 w 94"/>
                  <a:gd name="T15" fmla="*/ 32 h 32"/>
                  <a:gd name="T16" fmla="*/ 94 w 94"/>
                  <a:gd name="T17" fmla="*/ 32 h 32"/>
                  <a:gd name="T18" fmla="*/ 94 w 94"/>
                  <a:gd name="T19" fmla="*/ 27 h 32"/>
                  <a:gd name="T20" fmla="*/ 86 w 94"/>
                  <a:gd name="T2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32">
                    <a:moveTo>
                      <a:pt x="86" y="22"/>
                    </a:move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4" y="22"/>
                      <a:pt x="0" y="24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4"/>
                      <a:pt x="90" y="22"/>
                      <a:pt x="86" y="22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6718647" y="5789789"/>
                <a:ext cx="66792" cy="124042"/>
              </a:xfrm>
              <a:custGeom>
                <a:avLst/>
                <a:gdLst>
                  <a:gd name="T0" fmla="*/ 15 w 24"/>
                  <a:gd name="T1" fmla="*/ 18 h 44"/>
                  <a:gd name="T2" fmla="*/ 9 w 24"/>
                  <a:gd name="T3" fmla="*/ 14 h 44"/>
                  <a:gd name="T4" fmla="*/ 13 w 24"/>
                  <a:gd name="T5" fmla="*/ 11 h 44"/>
                  <a:gd name="T6" fmla="*/ 21 w 24"/>
                  <a:gd name="T7" fmla="*/ 13 h 44"/>
                  <a:gd name="T8" fmla="*/ 23 w 24"/>
                  <a:gd name="T9" fmla="*/ 6 h 44"/>
                  <a:gd name="T10" fmla="*/ 15 w 24"/>
                  <a:gd name="T11" fmla="*/ 5 h 44"/>
                  <a:gd name="T12" fmla="*/ 15 w 24"/>
                  <a:gd name="T13" fmla="*/ 0 h 44"/>
                  <a:gd name="T14" fmla="*/ 9 w 24"/>
                  <a:gd name="T15" fmla="*/ 0 h 44"/>
                  <a:gd name="T16" fmla="*/ 9 w 24"/>
                  <a:gd name="T17" fmla="*/ 5 h 44"/>
                  <a:gd name="T18" fmla="*/ 0 w 24"/>
                  <a:gd name="T19" fmla="*/ 15 h 44"/>
                  <a:gd name="T20" fmla="*/ 10 w 24"/>
                  <a:gd name="T21" fmla="*/ 25 h 44"/>
                  <a:gd name="T22" fmla="*/ 16 w 24"/>
                  <a:gd name="T23" fmla="*/ 29 h 44"/>
                  <a:gd name="T24" fmla="*/ 11 w 24"/>
                  <a:gd name="T25" fmla="*/ 33 h 44"/>
                  <a:gd name="T26" fmla="*/ 2 w 24"/>
                  <a:gd name="T27" fmla="*/ 30 h 44"/>
                  <a:gd name="T28" fmla="*/ 0 w 24"/>
                  <a:gd name="T29" fmla="*/ 37 h 44"/>
                  <a:gd name="T30" fmla="*/ 9 w 24"/>
                  <a:gd name="T31" fmla="*/ 39 h 44"/>
                  <a:gd name="T32" fmla="*/ 9 w 24"/>
                  <a:gd name="T33" fmla="*/ 44 h 44"/>
                  <a:gd name="T34" fmla="*/ 15 w 24"/>
                  <a:gd name="T35" fmla="*/ 44 h 44"/>
                  <a:gd name="T36" fmla="*/ 15 w 24"/>
                  <a:gd name="T37" fmla="*/ 38 h 44"/>
                  <a:gd name="T38" fmla="*/ 24 w 24"/>
                  <a:gd name="T39" fmla="*/ 29 h 44"/>
                  <a:gd name="T40" fmla="*/ 15 w 24"/>
                  <a:gd name="T4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4">
                    <a:moveTo>
                      <a:pt x="15" y="18"/>
                    </a:moveTo>
                    <a:cubicBezTo>
                      <a:pt x="10" y="17"/>
                      <a:pt x="9" y="15"/>
                      <a:pt x="9" y="14"/>
                    </a:cubicBezTo>
                    <a:cubicBezTo>
                      <a:pt x="9" y="12"/>
                      <a:pt x="10" y="11"/>
                      <a:pt x="13" y="11"/>
                    </a:cubicBezTo>
                    <a:cubicBezTo>
                      <a:pt x="17" y="11"/>
                      <a:pt x="20" y="12"/>
                      <a:pt x="21" y="1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18" y="5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4" y="6"/>
                      <a:pt x="0" y="10"/>
                      <a:pt x="0" y="15"/>
                    </a:cubicBezTo>
                    <a:cubicBezTo>
                      <a:pt x="0" y="20"/>
                      <a:pt x="4" y="23"/>
                      <a:pt x="10" y="25"/>
                    </a:cubicBezTo>
                    <a:cubicBezTo>
                      <a:pt x="14" y="26"/>
                      <a:pt x="16" y="27"/>
                      <a:pt x="16" y="29"/>
                    </a:cubicBezTo>
                    <a:cubicBezTo>
                      <a:pt x="16" y="31"/>
                      <a:pt x="14" y="33"/>
                      <a:pt x="11" y="33"/>
                    </a:cubicBezTo>
                    <a:cubicBezTo>
                      <a:pt x="7" y="33"/>
                      <a:pt x="4" y="32"/>
                      <a:pt x="2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38"/>
                      <a:pt x="6" y="39"/>
                      <a:pt x="9" y="39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21" y="37"/>
                      <a:pt x="24" y="33"/>
                      <a:pt x="24" y="29"/>
                    </a:cubicBezTo>
                    <a:cubicBezTo>
                      <a:pt x="24" y="24"/>
                      <a:pt x="22" y="2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27"/>
              <p:cNvSpPr>
                <a:spLocks noEditPoints="1"/>
              </p:cNvSpPr>
              <p:nvPr/>
            </p:nvSpPr>
            <p:spPr bwMode="auto">
              <a:xfrm>
                <a:off x="6655434" y="5758779"/>
                <a:ext cx="192027" cy="186063"/>
              </a:xfrm>
              <a:custGeom>
                <a:avLst/>
                <a:gdLst>
                  <a:gd name="T0" fmla="*/ 34 w 68"/>
                  <a:gd name="T1" fmla="*/ 0 h 66"/>
                  <a:gd name="T2" fmla="*/ 0 w 68"/>
                  <a:gd name="T3" fmla="*/ 33 h 66"/>
                  <a:gd name="T4" fmla="*/ 34 w 68"/>
                  <a:gd name="T5" fmla="*/ 66 h 66"/>
                  <a:gd name="T6" fmla="*/ 68 w 68"/>
                  <a:gd name="T7" fmla="*/ 33 h 66"/>
                  <a:gd name="T8" fmla="*/ 34 w 68"/>
                  <a:gd name="T9" fmla="*/ 0 h 66"/>
                  <a:gd name="T10" fmla="*/ 34 w 68"/>
                  <a:gd name="T11" fmla="*/ 59 h 66"/>
                  <a:gd name="T12" fmla="*/ 7 w 68"/>
                  <a:gd name="T13" fmla="*/ 33 h 66"/>
                  <a:gd name="T14" fmla="*/ 34 w 68"/>
                  <a:gd name="T15" fmla="*/ 7 h 66"/>
                  <a:gd name="T16" fmla="*/ 60 w 68"/>
                  <a:gd name="T17" fmla="*/ 33 h 66"/>
                  <a:gd name="T18" fmla="*/ 34 w 68"/>
                  <a:gd name="T1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6">
                    <a:moveTo>
                      <a:pt x="34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4" y="66"/>
                    </a:cubicBezTo>
                    <a:cubicBezTo>
                      <a:pt x="53" y="66"/>
                      <a:pt x="68" y="51"/>
                      <a:pt x="68" y="33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59"/>
                    </a:moveTo>
                    <a:cubicBezTo>
                      <a:pt x="19" y="59"/>
                      <a:pt x="7" y="47"/>
                      <a:pt x="7" y="33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49" y="7"/>
                      <a:pt x="60" y="19"/>
                      <a:pt x="60" y="33"/>
                    </a:cubicBezTo>
                    <a:cubicBezTo>
                      <a:pt x="60" y="47"/>
                      <a:pt x="49" y="59"/>
                      <a:pt x="34" y="59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28"/>
              <p:cNvSpPr/>
              <p:nvPr/>
            </p:nvSpPr>
            <p:spPr bwMode="auto">
              <a:xfrm>
                <a:off x="6876085" y="5680060"/>
                <a:ext cx="53672" cy="98995"/>
              </a:xfrm>
              <a:custGeom>
                <a:avLst/>
                <a:gdLst>
                  <a:gd name="T0" fmla="*/ 8 w 19"/>
                  <a:gd name="T1" fmla="*/ 26 h 35"/>
                  <a:gd name="T2" fmla="*/ 1 w 19"/>
                  <a:gd name="T3" fmla="*/ 24 h 35"/>
                  <a:gd name="T4" fmla="*/ 0 w 19"/>
                  <a:gd name="T5" fmla="*/ 29 h 35"/>
                  <a:gd name="T6" fmla="*/ 7 w 19"/>
                  <a:gd name="T7" fmla="*/ 31 h 35"/>
                  <a:gd name="T8" fmla="*/ 7 w 19"/>
                  <a:gd name="T9" fmla="*/ 35 h 35"/>
                  <a:gd name="T10" fmla="*/ 11 w 19"/>
                  <a:gd name="T11" fmla="*/ 35 h 35"/>
                  <a:gd name="T12" fmla="*/ 11 w 19"/>
                  <a:gd name="T13" fmla="*/ 30 h 35"/>
                  <a:gd name="T14" fmla="*/ 19 w 19"/>
                  <a:gd name="T15" fmla="*/ 23 h 35"/>
                  <a:gd name="T16" fmla="*/ 12 w 19"/>
                  <a:gd name="T17" fmla="*/ 15 h 35"/>
                  <a:gd name="T18" fmla="*/ 7 w 19"/>
                  <a:gd name="T19" fmla="*/ 11 h 35"/>
                  <a:gd name="T20" fmla="*/ 10 w 19"/>
                  <a:gd name="T21" fmla="*/ 9 h 35"/>
                  <a:gd name="T22" fmla="*/ 16 w 19"/>
                  <a:gd name="T23" fmla="*/ 10 h 35"/>
                  <a:gd name="T24" fmla="*/ 18 w 19"/>
                  <a:gd name="T25" fmla="*/ 5 h 35"/>
                  <a:gd name="T26" fmla="*/ 12 w 19"/>
                  <a:gd name="T27" fmla="*/ 4 h 35"/>
                  <a:gd name="T28" fmla="*/ 12 w 19"/>
                  <a:gd name="T29" fmla="*/ 0 h 35"/>
                  <a:gd name="T30" fmla="*/ 7 w 19"/>
                  <a:gd name="T31" fmla="*/ 0 h 35"/>
                  <a:gd name="T32" fmla="*/ 7 w 19"/>
                  <a:gd name="T33" fmla="*/ 4 h 35"/>
                  <a:gd name="T34" fmla="*/ 0 w 19"/>
                  <a:gd name="T35" fmla="*/ 12 h 35"/>
                  <a:gd name="T36" fmla="*/ 8 w 19"/>
                  <a:gd name="T37" fmla="*/ 19 h 35"/>
                  <a:gd name="T38" fmla="*/ 12 w 19"/>
                  <a:gd name="T39" fmla="*/ 23 h 35"/>
                  <a:gd name="T40" fmla="*/ 8 w 19"/>
                  <a:gd name="T41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5">
                    <a:moveTo>
                      <a:pt x="8" y="26"/>
                    </a:moveTo>
                    <a:cubicBezTo>
                      <a:pt x="6" y="26"/>
                      <a:pt x="3" y="25"/>
                      <a:pt x="1" y="2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30"/>
                      <a:pt x="4" y="31"/>
                      <a:pt x="7" y="3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6" y="30"/>
                      <a:pt x="19" y="26"/>
                      <a:pt x="19" y="23"/>
                    </a:cubicBezTo>
                    <a:cubicBezTo>
                      <a:pt x="19" y="19"/>
                      <a:pt x="17" y="16"/>
                      <a:pt x="12" y="15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7" y="10"/>
                      <a:pt x="8" y="9"/>
                      <a:pt x="10" y="9"/>
                    </a:cubicBezTo>
                    <a:cubicBezTo>
                      <a:pt x="13" y="9"/>
                      <a:pt x="15" y="10"/>
                      <a:pt x="16" y="1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0" y="12"/>
                    </a:cubicBezTo>
                    <a:cubicBezTo>
                      <a:pt x="0" y="16"/>
                      <a:pt x="3" y="18"/>
                      <a:pt x="8" y="19"/>
                    </a:cubicBezTo>
                    <a:cubicBezTo>
                      <a:pt x="11" y="21"/>
                      <a:pt x="12" y="22"/>
                      <a:pt x="12" y="23"/>
                    </a:cubicBezTo>
                    <a:cubicBezTo>
                      <a:pt x="12" y="25"/>
                      <a:pt x="11" y="26"/>
                      <a:pt x="8" y="26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6596990" y="5700336"/>
                <a:ext cx="428184" cy="357814"/>
              </a:xfrm>
              <a:custGeom>
                <a:avLst/>
                <a:gdLst>
                  <a:gd name="T0" fmla="*/ 143 w 152"/>
                  <a:gd name="T1" fmla="*/ 0 h 127"/>
                  <a:gd name="T2" fmla="*/ 136 w 152"/>
                  <a:gd name="T3" fmla="*/ 0 h 127"/>
                  <a:gd name="T4" fmla="*/ 138 w 152"/>
                  <a:gd name="T5" fmla="*/ 9 h 127"/>
                  <a:gd name="T6" fmla="*/ 143 w 152"/>
                  <a:gd name="T7" fmla="*/ 9 h 127"/>
                  <a:gd name="T8" fmla="*/ 143 w 152"/>
                  <a:gd name="T9" fmla="*/ 101 h 127"/>
                  <a:gd name="T10" fmla="*/ 9 w 152"/>
                  <a:gd name="T11" fmla="*/ 101 h 127"/>
                  <a:gd name="T12" fmla="*/ 9 w 152"/>
                  <a:gd name="T13" fmla="*/ 9 h 127"/>
                  <a:gd name="T14" fmla="*/ 79 w 152"/>
                  <a:gd name="T15" fmla="*/ 9 h 127"/>
                  <a:gd name="T16" fmla="*/ 81 w 152"/>
                  <a:gd name="T17" fmla="*/ 0 h 127"/>
                  <a:gd name="T18" fmla="*/ 9 w 152"/>
                  <a:gd name="T19" fmla="*/ 0 h 127"/>
                  <a:gd name="T20" fmla="*/ 0 w 152"/>
                  <a:gd name="T21" fmla="*/ 9 h 127"/>
                  <a:gd name="T22" fmla="*/ 0 w 152"/>
                  <a:gd name="T23" fmla="*/ 118 h 127"/>
                  <a:gd name="T24" fmla="*/ 9 w 152"/>
                  <a:gd name="T25" fmla="*/ 127 h 127"/>
                  <a:gd name="T26" fmla="*/ 143 w 152"/>
                  <a:gd name="T27" fmla="*/ 127 h 127"/>
                  <a:gd name="T28" fmla="*/ 152 w 152"/>
                  <a:gd name="T29" fmla="*/ 118 h 127"/>
                  <a:gd name="T30" fmla="*/ 152 w 152"/>
                  <a:gd name="T31" fmla="*/ 9 h 127"/>
                  <a:gd name="T32" fmla="*/ 143 w 152"/>
                  <a:gd name="T33" fmla="*/ 0 h 127"/>
                  <a:gd name="T34" fmla="*/ 76 w 152"/>
                  <a:gd name="T35" fmla="*/ 120 h 127"/>
                  <a:gd name="T36" fmla="*/ 70 w 152"/>
                  <a:gd name="T37" fmla="*/ 114 h 127"/>
                  <a:gd name="T38" fmla="*/ 76 w 152"/>
                  <a:gd name="T39" fmla="*/ 107 h 127"/>
                  <a:gd name="T40" fmla="*/ 83 w 152"/>
                  <a:gd name="T41" fmla="*/ 114 h 127"/>
                  <a:gd name="T42" fmla="*/ 76 w 152"/>
                  <a:gd name="T43" fmla="*/ 1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27">
                    <a:moveTo>
                      <a:pt x="143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37" y="3"/>
                      <a:pt x="138" y="6"/>
                      <a:pt x="138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6"/>
                      <a:pt x="80" y="3"/>
                      <a:pt x="8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3"/>
                      <a:pt x="4" y="127"/>
                      <a:pt x="9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8" y="127"/>
                      <a:pt x="152" y="123"/>
                      <a:pt x="152" y="118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2" y="4"/>
                      <a:pt x="148" y="0"/>
                      <a:pt x="143" y="0"/>
                    </a:cubicBezTo>
                    <a:close/>
                    <a:moveTo>
                      <a:pt x="76" y="120"/>
                    </a:moveTo>
                    <a:cubicBezTo>
                      <a:pt x="73" y="120"/>
                      <a:pt x="70" y="117"/>
                      <a:pt x="70" y="114"/>
                    </a:cubicBezTo>
                    <a:cubicBezTo>
                      <a:pt x="70" y="110"/>
                      <a:pt x="73" y="107"/>
                      <a:pt x="76" y="107"/>
                    </a:cubicBezTo>
                    <a:cubicBezTo>
                      <a:pt x="80" y="107"/>
                      <a:pt x="83" y="110"/>
                      <a:pt x="83" y="114"/>
                    </a:cubicBezTo>
                    <a:cubicBezTo>
                      <a:pt x="83" y="117"/>
                      <a:pt x="80" y="120"/>
                      <a:pt x="76" y="120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30"/>
              <p:cNvSpPr>
                <a:spLocks noEditPoints="1"/>
              </p:cNvSpPr>
              <p:nvPr/>
            </p:nvSpPr>
            <p:spPr bwMode="auto">
              <a:xfrm>
                <a:off x="6828377" y="5657399"/>
                <a:ext cx="149089" cy="144319"/>
              </a:xfrm>
              <a:custGeom>
                <a:avLst/>
                <a:gdLst>
                  <a:gd name="T0" fmla="*/ 26 w 53"/>
                  <a:gd name="T1" fmla="*/ 51 h 51"/>
                  <a:gd name="T2" fmla="*/ 53 w 53"/>
                  <a:gd name="T3" fmla="*/ 25 h 51"/>
                  <a:gd name="T4" fmla="*/ 26 w 53"/>
                  <a:gd name="T5" fmla="*/ 0 h 51"/>
                  <a:gd name="T6" fmla="*/ 0 w 53"/>
                  <a:gd name="T7" fmla="*/ 25 h 51"/>
                  <a:gd name="T8" fmla="*/ 26 w 53"/>
                  <a:gd name="T9" fmla="*/ 51 h 51"/>
                  <a:gd name="T10" fmla="*/ 26 w 53"/>
                  <a:gd name="T11" fmla="*/ 5 h 51"/>
                  <a:gd name="T12" fmla="*/ 47 w 53"/>
                  <a:gd name="T13" fmla="*/ 25 h 51"/>
                  <a:gd name="T14" fmla="*/ 26 w 53"/>
                  <a:gd name="T15" fmla="*/ 46 h 51"/>
                  <a:gd name="T16" fmla="*/ 6 w 53"/>
                  <a:gd name="T17" fmla="*/ 25 h 51"/>
                  <a:gd name="T18" fmla="*/ 26 w 53"/>
                  <a:gd name="T19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1">
                    <a:moveTo>
                      <a:pt x="26" y="51"/>
                    </a:moveTo>
                    <a:cubicBezTo>
                      <a:pt x="41" y="51"/>
                      <a:pt x="53" y="40"/>
                      <a:pt x="53" y="25"/>
                    </a:cubicBezTo>
                    <a:cubicBezTo>
                      <a:pt x="53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  <a:moveTo>
                      <a:pt x="26" y="5"/>
                    </a:moveTo>
                    <a:cubicBezTo>
                      <a:pt x="38" y="5"/>
                      <a:pt x="47" y="14"/>
                      <a:pt x="47" y="25"/>
                    </a:cubicBezTo>
                    <a:cubicBezTo>
                      <a:pt x="47" y="37"/>
                      <a:pt x="38" y="46"/>
                      <a:pt x="26" y="46"/>
                    </a:cubicBezTo>
                    <a:cubicBezTo>
                      <a:pt x="15" y="46"/>
                      <a:pt x="6" y="37"/>
                      <a:pt x="6" y="25"/>
                    </a:cubicBezTo>
                    <a:cubicBezTo>
                      <a:pt x="6" y="14"/>
                      <a:pt x="15" y="5"/>
                      <a:pt x="26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31"/>
              <p:cNvSpPr/>
              <p:nvPr/>
            </p:nvSpPr>
            <p:spPr bwMode="auto">
              <a:xfrm>
                <a:off x="6898747" y="5855389"/>
                <a:ext cx="41745" cy="78719"/>
              </a:xfrm>
              <a:custGeom>
                <a:avLst/>
                <a:gdLst>
                  <a:gd name="T0" fmla="*/ 9 w 15"/>
                  <a:gd name="T1" fmla="*/ 11 h 28"/>
                  <a:gd name="T2" fmla="*/ 5 w 15"/>
                  <a:gd name="T3" fmla="*/ 8 h 28"/>
                  <a:gd name="T4" fmla="*/ 8 w 15"/>
                  <a:gd name="T5" fmla="*/ 6 h 28"/>
                  <a:gd name="T6" fmla="*/ 13 w 15"/>
                  <a:gd name="T7" fmla="*/ 8 h 28"/>
                  <a:gd name="T8" fmla="*/ 14 w 15"/>
                  <a:gd name="T9" fmla="*/ 4 h 28"/>
                  <a:gd name="T10" fmla="*/ 9 w 15"/>
                  <a:gd name="T11" fmla="*/ 3 h 28"/>
                  <a:gd name="T12" fmla="*/ 9 w 15"/>
                  <a:gd name="T13" fmla="*/ 0 h 28"/>
                  <a:gd name="T14" fmla="*/ 6 w 15"/>
                  <a:gd name="T15" fmla="*/ 0 h 28"/>
                  <a:gd name="T16" fmla="*/ 6 w 15"/>
                  <a:gd name="T17" fmla="*/ 3 h 28"/>
                  <a:gd name="T18" fmla="*/ 0 w 15"/>
                  <a:gd name="T19" fmla="*/ 9 h 28"/>
                  <a:gd name="T20" fmla="*/ 6 w 15"/>
                  <a:gd name="T21" fmla="*/ 15 h 28"/>
                  <a:gd name="T22" fmla="*/ 10 w 15"/>
                  <a:gd name="T23" fmla="*/ 18 h 28"/>
                  <a:gd name="T24" fmla="*/ 7 w 15"/>
                  <a:gd name="T25" fmla="*/ 20 h 28"/>
                  <a:gd name="T26" fmla="*/ 1 w 15"/>
                  <a:gd name="T27" fmla="*/ 19 h 28"/>
                  <a:gd name="T28" fmla="*/ 0 w 15"/>
                  <a:gd name="T29" fmla="*/ 23 h 28"/>
                  <a:gd name="T30" fmla="*/ 6 w 15"/>
                  <a:gd name="T31" fmla="*/ 24 h 28"/>
                  <a:gd name="T32" fmla="*/ 6 w 15"/>
                  <a:gd name="T33" fmla="*/ 28 h 28"/>
                  <a:gd name="T34" fmla="*/ 9 w 15"/>
                  <a:gd name="T35" fmla="*/ 28 h 28"/>
                  <a:gd name="T36" fmla="*/ 9 w 15"/>
                  <a:gd name="T37" fmla="*/ 24 h 28"/>
                  <a:gd name="T38" fmla="*/ 15 w 15"/>
                  <a:gd name="T39" fmla="*/ 18 h 28"/>
                  <a:gd name="T40" fmla="*/ 9 w 15"/>
                  <a:gd name="T4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8">
                    <a:moveTo>
                      <a:pt x="9" y="11"/>
                    </a:moveTo>
                    <a:cubicBezTo>
                      <a:pt x="6" y="10"/>
                      <a:pt x="5" y="10"/>
                      <a:pt x="5" y="8"/>
                    </a:cubicBezTo>
                    <a:cubicBezTo>
                      <a:pt x="5" y="7"/>
                      <a:pt x="6" y="6"/>
                      <a:pt x="8" y="6"/>
                    </a:cubicBezTo>
                    <a:cubicBezTo>
                      <a:pt x="11" y="6"/>
                      <a:pt x="12" y="7"/>
                      <a:pt x="13" y="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2"/>
                      <a:pt x="3" y="14"/>
                      <a:pt x="6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4" y="20"/>
                      <a:pt x="2" y="20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4"/>
                      <a:pt x="3" y="24"/>
                      <a:pt x="6" y="24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3" y="23"/>
                      <a:pt x="15" y="21"/>
                      <a:pt x="15" y="18"/>
                    </a:cubicBezTo>
                    <a:cubicBezTo>
                      <a:pt x="15" y="15"/>
                      <a:pt x="13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32"/>
              <p:cNvSpPr>
                <a:spLocks noEditPoints="1"/>
              </p:cNvSpPr>
              <p:nvPr/>
            </p:nvSpPr>
            <p:spPr bwMode="auto">
              <a:xfrm>
                <a:off x="6859387" y="5835112"/>
                <a:ext cx="121657" cy="118079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7 h 42"/>
                  <a:gd name="T12" fmla="*/ 5 w 43"/>
                  <a:gd name="T13" fmla="*/ 21 h 42"/>
                  <a:gd name="T14" fmla="*/ 21 w 43"/>
                  <a:gd name="T15" fmla="*/ 4 h 42"/>
                  <a:gd name="T16" fmla="*/ 38 w 43"/>
                  <a:gd name="T17" fmla="*/ 21 h 42"/>
                  <a:gd name="T18" fmla="*/ 21 w 43"/>
                  <a:gd name="T1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2"/>
                      <a:pt x="21" y="42"/>
                    </a:cubicBezTo>
                    <a:cubicBezTo>
                      <a:pt x="33" y="42"/>
                      <a:pt x="43" y="32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7"/>
                    </a:moveTo>
                    <a:cubicBezTo>
                      <a:pt x="12" y="37"/>
                      <a:pt x="5" y="30"/>
                      <a:pt x="5" y="21"/>
                    </a:cubicBezTo>
                    <a:cubicBezTo>
                      <a:pt x="5" y="12"/>
                      <a:pt x="12" y="4"/>
                      <a:pt x="21" y="4"/>
                    </a:cubicBezTo>
                    <a:cubicBezTo>
                      <a:pt x="31" y="4"/>
                      <a:pt x="38" y="12"/>
                      <a:pt x="38" y="21"/>
                    </a:cubicBezTo>
                    <a:cubicBezTo>
                      <a:pt x="38" y="30"/>
                      <a:pt x="31" y="37"/>
                      <a:pt x="21" y="37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6419798" y="3730256"/>
              <a:ext cx="738140" cy="7381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685349" y="3970581"/>
              <a:ext cx="222543" cy="272584"/>
              <a:chOff x="6605340" y="4486155"/>
              <a:chExt cx="403136" cy="493783"/>
            </a:xfrm>
            <a:solidFill>
              <a:srgbClr val="1C50A2"/>
            </a:solidFill>
          </p:grpSpPr>
          <p:sp>
            <p:nvSpPr>
              <p:cNvPr id="66" name="Freeform 115"/>
              <p:cNvSpPr/>
              <p:nvPr/>
            </p:nvSpPr>
            <p:spPr bwMode="auto">
              <a:xfrm>
                <a:off x="6743694" y="4903605"/>
                <a:ext cx="47708" cy="48902"/>
              </a:xfrm>
              <a:custGeom>
                <a:avLst/>
                <a:gdLst>
                  <a:gd name="T0" fmla="*/ 12 w 17"/>
                  <a:gd name="T1" fmla="*/ 0 h 17"/>
                  <a:gd name="T2" fmla="*/ 12 w 17"/>
                  <a:gd name="T3" fmla="*/ 4 h 17"/>
                  <a:gd name="T4" fmla="*/ 15 w 17"/>
                  <a:gd name="T5" fmla="*/ 9 h 17"/>
                  <a:gd name="T6" fmla="*/ 8 w 17"/>
                  <a:gd name="T7" fmla="*/ 14 h 17"/>
                  <a:gd name="T8" fmla="*/ 3 w 17"/>
                  <a:gd name="T9" fmla="*/ 7 h 17"/>
                  <a:gd name="T10" fmla="*/ 5 w 17"/>
                  <a:gd name="T11" fmla="*/ 4 h 17"/>
                  <a:gd name="T12" fmla="*/ 5 w 17"/>
                  <a:gd name="T13" fmla="*/ 1 h 17"/>
                  <a:gd name="T14" fmla="*/ 0 w 17"/>
                  <a:gd name="T15" fmla="*/ 8 h 17"/>
                  <a:gd name="T16" fmla="*/ 9 w 17"/>
                  <a:gd name="T17" fmla="*/ 17 h 17"/>
                  <a:gd name="T18" fmla="*/ 17 w 17"/>
                  <a:gd name="T19" fmla="*/ 8 h 17"/>
                  <a:gd name="T20" fmla="*/ 12 w 17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5"/>
                      <a:pt x="15" y="7"/>
                      <a:pt x="15" y="9"/>
                    </a:cubicBezTo>
                    <a:cubicBezTo>
                      <a:pt x="14" y="12"/>
                      <a:pt x="11" y="14"/>
                      <a:pt x="8" y="14"/>
                    </a:cubicBezTo>
                    <a:cubicBezTo>
                      <a:pt x="5" y="14"/>
                      <a:pt x="3" y="11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4" y="17"/>
                      <a:pt x="17" y="13"/>
                      <a:pt x="17" y="8"/>
                    </a:cubicBezTo>
                    <a:cubicBezTo>
                      <a:pt x="17" y="5"/>
                      <a:pt x="15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Rectangle 116"/>
              <p:cNvSpPr>
                <a:spLocks noChangeArrowheads="1"/>
              </p:cNvSpPr>
              <p:nvPr/>
            </p:nvSpPr>
            <p:spPr bwMode="auto">
              <a:xfrm>
                <a:off x="6762778" y="4895255"/>
                <a:ext cx="8349" cy="34589"/>
              </a:xfrm>
              <a:prstGeom prst="rect">
                <a:avLst/>
              </a:prstGeom>
              <a:grpFill/>
              <a:ln w="9525">
                <a:solidFill>
                  <a:srgbClr val="1C50A2"/>
                </a:solidFill>
                <a:miter lim="800000"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17"/>
              <p:cNvSpPr/>
              <p:nvPr/>
            </p:nvSpPr>
            <p:spPr bwMode="auto">
              <a:xfrm>
                <a:off x="6754428" y="4684146"/>
                <a:ext cx="51287" cy="134777"/>
              </a:xfrm>
              <a:custGeom>
                <a:avLst/>
                <a:gdLst>
                  <a:gd name="T0" fmla="*/ 22 w 43"/>
                  <a:gd name="T1" fmla="*/ 0 h 113"/>
                  <a:gd name="T2" fmla="*/ 0 w 43"/>
                  <a:gd name="T3" fmla="*/ 16 h 113"/>
                  <a:gd name="T4" fmla="*/ 0 w 43"/>
                  <a:gd name="T5" fmla="*/ 113 h 113"/>
                  <a:gd name="T6" fmla="*/ 43 w 43"/>
                  <a:gd name="T7" fmla="*/ 113 h 113"/>
                  <a:gd name="T8" fmla="*/ 43 w 43"/>
                  <a:gd name="T9" fmla="*/ 19 h 113"/>
                  <a:gd name="T10" fmla="*/ 22 w 4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13">
                    <a:moveTo>
                      <a:pt x="22" y="0"/>
                    </a:moveTo>
                    <a:lnTo>
                      <a:pt x="0" y="16"/>
                    </a:lnTo>
                    <a:lnTo>
                      <a:pt x="0" y="113"/>
                    </a:lnTo>
                    <a:lnTo>
                      <a:pt x="43" y="113"/>
                    </a:lnTo>
                    <a:lnTo>
                      <a:pt x="43" y="19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18"/>
              <p:cNvSpPr/>
              <p:nvPr/>
            </p:nvSpPr>
            <p:spPr bwMode="auto">
              <a:xfrm>
                <a:off x="6839111" y="4709192"/>
                <a:ext cx="51287" cy="109730"/>
              </a:xfrm>
              <a:custGeom>
                <a:avLst/>
                <a:gdLst>
                  <a:gd name="T0" fmla="*/ 10 w 43"/>
                  <a:gd name="T1" fmla="*/ 29 h 92"/>
                  <a:gd name="T2" fmla="*/ 0 w 43"/>
                  <a:gd name="T3" fmla="*/ 21 h 92"/>
                  <a:gd name="T4" fmla="*/ 0 w 43"/>
                  <a:gd name="T5" fmla="*/ 92 h 92"/>
                  <a:gd name="T6" fmla="*/ 43 w 43"/>
                  <a:gd name="T7" fmla="*/ 92 h 92"/>
                  <a:gd name="T8" fmla="*/ 43 w 43"/>
                  <a:gd name="T9" fmla="*/ 0 h 92"/>
                  <a:gd name="T10" fmla="*/ 10 w 43"/>
                  <a:gd name="T11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10" y="29"/>
                    </a:moveTo>
                    <a:lnTo>
                      <a:pt x="0" y="21"/>
                    </a:lnTo>
                    <a:lnTo>
                      <a:pt x="0" y="92"/>
                    </a:lnTo>
                    <a:lnTo>
                      <a:pt x="43" y="92"/>
                    </a:lnTo>
                    <a:lnTo>
                      <a:pt x="43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19"/>
              <p:cNvSpPr/>
              <p:nvPr/>
            </p:nvSpPr>
            <p:spPr bwMode="auto">
              <a:xfrm>
                <a:off x="6669746" y="4731854"/>
                <a:ext cx="51287" cy="87068"/>
              </a:xfrm>
              <a:custGeom>
                <a:avLst/>
                <a:gdLst>
                  <a:gd name="T0" fmla="*/ 0 w 43"/>
                  <a:gd name="T1" fmla="*/ 36 h 73"/>
                  <a:gd name="T2" fmla="*/ 0 w 43"/>
                  <a:gd name="T3" fmla="*/ 73 h 73"/>
                  <a:gd name="T4" fmla="*/ 43 w 43"/>
                  <a:gd name="T5" fmla="*/ 73 h 73"/>
                  <a:gd name="T6" fmla="*/ 43 w 43"/>
                  <a:gd name="T7" fmla="*/ 0 h 73"/>
                  <a:gd name="T8" fmla="*/ 0 w 43"/>
                  <a:gd name="T9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3">
                    <a:moveTo>
                      <a:pt x="0" y="36"/>
                    </a:moveTo>
                    <a:lnTo>
                      <a:pt x="0" y="73"/>
                    </a:lnTo>
                    <a:lnTo>
                      <a:pt x="43" y="73"/>
                    </a:lnTo>
                    <a:lnTo>
                      <a:pt x="43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120"/>
              <p:cNvSpPr/>
              <p:nvPr/>
            </p:nvSpPr>
            <p:spPr bwMode="auto">
              <a:xfrm>
                <a:off x="6927372" y="4636437"/>
                <a:ext cx="50094" cy="182485"/>
              </a:xfrm>
              <a:custGeom>
                <a:avLst/>
                <a:gdLst>
                  <a:gd name="T0" fmla="*/ 0 w 42"/>
                  <a:gd name="T1" fmla="*/ 153 h 153"/>
                  <a:gd name="T2" fmla="*/ 42 w 42"/>
                  <a:gd name="T3" fmla="*/ 153 h 153"/>
                  <a:gd name="T4" fmla="*/ 42 w 42"/>
                  <a:gd name="T5" fmla="*/ 0 h 153"/>
                  <a:gd name="T6" fmla="*/ 0 w 42"/>
                  <a:gd name="T7" fmla="*/ 35 h 153"/>
                  <a:gd name="T8" fmla="*/ 0 w 4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3">
                    <a:moveTo>
                      <a:pt x="0" y="153"/>
                    </a:moveTo>
                    <a:lnTo>
                      <a:pt x="42" y="153"/>
                    </a:lnTo>
                    <a:lnTo>
                      <a:pt x="42" y="0"/>
                    </a:lnTo>
                    <a:lnTo>
                      <a:pt x="0" y="35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121"/>
              <p:cNvSpPr/>
              <p:nvPr/>
            </p:nvSpPr>
            <p:spPr bwMode="auto">
              <a:xfrm>
                <a:off x="6904710" y="4556525"/>
                <a:ext cx="25047" cy="51287"/>
              </a:xfrm>
              <a:custGeom>
                <a:avLst/>
                <a:gdLst>
                  <a:gd name="T0" fmla="*/ 21 w 21"/>
                  <a:gd name="T1" fmla="*/ 22 h 43"/>
                  <a:gd name="T2" fmla="*/ 0 w 21"/>
                  <a:gd name="T3" fmla="*/ 0 h 43"/>
                  <a:gd name="T4" fmla="*/ 0 w 21"/>
                  <a:gd name="T5" fmla="*/ 43 h 43"/>
                  <a:gd name="T6" fmla="*/ 21 w 21"/>
                  <a:gd name="T7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1" y="22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1" y="22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122"/>
              <p:cNvSpPr>
                <a:spLocks noEditPoints="1"/>
              </p:cNvSpPr>
              <p:nvPr/>
            </p:nvSpPr>
            <p:spPr bwMode="auto">
              <a:xfrm>
                <a:off x="6605340" y="4486155"/>
                <a:ext cx="332767" cy="493783"/>
              </a:xfrm>
              <a:custGeom>
                <a:avLst/>
                <a:gdLst>
                  <a:gd name="T0" fmla="*/ 108 w 118"/>
                  <a:gd name="T1" fmla="*/ 69 h 175"/>
                  <a:gd name="T2" fmla="*/ 107 w 118"/>
                  <a:gd name="T3" fmla="*/ 70 h 175"/>
                  <a:gd name="T4" fmla="*/ 107 w 118"/>
                  <a:gd name="T5" fmla="*/ 123 h 175"/>
                  <a:gd name="T6" fmla="*/ 106 w 118"/>
                  <a:gd name="T7" fmla="*/ 123 h 175"/>
                  <a:gd name="T8" fmla="*/ 106 w 118"/>
                  <a:gd name="T9" fmla="*/ 136 h 175"/>
                  <a:gd name="T10" fmla="*/ 12 w 118"/>
                  <a:gd name="T11" fmla="*/ 136 h 175"/>
                  <a:gd name="T12" fmla="*/ 12 w 118"/>
                  <a:gd name="T13" fmla="*/ 12 h 175"/>
                  <a:gd name="T14" fmla="*/ 106 w 118"/>
                  <a:gd name="T15" fmla="*/ 12 h 175"/>
                  <a:gd name="T16" fmla="*/ 106 w 118"/>
                  <a:gd name="T17" fmla="*/ 15 h 175"/>
                  <a:gd name="T18" fmla="*/ 118 w 118"/>
                  <a:gd name="T19" fmla="*/ 15 h 175"/>
                  <a:gd name="T20" fmla="*/ 118 w 118"/>
                  <a:gd name="T21" fmla="*/ 10 h 175"/>
                  <a:gd name="T22" fmla="*/ 108 w 118"/>
                  <a:gd name="T23" fmla="*/ 0 h 175"/>
                  <a:gd name="T24" fmla="*/ 9 w 118"/>
                  <a:gd name="T25" fmla="*/ 0 h 175"/>
                  <a:gd name="T26" fmla="*/ 0 w 118"/>
                  <a:gd name="T27" fmla="*/ 10 h 175"/>
                  <a:gd name="T28" fmla="*/ 0 w 118"/>
                  <a:gd name="T29" fmla="*/ 165 h 175"/>
                  <a:gd name="T30" fmla="*/ 9 w 118"/>
                  <a:gd name="T31" fmla="*/ 175 h 175"/>
                  <a:gd name="T32" fmla="*/ 108 w 118"/>
                  <a:gd name="T33" fmla="*/ 175 h 175"/>
                  <a:gd name="T34" fmla="*/ 118 w 118"/>
                  <a:gd name="T35" fmla="*/ 165 h 175"/>
                  <a:gd name="T36" fmla="*/ 118 w 118"/>
                  <a:gd name="T37" fmla="*/ 123 h 175"/>
                  <a:gd name="T38" fmla="*/ 108 w 118"/>
                  <a:gd name="T39" fmla="*/ 123 h 175"/>
                  <a:gd name="T40" fmla="*/ 108 w 118"/>
                  <a:gd name="T41" fmla="*/ 69 h 175"/>
                  <a:gd name="T42" fmla="*/ 58 w 118"/>
                  <a:gd name="T43" fmla="*/ 170 h 175"/>
                  <a:gd name="T44" fmla="*/ 43 w 118"/>
                  <a:gd name="T45" fmla="*/ 155 h 175"/>
                  <a:gd name="T46" fmla="*/ 58 w 118"/>
                  <a:gd name="T47" fmla="*/ 140 h 175"/>
                  <a:gd name="T48" fmla="*/ 73 w 118"/>
                  <a:gd name="T49" fmla="*/ 155 h 175"/>
                  <a:gd name="T50" fmla="*/ 58 w 118"/>
                  <a:gd name="T51" fmla="*/ 17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75">
                    <a:moveTo>
                      <a:pt x="108" y="69"/>
                    </a:move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6" y="136"/>
                      <a:pt x="106" y="136"/>
                      <a:pt x="106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0"/>
                      <a:pt x="118" y="10"/>
                      <a:pt x="118" y="10"/>
                    </a:cubicBezTo>
                    <a:cubicBezTo>
                      <a:pt x="118" y="4"/>
                      <a:pt x="114" y="0"/>
                      <a:pt x="10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1"/>
                      <a:pt x="4" y="175"/>
                      <a:pt x="9" y="175"/>
                    </a:cubicBezTo>
                    <a:cubicBezTo>
                      <a:pt x="108" y="175"/>
                      <a:pt x="108" y="175"/>
                      <a:pt x="108" y="175"/>
                    </a:cubicBezTo>
                    <a:cubicBezTo>
                      <a:pt x="114" y="175"/>
                      <a:pt x="118" y="171"/>
                      <a:pt x="118" y="165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08" y="123"/>
                      <a:pt x="108" y="123"/>
                      <a:pt x="108" y="123"/>
                    </a:cubicBezTo>
                    <a:lnTo>
                      <a:pt x="108" y="69"/>
                    </a:lnTo>
                    <a:close/>
                    <a:moveTo>
                      <a:pt x="58" y="170"/>
                    </a:moveTo>
                    <a:cubicBezTo>
                      <a:pt x="50" y="170"/>
                      <a:pt x="43" y="163"/>
                      <a:pt x="43" y="155"/>
                    </a:cubicBezTo>
                    <a:cubicBezTo>
                      <a:pt x="43" y="147"/>
                      <a:pt x="50" y="140"/>
                      <a:pt x="58" y="140"/>
                    </a:cubicBezTo>
                    <a:cubicBezTo>
                      <a:pt x="66" y="140"/>
                      <a:pt x="73" y="147"/>
                      <a:pt x="73" y="155"/>
                    </a:cubicBezTo>
                    <a:cubicBezTo>
                      <a:pt x="73" y="163"/>
                      <a:pt x="66" y="170"/>
                      <a:pt x="58" y="170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23"/>
              <p:cNvSpPr/>
              <p:nvPr/>
            </p:nvSpPr>
            <p:spPr bwMode="auto">
              <a:xfrm>
                <a:off x="6669746" y="4543406"/>
                <a:ext cx="338730" cy="200376"/>
              </a:xfrm>
              <a:custGeom>
                <a:avLst/>
                <a:gdLst>
                  <a:gd name="T0" fmla="*/ 204 w 284"/>
                  <a:gd name="T1" fmla="*/ 0 h 168"/>
                  <a:gd name="T2" fmla="*/ 239 w 284"/>
                  <a:gd name="T3" fmla="*/ 35 h 168"/>
                  <a:gd name="T4" fmla="*/ 152 w 284"/>
                  <a:gd name="T5" fmla="*/ 108 h 168"/>
                  <a:gd name="T6" fmla="*/ 93 w 284"/>
                  <a:gd name="T7" fmla="*/ 59 h 168"/>
                  <a:gd name="T8" fmla="*/ 0 w 284"/>
                  <a:gd name="T9" fmla="*/ 134 h 168"/>
                  <a:gd name="T10" fmla="*/ 0 w 284"/>
                  <a:gd name="T11" fmla="*/ 168 h 168"/>
                  <a:gd name="T12" fmla="*/ 93 w 284"/>
                  <a:gd name="T13" fmla="*/ 92 h 168"/>
                  <a:gd name="T14" fmla="*/ 152 w 284"/>
                  <a:gd name="T15" fmla="*/ 142 h 168"/>
                  <a:gd name="T16" fmla="*/ 256 w 284"/>
                  <a:gd name="T17" fmla="*/ 52 h 168"/>
                  <a:gd name="T18" fmla="*/ 284 w 284"/>
                  <a:gd name="T19" fmla="*/ 80 h 168"/>
                  <a:gd name="T20" fmla="*/ 284 w 284"/>
                  <a:gd name="T21" fmla="*/ 0 h 168"/>
                  <a:gd name="T22" fmla="*/ 204 w 284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68">
                    <a:moveTo>
                      <a:pt x="204" y="0"/>
                    </a:moveTo>
                    <a:lnTo>
                      <a:pt x="239" y="35"/>
                    </a:lnTo>
                    <a:lnTo>
                      <a:pt x="152" y="108"/>
                    </a:lnTo>
                    <a:lnTo>
                      <a:pt x="93" y="59"/>
                    </a:lnTo>
                    <a:lnTo>
                      <a:pt x="0" y="134"/>
                    </a:lnTo>
                    <a:lnTo>
                      <a:pt x="0" y="168"/>
                    </a:lnTo>
                    <a:lnTo>
                      <a:pt x="93" y="92"/>
                    </a:lnTo>
                    <a:lnTo>
                      <a:pt x="152" y="142"/>
                    </a:lnTo>
                    <a:lnTo>
                      <a:pt x="256" y="52"/>
                    </a:lnTo>
                    <a:lnTo>
                      <a:pt x="284" y="80"/>
                    </a:lnTo>
                    <a:lnTo>
                      <a:pt x="284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7449660" y="2718674"/>
              <a:ext cx="738140" cy="7381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703824" y="2949057"/>
              <a:ext cx="288689" cy="271672"/>
              <a:chOff x="5067933" y="4413400"/>
              <a:chExt cx="586815" cy="552226"/>
            </a:xfrm>
            <a:solidFill>
              <a:srgbClr val="1C50A2"/>
            </a:solidFill>
          </p:grpSpPr>
          <p:sp>
            <p:nvSpPr>
              <p:cNvPr id="63" name="Freeform 124"/>
              <p:cNvSpPr>
                <a:spLocks noEditPoints="1"/>
              </p:cNvSpPr>
              <p:nvPr/>
            </p:nvSpPr>
            <p:spPr bwMode="auto">
              <a:xfrm>
                <a:off x="5121606" y="4413400"/>
                <a:ext cx="242121" cy="304142"/>
              </a:xfrm>
              <a:custGeom>
                <a:avLst/>
                <a:gdLst>
                  <a:gd name="T0" fmla="*/ 6 w 86"/>
                  <a:gd name="T1" fmla="*/ 68 h 108"/>
                  <a:gd name="T2" fmla="*/ 14 w 86"/>
                  <a:gd name="T3" fmla="*/ 77 h 108"/>
                  <a:gd name="T4" fmla="*/ 45 w 86"/>
                  <a:gd name="T5" fmla="*/ 108 h 108"/>
                  <a:gd name="T6" fmla="*/ 76 w 86"/>
                  <a:gd name="T7" fmla="*/ 77 h 108"/>
                  <a:gd name="T8" fmla="*/ 76 w 86"/>
                  <a:gd name="T9" fmla="*/ 77 h 108"/>
                  <a:gd name="T10" fmla="*/ 84 w 86"/>
                  <a:gd name="T11" fmla="*/ 68 h 108"/>
                  <a:gd name="T12" fmla="*/ 78 w 86"/>
                  <a:gd name="T13" fmla="*/ 59 h 108"/>
                  <a:gd name="T14" fmla="*/ 78 w 86"/>
                  <a:gd name="T15" fmla="*/ 59 h 108"/>
                  <a:gd name="T16" fmla="*/ 68 w 86"/>
                  <a:gd name="T17" fmla="*/ 24 h 108"/>
                  <a:gd name="T18" fmla="*/ 22 w 86"/>
                  <a:gd name="T19" fmla="*/ 19 h 108"/>
                  <a:gd name="T20" fmla="*/ 11 w 86"/>
                  <a:gd name="T21" fmla="*/ 59 h 108"/>
                  <a:gd name="T22" fmla="*/ 11 w 86"/>
                  <a:gd name="T23" fmla="*/ 59 h 108"/>
                  <a:gd name="T24" fmla="*/ 6 w 86"/>
                  <a:gd name="T25" fmla="*/ 68 h 108"/>
                  <a:gd name="T26" fmla="*/ 14 w 86"/>
                  <a:gd name="T27" fmla="*/ 60 h 108"/>
                  <a:gd name="T28" fmla="*/ 14 w 86"/>
                  <a:gd name="T29" fmla="*/ 60 h 108"/>
                  <a:gd name="T30" fmla="*/ 15 w 86"/>
                  <a:gd name="T31" fmla="*/ 60 h 108"/>
                  <a:gd name="T32" fmla="*/ 15 w 86"/>
                  <a:gd name="T33" fmla="*/ 58 h 108"/>
                  <a:gd name="T34" fmla="*/ 17 w 86"/>
                  <a:gd name="T35" fmla="*/ 46 h 108"/>
                  <a:gd name="T36" fmla="*/ 20 w 86"/>
                  <a:gd name="T37" fmla="*/ 42 h 108"/>
                  <a:gd name="T38" fmla="*/ 56 w 86"/>
                  <a:gd name="T39" fmla="*/ 34 h 108"/>
                  <a:gd name="T40" fmla="*/ 73 w 86"/>
                  <a:gd name="T41" fmla="*/ 61 h 108"/>
                  <a:gd name="T42" fmla="*/ 74 w 86"/>
                  <a:gd name="T43" fmla="*/ 61 h 108"/>
                  <a:gd name="T44" fmla="*/ 75 w 86"/>
                  <a:gd name="T45" fmla="*/ 61 h 108"/>
                  <a:gd name="T46" fmla="*/ 76 w 86"/>
                  <a:gd name="T47" fmla="*/ 60 h 108"/>
                  <a:gd name="T48" fmla="*/ 80 w 86"/>
                  <a:gd name="T49" fmla="*/ 62 h 108"/>
                  <a:gd name="T50" fmla="*/ 82 w 86"/>
                  <a:gd name="T51" fmla="*/ 68 h 108"/>
                  <a:gd name="T52" fmla="*/ 80 w 86"/>
                  <a:gd name="T53" fmla="*/ 73 h 108"/>
                  <a:gd name="T54" fmla="*/ 76 w 86"/>
                  <a:gd name="T55" fmla="*/ 75 h 108"/>
                  <a:gd name="T56" fmla="*/ 76 w 86"/>
                  <a:gd name="T57" fmla="*/ 75 h 108"/>
                  <a:gd name="T58" fmla="*/ 74 w 86"/>
                  <a:gd name="T59" fmla="*/ 75 h 108"/>
                  <a:gd name="T60" fmla="*/ 74 w 86"/>
                  <a:gd name="T61" fmla="*/ 77 h 108"/>
                  <a:gd name="T62" fmla="*/ 63 w 86"/>
                  <a:gd name="T63" fmla="*/ 98 h 108"/>
                  <a:gd name="T64" fmla="*/ 55 w 86"/>
                  <a:gd name="T65" fmla="*/ 104 h 108"/>
                  <a:gd name="T66" fmla="*/ 45 w 86"/>
                  <a:gd name="T67" fmla="*/ 106 h 108"/>
                  <a:gd name="T68" fmla="*/ 35 w 86"/>
                  <a:gd name="T69" fmla="*/ 104 h 108"/>
                  <a:gd name="T70" fmla="*/ 26 w 86"/>
                  <a:gd name="T71" fmla="*/ 98 h 108"/>
                  <a:gd name="T72" fmla="*/ 16 w 86"/>
                  <a:gd name="T73" fmla="*/ 77 h 108"/>
                  <a:gd name="T74" fmla="*/ 15 w 86"/>
                  <a:gd name="T75" fmla="*/ 75 h 108"/>
                  <a:gd name="T76" fmla="*/ 14 w 86"/>
                  <a:gd name="T77" fmla="*/ 75 h 108"/>
                  <a:gd name="T78" fmla="*/ 8 w 86"/>
                  <a:gd name="T79" fmla="*/ 68 h 108"/>
                  <a:gd name="T80" fmla="*/ 10 w 86"/>
                  <a:gd name="T81" fmla="*/ 62 h 108"/>
                  <a:gd name="T82" fmla="*/ 14 w 86"/>
                  <a:gd name="T8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08">
                    <a:moveTo>
                      <a:pt x="6" y="68"/>
                    </a:moveTo>
                    <a:cubicBezTo>
                      <a:pt x="6" y="73"/>
                      <a:pt x="9" y="77"/>
                      <a:pt x="14" y="77"/>
                    </a:cubicBezTo>
                    <a:cubicBezTo>
                      <a:pt x="17" y="95"/>
                      <a:pt x="29" y="108"/>
                      <a:pt x="45" y="108"/>
                    </a:cubicBezTo>
                    <a:cubicBezTo>
                      <a:pt x="60" y="108"/>
                      <a:pt x="73" y="95"/>
                      <a:pt x="76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81" y="77"/>
                      <a:pt x="84" y="73"/>
                      <a:pt x="84" y="68"/>
                    </a:cubicBezTo>
                    <a:cubicBezTo>
                      <a:pt x="84" y="63"/>
                      <a:pt x="81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86" y="31"/>
                      <a:pt x="68" y="24"/>
                    </a:cubicBezTo>
                    <a:cubicBezTo>
                      <a:pt x="66" y="0"/>
                      <a:pt x="22" y="19"/>
                      <a:pt x="22" y="19"/>
                    </a:cubicBezTo>
                    <a:cubicBezTo>
                      <a:pt x="0" y="30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61"/>
                      <a:pt x="6" y="64"/>
                      <a:pt x="6" y="68"/>
                    </a:cubicBezTo>
                    <a:close/>
                    <a:moveTo>
                      <a:pt x="14" y="60"/>
                    </a:move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4"/>
                      <a:pt x="20" y="42"/>
                      <a:pt x="20" y="42"/>
                    </a:cubicBezTo>
                    <a:cubicBezTo>
                      <a:pt x="40" y="43"/>
                      <a:pt x="56" y="34"/>
                      <a:pt x="56" y="34"/>
                    </a:cubicBezTo>
                    <a:cubicBezTo>
                      <a:pt x="69" y="24"/>
                      <a:pt x="73" y="61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60"/>
                      <a:pt x="79" y="61"/>
                      <a:pt x="80" y="62"/>
                    </a:cubicBezTo>
                    <a:cubicBezTo>
                      <a:pt x="81" y="64"/>
                      <a:pt x="82" y="66"/>
                      <a:pt x="82" y="68"/>
                    </a:cubicBezTo>
                    <a:cubicBezTo>
                      <a:pt x="82" y="70"/>
                      <a:pt x="81" y="72"/>
                      <a:pt x="80" y="73"/>
                    </a:cubicBezTo>
                    <a:cubicBezTo>
                      <a:pt x="79" y="75"/>
                      <a:pt x="78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2" y="85"/>
                      <a:pt x="69" y="92"/>
                      <a:pt x="63" y="98"/>
                    </a:cubicBezTo>
                    <a:cubicBezTo>
                      <a:pt x="61" y="100"/>
                      <a:pt x="58" y="102"/>
                      <a:pt x="55" y="104"/>
                    </a:cubicBezTo>
                    <a:cubicBezTo>
                      <a:pt x="51" y="105"/>
                      <a:pt x="48" y="106"/>
                      <a:pt x="45" y="106"/>
                    </a:cubicBezTo>
                    <a:cubicBezTo>
                      <a:pt x="41" y="106"/>
                      <a:pt x="38" y="105"/>
                      <a:pt x="35" y="104"/>
                    </a:cubicBezTo>
                    <a:cubicBezTo>
                      <a:pt x="32" y="102"/>
                      <a:pt x="29" y="100"/>
                      <a:pt x="26" y="98"/>
                    </a:cubicBezTo>
                    <a:cubicBezTo>
                      <a:pt x="21" y="93"/>
                      <a:pt x="17" y="85"/>
                      <a:pt x="16" y="77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1" y="75"/>
                      <a:pt x="8" y="72"/>
                      <a:pt x="8" y="68"/>
                    </a:cubicBezTo>
                    <a:cubicBezTo>
                      <a:pt x="8" y="66"/>
                      <a:pt x="9" y="64"/>
                      <a:pt x="10" y="62"/>
                    </a:cubicBezTo>
                    <a:cubicBezTo>
                      <a:pt x="11" y="61"/>
                      <a:pt x="13" y="60"/>
                      <a:pt x="14" y="60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125"/>
              <p:cNvSpPr/>
              <p:nvPr/>
            </p:nvSpPr>
            <p:spPr bwMode="auto">
              <a:xfrm>
                <a:off x="5067933" y="4717542"/>
                <a:ext cx="361392" cy="248084"/>
              </a:xfrm>
              <a:custGeom>
                <a:avLst/>
                <a:gdLst>
                  <a:gd name="T0" fmla="*/ 126 w 128"/>
                  <a:gd name="T1" fmla="*/ 61 h 88"/>
                  <a:gd name="T2" fmla="*/ 113 w 128"/>
                  <a:gd name="T3" fmla="*/ 64 h 88"/>
                  <a:gd name="T4" fmla="*/ 99 w 128"/>
                  <a:gd name="T5" fmla="*/ 70 h 88"/>
                  <a:gd name="T6" fmla="*/ 83 w 128"/>
                  <a:gd name="T7" fmla="*/ 33 h 88"/>
                  <a:gd name="T8" fmla="*/ 94 w 128"/>
                  <a:gd name="T9" fmla="*/ 28 h 88"/>
                  <a:gd name="T10" fmla="*/ 119 w 128"/>
                  <a:gd name="T11" fmla="*/ 12 h 88"/>
                  <a:gd name="T12" fmla="*/ 99 w 128"/>
                  <a:gd name="T13" fmla="*/ 0 h 88"/>
                  <a:gd name="T14" fmla="*/ 72 w 128"/>
                  <a:gd name="T15" fmla="*/ 43 h 88"/>
                  <a:gd name="T16" fmla="*/ 68 w 128"/>
                  <a:gd name="T17" fmla="*/ 23 h 88"/>
                  <a:gd name="T18" fmla="*/ 72 w 128"/>
                  <a:gd name="T19" fmla="*/ 17 h 88"/>
                  <a:gd name="T20" fmla="*/ 64 w 128"/>
                  <a:gd name="T21" fmla="*/ 10 h 88"/>
                  <a:gd name="T22" fmla="*/ 56 w 128"/>
                  <a:gd name="T23" fmla="*/ 17 h 88"/>
                  <a:gd name="T24" fmla="*/ 60 w 128"/>
                  <a:gd name="T25" fmla="*/ 23 h 88"/>
                  <a:gd name="T26" fmla="*/ 57 w 128"/>
                  <a:gd name="T27" fmla="*/ 43 h 88"/>
                  <a:gd name="T28" fmla="*/ 29 w 128"/>
                  <a:gd name="T29" fmla="*/ 0 h 88"/>
                  <a:gd name="T30" fmla="*/ 0 w 128"/>
                  <a:gd name="T31" fmla="*/ 28 h 88"/>
                  <a:gd name="T32" fmla="*/ 0 w 128"/>
                  <a:gd name="T33" fmla="*/ 82 h 88"/>
                  <a:gd name="T34" fmla="*/ 64 w 128"/>
                  <a:gd name="T35" fmla="*/ 88 h 88"/>
                  <a:gd name="T36" fmla="*/ 128 w 128"/>
                  <a:gd name="T37" fmla="*/ 82 h 88"/>
                  <a:gd name="T38" fmla="*/ 128 w 128"/>
                  <a:gd name="T39" fmla="*/ 65 h 88"/>
                  <a:gd name="T40" fmla="*/ 126 w 128"/>
                  <a:gd name="T41" fmla="*/ 6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88">
                    <a:moveTo>
                      <a:pt x="126" y="61"/>
                    </a:moveTo>
                    <a:cubicBezTo>
                      <a:pt x="113" y="64"/>
                      <a:pt x="113" y="64"/>
                      <a:pt x="113" y="64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4" y="7"/>
                      <a:pt x="107" y="3"/>
                      <a:pt x="99" y="0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70" y="22"/>
                      <a:pt x="72" y="20"/>
                      <a:pt x="72" y="17"/>
                    </a:cubicBezTo>
                    <a:cubicBezTo>
                      <a:pt x="72" y="13"/>
                      <a:pt x="68" y="10"/>
                      <a:pt x="64" y="10"/>
                    </a:cubicBezTo>
                    <a:cubicBezTo>
                      <a:pt x="60" y="10"/>
                      <a:pt x="56" y="13"/>
                      <a:pt x="56" y="17"/>
                    </a:cubicBezTo>
                    <a:cubicBezTo>
                      <a:pt x="56" y="20"/>
                      <a:pt x="58" y="22"/>
                      <a:pt x="60" y="2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4" y="6"/>
                      <a:pt x="3" y="16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33" y="88"/>
                      <a:pt x="64" y="88"/>
                    </a:cubicBezTo>
                    <a:cubicBezTo>
                      <a:pt x="95" y="88"/>
                      <a:pt x="128" y="82"/>
                      <a:pt x="128" y="82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7" y="64"/>
                      <a:pt x="126" y="62"/>
                      <a:pt x="126" y="61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126"/>
              <p:cNvSpPr>
                <a:spLocks noEditPoints="1"/>
              </p:cNvSpPr>
              <p:nvPr/>
            </p:nvSpPr>
            <p:spPr bwMode="auto">
              <a:xfrm>
                <a:off x="5321981" y="4644786"/>
                <a:ext cx="332767" cy="273131"/>
              </a:xfrm>
              <a:custGeom>
                <a:avLst/>
                <a:gdLst>
                  <a:gd name="T0" fmla="*/ 117 w 118"/>
                  <a:gd name="T1" fmla="*/ 60 h 97"/>
                  <a:gd name="T2" fmla="*/ 93 w 118"/>
                  <a:gd name="T3" fmla="*/ 4 h 97"/>
                  <a:gd name="T4" fmla="*/ 87 w 118"/>
                  <a:gd name="T5" fmla="*/ 1 h 97"/>
                  <a:gd name="T6" fmla="*/ 84 w 118"/>
                  <a:gd name="T7" fmla="*/ 7 h 97"/>
                  <a:gd name="T8" fmla="*/ 6 w 118"/>
                  <a:gd name="T9" fmla="*/ 59 h 97"/>
                  <a:gd name="T10" fmla="*/ 0 w 118"/>
                  <a:gd name="T11" fmla="*/ 61 h 97"/>
                  <a:gd name="T12" fmla="*/ 11 w 118"/>
                  <a:gd name="T13" fmla="*/ 89 h 97"/>
                  <a:gd name="T14" fmla="*/ 17 w 118"/>
                  <a:gd name="T15" fmla="*/ 86 h 97"/>
                  <a:gd name="T16" fmla="*/ 13 w 118"/>
                  <a:gd name="T17" fmla="*/ 76 h 97"/>
                  <a:gd name="T18" fmla="*/ 15 w 118"/>
                  <a:gd name="T19" fmla="*/ 75 h 97"/>
                  <a:gd name="T20" fmla="*/ 19 w 118"/>
                  <a:gd name="T21" fmla="*/ 85 h 97"/>
                  <a:gd name="T22" fmla="*/ 39 w 118"/>
                  <a:gd name="T23" fmla="*/ 81 h 97"/>
                  <a:gd name="T24" fmla="*/ 40 w 118"/>
                  <a:gd name="T25" fmla="*/ 84 h 97"/>
                  <a:gd name="T26" fmla="*/ 62 w 118"/>
                  <a:gd name="T27" fmla="*/ 94 h 97"/>
                  <a:gd name="T28" fmla="*/ 71 w 118"/>
                  <a:gd name="T29" fmla="*/ 74 h 97"/>
                  <a:gd name="T30" fmla="*/ 108 w 118"/>
                  <a:gd name="T31" fmla="*/ 65 h 97"/>
                  <a:gd name="T32" fmla="*/ 89 w 118"/>
                  <a:gd name="T33" fmla="*/ 23 h 97"/>
                  <a:gd name="T34" fmla="*/ 91 w 118"/>
                  <a:gd name="T35" fmla="*/ 22 h 97"/>
                  <a:gd name="T36" fmla="*/ 110 w 118"/>
                  <a:gd name="T37" fmla="*/ 66 h 97"/>
                  <a:gd name="T38" fmla="*/ 114 w 118"/>
                  <a:gd name="T39" fmla="*/ 66 h 97"/>
                  <a:gd name="T40" fmla="*/ 117 w 118"/>
                  <a:gd name="T41" fmla="*/ 60 h 97"/>
                  <a:gd name="T42" fmla="*/ 59 w 118"/>
                  <a:gd name="T43" fmla="*/ 87 h 97"/>
                  <a:gd name="T44" fmla="*/ 46 w 118"/>
                  <a:gd name="T45" fmla="*/ 82 h 97"/>
                  <a:gd name="T46" fmla="*/ 46 w 118"/>
                  <a:gd name="T47" fmla="*/ 79 h 97"/>
                  <a:gd name="T48" fmla="*/ 64 w 118"/>
                  <a:gd name="T49" fmla="*/ 75 h 97"/>
                  <a:gd name="T50" fmla="*/ 59 w 118"/>
                  <a:gd name="T51" fmla="*/ 87 h 97"/>
                  <a:gd name="T52" fmla="*/ 79 w 118"/>
                  <a:gd name="T53" fmla="*/ 23 h 97"/>
                  <a:gd name="T54" fmla="*/ 18 w 118"/>
                  <a:gd name="T55" fmla="*/ 64 h 97"/>
                  <a:gd name="T56" fmla="*/ 13 w 118"/>
                  <a:gd name="T57" fmla="*/ 63 h 97"/>
                  <a:gd name="T58" fmla="*/ 14 w 118"/>
                  <a:gd name="T59" fmla="*/ 58 h 97"/>
                  <a:gd name="T60" fmla="*/ 75 w 118"/>
                  <a:gd name="T61" fmla="*/ 17 h 97"/>
                  <a:gd name="T62" fmla="*/ 80 w 118"/>
                  <a:gd name="T63" fmla="*/ 18 h 97"/>
                  <a:gd name="T64" fmla="*/ 79 w 118"/>
                  <a:gd name="T65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7">
                    <a:moveTo>
                      <a:pt x="117" y="60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92" y="1"/>
                      <a:pt x="89" y="0"/>
                      <a:pt x="87" y="1"/>
                    </a:cubicBezTo>
                    <a:cubicBezTo>
                      <a:pt x="85" y="2"/>
                      <a:pt x="83" y="5"/>
                      <a:pt x="84" y="7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9" y="82"/>
                      <a:pt x="40" y="83"/>
                      <a:pt x="40" y="84"/>
                    </a:cubicBezTo>
                    <a:cubicBezTo>
                      <a:pt x="44" y="93"/>
                      <a:pt x="54" y="97"/>
                      <a:pt x="62" y="94"/>
                    </a:cubicBezTo>
                    <a:cubicBezTo>
                      <a:pt x="69" y="90"/>
                      <a:pt x="73" y="82"/>
                      <a:pt x="71" y="74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110" y="66"/>
                      <a:pt x="110" y="66"/>
                      <a:pt x="110" y="66"/>
                    </a:cubicBezTo>
                    <a:cubicBezTo>
                      <a:pt x="111" y="67"/>
                      <a:pt x="113" y="67"/>
                      <a:pt x="114" y="66"/>
                    </a:cubicBezTo>
                    <a:cubicBezTo>
                      <a:pt x="117" y="65"/>
                      <a:pt x="118" y="63"/>
                      <a:pt x="117" y="60"/>
                    </a:cubicBezTo>
                    <a:close/>
                    <a:moveTo>
                      <a:pt x="59" y="87"/>
                    </a:moveTo>
                    <a:cubicBezTo>
                      <a:pt x="54" y="89"/>
                      <a:pt x="48" y="87"/>
                      <a:pt x="46" y="82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80"/>
                      <a:pt x="63" y="85"/>
                      <a:pt x="59" y="87"/>
                    </a:cubicBezTo>
                    <a:close/>
                    <a:moveTo>
                      <a:pt x="79" y="23"/>
                    </a:move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6"/>
                      <a:pt x="14" y="65"/>
                      <a:pt x="13" y="63"/>
                    </a:cubicBezTo>
                    <a:cubicBezTo>
                      <a:pt x="12" y="62"/>
                      <a:pt x="12" y="59"/>
                      <a:pt x="14" y="58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7" y="15"/>
                      <a:pt x="79" y="16"/>
                      <a:pt x="80" y="18"/>
                    </a:cubicBezTo>
                    <a:cubicBezTo>
                      <a:pt x="81" y="19"/>
                      <a:pt x="81" y="22"/>
                      <a:pt x="79" y="23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6094848" y="1352974"/>
              <a:ext cx="738140" cy="73814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331909" y="1597318"/>
              <a:ext cx="279300" cy="262285"/>
              <a:chOff x="3411256" y="4486155"/>
              <a:chExt cx="567731" cy="533142"/>
            </a:xfrm>
            <a:solidFill>
              <a:srgbClr val="1C50A2"/>
            </a:solidFill>
          </p:grpSpPr>
          <p:sp>
            <p:nvSpPr>
              <p:cNvPr id="54" name="Freeform 156"/>
              <p:cNvSpPr/>
              <p:nvPr/>
            </p:nvSpPr>
            <p:spPr bwMode="auto">
              <a:xfrm>
                <a:off x="3411256" y="4486155"/>
                <a:ext cx="363778" cy="435340"/>
              </a:xfrm>
              <a:custGeom>
                <a:avLst/>
                <a:gdLst>
                  <a:gd name="T0" fmla="*/ 11 w 129"/>
                  <a:gd name="T1" fmla="*/ 12 h 154"/>
                  <a:gd name="T2" fmla="*/ 118 w 129"/>
                  <a:gd name="T3" fmla="*/ 12 h 154"/>
                  <a:gd name="T4" fmla="*/ 118 w 129"/>
                  <a:gd name="T5" fmla="*/ 31 h 154"/>
                  <a:gd name="T6" fmla="*/ 129 w 129"/>
                  <a:gd name="T7" fmla="*/ 31 h 154"/>
                  <a:gd name="T8" fmla="*/ 129 w 129"/>
                  <a:gd name="T9" fmla="*/ 10 h 154"/>
                  <a:gd name="T10" fmla="*/ 120 w 129"/>
                  <a:gd name="T11" fmla="*/ 0 h 154"/>
                  <a:gd name="T12" fmla="*/ 10 w 129"/>
                  <a:gd name="T13" fmla="*/ 0 h 154"/>
                  <a:gd name="T14" fmla="*/ 0 w 129"/>
                  <a:gd name="T15" fmla="*/ 10 h 154"/>
                  <a:gd name="T16" fmla="*/ 0 w 129"/>
                  <a:gd name="T17" fmla="*/ 144 h 154"/>
                  <a:gd name="T18" fmla="*/ 10 w 129"/>
                  <a:gd name="T19" fmla="*/ 154 h 154"/>
                  <a:gd name="T20" fmla="*/ 69 w 129"/>
                  <a:gd name="T21" fmla="*/ 154 h 154"/>
                  <a:gd name="T22" fmla="*/ 69 w 129"/>
                  <a:gd name="T23" fmla="*/ 143 h 154"/>
                  <a:gd name="T24" fmla="*/ 11 w 129"/>
                  <a:gd name="T25" fmla="*/ 143 h 154"/>
                  <a:gd name="T26" fmla="*/ 11 w 129"/>
                  <a:gd name="T27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154">
                    <a:moveTo>
                      <a:pt x="11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2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5" y="154"/>
                      <a:pt x="10" y="154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11" y="143"/>
                      <a:pt x="11" y="143"/>
                      <a:pt x="11" y="143"/>
                    </a:cubicBezTo>
                    <a:lnTo>
                      <a:pt x="11" y="12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157"/>
              <p:cNvSpPr>
                <a:spLocks noEditPoints="1"/>
              </p:cNvSpPr>
              <p:nvPr/>
            </p:nvSpPr>
            <p:spPr bwMode="auto">
              <a:xfrm>
                <a:off x="3617595" y="4585150"/>
                <a:ext cx="361392" cy="434147"/>
              </a:xfrm>
              <a:custGeom>
                <a:avLst/>
                <a:gdLst>
                  <a:gd name="T0" fmla="*/ 119 w 128"/>
                  <a:gd name="T1" fmla="*/ 0 h 154"/>
                  <a:gd name="T2" fmla="*/ 9 w 128"/>
                  <a:gd name="T3" fmla="*/ 0 h 154"/>
                  <a:gd name="T4" fmla="*/ 0 w 128"/>
                  <a:gd name="T5" fmla="*/ 10 h 154"/>
                  <a:gd name="T6" fmla="*/ 0 w 128"/>
                  <a:gd name="T7" fmla="*/ 144 h 154"/>
                  <a:gd name="T8" fmla="*/ 9 w 128"/>
                  <a:gd name="T9" fmla="*/ 154 h 154"/>
                  <a:gd name="T10" fmla="*/ 119 w 128"/>
                  <a:gd name="T11" fmla="*/ 154 h 154"/>
                  <a:gd name="T12" fmla="*/ 128 w 128"/>
                  <a:gd name="T13" fmla="*/ 144 h 154"/>
                  <a:gd name="T14" fmla="*/ 128 w 128"/>
                  <a:gd name="T15" fmla="*/ 10 h 154"/>
                  <a:gd name="T16" fmla="*/ 119 w 128"/>
                  <a:gd name="T17" fmla="*/ 0 h 154"/>
                  <a:gd name="T18" fmla="*/ 117 w 128"/>
                  <a:gd name="T19" fmla="*/ 142 h 154"/>
                  <a:gd name="T20" fmla="*/ 10 w 128"/>
                  <a:gd name="T21" fmla="*/ 142 h 154"/>
                  <a:gd name="T22" fmla="*/ 10 w 128"/>
                  <a:gd name="T23" fmla="*/ 12 h 154"/>
                  <a:gd name="T24" fmla="*/ 117 w 128"/>
                  <a:gd name="T25" fmla="*/ 12 h 154"/>
                  <a:gd name="T26" fmla="*/ 117 w 128"/>
                  <a:gd name="T27" fmla="*/ 1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4">
                    <a:moveTo>
                      <a:pt x="11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0"/>
                      <a:pt x="4" y="154"/>
                      <a:pt x="9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4" y="154"/>
                      <a:pt x="128" y="150"/>
                      <a:pt x="128" y="144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4" y="0"/>
                      <a:pt x="119" y="0"/>
                    </a:cubicBezTo>
                    <a:close/>
                    <a:moveTo>
                      <a:pt x="117" y="142"/>
                    </a:move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7" y="12"/>
                      <a:pt x="117" y="12"/>
                      <a:pt x="117" y="12"/>
                    </a:cubicBezTo>
                    <a:lnTo>
                      <a:pt x="117" y="142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Rectangle 158"/>
              <p:cNvSpPr>
                <a:spLocks noChangeArrowheads="1"/>
              </p:cNvSpPr>
              <p:nvPr/>
            </p:nvSpPr>
            <p:spPr bwMode="auto">
              <a:xfrm>
                <a:off x="3671267" y="4692494"/>
                <a:ext cx="256434" cy="25047"/>
              </a:xfrm>
              <a:prstGeom prst="rect">
                <a:avLst/>
              </a:prstGeom>
              <a:grpFill/>
              <a:ln w="9525">
                <a:solidFill>
                  <a:srgbClr val="1C50A2"/>
                </a:solidFill>
                <a:miter lim="800000"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59"/>
              <p:cNvSpPr>
                <a:spLocks noChangeArrowheads="1"/>
              </p:cNvSpPr>
              <p:nvPr/>
            </p:nvSpPr>
            <p:spPr bwMode="auto">
              <a:xfrm>
                <a:off x="3671267" y="4760479"/>
                <a:ext cx="256434" cy="25047"/>
              </a:xfrm>
              <a:prstGeom prst="rect">
                <a:avLst/>
              </a:prstGeom>
              <a:grpFill/>
              <a:ln w="9525">
                <a:solidFill>
                  <a:srgbClr val="1C50A2"/>
                </a:solidFill>
                <a:miter lim="800000"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Rectangle 160"/>
              <p:cNvSpPr>
                <a:spLocks noChangeArrowheads="1"/>
              </p:cNvSpPr>
              <p:nvPr/>
            </p:nvSpPr>
            <p:spPr bwMode="auto">
              <a:xfrm>
                <a:off x="3671267" y="4828463"/>
                <a:ext cx="256434" cy="21469"/>
              </a:xfrm>
              <a:prstGeom prst="rect">
                <a:avLst/>
              </a:prstGeom>
              <a:grpFill/>
              <a:ln w="9525">
                <a:solidFill>
                  <a:srgbClr val="1C50A2"/>
                </a:solidFill>
                <a:miter lim="800000"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Rectangle 161"/>
              <p:cNvSpPr>
                <a:spLocks noChangeArrowheads="1"/>
              </p:cNvSpPr>
              <p:nvPr/>
            </p:nvSpPr>
            <p:spPr bwMode="auto">
              <a:xfrm>
                <a:off x="3671267" y="4895255"/>
                <a:ext cx="256434" cy="22662"/>
              </a:xfrm>
              <a:prstGeom prst="rect">
                <a:avLst/>
              </a:prstGeom>
              <a:grpFill/>
              <a:ln w="9525">
                <a:solidFill>
                  <a:srgbClr val="1C50A2"/>
                </a:solidFill>
                <a:miter lim="800000"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162"/>
              <p:cNvSpPr/>
              <p:nvPr/>
            </p:nvSpPr>
            <p:spPr bwMode="auto">
              <a:xfrm>
                <a:off x="3468506" y="4597077"/>
                <a:ext cx="132391" cy="273131"/>
              </a:xfrm>
              <a:custGeom>
                <a:avLst/>
                <a:gdLst>
                  <a:gd name="T0" fmla="*/ 47 w 47"/>
                  <a:gd name="T1" fmla="*/ 97 h 97"/>
                  <a:gd name="T2" fmla="*/ 47 w 47"/>
                  <a:gd name="T3" fmla="*/ 78 h 97"/>
                  <a:gd name="T4" fmla="*/ 47 w 47"/>
                  <a:gd name="T5" fmla="*/ 78 h 97"/>
                  <a:gd name="T6" fmla="*/ 17 w 47"/>
                  <a:gd name="T7" fmla="*/ 48 h 97"/>
                  <a:gd name="T8" fmla="*/ 47 w 47"/>
                  <a:gd name="T9" fmla="*/ 19 h 97"/>
                  <a:gd name="T10" fmla="*/ 47 w 47"/>
                  <a:gd name="T11" fmla="*/ 19 h 97"/>
                  <a:gd name="T12" fmla="*/ 47 w 47"/>
                  <a:gd name="T13" fmla="*/ 0 h 97"/>
                  <a:gd name="T14" fmla="*/ 38 w 47"/>
                  <a:gd name="T15" fmla="*/ 0 h 97"/>
                  <a:gd name="T16" fmla="*/ 38 w 47"/>
                  <a:gd name="T17" fmla="*/ 8 h 97"/>
                  <a:gd name="T18" fmla="*/ 24 w 47"/>
                  <a:gd name="T19" fmla="*/ 14 h 97"/>
                  <a:gd name="T20" fmla="*/ 19 w 47"/>
                  <a:gd name="T21" fmla="*/ 8 h 97"/>
                  <a:gd name="T22" fmla="*/ 6 w 47"/>
                  <a:gd name="T23" fmla="*/ 20 h 97"/>
                  <a:gd name="T24" fmla="*/ 12 w 47"/>
                  <a:gd name="T25" fmla="*/ 26 h 97"/>
                  <a:gd name="T26" fmla="*/ 6 w 47"/>
                  <a:gd name="T27" fmla="*/ 40 h 97"/>
                  <a:gd name="T28" fmla="*/ 0 w 47"/>
                  <a:gd name="T29" fmla="*/ 40 h 97"/>
                  <a:gd name="T30" fmla="*/ 0 w 47"/>
                  <a:gd name="T31" fmla="*/ 57 h 97"/>
                  <a:gd name="T32" fmla="*/ 6 w 47"/>
                  <a:gd name="T33" fmla="*/ 57 h 97"/>
                  <a:gd name="T34" fmla="*/ 12 w 47"/>
                  <a:gd name="T35" fmla="*/ 71 h 97"/>
                  <a:gd name="T36" fmla="*/ 6 w 47"/>
                  <a:gd name="T37" fmla="*/ 77 h 97"/>
                  <a:gd name="T38" fmla="*/ 18 w 47"/>
                  <a:gd name="T39" fmla="*/ 89 h 97"/>
                  <a:gd name="T40" fmla="*/ 24 w 47"/>
                  <a:gd name="T41" fmla="*/ 83 h 97"/>
                  <a:gd name="T42" fmla="*/ 38 w 47"/>
                  <a:gd name="T43" fmla="*/ 89 h 97"/>
                  <a:gd name="T44" fmla="*/ 38 w 47"/>
                  <a:gd name="T45" fmla="*/ 97 h 97"/>
                  <a:gd name="T46" fmla="*/ 47 w 47"/>
                  <a:gd name="T4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97">
                    <a:moveTo>
                      <a:pt x="47" y="97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30" y="78"/>
                      <a:pt x="17" y="64"/>
                      <a:pt x="17" y="48"/>
                    </a:cubicBezTo>
                    <a:cubicBezTo>
                      <a:pt x="17" y="32"/>
                      <a:pt x="30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3" y="9"/>
                      <a:pt x="28" y="11"/>
                      <a:pt x="24" y="14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30"/>
                      <a:pt x="7" y="35"/>
                      <a:pt x="6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62"/>
                      <a:pt x="9" y="67"/>
                      <a:pt x="12" y="71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8" y="86"/>
                      <a:pt x="33" y="88"/>
                      <a:pt x="38" y="89"/>
                    </a:cubicBezTo>
                    <a:cubicBezTo>
                      <a:pt x="38" y="97"/>
                      <a:pt x="38" y="97"/>
                      <a:pt x="38" y="97"/>
                    </a:cubicBezTo>
                    <a:lnTo>
                      <a:pt x="47" y="97"/>
                    </a:ln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163"/>
              <p:cNvSpPr/>
              <p:nvPr/>
            </p:nvSpPr>
            <p:spPr bwMode="auto">
              <a:xfrm>
                <a:off x="3538876" y="4669833"/>
                <a:ext cx="62021" cy="127621"/>
              </a:xfrm>
              <a:custGeom>
                <a:avLst/>
                <a:gdLst>
                  <a:gd name="T0" fmla="*/ 22 w 22"/>
                  <a:gd name="T1" fmla="*/ 7 h 45"/>
                  <a:gd name="T2" fmla="*/ 22 w 22"/>
                  <a:gd name="T3" fmla="*/ 0 h 45"/>
                  <a:gd name="T4" fmla="*/ 22 w 22"/>
                  <a:gd name="T5" fmla="*/ 0 h 45"/>
                  <a:gd name="T6" fmla="*/ 0 w 22"/>
                  <a:gd name="T7" fmla="*/ 22 h 45"/>
                  <a:gd name="T8" fmla="*/ 22 w 22"/>
                  <a:gd name="T9" fmla="*/ 45 h 45"/>
                  <a:gd name="T10" fmla="*/ 22 w 22"/>
                  <a:gd name="T11" fmla="*/ 45 h 45"/>
                  <a:gd name="T12" fmla="*/ 22 w 22"/>
                  <a:gd name="T13" fmla="*/ 38 h 45"/>
                  <a:gd name="T14" fmla="*/ 22 w 22"/>
                  <a:gd name="T15" fmla="*/ 38 h 45"/>
                  <a:gd name="T16" fmla="*/ 7 w 22"/>
                  <a:gd name="T17" fmla="*/ 22 h 45"/>
                  <a:gd name="T18" fmla="*/ 22 w 22"/>
                  <a:gd name="T19" fmla="*/ 7 h 45"/>
                  <a:gd name="T20" fmla="*/ 22 w 22"/>
                  <a:gd name="T21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5">
                    <a:moveTo>
                      <a:pt x="22" y="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35"/>
                      <a:pt x="9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3" y="38"/>
                      <a:pt x="7" y="31"/>
                      <a:pt x="7" y="22"/>
                    </a:cubicBezTo>
                    <a:cubicBezTo>
                      <a:pt x="7" y="14"/>
                      <a:pt x="13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164"/>
              <p:cNvSpPr/>
              <p:nvPr/>
            </p:nvSpPr>
            <p:spPr bwMode="auto">
              <a:xfrm>
                <a:off x="3578236" y="4709192"/>
                <a:ext cx="22662" cy="45323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8 h 16"/>
                  <a:gd name="T6" fmla="*/ 8 w 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rgbClr val="1C50A2"/>
                </a:solidFill>
                <a:round/>
              </a:ln>
            </p:spPr>
            <p:txBody>
              <a:bodyPr vert="horz" wrap="square" lIns="96429" tIns="48214" rIns="96429" bIns="48214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6200000" flipH="1">
              <a:off x="5566423" y="1342588"/>
              <a:ext cx="952353" cy="728911"/>
              <a:chOff x="911201" y="1622002"/>
              <a:chExt cx="2283025" cy="1747386"/>
            </a:xfrm>
            <a:solidFill>
              <a:srgbClr val="1C50A2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026099" y="1679379"/>
                <a:ext cx="60759" cy="489621"/>
              </a:xfrm>
              <a:prstGeom prst="rect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-2700000" flipV="1">
                <a:off x="1283460" y="1824478"/>
                <a:ext cx="1547880" cy="1544910"/>
              </a:xfrm>
              <a:custGeom>
                <a:avLst/>
                <a:gdLst>
                  <a:gd name="connsiteX0" fmla="*/ 871669 w 901730"/>
                  <a:gd name="connsiteY0" fmla="*/ 0 h 900000"/>
                  <a:gd name="connsiteX1" fmla="*/ 901730 w 901730"/>
                  <a:gd name="connsiteY1" fmla="*/ 0 h 900000"/>
                  <a:gd name="connsiteX2" fmla="*/ 1730 w 901730"/>
                  <a:gd name="connsiteY2" fmla="*/ 900000 h 900000"/>
                  <a:gd name="connsiteX3" fmla="*/ 0 w 901730"/>
                  <a:gd name="connsiteY3" fmla="*/ 899913 h 900000"/>
                  <a:gd name="connsiteX4" fmla="*/ 0 w 901730"/>
                  <a:gd name="connsiteY4" fmla="*/ 869852 h 900000"/>
                  <a:gd name="connsiteX5" fmla="*/ 1731 w 901730"/>
                  <a:gd name="connsiteY5" fmla="*/ 869939 h 900000"/>
                  <a:gd name="connsiteX6" fmla="*/ 871669 w 901730"/>
                  <a:gd name="connsiteY6" fmla="*/ 1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730" h="900000">
                    <a:moveTo>
                      <a:pt x="871669" y="0"/>
                    </a:moveTo>
                    <a:lnTo>
                      <a:pt x="901730" y="0"/>
                    </a:lnTo>
                    <a:cubicBezTo>
                      <a:pt x="901730" y="497056"/>
                      <a:pt x="498786" y="900000"/>
                      <a:pt x="1730" y="900000"/>
                    </a:cubicBezTo>
                    <a:lnTo>
                      <a:pt x="0" y="899913"/>
                    </a:lnTo>
                    <a:lnTo>
                      <a:pt x="0" y="869852"/>
                    </a:lnTo>
                    <a:lnTo>
                      <a:pt x="1731" y="869939"/>
                    </a:lnTo>
                    <a:cubicBezTo>
                      <a:pt x="482184" y="869939"/>
                      <a:pt x="871669" y="480454"/>
                      <a:pt x="871669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911201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095293" y="2587444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952570" y="2048530"/>
                <a:ext cx="209661" cy="20966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007933" y="210683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007011" y="1622002"/>
                <a:ext cx="98933" cy="9893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C50A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8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09" name="íṥ1ïḓè"/>
          <p:cNvSpPr txBox="1"/>
          <p:nvPr/>
        </p:nvSpPr>
        <p:spPr>
          <a:xfrm>
            <a:off x="669925" y="2647973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10" name="ïṩ1îḓè"/>
          <p:cNvSpPr txBox="1"/>
          <p:nvPr/>
        </p:nvSpPr>
        <p:spPr>
          <a:xfrm>
            <a:off x="718746" y="3081964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11" name="ï$ḷíḍé"/>
          <p:cNvSpPr/>
          <p:nvPr/>
        </p:nvSpPr>
        <p:spPr bwMode="auto">
          <a:xfrm>
            <a:off x="811724" y="2433074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15" name="íṥ1ïḓè"/>
          <p:cNvSpPr txBox="1"/>
          <p:nvPr/>
        </p:nvSpPr>
        <p:spPr>
          <a:xfrm>
            <a:off x="3776091" y="2647973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16" name="ïṩ1îḓè"/>
          <p:cNvSpPr txBox="1"/>
          <p:nvPr/>
        </p:nvSpPr>
        <p:spPr>
          <a:xfrm>
            <a:off x="3824912" y="3081964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17" name="ï$ḷíḍé"/>
          <p:cNvSpPr/>
          <p:nvPr/>
        </p:nvSpPr>
        <p:spPr bwMode="auto">
          <a:xfrm>
            <a:off x="3917890" y="2433074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18" name="íṥ1ïḓè"/>
          <p:cNvSpPr txBox="1"/>
          <p:nvPr/>
        </p:nvSpPr>
        <p:spPr>
          <a:xfrm>
            <a:off x="669925" y="4699779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19" name="ïṩ1îḓè"/>
          <p:cNvSpPr txBox="1"/>
          <p:nvPr/>
        </p:nvSpPr>
        <p:spPr>
          <a:xfrm>
            <a:off x="718746" y="5133770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20" name="ï$ḷíḍé"/>
          <p:cNvSpPr/>
          <p:nvPr/>
        </p:nvSpPr>
        <p:spPr bwMode="auto">
          <a:xfrm>
            <a:off x="811724" y="4484880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21" name="íṥ1ïḓè"/>
          <p:cNvSpPr txBox="1"/>
          <p:nvPr/>
        </p:nvSpPr>
        <p:spPr>
          <a:xfrm>
            <a:off x="3776091" y="4699779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22" name="ïṩ1îḓè"/>
          <p:cNvSpPr txBox="1"/>
          <p:nvPr/>
        </p:nvSpPr>
        <p:spPr>
          <a:xfrm>
            <a:off x="3824912" y="5133770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23" name="ï$ḷíḍé"/>
          <p:cNvSpPr/>
          <p:nvPr/>
        </p:nvSpPr>
        <p:spPr bwMode="auto">
          <a:xfrm>
            <a:off x="3917890" y="4484880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市场调研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2"/>
          <p:cNvGrpSpPr/>
          <p:nvPr/>
        </p:nvGrpSpPr>
        <p:grpSpPr>
          <a:xfrm>
            <a:off x="1043723" y="2477478"/>
            <a:ext cx="3738758" cy="3376246"/>
            <a:chOff x="4032249" y="2085976"/>
            <a:chExt cx="4125912" cy="3725863"/>
          </a:xfrm>
          <a:solidFill>
            <a:srgbClr val="1C50A2"/>
          </a:solidFill>
          <a:effectLst>
            <a:outerShdw blurRad="342900" dist="317500" dir="5400000" sx="90000" sy="-19000" rotWithShape="0">
              <a:prstClr val="black">
                <a:alpha val="24000"/>
              </a:prstClr>
            </a:outerShdw>
          </a:effectLst>
        </p:grpSpPr>
        <p:sp>
          <p:nvSpPr>
            <p:cNvPr id="55" name="Freeform 14"/>
            <p:cNvSpPr/>
            <p:nvPr/>
          </p:nvSpPr>
          <p:spPr bwMode="auto">
            <a:xfrm>
              <a:off x="4032249" y="3692525"/>
              <a:ext cx="3208338" cy="2119312"/>
            </a:xfrm>
            <a:custGeom>
              <a:avLst/>
              <a:gdLst>
                <a:gd name="T0" fmla="*/ 37 w 1723"/>
                <a:gd name="T1" fmla="*/ 721 h 1138"/>
                <a:gd name="T2" fmla="*/ 451 w 1723"/>
                <a:gd name="T3" fmla="*/ 0 h 1138"/>
                <a:gd name="T4" fmla="*/ 451 w 1723"/>
                <a:gd name="T5" fmla="*/ 0 h 1138"/>
                <a:gd name="T6" fmla="*/ 634 w 1723"/>
                <a:gd name="T7" fmla="*/ 605 h 1138"/>
                <a:gd name="T8" fmla="*/ 1330 w 1723"/>
                <a:gd name="T9" fmla="*/ 579 h 1138"/>
                <a:gd name="T10" fmla="*/ 1446 w 1723"/>
                <a:gd name="T11" fmla="*/ 325 h 1138"/>
                <a:gd name="T12" fmla="*/ 1277 w 1723"/>
                <a:gd name="T13" fmla="*/ 32 h 1138"/>
                <a:gd name="T14" fmla="*/ 1071 w 1723"/>
                <a:gd name="T15" fmla="*/ 1138 h 1138"/>
                <a:gd name="T16" fmla="*/ 1071 w 1723"/>
                <a:gd name="T17" fmla="*/ 1138 h 1138"/>
                <a:gd name="T18" fmla="*/ 279 w 1723"/>
                <a:gd name="T19" fmla="*/ 1138 h 1138"/>
                <a:gd name="T20" fmla="*/ 0 w 1723"/>
                <a:gd name="T21" fmla="*/ 860 h 1138"/>
                <a:gd name="T22" fmla="*/ 37 w 1723"/>
                <a:gd name="T23" fmla="*/ 72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" h="1138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6" name="Freeform 15"/>
            <p:cNvSpPr/>
            <p:nvPr/>
          </p:nvSpPr>
          <p:spPr bwMode="auto">
            <a:xfrm>
              <a:off x="4451349" y="2085976"/>
              <a:ext cx="2860675" cy="3284539"/>
            </a:xfrm>
            <a:custGeom>
              <a:avLst/>
              <a:gdLst>
                <a:gd name="T0" fmla="*/ 226 w 1537"/>
                <a:gd name="T1" fmla="*/ 862 h 1764"/>
                <a:gd name="T2" fmla="*/ 640 w 1537"/>
                <a:gd name="T3" fmla="*/ 141 h 1764"/>
                <a:gd name="T4" fmla="*/ 883 w 1537"/>
                <a:gd name="T5" fmla="*/ 0 h 1764"/>
                <a:gd name="T6" fmla="*/ 1123 w 1537"/>
                <a:gd name="T7" fmla="*/ 136 h 1764"/>
                <a:gd name="T8" fmla="*/ 1537 w 1537"/>
                <a:gd name="T9" fmla="*/ 857 h 1764"/>
                <a:gd name="T10" fmla="*/ 1537 w 1537"/>
                <a:gd name="T11" fmla="*/ 857 h 1764"/>
                <a:gd name="T12" fmla="*/ 545 w 1537"/>
                <a:gd name="T13" fmla="*/ 1188 h 1764"/>
                <a:gd name="T14" fmla="*/ 883 w 1537"/>
                <a:gd name="T15" fmla="*/ 1525 h 1764"/>
                <a:gd name="T16" fmla="*/ 1094 w 1537"/>
                <a:gd name="T17" fmla="*/ 1451 h 1764"/>
                <a:gd name="T18" fmla="*/ 226 w 1537"/>
                <a:gd name="T19" fmla="*/ 863 h 1764"/>
                <a:gd name="T20" fmla="*/ 226 w 1537"/>
                <a:gd name="T21" fmla="*/ 86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7" h="1764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5465762" y="2749550"/>
              <a:ext cx="2692399" cy="3062288"/>
            </a:xfrm>
            <a:custGeom>
              <a:avLst/>
              <a:gdLst>
                <a:gd name="T0" fmla="*/ 992 w 1446"/>
                <a:gd name="T1" fmla="*/ 501 h 1645"/>
                <a:gd name="T2" fmla="*/ 1409 w 1446"/>
                <a:gd name="T3" fmla="*/ 1228 h 1645"/>
                <a:gd name="T4" fmla="*/ 1446 w 1446"/>
                <a:gd name="T5" fmla="*/ 1367 h 1645"/>
                <a:gd name="T6" fmla="*/ 1167 w 1446"/>
                <a:gd name="T7" fmla="*/ 1645 h 1645"/>
                <a:gd name="T8" fmla="*/ 294 w 1446"/>
                <a:gd name="T9" fmla="*/ 1645 h 1645"/>
                <a:gd name="T10" fmla="*/ 507 w 1446"/>
                <a:gd name="T11" fmla="*/ 539 h 1645"/>
                <a:gd name="T12" fmla="*/ 338 w 1446"/>
                <a:gd name="T13" fmla="*/ 494 h 1645"/>
                <a:gd name="T14" fmla="*/ 0 w 1446"/>
                <a:gd name="T15" fmla="*/ 832 h 1645"/>
                <a:gd name="T16" fmla="*/ 992 w 1446"/>
                <a:gd name="T17" fmla="*/ 50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1645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5435600" y="2749550"/>
              <a:ext cx="1876425" cy="1549400"/>
            </a:xfrm>
            <a:custGeom>
              <a:avLst/>
              <a:gdLst>
                <a:gd name="T0" fmla="*/ 16 w 1008"/>
                <a:gd name="T1" fmla="*/ 832 h 832"/>
                <a:gd name="T2" fmla="*/ 1008 w 1008"/>
                <a:gd name="T3" fmla="*/ 501 h 832"/>
                <a:gd name="T4" fmla="*/ 16 w 1008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832">
                  <a:moveTo>
                    <a:pt x="16" y="832"/>
                  </a:moveTo>
                  <a:cubicBezTo>
                    <a:pt x="16" y="315"/>
                    <a:pt x="715" y="0"/>
                    <a:pt x="1008" y="501"/>
                  </a:cubicBezTo>
                  <a:cubicBezTo>
                    <a:pt x="715" y="1"/>
                    <a:pt x="0" y="253"/>
                    <a:pt x="16" y="83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18"/>
            <p:cNvSpPr/>
            <p:nvPr/>
          </p:nvSpPr>
          <p:spPr bwMode="auto">
            <a:xfrm>
              <a:off x="4486275" y="3670300"/>
              <a:ext cx="1747838" cy="1622425"/>
            </a:xfrm>
            <a:custGeom>
              <a:avLst/>
              <a:gdLst>
                <a:gd name="T0" fmla="*/ 939 w 939"/>
                <a:gd name="T1" fmla="*/ 677 h 871"/>
                <a:gd name="T2" fmla="*/ 214 w 939"/>
                <a:gd name="T3" fmla="*/ 0 h 871"/>
                <a:gd name="T4" fmla="*/ 939 w 939"/>
                <a:gd name="T5" fmla="*/ 67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9" h="871">
                  <a:moveTo>
                    <a:pt x="939" y="677"/>
                  </a:moveTo>
                  <a:cubicBezTo>
                    <a:pt x="419" y="871"/>
                    <a:pt x="0" y="457"/>
                    <a:pt x="214" y="0"/>
                  </a:cubicBezTo>
                  <a:cubicBezTo>
                    <a:pt x="37" y="499"/>
                    <a:pt x="468" y="810"/>
                    <a:pt x="939" y="6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27000" dist="38100" dir="16200000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19"/>
            <p:cNvSpPr/>
            <p:nvPr/>
          </p:nvSpPr>
          <p:spPr bwMode="auto">
            <a:xfrm>
              <a:off x="6013449" y="3752851"/>
              <a:ext cx="1298576" cy="2058988"/>
            </a:xfrm>
            <a:custGeom>
              <a:avLst/>
              <a:gdLst>
                <a:gd name="T0" fmla="*/ 0 w 698"/>
                <a:gd name="T1" fmla="*/ 1106 h 1106"/>
                <a:gd name="T2" fmla="*/ 213 w 698"/>
                <a:gd name="T3" fmla="*/ 0 h 1106"/>
                <a:gd name="T4" fmla="*/ 0 w 698"/>
                <a:gd name="T5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8" h="1106">
                  <a:moveTo>
                    <a:pt x="0" y="1106"/>
                  </a:moveTo>
                  <a:cubicBezTo>
                    <a:pt x="583" y="1106"/>
                    <a:pt x="661" y="280"/>
                    <a:pt x="213" y="0"/>
                  </a:cubicBezTo>
                  <a:cubicBezTo>
                    <a:pt x="698" y="280"/>
                    <a:pt x="610" y="1106"/>
                    <a:pt x="0" y="11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7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8" name="TextBox 23"/>
          <p:cNvSpPr txBox="1"/>
          <p:nvPr/>
        </p:nvSpPr>
        <p:spPr>
          <a:xfrm rot="18033840">
            <a:off x="1618774" y="3560483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01</a:t>
            </a:r>
            <a:r>
              <a:rPr lang="en-US" dirty="0">
                <a:solidFill>
                  <a:schemeClr val="bg1"/>
                </a:solidFill>
              </a:rPr>
              <a:t> Lorem</a:t>
            </a:r>
          </a:p>
        </p:txBody>
      </p:sp>
      <p:sp>
        <p:nvSpPr>
          <p:cNvPr id="30" name="TextBox 24"/>
          <p:cNvSpPr txBox="1"/>
          <p:nvPr/>
        </p:nvSpPr>
        <p:spPr>
          <a:xfrm rot="3667932">
            <a:off x="3370880" y="4030134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02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25"/>
          <p:cNvSpPr txBox="1"/>
          <p:nvPr/>
        </p:nvSpPr>
        <p:spPr>
          <a:xfrm rot="10800000">
            <a:off x="1845784" y="5309243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03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Lorem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6" name="Group 26"/>
          <p:cNvGrpSpPr/>
          <p:nvPr/>
        </p:nvGrpSpPr>
        <p:grpSpPr>
          <a:xfrm rot="13975806">
            <a:off x="1288970" y="5178869"/>
            <a:ext cx="319088" cy="465138"/>
            <a:chOff x="5429367" y="4908078"/>
            <a:chExt cx="319088" cy="465138"/>
          </a:xfrm>
          <a:solidFill>
            <a:srgbClr val="1C50A2"/>
          </a:solidFill>
        </p:grpSpPr>
        <p:sp>
          <p:nvSpPr>
            <p:cNvPr id="52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3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4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2747219" y="2705472"/>
            <a:ext cx="319088" cy="465138"/>
            <a:chOff x="3582988" y="3510757"/>
            <a:chExt cx="319088" cy="465138"/>
          </a:xfrm>
          <a:solidFill>
            <a:srgbClr val="1C50A2"/>
          </a:solidFill>
        </p:grpSpPr>
        <p:sp>
          <p:nvSpPr>
            <p:cNvPr id="5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Group 33"/>
          <p:cNvGrpSpPr/>
          <p:nvPr/>
        </p:nvGrpSpPr>
        <p:grpSpPr>
          <a:xfrm rot="7811741">
            <a:off x="4095988" y="5229868"/>
            <a:ext cx="465138" cy="391319"/>
            <a:chOff x="5356342" y="3093565"/>
            <a:chExt cx="465138" cy="391319"/>
          </a:xfrm>
          <a:solidFill>
            <a:schemeClr val="bg1"/>
          </a:solidFill>
        </p:grpSpPr>
        <p:sp>
          <p:nvSpPr>
            <p:cNvPr id="39" name="AutoShape 120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1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22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7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8" name="文本框 1"/>
          <p:cNvSpPr txBox="1"/>
          <p:nvPr/>
        </p:nvSpPr>
        <p:spPr>
          <a:xfrm>
            <a:off x="5279421" y="2086841"/>
            <a:ext cx="606932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9" name="íṥ1ïḓè"/>
          <p:cNvSpPr txBox="1"/>
          <p:nvPr/>
        </p:nvSpPr>
        <p:spPr>
          <a:xfrm>
            <a:off x="5275108" y="3718564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0" name="ïṩ1îḓè"/>
          <p:cNvSpPr txBox="1"/>
          <p:nvPr/>
        </p:nvSpPr>
        <p:spPr>
          <a:xfrm>
            <a:off x="5323929" y="4152555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71" name="ï$ḷíḍé"/>
          <p:cNvSpPr/>
          <p:nvPr/>
        </p:nvSpPr>
        <p:spPr bwMode="auto">
          <a:xfrm>
            <a:off x="5416907" y="350366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72" name="íṥ1ïḓè"/>
          <p:cNvSpPr txBox="1"/>
          <p:nvPr/>
        </p:nvSpPr>
        <p:spPr>
          <a:xfrm>
            <a:off x="8381274" y="3718564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3" name="ïṩ1îḓè"/>
          <p:cNvSpPr txBox="1"/>
          <p:nvPr/>
        </p:nvSpPr>
        <p:spPr>
          <a:xfrm>
            <a:off x="8430095" y="4152555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74" name="ï$ḷíḍé"/>
          <p:cNvSpPr/>
          <p:nvPr/>
        </p:nvSpPr>
        <p:spPr bwMode="auto">
          <a:xfrm>
            <a:off x="8523073" y="350366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/>
          <p:cNvSpPr txBox="1"/>
          <p:nvPr/>
        </p:nvSpPr>
        <p:spPr bwMode="auto">
          <a:xfrm>
            <a:off x="6355583" y="1799696"/>
            <a:ext cx="3948351" cy="219286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1C50A2"/>
                </a:solidFill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1C50A2"/>
                </a:solidFill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1C50A2"/>
                </a:solidFill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1C50A2"/>
                </a:solidFill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1C50A2"/>
                </a:solidFill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089743" y="1952778"/>
            <a:ext cx="0" cy="2046662"/>
          </a:xfrm>
          <a:prstGeom prst="line">
            <a:avLst/>
          </a:prstGeom>
          <a:solidFill>
            <a:srgbClr val="FFCC00"/>
          </a:solidFill>
          <a:ln w="28575" cap="flat" cmpd="sng" algn="ctr">
            <a:solidFill>
              <a:srgbClr val="1C50A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/>
          <p:cNvSpPr txBox="1"/>
          <p:nvPr/>
        </p:nvSpPr>
        <p:spPr>
          <a:xfrm>
            <a:off x="534484" y="1020513"/>
            <a:ext cx="26230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/>
          <p:cNvSpPr>
            <a:spLocks noChangeAspect="1"/>
          </p:cNvSpPr>
          <p:nvPr/>
        </p:nvSpPr>
        <p:spPr bwMode="auto">
          <a:xfrm>
            <a:off x="4587184" y="2357509"/>
            <a:ext cx="1039269" cy="1093185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4484" y="367036"/>
            <a:ext cx="192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1C50A2"/>
                </a:solidFill>
              </a:rPr>
              <a:t>目录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3649662"/>
            <a:ext cx="11401425" cy="2487613"/>
            <a:chOff x="0" y="2002523"/>
            <a:chExt cx="11401425" cy="2487613"/>
          </a:xfrm>
        </p:grpSpPr>
        <p:grpSp>
          <p:nvGrpSpPr>
            <p:cNvPr id="12" name="Group 221"/>
            <p:cNvGrpSpPr/>
            <p:nvPr/>
          </p:nvGrpSpPr>
          <p:grpSpPr bwMode="auto">
            <a:xfrm>
              <a:off x="0" y="2002523"/>
              <a:ext cx="11401425" cy="2487613"/>
              <a:chOff x="249" y="676"/>
              <a:chExt cx="7182" cy="1567"/>
            </a:xfrm>
          </p:grpSpPr>
          <p:sp>
            <p:nvSpPr>
              <p:cNvPr id="15" name="Freeform 22"/>
              <p:cNvSpPr>
                <a:spLocks noEditPoints="1"/>
              </p:cNvSpPr>
              <p:nvPr userDrawn="1"/>
            </p:nvSpPr>
            <p:spPr bwMode="auto">
              <a:xfrm>
                <a:off x="375" y="1179"/>
                <a:ext cx="258" cy="811"/>
              </a:xfrm>
              <a:custGeom>
                <a:avLst/>
                <a:gdLst>
                  <a:gd name="T0" fmla="*/ 37 w 258"/>
                  <a:gd name="T1" fmla="*/ 2 h 811"/>
                  <a:gd name="T2" fmla="*/ 1 w 258"/>
                  <a:gd name="T3" fmla="*/ 12 h 811"/>
                  <a:gd name="T4" fmla="*/ 1 w 258"/>
                  <a:gd name="T5" fmla="*/ 0 h 811"/>
                  <a:gd name="T6" fmla="*/ 1 w 258"/>
                  <a:gd name="T7" fmla="*/ 12 h 811"/>
                  <a:gd name="T8" fmla="*/ 221 w 258"/>
                  <a:gd name="T9" fmla="*/ 811 h 811"/>
                  <a:gd name="T10" fmla="*/ 258 w 258"/>
                  <a:gd name="T11" fmla="*/ 801 h 811"/>
                  <a:gd name="T12" fmla="*/ 38 w 258"/>
                  <a:gd name="T13" fmla="*/ 7 h 811"/>
                  <a:gd name="T14" fmla="*/ 37 w 258"/>
                  <a:gd name="T15" fmla="*/ 2 h 811"/>
                  <a:gd name="T16" fmla="*/ 37 w 258"/>
                  <a:gd name="T17" fmla="*/ 2 h 811"/>
                  <a:gd name="T18" fmla="*/ 37 w 258"/>
                  <a:gd name="T19" fmla="*/ 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811">
                    <a:moveTo>
                      <a:pt x="37" y="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221" y="811"/>
                      <a:pt x="221" y="811"/>
                      <a:pt x="221" y="811"/>
                    </a:cubicBezTo>
                    <a:cubicBezTo>
                      <a:pt x="258" y="801"/>
                      <a:pt x="258" y="801"/>
                      <a:pt x="258" y="80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7" y="3"/>
                      <a:pt x="37" y="2"/>
                    </a:cubicBezTo>
                    <a:close/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3"/>
              <p:cNvSpPr>
                <a:spLocks noEditPoints="1"/>
              </p:cNvSpPr>
              <p:nvPr userDrawn="1"/>
            </p:nvSpPr>
            <p:spPr bwMode="auto">
              <a:xfrm>
                <a:off x="376" y="1165"/>
                <a:ext cx="36" cy="26"/>
              </a:xfrm>
              <a:custGeom>
                <a:avLst/>
                <a:gdLst>
                  <a:gd name="T0" fmla="*/ 36 w 36"/>
                  <a:gd name="T1" fmla="*/ 16 h 26"/>
                  <a:gd name="T2" fmla="*/ 13 w 36"/>
                  <a:gd name="T3" fmla="*/ 3 h 26"/>
                  <a:gd name="T4" fmla="*/ 0 w 36"/>
                  <a:gd name="T5" fmla="*/ 14 h 26"/>
                  <a:gd name="T6" fmla="*/ 0 w 36"/>
                  <a:gd name="T7" fmla="*/ 26 h 26"/>
                  <a:gd name="T8" fmla="*/ 36 w 36"/>
                  <a:gd name="T9" fmla="*/ 16 h 26"/>
                  <a:gd name="T10" fmla="*/ 36 w 36"/>
                  <a:gd name="T11" fmla="*/ 16 h 26"/>
                  <a:gd name="T12" fmla="*/ 36 w 3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6">
                    <a:moveTo>
                      <a:pt x="36" y="16"/>
                    </a:moveTo>
                    <a:cubicBezTo>
                      <a:pt x="33" y="6"/>
                      <a:pt x="23" y="0"/>
                      <a:pt x="13" y="3"/>
                    </a:cubicBezTo>
                    <a:cubicBezTo>
                      <a:pt x="7" y="5"/>
                      <a:pt x="2" y="9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36" y="16"/>
                    </a:ln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4"/>
              <p:cNvSpPr>
                <a:spLocks noEditPoints="1"/>
              </p:cNvSpPr>
              <p:nvPr userDrawn="1"/>
            </p:nvSpPr>
            <p:spPr bwMode="auto">
              <a:xfrm>
                <a:off x="376" y="1058"/>
                <a:ext cx="101" cy="122"/>
              </a:xfrm>
              <a:custGeom>
                <a:avLst/>
                <a:gdLst>
                  <a:gd name="T0" fmla="*/ 40 w 101"/>
                  <a:gd name="T1" fmla="*/ 0 h 122"/>
                  <a:gd name="T2" fmla="*/ 22 w 101"/>
                  <a:gd name="T3" fmla="*/ 5 h 122"/>
                  <a:gd name="T4" fmla="*/ 4 w 101"/>
                  <a:gd name="T5" fmla="*/ 10 h 122"/>
                  <a:gd name="T6" fmla="*/ 0 w 101"/>
                  <a:gd name="T7" fmla="*/ 121 h 122"/>
                  <a:gd name="T8" fmla="*/ 13 w 101"/>
                  <a:gd name="T9" fmla="*/ 110 h 122"/>
                  <a:gd name="T10" fmla="*/ 36 w 101"/>
                  <a:gd name="T11" fmla="*/ 122 h 122"/>
                  <a:gd name="T12" fmla="*/ 48 w 101"/>
                  <a:gd name="T13" fmla="*/ 100 h 122"/>
                  <a:gd name="T14" fmla="*/ 71 w 101"/>
                  <a:gd name="T15" fmla="*/ 112 h 122"/>
                  <a:gd name="T16" fmla="*/ 79 w 101"/>
                  <a:gd name="T17" fmla="*/ 92 h 122"/>
                  <a:gd name="T18" fmla="*/ 101 w 101"/>
                  <a:gd name="T19" fmla="*/ 93 h 122"/>
                  <a:gd name="T20" fmla="*/ 40 w 101"/>
                  <a:gd name="T21" fmla="*/ 0 h 122"/>
                  <a:gd name="T22" fmla="*/ 40 w 101"/>
                  <a:gd name="T23" fmla="*/ 0 h 122"/>
                  <a:gd name="T24" fmla="*/ 40 w 101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22">
                    <a:moveTo>
                      <a:pt x="40" y="0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6"/>
                      <a:pt x="7" y="111"/>
                      <a:pt x="13" y="110"/>
                    </a:cubicBezTo>
                    <a:cubicBezTo>
                      <a:pt x="23" y="107"/>
                      <a:pt x="33" y="112"/>
                      <a:pt x="36" y="122"/>
                    </a:cubicBezTo>
                    <a:cubicBezTo>
                      <a:pt x="33" y="112"/>
                      <a:pt x="39" y="102"/>
                      <a:pt x="48" y="100"/>
                    </a:cubicBezTo>
                    <a:cubicBezTo>
                      <a:pt x="58" y="97"/>
                      <a:pt x="69" y="103"/>
                      <a:pt x="71" y="112"/>
                    </a:cubicBezTo>
                    <a:cubicBezTo>
                      <a:pt x="69" y="105"/>
                      <a:pt x="72" y="96"/>
                      <a:pt x="79" y="92"/>
                    </a:cubicBezTo>
                    <a:cubicBezTo>
                      <a:pt x="86" y="88"/>
                      <a:pt x="95" y="88"/>
                      <a:pt x="101" y="93"/>
                    </a:cubicBezTo>
                    <a:lnTo>
                      <a:pt x="40" y="0"/>
                    </a:ln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5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"/>
              <p:cNvSpPr>
                <a:spLocks noEditPoints="1"/>
              </p:cNvSpPr>
              <p:nvPr userDrawn="1"/>
            </p:nvSpPr>
            <p:spPr bwMode="auto">
              <a:xfrm>
                <a:off x="447" y="1161"/>
                <a:ext cx="256" cy="810"/>
              </a:xfrm>
              <a:custGeom>
                <a:avLst/>
                <a:gdLst>
                  <a:gd name="T0" fmla="*/ 1 w 256"/>
                  <a:gd name="T1" fmla="*/ 15 h 810"/>
                  <a:gd name="T2" fmla="*/ 220 w 256"/>
                  <a:gd name="T3" fmla="*/ 810 h 810"/>
                  <a:gd name="T4" fmla="*/ 256 w 256"/>
                  <a:gd name="T5" fmla="*/ 800 h 810"/>
                  <a:gd name="T6" fmla="*/ 35 w 256"/>
                  <a:gd name="T7" fmla="*/ 0 h 810"/>
                  <a:gd name="T8" fmla="*/ 0 w 256"/>
                  <a:gd name="T9" fmla="*/ 10 h 810"/>
                  <a:gd name="T10" fmla="*/ 1 w 256"/>
                  <a:gd name="T11" fmla="*/ 15 h 810"/>
                  <a:gd name="T12" fmla="*/ 1 w 256"/>
                  <a:gd name="T13" fmla="*/ 15 h 810"/>
                  <a:gd name="T14" fmla="*/ 1 w 256"/>
                  <a:gd name="T15" fmla="*/ 15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10">
                    <a:moveTo>
                      <a:pt x="1" y="15"/>
                    </a:moveTo>
                    <a:cubicBezTo>
                      <a:pt x="220" y="810"/>
                      <a:pt x="220" y="810"/>
                      <a:pt x="220" y="810"/>
                    </a:cubicBezTo>
                    <a:cubicBezTo>
                      <a:pt x="256" y="800"/>
                      <a:pt x="256" y="800"/>
                      <a:pt x="256" y="80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3"/>
                      <a:pt x="1" y="15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8"/>
              <p:cNvSpPr>
                <a:spLocks noEditPoints="1"/>
              </p:cNvSpPr>
              <p:nvPr userDrawn="1"/>
            </p:nvSpPr>
            <p:spPr bwMode="auto">
              <a:xfrm>
                <a:off x="477" y="115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5" y="6"/>
                      <a:pt x="2" y="2"/>
                      <a:pt x="0" y="0"/>
                    </a:cubicBezTo>
                    <a:lnTo>
                      <a:pt x="5" y="9"/>
                    </a:ln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9"/>
              <p:cNvSpPr>
                <a:spLocks noEditPoints="1"/>
              </p:cNvSpPr>
              <p:nvPr userDrawn="1"/>
            </p:nvSpPr>
            <p:spPr bwMode="auto">
              <a:xfrm>
                <a:off x="444" y="1147"/>
                <a:ext cx="38" cy="24"/>
              </a:xfrm>
              <a:custGeom>
                <a:avLst/>
                <a:gdLst>
                  <a:gd name="T0" fmla="*/ 16 w 38"/>
                  <a:gd name="T1" fmla="*/ 1 h 24"/>
                  <a:gd name="T2" fmla="*/ 3 w 38"/>
                  <a:gd name="T3" fmla="*/ 24 h 24"/>
                  <a:gd name="T4" fmla="*/ 38 w 38"/>
                  <a:gd name="T5" fmla="*/ 14 h 24"/>
                  <a:gd name="T6" fmla="*/ 33 w 38"/>
                  <a:gd name="T7" fmla="*/ 5 h 24"/>
                  <a:gd name="T8" fmla="*/ 16 w 38"/>
                  <a:gd name="T9" fmla="*/ 1 h 24"/>
                  <a:gd name="T10" fmla="*/ 16 w 38"/>
                  <a:gd name="T11" fmla="*/ 1 h 24"/>
                  <a:gd name="T12" fmla="*/ 16 w 3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16" y="1"/>
                    </a:moveTo>
                    <a:cubicBezTo>
                      <a:pt x="6" y="4"/>
                      <a:pt x="0" y="14"/>
                      <a:pt x="3" y="2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1"/>
                      <a:pt x="22" y="0"/>
                      <a:pt x="16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0"/>
              <p:cNvSpPr>
                <a:spLocks noEditPoints="1"/>
              </p:cNvSpPr>
              <p:nvPr userDrawn="1"/>
            </p:nvSpPr>
            <p:spPr bwMode="auto">
              <a:xfrm>
                <a:off x="410" y="1155"/>
                <a:ext cx="257" cy="825"/>
              </a:xfrm>
              <a:custGeom>
                <a:avLst/>
                <a:gdLst>
                  <a:gd name="T0" fmla="*/ 38 w 257"/>
                  <a:gd name="T1" fmla="*/ 21 h 825"/>
                  <a:gd name="T2" fmla="*/ 37 w 257"/>
                  <a:gd name="T3" fmla="*/ 16 h 825"/>
                  <a:gd name="T4" fmla="*/ 14 w 257"/>
                  <a:gd name="T5" fmla="*/ 3 h 825"/>
                  <a:gd name="T6" fmla="*/ 2 w 257"/>
                  <a:gd name="T7" fmla="*/ 14 h 825"/>
                  <a:gd name="T8" fmla="*/ 3 w 257"/>
                  <a:gd name="T9" fmla="*/ 30 h 825"/>
                  <a:gd name="T10" fmla="*/ 223 w 257"/>
                  <a:gd name="T11" fmla="*/ 825 h 825"/>
                  <a:gd name="T12" fmla="*/ 240 w 257"/>
                  <a:gd name="T13" fmla="*/ 820 h 825"/>
                  <a:gd name="T14" fmla="*/ 257 w 257"/>
                  <a:gd name="T15" fmla="*/ 815 h 825"/>
                  <a:gd name="T16" fmla="*/ 38 w 257"/>
                  <a:gd name="T17" fmla="*/ 21 h 825"/>
                  <a:gd name="T18" fmla="*/ 38 w 257"/>
                  <a:gd name="T19" fmla="*/ 21 h 825"/>
                  <a:gd name="T20" fmla="*/ 38 w 257"/>
                  <a:gd name="T21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825">
                    <a:moveTo>
                      <a:pt x="38" y="21"/>
                    </a:moveTo>
                    <a:cubicBezTo>
                      <a:pt x="38" y="19"/>
                      <a:pt x="38" y="18"/>
                      <a:pt x="37" y="16"/>
                    </a:cubicBezTo>
                    <a:cubicBezTo>
                      <a:pt x="34" y="6"/>
                      <a:pt x="24" y="0"/>
                      <a:pt x="14" y="3"/>
                    </a:cubicBezTo>
                    <a:cubicBezTo>
                      <a:pt x="9" y="4"/>
                      <a:pt x="4" y="9"/>
                      <a:pt x="2" y="14"/>
                    </a:cubicBezTo>
                    <a:cubicBezTo>
                      <a:pt x="0" y="19"/>
                      <a:pt x="0" y="26"/>
                      <a:pt x="3" y="30"/>
                    </a:cubicBezTo>
                    <a:cubicBezTo>
                      <a:pt x="223" y="825"/>
                      <a:pt x="223" y="825"/>
                      <a:pt x="223" y="825"/>
                    </a:cubicBezTo>
                    <a:cubicBezTo>
                      <a:pt x="240" y="820"/>
                      <a:pt x="240" y="820"/>
                      <a:pt x="240" y="820"/>
                    </a:cubicBezTo>
                    <a:cubicBezTo>
                      <a:pt x="257" y="815"/>
                      <a:pt x="257" y="815"/>
                      <a:pt x="257" y="815"/>
                    </a:cubicBezTo>
                    <a:lnTo>
                      <a:pt x="38" y="21"/>
                    </a:ln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1"/>
              <p:cNvSpPr>
                <a:spLocks noEditPoints="1"/>
              </p:cNvSpPr>
              <p:nvPr userDrawn="1"/>
            </p:nvSpPr>
            <p:spPr bwMode="auto">
              <a:xfrm>
                <a:off x="701" y="1093"/>
                <a:ext cx="72" cy="226"/>
              </a:xfrm>
              <a:custGeom>
                <a:avLst/>
                <a:gdLst>
                  <a:gd name="T0" fmla="*/ 72 w 72"/>
                  <a:gd name="T1" fmla="*/ 2 h 226"/>
                  <a:gd name="T2" fmla="*/ 0 w 72"/>
                  <a:gd name="T3" fmla="*/ 220 h 226"/>
                  <a:gd name="T4" fmla="*/ 41 w 72"/>
                  <a:gd name="T5" fmla="*/ 226 h 226"/>
                  <a:gd name="T6" fmla="*/ 72 w 72"/>
                  <a:gd name="T7" fmla="*/ 2 h 226"/>
                  <a:gd name="T8" fmla="*/ 72 w 72"/>
                  <a:gd name="T9" fmla="*/ 2 h 226"/>
                  <a:gd name="T10" fmla="*/ 72 w 72"/>
                  <a:gd name="T1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26">
                    <a:moveTo>
                      <a:pt x="72" y="2"/>
                    </a:moveTo>
                    <a:cubicBezTo>
                      <a:pt x="54" y="0"/>
                      <a:pt x="27" y="87"/>
                      <a:pt x="0" y="220"/>
                    </a:cubicBezTo>
                    <a:cubicBezTo>
                      <a:pt x="41" y="226"/>
                      <a:pt x="41" y="226"/>
                      <a:pt x="41" y="226"/>
                    </a:cubicBezTo>
                    <a:lnTo>
                      <a:pt x="72" y="2"/>
                    </a:lnTo>
                    <a:close/>
                    <a:moveTo>
                      <a:pt x="72" y="2"/>
                    </a:moveTo>
                    <a:cubicBezTo>
                      <a:pt x="72" y="2"/>
                      <a:pt x="72" y="2"/>
                      <a:pt x="7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2"/>
              <p:cNvSpPr>
                <a:spLocks noEditPoints="1"/>
              </p:cNvSpPr>
              <p:nvPr userDrawn="1"/>
            </p:nvSpPr>
            <p:spPr bwMode="auto">
              <a:xfrm>
                <a:off x="803" y="837"/>
                <a:ext cx="5" cy="39"/>
              </a:xfrm>
              <a:custGeom>
                <a:avLst/>
                <a:gdLst>
                  <a:gd name="T0" fmla="*/ 5 w 5"/>
                  <a:gd name="T1" fmla="*/ 0 h 39"/>
                  <a:gd name="T2" fmla="*/ 0 w 5"/>
                  <a:gd name="T3" fmla="*/ 39 h 39"/>
                  <a:gd name="T4" fmla="*/ 5 w 5"/>
                  <a:gd name="T5" fmla="*/ 0 h 39"/>
                  <a:gd name="T6" fmla="*/ 5 w 5"/>
                  <a:gd name="T7" fmla="*/ 0 h 39"/>
                  <a:gd name="T8" fmla="*/ 5 w 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9">
                    <a:moveTo>
                      <a:pt x="5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16"/>
                      <a:pt x="5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3"/>
              <p:cNvSpPr>
                <a:spLocks noEditPoints="1"/>
              </p:cNvSpPr>
              <p:nvPr userDrawn="1"/>
            </p:nvSpPr>
            <p:spPr bwMode="auto">
              <a:xfrm>
                <a:off x="717" y="837"/>
                <a:ext cx="128" cy="263"/>
              </a:xfrm>
              <a:custGeom>
                <a:avLst/>
                <a:gdLst>
                  <a:gd name="T0" fmla="*/ 91 w 128"/>
                  <a:gd name="T1" fmla="*/ 0 h 263"/>
                  <a:gd name="T2" fmla="*/ 86 w 128"/>
                  <a:gd name="T3" fmla="*/ 39 h 263"/>
                  <a:gd name="T4" fmla="*/ 67 w 128"/>
                  <a:gd name="T5" fmla="*/ 95 h 263"/>
                  <a:gd name="T6" fmla="*/ 4 w 128"/>
                  <a:gd name="T7" fmla="*/ 190 h 263"/>
                  <a:gd name="T8" fmla="*/ 56 w 128"/>
                  <a:gd name="T9" fmla="*/ 258 h 263"/>
                  <a:gd name="T10" fmla="*/ 124 w 128"/>
                  <a:gd name="T11" fmla="*/ 207 h 263"/>
                  <a:gd name="T12" fmla="*/ 91 w 128"/>
                  <a:gd name="T13" fmla="*/ 0 h 263"/>
                  <a:gd name="T14" fmla="*/ 91 w 128"/>
                  <a:gd name="T15" fmla="*/ 0 h 263"/>
                  <a:gd name="T16" fmla="*/ 91 w 128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63">
                    <a:moveTo>
                      <a:pt x="91" y="0"/>
                    </a:moveTo>
                    <a:cubicBezTo>
                      <a:pt x="91" y="0"/>
                      <a:pt x="91" y="16"/>
                      <a:pt x="86" y="39"/>
                    </a:cubicBezTo>
                    <a:cubicBezTo>
                      <a:pt x="82" y="55"/>
                      <a:pt x="76" y="75"/>
                      <a:pt x="67" y="95"/>
                    </a:cubicBezTo>
                    <a:cubicBezTo>
                      <a:pt x="49" y="130"/>
                      <a:pt x="9" y="160"/>
                      <a:pt x="4" y="190"/>
                    </a:cubicBezTo>
                    <a:cubicBezTo>
                      <a:pt x="0" y="223"/>
                      <a:pt x="23" y="254"/>
                      <a:pt x="56" y="258"/>
                    </a:cubicBezTo>
                    <a:cubicBezTo>
                      <a:pt x="89" y="263"/>
                      <a:pt x="119" y="240"/>
                      <a:pt x="124" y="207"/>
                    </a:cubicBezTo>
                    <a:cubicBezTo>
                      <a:pt x="128" y="174"/>
                      <a:pt x="120" y="61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4"/>
              <p:cNvSpPr>
                <a:spLocks noEditPoints="1"/>
              </p:cNvSpPr>
              <p:nvPr userDrawn="1"/>
            </p:nvSpPr>
            <p:spPr bwMode="auto">
              <a:xfrm>
                <a:off x="742" y="1095"/>
                <a:ext cx="51" cy="229"/>
              </a:xfrm>
              <a:custGeom>
                <a:avLst/>
                <a:gdLst>
                  <a:gd name="T0" fmla="*/ 41 w 51"/>
                  <a:gd name="T1" fmla="*/ 229 h 229"/>
                  <a:gd name="T2" fmla="*/ 31 w 51"/>
                  <a:gd name="T3" fmla="*/ 0 h 229"/>
                  <a:gd name="T4" fmla="*/ 0 w 51"/>
                  <a:gd name="T5" fmla="*/ 223 h 229"/>
                  <a:gd name="T6" fmla="*/ 41 w 51"/>
                  <a:gd name="T7" fmla="*/ 229 h 229"/>
                  <a:gd name="T8" fmla="*/ 41 w 51"/>
                  <a:gd name="T9" fmla="*/ 229 h 229"/>
                  <a:gd name="T10" fmla="*/ 41 w 51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9">
                    <a:moveTo>
                      <a:pt x="41" y="229"/>
                    </a:moveTo>
                    <a:cubicBezTo>
                      <a:pt x="51" y="94"/>
                      <a:pt x="48" y="3"/>
                      <a:pt x="31" y="0"/>
                    </a:cubicBezTo>
                    <a:cubicBezTo>
                      <a:pt x="0" y="223"/>
                      <a:pt x="0" y="223"/>
                      <a:pt x="0" y="223"/>
                    </a:cubicBezTo>
                    <a:lnTo>
                      <a:pt x="41" y="229"/>
                    </a:lnTo>
                    <a:close/>
                    <a:moveTo>
                      <a:pt x="41" y="229"/>
                    </a:moveTo>
                    <a:cubicBezTo>
                      <a:pt x="41" y="229"/>
                      <a:pt x="41" y="229"/>
                      <a:pt x="4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"/>
              <p:cNvSpPr>
                <a:spLocks noEditPoints="1"/>
              </p:cNvSpPr>
              <p:nvPr userDrawn="1"/>
            </p:nvSpPr>
            <p:spPr bwMode="auto">
              <a:xfrm>
                <a:off x="621" y="1313"/>
                <a:ext cx="162" cy="692"/>
              </a:xfrm>
              <a:custGeom>
                <a:avLst/>
                <a:gdLst>
                  <a:gd name="T0" fmla="*/ 121 w 162"/>
                  <a:gd name="T1" fmla="*/ 5 h 692"/>
                  <a:gd name="T2" fmla="*/ 80 w 162"/>
                  <a:gd name="T3" fmla="*/ 0 h 692"/>
                  <a:gd name="T4" fmla="*/ 42 w 162"/>
                  <a:gd name="T5" fmla="*/ 228 h 692"/>
                  <a:gd name="T6" fmla="*/ 27 w 162"/>
                  <a:gd name="T7" fmla="*/ 688 h 692"/>
                  <a:gd name="T8" fmla="*/ 136 w 162"/>
                  <a:gd name="T9" fmla="*/ 241 h 692"/>
                  <a:gd name="T10" fmla="*/ 162 w 162"/>
                  <a:gd name="T11" fmla="*/ 11 h 692"/>
                  <a:gd name="T12" fmla="*/ 121 w 162"/>
                  <a:gd name="T13" fmla="*/ 5 h 692"/>
                  <a:gd name="T14" fmla="*/ 121 w 162"/>
                  <a:gd name="T15" fmla="*/ 5 h 692"/>
                  <a:gd name="T16" fmla="*/ 121 w 162"/>
                  <a:gd name="T17" fmla="*/ 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692">
                    <a:moveTo>
                      <a:pt x="121" y="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67" y="66"/>
                      <a:pt x="54" y="145"/>
                      <a:pt x="42" y="228"/>
                    </a:cubicBezTo>
                    <a:cubicBezTo>
                      <a:pt x="7" y="479"/>
                      <a:pt x="0" y="684"/>
                      <a:pt x="27" y="688"/>
                    </a:cubicBezTo>
                    <a:cubicBezTo>
                      <a:pt x="53" y="692"/>
                      <a:pt x="102" y="492"/>
                      <a:pt x="136" y="241"/>
                    </a:cubicBezTo>
                    <a:cubicBezTo>
                      <a:pt x="148" y="158"/>
                      <a:pt x="156" y="79"/>
                      <a:pt x="162" y="11"/>
                    </a:cubicBezTo>
                    <a:lnTo>
                      <a:pt x="121" y="5"/>
                    </a:lnTo>
                    <a:close/>
                    <a:moveTo>
                      <a:pt x="121" y="5"/>
                    </a:moveTo>
                    <a:cubicBezTo>
                      <a:pt x="121" y="5"/>
                      <a:pt x="121" y="5"/>
                      <a:pt x="121" y="5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6"/>
              <p:cNvSpPr>
                <a:spLocks noEditPoints="1"/>
              </p:cNvSpPr>
              <p:nvPr userDrawn="1"/>
            </p:nvSpPr>
            <p:spPr bwMode="auto">
              <a:xfrm>
                <a:off x="399" y="1468"/>
                <a:ext cx="452" cy="571"/>
              </a:xfrm>
              <a:custGeom>
                <a:avLst/>
                <a:gdLst>
                  <a:gd name="T0" fmla="*/ 414 w 452"/>
                  <a:gd name="T1" fmla="*/ 0 h 571"/>
                  <a:gd name="T2" fmla="*/ 38 w 452"/>
                  <a:gd name="T3" fmla="*/ 0 h 571"/>
                  <a:gd name="T4" fmla="*/ 2 w 452"/>
                  <a:gd name="T5" fmla="*/ 40 h 571"/>
                  <a:gd name="T6" fmla="*/ 12 w 452"/>
                  <a:gd name="T7" fmla="*/ 127 h 571"/>
                  <a:gd name="T8" fmla="*/ 63 w 452"/>
                  <a:gd name="T9" fmla="*/ 90 h 571"/>
                  <a:gd name="T10" fmla="*/ 117 w 452"/>
                  <a:gd name="T11" fmla="*/ 130 h 571"/>
                  <a:gd name="T12" fmla="*/ 171 w 452"/>
                  <a:gd name="T13" fmla="*/ 90 h 571"/>
                  <a:gd name="T14" fmla="*/ 226 w 452"/>
                  <a:gd name="T15" fmla="*/ 130 h 571"/>
                  <a:gd name="T16" fmla="*/ 280 w 452"/>
                  <a:gd name="T17" fmla="*/ 90 h 571"/>
                  <a:gd name="T18" fmla="*/ 335 w 452"/>
                  <a:gd name="T19" fmla="*/ 130 h 571"/>
                  <a:gd name="T20" fmla="*/ 389 w 452"/>
                  <a:gd name="T21" fmla="*/ 90 h 571"/>
                  <a:gd name="T22" fmla="*/ 440 w 452"/>
                  <a:gd name="T23" fmla="*/ 128 h 571"/>
                  <a:gd name="T24" fmla="*/ 450 w 452"/>
                  <a:gd name="T25" fmla="*/ 40 h 571"/>
                  <a:gd name="T26" fmla="*/ 414 w 452"/>
                  <a:gd name="T27" fmla="*/ 0 h 571"/>
                  <a:gd name="T28" fmla="*/ 389 w 452"/>
                  <a:gd name="T29" fmla="*/ 146 h 571"/>
                  <a:gd name="T30" fmla="*/ 334 w 452"/>
                  <a:gd name="T31" fmla="*/ 186 h 571"/>
                  <a:gd name="T32" fmla="*/ 280 w 452"/>
                  <a:gd name="T33" fmla="*/ 146 h 571"/>
                  <a:gd name="T34" fmla="*/ 225 w 452"/>
                  <a:gd name="T35" fmla="*/ 186 h 571"/>
                  <a:gd name="T36" fmla="*/ 171 w 452"/>
                  <a:gd name="T37" fmla="*/ 146 h 571"/>
                  <a:gd name="T38" fmla="*/ 117 w 452"/>
                  <a:gd name="T39" fmla="*/ 186 h 571"/>
                  <a:gd name="T40" fmla="*/ 62 w 452"/>
                  <a:gd name="T41" fmla="*/ 146 h 571"/>
                  <a:gd name="T42" fmla="*/ 18 w 452"/>
                  <a:gd name="T43" fmla="*/ 179 h 571"/>
                  <a:gd name="T44" fmla="*/ 58 w 452"/>
                  <a:gd name="T45" fmla="*/ 531 h 571"/>
                  <a:gd name="T46" fmla="*/ 103 w 452"/>
                  <a:gd name="T47" fmla="*/ 571 h 571"/>
                  <a:gd name="T48" fmla="*/ 353 w 452"/>
                  <a:gd name="T49" fmla="*/ 571 h 571"/>
                  <a:gd name="T50" fmla="*/ 398 w 452"/>
                  <a:gd name="T51" fmla="*/ 531 h 571"/>
                  <a:gd name="T52" fmla="*/ 435 w 452"/>
                  <a:gd name="T53" fmla="*/ 180 h 571"/>
                  <a:gd name="T54" fmla="*/ 389 w 452"/>
                  <a:gd name="T55" fmla="*/ 146 h 571"/>
                  <a:gd name="T56" fmla="*/ 389 w 452"/>
                  <a:gd name="T57" fmla="*/ 146 h 571"/>
                  <a:gd name="T58" fmla="*/ 389 w 452"/>
                  <a:gd name="T59" fmla="*/ 146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71">
                    <a:moveTo>
                      <a:pt x="41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6" y="0"/>
                      <a:pt x="0" y="18"/>
                      <a:pt x="2" y="4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50" y="40"/>
                      <a:pt x="450" y="40"/>
                      <a:pt x="450" y="40"/>
                    </a:cubicBezTo>
                    <a:cubicBezTo>
                      <a:pt x="452" y="18"/>
                      <a:pt x="436" y="0"/>
                      <a:pt x="414" y="0"/>
                    </a:cubicBezTo>
                    <a:close/>
                    <a:moveTo>
                      <a:pt x="389" y="146"/>
                    </a:moveTo>
                    <a:cubicBezTo>
                      <a:pt x="334" y="186"/>
                      <a:pt x="334" y="186"/>
                      <a:pt x="334" y="186"/>
                    </a:cubicBezTo>
                    <a:cubicBezTo>
                      <a:pt x="280" y="146"/>
                      <a:pt x="280" y="146"/>
                      <a:pt x="280" y="146"/>
                    </a:cubicBezTo>
                    <a:cubicBezTo>
                      <a:pt x="225" y="186"/>
                      <a:pt x="225" y="186"/>
                      <a:pt x="225" y="18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58" y="531"/>
                      <a:pt x="58" y="531"/>
                      <a:pt x="58" y="531"/>
                    </a:cubicBezTo>
                    <a:cubicBezTo>
                      <a:pt x="60" y="553"/>
                      <a:pt x="81" y="571"/>
                      <a:pt x="103" y="571"/>
                    </a:cubicBezTo>
                    <a:cubicBezTo>
                      <a:pt x="353" y="571"/>
                      <a:pt x="353" y="571"/>
                      <a:pt x="353" y="571"/>
                    </a:cubicBezTo>
                    <a:cubicBezTo>
                      <a:pt x="376" y="571"/>
                      <a:pt x="395" y="553"/>
                      <a:pt x="398" y="531"/>
                    </a:cubicBezTo>
                    <a:cubicBezTo>
                      <a:pt x="435" y="180"/>
                      <a:pt x="435" y="180"/>
                      <a:pt x="435" y="180"/>
                    </a:cubicBezTo>
                    <a:lnTo>
                      <a:pt x="389" y="146"/>
                    </a:lnTo>
                    <a:close/>
                    <a:moveTo>
                      <a:pt x="389" y="146"/>
                    </a:moveTo>
                    <a:cubicBezTo>
                      <a:pt x="389" y="146"/>
                      <a:pt x="389" y="146"/>
                      <a:pt x="389" y="146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7"/>
              <p:cNvSpPr>
                <a:spLocks noEditPoints="1"/>
              </p:cNvSpPr>
              <p:nvPr userDrawn="1"/>
            </p:nvSpPr>
            <p:spPr bwMode="auto">
              <a:xfrm>
                <a:off x="249" y="1558"/>
                <a:ext cx="7182" cy="685"/>
              </a:xfrm>
              <a:custGeom>
                <a:avLst/>
                <a:gdLst>
                  <a:gd name="T0" fmla="*/ 539 w 7184"/>
                  <a:gd name="T1" fmla="*/ 0 h 685"/>
                  <a:gd name="T2" fmla="*/ 484 w 7184"/>
                  <a:gd name="T3" fmla="*/ 40 h 685"/>
                  <a:gd name="T4" fmla="*/ 430 w 7184"/>
                  <a:gd name="T5" fmla="*/ 0 h 685"/>
                  <a:gd name="T6" fmla="*/ 376 w 7184"/>
                  <a:gd name="T7" fmla="*/ 40 h 685"/>
                  <a:gd name="T8" fmla="*/ 375 w 7184"/>
                  <a:gd name="T9" fmla="*/ 40 h 685"/>
                  <a:gd name="T10" fmla="*/ 321 w 7184"/>
                  <a:gd name="T11" fmla="*/ 0 h 685"/>
                  <a:gd name="T12" fmla="*/ 267 w 7184"/>
                  <a:gd name="T13" fmla="*/ 40 h 685"/>
                  <a:gd name="T14" fmla="*/ 213 w 7184"/>
                  <a:gd name="T15" fmla="*/ 0 h 685"/>
                  <a:gd name="T16" fmla="*/ 162 w 7184"/>
                  <a:gd name="T17" fmla="*/ 37 h 685"/>
                  <a:gd name="T18" fmla="*/ 168 w 7184"/>
                  <a:gd name="T19" fmla="*/ 88 h 685"/>
                  <a:gd name="T20" fmla="*/ 213 w 7184"/>
                  <a:gd name="T21" fmla="*/ 56 h 685"/>
                  <a:gd name="T22" fmla="*/ 267 w 7184"/>
                  <a:gd name="T23" fmla="*/ 96 h 685"/>
                  <a:gd name="T24" fmla="*/ 321 w 7184"/>
                  <a:gd name="T25" fmla="*/ 56 h 685"/>
                  <a:gd name="T26" fmla="*/ 375 w 7184"/>
                  <a:gd name="T27" fmla="*/ 96 h 685"/>
                  <a:gd name="T28" fmla="*/ 376 w 7184"/>
                  <a:gd name="T29" fmla="*/ 96 h 685"/>
                  <a:gd name="T30" fmla="*/ 430 w 7184"/>
                  <a:gd name="T31" fmla="*/ 56 h 685"/>
                  <a:gd name="T32" fmla="*/ 484 w 7184"/>
                  <a:gd name="T33" fmla="*/ 96 h 685"/>
                  <a:gd name="T34" fmla="*/ 539 w 7184"/>
                  <a:gd name="T35" fmla="*/ 56 h 685"/>
                  <a:gd name="T36" fmla="*/ 585 w 7184"/>
                  <a:gd name="T37" fmla="*/ 90 h 685"/>
                  <a:gd name="T38" fmla="*/ 590 w 7184"/>
                  <a:gd name="T39" fmla="*/ 38 h 685"/>
                  <a:gd name="T40" fmla="*/ 539 w 7184"/>
                  <a:gd name="T41" fmla="*/ 0 h 685"/>
                  <a:gd name="T42" fmla="*/ 0 w 7184"/>
                  <a:gd name="T43" fmla="*/ 583 h 685"/>
                  <a:gd name="T44" fmla="*/ 102 w 7184"/>
                  <a:gd name="T45" fmla="*/ 685 h 685"/>
                  <a:gd name="T46" fmla="*/ 7082 w 7184"/>
                  <a:gd name="T47" fmla="*/ 685 h 685"/>
                  <a:gd name="T48" fmla="*/ 7184 w 7184"/>
                  <a:gd name="T49" fmla="*/ 583 h 685"/>
                  <a:gd name="T50" fmla="*/ 7082 w 7184"/>
                  <a:gd name="T51" fmla="*/ 481 h 685"/>
                  <a:gd name="T52" fmla="*/ 102 w 7184"/>
                  <a:gd name="T53" fmla="*/ 481 h 685"/>
                  <a:gd name="T54" fmla="*/ 0 w 7184"/>
                  <a:gd name="T55" fmla="*/ 583 h 685"/>
                  <a:gd name="T56" fmla="*/ 0 w 7184"/>
                  <a:gd name="T57" fmla="*/ 583 h 685"/>
                  <a:gd name="T58" fmla="*/ 0 w 7184"/>
                  <a:gd name="T59" fmla="*/ 5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84" h="685">
                    <a:moveTo>
                      <a:pt x="539" y="0"/>
                    </a:moveTo>
                    <a:cubicBezTo>
                      <a:pt x="484" y="40"/>
                      <a:pt x="484" y="40"/>
                      <a:pt x="484" y="4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84" y="96"/>
                      <a:pt x="484" y="96"/>
                      <a:pt x="484" y="96"/>
                    </a:cubicBezTo>
                    <a:cubicBezTo>
                      <a:pt x="539" y="56"/>
                      <a:pt x="539" y="56"/>
                      <a:pt x="539" y="56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90" y="38"/>
                      <a:pt x="590" y="38"/>
                      <a:pt x="590" y="38"/>
                    </a:cubicBezTo>
                    <a:lnTo>
                      <a:pt x="539" y="0"/>
                    </a:lnTo>
                    <a:close/>
                    <a:moveTo>
                      <a:pt x="0" y="583"/>
                    </a:moveTo>
                    <a:cubicBezTo>
                      <a:pt x="0" y="639"/>
                      <a:pt x="46" y="685"/>
                      <a:pt x="102" y="685"/>
                    </a:cubicBezTo>
                    <a:cubicBezTo>
                      <a:pt x="7082" y="685"/>
                      <a:pt x="7082" y="685"/>
                      <a:pt x="7082" y="685"/>
                    </a:cubicBezTo>
                    <a:cubicBezTo>
                      <a:pt x="7138" y="685"/>
                      <a:pt x="7184" y="639"/>
                      <a:pt x="7184" y="583"/>
                    </a:cubicBezTo>
                    <a:cubicBezTo>
                      <a:pt x="7184" y="527"/>
                      <a:pt x="7138" y="481"/>
                      <a:pt x="7082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46" y="481"/>
                      <a:pt x="0" y="527"/>
                      <a:pt x="0" y="583"/>
                    </a:cubicBezTo>
                    <a:close/>
                    <a:moveTo>
                      <a:pt x="0" y="583"/>
                    </a:moveTo>
                    <a:cubicBezTo>
                      <a:pt x="0" y="583"/>
                      <a:pt x="0" y="583"/>
                      <a:pt x="0" y="583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8"/>
              <p:cNvSpPr>
                <a:spLocks noEditPoints="1"/>
              </p:cNvSpPr>
              <p:nvPr userDrawn="1"/>
            </p:nvSpPr>
            <p:spPr bwMode="auto">
              <a:xfrm>
                <a:off x="1117" y="1150"/>
                <a:ext cx="12" cy="495"/>
              </a:xfrm>
              <a:custGeom>
                <a:avLst/>
                <a:gdLst>
                  <a:gd name="T0" fmla="*/ 9 w 12"/>
                  <a:gd name="T1" fmla="*/ 0 h 495"/>
                  <a:gd name="T2" fmla="*/ 6 w 12"/>
                  <a:gd name="T3" fmla="*/ 2 h 495"/>
                  <a:gd name="T4" fmla="*/ 4 w 12"/>
                  <a:gd name="T5" fmla="*/ 23 h 495"/>
                  <a:gd name="T6" fmla="*/ 12 w 12"/>
                  <a:gd name="T7" fmla="*/ 25 h 495"/>
                  <a:gd name="T8" fmla="*/ 12 w 12"/>
                  <a:gd name="T9" fmla="*/ 0 h 495"/>
                  <a:gd name="T10" fmla="*/ 9 w 12"/>
                  <a:gd name="T11" fmla="*/ 0 h 495"/>
                  <a:gd name="T12" fmla="*/ 2 w 12"/>
                  <a:gd name="T13" fmla="*/ 424 h 495"/>
                  <a:gd name="T14" fmla="*/ 1 w 12"/>
                  <a:gd name="T15" fmla="*/ 483 h 495"/>
                  <a:gd name="T16" fmla="*/ 6 w 12"/>
                  <a:gd name="T17" fmla="*/ 495 h 495"/>
                  <a:gd name="T18" fmla="*/ 12 w 12"/>
                  <a:gd name="T19" fmla="*/ 494 h 495"/>
                  <a:gd name="T20" fmla="*/ 12 w 12"/>
                  <a:gd name="T21" fmla="*/ 475 h 495"/>
                  <a:gd name="T22" fmla="*/ 2 w 12"/>
                  <a:gd name="T23" fmla="*/ 456 h 495"/>
                  <a:gd name="T24" fmla="*/ 3 w 12"/>
                  <a:gd name="T25" fmla="*/ 451 h 495"/>
                  <a:gd name="T26" fmla="*/ 12 w 12"/>
                  <a:gd name="T27" fmla="*/ 441 h 495"/>
                  <a:gd name="T28" fmla="*/ 12 w 12"/>
                  <a:gd name="T29" fmla="*/ 415 h 495"/>
                  <a:gd name="T30" fmla="*/ 2 w 12"/>
                  <a:gd name="T31" fmla="*/ 424 h 495"/>
                  <a:gd name="T32" fmla="*/ 4 w 12"/>
                  <a:gd name="T33" fmla="*/ 46 h 495"/>
                  <a:gd name="T34" fmla="*/ 3 w 12"/>
                  <a:gd name="T35" fmla="*/ 63 h 495"/>
                  <a:gd name="T36" fmla="*/ 12 w 12"/>
                  <a:gd name="T37" fmla="*/ 70 h 495"/>
                  <a:gd name="T38" fmla="*/ 12 w 12"/>
                  <a:gd name="T39" fmla="*/ 46 h 495"/>
                  <a:gd name="T40" fmla="*/ 4 w 12"/>
                  <a:gd name="T41" fmla="*/ 46 h 495"/>
                  <a:gd name="T42" fmla="*/ 1 w 12"/>
                  <a:gd name="T43" fmla="*/ 311 h 495"/>
                  <a:gd name="T44" fmla="*/ 12 w 12"/>
                  <a:gd name="T45" fmla="*/ 346 h 495"/>
                  <a:gd name="T46" fmla="*/ 12 w 12"/>
                  <a:gd name="T47" fmla="*/ 282 h 495"/>
                  <a:gd name="T48" fmla="*/ 1 w 12"/>
                  <a:gd name="T49" fmla="*/ 311 h 495"/>
                  <a:gd name="T50" fmla="*/ 1 w 12"/>
                  <a:gd name="T51" fmla="*/ 311 h 495"/>
                  <a:gd name="T52" fmla="*/ 1 w 12"/>
                  <a:gd name="T53" fmla="*/ 3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495">
                    <a:moveTo>
                      <a:pt x="9" y="0"/>
                    </a:moveTo>
                    <a:cubicBezTo>
                      <a:pt x="6" y="0"/>
                      <a:pt x="6" y="0"/>
                      <a:pt x="6" y="2"/>
                    </a:cubicBezTo>
                    <a:cubicBezTo>
                      <a:pt x="5" y="10"/>
                      <a:pt x="4" y="23"/>
                      <a:pt x="4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9" y="0"/>
                    </a:lnTo>
                    <a:close/>
                    <a:moveTo>
                      <a:pt x="2" y="424"/>
                    </a:moveTo>
                    <a:cubicBezTo>
                      <a:pt x="1" y="483"/>
                      <a:pt x="1" y="483"/>
                      <a:pt x="1" y="483"/>
                    </a:cubicBezTo>
                    <a:cubicBezTo>
                      <a:pt x="0" y="493"/>
                      <a:pt x="2" y="495"/>
                      <a:pt x="6" y="495"/>
                    </a:cubicBezTo>
                    <a:cubicBezTo>
                      <a:pt x="10" y="495"/>
                      <a:pt x="12" y="494"/>
                      <a:pt x="12" y="494"/>
                    </a:cubicBezTo>
                    <a:cubicBezTo>
                      <a:pt x="12" y="475"/>
                      <a:pt x="12" y="475"/>
                      <a:pt x="12" y="475"/>
                    </a:cubicBezTo>
                    <a:cubicBezTo>
                      <a:pt x="2" y="456"/>
                      <a:pt x="2" y="456"/>
                      <a:pt x="2" y="456"/>
                    </a:cubicBezTo>
                    <a:cubicBezTo>
                      <a:pt x="3" y="451"/>
                      <a:pt x="3" y="451"/>
                      <a:pt x="3" y="451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4" y="416"/>
                      <a:pt x="2" y="418"/>
                      <a:pt x="2" y="424"/>
                    </a:cubicBezTo>
                    <a:close/>
                    <a:moveTo>
                      <a:pt x="4" y="46"/>
                    </a:moveTo>
                    <a:cubicBezTo>
                      <a:pt x="3" y="63"/>
                      <a:pt x="3" y="63"/>
                      <a:pt x="3" y="63"/>
                    </a:cubicBezTo>
                    <a:cubicBezTo>
                      <a:pt x="3" y="67"/>
                      <a:pt x="6" y="70"/>
                      <a:pt x="12" y="70"/>
                    </a:cubicBezTo>
                    <a:cubicBezTo>
                      <a:pt x="12" y="46"/>
                      <a:pt x="12" y="46"/>
                      <a:pt x="12" y="46"/>
                    </a:cubicBezTo>
                    <a:lnTo>
                      <a:pt x="4" y="46"/>
                    </a:lnTo>
                    <a:close/>
                    <a:moveTo>
                      <a:pt x="1" y="311"/>
                    </a:moveTo>
                    <a:cubicBezTo>
                      <a:pt x="1" y="331"/>
                      <a:pt x="5" y="342"/>
                      <a:pt x="12" y="346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4" y="284"/>
                      <a:pt x="1" y="292"/>
                      <a:pt x="1" y="311"/>
                    </a:cubicBezTo>
                    <a:close/>
                    <a:moveTo>
                      <a:pt x="1" y="311"/>
                    </a:moveTo>
                    <a:cubicBezTo>
                      <a:pt x="1" y="311"/>
                      <a:pt x="1" y="311"/>
                      <a:pt x="1" y="3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9"/>
              <p:cNvSpPr>
                <a:spLocks noEditPoints="1"/>
              </p:cNvSpPr>
              <p:nvPr userDrawn="1"/>
            </p:nvSpPr>
            <p:spPr bwMode="auto">
              <a:xfrm>
                <a:off x="960" y="771"/>
                <a:ext cx="169" cy="1268"/>
              </a:xfrm>
              <a:custGeom>
                <a:avLst/>
                <a:gdLst>
                  <a:gd name="T0" fmla="*/ 47 w 169"/>
                  <a:gd name="T1" fmla="*/ 968 h 1268"/>
                  <a:gd name="T2" fmla="*/ 169 w 169"/>
                  <a:gd name="T3" fmla="*/ 988 h 1268"/>
                  <a:gd name="T4" fmla="*/ 145 w 169"/>
                  <a:gd name="T5" fmla="*/ 968 h 1268"/>
                  <a:gd name="T6" fmla="*/ 169 w 169"/>
                  <a:gd name="T7" fmla="*/ 948 h 1268"/>
                  <a:gd name="T8" fmla="*/ 169 w 169"/>
                  <a:gd name="T9" fmla="*/ 890 h 1268"/>
                  <a:gd name="T10" fmla="*/ 112 w 169"/>
                  <a:gd name="T11" fmla="*/ 890 h 1268"/>
                  <a:gd name="T12" fmla="*/ 125 w 169"/>
                  <a:gd name="T13" fmla="*/ 862 h 1268"/>
                  <a:gd name="T14" fmla="*/ 119 w 169"/>
                  <a:gd name="T15" fmla="*/ 794 h 1268"/>
                  <a:gd name="T16" fmla="*/ 113 w 169"/>
                  <a:gd name="T17" fmla="*/ 792 h 1268"/>
                  <a:gd name="T18" fmla="*/ 141 w 169"/>
                  <a:gd name="T19" fmla="*/ 779 h 1268"/>
                  <a:gd name="T20" fmla="*/ 169 w 169"/>
                  <a:gd name="T21" fmla="*/ 751 h 1268"/>
                  <a:gd name="T22" fmla="*/ 169 w 169"/>
                  <a:gd name="T23" fmla="*/ 638 h 1268"/>
                  <a:gd name="T24" fmla="*/ 168 w 169"/>
                  <a:gd name="T25" fmla="*/ 609 h 1268"/>
                  <a:gd name="T26" fmla="*/ 169 w 169"/>
                  <a:gd name="T27" fmla="*/ 595 h 1268"/>
                  <a:gd name="T28" fmla="*/ 165 w 169"/>
                  <a:gd name="T29" fmla="*/ 579 h 1268"/>
                  <a:gd name="T30" fmla="*/ 149 w 169"/>
                  <a:gd name="T31" fmla="*/ 587 h 1268"/>
                  <a:gd name="T32" fmla="*/ 154 w 169"/>
                  <a:gd name="T33" fmla="*/ 594 h 1268"/>
                  <a:gd name="T34" fmla="*/ 160 w 169"/>
                  <a:gd name="T35" fmla="*/ 596 h 1268"/>
                  <a:gd name="T36" fmla="*/ 132 w 169"/>
                  <a:gd name="T37" fmla="*/ 610 h 1268"/>
                  <a:gd name="T38" fmla="*/ 111 w 169"/>
                  <a:gd name="T39" fmla="*/ 595 h 1268"/>
                  <a:gd name="T40" fmla="*/ 147 w 169"/>
                  <a:gd name="T41" fmla="*/ 500 h 1268"/>
                  <a:gd name="T42" fmla="*/ 169 w 169"/>
                  <a:gd name="T43" fmla="*/ 471 h 1268"/>
                  <a:gd name="T44" fmla="*/ 114 w 169"/>
                  <a:gd name="T45" fmla="*/ 471 h 1268"/>
                  <a:gd name="T46" fmla="*/ 127 w 169"/>
                  <a:gd name="T47" fmla="*/ 443 h 1268"/>
                  <a:gd name="T48" fmla="*/ 122 w 169"/>
                  <a:gd name="T49" fmla="*/ 375 h 1268"/>
                  <a:gd name="T50" fmla="*/ 115 w 169"/>
                  <a:gd name="T51" fmla="*/ 373 h 1268"/>
                  <a:gd name="T52" fmla="*/ 145 w 169"/>
                  <a:gd name="T53" fmla="*/ 359 h 1268"/>
                  <a:gd name="T54" fmla="*/ 169 w 169"/>
                  <a:gd name="T55" fmla="*/ 324 h 1268"/>
                  <a:gd name="T56" fmla="*/ 145 w 169"/>
                  <a:gd name="T57" fmla="*/ 304 h 1268"/>
                  <a:gd name="T58" fmla="*/ 169 w 169"/>
                  <a:gd name="T59" fmla="*/ 284 h 1268"/>
                  <a:gd name="T60" fmla="*/ 167 w 169"/>
                  <a:gd name="T61" fmla="*/ 249 h 1268"/>
                  <a:gd name="T62" fmla="*/ 47 w 169"/>
                  <a:gd name="T63" fmla="*/ 49 h 1268"/>
                  <a:gd name="T64" fmla="*/ 169 w 169"/>
                  <a:gd name="T65" fmla="*/ 0 h 1268"/>
                  <a:gd name="T66" fmla="*/ 0 w 169"/>
                  <a:gd name="T67" fmla="*/ 1268 h 1268"/>
                  <a:gd name="T68" fmla="*/ 169 w 169"/>
                  <a:gd name="T69" fmla="*/ 1222 h 1268"/>
                  <a:gd name="T70" fmla="*/ 47 w 169"/>
                  <a:gd name="T71" fmla="*/ 122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9" h="1268">
                    <a:moveTo>
                      <a:pt x="47" y="1222"/>
                    </a:moveTo>
                    <a:cubicBezTo>
                      <a:pt x="47" y="968"/>
                      <a:pt x="47" y="968"/>
                      <a:pt x="47" y="968"/>
                    </a:cubicBezTo>
                    <a:cubicBezTo>
                      <a:pt x="169" y="1022"/>
                      <a:pt x="169" y="1022"/>
                      <a:pt x="169" y="1022"/>
                    </a:cubicBezTo>
                    <a:cubicBezTo>
                      <a:pt x="169" y="988"/>
                      <a:pt x="169" y="988"/>
                      <a:pt x="169" y="988"/>
                    </a:cubicBezTo>
                    <a:cubicBezTo>
                      <a:pt x="168" y="988"/>
                      <a:pt x="167" y="988"/>
                      <a:pt x="166" y="988"/>
                    </a:cubicBezTo>
                    <a:cubicBezTo>
                      <a:pt x="154" y="988"/>
                      <a:pt x="145" y="979"/>
                      <a:pt x="145" y="968"/>
                    </a:cubicBezTo>
                    <a:cubicBezTo>
                      <a:pt x="145" y="957"/>
                      <a:pt x="154" y="948"/>
                      <a:pt x="166" y="948"/>
                    </a:cubicBezTo>
                    <a:cubicBezTo>
                      <a:pt x="167" y="948"/>
                      <a:pt x="168" y="948"/>
                      <a:pt x="169" y="948"/>
                    </a:cubicBezTo>
                    <a:cubicBezTo>
                      <a:pt x="169" y="889"/>
                      <a:pt x="169" y="889"/>
                      <a:pt x="169" y="889"/>
                    </a:cubicBezTo>
                    <a:cubicBezTo>
                      <a:pt x="169" y="890"/>
                      <a:pt x="169" y="890"/>
                      <a:pt x="169" y="890"/>
                    </a:cubicBezTo>
                    <a:cubicBezTo>
                      <a:pt x="169" y="890"/>
                      <a:pt x="148" y="889"/>
                      <a:pt x="140" y="889"/>
                    </a:cubicBezTo>
                    <a:cubicBezTo>
                      <a:pt x="130" y="889"/>
                      <a:pt x="112" y="890"/>
                      <a:pt x="112" y="890"/>
                    </a:cubicBezTo>
                    <a:cubicBezTo>
                      <a:pt x="113" y="876"/>
                      <a:pt x="113" y="876"/>
                      <a:pt x="113" y="876"/>
                    </a:cubicBezTo>
                    <a:cubicBezTo>
                      <a:pt x="122" y="874"/>
                      <a:pt x="125" y="871"/>
                      <a:pt x="125" y="862"/>
                    </a:cubicBezTo>
                    <a:cubicBezTo>
                      <a:pt x="125" y="803"/>
                      <a:pt x="125" y="803"/>
                      <a:pt x="125" y="803"/>
                    </a:cubicBezTo>
                    <a:cubicBezTo>
                      <a:pt x="125" y="796"/>
                      <a:pt x="123" y="794"/>
                      <a:pt x="119" y="794"/>
                    </a:cubicBezTo>
                    <a:cubicBezTo>
                      <a:pt x="117" y="794"/>
                      <a:pt x="114" y="794"/>
                      <a:pt x="114" y="794"/>
                    </a:cubicBezTo>
                    <a:cubicBezTo>
                      <a:pt x="113" y="792"/>
                      <a:pt x="113" y="792"/>
                      <a:pt x="113" y="792"/>
                    </a:cubicBezTo>
                    <a:cubicBezTo>
                      <a:pt x="114" y="779"/>
                      <a:pt x="114" y="779"/>
                      <a:pt x="114" y="779"/>
                    </a:cubicBezTo>
                    <a:cubicBezTo>
                      <a:pt x="114" y="779"/>
                      <a:pt x="138" y="779"/>
                      <a:pt x="141" y="779"/>
                    </a:cubicBezTo>
                    <a:cubicBezTo>
                      <a:pt x="147" y="779"/>
                      <a:pt x="163" y="779"/>
                      <a:pt x="169" y="779"/>
                    </a:cubicBezTo>
                    <a:cubicBezTo>
                      <a:pt x="169" y="751"/>
                      <a:pt x="169" y="751"/>
                      <a:pt x="169" y="751"/>
                    </a:cubicBezTo>
                    <a:cubicBezTo>
                      <a:pt x="138" y="751"/>
                      <a:pt x="119" y="731"/>
                      <a:pt x="119" y="697"/>
                    </a:cubicBezTo>
                    <a:cubicBezTo>
                      <a:pt x="119" y="662"/>
                      <a:pt x="137" y="642"/>
                      <a:pt x="169" y="638"/>
                    </a:cubicBezTo>
                    <a:cubicBezTo>
                      <a:pt x="169" y="611"/>
                      <a:pt x="169" y="611"/>
                      <a:pt x="169" y="611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79"/>
                      <a:pt x="169" y="579"/>
                      <a:pt x="169" y="579"/>
                    </a:cubicBezTo>
                    <a:cubicBezTo>
                      <a:pt x="165" y="579"/>
                      <a:pt x="165" y="579"/>
                      <a:pt x="165" y="579"/>
                    </a:cubicBezTo>
                    <a:cubicBezTo>
                      <a:pt x="161" y="579"/>
                      <a:pt x="156" y="579"/>
                      <a:pt x="151" y="580"/>
                    </a:cubicBezTo>
                    <a:cubicBezTo>
                      <a:pt x="149" y="587"/>
                      <a:pt x="149" y="587"/>
                      <a:pt x="149" y="587"/>
                    </a:cubicBezTo>
                    <a:cubicBezTo>
                      <a:pt x="149" y="589"/>
                      <a:pt x="149" y="590"/>
                      <a:pt x="149" y="591"/>
                    </a:cubicBezTo>
                    <a:cubicBezTo>
                      <a:pt x="149" y="594"/>
                      <a:pt x="149" y="594"/>
                      <a:pt x="154" y="594"/>
                    </a:cubicBezTo>
                    <a:cubicBezTo>
                      <a:pt x="159" y="594"/>
                      <a:pt x="159" y="594"/>
                      <a:pt x="159" y="594"/>
                    </a:cubicBezTo>
                    <a:cubicBezTo>
                      <a:pt x="160" y="596"/>
                      <a:pt x="160" y="596"/>
                      <a:pt x="160" y="596"/>
                    </a:cubicBezTo>
                    <a:cubicBezTo>
                      <a:pt x="159" y="610"/>
                      <a:pt x="159" y="610"/>
                      <a:pt x="159" y="610"/>
                    </a:cubicBezTo>
                    <a:cubicBezTo>
                      <a:pt x="159" y="610"/>
                      <a:pt x="143" y="610"/>
                      <a:pt x="132" y="610"/>
                    </a:cubicBezTo>
                    <a:cubicBezTo>
                      <a:pt x="122" y="610"/>
                      <a:pt x="110" y="610"/>
                      <a:pt x="110" y="610"/>
                    </a:cubicBezTo>
                    <a:cubicBezTo>
                      <a:pt x="111" y="595"/>
                      <a:pt x="111" y="595"/>
                      <a:pt x="111" y="595"/>
                    </a:cubicBezTo>
                    <a:cubicBezTo>
                      <a:pt x="115" y="594"/>
                      <a:pt x="118" y="591"/>
                      <a:pt x="119" y="586"/>
                    </a:cubicBezTo>
                    <a:cubicBezTo>
                      <a:pt x="147" y="500"/>
                      <a:pt x="147" y="500"/>
                      <a:pt x="147" y="500"/>
                    </a:cubicBezTo>
                    <a:cubicBezTo>
                      <a:pt x="169" y="499"/>
                      <a:pt x="169" y="499"/>
                      <a:pt x="169" y="499"/>
                    </a:cubicBezTo>
                    <a:cubicBezTo>
                      <a:pt x="169" y="471"/>
                      <a:pt x="169" y="471"/>
                      <a:pt x="169" y="471"/>
                    </a:cubicBezTo>
                    <a:cubicBezTo>
                      <a:pt x="161" y="471"/>
                      <a:pt x="148" y="470"/>
                      <a:pt x="145" y="470"/>
                    </a:cubicBezTo>
                    <a:cubicBezTo>
                      <a:pt x="134" y="470"/>
                      <a:pt x="114" y="471"/>
                      <a:pt x="114" y="471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24" y="454"/>
                      <a:pt x="127" y="452"/>
                      <a:pt x="127" y="443"/>
                    </a:cubicBezTo>
                    <a:cubicBezTo>
                      <a:pt x="127" y="382"/>
                      <a:pt x="127" y="382"/>
                      <a:pt x="127" y="382"/>
                    </a:cubicBezTo>
                    <a:cubicBezTo>
                      <a:pt x="127" y="377"/>
                      <a:pt x="125" y="375"/>
                      <a:pt x="122" y="375"/>
                    </a:cubicBezTo>
                    <a:cubicBezTo>
                      <a:pt x="120" y="375"/>
                      <a:pt x="117" y="375"/>
                      <a:pt x="117" y="375"/>
                    </a:cubicBezTo>
                    <a:cubicBezTo>
                      <a:pt x="115" y="373"/>
                      <a:pt x="115" y="373"/>
                      <a:pt x="115" y="373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9"/>
                      <a:pt x="140" y="359"/>
                      <a:pt x="145" y="359"/>
                    </a:cubicBezTo>
                    <a:cubicBezTo>
                      <a:pt x="149" y="359"/>
                      <a:pt x="160" y="359"/>
                      <a:pt x="169" y="359"/>
                    </a:cubicBezTo>
                    <a:cubicBezTo>
                      <a:pt x="169" y="324"/>
                      <a:pt x="169" y="324"/>
                      <a:pt x="169" y="324"/>
                    </a:cubicBezTo>
                    <a:cubicBezTo>
                      <a:pt x="168" y="324"/>
                      <a:pt x="166" y="324"/>
                      <a:pt x="165" y="324"/>
                    </a:cubicBezTo>
                    <a:cubicBezTo>
                      <a:pt x="154" y="324"/>
                      <a:pt x="145" y="315"/>
                      <a:pt x="145" y="304"/>
                    </a:cubicBezTo>
                    <a:cubicBezTo>
                      <a:pt x="145" y="293"/>
                      <a:pt x="154" y="284"/>
                      <a:pt x="165" y="284"/>
                    </a:cubicBezTo>
                    <a:cubicBezTo>
                      <a:pt x="166" y="284"/>
                      <a:pt x="167" y="284"/>
                      <a:pt x="169" y="284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7" y="249"/>
                      <a:pt x="167" y="249"/>
                      <a:pt x="167" y="249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68"/>
                      <a:pt x="0" y="1268"/>
                      <a:pt x="0" y="1268"/>
                    </a:cubicBezTo>
                    <a:cubicBezTo>
                      <a:pt x="169" y="1268"/>
                      <a:pt x="169" y="1268"/>
                      <a:pt x="169" y="1268"/>
                    </a:cubicBezTo>
                    <a:cubicBezTo>
                      <a:pt x="169" y="1222"/>
                      <a:pt x="169" y="1222"/>
                      <a:pt x="169" y="1222"/>
                    </a:cubicBezTo>
                    <a:cubicBezTo>
                      <a:pt x="47" y="1222"/>
                      <a:pt x="47" y="1222"/>
                      <a:pt x="47" y="1222"/>
                    </a:cubicBezTo>
                    <a:close/>
                    <a:moveTo>
                      <a:pt x="47" y="1222"/>
                    </a:moveTo>
                    <a:cubicBezTo>
                      <a:pt x="47" y="1222"/>
                      <a:pt x="47" y="1222"/>
                      <a:pt x="47" y="12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0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1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moveTo>
                      <a:pt x="12" y="0"/>
                    </a:move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2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C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3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24" cy="570"/>
              </a:xfrm>
              <a:custGeom>
                <a:avLst/>
                <a:gdLst>
                  <a:gd name="T0" fmla="*/ 15 w 24"/>
                  <a:gd name="T1" fmla="*/ 551 h 570"/>
                  <a:gd name="T2" fmla="*/ 24 w 24"/>
                  <a:gd name="T3" fmla="*/ 570 h 570"/>
                  <a:gd name="T4" fmla="*/ 24 w 24"/>
                  <a:gd name="T5" fmla="*/ 536 h 570"/>
                  <a:gd name="T6" fmla="*/ 15 w 24"/>
                  <a:gd name="T7" fmla="*/ 546 h 570"/>
                  <a:gd name="T8" fmla="*/ 15 w 24"/>
                  <a:gd name="T9" fmla="*/ 551 h 570"/>
                  <a:gd name="T10" fmla="*/ 0 w 24"/>
                  <a:gd name="T11" fmla="*/ 20 h 570"/>
                  <a:gd name="T12" fmla="*/ 21 w 24"/>
                  <a:gd name="T13" fmla="*/ 40 h 570"/>
                  <a:gd name="T14" fmla="*/ 24 w 24"/>
                  <a:gd name="T15" fmla="*/ 39 h 570"/>
                  <a:gd name="T16" fmla="*/ 24 w 24"/>
                  <a:gd name="T17" fmla="*/ 0 h 570"/>
                  <a:gd name="T18" fmla="*/ 21 w 24"/>
                  <a:gd name="T19" fmla="*/ 0 h 570"/>
                  <a:gd name="T20" fmla="*/ 0 w 24"/>
                  <a:gd name="T21" fmla="*/ 20 h 570"/>
                  <a:gd name="T22" fmla="*/ 0 w 24"/>
                  <a:gd name="T23" fmla="*/ 20 h 570"/>
                  <a:gd name="T24" fmla="*/ 0 w 24"/>
                  <a:gd name="T25" fmla="*/ 2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70">
                    <a:moveTo>
                      <a:pt x="15" y="551"/>
                    </a:moveTo>
                    <a:cubicBezTo>
                      <a:pt x="24" y="570"/>
                      <a:pt x="24" y="570"/>
                      <a:pt x="24" y="570"/>
                    </a:cubicBezTo>
                    <a:cubicBezTo>
                      <a:pt x="24" y="536"/>
                      <a:pt x="24" y="536"/>
                      <a:pt x="24" y="536"/>
                    </a:cubicBezTo>
                    <a:cubicBezTo>
                      <a:pt x="15" y="546"/>
                      <a:pt x="15" y="546"/>
                      <a:pt x="15" y="546"/>
                    </a:cubicBezTo>
                    <a:lnTo>
                      <a:pt x="15" y="551"/>
                    </a:lnTo>
                    <a:close/>
                    <a:moveTo>
                      <a:pt x="0" y="20"/>
                    </a:moveTo>
                    <a:cubicBezTo>
                      <a:pt x="0" y="31"/>
                      <a:pt x="9" y="40"/>
                      <a:pt x="21" y="40"/>
                    </a:cubicBezTo>
                    <a:cubicBezTo>
                      <a:pt x="22" y="40"/>
                      <a:pt x="23" y="39"/>
                      <a:pt x="24" y="3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8"/>
                      <a:pt x="0" y="20"/>
                    </a:cubicBezTo>
                    <a:close/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auto">
              <a:xfrm>
                <a:off x="1297" y="771"/>
                <a:ext cx="1" cy="1268"/>
              </a:xfrm>
              <a:prstGeom prst="rect">
                <a:avLst/>
              </a:prstGeom>
              <a:solidFill>
                <a:srgbClr val="3F2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6"/>
              <p:cNvSpPr>
                <a:spLocks noEditPoints="1"/>
              </p:cNvSpPr>
              <p:nvPr userDrawn="1"/>
            </p:nvSpPr>
            <p:spPr bwMode="auto">
              <a:xfrm>
                <a:off x="1129" y="1300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0 w 5"/>
                  <a:gd name="T3" fmla="*/ 29 h 29"/>
                  <a:gd name="T4" fmla="*/ 5 w 5"/>
                  <a:gd name="T5" fmla="*/ 28 h 29"/>
                  <a:gd name="T6" fmla="*/ 0 w 5"/>
                  <a:gd name="T7" fmla="*/ 0 h 29"/>
                  <a:gd name="T8" fmla="*/ 0 w 5"/>
                  <a:gd name="T9" fmla="*/ 0 h 29"/>
                  <a:gd name="T10" fmla="*/ 0 w 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3" y="29"/>
                      <a:pt x="5" y="28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7"/>
              <p:cNvSpPr>
                <a:spLocks noEditPoints="1"/>
              </p:cNvSpPr>
              <p:nvPr userDrawn="1"/>
            </p:nvSpPr>
            <p:spPr bwMode="auto">
              <a:xfrm>
                <a:off x="1129" y="1196"/>
                <a:ext cx="16" cy="24"/>
              </a:xfrm>
              <a:custGeom>
                <a:avLst/>
                <a:gdLst>
                  <a:gd name="T0" fmla="*/ 16 w 16"/>
                  <a:gd name="T1" fmla="*/ 12 h 24"/>
                  <a:gd name="T2" fmla="*/ 5 w 16"/>
                  <a:gd name="T3" fmla="*/ 0 h 24"/>
                  <a:gd name="T4" fmla="*/ 0 w 16"/>
                  <a:gd name="T5" fmla="*/ 0 h 24"/>
                  <a:gd name="T6" fmla="*/ 0 w 16"/>
                  <a:gd name="T7" fmla="*/ 24 h 24"/>
                  <a:gd name="T8" fmla="*/ 4 w 16"/>
                  <a:gd name="T9" fmla="*/ 24 h 24"/>
                  <a:gd name="T10" fmla="*/ 16 w 16"/>
                  <a:gd name="T11" fmla="*/ 12 h 24"/>
                  <a:gd name="T12" fmla="*/ 16 w 16"/>
                  <a:gd name="T13" fmla="*/ 12 h 24"/>
                  <a:gd name="T14" fmla="*/ 16 w 1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6" y="12"/>
                    </a:moveTo>
                    <a:cubicBezTo>
                      <a:pt x="16" y="6"/>
                      <a:pt x="12" y="2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12" y="24"/>
                      <a:pt x="16" y="20"/>
                      <a:pt x="16" y="12"/>
                    </a:cubicBezTo>
                    <a:close/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8"/>
              <p:cNvSpPr>
                <a:spLocks noEditPoints="1"/>
              </p:cNvSpPr>
              <p:nvPr userDrawn="1"/>
            </p:nvSpPr>
            <p:spPr bwMode="auto">
              <a:xfrm>
                <a:off x="1129" y="771"/>
                <a:ext cx="169" cy="1270"/>
              </a:xfrm>
              <a:custGeom>
                <a:avLst/>
                <a:gdLst>
                  <a:gd name="T0" fmla="*/ 0 w 169"/>
                  <a:gd name="T1" fmla="*/ 49 h 1270"/>
                  <a:gd name="T2" fmla="*/ 122 w 169"/>
                  <a:gd name="T3" fmla="*/ 304 h 1270"/>
                  <a:gd name="T4" fmla="*/ 0 w 169"/>
                  <a:gd name="T5" fmla="*/ 284 h 1270"/>
                  <a:gd name="T6" fmla="*/ 0 w 169"/>
                  <a:gd name="T7" fmla="*/ 323 h 1270"/>
                  <a:gd name="T8" fmla="*/ 9 w 169"/>
                  <a:gd name="T9" fmla="*/ 358 h 1270"/>
                  <a:gd name="T10" fmla="*/ 32 w 169"/>
                  <a:gd name="T11" fmla="*/ 411 h 1270"/>
                  <a:gd name="T12" fmla="*/ 4 w 169"/>
                  <a:gd name="T13" fmla="*/ 471 h 1270"/>
                  <a:gd name="T14" fmla="*/ 0 w 169"/>
                  <a:gd name="T15" fmla="*/ 498 h 1270"/>
                  <a:gd name="T16" fmla="*/ 26 w 169"/>
                  <a:gd name="T17" fmla="*/ 499 h 1270"/>
                  <a:gd name="T18" fmla="*/ 57 w 169"/>
                  <a:gd name="T19" fmla="*/ 594 h 1270"/>
                  <a:gd name="T20" fmla="*/ 57 w 169"/>
                  <a:gd name="T21" fmla="*/ 610 h 1270"/>
                  <a:gd name="T22" fmla="*/ 0 w 169"/>
                  <a:gd name="T23" fmla="*/ 610 h 1270"/>
                  <a:gd name="T24" fmla="*/ 11 w 169"/>
                  <a:gd name="T25" fmla="*/ 637 h 1270"/>
                  <a:gd name="T26" fmla="*/ 48 w 169"/>
                  <a:gd name="T27" fmla="*/ 645 h 1270"/>
                  <a:gd name="T28" fmla="*/ 17 w 169"/>
                  <a:gd name="T29" fmla="*/ 683 h 1270"/>
                  <a:gd name="T30" fmla="*/ 5 w 169"/>
                  <a:gd name="T31" fmla="*/ 661 h 1270"/>
                  <a:gd name="T32" fmla="*/ 0 w 169"/>
                  <a:gd name="T33" fmla="*/ 726 h 1270"/>
                  <a:gd name="T34" fmla="*/ 20 w 169"/>
                  <a:gd name="T35" fmla="*/ 708 h 1270"/>
                  <a:gd name="T36" fmla="*/ 44 w 169"/>
                  <a:gd name="T37" fmla="*/ 742 h 1270"/>
                  <a:gd name="T38" fmla="*/ 1 w 169"/>
                  <a:gd name="T39" fmla="*/ 751 h 1270"/>
                  <a:gd name="T40" fmla="*/ 0 w 169"/>
                  <a:gd name="T41" fmla="*/ 779 h 1270"/>
                  <a:gd name="T42" fmla="*/ 1 w 169"/>
                  <a:gd name="T43" fmla="*/ 794 h 1270"/>
                  <a:gd name="T44" fmla="*/ 0 w 169"/>
                  <a:gd name="T45" fmla="*/ 820 h 1270"/>
                  <a:gd name="T46" fmla="*/ 14 w 169"/>
                  <a:gd name="T47" fmla="*/ 800 h 1270"/>
                  <a:gd name="T48" fmla="*/ 6 w 169"/>
                  <a:gd name="T49" fmla="*/ 793 h 1270"/>
                  <a:gd name="T50" fmla="*/ 32 w 169"/>
                  <a:gd name="T51" fmla="*/ 779 h 1270"/>
                  <a:gd name="T52" fmla="*/ 58 w 169"/>
                  <a:gd name="T53" fmla="*/ 781 h 1270"/>
                  <a:gd name="T54" fmla="*/ 32 w 169"/>
                  <a:gd name="T55" fmla="*/ 819 h 1270"/>
                  <a:gd name="T56" fmla="*/ 41 w 169"/>
                  <a:gd name="T57" fmla="*/ 860 h 1270"/>
                  <a:gd name="T58" fmla="*/ 59 w 169"/>
                  <a:gd name="T59" fmla="*/ 878 h 1270"/>
                  <a:gd name="T60" fmla="*/ 31 w 169"/>
                  <a:gd name="T61" fmla="*/ 892 h 1270"/>
                  <a:gd name="T62" fmla="*/ 0 w 169"/>
                  <a:gd name="T63" fmla="*/ 854 h 1270"/>
                  <a:gd name="T64" fmla="*/ 2 w 169"/>
                  <a:gd name="T65" fmla="*/ 876 h 1270"/>
                  <a:gd name="T66" fmla="*/ 0 w 169"/>
                  <a:gd name="T67" fmla="*/ 949 h 1270"/>
                  <a:gd name="T68" fmla="*/ 0 w 169"/>
                  <a:gd name="T69" fmla="*/ 988 h 1270"/>
                  <a:gd name="T70" fmla="*/ 2 w 169"/>
                  <a:gd name="T71" fmla="*/ 1024 h 1270"/>
                  <a:gd name="T72" fmla="*/ 122 w 169"/>
                  <a:gd name="T73" fmla="*/ 1224 h 1270"/>
                  <a:gd name="T74" fmla="*/ 0 w 169"/>
                  <a:gd name="T75" fmla="*/ 1270 h 1270"/>
                  <a:gd name="T76" fmla="*/ 169 w 169"/>
                  <a:gd name="T77" fmla="*/ 0 h 1270"/>
                  <a:gd name="T78" fmla="*/ 0 w 169"/>
                  <a:gd name="T79" fmla="*/ 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1270">
                    <a:moveTo>
                      <a:pt x="0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304"/>
                      <a:pt x="122" y="304"/>
                      <a:pt x="122" y="30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9" y="285"/>
                      <a:pt x="17" y="294"/>
                      <a:pt x="17" y="304"/>
                    </a:cubicBezTo>
                    <a:cubicBezTo>
                      <a:pt x="17" y="313"/>
                      <a:pt x="9" y="322"/>
                      <a:pt x="0" y="32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8"/>
                      <a:pt x="9" y="358"/>
                      <a:pt x="9" y="358"/>
                    </a:cubicBezTo>
                    <a:cubicBezTo>
                      <a:pt x="35" y="358"/>
                      <a:pt x="48" y="367"/>
                      <a:pt x="48" y="385"/>
                    </a:cubicBezTo>
                    <a:cubicBezTo>
                      <a:pt x="48" y="397"/>
                      <a:pt x="40" y="405"/>
                      <a:pt x="32" y="411"/>
                    </a:cubicBezTo>
                    <a:cubicBezTo>
                      <a:pt x="42" y="414"/>
                      <a:pt x="53" y="420"/>
                      <a:pt x="53" y="435"/>
                    </a:cubicBezTo>
                    <a:cubicBezTo>
                      <a:pt x="53" y="459"/>
                      <a:pt x="37" y="471"/>
                      <a:pt x="4" y="471"/>
                    </a:cubicBezTo>
                    <a:cubicBezTo>
                      <a:pt x="3" y="471"/>
                      <a:pt x="2" y="471"/>
                      <a:pt x="0" y="471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23" y="497"/>
                      <a:pt x="23" y="497"/>
                      <a:pt x="23" y="497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42" y="565"/>
                      <a:pt x="47" y="583"/>
                    </a:cubicBezTo>
                    <a:cubicBezTo>
                      <a:pt x="49" y="591"/>
                      <a:pt x="52" y="594"/>
                      <a:pt x="57" y="594"/>
                    </a:cubicBezTo>
                    <a:cubicBezTo>
                      <a:pt x="58" y="596"/>
                      <a:pt x="58" y="596"/>
                      <a:pt x="58" y="596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7" y="610"/>
                      <a:pt x="42" y="609"/>
                      <a:pt x="33" y="609"/>
                    </a:cubicBezTo>
                    <a:cubicBezTo>
                      <a:pt x="17" y="609"/>
                      <a:pt x="0" y="610"/>
                      <a:pt x="0" y="61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3" y="637"/>
                      <a:pt x="7" y="637"/>
                      <a:pt x="11" y="637"/>
                    </a:cubicBezTo>
                    <a:cubicBezTo>
                      <a:pt x="25" y="637"/>
                      <a:pt x="46" y="642"/>
                      <a:pt x="46" y="642"/>
                    </a:cubicBezTo>
                    <a:cubicBezTo>
                      <a:pt x="48" y="645"/>
                      <a:pt x="48" y="645"/>
                      <a:pt x="48" y="645"/>
                    </a:cubicBezTo>
                    <a:cubicBezTo>
                      <a:pt x="48" y="645"/>
                      <a:pt x="44" y="660"/>
                      <a:pt x="43" y="681"/>
                    </a:cubicBezTo>
                    <a:cubicBezTo>
                      <a:pt x="17" y="683"/>
                      <a:pt x="17" y="683"/>
                      <a:pt x="17" y="683"/>
                    </a:cubicBezTo>
                    <a:cubicBezTo>
                      <a:pt x="17" y="683"/>
                      <a:pt x="17" y="678"/>
                      <a:pt x="17" y="673"/>
                    </a:cubicBezTo>
                    <a:cubicBezTo>
                      <a:pt x="17" y="664"/>
                      <a:pt x="14" y="661"/>
                      <a:pt x="5" y="661"/>
                    </a:cubicBezTo>
                    <a:cubicBezTo>
                      <a:pt x="3" y="661"/>
                      <a:pt x="2" y="661"/>
                      <a:pt x="0" y="661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2" y="727"/>
                      <a:pt x="4" y="727"/>
                      <a:pt x="6" y="727"/>
                    </a:cubicBezTo>
                    <a:cubicBezTo>
                      <a:pt x="15" y="727"/>
                      <a:pt x="19" y="722"/>
                      <a:pt x="20" y="708"/>
                    </a:cubicBezTo>
                    <a:cubicBezTo>
                      <a:pt x="46" y="706"/>
                      <a:pt x="46" y="706"/>
                      <a:pt x="46" y="706"/>
                    </a:cubicBezTo>
                    <a:cubicBezTo>
                      <a:pt x="46" y="706"/>
                      <a:pt x="44" y="726"/>
                      <a:pt x="44" y="742"/>
                    </a:cubicBezTo>
                    <a:cubicBezTo>
                      <a:pt x="42" y="745"/>
                      <a:pt x="42" y="745"/>
                      <a:pt x="42" y="745"/>
                    </a:cubicBezTo>
                    <a:cubicBezTo>
                      <a:pt x="42" y="745"/>
                      <a:pt x="23" y="751"/>
                      <a:pt x="1" y="751"/>
                    </a:cubicBezTo>
                    <a:cubicBezTo>
                      <a:pt x="0" y="751"/>
                      <a:pt x="0" y="751"/>
                      <a:pt x="0" y="751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" y="779"/>
                      <a:pt x="2" y="779"/>
                      <a:pt x="2" y="779"/>
                    </a:cubicBezTo>
                    <a:cubicBezTo>
                      <a:pt x="1" y="794"/>
                      <a:pt x="1" y="794"/>
                      <a:pt x="1" y="794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11" y="808"/>
                      <a:pt x="11" y="808"/>
                      <a:pt x="11" y="808"/>
                    </a:cubicBezTo>
                    <a:cubicBezTo>
                      <a:pt x="13" y="805"/>
                      <a:pt x="14" y="802"/>
                      <a:pt x="14" y="800"/>
                    </a:cubicBezTo>
                    <a:cubicBezTo>
                      <a:pt x="14" y="796"/>
                      <a:pt x="12" y="795"/>
                      <a:pt x="7" y="794"/>
                    </a:cubicBezTo>
                    <a:cubicBezTo>
                      <a:pt x="6" y="793"/>
                      <a:pt x="6" y="793"/>
                      <a:pt x="6" y="793"/>
                    </a:cubicBezTo>
                    <a:cubicBezTo>
                      <a:pt x="8" y="779"/>
                      <a:pt x="8" y="779"/>
                      <a:pt x="8" y="779"/>
                    </a:cubicBezTo>
                    <a:cubicBezTo>
                      <a:pt x="8" y="779"/>
                      <a:pt x="24" y="779"/>
                      <a:pt x="32" y="779"/>
                    </a:cubicBezTo>
                    <a:cubicBezTo>
                      <a:pt x="39" y="779"/>
                      <a:pt x="57" y="778"/>
                      <a:pt x="57" y="778"/>
                    </a:cubicBezTo>
                    <a:cubicBezTo>
                      <a:pt x="58" y="781"/>
                      <a:pt x="58" y="781"/>
                      <a:pt x="58" y="781"/>
                    </a:cubicBezTo>
                    <a:cubicBezTo>
                      <a:pt x="57" y="794"/>
                      <a:pt x="57" y="794"/>
                      <a:pt x="57" y="794"/>
                    </a:cubicBezTo>
                    <a:cubicBezTo>
                      <a:pt x="49" y="799"/>
                      <a:pt x="41" y="806"/>
                      <a:pt x="32" y="819"/>
                    </a:cubicBezTo>
                    <a:cubicBezTo>
                      <a:pt x="25" y="829"/>
                      <a:pt x="25" y="829"/>
                      <a:pt x="25" y="829"/>
                    </a:cubicBezTo>
                    <a:cubicBezTo>
                      <a:pt x="41" y="860"/>
                      <a:pt x="41" y="860"/>
                      <a:pt x="41" y="860"/>
                    </a:cubicBezTo>
                    <a:cubicBezTo>
                      <a:pt x="46" y="870"/>
                      <a:pt x="50" y="875"/>
                      <a:pt x="58" y="875"/>
                    </a:cubicBezTo>
                    <a:cubicBezTo>
                      <a:pt x="59" y="878"/>
                      <a:pt x="59" y="878"/>
                      <a:pt x="59" y="878"/>
                    </a:cubicBezTo>
                    <a:cubicBezTo>
                      <a:pt x="58" y="891"/>
                      <a:pt x="58" y="891"/>
                      <a:pt x="58" y="891"/>
                    </a:cubicBezTo>
                    <a:cubicBezTo>
                      <a:pt x="58" y="891"/>
                      <a:pt x="36" y="892"/>
                      <a:pt x="31" y="892"/>
                    </a:cubicBezTo>
                    <a:cubicBezTo>
                      <a:pt x="23" y="892"/>
                      <a:pt x="18" y="889"/>
                      <a:pt x="13" y="879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875"/>
                      <a:pt x="0" y="875"/>
                      <a:pt x="0" y="875"/>
                    </a:cubicBezTo>
                    <a:cubicBezTo>
                      <a:pt x="2" y="876"/>
                      <a:pt x="2" y="876"/>
                      <a:pt x="2" y="876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10" y="950"/>
                      <a:pt x="17" y="959"/>
                      <a:pt x="17" y="969"/>
                    </a:cubicBezTo>
                    <a:cubicBezTo>
                      <a:pt x="17" y="979"/>
                      <a:pt x="10" y="987"/>
                      <a:pt x="0" y="988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122" y="969"/>
                      <a:pt x="122" y="969"/>
                      <a:pt x="122" y="969"/>
                    </a:cubicBezTo>
                    <a:cubicBezTo>
                      <a:pt x="122" y="1224"/>
                      <a:pt x="122" y="1224"/>
                      <a:pt x="122" y="1224"/>
                    </a:cubicBezTo>
                    <a:cubicBezTo>
                      <a:pt x="0" y="1224"/>
                      <a:pt x="0" y="1224"/>
                      <a:pt x="0" y="1224"/>
                    </a:cubicBezTo>
                    <a:cubicBezTo>
                      <a:pt x="0" y="1270"/>
                      <a:pt x="0" y="1270"/>
                      <a:pt x="0" y="1270"/>
                    </a:cubicBezTo>
                    <a:cubicBezTo>
                      <a:pt x="169" y="1270"/>
                      <a:pt x="169" y="1270"/>
                      <a:pt x="169" y="1270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9"/>
              <p:cNvSpPr>
                <a:spLocks noEditPoints="1"/>
              </p:cNvSpPr>
              <p:nvPr userDrawn="1"/>
            </p:nvSpPr>
            <p:spPr bwMode="auto">
              <a:xfrm>
                <a:off x="1129" y="1350"/>
                <a:ext cx="11" cy="15"/>
              </a:xfrm>
              <a:custGeom>
                <a:avLst/>
                <a:gdLst>
                  <a:gd name="T0" fmla="*/ 11 w 11"/>
                  <a:gd name="T1" fmla="*/ 9 h 15"/>
                  <a:gd name="T2" fmla="*/ 10 w 11"/>
                  <a:gd name="T3" fmla="*/ 6 h 15"/>
                  <a:gd name="T4" fmla="*/ 9 w 11"/>
                  <a:gd name="T5" fmla="*/ 0 h 15"/>
                  <a:gd name="T6" fmla="*/ 0 w 11"/>
                  <a:gd name="T7" fmla="*/ 0 h 15"/>
                  <a:gd name="T8" fmla="*/ 0 w 11"/>
                  <a:gd name="T9" fmla="*/ 15 h 15"/>
                  <a:gd name="T10" fmla="*/ 11 w 11"/>
                  <a:gd name="T11" fmla="*/ 9 h 15"/>
                  <a:gd name="T12" fmla="*/ 11 w 11"/>
                  <a:gd name="T13" fmla="*/ 9 h 15"/>
                  <a:gd name="T14" fmla="*/ 11 w 11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9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4"/>
                      <a:pt x="11" y="14"/>
                      <a:pt x="11" y="9"/>
                    </a:cubicBezTo>
                    <a:close/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0"/>
              <p:cNvSpPr>
                <a:spLocks noEditPoints="1"/>
              </p:cNvSpPr>
              <p:nvPr userDrawn="1"/>
            </p:nvSpPr>
            <p:spPr bwMode="auto">
              <a:xfrm>
                <a:off x="1129" y="1150"/>
                <a:ext cx="13" cy="26"/>
              </a:xfrm>
              <a:custGeom>
                <a:avLst/>
                <a:gdLst>
                  <a:gd name="T0" fmla="*/ 13 w 13"/>
                  <a:gd name="T1" fmla="*/ 12 h 26"/>
                  <a:gd name="T2" fmla="*/ 0 w 13"/>
                  <a:gd name="T3" fmla="*/ 0 h 26"/>
                  <a:gd name="T4" fmla="*/ 0 w 13"/>
                  <a:gd name="T5" fmla="*/ 25 h 26"/>
                  <a:gd name="T6" fmla="*/ 6 w 13"/>
                  <a:gd name="T7" fmla="*/ 26 h 26"/>
                  <a:gd name="T8" fmla="*/ 13 w 13"/>
                  <a:gd name="T9" fmla="*/ 12 h 26"/>
                  <a:gd name="T10" fmla="*/ 13 w 13"/>
                  <a:gd name="T11" fmla="*/ 12 h 26"/>
                  <a:gd name="T12" fmla="*/ 13 w 13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12"/>
                    </a:moveTo>
                    <a:cubicBezTo>
                      <a:pt x="13" y="4"/>
                      <a:pt x="9" y="1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6"/>
                      <a:pt x="6" y="26"/>
                    </a:cubicBezTo>
                    <a:cubicBezTo>
                      <a:pt x="6" y="26"/>
                      <a:pt x="13" y="21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1"/>
              <p:cNvSpPr>
                <a:spLocks noEditPoints="1"/>
              </p:cNvSpPr>
              <p:nvPr userDrawn="1"/>
            </p:nvSpPr>
            <p:spPr bwMode="auto">
              <a:xfrm>
                <a:off x="1070" y="1129"/>
                <a:ext cx="117" cy="534"/>
              </a:xfrm>
              <a:custGeom>
                <a:avLst/>
                <a:gdLst>
                  <a:gd name="T0" fmla="*/ 68 w 117"/>
                  <a:gd name="T1" fmla="*/ 0 h 534"/>
                  <a:gd name="T2" fmla="*/ 7 w 117"/>
                  <a:gd name="T3" fmla="*/ 1 h 534"/>
                  <a:gd name="T4" fmla="*/ 12 w 117"/>
                  <a:gd name="T5" fmla="*/ 16 h 534"/>
                  <a:gd name="T6" fmla="*/ 5 w 117"/>
                  <a:gd name="T7" fmla="*/ 97 h 534"/>
                  <a:gd name="T8" fmla="*/ 59 w 117"/>
                  <a:gd name="T9" fmla="*/ 113 h 534"/>
                  <a:gd name="T10" fmla="*/ 90 w 117"/>
                  <a:gd name="T11" fmla="*/ 53 h 534"/>
                  <a:gd name="T12" fmla="*/ 59 w 117"/>
                  <a:gd name="T13" fmla="*/ 21 h 534"/>
                  <a:gd name="T14" fmla="*/ 59 w 117"/>
                  <a:gd name="T15" fmla="*/ 46 h 534"/>
                  <a:gd name="T16" fmla="*/ 62 w 117"/>
                  <a:gd name="T17" fmla="*/ 91 h 534"/>
                  <a:gd name="T18" fmla="*/ 51 w 117"/>
                  <a:gd name="T19" fmla="*/ 67 h 534"/>
                  <a:gd name="T20" fmla="*/ 62 w 117"/>
                  <a:gd name="T21" fmla="*/ 91 h 534"/>
                  <a:gd name="T22" fmla="*/ 84 w 117"/>
                  <a:gd name="T23" fmla="*/ 141 h 534"/>
                  <a:gd name="T24" fmla="*/ 37 w 117"/>
                  <a:gd name="T25" fmla="*/ 141 h 534"/>
                  <a:gd name="T26" fmla="*/ 0 w 117"/>
                  <a:gd name="T27" fmla="*/ 251 h 534"/>
                  <a:gd name="T28" fmla="*/ 50 w 117"/>
                  <a:gd name="T29" fmla="*/ 237 h 534"/>
                  <a:gd name="T30" fmla="*/ 39 w 117"/>
                  <a:gd name="T31" fmla="*/ 232 h 534"/>
                  <a:gd name="T32" fmla="*/ 55 w 117"/>
                  <a:gd name="T33" fmla="*/ 220 h 534"/>
                  <a:gd name="T34" fmla="*/ 69 w 117"/>
                  <a:gd name="T35" fmla="*/ 227 h 534"/>
                  <a:gd name="T36" fmla="*/ 59 w 117"/>
                  <a:gd name="T37" fmla="*/ 251 h 534"/>
                  <a:gd name="T38" fmla="*/ 117 w 117"/>
                  <a:gd name="T39" fmla="*/ 237 h 534"/>
                  <a:gd name="T40" fmla="*/ 47 w 117"/>
                  <a:gd name="T41" fmla="*/ 200 h 534"/>
                  <a:gd name="T42" fmla="*/ 59 w 117"/>
                  <a:gd name="T43" fmla="*/ 171 h 534"/>
                  <a:gd name="T44" fmla="*/ 60 w 117"/>
                  <a:gd name="T45" fmla="*/ 517 h 534"/>
                  <a:gd name="T46" fmla="*/ 60 w 117"/>
                  <a:gd name="T47" fmla="*/ 517 h 534"/>
                  <a:gd name="T48" fmla="*/ 59 w 117"/>
                  <a:gd name="T49" fmla="*/ 420 h 534"/>
                  <a:gd name="T50" fmla="*/ 48 w 117"/>
                  <a:gd name="T51" fmla="*/ 504 h 534"/>
                  <a:gd name="T52" fmla="*/ 59 w 117"/>
                  <a:gd name="T53" fmla="*/ 420 h 534"/>
                  <a:gd name="T54" fmla="*/ 2 w 117"/>
                  <a:gd name="T55" fmla="*/ 433 h 534"/>
                  <a:gd name="T56" fmla="*/ 14 w 117"/>
                  <a:gd name="T57" fmla="*/ 444 h 534"/>
                  <a:gd name="T58" fmla="*/ 2 w 117"/>
                  <a:gd name="T59" fmla="*/ 531 h 534"/>
                  <a:gd name="T60" fmla="*/ 59 w 117"/>
                  <a:gd name="T61" fmla="*/ 515 h 534"/>
                  <a:gd name="T62" fmla="*/ 59 w 117"/>
                  <a:gd name="T63" fmla="*/ 393 h 534"/>
                  <a:gd name="T64" fmla="*/ 102 w 117"/>
                  <a:gd name="T65" fmla="*/ 383 h 534"/>
                  <a:gd name="T66" fmla="*/ 65 w 117"/>
                  <a:gd name="T67" fmla="*/ 369 h 534"/>
                  <a:gd name="T68" fmla="*/ 59 w 117"/>
                  <a:gd name="T69" fmla="*/ 303 h 534"/>
                  <a:gd name="T70" fmla="*/ 75 w 117"/>
                  <a:gd name="T71" fmla="*/ 324 h 534"/>
                  <a:gd name="T72" fmla="*/ 105 w 117"/>
                  <a:gd name="T73" fmla="*/ 283 h 534"/>
                  <a:gd name="T74" fmla="*/ 9 w 117"/>
                  <a:gd name="T75" fmla="*/ 338 h 534"/>
                  <a:gd name="T76" fmla="*/ 99 w 117"/>
                  <a:gd name="T77" fmla="*/ 501 h 534"/>
                  <a:gd name="T78" fmla="*/ 115 w 117"/>
                  <a:gd name="T79" fmla="*/ 435 h 534"/>
                  <a:gd name="T80" fmla="*/ 91 w 117"/>
                  <a:gd name="T81" fmla="*/ 420 h 534"/>
                  <a:gd name="T82" fmla="*/ 66 w 117"/>
                  <a:gd name="T83" fmla="*/ 436 h 534"/>
                  <a:gd name="T84" fmla="*/ 59 w 117"/>
                  <a:gd name="T85" fmla="*/ 461 h 534"/>
                  <a:gd name="T86" fmla="*/ 90 w 117"/>
                  <a:gd name="T87" fmla="*/ 534 h 534"/>
                  <a:gd name="T88" fmla="*/ 116 w 117"/>
                  <a:gd name="T89" fmla="*/ 5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534">
                    <a:moveTo>
                      <a:pt x="90" y="53"/>
                    </a:moveTo>
                    <a:cubicBezTo>
                      <a:pt x="99" y="47"/>
                      <a:pt x="107" y="39"/>
                      <a:pt x="107" y="27"/>
                    </a:cubicBezTo>
                    <a:cubicBezTo>
                      <a:pt x="107" y="9"/>
                      <a:pt x="93" y="0"/>
                      <a:pt x="68" y="0"/>
                    </a:cubicBezTo>
                    <a:cubicBezTo>
                      <a:pt x="68" y="0"/>
                      <a:pt x="64" y="0"/>
                      <a:pt x="59" y="0"/>
                    </a:cubicBezTo>
                    <a:cubicBezTo>
                      <a:pt x="50" y="0"/>
                      <a:pt x="39" y="1"/>
                      <a:pt x="35" y="1"/>
                    </a:cubicBezTo>
                    <a:cubicBezTo>
                      <a:pt x="30" y="1"/>
                      <a:pt x="7" y="1"/>
                      <a:pt x="7" y="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11" y="16"/>
                      <a:pt x="12" y="16"/>
                    </a:cubicBezTo>
                    <a:cubicBezTo>
                      <a:pt x="15" y="16"/>
                      <a:pt x="17" y="19"/>
                      <a:pt x="17" y="2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93"/>
                      <a:pt x="14" y="95"/>
                      <a:pt x="5" y="9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24" y="111"/>
                      <a:pt x="35" y="111"/>
                    </a:cubicBezTo>
                    <a:cubicBezTo>
                      <a:pt x="38" y="111"/>
                      <a:pt x="51" y="112"/>
                      <a:pt x="59" y="113"/>
                    </a:cubicBezTo>
                    <a:cubicBezTo>
                      <a:pt x="60" y="113"/>
                      <a:pt x="62" y="113"/>
                      <a:pt x="63" y="113"/>
                    </a:cubicBezTo>
                    <a:cubicBezTo>
                      <a:pt x="95" y="113"/>
                      <a:pt x="112" y="101"/>
                      <a:pt x="112" y="77"/>
                    </a:cubicBezTo>
                    <a:cubicBezTo>
                      <a:pt x="112" y="62"/>
                      <a:pt x="101" y="56"/>
                      <a:pt x="90" y="53"/>
                    </a:cubicBezTo>
                    <a:close/>
                    <a:moveTo>
                      <a:pt x="53" y="23"/>
                    </a:moveTo>
                    <a:cubicBezTo>
                      <a:pt x="53" y="21"/>
                      <a:pt x="53" y="21"/>
                      <a:pt x="5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8" y="21"/>
                      <a:pt x="72" y="25"/>
                      <a:pt x="72" y="32"/>
                    </a:cubicBezTo>
                    <a:cubicBezTo>
                      <a:pt x="72" y="41"/>
                      <a:pt x="65" y="46"/>
                      <a:pt x="65" y="46"/>
                    </a:cubicBezTo>
                    <a:cubicBezTo>
                      <a:pt x="64" y="46"/>
                      <a:pt x="61" y="46"/>
                      <a:pt x="59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2" y="31"/>
                      <a:pt x="53" y="23"/>
                    </a:cubicBezTo>
                    <a:close/>
                    <a:moveTo>
                      <a:pt x="62" y="91"/>
                    </a:moveTo>
                    <a:cubicBezTo>
                      <a:pt x="61" y="91"/>
                      <a:pt x="60" y="91"/>
                      <a:pt x="59" y="91"/>
                    </a:cubicBezTo>
                    <a:cubicBezTo>
                      <a:pt x="53" y="91"/>
                      <a:pt x="50" y="88"/>
                      <a:pt x="50" y="84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71" y="69"/>
                      <a:pt x="75" y="73"/>
                      <a:pt x="75" y="79"/>
                    </a:cubicBezTo>
                    <a:cubicBezTo>
                      <a:pt x="75" y="87"/>
                      <a:pt x="71" y="91"/>
                      <a:pt x="62" y="91"/>
                    </a:cubicBezTo>
                    <a:close/>
                    <a:moveTo>
                      <a:pt x="116" y="236"/>
                    </a:moveTo>
                    <a:cubicBezTo>
                      <a:pt x="110" y="236"/>
                      <a:pt x="108" y="232"/>
                      <a:pt x="105" y="225"/>
                    </a:cubicBezTo>
                    <a:cubicBezTo>
                      <a:pt x="100" y="206"/>
                      <a:pt x="84" y="141"/>
                      <a:pt x="84" y="141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8" y="232"/>
                      <a:pt x="5" y="235"/>
                      <a:pt x="1" y="23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12" y="251"/>
                      <a:pt x="22" y="251"/>
                    </a:cubicBezTo>
                    <a:cubicBezTo>
                      <a:pt x="33" y="251"/>
                      <a:pt x="49" y="251"/>
                      <a:pt x="49" y="251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6"/>
                      <a:pt x="49" y="236"/>
                      <a:pt x="49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0" y="236"/>
                      <a:pt x="39" y="235"/>
                      <a:pt x="39" y="232"/>
                    </a:cubicBezTo>
                    <a:cubicBezTo>
                      <a:pt x="39" y="232"/>
                      <a:pt x="39" y="230"/>
                      <a:pt x="39" y="228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6" y="221"/>
                      <a:pt x="51" y="220"/>
                      <a:pt x="55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2" y="220"/>
                      <a:pt x="65" y="220"/>
                      <a:pt x="68" y="220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69" y="228"/>
                      <a:pt x="69" y="229"/>
                      <a:pt x="69" y="230"/>
                    </a:cubicBezTo>
                    <a:cubicBezTo>
                      <a:pt x="69" y="234"/>
                      <a:pt x="69" y="234"/>
                      <a:pt x="59" y="236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59" y="251"/>
                      <a:pt x="75" y="250"/>
                      <a:pt x="91" y="250"/>
                    </a:cubicBezTo>
                    <a:cubicBezTo>
                      <a:pt x="100" y="250"/>
                      <a:pt x="115" y="251"/>
                      <a:pt x="115" y="251"/>
                    </a:cubicBezTo>
                    <a:cubicBezTo>
                      <a:pt x="117" y="237"/>
                      <a:pt x="117" y="237"/>
                      <a:pt x="117" y="237"/>
                    </a:cubicBezTo>
                    <a:lnTo>
                      <a:pt x="116" y="236"/>
                    </a:lnTo>
                    <a:close/>
                    <a:moveTo>
                      <a:pt x="59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2" y="199"/>
                      <a:pt x="61" y="199"/>
                      <a:pt x="59" y="200"/>
                    </a:cubicBezTo>
                    <a:close/>
                    <a:moveTo>
                      <a:pt x="60" y="517"/>
                    </a:moveTo>
                    <a:cubicBezTo>
                      <a:pt x="59" y="516"/>
                      <a:pt x="59" y="516"/>
                      <a:pt x="59" y="516"/>
                    </a:cubicBezTo>
                    <a:cubicBezTo>
                      <a:pt x="59" y="530"/>
                      <a:pt x="59" y="530"/>
                      <a:pt x="59" y="530"/>
                    </a:cubicBezTo>
                    <a:lnTo>
                      <a:pt x="60" y="517"/>
                    </a:lnTo>
                    <a:close/>
                    <a:moveTo>
                      <a:pt x="59" y="435"/>
                    </a:moveTo>
                    <a:cubicBezTo>
                      <a:pt x="61" y="420"/>
                      <a:pt x="61" y="420"/>
                      <a:pt x="61" y="420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9" y="436"/>
                      <a:pt x="59" y="436"/>
                      <a:pt x="59" y="436"/>
                    </a:cubicBezTo>
                    <a:cubicBezTo>
                      <a:pt x="59" y="435"/>
                      <a:pt x="59" y="435"/>
                      <a:pt x="59" y="435"/>
                    </a:cubicBezTo>
                    <a:close/>
                    <a:moveTo>
                      <a:pt x="48" y="504"/>
                    </a:moveTo>
                    <a:cubicBezTo>
                      <a:pt x="49" y="445"/>
                      <a:pt x="49" y="445"/>
                      <a:pt x="49" y="445"/>
                    </a:cubicBezTo>
                    <a:cubicBezTo>
                      <a:pt x="49" y="439"/>
                      <a:pt x="51" y="437"/>
                      <a:pt x="59" y="436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3" y="420"/>
                      <a:pt x="37" y="421"/>
                      <a:pt x="31" y="421"/>
                    </a:cubicBezTo>
                    <a:cubicBezTo>
                      <a:pt x="28" y="421"/>
                      <a:pt x="4" y="421"/>
                      <a:pt x="4" y="421"/>
                    </a:cubicBezTo>
                    <a:cubicBezTo>
                      <a:pt x="2" y="433"/>
                      <a:pt x="2" y="433"/>
                      <a:pt x="2" y="433"/>
                    </a:cubicBezTo>
                    <a:cubicBezTo>
                      <a:pt x="4" y="436"/>
                      <a:pt x="4" y="436"/>
                      <a:pt x="4" y="436"/>
                    </a:cubicBezTo>
                    <a:cubicBezTo>
                      <a:pt x="4" y="436"/>
                      <a:pt x="6" y="436"/>
                      <a:pt x="8" y="436"/>
                    </a:cubicBezTo>
                    <a:cubicBezTo>
                      <a:pt x="13" y="436"/>
                      <a:pt x="14" y="437"/>
                      <a:pt x="14" y="44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13"/>
                      <a:pt x="12" y="515"/>
                      <a:pt x="3" y="517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1"/>
                      <a:pt x="19" y="531"/>
                      <a:pt x="30" y="531"/>
                    </a:cubicBezTo>
                    <a:cubicBezTo>
                      <a:pt x="37" y="531"/>
                      <a:pt x="59" y="531"/>
                      <a:pt x="59" y="531"/>
                    </a:cubicBezTo>
                    <a:cubicBezTo>
                      <a:pt x="59" y="515"/>
                      <a:pt x="59" y="515"/>
                      <a:pt x="59" y="515"/>
                    </a:cubicBezTo>
                    <a:cubicBezTo>
                      <a:pt x="59" y="515"/>
                      <a:pt x="56" y="516"/>
                      <a:pt x="53" y="516"/>
                    </a:cubicBezTo>
                    <a:cubicBezTo>
                      <a:pt x="49" y="516"/>
                      <a:pt x="48" y="514"/>
                      <a:pt x="48" y="504"/>
                    </a:cubicBezTo>
                    <a:close/>
                    <a:moveTo>
                      <a:pt x="59" y="393"/>
                    </a:moveTo>
                    <a:cubicBezTo>
                      <a:pt x="60" y="393"/>
                      <a:pt x="60" y="393"/>
                      <a:pt x="60" y="393"/>
                    </a:cubicBezTo>
                    <a:cubicBezTo>
                      <a:pt x="82" y="393"/>
                      <a:pt x="100" y="386"/>
                      <a:pt x="100" y="386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02" y="367"/>
                      <a:pt x="105" y="347"/>
                      <a:pt x="105" y="347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63"/>
                      <a:pt x="73" y="369"/>
                      <a:pt x="65" y="369"/>
                    </a:cubicBezTo>
                    <a:cubicBezTo>
                      <a:pt x="62" y="369"/>
                      <a:pt x="60" y="368"/>
                      <a:pt x="59" y="367"/>
                    </a:cubicBezTo>
                    <a:cubicBezTo>
                      <a:pt x="51" y="363"/>
                      <a:pt x="48" y="352"/>
                      <a:pt x="48" y="332"/>
                    </a:cubicBezTo>
                    <a:cubicBezTo>
                      <a:pt x="48" y="313"/>
                      <a:pt x="51" y="305"/>
                      <a:pt x="59" y="303"/>
                    </a:cubicBezTo>
                    <a:cubicBezTo>
                      <a:pt x="60" y="302"/>
                      <a:pt x="62" y="302"/>
                      <a:pt x="64" y="302"/>
                    </a:cubicBezTo>
                    <a:cubicBezTo>
                      <a:pt x="73" y="302"/>
                      <a:pt x="76" y="305"/>
                      <a:pt x="76" y="315"/>
                    </a:cubicBezTo>
                    <a:cubicBezTo>
                      <a:pt x="76" y="318"/>
                      <a:pt x="75" y="321"/>
                      <a:pt x="75" y="32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3" y="302"/>
                      <a:pt x="106" y="286"/>
                      <a:pt x="106" y="286"/>
                    </a:cubicBezTo>
                    <a:cubicBezTo>
                      <a:pt x="105" y="283"/>
                      <a:pt x="105" y="283"/>
                      <a:pt x="105" y="283"/>
                    </a:cubicBezTo>
                    <a:cubicBezTo>
                      <a:pt x="105" y="283"/>
                      <a:pt x="84" y="279"/>
                      <a:pt x="69" y="279"/>
                    </a:cubicBezTo>
                    <a:cubicBezTo>
                      <a:pt x="65" y="279"/>
                      <a:pt x="62" y="279"/>
                      <a:pt x="59" y="279"/>
                    </a:cubicBezTo>
                    <a:cubicBezTo>
                      <a:pt x="27" y="283"/>
                      <a:pt x="9" y="303"/>
                      <a:pt x="9" y="338"/>
                    </a:cubicBezTo>
                    <a:cubicBezTo>
                      <a:pt x="9" y="372"/>
                      <a:pt x="28" y="392"/>
                      <a:pt x="59" y="393"/>
                    </a:cubicBezTo>
                    <a:close/>
                    <a:moveTo>
                      <a:pt x="116" y="517"/>
                    </a:moveTo>
                    <a:cubicBezTo>
                      <a:pt x="109" y="516"/>
                      <a:pt x="104" y="511"/>
                      <a:pt x="99" y="501"/>
                    </a:cubicBezTo>
                    <a:cubicBezTo>
                      <a:pt x="83" y="470"/>
                      <a:pt x="83" y="470"/>
                      <a:pt x="83" y="470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99" y="447"/>
                      <a:pt x="107" y="440"/>
                      <a:pt x="115" y="435"/>
                    </a:cubicBezTo>
                    <a:cubicBezTo>
                      <a:pt x="117" y="422"/>
                      <a:pt x="117" y="422"/>
                      <a:pt x="117" y="422"/>
                    </a:cubicBezTo>
                    <a:cubicBezTo>
                      <a:pt x="115" y="419"/>
                      <a:pt x="115" y="419"/>
                      <a:pt x="115" y="419"/>
                    </a:cubicBezTo>
                    <a:cubicBezTo>
                      <a:pt x="115" y="419"/>
                      <a:pt x="97" y="420"/>
                      <a:pt x="91" y="420"/>
                    </a:cubicBezTo>
                    <a:cubicBezTo>
                      <a:pt x="83" y="420"/>
                      <a:pt x="66" y="420"/>
                      <a:pt x="66" y="420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66" y="436"/>
                      <a:pt x="66" y="436"/>
                      <a:pt x="66" y="436"/>
                    </a:cubicBezTo>
                    <a:cubicBezTo>
                      <a:pt x="71" y="436"/>
                      <a:pt x="73" y="437"/>
                      <a:pt x="73" y="441"/>
                    </a:cubicBezTo>
                    <a:cubicBezTo>
                      <a:pt x="73" y="444"/>
                      <a:pt x="71" y="447"/>
                      <a:pt x="69" y="449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496"/>
                      <a:pt x="59" y="496"/>
                      <a:pt x="59" y="496"/>
                    </a:cubicBezTo>
                    <a:cubicBezTo>
                      <a:pt x="71" y="520"/>
                      <a:pt x="71" y="520"/>
                      <a:pt x="71" y="520"/>
                    </a:cubicBezTo>
                    <a:cubicBezTo>
                      <a:pt x="76" y="530"/>
                      <a:pt x="81" y="534"/>
                      <a:pt x="90" y="534"/>
                    </a:cubicBezTo>
                    <a:cubicBezTo>
                      <a:pt x="94" y="534"/>
                      <a:pt x="116" y="532"/>
                      <a:pt x="116" y="532"/>
                    </a:cubicBezTo>
                    <a:cubicBezTo>
                      <a:pt x="117" y="519"/>
                      <a:pt x="117" y="519"/>
                      <a:pt x="117" y="519"/>
                    </a:cubicBezTo>
                    <a:lnTo>
                      <a:pt x="116" y="517"/>
                    </a:lnTo>
                    <a:close/>
                    <a:moveTo>
                      <a:pt x="116" y="517"/>
                    </a:moveTo>
                    <a:cubicBezTo>
                      <a:pt x="116" y="517"/>
                      <a:pt x="116" y="517"/>
                      <a:pt x="116" y="517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2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close/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close/>
                    <a:moveTo>
                      <a:pt x="124" y="974"/>
                    </a:moveTo>
                    <a:lnTo>
                      <a:pt x="124" y="974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3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moveTo>
                      <a:pt x="124" y="974"/>
                    </a:moveTo>
                    <a:lnTo>
                      <a:pt x="124" y="9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41" cy="704"/>
              </a:xfrm>
              <a:custGeom>
                <a:avLst/>
                <a:gdLst>
                  <a:gd name="T0" fmla="*/ 41 w 41"/>
                  <a:gd name="T1" fmla="*/ 20 h 704"/>
                  <a:gd name="T2" fmla="*/ 24 w 41"/>
                  <a:gd name="T3" fmla="*/ 0 h 704"/>
                  <a:gd name="T4" fmla="*/ 24 w 41"/>
                  <a:gd name="T5" fmla="*/ 39 h 704"/>
                  <a:gd name="T6" fmla="*/ 41 w 41"/>
                  <a:gd name="T7" fmla="*/ 20 h 704"/>
                  <a:gd name="T8" fmla="*/ 24 w 41"/>
                  <a:gd name="T9" fmla="*/ 664 h 704"/>
                  <a:gd name="T10" fmla="*/ 21 w 41"/>
                  <a:gd name="T11" fmla="*/ 663 h 704"/>
                  <a:gd name="T12" fmla="*/ 0 w 41"/>
                  <a:gd name="T13" fmla="*/ 683 h 704"/>
                  <a:gd name="T14" fmla="*/ 21 w 41"/>
                  <a:gd name="T15" fmla="*/ 704 h 704"/>
                  <a:gd name="T16" fmla="*/ 24 w 41"/>
                  <a:gd name="T17" fmla="*/ 703 h 704"/>
                  <a:gd name="T18" fmla="*/ 41 w 41"/>
                  <a:gd name="T19" fmla="*/ 683 h 704"/>
                  <a:gd name="T20" fmla="*/ 24 w 41"/>
                  <a:gd name="T21" fmla="*/ 664 h 704"/>
                  <a:gd name="T22" fmla="*/ 24 w 41"/>
                  <a:gd name="T23" fmla="*/ 664 h 704"/>
                  <a:gd name="T24" fmla="*/ 24 w 41"/>
                  <a:gd name="T25" fmla="*/ 66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704">
                    <a:moveTo>
                      <a:pt x="41" y="20"/>
                    </a:moveTo>
                    <a:cubicBezTo>
                      <a:pt x="41" y="10"/>
                      <a:pt x="33" y="1"/>
                      <a:pt x="24" y="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3" y="38"/>
                      <a:pt x="41" y="29"/>
                      <a:pt x="41" y="20"/>
                    </a:cubicBezTo>
                    <a:close/>
                    <a:moveTo>
                      <a:pt x="24" y="664"/>
                    </a:moveTo>
                    <a:cubicBezTo>
                      <a:pt x="23" y="663"/>
                      <a:pt x="22" y="663"/>
                      <a:pt x="21" y="663"/>
                    </a:cubicBezTo>
                    <a:cubicBezTo>
                      <a:pt x="9" y="663"/>
                      <a:pt x="0" y="672"/>
                      <a:pt x="0" y="683"/>
                    </a:cubicBezTo>
                    <a:cubicBezTo>
                      <a:pt x="0" y="695"/>
                      <a:pt x="9" y="704"/>
                      <a:pt x="21" y="704"/>
                    </a:cubicBezTo>
                    <a:cubicBezTo>
                      <a:pt x="22" y="704"/>
                      <a:pt x="23" y="703"/>
                      <a:pt x="24" y="703"/>
                    </a:cubicBezTo>
                    <a:cubicBezTo>
                      <a:pt x="33" y="702"/>
                      <a:pt x="41" y="693"/>
                      <a:pt x="41" y="683"/>
                    </a:cubicBezTo>
                    <a:cubicBezTo>
                      <a:pt x="41" y="674"/>
                      <a:pt x="33" y="665"/>
                      <a:pt x="24" y="664"/>
                    </a:cubicBezTo>
                    <a:close/>
                    <a:moveTo>
                      <a:pt x="24" y="664"/>
                    </a:moveTo>
                    <a:cubicBezTo>
                      <a:pt x="24" y="664"/>
                      <a:pt x="24" y="664"/>
                      <a:pt x="24" y="664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5"/>
              <p:cNvSpPr>
                <a:spLocks noEditPoints="1"/>
              </p:cNvSpPr>
              <p:nvPr userDrawn="1"/>
            </p:nvSpPr>
            <p:spPr bwMode="auto">
              <a:xfrm>
                <a:off x="1298" y="676"/>
                <a:ext cx="389" cy="1363"/>
              </a:xfrm>
              <a:custGeom>
                <a:avLst/>
                <a:gdLst>
                  <a:gd name="T0" fmla="*/ 195 w 389"/>
                  <a:gd name="T1" fmla="*/ 1295 h 1363"/>
                  <a:gd name="T2" fmla="*/ 0 w 389"/>
                  <a:gd name="T3" fmla="*/ 1295 h 1363"/>
                  <a:gd name="T4" fmla="*/ 0 w 389"/>
                  <a:gd name="T5" fmla="*/ 1363 h 1363"/>
                  <a:gd name="T6" fmla="*/ 389 w 389"/>
                  <a:gd name="T7" fmla="*/ 1363 h 1363"/>
                  <a:gd name="T8" fmla="*/ 389 w 389"/>
                  <a:gd name="T9" fmla="*/ 1295 h 1363"/>
                  <a:gd name="T10" fmla="*/ 195 w 389"/>
                  <a:gd name="T11" fmla="*/ 1295 h 1363"/>
                  <a:gd name="T12" fmla="*/ 195 w 389"/>
                  <a:gd name="T13" fmla="*/ 0 h 1363"/>
                  <a:gd name="T14" fmla="*/ 0 w 389"/>
                  <a:gd name="T15" fmla="*/ 0 h 1363"/>
                  <a:gd name="T16" fmla="*/ 0 w 389"/>
                  <a:gd name="T17" fmla="*/ 72 h 1363"/>
                  <a:gd name="T18" fmla="*/ 389 w 389"/>
                  <a:gd name="T19" fmla="*/ 72 h 1363"/>
                  <a:gd name="T20" fmla="*/ 389 w 389"/>
                  <a:gd name="T21" fmla="*/ 0 h 1363"/>
                  <a:gd name="T22" fmla="*/ 195 w 389"/>
                  <a:gd name="T23" fmla="*/ 0 h 1363"/>
                  <a:gd name="T24" fmla="*/ 195 w 389"/>
                  <a:gd name="T25" fmla="*/ 119 h 1363"/>
                  <a:gd name="T26" fmla="*/ 0 w 389"/>
                  <a:gd name="T27" fmla="*/ 119 h 1363"/>
                  <a:gd name="T28" fmla="*/ 0 w 389"/>
                  <a:gd name="T29" fmla="*/ 1248 h 1363"/>
                  <a:gd name="T30" fmla="*/ 389 w 389"/>
                  <a:gd name="T31" fmla="*/ 1248 h 1363"/>
                  <a:gd name="T32" fmla="*/ 389 w 389"/>
                  <a:gd name="T33" fmla="*/ 119 h 1363"/>
                  <a:gd name="T34" fmla="*/ 195 w 389"/>
                  <a:gd name="T35" fmla="*/ 119 h 1363"/>
                  <a:gd name="T36" fmla="*/ 319 w 389"/>
                  <a:gd name="T37" fmla="*/ 1199 h 1363"/>
                  <a:gd name="T38" fmla="*/ 76 w 389"/>
                  <a:gd name="T39" fmla="*/ 1199 h 1363"/>
                  <a:gd name="T40" fmla="*/ 69 w 389"/>
                  <a:gd name="T41" fmla="*/ 1192 h 1363"/>
                  <a:gd name="T42" fmla="*/ 76 w 389"/>
                  <a:gd name="T43" fmla="*/ 1184 h 1363"/>
                  <a:gd name="T44" fmla="*/ 319 w 389"/>
                  <a:gd name="T45" fmla="*/ 1184 h 1363"/>
                  <a:gd name="T46" fmla="*/ 327 w 389"/>
                  <a:gd name="T47" fmla="*/ 1192 h 1363"/>
                  <a:gd name="T48" fmla="*/ 319 w 389"/>
                  <a:gd name="T49" fmla="*/ 1199 h 1363"/>
                  <a:gd name="T50" fmla="*/ 319 w 389"/>
                  <a:gd name="T51" fmla="*/ 1148 h 1363"/>
                  <a:gd name="T52" fmla="*/ 76 w 389"/>
                  <a:gd name="T53" fmla="*/ 1148 h 1363"/>
                  <a:gd name="T54" fmla="*/ 69 w 389"/>
                  <a:gd name="T55" fmla="*/ 1140 h 1363"/>
                  <a:gd name="T56" fmla="*/ 76 w 389"/>
                  <a:gd name="T57" fmla="*/ 1133 h 1363"/>
                  <a:gd name="T58" fmla="*/ 319 w 389"/>
                  <a:gd name="T59" fmla="*/ 1133 h 1363"/>
                  <a:gd name="T60" fmla="*/ 327 w 389"/>
                  <a:gd name="T61" fmla="*/ 1140 h 1363"/>
                  <a:gd name="T62" fmla="*/ 319 w 389"/>
                  <a:gd name="T63" fmla="*/ 1148 h 1363"/>
                  <a:gd name="T64" fmla="*/ 73 w 389"/>
                  <a:gd name="T65" fmla="*/ 1078 h 1363"/>
                  <a:gd name="T66" fmla="*/ 73 w 389"/>
                  <a:gd name="T67" fmla="*/ 281 h 1363"/>
                  <a:gd name="T68" fmla="*/ 316 w 389"/>
                  <a:gd name="T69" fmla="*/ 281 h 1363"/>
                  <a:gd name="T70" fmla="*/ 316 w 389"/>
                  <a:gd name="T71" fmla="*/ 1078 h 1363"/>
                  <a:gd name="T72" fmla="*/ 73 w 389"/>
                  <a:gd name="T73" fmla="*/ 1078 h 1363"/>
                  <a:gd name="T74" fmla="*/ 319 w 389"/>
                  <a:gd name="T75" fmla="*/ 237 h 1363"/>
                  <a:gd name="T76" fmla="*/ 76 w 389"/>
                  <a:gd name="T77" fmla="*/ 237 h 1363"/>
                  <a:gd name="T78" fmla="*/ 69 w 389"/>
                  <a:gd name="T79" fmla="*/ 230 h 1363"/>
                  <a:gd name="T80" fmla="*/ 76 w 389"/>
                  <a:gd name="T81" fmla="*/ 222 h 1363"/>
                  <a:gd name="T82" fmla="*/ 319 w 389"/>
                  <a:gd name="T83" fmla="*/ 222 h 1363"/>
                  <a:gd name="T84" fmla="*/ 327 w 389"/>
                  <a:gd name="T85" fmla="*/ 230 h 1363"/>
                  <a:gd name="T86" fmla="*/ 319 w 389"/>
                  <a:gd name="T87" fmla="*/ 237 h 1363"/>
                  <a:gd name="T88" fmla="*/ 319 w 389"/>
                  <a:gd name="T89" fmla="*/ 185 h 1363"/>
                  <a:gd name="T90" fmla="*/ 76 w 389"/>
                  <a:gd name="T91" fmla="*/ 185 h 1363"/>
                  <a:gd name="T92" fmla="*/ 69 w 389"/>
                  <a:gd name="T93" fmla="*/ 178 h 1363"/>
                  <a:gd name="T94" fmla="*/ 76 w 389"/>
                  <a:gd name="T95" fmla="*/ 170 h 1363"/>
                  <a:gd name="T96" fmla="*/ 319 w 389"/>
                  <a:gd name="T97" fmla="*/ 170 h 1363"/>
                  <a:gd name="T98" fmla="*/ 327 w 389"/>
                  <a:gd name="T99" fmla="*/ 178 h 1363"/>
                  <a:gd name="T100" fmla="*/ 319 w 389"/>
                  <a:gd name="T101" fmla="*/ 185 h 1363"/>
                  <a:gd name="T102" fmla="*/ 319 w 389"/>
                  <a:gd name="T103" fmla="*/ 185 h 1363"/>
                  <a:gd name="T104" fmla="*/ 319 w 389"/>
                  <a:gd name="T105" fmla="*/ 185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9" h="1363">
                    <a:moveTo>
                      <a:pt x="195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63"/>
                      <a:pt x="0" y="1363"/>
                      <a:pt x="0" y="1363"/>
                    </a:cubicBezTo>
                    <a:cubicBezTo>
                      <a:pt x="389" y="1363"/>
                      <a:pt x="389" y="1363"/>
                      <a:pt x="389" y="1363"/>
                    </a:cubicBezTo>
                    <a:cubicBezTo>
                      <a:pt x="389" y="1295"/>
                      <a:pt x="389" y="1295"/>
                      <a:pt x="389" y="1295"/>
                    </a:cubicBezTo>
                    <a:lnTo>
                      <a:pt x="195" y="1295"/>
                    </a:ln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89" y="72"/>
                      <a:pt x="389" y="72"/>
                      <a:pt x="389" y="72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9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389" y="1248"/>
                      <a:pt x="389" y="1248"/>
                      <a:pt x="389" y="1248"/>
                    </a:cubicBezTo>
                    <a:cubicBezTo>
                      <a:pt x="389" y="119"/>
                      <a:pt x="389" y="119"/>
                      <a:pt x="389" y="119"/>
                    </a:cubicBezTo>
                    <a:lnTo>
                      <a:pt x="195" y="119"/>
                    </a:lnTo>
                    <a:close/>
                    <a:moveTo>
                      <a:pt x="319" y="1199"/>
                    </a:moveTo>
                    <a:cubicBezTo>
                      <a:pt x="76" y="1199"/>
                      <a:pt x="76" y="1199"/>
                      <a:pt x="76" y="1199"/>
                    </a:cubicBezTo>
                    <a:cubicBezTo>
                      <a:pt x="72" y="1199"/>
                      <a:pt x="69" y="1196"/>
                      <a:pt x="69" y="1192"/>
                    </a:cubicBezTo>
                    <a:cubicBezTo>
                      <a:pt x="69" y="1188"/>
                      <a:pt x="72" y="1184"/>
                      <a:pt x="76" y="1184"/>
                    </a:cubicBezTo>
                    <a:cubicBezTo>
                      <a:pt x="319" y="1184"/>
                      <a:pt x="319" y="1184"/>
                      <a:pt x="319" y="1184"/>
                    </a:cubicBezTo>
                    <a:cubicBezTo>
                      <a:pt x="323" y="1184"/>
                      <a:pt x="327" y="1188"/>
                      <a:pt x="327" y="1192"/>
                    </a:cubicBezTo>
                    <a:cubicBezTo>
                      <a:pt x="327" y="1196"/>
                      <a:pt x="323" y="1199"/>
                      <a:pt x="319" y="1199"/>
                    </a:cubicBezTo>
                    <a:close/>
                    <a:moveTo>
                      <a:pt x="319" y="1148"/>
                    </a:moveTo>
                    <a:cubicBezTo>
                      <a:pt x="76" y="1148"/>
                      <a:pt x="76" y="1148"/>
                      <a:pt x="76" y="1148"/>
                    </a:cubicBezTo>
                    <a:cubicBezTo>
                      <a:pt x="72" y="1148"/>
                      <a:pt x="69" y="1144"/>
                      <a:pt x="69" y="1140"/>
                    </a:cubicBezTo>
                    <a:cubicBezTo>
                      <a:pt x="69" y="1136"/>
                      <a:pt x="72" y="1133"/>
                      <a:pt x="76" y="1133"/>
                    </a:cubicBezTo>
                    <a:cubicBezTo>
                      <a:pt x="319" y="1133"/>
                      <a:pt x="319" y="1133"/>
                      <a:pt x="319" y="1133"/>
                    </a:cubicBezTo>
                    <a:cubicBezTo>
                      <a:pt x="323" y="1133"/>
                      <a:pt x="327" y="1136"/>
                      <a:pt x="327" y="1140"/>
                    </a:cubicBezTo>
                    <a:cubicBezTo>
                      <a:pt x="327" y="1144"/>
                      <a:pt x="323" y="1148"/>
                      <a:pt x="319" y="1148"/>
                    </a:cubicBezTo>
                    <a:close/>
                    <a:moveTo>
                      <a:pt x="73" y="1078"/>
                    </a:moveTo>
                    <a:cubicBezTo>
                      <a:pt x="73" y="281"/>
                      <a:pt x="73" y="281"/>
                      <a:pt x="73" y="281"/>
                    </a:cubicBezTo>
                    <a:cubicBezTo>
                      <a:pt x="316" y="281"/>
                      <a:pt x="316" y="281"/>
                      <a:pt x="316" y="281"/>
                    </a:cubicBezTo>
                    <a:cubicBezTo>
                      <a:pt x="316" y="1078"/>
                      <a:pt x="316" y="1078"/>
                      <a:pt x="316" y="1078"/>
                    </a:cubicBezTo>
                    <a:lnTo>
                      <a:pt x="73" y="1078"/>
                    </a:lnTo>
                    <a:close/>
                    <a:moveTo>
                      <a:pt x="319" y="237"/>
                    </a:moveTo>
                    <a:cubicBezTo>
                      <a:pt x="76" y="237"/>
                      <a:pt x="76" y="237"/>
                      <a:pt x="76" y="237"/>
                    </a:cubicBezTo>
                    <a:cubicBezTo>
                      <a:pt x="72" y="237"/>
                      <a:pt x="69" y="234"/>
                      <a:pt x="69" y="230"/>
                    </a:cubicBezTo>
                    <a:cubicBezTo>
                      <a:pt x="69" y="226"/>
                      <a:pt x="72" y="222"/>
                      <a:pt x="76" y="222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23" y="222"/>
                      <a:pt x="327" y="226"/>
                      <a:pt x="327" y="230"/>
                    </a:cubicBezTo>
                    <a:cubicBezTo>
                      <a:pt x="327" y="234"/>
                      <a:pt x="323" y="237"/>
                      <a:pt x="319" y="237"/>
                    </a:cubicBezTo>
                    <a:close/>
                    <a:moveTo>
                      <a:pt x="319" y="185"/>
                    </a:moveTo>
                    <a:cubicBezTo>
                      <a:pt x="76" y="185"/>
                      <a:pt x="76" y="185"/>
                      <a:pt x="76" y="185"/>
                    </a:cubicBezTo>
                    <a:cubicBezTo>
                      <a:pt x="72" y="185"/>
                      <a:pt x="69" y="182"/>
                      <a:pt x="69" y="178"/>
                    </a:cubicBezTo>
                    <a:cubicBezTo>
                      <a:pt x="69" y="174"/>
                      <a:pt x="72" y="170"/>
                      <a:pt x="76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3" y="170"/>
                      <a:pt x="327" y="174"/>
                      <a:pt x="327" y="178"/>
                    </a:cubicBezTo>
                    <a:cubicBezTo>
                      <a:pt x="327" y="182"/>
                      <a:pt x="323" y="185"/>
                      <a:pt x="319" y="185"/>
                    </a:cubicBezTo>
                    <a:close/>
                    <a:moveTo>
                      <a:pt x="319" y="185"/>
                    </a:moveTo>
                    <a:cubicBezTo>
                      <a:pt x="319" y="185"/>
                      <a:pt x="319" y="185"/>
                      <a:pt x="319" y="185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6"/>
              <p:cNvSpPr>
                <a:spLocks noEditPoints="1"/>
              </p:cNvSpPr>
              <p:nvPr userDrawn="1"/>
            </p:nvSpPr>
            <p:spPr bwMode="auto">
              <a:xfrm>
                <a:off x="1523" y="1340"/>
                <a:ext cx="24" cy="71"/>
              </a:xfrm>
              <a:custGeom>
                <a:avLst/>
                <a:gdLst>
                  <a:gd name="T0" fmla="*/ 10 w 24"/>
                  <a:gd name="T1" fmla="*/ 71 h 71"/>
                  <a:gd name="T2" fmla="*/ 24 w 24"/>
                  <a:gd name="T3" fmla="*/ 26 h 71"/>
                  <a:gd name="T4" fmla="*/ 14 w 24"/>
                  <a:gd name="T5" fmla="*/ 0 h 71"/>
                  <a:gd name="T6" fmla="*/ 0 w 24"/>
                  <a:gd name="T7" fmla="*/ 45 h 71"/>
                  <a:gd name="T8" fmla="*/ 10 w 24"/>
                  <a:gd name="T9" fmla="*/ 71 h 71"/>
                  <a:gd name="T10" fmla="*/ 10 w 24"/>
                  <a:gd name="T11" fmla="*/ 71 h 71"/>
                  <a:gd name="T12" fmla="*/ 10 w 24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1">
                    <a:moveTo>
                      <a:pt x="10" y="71"/>
                    </a:moveTo>
                    <a:cubicBezTo>
                      <a:pt x="20" y="71"/>
                      <a:pt x="24" y="57"/>
                      <a:pt x="24" y="26"/>
                    </a:cubicBezTo>
                    <a:cubicBezTo>
                      <a:pt x="24" y="7"/>
                      <a:pt x="21" y="0"/>
                      <a:pt x="14" y="0"/>
                    </a:cubicBezTo>
                    <a:cubicBezTo>
                      <a:pt x="5" y="0"/>
                      <a:pt x="0" y="17"/>
                      <a:pt x="0" y="45"/>
                    </a:cubicBezTo>
                    <a:cubicBezTo>
                      <a:pt x="0" y="62"/>
                      <a:pt x="3" y="71"/>
                      <a:pt x="10" y="71"/>
                    </a:cubicBezTo>
                    <a:close/>
                    <a:moveTo>
                      <a:pt x="10" y="71"/>
                    </a:moveTo>
                    <a:cubicBezTo>
                      <a:pt x="10" y="71"/>
                      <a:pt x="10" y="71"/>
                      <a:pt x="10" y="7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7"/>
              <p:cNvSpPr>
                <a:spLocks noEditPoints="1"/>
              </p:cNvSpPr>
              <p:nvPr userDrawn="1"/>
            </p:nvSpPr>
            <p:spPr bwMode="auto">
              <a:xfrm>
                <a:off x="1371" y="957"/>
                <a:ext cx="243" cy="797"/>
              </a:xfrm>
              <a:custGeom>
                <a:avLst/>
                <a:gdLst>
                  <a:gd name="T0" fmla="*/ 122 w 243"/>
                  <a:gd name="T1" fmla="*/ 0 h 797"/>
                  <a:gd name="T2" fmla="*/ 0 w 243"/>
                  <a:gd name="T3" fmla="*/ 0 h 797"/>
                  <a:gd name="T4" fmla="*/ 0 w 243"/>
                  <a:gd name="T5" fmla="*/ 797 h 797"/>
                  <a:gd name="T6" fmla="*/ 243 w 243"/>
                  <a:gd name="T7" fmla="*/ 797 h 797"/>
                  <a:gd name="T8" fmla="*/ 243 w 243"/>
                  <a:gd name="T9" fmla="*/ 0 h 797"/>
                  <a:gd name="T10" fmla="*/ 122 w 243"/>
                  <a:gd name="T11" fmla="*/ 0 h 797"/>
                  <a:gd name="T12" fmla="*/ 61 w 243"/>
                  <a:gd name="T13" fmla="*/ 481 h 797"/>
                  <a:gd name="T14" fmla="*/ 26 w 243"/>
                  <a:gd name="T15" fmla="*/ 446 h 797"/>
                  <a:gd name="T16" fmla="*/ 38 w 243"/>
                  <a:gd name="T17" fmla="*/ 382 h 797"/>
                  <a:gd name="T18" fmla="*/ 35 w 243"/>
                  <a:gd name="T19" fmla="*/ 379 h 797"/>
                  <a:gd name="T20" fmla="*/ 21 w 243"/>
                  <a:gd name="T21" fmla="*/ 379 h 797"/>
                  <a:gd name="T22" fmla="*/ 20 w 243"/>
                  <a:gd name="T23" fmla="*/ 378 h 797"/>
                  <a:gd name="T24" fmla="*/ 22 w 243"/>
                  <a:gd name="T25" fmla="*/ 361 h 797"/>
                  <a:gd name="T26" fmla="*/ 41 w 243"/>
                  <a:gd name="T27" fmla="*/ 358 h 797"/>
                  <a:gd name="T28" fmla="*/ 45 w 243"/>
                  <a:gd name="T29" fmla="*/ 329 h 797"/>
                  <a:gd name="T30" fmla="*/ 89 w 243"/>
                  <a:gd name="T31" fmla="*/ 320 h 797"/>
                  <a:gd name="T32" fmla="*/ 92 w 243"/>
                  <a:gd name="T33" fmla="*/ 323 h 797"/>
                  <a:gd name="T34" fmla="*/ 84 w 243"/>
                  <a:gd name="T35" fmla="*/ 358 h 797"/>
                  <a:gd name="T36" fmla="*/ 109 w 243"/>
                  <a:gd name="T37" fmla="*/ 358 h 797"/>
                  <a:gd name="T38" fmla="*/ 111 w 243"/>
                  <a:gd name="T39" fmla="*/ 359 h 797"/>
                  <a:gd name="T40" fmla="*/ 108 w 243"/>
                  <a:gd name="T41" fmla="*/ 379 h 797"/>
                  <a:gd name="T42" fmla="*/ 83 w 243"/>
                  <a:gd name="T43" fmla="*/ 379 h 797"/>
                  <a:gd name="T44" fmla="*/ 80 w 243"/>
                  <a:gd name="T45" fmla="*/ 381 h 797"/>
                  <a:gd name="T46" fmla="*/ 71 w 243"/>
                  <a:gd name="T47" fmla="*/ 431 h 797"/>
                  <a:gd name="T48" fmla="*/ 76 w 243"/>
                  <a:gd name="T49" fmla="*/ 439 h 797"/>
                  <a:gd name="T50" fmla="*/ 91 w 243"/>
                  <a:gd name="T51" fmla="*/ 427 h 797"/>
                  <a:gd name="T52" fmla="*/ 97 w 243"/>
                  <a:gd name="T53" fmla="*/ 428 h 797"/>
                  <a:gd name="T54" fmla="*/ 102 w 243"/>
                  <a:gd name="T55" fmla="*/ 441 h 797"/>
                  <a:gd name="T56" fmla="*/ 61 w 243"/>
                  <a:gd name="T57" fmla="*/ 481 h 797"/>
                  <a:gd name="T58" fmla="*/ 152 w 243"/>
                  <a:gd name="T59" fmla="*/ 481 h 797"/>
                  <a:gd name="T60" fmla="*/ 122 w 243"/>
                  <a:gd name="T61" fmla="*/ 471 h 797"/>
                  <a:gd name="T62" fmla="*/ 105 w 243"/>
                  <a:gd name="T63" fmla="*/ 430 h 797"/>
                  <a:gd name="T64" fmla="*/ 122 w 243"/>
                  <a:gd name="T65" fmla="*/ 377 h 797"/>
                  <a:gd name="T66" fmla="*/ 176 w 243"/>
                  <a:gd name="T67" fmla="*/ 352 h 797"/>
                  <a:gd name="T68" fmla="*/ 223 w 243"/>
                  <a:gd name="T69" fmla="*/ 401 h 797"/>
                  <a:gd name="T70" fmla="*/ 152 w 243"/>
                  <a:gd name="T71" fmla="*/ 481 h 797"/>
                  <a:gd name="T72" fmla="*/ 152 w 243"/>
                  <a:gd name="T73" fmla="*/ 481 h 797"/>
                  <a:gd name="T74" fmla="*/ 152 w 243"/>
                  <a:gd name="T75" fmla="*/ 481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797">
                    <a:moveTo>
                      <a:pt x="1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243" y="797"/>
                      <a:pt x="243" y="797"/>
                      <a:pt x="243" y="797"/>
                    </a:cubicBezTo>
                    <a:cubicBezTo>
                      <a:pt x="243" y="0"/>
                      <a:pt x="243" y="0"/>
                      <a:pt x="243" y="0"/>
                    </a:cubicBezTo>
                    <a:lnTo>
                      <a:pt x="122" y="0"/>
                    </a:lnTo>
                    <a:close/>
                    <a:moveTo>
                      <a:pt x="61" y="481"/>
                    </a:moveTo>
                    <a:cubicBezTo>
                      <a:pt x="36" y="481"/>
                      <a:pt x="24" y="468"/>
                      <a:pt x="26" y="446"/>
                    </a:cubicBezTo>
                    <a:cubicBezTo>
                      <a:pt x="38" y="382"/>
                      <a:pt x="38" y="382"/>
                      <a:pt x="38" y="382"/>
                    </a:cubicBezTo>
                    <a:cubicBezTo>
                      <a:pt x="35" y="379"/>
                      <a:pt x="35" y="379"/>
                      <a:pt x="35" y="379"/>
                    </a:cubicBezTo>
                    <a:cubicBezTo>
                      <a:pt x="21" y="379"/>
                      <a:pt x="21" y="379"/>
                      <a:pt x="21" y="379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41" y="358"/>
                      <a:pt x="41" y="358"/>
                      <a:pt x="41" y="358"/>
                    </a:cubicBezTo>
                    <a:cubicBezTo>
                      <a:pt x="43" y="344"/>
                      <a:pt x="45" y="329"/>
                      <a:pt x="45" y="329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92" y="323"/>
                      <a:pt x="92" y="323"/>
                      <a:pt x="92" y="323"/>
                    </a:cubicBezTo>
                    <a:cubicBezTo>
                      <a:pt x="92" y="323"/>
                      <a:pt x="88" y="340"/>
                      <a:pt x="84" y="358"/>
                    </a:cubicBezTo>
                    <a:cubicBezTo>
                      <a:pt x="109" y="358"/>
                      <a:pt x="109" y="358"/>
                      <a:pt x="109" y="358"/>
                    </a:cubicBezTo>
                    <a:cubicBezTo>
                      <a:pt x="111" y="359"/>
                      <a:pt x="111" y="359"/>
                      <a:pt x="111" y="35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0" y="381"/>
                      <a:pt x="80" y="381"/>
                      <a:pt x="80" y="38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0" y="436"/>
                      <a:pt x="72" y="439"/>
                      <a:pt x="76" y="439"/>
                    </a:cubicBezTo>
                    <a:cubicBezTo>
                      <a:pt x="79" y="439"/>
                      <a:pt x="83" y="436"/>
                      <a:pt x="91" y="427"/>
                    </a:cubicBezTo>
                    <a:cubicBezTo>
                      <a:pt x="97" y="428"/>
                      <a:pt x="97" y="428"/>
                      <a:pt x="97" y="428"/>
                    </a:cubicBezTo>
                    <a:cubicBezTo>
                      <a:pt x="102" y="441"/>
                      <a:pt x="102" y="441"/>
                      <a:pt x="102" y="441"/>
                    </a:cubicBezTo>
                    <a:cubicBezTo>
                      <a:pt x="85" y="466"/>
                      <a:pt x="68" y="481"/>
                      <a:pt x="61" y="481"/>
                    </a:cubicBezTo>
                    <a:close/>
                    <a:moveTo>
                      <a:pt x="152" y="481"/>
                    </a:moveTo>
                    <a:cubicBezTo>
                      <a:pt x="140" y="481"/>
                      <a:pt x="129" y="478"/>
                      <a:pt x="122" y="471"/>
                    </a:cubicBezTo>
                    <a:cubicBezTo>
                      <a:pt x="111" y="463"/>
                      <a:pt x="105" y="449"/>
                      <a:pt x="105" y="430"/>
                    </a:cubicBezTo>
                    <a:cubicBezTo>
                      <a:pt x="105" y="409"/>
                      <a:pt x="111" y="391"/>
                      <a:pt x="122" y="377"/>
                    </a:cubicBezTo>
                    <a:cubicBezTo>
                      <a:pt x="134" y="361"/>
                      <a:pt x="153" y="352"/>
                      <a:pt x="176" y="352"/>
                    </a:cubicBezTo>
                    <a:cubicBezTo>
                      <a:pt x="206" y="352"/>
                      <a:pt x="223" y="369"/>
                      <a:pt x="223" y="401"/>
                    </a:cubicBezTo>
                    <a:cubicBezTo>
                      <a:pt x="223" y="450"/>
                      <a:pt x="195" y="481"/>
                      <a:pt x="152" y="481"/>
                    </a:cubicBezTo>
                    <a:close/>
                    <a:moveTo>
                      <a:pt x="152" y="481"/>
                    </a:moveTo>
                    <a:cubicBezTo>
                      <a:pt x="152" y="481"/>
                      <a:pt x="152" y="481"/>
                      <a:pt x="152" y="48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8"/>
              <p:cNvSpPr>
                <a:spLocks noEditPoints="1"/>
              </p:cNvSpPr>
              <p:nvPr userDrawn="1"/>
            </p:nvSpPr>
            <p:spPr bwMode="auto">
              <a:xfrm>
                <a:off x="1298" y="748"/>
                <a:ext cx="389" cy="1223"/>
              </a:xfrm>
              <a:custGeom>
                <a:avLst/>
                <a:gdLst>
                  <a:gd name="T0" fmla="*/ 149 w 389"/>
                  <a:gd name="T1" fmla="*/ 648 h 1223"/>
                  <a:gd name="T2" fmla="*/ 153 w 389"/>
                  <a:gd name="T3" fmla="*/ 590 h 1223"/>
                  <a:gd name="T4" fmla="*/ 181 w 389"/>
                  <a:gd name="T5" fmla="*/ 588 h 1223"/>
                  <a:gd name="T6" fmla="*/ 182 w 389"/>
                  <a:gd name="T7" fmla="*/ 567 h 1223"/>
                  <a:gd name="T8" fmla="*/ 165 w 389"/>
                  <a:gd name="T9" fmla="*/ 532 h 1223"/>
                  <a:gd name="T10" fmla="*/ 118 w 389"/>
                  <a:gd name="T11" fmla="*/ 538 h 1223"/>
                  <a:gd name="T12" fmla="*/ 95 w 389"/>
                  <a:gd name="T13" fmla="*/ 570 h 1223"/>
                  <a:gd name="T14" fmla="*/ 94 w 389"/>
                  <a:gd name="T15" fmla="*/ 589 h 1223"/>
                  <a:gd name="T16" fmla="*/ 111 w 389"/>
                  <a:gd name="T17" fmla="*/ 591 h 1223"/>
                  <a:gd name="T18" fmla="*/ 134 w 389"/>
                  <a:gd name="T19" fmla="*/ 691 h 1223"/>
                  <a:gd name="T20" fmla="*/ 170 w 389"/>
                  <a:gd name="T21" fmla="*/ 638 h 1223"/>
                  <a:gd name="T22" fmla="*/ 249 w 389"/>
                  <a:gd name="T23" fmla="*/ 561 h 1223"/>
                  <a:gd name="T24" fmla="*/ 178 w 389"/>
                  <a:gd name="T25" fmla="*/ 639 h 1223"/>
                  <a:gd name="T26" fmla="*/ 225 w 389"/>
                  <a:gd name="T27" fmla="*/ 690 h 1223"/>
                  <a:gd name="T28" fmla="*/ 249 w 389"/>
                  <a:gd name="T29" fmla="*/ 561 h 1223"/>
                  <a:gd name="T30" fmla="*/ 225 w 389"/>
                  <a:gd name="T31" fmla="*/ 637 h 1223"/>
                  <a:gd name="T32" fmla="*/ 248 w 389"/>
                  <a:gd name="T33" fmla="*/ 618 h 1223"/>
                  <a:gd name="T34" fmla="*/ 195 w 389"/>
                  <a:gd name="T35" fmla="*/ 0 h 1223"/>
                  <a:gd name="T36" fmla="*/ 0 w 389"/>
                  <a:gd name="T37" fmla="*/ 47 h 1223"/>
                  <a:gd name="T38" fmla="*/ 389 w 389"/>
                  <a:gd name="T39" fmla="*/ 0 h 1223"/>
                  <a:gd name="T40" fmla="*/ 195 w 389"/>
                  <a:gd name="T41" fmla="*/ 1176 h 1223"/>
                  <a:gd name="T42" fmla="*/ 0 w 389"/>
                  <a:gd name="T43" fmla="*/ 1223 h 1223"/>
                  <a:gd name="T44" fmla="*/ 389 w 389"/>
                  <a:gd name="T45" fmla="*/ 1176 h 1223"/>
                  <a:gd name="T46" fmla="*/ 319 w 389"/>
                  <a:gd name="T47" fmla="*/ 98 h 1223"/>
                  <a:gd name="T48" fmla="*/ 69 w 389"/>
                  <a:gd name="T49" fmla="*/ 106 h 1223"/>
                  <a:gd name="T50" fmla="*/ 319 w 389"/>
                  <a:gd name="T51" fmla="*/ 113 h 1223"/>
                  <a:gd name="T52" fmla="*/ 319 w 389"/>
                  <a:gd name="T53" fmla="*/ 98 h 1223"/>
                  <a:gd name="T54" fmla="*/ 76 w 389"/>
                  <a:gd name="T55" fmla="*/ 150 h 1223"/>
                  <a:gd name="T56" fmla="*/ 76 w 389"/>
                  <a:gd name="T57" fmla="*/ 165 h 1223"/>
                  <a:gd name="T58" fmla="*/ 327 w 389"/>
                  <a:gd name="T59" fmla="*/ 158 h 1223"/>
                  <a:gd name="T60" fmla="*/ 319 w 389"/>
                  <a:gd name="T61" fmla="*/ 1061 h 1223"/>
                  <a:gd name="T62" fmla="*/ 69 w 389"/>
                  <a:gd name="T63" fmla="*/ 1068 h 1223"/>
                  <a:gd name="T64" fmla="*/ 319 w 389"/>
                  <a:gd name="T65" fmla="*/ 1076 h 1223"/>
                  <a:gd name="T66" fmla="*/ 319 w 389"/>
                  <a:gd name="T67" fmla="*/ 1061 h 1223"/>
                  <a:gd name="T68" fmla="*/ 76 w 389"/>
                  <a:gd name="T69" fmla="*/ 1112 h 1223"/>
                  <a:gd name="T70" fmla="*/ 76 w 389"/>
                  <a:gd name="T71" fmla="*/ 1127 h 1223"/>
                  <a:gd name="T72" fmla="*/ 327 w 389"/>
                  <a:gd name="T73" fmla="*/ 1120 h 1223"/>
                  <a:gd name="T74" fmla="*/ 319 w 389"/>
                  <a:gd name="T75" fmla="*/ 11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1223">
                    <a:moveTo>
                      <a:pt x="164" y="637"/>
                    </a:moveTo>
                    <a:cubicBezTo>
                      <a:pt x="156" y="646"/>
                      <a:pt x="152" y="648"/>
                      <a:pt x="149" y="648"/>
                    </a:cubicBezTo>
                    <a:cubicBezTo>
                      <a:pt x="145" y="648"/>
                      <a:pt x="143" y="646"/>
                      <a:pt x="144" y="640"/>
                    </a:cubicBezTo>
                    <a:cubicBezTo>
                      <a:pt x="153" y="590"/>
                      <a:pt x="153" y="590"/>
                      <a:pt x="153" y="590"/>
                    </a:cubicBezTo>
                    <a:cubicBezTo>
                      <a:pt x="156" y="588"/>
                      <a:pt x="156" y="588"/>
                      <a:pt x="156" y="588"/>
                    </a:cubicBezTo>
                    <a:cubicBezTo>
                      <a:pt x="181" y="588"/>
                      <a:pt x="181" y="588"/>
                      <a:pt x="181" y="588"/>
                    </a:cubicBezTo>
                    <a:cubicBezTo>
                      <a:pt x="184" y="569"/>
                      <a:pt x="184" y="569"/>
                      <a:pt x="184" y="569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57" y="567"/>
                      <a:pt x="157" y="567"/>
                      <a:pt x="157" y="567"/>
                    </a:cubicBezTo>
                    <a:cubicBezTo>
                      <a:pt x="161" y="550"/>
                      <a:pt x="165" y="532"/>
                      <a:pt x="165" y="532"/>
                    </a:cubicBezTo>
                    <a:cubicBezTo>
                      <a:pt x="162" y="529"/>
                      <a:pt x="162" y="529"/>
                      <a:pt x="162" y="529"/>
                    </a:cubicBezTo>
                    <a:cubicBezTo>
                      <a:pt x="118" y="538"/>
                      <a:pt x="118" y="538"/>
                      <a:pt x="118" y="538"/>
                    </a:cubicBezTo>
                    <a:cubicBezTo>
                      <a:pt x="118" y="538"/>
                      <a:pt x="116" y="554"/>
                      <a:pt x="114" y="567"/>
                    </a:cubicBezTo>
                    <a:cubicBezTo>
                      <a:pt x="95" y="570"/>
                      <a:pt x="95" y="570"/>
                      <a:pt x="95" y="570"/>
                    </a:cubicBezTo>
                    <a:cubicBezTo>
                      <a:pt x="93" y="588"/>
                      <a:pt x="93" y="588"/>
                      <a:pt x="93" y="588"/>
                    </a:cubicBezTo>
                    <a:cubicBezTo>
                      <a:pt x="94" y="589"/>
                      <a:pt x="94" y="589"/>
                      <a:pt x="94" y="589"/>
                    </a:cubicBezTo>
                    <a:cubicBezTo>
                      <a:pt x="108" y="589"/>
                      <a:pt x="108" y="589"/>
                      <a:pt x="108" y="589"/>
                    </a:cubicBezTo>
                    <a:cubicBezTo>
                      <a:pt x="111" y="591"/>
                      <a:pt x="111" y="591"/>
                      <a:pt x="111" y="591"/>
                    </a:cubicBezTo>
                    <a:cubicBezTo>
                      <a:pt x="99" y="656"/>
                      <a:pt x="99" y="656"/>
                      <a:pt x="99" y="656"/>
                    </a:cubicBezTo>
                    <a:cubicBezTo>
                      <a:pt x="97" y="678"/>
                      <a:pt x="109" y="691"/>
                      <a:pt x="134" y="691"/>
                    </a:cubicBezTo>
                    <a:cubicBezTo>
                      <a:pt x="141" y="691"/>
                      <a:pt x="158" y="675"/>
                      <a:pt x="175" y="651"/>
                    </a:cubicBezTo>
                    <a:cubicBezTo>
                      <a:pt x="170" y="638"/>
                      <a:pt x="170" y="638"/>
                      <a:pt x="170" y="638"/>
                    </a:cubicBezTo>
                    <a:lnTo>
                      <a:pt x="164" y="637"/>
                    </a:lnTo>
                    <a:close/>
                    <a:moveTo>
                      <a:pt x="249" y="561"/>
                    </a:moveTo>
                    <a:cubicBezTo>
                      <a:pt x="226" y="561"/>
                      <a:pt x="207" y="570"/>
                      <a:pt x="195" y="586"/>
                    </a:cubicBezTo>
                    <a:cubicBezTo>
                      <a:pt x="184" y="600"/>
                      <a:pt x="178" y="618"/>
                      <a:pt x="178" y="639"/>
                    </a:cubicBezTo>
                    <a:cubicBezTo>
                      <a:pt x="178" y="658"/>
                      <a:pt x="184" y="672"/>
                      <a:pt x="195" y="680"/>
                    </a:cubicBezTo>
                    <a:cubicBezTo>
                      <a:pt x="202" y="687"/>
                      <a:pt x="213" y="690"/>
                      <a:pt x="225" y="690"/>
                    </a:cubicBezTo>
                    <a:cubicBezTo>
                      <a:pt x="268" y="690"/>
                      <a:pt x="296" y="659"/>
                      <a:pt x="296" y="610"/>
                    </a:cubicBezTo>
                    <a:cubicBezTo>
                      <a:pt x="296" y="579"/>
                      <a:pt x="279" y="561"/>
                      <a:pt x="249" y="561"/>
                    </a:cubicBezTo>
                    <a:close/>
                    <a:moveTo>
                      <a:pt x="235" y="663"/>
                    </a:moveTo>
                    <a:cubicBezTo>
                      <a:pt x="228" y="663"/>
                      <a:pt x="225" y="654"/>
                      <a:pt x="225" y="637"/>
                    </a:cubicBezTo>
                    <a:cubicBezTo>
                      <a:pt x="225" y="609"/>
                      <a:pt x="230" y="592"/>
                      <a:pt x="239" y="592"/>
                    </a:cubicBezTo>
                    <a:cubicBezTo>
                      <a:pt x="246" y="592"/>
                      <a:pt x="248" y="599"/>
                      <a:pt x="248" y="618"/>
                    </a:cubicBezTo>
                    <a:cubicBezTo>
                      <a:pt x="248" y="649"/>
                      <a:pt x="245" y="663"/>
                      <a:pt x="235" y="663"/>
                    </a:cubicBez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89" y="47"/>
                      <a:pt x="389" y="47"/>
                      <a:pt x="389" y="47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76"/>
                    </a:moveTo>
                    <a:cubicBezTo>
                      <a:pt x="0" y="1176"/>
                      <a:pt x="0" y="1176"/>
                      <a:pt x="0" y="1176"/>
                    </a:cubicBezTo>
                    <a:cubicBezTo>
                      <a:pt x="0" y="1223"/>
                      <a:pt x="0" y="1223"/>
                      <a:pt x="0" y="1223"/>
                    </a:cubicBezTo>
                    <a:cubicBezTo>
                      <a:pt x="389" y="1223"/>
                      <a:pt x="389" y="1223"/>
                      <a:pt x="389" y="1223"/>
                    </a:cubicBezTo>
                    <a:cubicBezTo>
                      <a:pt x="389" y="1176"/>
                      <a:pt x="389" y="1176"/>
                      <a:pt x="389" y="1176"/>
                    </a:cubicBezTo>
                    <a:lnTo>
                      <a:pt x="195" y="1176"/>
                    </a:lnTo>
                    <a:close/>
                    <a:moveTo>
                      <a:pt x="319" y="98"/>
                    </a:moveTo>
                    <a:cubicBezTo>
                      <a:pt x="76" y="98"/>
                      <a:pt x="76" y="98"/>
                      <a:pt x="76" y="98"/>
                    </a:cubicBezTo>
                    <a:cubicBezTo>
                      <a:pt x="72" y="98"/>
                      <a:pt x="69" y="102"/>
                      <a:pt x="69" y="106"/>
                    </a:cubicBezTo>
                    <a:cubicBezTo>
                      <a:pt x="69" y="110"/>
                      <a:pt x="72" y="113"/>
                      <a:pt x="76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23" y="113"/>
                      <a:pt x="327" y="110"/>
                      <a:pt x="327" y="106"/>
                    </a:cubicBezTo>
                    <a:cubicBezTo>
                      <a:pt x="327" y="102"/>
                      <a:pt x="323" y="98"/>
                      <a:pt x="319" y="98"/>
                    </a:cubicBezTo>
                    <a:close/>
                    <a:moveTo>
                      <a:pt x="319" y="150"/>
                    </a:moveTo>
                    <a:cubicBezTo>
                      <a:pt x="76" y="150"/>
                      <a:pt x="76" y="150"/>
                      <a:pt x="76" y="150"/>
                    </a:cubicBezTo>
                    <a:cubicBezTo>
                      <a:pt x="72" y="150"/>
                      <a:pt x="69" y="153"/>
                      <a:pt x="69" y="158"/>
                    </a:cubicBezTo>
                    <a:cubicBezTo>
                      <a:pt x="69" y="162"/>
                      <a:pt x="72" y="165"/>
                      <a:pt x="76" y="165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3" y="165"/>
                      <a:pt x="327" y="162"/>
                      <a:pt x="327" y="158"/>
                    </a:cubicBezTo>
                    <a:cubicBezTo>
                      <a:pt x="327" y="153"/>
                      <a:pt x="323" y="150"/>
                      <a:pt x="319" y="150"/>
                    </a:cubicBezTo>
                    <a:close/>
                    <a:moveTo>
                      <a:pt x="319" y="1061"/>
                    </a:moveTo>
                    <a:cubicBezTo>
                      <a:pt x="76" y="1061"/>
                      <a:pt x="76" y="1061"/>
                      <a:pt x="76" y="1061"/>
                    </a:cubicBezTo>
                    <a:cubicBezTo>
                      <a:pt x="72" y="1061"/>
                      <a:pt x="69" y="1064"/>
                      <a:pt x="69" y="1068"/>
                    </a:cubicBezTo>
                    <a:cubicBezTo>
                      <a:pt x="69" y="1072"/>
                      <a:pt x="72" y="1076"/>
                      <a:pt x="76" y="1076"/>
                    </a:cubicBezTo>
                    <a:cubicBezTo>
                      <a:pt x="319" y="1076"/>
                      <a:pt x="319" y="1076"/>
                      <a:pt x="319" y="1076"/>
                    </a:cubicBezTo>
                    <a:cubicBezTo>
                      <a:pt x="323" y="1076"/>
                      <a:pt x="327" y="1072"/>
                      <a:pt x="327" y="1068"/>
                    </a:cubicBezTo>
                    <a:cubicBezTo>
                      <a:pt x="327" y="1064"/>
                      <a:pt x="323" y="1061"/>
                      <a:pt x="319" y="1061"/>
                    </a:cubicBezTo>
                    <a:close/>
                    <a:moveTo>
                      <a:pt x="319" y="1112"/>
                    </a:moveTo>
                    <a:cubicBezTo>
                      <a:pt x="76" y="1112"/>
                      <a:pt x="76" y="1112"/>
                      <a:pt x="76" y="1112"/>
                    </a:cubicBezTo>
                    <a:cubicBezTo>
                      <a:pt x="72" y="1112"/>
                      <a:pt x="69" y="1116"/>
                      <a:pt x="69" y="1120"/>
                    </a:cubicBezTo>
                    <a:cubicBezTo>
                      <a:pt x="69" y="1124"/>
                      <a:pt x="72" y="1127"/>
                      <a:pt x="76" y="1127"/>
                    </a:cubicBezTo>
                    <a:cubicBezTo>
                      <a:pt x="319" y="1127"/>
                      <a:pt x="319" y="1127"/>
                      <a:pt x="319" y="1127"/>
                    </a:cubicBezTo>
                    <a:cubicBezTo>
                      <a:pt x="323" y="1127"/>
                      <a:pt x="327" y="1124"/>
                      <a:pt x="327" y="1120"/>
                    </a:cubicBezTo>
                    <a:cubicBezTo>
                      <a:pt x="327" y="1116"/>
                      <a:pt x="323" y="1112"/>
                      <a:pt x="319" y="1112"/>
                    </a:cubicBezTo>
                    <a:close/>
                    <a:moveTo>
                      <a:pt x="319" y="1112"/>
                    </a:moveTo>
                    <a:cubicBezTo>
                      <a:pt x="319" y="1112"/>
                      <a:pt x="319" y="1112"/>
                      <a:pt x="319" y="1112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9"/>
              <p:cNvSpPr>
                <a:spLocks noEditPoints="1"/>
              </p:cNvSpPr>
              <p:nvPr userDrawn="1"/>
            </p:nvSpPr>
            <p:spPr bwMode="auto">
              <a:xfrm>
                <a:off x="1915" y="892"/>
                <a:ext cx="418" cy="962"/>
              </a:xfrm>
              <a:custGeom>
                <a:avLst/>
                <a:gdLst>
                  <a:gd name="T0" fmla="*/ 165 w 419"/>
                  <a:gd name="T1" fmla="*/ 71 h 962"/>
                  <a:gd name="T2" fmla="*/ 172 w 419"/>
                  <a:gd name="T3" fmla="*/ 96 h 962"/>
                  <a:gd name="T4" fmla="*/ 419 w 419"/>
                  <a:gd name="T5" fmla="*/ 962 h 962"/>
                  <a:gd name="T6" fmla="*/ 145 w 419"/>
                  <a:gd name="T7" fmla="*/ 0 h 962"/>
                  <a:gd name="T8" fmla="*/ 144 w 419"/>
                  <a:gd name="T9" fmla="*/ 0 h 962"/>
                  <a:gd name="T10" fmla="*/ 165 w 419"/>
                  <a:gd name="T11" fmla="*/ 71 h 962"/>
                  <a:gd name="T12" fmla="*/ 1 w 419"/>
                  <a:gd name="T13" fmla="*/ 232 h 962"/>
                  <a:gd name="T14" fmla="*/ 11 w 419"/>
                  <a:gd name="T15" fmla="*/ 238 h 962"/>
                  <a:gd name="T16" fmla="*/ 6 w 419"/>
                  <a:gd name="T17" fmla="*/ 223 h 962"/>
                  <a:gd name="T18" fmla="*/ 1 w 419"/>
                  <a:gd name="T19" fmla="*/ 232 h 962"/>
                  <a:gd name="T20" fmla="*/ 1 w 419"/>
                  <a:gd name="T21" fmla="*/ 232 h 962"/>
                  <a:gd name="T22" fmla="*/ 1 w 419"/>
                  <a:gd name="T23" fmla="*/ 23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9" h="962">
                    <a:moveTo>
                      <a:pt x="165" y="71"/>
                    </a:moveTo>
                    <a:cubicBezTo>
                      <a:pt x="172" y="96"/>
                      <a:pt x="172" y="96"/>
                      <a:pt x="172" y="96"/>
                    </a:cubicBezTo>
                    <a:cubicBezTo>
                      <a:pt x="419" y="962"/>
                      <a:pt x="419" y="962"/>
                      <a:pt x="419" y="96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71"/>
                      <a:pt x="165" y="71"/>
                      <a:pt x="165" y="71"/>
                    </a:cubicBezTo>
                    <a:close/>
                    <a:moveTo>
                      <a:pt x="1" y="232"/>
                    </a:moveTo>
                    <a:cubicBezTo>
                      <a:pt x="2" y="235"/>
                      <a:pt x="6" y="237"/>
                      <a:pt x="11" y="238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2" y="225"/>
                      <a:pt x="0" y="228"/>
                      <a:pt x="1" y="232"/>
                    </a:cubicBezTo>
                    <a:close/>
                    <a:moveTo>
                      <a:pt x="1" y="232"/>
                    </a:moveTo>
                    <a:cubicBezTo>
                      <a:pt x="1" y="232"/>
                      <a:pt x="1" y="232"/>
                      <a:pt x="1" y="232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0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1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moveTo>
                      <a:pt x="2" y="0"/>
                    </a:move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62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63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64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65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66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67"/>
              <p:cNvSpPr>
                <a:spLocks noChangeArrowheads="1"/>
              </p:cNvSpPr>
              <p:nvPr userDrawn="1"/>
            </p:nvSpPr>
            <p:spPr bwMode="auto">
              <a:xfrm>
                <a:off x="1955" y="1245"/>
                <a:ext cx="1" cy="62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Rectangle 68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69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70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71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72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73"/>
              <p:cNvSpPr>
                <a:spLocks noChangeArrowheads="1"/>
              </p:cNvSpPr>
              <p:nvPr userDrawn="1"/>
            </p:nvSpPr>
            <p:spPr bwMode="auto">
              <a:xfrm>
                <a:off x="1958" y="1245"/>
                <a:ext cx="1" cy="62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74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75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76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77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78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79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80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81"/>
              <p:cNvSpPr>
                <a:spLocks noChangeArrowheads="1"/>
              </p:cNvSpPr>
              <p:nvPr userDrawn="1"/>
            </p:nvSpPr>
            <p:spPr bwMode="auto">
              <a:xfrm>
                <a:off x="1962" y="1245"/>
                <a:ext cx="1" cy="62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82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83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84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85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86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87"/>
              <p:cNvSpPr>
                <a:spLocks noChangeArrowheads="1"/>
              </p:cNvSpPr>
              <p:nvPr userDrawn="1"/>
            </p:nvSpPr>
            <p:spPr bwMode="auto">
              <a:xfrm>
                <a:off x="1965" y="1245"/>
                <a:ext cx="1" cy="62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88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89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90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91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92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93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94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95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96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97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98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99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100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Rectangle 101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Rectangle 102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Rectangle 103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104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Rectangle 105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106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107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108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109"/>
              <p:cNvSpPr>
                <a:spLocks noChangeArrowheads="1"/>
              </p:cNvSpPr>
              <p:nvPr userDrawn="1"/>
            </p:nvSpPr>
            <p:spPr bwMode="auto">
              <a:xfrm>
                <a:off x="1976" y="1245"/>
                <a:ext cx="1" cy="62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0"/>
              <p:cNvSpPr>
                <a:spLocks noEditPoints="1"/>
              </p:cNvSpPr>
              <p:nvPr userDrawn="1"/>
            </p:nvSpPr>
            <p:spPr bwMode="auto">
              <a:xfrm>
                <a:off x="2118" y="1803"/>
                <a:ext cx="238" cy="130"/>
              </a:xfrm>
              <a:custGeom>
                <a:avLst/>
                <a:gdLst>
                  <a:gd name="T0" fmla="*/ 6 w 239"/>
                  <a:gd name="T1" fmla="*/ 22 h 130"/>
                  <a:gd name="T2" fmla="*/ 0 w 239"/>
                  <a:gd name="T3" fmla="*/ 0 h 130"/>
                  <a:gd name="T4" fmla="*/ 5 w 239"/>
                  <a:gd name="T5" fmla="*/ 20 h 130"/>
                  <a:gd name="T6" fmla="*/ 6 w 239"/>
                  <a:gd name="T7" fmla="*/ 22 h 130"/>
                  <a:gd name="T8" fmla="*/ 239 w 239"/>
                  <a:gd name="T9" fmla="*/ 130 h 130"/>
                  <a:gd name="T10" fmla="*/ 223 w 239"/>
                  <a:gd name="T11" fmla="*/ 76 h 130"/>
                  <a:gd name="T12" fmla="*/ 239 w 239"/>
                  <a:gd name="T13" fmla="*/ 130 h 130"/>
                  <a:gd name="T14" fmla="*/ 239 w 239"/>
                  <a:gd name="T15" fmla="*/ 130 h 130"/>
                  <a:gd name="T16" fmla="*/ 239 w 239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30">
                    <a:moveTo>
                      <a:pt x="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3"/>
                      <a:pt x="5" y="20"/>
                    </a:cubicBezTo>
                    <a:cubicBezTo>
                      <a:pt x="5" y="21"/>
                      <a:pt x="6" y="21"/>
                      <a:pt x="6" y="22"/>
                    </a:cubicBezTo>
                    <a:close/>
                    <a:moveTo>
                      <a:pt x="239" y="130"/>
                    </a:moveTo>
                    <a:cubicBezTo>
                      <a:pt x="223" y="76"/>
                      <a:pt x="223" y="76"/>
                      <a:pt x="223" y="76"/>
                    </a:cubicBezTo>
                    <a:lnTo>
                      <a:pt x="239" y="130"/>
                    </a:lnTo>
                    <a:close/>
                    <a:moveTo>
                      <a:pt x="239" y="130"/>
                    </a:moveTo>
                    <a:cubicBezTo>
                      <a:pt x="239" y="130"/>
                      <a:pt x="239" y="130"/>
                      <a:pt x="239" y="130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1"/>
              <p:cNvSpPr>
                <a:spLocks noEditPoints="1"/>
              </p:cNvSpPr>
              <p:nvPr userDrawn="1"/>
            </p:nvSpPr>
            <p:spPr bwMode="auto">
              <a:xfrm>
                <a:off x="1881" y="963"/>
                <a:ext cx="459" cy="916"/>
              </a:xfrm>
              <a:custGeom>
                <a:avLst/>
                <a:gdLst>
                  <a:gd name="T0" fmla="*/ 206 w 460"/>
                  <a:gd name="T1" fmla="*/ 25 h 916"/>
                  <a:gd name="T2" fmla="*/ 199 w 460"/>
                  <a:gd name="T3" fmla="*/ 0 h 916"/>
                  <a:gd name="T4" fmla="*/ 199 w 460"/>
                  <a:gd name="T5" fmla="*/ 0 h 916"/>
                  <a:gd name="T6" fmla="*/ 206 w 460"/>
                  <a:gd name="T7" fmla="*/ 25 h 916"/>
                  <a:gd name="T8" fmla="*/ 460 w 460"/>
                  <a:gd name="T9" fmla="*/ 916 h 916"/>
                  <a:gd name="T10" fmla="*/ 453 w 460"/>
                  <a:gd name="T11" fmla="*/ 891 h 916"/>
                  <a:gd name="T12" fmla="*/ 460 w 460"/>
                  <a:gd name="T13" fmla="*/ 916 h 916"/>
                  <a:gd name="T14" fmla="*/ 453 w 460"/>
                  <a:gd name="T15" fmla="*/ 891 h 916"/>
                  <a:gd name="T16" fmla="*/ 460 w 460"/>
                  <a:gd name="T17" fmla="*/ 916 h 916"/>
                  <a:gd name="T18" fmla="*/ 453 w 460"/>
                  <a:gd name="T19" fmla="*/ 891 h 916"/>
                  <a:gd name="T20" fmla="*/ 28 w 460"/>
                  <a:gd name="T21" fmla="*/ 572 h 916"/>
                  <a:gd name="T22" fmla="*/ 42 w 460"/>
                  <a:gd name="T23" fmla="*/ 547 h 916"/>
                  <a:gd name="T24" fmla="*/ 17 w 460"/>
                  <a:gd name="T25" fmla="*/ 534 h 916"/>
                  <a:gd name="T26" fmla="*/ 3 w 460"/>
                  <a:gd name="T27" fmla="*/ 558 h 916"/>
                  <a:gd name="T28" fmla="*/ 28 w 460"/>
                  <a:gd name="T29" fmla="*/ 572 h 916"/>
                  <a:gd name="T30" fmla="*/ 28 w 460"/>
                  <a:gd name="T31" fmla="*/ 572 h 916"/>
                  <a:gd name="T32" fmla="*/ 28 w 460"/>
                  <a:gd name="T33" fmla="*/ 57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916">
                    <a:moveTo>
                      <a:pt x="206" y="25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206" y="25"/>
                    </a:lnTo>
                    <a:close/>
                    <a:moveTo>
                      <a:pt x="460" y="916"/>
                    </a:moveTo>
                    <a:cubicBezTo>
                      <a:pt x="453" y="891"/>
                      <a:pt x="453" y="891"/>
                      <a:pt x="453" y="891"/>
                    </a:cubicBezTo>
                    <a:lnTo>
                      <a:pt x="460" y="916"/>
                    </a:lnTo>
                    <a:close/>
                    <a:moveTo>
                      <a:pt x="453" y="891"/>
                    </a:moveTo>
                    <a:cubicBezTo>
                      <a:pt x="460" y="916"/>
                      <a:pt x="460" y="916"/>
                      <a:pt x="460" y="916"/>
                    </a:cubicBezTo>
                    <a:lnTo>
                      <a:pt x="453" y="891"/>
                    </a:lnTo>
                    <a:close/>
                    <a:moveTo>
                      <a:pt x="28" y="572"/>
                    </a:moveTo>
                    <a:cubicBezTo>
                      <a:pt x="39" y="569"/>
                      <a:pt x="45" y="558"/>
                      <a:pt x="42" y="547"/>
                    </a:cubicBezTo>
                    <a:cubicBezTo>
                      <a:pt x="39" y="537"/>
                      <a:pt x="28" y="531"/>
                      <a:pt x="17" y="534"/>
                    </a:cubicBezTo>
                    <a:cubicBezTo>
                      <a:pt x="6" y="537"/>
                      <a:pt x="0" y="548"/>
                      <a:pt x="3" y="558"/>
                    </a:cubicBezTo>
                    <a:cubicBezTo>
                      <a:pt x="6" y="569"/>
                      <a:pt x="17" y="575"/>
                      <a:pt x="28" y="572"/>
                    </a:cubicBezTo>
                    <a:close/>
                    <a:moveTo>
                      <a:pt x="28" y="572"/>
                    </a:moveTo>
                    <a:cubicBezTo>
                      <a:pt x="28" y="572"/>
                      <a:pt x="28" y="572"/>
                      <a:pt x="28" y="5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2"/>
              <p:cNvSpPr>
                <a:spLocks noEditPoints="1"/>
              </p:cNvSpPr>
              <p:nvPr userDrawn="1"/>
            </p:nvSpPr>
            <p:spPr bwMode="auto">
              <a:xfrm>
                <a:off x="1789" y="1136"/>
                <a:ext cx="229" cy="760"/>
              </a:xfrm>
              <a:custGeom>
                <a:avLst/>
                <a:gdLst>
                  <a:gd name="T0" fmla="*/ 99 w 229"/>
                  <a:gd name="T1" fmla="*/ 328 h 760"/>
                  <a:gd name="T2" fmla="*/ 104 w 229"/>
                  <a:gd name="T3" fmla="*/ 319 h 760"/>
                  <a:gd name="T4" fmla="*/ 15 w 229"/>
                  <a:gd name="T5" fmla="*/ 7 h 760"/>
                  <a:gd name="T6" fmla="*/ 6 w 229"/>
                  <a:gd name="T7" fmla="*/ 2 h 760"/>
                  <a:gd name="T8" fmla="*/ 1 w 229"/>
                  <a:gd name="T9" fmla="*/ 11 h 760"/>
                  <a:gd name="T10" fmla="*/ 90 w 229"/>
                  <a:gd name="T11" fmla="*/ 323 h 760"/>
                  <a:gd name="T12" fmla="*/ 99 w 229"/>
                  <a:gd name="T13" fmla="*/ 328 h 760"/>
                  <a:gd name="T14" fmla="*/ 129 w 229"/>
                  <a:gd name="T15" fmla="*/ 432 h 760"/>
                  <a:gd name="T16" fmla="*/ 124 w 229"/>
                  <a:gd name="T17" fmla="*/ 441 h 760"/>
                  <a:gd name="T18" fmla="*/ 213 w 229"/>
                  <a:gd name="T19" fmla="*/ 753 h 760"/>
                  <a:gd name="T20" fmla="*/ 223 w 229"/>
                  <a:gd name="T21" fmla="*/ 759 h 760"/>
                  <a:gd name="T22" fmla="*/ 228 w 229"/>
                  <a:gd name="T23" fmla="*/ 749 h 760"/>
                  <a:gd name="T24" fmla="*/ 139 w 229"/>
                  <a:gd name="T25" fmla="*/ 437 h 760"/>
                  <a:gd name="T26" fmla="*/ 129 w 229"/>
                  <a:gd name="T27" fmla="*/ 432 h 760"/>
                  <a:gd name="T28" fmla="*/ 129 w 229"/>
                  <a:gd name="T29" fmla="*/ 432 h 760"/>
                  <a:gd name="T30" fmla="*/ 129 w 229"/>
                  <a:gd name="T31" fmla="*/ 4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9" h="760">
                    <a:moveTo>
                      <a:pt x="99" y="328"/>
                    </a:moveTo>
                    <a:cubicBezTo>
                      <a:pt x="103" y="327"/>
                      <a:pt x="106" y="323"/>
                      <a:pt x="104" y="3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3"/>
                      <a:pt x="10" y="0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1" y="327"/>
                      <a:pt x="96" y="329"/>
                      <a:pt x="99" y="328"/>
                    </a:cubicBezTo>
                    <a:close/>
                    <a:moveTo>
                      <a:pt x="129" y="432"/>
                    </a:moveTo>
                    <a:cubicBezTo>
                      <a:pt x="125" y="433"/>
                      <a:pt x="123" y="437"/>
                      <a:pt x="124" y="441"/>
                    </a:cubicBezTo>
                    <a:cubicBezTo>
                      <a:pt x="213" y="753"/>
                      <a:pt x="213" y="753"/>
                      <a:pt x="213" y="753"/>
                    </a:cubicBezTo>
                    <a:cubicBezTo>
                      <a:pt x="215" y="757"/>
                      <a:pt x="219" y="760"/>
                      <a:pt x="223" y="759"/>
                    </a:cubicBezTo>
                    <a:cubicBezTo>
                      <a:pt x="226" y="757"/>
                      <a:pt x="229" y="753"/>
                      <a:pt x="228" y="749"/>
                    </a:cubicBezTo>
                    <a:cubicBezTo>
                      <a:pt x="139" y="437"/>
                      <a:pt x="139" y="437"/>
                      <a:pt x="139" y="437"/>
                    </a:cubicBezTo>
                    <a:cubicBezTo>
                      <a:pt x="137" y="433"/>
                      <a:pt x="133" y="431"/>
                      <a:pt x="129" y="432"/>
                    </a:cubicBezTo>
                    <a:close/>
                    <a:moveTo>
                      <a:pt x="129" y="432"/>
                    </a:moveTo>
                    <a:cubicBezTo>
                      <a:pt x="129" y="432"/>
                      <a:pt x="129" y="432"/>
                      <a:pt x="129" y="43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3"/>
              <p:cNvSpPr>
                <a:spLocks noEditPoints="1"/>
              </p:cNvSpPr>
              <p:nvPr userDrawn="1"/>
            </p:nvSpPr>
            <p:spPr bwMode="auto">
              <a:xfrm>
                <a:off x="1873" y="892"/>
                <a:ext cx="483" cy="1094"/>
              </a:xfrm>
              <a:custGeom>
                <a:avLst/>
                <a:gdLst>
                  <a:gd name="T0" fmla="*/ 186 w 484"/>
                  <a:gd name="T1" fmla="*/ 0 h 1094"/>
                  <a:gd name="T2" fmla="*/ 0 w 484"/>
                  <a:gd name="T3" fmla="*/ 53 h 1094"/>
                  <a:gd name="T4" fmla="*/ 186 w 484"/>
                  <a:gd name="T5" fmla="*/ 0 h 1094"/>
                  <a:gd name="T6" fmla="*/ 297 w 484"/>
                  <a:gd name="T7" fmla="*/ 1094 h 1094"/>
                  <a:gd name="T8" fmla="*/ 484 w 484"/>
                  <a:gd name="T9" fmla="*/ 1041 h 1094"/>
                  <a:gd name="T10" fmla="*/ 297 w 484"/>
                  <a:gd name="T11" fmla="*/ 1094 h 1094"/>
                  <a:gd name="T12" fmla="*/ 70 w 484"/>
                  <a:gd name="T13" fmla="*/ 280 h 1094"/>
                  <a:gd name="T14" fmla="*/ 63 w 484"/>
                  <a:gd name="T15" fmla="*/ 274 h 1094"/>
                  <a:gd name="T16" fmla="*/ 67 w 484"/>
                  <a:gd name="T17" fmla="*/ 287 h 1094"/>
                  <a:gd name="T18" fmla="*/ 70 w 484"/>
                  <a:gd name="T19" fmla="*/ 280 h 1094"/>
                  <a:gd name="T20" fmla="*/ 70 w 484"/>
                  <a:gd name="T21" fmla="*/ 280 h 1094"/>
                  <a:gd name="T22" fmla="*/ 70 w 484"/>
                  <a:gd name="T23" fmla="*/ 28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1094">
                    <a:moveTo>
                      <a:pt x="186" y="0"/>
                    </a:moveTo>
                    <a:cubicBezTo>
                      <a:pt x="0" y="53"/>
                      <a:pt x="0" y="53"/>
                      <a:pt x="0" y="53"/>
                    </a:cubicBezTo>
                    <a:lnTo>
                      <a:pt x="186" y="0"/>
                    </a:lnTo>
                    <a:close/>
                    <a:moveTo>
                      <a:pt x="297" y="1094"/>
                    </a:moveTo>
                    <a:cubicBezTo>
                      <a:pt x="484" y="1041"/>
                      <a:pt x="484" y="1041"/>
                      <a:pt x="484" y="1041"/>
                    </a:cubicBezTo>
                    <a:lnTo>
                      <a:pt x="297" y="1094"/>
                    </a:lnTo>
                    <a:close/>
                    <a:moveTo>
                      <a:pt x="70" y="280"/>
                    </a:moveTo>
                    <a:cubicBezTo>
                      <a:pt x="69" y="277"/>
                      <a:pt x="67" y="275"/>
                      <a:pt x="63" y="27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85"/>
                      <a:pt x="71" y="282"/>
                      <a:pt x="70" y="280"/>
                    </a:cubicBezTo>
                    <a:close/>
                    <a:moveTo>
                      <a:pt x="70" y="280"/>
                    </a:moveTo>
                    <a:cubicBezTo>
                      <a:pt x="70" y="280"/>
                      <a:pt x="70" y="280"/>
                      <a:pt x="70" y="280"/>
                    </a:cubicBezTo>
                  </a:path>
                </a:pathLst>
              </a:custGeom>
              <a:solidFill>
                <a:srgbClr val="E0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Rectangle 114"/>
              <p:cNvSpPr>
                <a:spLocks noChangeArrowheads="1"/>
              </p:cNvSpPr>
              <p:nvPr userDrawn="1"/>
            </p:nvSpPr>
            <p:spPr bwMode="auto">
              <a:xfrm>
                <a:off x="2057" y="163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115"/>
              <p:cNvSpPr>
                <a:spLocks noChangeArrowheads="1"/>
              </p:cNvSpPr>
              <p:nvPr userDrawn="1"/>
            </p:nvSpPr>
            <p:spPr bwMode="auto">
              <a:xfrm>
                <a:off x="2059" y="163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Rectangle 116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117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118"/>
              <p:cNvSpPr>
                <a:spLocks noChangeArrowheads="1"/>
              </p:cNvSpPr>
              <p:nvPr userDrawn="1"/>
            </p:nvSpPr>
            <p:spPr bwMode="auto">
              <a:xfrm>
                <a:off x="2061" y="163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119"/>
              <p:cNvSpPr>
                <a:spLocks noChangeArrowheads="1"/>
              </p:cNvSpPr>
              <p:nvPr userDrawn="1"/>
            </p:nvSpPr>
            <p:spPr bwMode="auto">
              <a:xfrm>
                <a:off x="2062" y="163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120"/>
              <p:cNvSpPr>
                <a:spLocks noChangeArrowheads="1"/>
              </p:cNvSpPr>
              <p:nvPr userDrawn="1"/>
            </p:nvSpPr>
            <p:spPr bwMode="auto">
              <a:xfrm>
                <a:off x="2063" y="163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123"/>
              <p:cNvSpPr>
                <a:spLocks noChangeArrowheads="1"/>
              </p:cNvSpPr>
              <p:nvPr userDrawn="1"/>
            </p:nvSpPr>
            <p:spPr bwMode="auto">
              <a:xfrm>
                <a:off x="2065" y="163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124"/>
              <p:cNvSpPr>
                <a:spLocks noChangeArrowheads="1"/>
              </p:cNvSpPr>
              <p:nvPr userDrawn="1"/>
            </p:nvSpPr>
            <p:spPr bwMode="auto">
              <a:xfrm>
                <a:off x="2066" y="163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Rectangle 125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Rectangle 126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127"/>
              <p:cNvSpPr>
                <a:spLocks noChangeArrowheads="1"/>
              </p:cNvSpPr>
              <p:nvPr userDrawn="1"/>
            </p:nvSpPr>
            <p:spPr bwMode="auto">
              <a:xfrm>
                <a:off x="2068" y="163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Rectangle 128"/>
              <p:cNvSpPr>
                <a:spLocks noChangeArrowheads="1"/>
              </p:cNvSpPr>
              <p:nvPr userDrawn="1"/>
            </p:nvSpPr>
            <p:spPr bwMode="auto">
              <a:xfrm>
                <a:off x="2069" y="163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129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Rectangle 130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Rectangle 131"/>
              <p:cNvSpPr>
                <a:spLocks noChangeArrowheads="1"/>
              </p:cNvSpPr>
              <p:nvPr userDrawn="1"/>
            </p:nvSpPr>
            <p:spPr bwMode="auto">
              <a:xfrm>
                <a:off x="2071" y="163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132"/>
              <p:cNvSpPr>
                <a:spLocks noChangeArrowheads="1"/>
              </p:cNvSpPr>
              <p:nvPr userDrawn="1"/>
            </p:nvSpPr>
            <p:spPr bwMode="auto">
              <a:xfrm>
                <a:off x="2072" y="163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33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Rectangle 134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Rectangle 135"/>
              <p:cNvSpPr>
                <a:spLocks noChangeArrowheads="1"/>
              </p:cNvSpPr>
              <p:nvPr userDrawn="1"/>
            </p:nvSpPr>
            <p:spPr bwMode="auto">
              <a:xfrm>
                <a:off x="2074" y="163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Rectangle 136"/>
              <p:cNvSpPr>
                <a:spLocks noChangeArrowheads="1"/>
              </p:cNvSpPr>
              <p:nvPr userDrawn="1"/>
            </p:nvSpPr>
            <p:spPr bwMode="auto">
              <a:xfrm>
                <a:off x="2075" y="163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37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Rectangle 138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Rectangle 139"/>
              <p:cNvSpPr>
                <a:spLocks noChangeArrowheads="1"/>
              </p:cNvSpPr>
              <p:nvPr userDrawn="1"/>
            </p:nvSpPr>
            <p:spPr bwMode="auto">
              <a:xfrm>
                <a:off x="2077" y="163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Rectangle 140"/>
              <p:cNvSpPr>
                <a:spLocks noChangeArrowheads="1"/>
              </p:cNvSpPr>
              <p:nvPr userDrawn="1"/>
            </p:nvSpPr>
            <p:spPr bwMode="auto">
              <a:xfrm>
                <a:off x="2078" y="163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41"/>
              <p:cNvSpPr>
                <a:spLocks noChangeArrowheads="1"/>
              </p:cNvSpPr>
              <p:nvPr userDrawn="1"/>
            </p:nvSpPr>
            <p:spPr bwMode="auto">
              <a:xfrm>
                <a:off x="2079" y="163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Rectangle 142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Rectangle 143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Rectangle 144"/>
              <p:cNvSpPr>
                <a:spLocks noChangeArrowheads="1"/>
              </p:cNvSpPr>
              <p:nvPr userDrawn="1"/>
            </p:nvSpPr>
            <p:spPr bwMode="auto">
              <a:xfrm>
                <a:off x="2081" y="163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145"/>
              <p:cNvSpPr>
                <a:spLocks noChangeArrowheads="1"/>
              </p:cNvSpPr>
              <p:nvPr userDrawn="1"/>
            </p:nvSpPr>
            <p:spPr bwMode="auto">
              <a:xfrm>
                <a:off x="2082" y="163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Rectangle 146"/>
              <p:cNvSpPr>
                <a:spLocks noChangeArrowheads="1"/>
              </p:cNvSpPr>
              <p:nvPr userDrawn="1"/>
            </p:nvSpPr>
            <p:spPr bwMode="auto">
              <a:xfrm>
                <a:off x="2083" y="163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147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Rectangle 148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Rectangle 149"/>
              <p:cNvSpPr>
                <a:spLocks noChangeArrowheads="1"/>
              </p:cNvSpPr>
              <p:nvPr userDrawn="1"/>
            </p:nvSpPr>
            <p:spPr bwMode="auto">
              <a:xfrm>
                <a:off x="2085" y="163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Rectangle 150"/>
              <p:cNvSpPr>
                <a:spLocks noChangeArrowheads="1"/>
              </p:cNvSpPr>
              <p:nvPr userDrawn="1"/>
            </p:nvSpPr>
            <p:spPr bwMode="auto">
              <a:xfrm>
                <a:off x="2086" y="163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151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Rectangle 152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Rectangle 153"/>
              <p:cNvSpPr>
                <a:spLocks noChangeArrowheads="1"/>
              </p:cNvSpPr>
              <p:nvPr userDrawn="1"/>
            </p:nvSpPr>
            <p:spPr bwMode="auto">
              <a:xfrm>
                <a:off x="2088" y="163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Rectangle 154"/>
              <p:cNvSpPr>
                <a:spLocks noChangeArrowheads="1"/>
              </p:cNvSpPr>
              <p:nvPr userDrawn="1"/>
            </p:nvSpPr>
            <p:spPr bwMode="auto">
              <a:xfrm>
                <a:off x="2089" y="163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155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Rectangle 156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Rectangle 157"/>
              <p:cNvSpPr>
                <a:spLocks noChangeArrowheads="1"/>
              </p:cNvSpPr>
              <p:nvPr userDrawn="1"/>
            </p:nvSpPr>
            <p:spPr bwMode="auto">
              <a:xfrm>
                <a:off x="2091" y="163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Rectangle 158"/>
              <p:cNvSpPr>
                <a:spLocks noChangeArrowheads="1"/>
              </p:cNvSpPr>
              <p:nvPr userDrawn="1"/>
            </p:nvSpPr>
            <p:spPr bwMode="auto">
              <a:xfrm>
                <a:off x="2092" y="163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159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Rectangle 160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Rectangle 161"/>
              <p:cNvSpPr>
                <a:spLocks noChangeArrowheads="1"/>
              </p:cNvSpPr>
              <p:nvPr userDrawn="1"/>
            </p:nvSpPr>
            <p:spPr bwMode="auto">
              <a:xfrm>
                <a:off x="2094" y="163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Rectangle 162"/>
              <p:cNvSpPr>
                <a:spLocks noChangeArrowheads="1"/>
              </p:cNvSpPr>
              <p:nvPr userDrawn="1"/>
            </p:nvSpPr>
            <p:spPr bwMode="auto">
              <a:xfrm>
                <a:off x="2095" y="163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Rectangle 163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Rectangle 164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65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66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moveTo>
                      <a:pt x="374" y="0"/>
                    </a:move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Rectangle 167"/>
              <p:cNvSpPr>
                <a:spLocks noChangeArrowheads="1"/>
              </p:cNvSpPr>
              <p:nvPr userDrawn="1"/>
            </p:nvSpPr>
            <p:spPr bwMode="auto">
              <a:xfrm>
                <a:off x="2020" y="150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Rectangle 168"/>
              <p:cNvSpPr>
                <a:spLocks noChangeArrowheads="1"/>
              </p:cNvSpPr>
              <p:nvPr userDrawn="1"/>
            </p:nvSpPr>
            <p:spPr bwMode="auto">
              <a:xfrm>
                <a:off x="2022" y="150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169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Rectangle 170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Rectangle 171"/>
              <p:cNvSpPr>
                <a:spLocks noChangeArrowheads="1"/>
              </p:cNvSpPr>
              <p:nvPr userDrawn="1"/>
            </p:nvSpPr>
            <p:spPr bwMode="auto">
              <a:xfrm>
                <a:off x="2024" y="150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Rectangle 172"/>
              <p:cNvSpPr>
                <a:spLocks noChangeArrowheads="1"/>
              </p:cNvSpPr>
              <p:nvPr userDrawn="1"/>
            </p:nvSpPr>
            <p:spPr bwMode="auto">
              <a:xfrm>
                <a:off x="2025" y="150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Rectangle 173"/>
              <p:cNvSpPr>
                <a:spLocks noChangeArrowheads="1"/>
              </p:cNvSpPr>
              <p:nvPr userDrawn="1"/>
            </p:nvSpPr>
            <p:spPr bwMode="auto">
              <a:xfrm>
                <a:off x="2026" y="150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Rectangle 174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Rectangle 175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Rectangle 176"/>
              <p:cNvSpPr>
                <a:spLocks noChangeArrowheads="1"/>
              </p:cNvSpPr>
              <p:nvPr userDrawn="1"/>
            </p:nvSpPr>
            <p:spPr bwMode="auto">
              <a:xfrm>
                <a:off x="2028" y="150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Rectangle 177"/>
              <p:cNvSpPr>
                <a:spLocks noChangeArrowheads="1"/>
              </p:cNvSpPr>
              <p:nvPr userDrawn="1"/>
            </p:nvSpPr>
            <p:spPr bwMode="auto">
              <a:xfrm>
                <a:off x="2029" y="150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Rectangle 178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179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Rectangle 180"/>
              <p:cNvSpPr>
                <a:spLocks noChangeArrowheads="1"/>
              </p:cNvSpPr>
              <p:nvPr userDrawn="1"/>
            </p:nvSpPr>
            <p:spPr bwMode="auto">
              <a:xfrm>
                <a:off x="2031" y="150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Rectangle 181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Rectangle 182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Rectangle 183"/>
              <p:cNvSpPr>
                <a:spLocks noChangeArrowheads="1"/>
              </p:cNvSpPr>
              <p:nvPr userDrawn="1"/>
            </p:nvSpPr>
            <p:spPr bwMode="auto">
              <a:xfrm>
                <a:off x="2033" y="150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Rectangle 184"/>
              <p:cNvSpPr>
                <a:spLocks noChangeArrowheads="1"/>
              </p:cNvSpPr>
              <p:nvPr userDrawn="1"/>
            </p:nvSpPr>
            <p:spPr bwMode="auto">
              <a:xfrm>
                <a:off x="2034" y="150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Rectangle 185"/>
              <p:cNvSpPr>
                <a:spLocks noChangeArrowheads="1"/>
              </p:cNvSpPr>
              <p:nvPr userDrawn="1"/>
            </p:nvSpPr>
            <p:spPr bwMode="auto">
              <a:xfrm>
                <a:off x="2035" y="150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Rectangle 186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Rectangle 187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Rectangle 188"/>
              <p:cNvSpPr>
                <a:spLocks noChangeArrowheads="1"/>
              </p:cNvSpPr>
              <p:nvPr userDrawn="1"/>
            </p:nvSpPr>
            <p:spPr bwMode="auto">
              <a:xfrm>
                <a:off x="2037" y="150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Rectangle 189"/>
              <p:cNvSpPr>
                <a:spLocks noChangeArrowheads="1"/>
              </p:cNvSpPr>
              <p:nvPr userDrawn="1"/>
            </p:nvSpPr>
            <p:spPr bwMode="auto">
              <a:xfrm>
                <a:off x="2038" y="150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Rectangle 190"/>
              <p:cNvSpPr>
                <a:spLocks noChangeArrowheads="1"/>
              </p:cNvSpPr>
              <p:nvPr userDrawn="1"/>
            </p:nvSpPr>
            <p:spPr bwMode="auto">
              <a:xfrm>
                <a:off x="2039" y="150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91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92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193"/>
              <p:cNvSpPr>
                <a:spLocks noChangeArrowheads="1"/>
              </p:cNvSpPr>
              <p:nvPr userDrawn="1"/>
            </p:nvSpPr>
            <p:spPr bwMode="auto">
              <a:xfrm>
                <a:off x="2041" y="150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194"/>
              <p:cNvSpPr>
                <a:spLocks noChangeArrowheads="1"/>
              </p:cNvSpPr>
              <p:nvPr userDrawn="1"/>
            </p:nvSpPr>
            <p:spPr bwMode="auto">
              <a:xfrm>
                <a:off x="2042" y="150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195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Rectangle 196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Rectangle 197"/>
              <p:cNvSpPr>
                <a:spLocks noChangeArrowheads="1"/>
              </p:cNvSpPr>
              <p:nvPr userDrawn="1"/>
            </p:nvSpPr>
            <p:spPr bwMode="auto">
              <a:xfrm>
                <a:off x="2044" y="150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Rectangle 198"/>
              <p:cNvSpPr>
                <a:spLocks noChangeArrowheads="1"/>
              </p:cNvSpPr>
              <p:nvPr userDrawn="1"/>
            </p:nvSpPr>
            <p:spPr bwMode="auto">
              <a:xfrm>
                <a:off x="2045" y="150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Rectangle 199"/>
              <p:cNvSpPr>
                <a:spLocks noChangeArrowheads="1"/>
              </p:cNvSpPr>
              <p:nvPr userDrawn="1"/>
            </p:nvSpPr>
            <p:spPr bwMode="auto">
              <a:xfrm>
                <a:off x="2046" y="150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Rectangle 200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Rectangle 201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Rectangle 202"/>
              <p:cNvSpPr>
                <a:spLocks noChangeArrowheads="1"/>
              </p:cNvSpPr>
              <p:nvPr userDrawn="1"/>
            </p:nvSpPr>
            <p:spPr bwMode="auto">
              <a:xfrm>
                <a:off x="2048" y="150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Rectangle 203"/>
              <p:cNvSpPr>
                <a:spLocks noChangeArrowheads="1"/>
              </p:cNvSpPr>
              <p:nvPr userDrawn="1"/>
            </p:nvSpPr>
            <p:spPr bwMode="auto">
              <a:xfrm>
                <a:off x="2049" y="150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Rectangle 204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Rectangle 205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Rectangle 206"/>
              <p:cNvSpPr>
                <a:spLocks noChangeArrowheads="1"/>
              </p:cNvSpPr>
              <p:nvPr userDrawn="1"/>
            </p:nvSpPr>
            <p:spPr bwMode="auto">
              <a:xfrm>
                <a:off x="2051" y="150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Rectangle 207"/>
              <p:cNvSpPr>
                <a:spLocks noChangeArrowheads="1"/>
              </p:cNvSpPr>
              <p:nvPr userDrawn="1"/>
            </p:nvSpPr>
            <p:spPr bwMode="auto">
              <a:xfrm>
                <a:off x="2052" y="150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Rectangle 208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Rectangle 209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Rectangle 210"/>
              <p:cNvSpPr>
                <a:spLocks noChangeArrowheads="1"/>
              </p:cNvSpPr>
              <p:nvPr userDrawn="1"/>
            </p:nvSpPr>
            <p:spPr bwMode="auto">
              <a:xfrm>
                <a:off x="2054" y="150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211"/>
              <p:cNvSpPr>
                <a:spLocks noChangeArrowheads="1"/>
              </p:cNvSpPr>
              <p:nvPr userDrawn="1"/>
            </p:nvSpPr>
            <p:spPr bwMode="auto">
              <a:xfrm>
                <a:off x="2055" y="150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Rectangle 212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Rectangle 213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Rectangle 214"/>
              <p:cNvSpPr>
                <a:spLocks noChangeArrowheads="1"/>
              </p:cNvSpPr>
              <p:nvPr userDrawn="1"/>
            </p:nvSpPr>
            <p:spPr bwMode="auto">
              <a:xfrm>
                <a:off x="2057" y="150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Rectangle 215"/>
              <p:cNvSpPr>
                <a:spLocks noChangeArrowheads="1"/>
              </p:cNvSpPr>
              <p:nvPr userDrawn="1"/>
            </p:nvSpPr>
            <p:spPr bwMode="auto">
              <a:xfrm>
                <a:off x="2058" y="150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Rectangle 216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Rectangle 217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18"/>
              <p:cNvSpPr>
                <a:spLocks noEditPoints="1"/>
              </p:cNvSpPr>
              <p:nvPr userDrawn="1"/>
            </p:nvSpPr>
            <p:spPr bwMode="auto">
              <a:xfrm>
                <a:off x="1713" y="988"/>
                <a:ext cx="642" cy="1051"/>
              </a:xfrm>
              <a:custGeom>
                <a:avLst/>
                <a:gdLst>
                  <a:gd name="T0" fmla="*/ 254 w 643"/>
                  <a:gd name="T1" fmla="*/ 998 h 1051"/>
                  <a:gd name="T2" fmla="*/ 621 w 643"/>
                  <a:gd name="T3" fmla="*/ 866 h 1051"/>
                  <a:gd name="T4" fmla="*/ 0 w 643"/>
                  <a:gd name="T5" fmla="*/ 107 h 1051"/>
                  <a:gd name="T6" fmla="*/ 643 w 643"/>
                  <a:gd name="T7" fmla="*/ 945 h 1051"/>
                  <a:gd name="T8" fmla="*/ 350 w 643"/>
                  <a:gd name="T9" fmla="*/ 623 h 1051"/>
                  <a:gd name="T10" fmla="*/ 381 w 643"/>
                  <a:gd name="T11" fmla="*/ 733 h 1051"/>
                  <a:gd name="T12" fmla="*/ 252 w 643"/>
                  <a:gd name="T13" fmla="*/ 458 h 1051"/>
                  <a:gd name="T14" fmla="*/ 224 w 643"/>
                  <a:gd name="T15" fmla="*/ 396 h 1051"/>
                  <a:gd name="T16" fmla="*/ 241 w 643"/>
                  <a:gd name="T17" fmla="*/ 376 h 1051"/>
                  <a:gd name="T18" fmla="*/ 270 w 643"/>
                  <a:gd name="T19" fmla="*/ 392 h 1051"/>
                  <a:gd name="T20" fmla="*/ 289 w 643"/>
                  <a:gd name="T21" fmla="*/ 408 h 1051"/>
                  <a:gd name="T22" fmla="*/ 288 w 643"/>
                  <a:gd name="T23" fmla="*/ 378 h 1051"/>
                  <a:gd name="T24" fmla="*/ 280 w 643"/>
                  <a:gd name="T25" fmla="*/ 365 h 1051"/>
                  <a:gd name="T26" fmla="*/ 338 w 643"/>
                  <a:gd name="T27" fmla="*/ 363 h 1051"/>
                  <a:gd name="T28" fmla="*/ 355 w 643"/>
                  <a:gd name="T29" fmla="*/ 443 h 1051"/>
                  <a:gd name="T30" fmla="*/ 364 w 643"/>
                  <a:gd name="T31" fmla="*/ 457 h 1051"/>
                  <a:gd name="T32" fmla="*/ 306 w 643"/>
                  <a:gd name="T33" fmla="*/ 458 h 1051"/>
                  <a:gd name="T34" fmla="*/ 299 w 643"/>
                  <a:gd name="T35" fmla="*/ 428 h 1051"/>
                  <a:gd name="T36" fmla="*/ 285 w 643"/>
                  <a:gd name="T37" fmla="*/ 452 h 1051"/>
                  <a:gd name="T38" fmla="*/ 299 w 643"/>
                  <a:gd name="T39" fmla="*/ 461 h 1051"/>
                  <a:gd name="T40" fmla="*/ 248 w 643"/>
                  <a:gd name="T41" fmla="*/ 490 h 1051"/>
                  <a:gd name="T42" fmla="*/ 313 w 643"/>
                  <a:gd name="T43" fmla="*/ 493 h 1051"/>
                  <a:gd name="T44" fmla="*/ 344 w 643"/>
                  <a:gd name="T45" fmla="*/ 603 h 1051"/>
                  <a:gd name="T46" fmla="*/ 313 w 643"/>
                  <a:gd name="T47" fmla="*/ 493 h 1051"/>
                  <a:gd name="T48" fmla="*/ 408 w 643"/>
                  <a:gd name="T49" fmla="*/ 863 h 1051"/>
                  <a:gd name="T50" fmla="*/ 378 w 643"/>
                  <a:gd name="T51" fmla="*/ 842 h 1051"/>
                  <a:gd name="T52" fmla="*/ 350 w 643"/>
                  <a:gd name="T53" fmla="*/ 782 h 1051"/>
                  <a:gd name="T54" fmla="*/ 372 w 643"/>
                  <a:gd name="T55" fmla="*/ 760 h 1051"/>
                  <a:gd name="T56" fmla="*/ 408 w 643"/>
                  <a:gd name="T57" fmla="*/ 765 h 1051"/>
                  <a:gd name="T58" fmla="*/ 412 w 643"/>
                  <a:gd name="T59" fmla="*/ 837 h 1051"/>
                  <a:gd name="T60" fmla="*/ 447 w 643"/>
                  <a:gd name="T61" fmla="*/ 801 h 1051"/>
                  <a:gd name="T62" fmla="*/ 456 w 643"/>
                  <a:gd name="T63" fmla="*/ 851 h 1051"/>
                  <a:gd name="T64" fmla="*/ 543 w 643"/>
                  <a:gd name="T65" fmla="*/ 837 h 1051"/>
                  <a:gd name="T66" fmla="*/ 449 w 643"/>
                  <a:gd name="T67" fmla="*/ 511 h 1051"/>
                  <a:gd name="T68" fmla="*/ 440 w 643"/>
                  <a:gd name="T69" fmla="*/ 478 h 1051"/>
                  <a:gd name="T70" fmla="*/ 454 w 643"/>
                  <a:gd name="T71" fmla="*/ 453 h 1051"/>
                  <a:gd name="T72" fmla="*/ 425 w 643"/>
                  <a:gd name="T73" fmla="*/ 397 h 1051"/>
                  <a:gd name="T74" fmla="*/ 321 w 643"/>
                  <a:gd name="T75" fmla="*/ 89 h 1051"/>
                  <a:gd name="T76" fmla="*/ 291 w 643"/>
                  <a:gd name="T77" fmla="*/ 265 h 1051"/>
                  <a:gd name="T78" fmla="*/ 250 w 643"/>
                  <a:gd name="T79" fmla="*/ 255 h 1051"/>
                  <a:gd name="T80" fmla="*/ 269 w 643"/>
                  <a:gd name="T81" fmla="*/ 319 h 1051"/>
                  <a:gd name="T82" fmla="*/ 309 w 643"/>
                  <a:gd name="T83" fmla="*/ 323 h 1051"/>
                  <a:gd name="T84" fmla="*/ 270 w 643"/>
                  <a:gd name="T85" fmla="*/ 344 h 1051"/>
                  <a:gd name="T86" fmla="*/ 248 w 643"/>
                  <a:gd name="T87" fmla="*/ 231 h 1051"/>
                  <a:gd name="T88" fmla="*/ 202 w 643"/>
                  <a:gd name="T89" fmla="*/ 104 h 1051"/>
                  <a:gd name="T90" fmla="*/ 244 w 643"/>
                  <a:gd name="T91" fmla="*/ 100 h 1051"/>
                  <a:gd name="T92" fmla="*/ 227 w 643"/>
                  <a:gd name="T93" fmla="*/ 136 h 1051"/>
                  <a:gd name="T94" fmla="*/ 208 w 643"/>
                  <a:gd name="T95" fmla="*/ 127 h 1051"/>
                  <a:gd name="T96" fmla="*/ 264 w 643"/>
                  <a:gd name="T97" fmla="*/ 168 h 1051"/>
                  <a:gd name="T98" fmla="*/ 189 w 643"/>
                  <a:gd name="T99" fmla="*/ 219 h 1051"/>
                  <a:gd name="T100" fmla="*/ 202 w 643"/>
                  <a:gd name="T101" fmla="*/ 181 h 1051"/>
                  <a:gd name="T102" fmla="*/ 223 w 643"/>
                  <a:gd name="T103" fmla="*/ 178 h 1051"/>
                  <a:gd name="T104" fmla="*/ 202 w 643"/>
                  <a:gd name="T105" fmla="*/ 104 h 1051"/>
                  <a:gd name="T106" fmla="*/ 82 w 643"/>
                  <a:gd name="T107" fmla="*/ 150 h 1051"/>
                  <a:gd name="T108" fmla="*/ 175 w 643"/>
                  <a:gd name="T109" fmla="*/ 476 h 1051"/>
                  <a:gd name="T110" fmla="*/ 185 w 643"/>
                  <a:gd name="T111" fmla="*/ 509 h 1051"/>
                  <a:gd name="T112" fmla="*/ 181 w 643"/>
                  <a:gd name="T113" fmla="*/ 546 h 1051"/>
                  <a:gd name="T114" fmla="*/ 215 w 643"/>
                  <a:gd name="T115" fmla="*/ 585 h 1051"/>
                  <a:gd name="T116" fmla="*/ 289 w 643"/>
                  <a:gd name="T117" fmla="*/ 901 h 1051"/>
                  <a:gd name="T118" fmla="*/ 205 w 643"/>
                  <a:gd name="T119" fmla="*/ 58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3" h="1051">
                    <a:moveTo>
                      <a:pt x="628" y="891"/>
                    </a:moveTo>
                    <a:cubicBezTo>
                      <a:pt x="442" y="945"/>
                      <a:pt x="442" y="945"/>
                      <a:pt x="442" y="945"/>
                    </a:cubicBezTo>
                    <a:cubicBezTo>
                      <a:pt x="254" y="998"/>
                      <a:pt x="254" y="998"/>
                      <a:pt x="254" y="998"/>
                    </a:cubicBezTo>
                    <a:cubicBezTo>
                      <a:pt x="247" y="973"/>
                      <a:pt x="247" y="973"/>
                      <a:pt x="247" y="973"/>
                    </a:cubicBezTo>
                    <a:cubicBezTo>
                      <a:pt x="435" y="919"/>
                      <a:pt x="435" y="919"/>
                      <a:pt x="435" y="919"/>
                    </a:cubicBezTo>
                    <a:cubicBezTo>
                      <a:pt x="621" y="866"/>
                      <a:pt x="621" y="866"/>
                      <a:pt x="621" y="866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69" y="1051"/>
                      <a:pt x="269" y="1051"/>
                      <a:pt x="269" y="1051"/>
                    </a:cubicBezTo>
                    <a:cubicBezTo>
                      <a:pt x="457" y="998"/>
                      <a:pt x="457" y="998"/>
                      <a:pt x="457" y="998"/>
                    </a:cubicBezTo>
                    <a:cubicBezTo>
                      <a:pt x="643" y="945"/>
                      <a:pt x="643" y="945"/>
                      <a:pt x="643" y="945"/>
                    </a:cubicBezTo>
                    <a:lnTo>
                      <a:pt x="628" y="891"/>
                    </a:lnTo>
                    <a:close/>
                    <a:moveTo>
                      <a:pt x="314" y="695"/>
                    </a:moveTo>
                    <a:cubicBezTo>
                      <a:pt x="303" y="658"/>
                      <a:pt x="316" y="633"/>
                      <a:pt x="350" y="623"/>
                    </a:cubicBezTo>
                    <a:cubicBezTo>
                      <a:pt x="350" y="623"/>
                      <a:pt x="351" y="623"/>
                      <a:pt x="351" y="623"/>
                    </a:cubicBezTo>
                    <a:cubicBezTo>
                      <a:pt x="384" y="613"/>
                      <a:pt x="405" y="626"/>
                      <a:pt x="415" y="661"/>
                    </a:cubicBezTo>
                    <a:cubicBezTo>
                      <a:pt x="425" y="696"/>
                      <a:pt x="413" y="722"/>
                      <a:pt x="381" y="733"/>
                    </a:cubicBezTo>
                    <a:cubicBezTo>
                      <a:pt x="380" y="733"/>
                      <a:pt x="379" y="733"/>
                      <a:pt x="378" y="734"/>
                    </a:cubicBezTo>
                    <a:cubicBezTo>
                      <a:pt x="346" y="743"/>
                      <a:pt x="324" y="729"/>
                      <a:pt x="314" y="695"/>
                    </a:cubicBezTo>
                    <a:close/>
                    <a:moveTo>
                      <a:pt x="252" y="458"/>
                    </a:moveTo>
                    <a:cubicBezTo>
                      <a:pt x="236" y="401"/>
                      <a:pt x="236" y="401"/>
                      <a:pt x="236" y="401"/>
                    </a:cubicBezTo>
                    <a:cubicBezTo>
                      <a:pt x="234" y="395"/>
                      <a:pt x="232" y="393"/>
                      <a:pt x="228" y="395"/>
                    </a:cubicBezTo>
                    <a:cubicBezTo>
                      <a:pt x="226" y="395"/>
                      <a:pt x="224" y="396"/>
                      <a:pt x="224" y="396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82"/>
                      <a:pt x="219" y="382"/>
                      <a:pt x="219" y="382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50" y="373"/>
                      <a:pt x="273" y="366"/>
                      <a:pt x="273" y="366"/>
                    </a:cubicBezTo>
                    <a:cubicBezTo>
                      <a:pt x="276" y="381"/>
                      <a:pt x="276" y="381"/>
                      <a:pt x="276" y="381"/>
                    </a:cubicBezTo>
                    <a:cubicBezTo>
                      <a:pt x="269" y="384"/>
                      <a:pt x="268" y="386"/>
                      <a:pt x="270" y="392"/>
                    </a:cubicBezTo>
                    <a:cubicBezTo>
                      <a:pt x="274" y="412"/>
                      <a:pt x="274" y="412"/>
                      <a:pt x="274" y="412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96" y="406"/>
                      <a:pt x="299" y="405"/>
                      <a:pt x="302" y="404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5" y="378"/>
                      <a:pt x="293" y="377"/>
                      <a:pt x="288" y="378"/>
                    </a:cubicBezTo>
                    <a:cubicBezTo>
                      <a:pt x="284" y="379"/>
                      <a:pt x="284" y="379"/>
                      <a:pt x="284" y="379"/>
                    </a:cubicBezTo>
                    <a:cubicBezTo>
                      <a:pt x="282" y="378"/>
                      <a:pt x="282" y="378"/>
                      <a:pt x="282" y="378"/>
                    </a:cubicBezTo>
                    <a:cubicBezTo>
                      <a:pt x="280" y="365"/>
                      <a:pt x="280" y="365"/>
                      <a:pt x="280" y="365"/>
                    </a:cubicBezTo>
                    <a:cubicBezTo>
                      <a:pt x="306" y="358"/>
                      <a:pt x="306" y="358"/>
                      <a:pt x="306" y="358"/>
                    </a:cubicBezTo>
                    <a:cubicBezTo>
                      <a:pt x="313" y="356"/>
                      <a:pt x="335" y="349"/>
                      <a:pt x="335" y="349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330" y="367"/>
                      <a:pt x="329" y="369"/>
                      <a:pt x="331" y="375"/>
                    </a:cubicBezTo>
                    <a:cubicBezTo>
                      <a:pt x="333" y="388"/>
                      <a:pt x="340" y="412"/>
                      <a:pt x="346" y="434"/>
                    </a:cubicBezTo>
                    <a:cubicBezTo>
                      <a:pt x="348" y="442"/>
                      <a:pt x="350" y="444"/>
                      <a:pt x="355" y="443"/>
                    </a:cubicBezTo>
                    <a:cubicBezTo>
                      <a:pt x="357" y="442"/>
                      <a:pt x="360" y="441"/>
                      <a:pt x="360" y="441"/>
                    </a:cubicBezTo>
                    <a:cubicBezTo>
                      <a:pt x="361" y="443"/>
                      <a:pt x="361" y="443"/>
                      <a:pt x="361" y="443"/>
                    </a:cubicBezTo>
                    <a:cubicBezTo>
                      <a:pt x="364" y="457"/>
                      <a:pt x="364" y="457"/>
                      <a:pt x="364" y="457"/>
                    </a:cubicBezTo>
                    <a:cubicBezTo>
                      <a:pt x="364" y="457"/>
                      <a:pt x="349" y="461"/>
                      <a:pt x="336" y="464"/>
                    </a:cubicBezTo>
                    <a:cubicBezTo>
                      <a:pt x="328" y="466"/>
                      <a:pt x="308" y="472"/>
                      <a:pt x="308" y="472"/>
                    </a:cubicBezTo>
                    <a:cubicBezTo>
                      <a:pt x="306" y="458"/>
                      <a:pt x="306" y="458"/>
                      <a:pt x="306" y="458"/>
                    </a:cubicBezTo>
                    <a:cubicBezTo>
                      <a:pt x="314" y="455"/>
                      <a:pt x="316" y="451"/>
                      <a:pt x="313" y="442"/>
                    </a:cubicBezTo>
                    <a:cubicBezTo>
                      <a:pt x="308" y="426"/>
                      <a:pt x="308" y="426"/>
                      <a:pt x="308" y="426"/>
                    </a:cubicBezTo>
                    <a:cubicBezTo>
                      <a:pt x="308" y="426"/>
                      <a:pt x="302" y="427"/>
                      <a:pt x="299" y="428"/>
                    </a:cubicBezTo>
                    <a:cubicBezTo>
                      <a:pt x="298" y="429"/>
                      <a:pt x="296" y="429"/>
                      <a:pt x="295" y="429"/>
                    </a:cubicBezTo>
                    <a:cubicBezTo>
                      <a:pt x="289" y="432"/>
                      <a:pt x="280" y="435"/>
                      <a:pt x="280" y="435"/>
                    </a:cubicBezTo>
                    <a:cubicBezTo>
                      <a:pt x="285" y="452"/>
                      <a:pt x="285" y="452"/>
                      <a:pt x="285" y="452"/>
                    </a:cubicBezTo>
                    <a:cubicBezTo>
                      <a:pt x="288" y="461"/>
                      <a:pt x="289" y="463"/>
                      <a:pt x="293" y="461"/>
                    </a:cubicBezTo>
                    <a:cubicBezTo>
                      <a:pt x="296" y="461"/>
                      <a:pt x="298" y="460"/>
                      <a:pt x="298" y="460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2" y="475"/>
                      <a:pt x="282" y="480"/>
                      <a:pt x="275" y="482"/>
                    </a:cubicBezTo>
                    <a:cubicBezTo>
                      <a:pt x="265" y="485"/>
                      <a:pt x="248" y="490"/>
                      <a:pt x="248" y="490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53" y="470"/>
                      <a:pt x="254" y="467"/>
                      <a:pt x="252" y="458"/>
                    </a:cubicBezTo>
                    <a:close/>
                    <a:moveTo>
                      <a:pt x="313" y="493"/>
                    </a:moveTo>
                    <a:cubicBezTo>
                      <a:pt x="313" y="493"/>
                      <a:pt x="314" y="493"/>
                      <a:pt x="314" y="493"/>
                    </a:cubicBezTo>
                    <a:cubicBezTo>
                      <a:pt x="347" y="484"/>
                      <a:pt x="368" y="497"/>
                      <a:pt x="378" y="531"/>
                    </a:cubicBezTo>
                    <a:cubicBezTo>
                      <a:pt x="388" y="567"/>
                      <a:pt x="376" y="592"/>
                      <a:pt x="344" y="603"/>
                    </a:cubicBezTo>
                    <a:cubicBezTo>
                      <a:pt x="343" y="603"/>
                      <a:pt x="342" y="604"/>
                      <a:pt x="341" y="604"/>
                    </a:cubicBezTo>
                    <a:cubicBezTo>
                      <a:pt x="309" y="613"/>
                      <a:pt x="287" y="599"/>
                      <a:pt x="277" y="565"/>
                    </a:cubicBezTo>
                    <a:cubicBezTo>
                      <a:pt x="267" y="529"/>
                      <a:pt x="279" y="503"/>
                      <a:pt x="313" y="493"/>
                    </a:cubicBezTo>
                    <a:close/>
                    <a:moveTo>
                      <a:pt x="456" y="851"/>
                    </a:moveTo>
                    <a:cubicBezTo>
                      <a:pt x="456" y="851"/>
                      <a:pt x="438" y="855"/>
                      <a:pt x="418" y="861"/>
                    </a:cubicBezTo>
                    <a:cubicBezTo>
                      <a:pt x="408" y="863"/>
                      <a:pt x="408" y="863"/>
                      <a:pt x="408" y="863"/>
                    </a:cubicBezTo>
                    <a:cubicBezTo>
                      <a:pt x="391" y="868"/>
                      <a:pt x="374" y="875"/>
                      <a:pt x="374" y="875"/>
                    </a:cubicBezTo>
                    <a:cubicBezTo>
                      <a:pt x="371" y="859"/>
                      <a:pt x="371" y="859"/>
                      <a:pt x="371" y="859"/>
                    </a:cubicBezTo>
                    <a:cubicBezTo>
                      <a:pt x="379" y="856"/>
                      <a:pt x="380" y="852"/>
                      <a:pt x="378" y="842"/>
                    </a:cubicBezTo>
                    <a:cubicBezTo>
                      <a:pt x="362" y="787"/>
                      <a:pt x="362" y="787"/>
                      <a:pt x="362" y="787"/>
                    </a:cubicBezTo>
                    <a:cubicBezTo>
                      <a:pt x="360" y="780"/>
                      <a:pt x="358" y="779"/>
                      <a:pt x="354" y="780"/>
                    </a:cubicBezTo>
                    <a:cubicBezTo>
                      <a:pt x="352" y="781"/>
                      <a:pt x="350" y="782"/>
                      <a:pt x="350" y="782"/>
                    </a:cubicBezTo>
                    <a:cubicBezTo>
                      <a:pt x="348" y="780"/>
                      <a:pt x="348" y="780"/>
                      <a:pt x="348" y="780"/>
                    </a:cubicBezTo>
                    <a:cubicBezTo>
                      <a:pt x="346" y="767"/>
                      <a:pt x="346" y="767"/>
                      <a:pt x="346" y="767"/>
                    </a:cubicBezTo>
                    <a:cubicBezTo>
                      <a:pt x="372" y="760"/>
                      <a:pt x="372" y="760"/>
                      <a:pt x="372" y="760"/>
                    </a:cubicBezTo>
                    <a:cubicBezTo>
                      <a:pt x="375" y="759"/>
                      <a:pt x="382" y="757"/>
                      <a:pt x="388" y="755"/>
                    </a:cubicBezTo>
                    <a:cubicBezTo>
                      <a:pt x="397" y="752"/>
                      <a:pt x="406" y="749"/>
                      <a:pt x="406" y="749"/>
                    </a:cubicBezTo>
                    <a:cubicBezTo>
                      <a:pt x="408" y="765"/>
                      <a:pt x="408" y="765"/>
                      <a:pt x="408" y="765"/>
                    </a:cubicBezTo>
                    <a:cubicBezTo>
                      <a:pt x="397" y="770"/>
                      <a:pt x="395" y="772"/>
                      <a:pt x="396" y="778"/>
                    </a:cubicBezTo>
                    <a:cubicBezTo>
                      <a:pt x="399" y="789"/>
                      <a:pt x="401" y="800"/>
                      <a:pt x="405" y="815"/>
                    </a:cubicBezTo>
                    <a:cubicBezTo>
                      <a:pt x="412" y="837"/>
                      <a:pt x="412" y="837"/>
                      <a:pt x="412" y="837"/>
                    </a:cubicBezTo>
                    <a:cubicBezTo>
                      <a:pt x="413" y="840"/>
                      <a:pt x="415" y="841"/>
                      <a:pt x="419" y="840"/>
                    </a:cubicBezTo>
                    <a:cubicBezTo>
                      <a:pt x="430" y="837"/>
                      <a:pt x="432" y="831"/>
                      <a:pt x="427" y="809"/>
                    </a:cubicBezTo>
                    <a:cubicBezTo>
                      <a:pt x="447" y="801"/>
                      <a:pt x="447" y="801"/>
                      <a:pt x="447" y="801"/>
                    </a:cubicBezTo>
                    <a:cubicBezTo>
                      <a:pt x="450" y="803"/>
                      <a:pt x="450" y="803"/>
                      <a:pt x="450" y="803"/>
                    </a:cubicBezTo>
                    <a:cubicBezTo>
                      <a:pt x="450" y="803"/>
                      <a:pt x="453" y="825"/>
                      <a:pt x="459" y="848"/>
                    </a:cubicBezTo>
                    <a:lnTo>
                      <a:pt x="456" y="851"/>
                    </a:lnTo>
                    <a:close/>
                    <a:moveTo>
                      <a:pt x="459" y="516"/>
                    </a:moveTo>
                    <a:cubicBezTo>
                      <a:pt x="548" y="828"/>
                      <a:pt x="548" y="828"/>
                      <a:pt x="548" y="828"/>
                    </a:cubicBezTo>
                    <a:cubicBezTo>
                      <a:pt x="549" y="832"/>
                      <a:pt x="546" y="836"/>
                      <a:pt x="543" y="837"/>
                    </a:cubicBezTo>
                    <a:cubicBezTo>
                      <a:pt x="539" y="838"/>
                      <a:pt x="534" y="836"/>
                      <a:pt x="533" y="832"/>
                    </a:cubicBezTo>
                    <a:cubicBezTo>
                      <a:pt x="444" y="520"/>
                      <a:pt x="444" y="520"/>
                      <a:pt x="444" y="520"/>
                    </a:cubicBezTo>
                    <a:cubicBezTo>
                      <a:pt x="443" y="516"/>
                      <a:pt x="445" y="512"/>
                      <a:pt x="449" y="511"/>
                    </a:cubicBezTo>
                    <a:cubicBezTo>
                      <a:pt x="453" y="510"/>
                      <a:pt x="457" y="512"/>
                      <a:pt x="459" y="516"/>
                    </a:cubicBezTo>
                    <a:close/>
                    <a:moveTo>
                      <a:pt x="454" y="453"/>
                    </a:moveTo>
                    <a:cubicBezTo>
                      <a:pt x="457" y="464"/>
                      <a:pt x="451" y="475"/>
                      <a:pt x="440" y="478"/>
                    </a:cubicBezTo>
                    <a:cubicBezTo>
                      <a:pt x="429" y="481"/>
                      <a:pt x="418" y="475"/>
                      <a:pt x="415" y="464"/>
                    </a:cubicBezTo>
                    <a:cubicBezTo>
                      <a:pt x="412" y="453"/>
                      <a:pt x="418" y="442"/>
                      <a:pt x="429" y="439"/>
                    </a:cubicBezTo>
                    <a:cubicBezTo>
                      <a:pt x="439" y="436"/>
                      <a:pt x="450" y="442"/>
                      <a:pt x="454" y="453"/>
                    </a:cubicBezTo>
                    <a:close/>
                    <a:moveTo>
                      <a:pt x="326" y="80"/>
                    </a:moveTo>
                    <a:cubicBezTo>
                      <a:pt x="330" y="79"/>
                      <a:pt x="334" y="81"/>
                      <a:pt x="336" y="85"/>
                    </a:cubicBezTo>
                    <a:cubicBezTo>
                      <a:pt x="425" y="397"/>
                      <a:pt x="425" y="397"/>
                      <a:pt x="425" y="397"/>
                    </a:cubicBezTo>
                    <a:cubicBezTo>
                      <a:pt x="426" y="401"/>
                      <a:pt x="424" y="405"/>
                      <a:pt x="420" y="406"/>
                    </a:cubicBezTo>
                    <a:cubicBezTo>
                      <a:pt x="416" y="408"/>
                      <a:pt x="412" y="405"/>
                      <a:pt x="410" y="401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0" y="85"/>
                      <a:pt x="322" y="81"/>
                      <a:pt x="326" y="80"/>
                    </a:cubicBezTo>
                    <a:close/>
                    <a:moveTo>
                      <a:pt x="286" y="228"/>
                    </a:moveTo>
                    <a:cubicBezTo>
                      <a:pt x="286" y="228"/>
                      <a:pt x="287" y="244"/>
                      <a:pt x="291" y="265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7" y="273"/>
                      <a:pt x="266" y="269"/>
                      <a:pt x="264" y="264"/>
                    </a:cubicBezTo>
                    <a:cubicBezTo>
                      <a:pt x="262" y="255"/>
                      <a:pt x="258" y="252"/>
                      <a:pt x="250" y="255"/>
                    </a:cubicBezTo>
                    <a:cubicBezTo>
                      <a:pt x="248" y="255"/>
                      <a:pt x="247" y="256"/>
                      <a:pt x="245" y="257"/>
                    </a:cubicBezTo>
                    <a:cubicBezTo>
                      <a:pt x="263" y="319"/>
                      <a:pt x="263" y="319"/>
                      <a:pt x="263" y="319"/>
                    </a:cubicBezTo>
                    <a:cubicBezTo>
                      <a:pt x="265" y="319"/>
                      <a:pt x="267" y="319"/>
                      <a:pt x="269" y="319"/>
                    </a:cubicBezTo>
                    <a:cubicBezTo>
                      <a:pt x="277" y="316"/>
                      <a:pt x="279" y="310"/>
                      <a:pt x="276" y="29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5" y="307"/>
                      <a:pt x="309" y="323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292" y="338"/>
                      <a:pt x="270" y="344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40" y="352"/>
                      <a:pt x="217" y="338"/>
                      <a:pt x="207" y="304"/>
                    </a:cubicBezTo>
                    <a:cubicBezTo>
                      <a:pt x="198" y="271"/>
                      <a:pt x="209" y="246"/>
                      <a:pt x="239" y="234"/>
                    </a:cubicBezTo>
                    <a:cubicBezTo>
                      <a:pt x="242" y="233"/>
                      <a:pt x="245" y="232"/>
                      <a:pt x="248" y="231"/>
                    </a:cubicBezTo>
                    <a:cubicBezTo>
                      <a:pt x="262" y="227"/>
                      <a:pt x="284" y="225"/>
                      <a:pt x="284" y="225"/>
                    </a:cubicBezTo>
                    <a:lnTo>
                      <a:pt x="286" y="228"/>
                    </a:lnTo>
                    <a:close/>
                    <a:moveTo>
                      <a:pt x="202" y="104"/>
                    </a:moveTo>
                    <a:cubicBezTo>
                      <a:pt x="204" y="103"/>
                      <a:pt x="207" y="102"/>
                      <a:pt x="209" y="102"/>
                    </a:cubicBezTo>
                    <a:cubicBezTo>
                      <a:pt x="227" y="97"/>
                      <a:pt x="241" y="97"/>
                      <a:pt x="241" y="97"/>
                    </a:cubicBezTo>
                    <a:cubicBezTo>
                      <a:pt x="244" y="100"/>
                      <a:pt x="244" y="100"/>
                      <a:pt x="244" y="100"/>
                    </a:cubicBezTo>
                    <a:cubicBezTo>
                      <a:pt x="244" y="100"/>
                      <a:pt x="245" y="115"/>
                      <a:pt x="248" y="130"/>
                    </a:cubicBezTo>
                    <a:cubicBezTo>
                      <a:pt x="230" y="137"/>
                      <a:pt x="230" y="137"/>
                      <a:pt x="230" y="137"/>
                    </a:cubicBezTo>
                    <a:cubicBezTo>
                      <a:pt x="227" y="136"/>
                      <a:pt x="227" y="136"/>
                      <a:pt x="227" y="136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4" y="126"/>
                      <a:pt x="219" y="124"/>
                      <a:pt x="211" y="126"/>
                    </a:cubicBezTo>
                    <a:cubicBezTo>
                      <a:pt x="210" y="126"/>
                      <a:pt x="209" y="126"/>
                      <a:pt x="208" y="127"/>
                    </a:cubicBezTo>
                    <a:cubicBezTo>
                      <a:pt x="212" y="142"/>
                      <a:pt x="212" y="142"/>
                      <a:pt x="212" y="142"/>
                    </a:cubicBezTo>
                    <a:cubicBezTo>
                      <a:pt x="217" y="143"/>
                      <a:pt x="222" y="144"/>
                      <a:pt x="228" y="145"/>
                    </a:cubicBezTo>
                    <a:cubicBezTo>
                      <a:pt x="243" y="146"/>
                      <a:pt x="259" y="150"/>
                      <a:pt x="264" y="168"/>
                    </a:cubicBezTo>
                    <a:cubicBezTo>
                      <a:pt x="270" y="187"/>
                      <a:pt x="258" y="203"/>
                      <a:pt x="233" y="213"/>
                    </a:cubicBezTo>
                    <a:cubicBezTo>
                      <a:pt x="230" y="214"/>
                      <a:pt x="227" y="216"/>
                      <a:pt x="223" y="217"/>
                    </a:cubicBezTo>
                    <a:cubicBezTo>
                      <a:pt x="204" y="222"/>
                      <a:pt x="189" y="219"/>
                      <a:pt x="189" y="219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6" y="216"/>
                      <a:pt x="184" y="199"/>
                      <a:pt x="182" y="188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92"/>
                      <a:pt x="212" y="196"/>
                      <a:pt x="221" y="193"/>
                    </a:cubicBezTo>
                    <a:cubicBezTo>
                      <a:pt x="224" y="193"/>
                      <a:pt x="225" y="192"/>
                      <a:pt x="227" y="191"/>
                    </a:cubicBezTo>
                    <a:cubicBezTo>
                      <a:pt x="223" y="178"/>
                      <a:pt x="223" y="178"/>
                      <a:pt x="223" y="178"/>
                    </a:cubicBezTo>
                    <a:cubicBezTo>
                      <a:pt x="218" y="176"/>
                      <a:pt x="210" y="176"/>
                      <a:pt x="202" y="174"/>
                    </a:cubicBezTo>
                    <a:cubicBezTo>
                      <a:pt x="188" y="172"/>
                      <a:pt x="173" y="168"/>
                      <a:pt x="169" y="151"/>
                    </a:cubicBezTo>
                    <a:cubicBezTo>
                      <a:pt x="163" y="132"/>
                      <a:pt x="176" y="113"/>
                      <a:pt x="202" y="104"/>
                    </a:cubicBezTo>
                    <a:close/>
                    <a:moveTo>
                      <a:pt x="166" y="471"/>
                    </a:moveTo>
                    <a:cubicBezTo>
                      <a:pt x="77" y="159"/>
                      <a:pt x="77" y="159"/>
                      <a:pt x="77" y="159"/>
                    </a:cubicBezTo>
                    <a:cubicBezTo>
                      <a:pt x="76" y="155"/>
                      <a:pt x="78" y="151"/>
                      <a:pt x="82" y="150"/>
                    </a:cubicBezTo>
                    <a:cubicBezTo>
                      <a:pt x="86" y="148"/>
                      <a:pt x="90" y="151"/>
                      <a:pt x="91" y="155"/>
                    </a:cubicBezTo>
                    <a:cubicBezTo>
                      <a:pt x="180" y="467"/>
                      <a:pt x="180" y="467"/>
                      <a:pt x="180" y="467"/>
                    </a:cubicBezTo>
                    <a:cubicBezTo>
                      <a:pt x="182" y="471"/>
                      <a:pt x="179" y="475"/>
                      <a:pt x="175" y="476"/>
                    </a:cubicBezTo>
                    <a:cubicBezTo>
                      <a:pt x="172" y="477"/>
                      <a:pt x="167" y="475"/>
                      <a:pt x="166" y="471"/>
                    </a:cubicBezTo>
                    <a:close/>
                    <a:moveTo>
                      <a:pt x="171" y="533"/>
                    </a:moveTo>
                    <a:cubicBezTo>
                      <a:pt x="168" y="523"/>
                      <a:pt x="174" y="512"/>
                      <a:pt x="185" y="509"/>
                    </a:cubicBezTo>
                    <a:cubicBezTo>
                      <a:pt x="196" y="506"/>
                      <a:pt x="207" y="512"/>
                      <a:pt x="210" y="522"/>
                    </a:cubicBezTo>
                    <a:cubicBezTo>
                      <a:pt x="213" y="533"/>
                      <a:pt x="207" y="544"/>
                      <a:pt x="196" y="547"/>
                    </a:cubicBezTo>
                    <a:cubicBezTo>
                      <a:pt x="191" y="549"/>
                      <a:pt x="185" y="548"/>
                      <a:pt x="181" y="546"/>
                    </a:cubicBezTo>
                    <a:cubicBezTo>
                      <a:pt x="176" y="543"/>
                      <a:pt x="173" y="539"/>
                      <a:pt x="171" y="533"/>
                    </a:cubicBezTo>
                    <a:close/>
                    <a:moveTo>
                      <a:pt x="205" y="580"/>
                    </a:moveTo>
                    <a:cubicBezTo>
                      <a:pt x="209" y="579"/>
                      <a:pt x="213" y="581"/>
                      <a:pt x="215" y="585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5" y="901"/>
                      <a:pt x="302" y="905"/>
                      <a:pt x="299" y="907"/>
                    </a:cubicBezTo>
                    <a:cubicBezTo>
                      <a:pt x="295" y="908"/>
                      <a:pt x="291" y="905"/>
                      <a:pt x="289" y="901"/>
                    </a:cubicBezTo>
                    <a:cubicBezTo>
                      <a:pt x="200" y="589"/>
                      <a:pt x="200" y="589"/>
                      <a:pt x="200" y="589"/>
                    </a:cubicBezTo>
                    <a:cubicBezTo>
                      <a:pt x="199" y="585"/>
                      <a:pt x="201" y="581"/>
                      <a:pt x="205" y="580"/>
                    </a:cubicBezTo>
                    <a:close/>
                    <a:moveTo>
                      <a:pt x="205" y="580"/>
                    </a:moveTo>
                    <a:cubicBezTo>
                      <a:pt x="205" y="580"/>
                      <a:pt x="205" y="580"/>
                      <a:pt x="205" y="580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19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close/>
                    <a:moveTo>
                      <a:pt x="375" y="0"/>
                    </a:move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20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moveTo>
                      <a:pt x="375" y="0"/>
                    </a:move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Freeform 232"/>
            <p:cNvSpPr>
              <a:spLocks noEditPoints="1"/>
            </p:cNvSpPr>
            <p:nvPr/>
          </p:nvSpPr>
          <p:spPr bwMode="auto">
            <a:xfrm>
              <a:off x="2828926" y="2614955"/>
              <a:ext cx="168275" cy="522288"/>
            </a:xfrm>
            <a:custGeom>
              <a:avLst/>
              <a:gdLst>
                <a:gd name="T0" fmla="*/ 99 w 106"/>
                <a:gd name="T1" fmla="*/ 327 h 329"/>
                <a:gd name="T2" fmla="*/ 104 w 106"/>
                <a:gd name="T3" fmla="*/ 318 h 329"/>
                <a:gd name="T4" fmla="*/ 15 w 106"/>
                <a:gd name="T5" fmla="*/ 6 h 329"/>
                <a:gd name="T6" fmla="*/ 6 w 106"/>
                <a:gd name="T7" fmla="*/ 1 h 329"/>
                <a:gd name="T8" fmla="*/ 1 w 106"/>
                <a:gd name="T9" fmla="*/ 10 h 329"/>
                <a:gd name="T10" fmla="*/ 90 w 106"/>
                <a:gd name="T11" fmla="*/ 322 h 329"/>
                <a:gd name="T12" fmla="*/ 99 w 106"/>
                <a:gd name="T13" fmla="*/ 327 h 329"/>
                <a:gd name="T14" fmla="*/ 99 w 106"/>
                <a:gd name="T15" fmla="*/ 327 h 329"/>
                <a:gd name="T16" fmla="*/ 99 w 106"/>
                <a:gd name="T17" fmla="*/ 3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9">
                  <a:moveTo>
                    <a:pt x="99" y="327"/>
                  </a:moveTo>
                  <a:cubicBezTo>
                    <a:pt x="103" y="326"/>
                    <a:pt x="106" y="322"/>
                    <a:pt x="104" y="3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5" y="329"/>
                    <a:pt x="99" y="327"/>
                  </a:cubicBezTo>
                  <a:close/>
                  <a:moveTo>
                    <a:pt x="99" y="327"/>
                  </a:moveTo>
                  <a:cubicBezTo>
                    <a:pt x="99" y="327"/>
                    <a:pt x="99" y="327"/>
                    <a:pt x="99" y="32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33"/>
            <p:cNvSpPr>
              <a:spLocks noEditPoints="1"/>
            </p:cNvSpPr>
            <p:nvPr/>
          </p:nvSpPr>
          <p:spPr bwMode="auto">
            <a:xfrm>
              <a:off x="3025247" y="3293161"/>
              <a:ext cx="166688" cy="520700"/>
            </a:xfrm>
            <a:custGeom>
              <a:avLst/>
              <a:gdLst>
                <a:gd name="T0" fmla="*/ 6 w 106"/>
                <a:gd name="T1" fmla="*/ 1 h 328"/>
                <a:gd name="T2" fmla="*/ 1 w 106"/>
                <a:gd name="T3" fmla="*/ 10 h 328"/>
                <a:gd name="T4" fmla="*/ 90 w 106"/>
                <a:gd name="T5" fmla="*/ 322 h 328"/>
                <a:gd name="T6" fmla="*/ 100 w 106"/>
                <a:gd name="T7" fmla="*/ 327 h 328"/>
                <a:gd name="T8" fmla="*/ 105 w 106"/>
                <a:gd name="T9" fmla="*/ 318 h 328"/>
                <a:gd name="T10" fmla="*/ 16 w 106"/>
                <a:gd name="T11" fmla="*/ 6 h 328"/>
                <a:gd name="T12" fmla="*/ 6 w 106"/>
                <a:gd name="T13" fmla="*/ 1 h 328"/>
                <a:gd name="T14" fmla="*/ 6 w 106"/>
                <a:gd name="T15" fmla="*/ 1 h 328"/>
                <a:gd name="T16" fmla="*/ 6 w 106"/>
                <a:gd name="T1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8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6" y="328"/>
                    <a:pt x="100" y="327"/>
                  </a:cubicBezTo>
                  <a:cubicBezTo>
                    <a:pt x="103" y="326"/>
                    <a:pt x="106" y="322"/>
                    <a:pt x="105" y="3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市场调研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5"/>
          <p:cNvSpPr/>
          <p:nvPr/>
        </p:nvSpPr>
        <p:spPr bwMode="auto">
          <a:xfrm>
            <a:off x="2953280" y="3072871"/>
            <a:ext cx="1498600" cy="1568450"/>
          </a:xfrm>
          <a:custGeom>
            <a:avLst/>
            <a:gdLst>
              <a:gd name="T0" fmla="*/ 176 w 944"/>
              <a:gd name="T1" fmla="*/ 204 h 988"/>
              <a:gd name="T2" fmla="*/ 178 w 944"/>
              <a:gd name="T3" fmla="*/ 216 h 988"/>
              <a:gd name="T4" fmla="*/ 188 w 944"/>
              <a:gd name="T5" fmla="*/ 240 h 988"/>
              <a:gd name="T6" fmla="*/ 206 w 944"/>
              <a:gd name="T7" fmla="*/ 256 h 988"/>
              <a:gd name="T8" fmla="*/ 228 w 944"/>
              <a:gd name="T9" fmla="*/ 266 h 988"/>
              <a:gd name="T10" fmla="*/ 578 w 944"/>
              <a:gd name="T11" fmla="*/ 268 h 988"/>
              <a:gd name="T12" fmla="*/ 614 w 944"/>
              <a:gd name="T13" fmla="*/ 270 h 988"/>
              <a:gd name="T14" fmla="*/ 686 w 944"/>
              <a:gd name="T15" fmla="*/ 284 h 988"/>
              <a:gd name="T16" fmla="*/ 752 w 944"/>
              <a:gd name="T17" fmla="*/ 312 h 988"/>
              <a:gd name="T18" fmla="*/ 810 w 944"/>
              <a:gd name="T19" fmla="*/ 352 h 988"/>
              <a:gd name="T20" fmla="*/ 860 w 944"/>
              <a:gd name="T21" fmla="*/ 402 h 988"/>
              <a:gd name="T22" fmla="*/ 900 w 944"/>
              <a:gd name="T23" fmla="*/ 460 h 988"/>
              <a:gd name="T24" fmla="*/ 928 w 944"/>
              <a:gd name="T25" fmla="*/ 526 h 988"/>
              <a:gd name="T26" fmla="*/ 944 w 944"/>
              <a:gd name="T27" fmla="*/ 596 h 988"/>
              <a:gd name="T28" fmla="*/ 944 w 944"/>
              <a:gd name="T29" fmla="*/ 634 h 988"/>
              <a:gd name="T30" fmla="*/ 940 w 944"/>
              <a:gd name="T31" fmla="*/ 696 h 988"/>
              <a:gd name="T32" fmla="*/ 924 w 944"/>
              <a:gd name="T33" fmla="*/ 756 h 988"/>
              <a:gd name="T34" fmla="*/ 900 w 944"/>
              <a:gd name="T35" fmla="*/ 810 h 988"/>
              <a:gd name="T36" fmla="*/ 866 w 944"/>
              <a:gd name="T37" fmla="*/ 860 h 988"/>
              <a:gd name="T38" fmla="*/ 826 w 944"/>
              <a:gd name="T39" fmla="*/ 902 h 988"/>
              <a:gd name="T40" fmla="*/ 778 w 944"/>
              <a:gd name="T41" fmla="*/ 940 h 988"/>
              <a:gd name="T42" fmla="*/ 726 w 944"/>
              <a:gd name="T43" fmla="*/ 968 h 988"/>
              <a:gd name="T44" fmla="*/ 668 w 944"/>
              <a:gd name="T45" fmla="*/ 988 h 988"/>
              <a:gd name="T46" fmla="*/ 656 w 944"/>
              <a:gd name="T47" fmla="*/ 970 h 988"/>
              <a:gd name="T48" fmla="*/ 630 w 944"/>
              <a:gd name="T49" fmla="*/ 936 h 988"/>
              <a:gd name="T50" fmla="*/ 518 w 944"/>
              <a:gd name="T51" fmla="*/ 824 h 988"/>
              <a:gd name="T52" fmla="*/ 578 w 944"/>
              <a:gd name="T53" fmla="*/ 824 h 988"/>
              <a:gd name="T54" fmla="*/ 616 w 944"/>
              <a:gd name="T55" fmla="*/ 820 h 988"/>
              <a:gd name="T56" fmla="*/ 652 w 944"/>
              <a:gd name="T57" fmla="*/ 810 h 988"/>
              <a:gd name="T58" fmla="*/ 684 w 944"/>
              <a:gd name="T59" fmla="*/ 792 h 988"/>
              <a:gd name="T60" fmla="*/ 712 w 944"/>
              <a:gd name="T61" fmla="*/ 768 h 988"/>
              <a:gd name="T62" fmla="*/ 736 w 944"/>
              <a:gd name="T63" fmla="*/ 740 h 988"/>
              <a:gd name="T64" fmla="*/ 754 w 944"/>
              <a:gd name="T65" fmla="*/ 708 h 988"/>
              <a:gd name="T66" fmla="*/ 764 w 944"/>
              <a:gd name="T67" fmla="*/ 672 h 988"/>
              <a:gd name="T68" fmla="*/ 768 w 944"/>
              <a:gd name="T69" fmla="*/ 634 h 988"/>
              <a:gd name="T70" fmla="*/ 768 w 944"/>
              <a:gd name="T71" fmla="*/ 614 h 988"/>
              <a:gd name="T72" fmla="*/ 760 w 944"/>
              <a:gd name="T73" fmla="*/ 578 h 988"/>
              <a:gd name="T74" fmla="*/ 746 w 944"/>
              <a:gd name="T75" fmla="*/ 544 h 988"/>
              <a:gd name="T76" fmla="*/ 724 w 944"/>
              <a:gd name="T77" fmla="*/ 514 h 988"/>
              <a:gd name="T78" fmla="*/ 698 w 944"/>
              <a:gd name="T79" fmla="*/ 488 h 988"/>
              <a:gd name="T80" fmla="*/ 668 w 944"/>
              <a:gd name="T81" fmla="*/ 468 h 988"/>
              <a:gd name="T82" fmla="*/ 634 w 944"/>
              <a:gd name="T83" fmla="*/ 452 h 988"/>
              <a:gd name="T84" fmla="*/ 598 w 944"/>
              <a:gd name="T85" fmla="*/ 446 h 988"/>
              <a:gd name="T86" fmla="*/ 578 w 944"/>
              <a:gd name="T87" fmla="*/ 444 h 988"/>
              <a:gd name="T88" fmla="*/ 168 w 944"/>
              <a:gd name="T89" fmla="*/ 444 h 988"/>
              <a:gd name="T90" fmla="*/ 134 w 944"/>
              <a:gd name="T91" fmla="*/ 438 h 988"/>
              <a:gd name="T92" fmla="*/ 104 w 944"/>
              <a:gd name="T93" fmla="*/ 424 h 988"/>
              <a:gd name="T94" fmla="*/ 76 w 944"/>
              <a:gd name="T95" fmla="*/ 408 h 988"/>
              <a:gd name="T96" fmla="*/ 50 w 944"/>
              <a:gd name="T97" fmla="*/ 386 h 988"/>
              <a:gd name="T98" fmla="*/ 30 w 944"/>
              <a:gd name="T99" fmla="*/ 360 h 988"/>
              <a:gd name="T100" fmla="*/ 16 w 944"/>
              <a:gd name="T101" fmla="*/ 332 h 988"/>
              <a:gd name="T102" fmla="*/ 4 w 944"/>
              <a:gd name="T103" fmla="*/ 300 h 988"/>
              <a:gd name="T104" fmla="*/ 0 w 944"/>
              <a:gd name="T105" fmla="*/ 266 h 988"/>
              <a:gd name="T106" fmla="*/ 176 w 944"/>
              <a:gd name="T107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44" h="988">
                <a:moveTo>
                  <a:pt x="176" y="0"/>
                </a:moveTo>
                <a:lnTo>
                  <a:pt x="176" y="204"/>
                </a:lnTo>
                <a:lnTo>
                  <a:pt x="176" y="204"/>
                </a:lnTo>
                <a:lnTo>
                  <a:pt x="178" y="216"/>
                </a:lnTo>
                <a:lnTo>
                  <a:pt x="182" y="228"/>
                </a:lnTo>
                <a:lnTo>
                  <a:pt x="188" y="240"/>
                </a:lnTo>
                <a:lnTo>
                  <a:pt x="196" y="248"/>
                </a:lnTo>
                <a:lnTo>
                  <a:pt x="206" y="256"/>
                </a:lnTo>
                <a:lnTo>
                  <a:pt x="216" y="262"/>
                </a:lnTo>
                <a:lnTo>
                  <a:pt x="228" y="266"/>
                </a:lnTo>
                <a:lnTo>
                  <a:pt x="240" y="268"/>
                </a:lnTo>
                <a:lnTo>
                  <a:pt x="578" y="268"/>
                </a:lnTo>
                <a:lnTo>
                  <a:pt x="578" y="268"/>
                </a:lnTo>
                <a:lnTo>
                  <a:pt x="614" y="270"/>
                </a:lnTo>
                <a:lnTo>
                  <a:pt x="650" y="276"/>
                </a:lnTo>
                <a:lnTo>
                  <a:pt x="686" y="284"/>
                </a:lnTo>
                <a:lnTo>
                  <a:pt x="720" y="298"/>
                </a:lnTo>
                <a:lnTo>
                  <a:pt x="752" y="312"/>
                </a:lnTo>
                <a:lnTo>
                  <a:pt x="782" y="332"/>
                </a:lnTo>
                <a:lnTo>
                  <a:pt x="810" y="352"/>
                </a:lnTo>
                <a:lnTo>
                  <a:pt x="836" y="376"/>
                </a:lnTo>
                <a:lnTo>
                  <a:pt x="860" y="402"/>
                </a:lnTo>
                <a:lnTo>
                  <a:pt x="882" y="430"/>
                </a:lnTo>
                <a:lnTo>
                  <a:pt x="900" y="460"/>
                </a:lnTo>
                <a:lnTo>
                  <a:pt x="916" y="492"/>
                </a:lnTo>
                <a:lnTo>
                  <a:pt x="928" y="526"/>
                </a:lnTo>
                <a:lnTo>
                  <a:pt x="938" y="560"/>
                </a:lnTo>
                <a:lnTo>
                  <a:pt x="944" y="596"/>
                </a:lnTo>
                <a:lnTo>
                  <a:pt x="944" y="634"/>
                </a:lnTo>
                <a:lnTo>
                  <a:pt x="944" y="634"/>
                </a:lnTo>
                <a:lnTo>
                  <a:pt x="944" y="666"/>
                </a:lnTo>
                <a:lnTo>
                  <a:pt x="940" y="696"/>
                </a:lnTo>
                <a:lnTo>
                  <a:pt x="934" y="726"/>
                </a:lnTo>
                <a:lnTo>
                  <a:pt x="924" y="756"/>
                </a:lnTo>
                <a:lnTo>
                  <a:pt x="914" y="782"/>
                </a:lnTo>
                <a:lnTo>
                  <a:pt x="900" y="810"/>
                </a:lnTo>
                <a:lnTo>
                  <a:pt x="884" y="836"/>
                </a:lnTo>
                <a:lnTo>
                  <a:pt x="866" y="860"/>
                </a:lnTo>
                <a:lnTo>
                  <a:pt x="846" y="882"/>
                </a:lnTo>
                <a:lnTo>
                  <a:pt x="826" y="902"/>
                </a:lnTo>
                <a:lnTo>
                  <a:pt x="802" y="922"/>
                </a:lnTo>
                <a:lnTo>
                  <a:pt x="778" y="940"/>
                </a:lnTo>
                <a:lnTo>
                  <a:pt x="752" y="956"/>
                </a:lnTo>
                <a:lnTo>
                  <a:pt x="726" y="968"/>
                </a:lnTo>
                <a:lnTo>
                  <a:pt x="698" y="980"/>
                </a:lnTo>
                <a:lnTo>
                  <a:pt x="668" y="988"/>
                </a:lnTo>
                <a:lnTo>
                  <a:pt x="668" y="988"/>
                </a:lnTo>
                <a:lnTo>
                  <a:pt x="656" y="970"/>
                </a:lnTo>
                <a:lnTo>
                  <a:pt x="644" y="952"/>
                </a:lnTo>
                <a:lnTo>
                  <a:pt x="630" y="936"/>
                </a:lnTo>
                <a:lnTo>
                  <a:pt x="614" y="920"/>
                </a:lnTo>
                <a:lnTo>
                  <a:pt x="518" y="824"/>
                </a:lnTo>
                <a:lnTo>
                  <a:pt x="578" y="824"/>
                </a:lnTo>
                <a:lnTo>
                  <a:pt x="578" y="824"/>
                </a:lnTo>
                <a:lnTo>
                  <a:pt x="598" y="824"/>
                </a:lnTo>
                <a:lnTo>
                  <a:pt x="616" y="820"/>
                </a:lnTo>
                <a:lnTo>
                  <a:pt x="634" y="816"/>
                </a:lnTo>
                <a:lnTo>
                  <a:pt x="652" y="810"/>
                </a:lnTo>
                <a:lnTo>
                  <a:pt x="668" y="800"/>
                </a:lnTo>
                <a:lnTo>
                  <a:pt x="684" y="792"/>
                </a:lnTo>
                <a:lnTo>
                  <a:pt x="698" y="780"/>
                </a:lnTo>
                <a:lnTo>
                  <a:pt x="712" y="768"/>
                </a:lnTo>
                <a:lnTo>
                  <a:pt x="724" y="754"/>
                </a:lnTo>
                <a:lnTo>
                  <a:pt x="736" y="740"/>
                </a:lnTo>
                <a:lnTo>
                  <a:pt x="746" y="724"/>
                </a:lnTo>
                <a:lnTo>
                  <a:pt x="754" y="708"/>
                </a:lnTo>
                <a:lnTo>
                  <a:pt x="760" y="690"/>
                </a:lnTo>
                <a:lnTo>
                  <a:pt x="764" y="672"/>
                </a:lnTo>
                <a:lnTo>
                  <a:pt x="768" y="654"/>
                </a:lnTo>
                <a:lnTo>
                  <a:pt x="768" y="634"/>
                </a:lnTo>
                <a:lnTo>
                  <a:pt x="768" y="634"/>
                </a:lnTo>
                <a:lnTo>
                  <a:pt x="768" y="614"/>
                </a:lnTo>
                <a:lnTo>
                  <a:pt x="764" y="596"/>
                </a:lnTo>
                <a:lnTo>
                  <a:pt x="760" y="578"/>
                </a:lnTo>
                <a:lnTo>
                  <a:pt x="754" y="560"/>
                </a:lnTo>
                <a:lnTo>
                  <a:pt x="746" y="544"/>
                </a:lnTo>
                <a:lnTo>
                  <a:pt x="736" y="528"/>
                </a:lnTo>
                <a:lnTo>
                  <a:pt x="724" y="514"/>
                </a:lnTo>
                <a:lnTo>
                  <a:pt x="712" y="500"/>
                </a:lnTo>
                <a:lnTo>
                  <a:pt x="698" y="488"/>
                </a:lnTo>
                <a:lnTo>
                  <a:pt x="684" y="476"/>
                </a:lnTo>
                <a:lnTo>
                  <a:pt x="668" y="468"/>
                </a:lnTo>
                <a:lnTo>
                  <a:pt x="652" y="460"/>
                </a:lnTo>
                <a:lnTo>
                  <a:pt x="634" y="452"/>
                </a:lnTo>
                <a:lnTo>
                  <a:pt x="616" y="448"/>
                </a:lnTo>
                <a:lnTo>
                  <a:pt x="598" y="446"/>
                </a:lnTo>
                <a:lnTo>
                  <a:pt x="578" y="444"/>
                </a:lnTo>
                <a:lnTo>
                  <a:pt x="578" y="444"/>
                </a:lnTo>
                <a:lnTo>
                  <a:pt x="168" y="444"/>
                </a:lnTo>
                <a:lnTo>
                  <a:pt x="168" y="444"/>
                </a:lnTo>
                <a:lnTo>
                  <a:pt x="150" y="442"/>
                </a:lnTo>
                <a:lnTo>
                  <a:pt x="134" y="438"/>
                </a:lnTo>
                <a:lnTo>
                  <a:pt x="118" y="432"/>
                </a:lnTo>
                <a:lnTo>
                  <a:pt x="104" y="424"/>
                </a:lnTo>
                <a:lnTo>
                  <a:pt x="88" y="416"/>
                </a:lnTo>
                <a:lnTo>
                  <a:pt x="76" y="408"/>
                </a:lnTo>
                <a:lnTo>
                  <a:pt x="62" y="398"/>
                </a:lnTo>
                <a:lnTo>
                  <a:pt x="50" y="386"/>
                </a:lnTo>
                <a:lnTo>
                  <a:pt x="40" y="374"/>
                </a:lnTo>
                <a:lnTo>
                  <a:pt x="30" y="360"/>
                </a:lnTo>
                <a:lnTo>
                  <a:pt x="22" y="346"/>
                </a:lnTo>
                <a:lnTo>
                  <a:pt x="16" y="332"/>
                </a:lnTo>
                <a:lnTo>
                  <a:pt x="10" y="316"/>
                </a:lnTo>
                <a:lnTo>
                  <a:pt x="4" y="300"/>
                </a:lnTo>
                <a:lnTo>
                  <a:pt x="2" y="284"/>
                </a:lnTo>
                <a:lnTo>
                  <a:pt x="0" y="266"/>
                </a:lnTo>
                <a:lnTo>
                  <a:pt x="0" y="176"/>
                </a:lnTo>
                <a:lnTo>
                  <a:pt x="176" y="0"/>
                </a:lnTo>
                <a:lnTo>
                  <a:pt x="176" y="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1642005" y="2282296"/>
            <a:ext cx="1568450" cy="1498600"/>
          </a:xfrm>
          <a:custGeom>
            <a:avLst/>
            <a:gdLst>
              <a:gd name="T0" fmla="*/ 204 w 988"/>
              <a:gd name="T1" fmla="*/ 768 h 944"/>
              <a:gd name="T2" fmla="*/ 216 w 988"/>
              <a:gd name="T3" fmla="*/ 766 h 944"/>
              <a:gd name="T4" fmla="*/ 238 w 988"/>
              <a:gd name="T5" fmla="*/ 756 h 944"/>
              <a:gd name="T6" fmla="*/ 256 w 988"/>
              <a:gd name="T7" fmla="*/ 738 h 944"/>
              <a:gd name="T8" fmla="*/ 266 w 988"/>
              <a:gd name="T9" fmla="*/ 716 h 944"/>
              <a:gd name="T10" fmla="*/ 268 w 988"/>
              <a:gd name="T11" fmla="*/ 366 h 944"/>
              <a:gd name="T12" fmla="*/ 270 w 988"/>
              <a:gd name="T13" fmla="*/ 330 h 944"/>
              <a:gd name="T14" fmla="*/ 284 w 988"/>
              <a:gd name="T15" fmla="*/ 258 h 944"/>
              <a:gd name="T16" fmla="*/ 312 w 988"/>
              <a:gd name="T17" fmla="*/ 192 h 944"/>
              <a:gd name="T18" fmla="*/ 352 w 988"/>
              <a:gd name="T19" fmla="*/ 134 h 944"/>
              <a:gd name="T20" fmla="*/ 402 w 988"/>
              <a:gd name="T21" fmla="*/ 84 h 944"/>
              <a:gd name="T22" fmla="*/ 460 w 988"/>
              <a:gd name="T23" fmla="*/ 44 h 944"/>
              <a:gd name="T24" fmla="*/ 526 w 988"/>
              <a:gd name="T25" fmla="*/ 16 h 944"/>
              <a:gd name="T26" fmla="*/ 596 w 988"/>
              <a:gd name="T27" fmla="*/ 2 h 944"/>
              <a:gd name="T28" fmla="*/ 634 w 988"/>
              <a:gd name="T29" fmla="*/ 0 h 944"/>
              <a:gd name="T30" fmla="*/ 696 w 988"/>
              <a:gd name="T31" fmla="*/ 4 h 944"/>
              <a:gd name="T32" fmla="*/ 756 w 988"/>
              <a:gd name="T33" fmla="*/ 20 h 944"/>
              <a:gd name="T34" fmla="*/ 810 w 988"/>
              <a:gd name="T35" fmla="*/ 44 h 944"/>
              <a:gd name="T36" fmla="*/ 860 w 988"/>
              <a:gd name="T37" fmla="*/ 78 h 944"/>
              <a:gd name="T38" fmla="*/ 904 w 988"/>
              <a:gd name="T39" fmla="*/ 120 h 944"/>
              <a:gd name="T40" fmla="*/ 940 w 988"/>
              <a:gd name="T41" fmla="*/ 168 h 944"/>
              <a:gd name="T42" fmla="*/ 970 w 988"/>
              <a:gd name="T43" fmla="*/ 220 h 944"/>
              <a:gd name="T44" fmla="*/ 988 w 988"/>
              <a:gd name="T45" fmla="*/ 278 h 944"/>
              <a:gd name="T46" fmla="*/ 952 w 988"/>
              <a:gd name="T47" fmla="*/ 304 h 944"/>
              <a:gd name="T48" fmla="*/ 918 w 988"/>
              <a:gd name="T49" fmla="*/ 332 h 944"/>
              <a:gd name="T50" fmla="*/ 824 w 988"/>
              <a:gd name="T51" fmla="*/ 366 h 944"/>
              <a:gd name="T52" fmla="*/ 822 w 988"/>
              <a:gd name="T53" fmla="*/ 346 h 944"/>
              <a:gd name="T54" fmla="*/ 816 w 988"/>
              <a:gd name="T55" fmla="*/ 310 h 944"/>
              <a:gd name="T56" fmla="*/ 800 w 988"/>
              <a:gd name="T57" fmla="*/ 276 h 944"/>
              <a:gd name="T58" fmla="*/ 780 w 988"/>
              <a:gd name="T59" fmla="*/ 246 h 944"/>
              <a:gd name="T60" fmla="*/ 754 w 988"/>
              <a:gd name="T61" fmla="*/ 220 h 944"/>
              <a:gd name="T62" fmla="*/ 724 w 988"/>
              <a:gd name="T63" fmla="*/ 198 h 944"/>
              <a:gd name="T64" fmla="*/ 690 w 988"/>
              <a:gd name="T65" fmla="*/ 184 h 944"/>
              <a:gd name="T66" fmla="*/ 654 w 988"/>
              <a:gd name="T67" fmla="*/ 176 h 944"/>
              <a:gd name="T68" fmla="*/ 634 w 988"/>
              <a:gd name="T69" fmla="*/ 176 h 944"/>
              <a:gd name="T70" fmla="*/ 596 w 988"/>
              <a:gd name="T71" fmla="*/ 180 h 944"/>
              <a:gd name="T72" fmla="*/ 560 w 988"/>
              <a:gd name="T73" fmla="*/ 190 h 944"/>
              <a:gd name="T74" fmla="*/ 528 w 988"/>
              <a:gd name="T75" fmla="*/ 208 h 944"/>
              <a:gd name="T76" fmla="*/ 500 w 988"/>
              <a:gd name="T77" fmla="*/ 232 h 944"/>
              <a:gd name="T78" fmla="*/ 476 w 988"/>
              <a:gd name="T79" fmla="*/ 260 h 944"/>
              <a:gd name="T80" fmla="*/ 458 w 988"/>
              <a:gd name="T81" fmla="*/ 292 h 944"/>
              <a:gd name="T82" fmla="*/ 448 w 988"/>
              <a:gd name="T83" fmla="*/ 328 h 944"/>
              <a:gd name="T84" fmla="*/ 444 w 988"/>
              <a:gd name="T85" fmla="*/ 366 h 944"/>
              <a:gd name="T86" fmla="*/ 444 w 988"/>
              <a:gd name="T87" fmla="*/ 776 h 944"/>
              <a:gd name="T88" fmla="*/ 442 w 988"/>
              <a:gd name="T89" fmla="*/ 794 h 944"/>
              <a:gd name="T90" fmla="*/ 432 w 988"/>
              <a:gd name="T91" fmla="*/ 826 h 944"/>
              <a:gd name="T92" fmla="*/ 416 w 988"/>
              <a:gd name="T93" fmla="*/ 856 h 944"/>
              <a:gd name="T94" fmla="*/ 398 w 988"/>
              <a:gd name="T95" fmla="*/ 882 h 944"/>
              <a:gd name="T96" fmla="*/ 374 w 988"/>
              <a:gd name="T97" fmla="*/ 904 h 944"/>
              <a:gd name="T98" fmla="*/ 346 w 988"/>
              <a:gd name="T99" fmla="*/ 922 h 944"/>
              <a:gd name="T100" fmla="*/ 316 w 988"/>
              <a:gd name="T101" fmla="*/ 936 h 944"/>
              <a:gd name="T102" fmla="*/ 284 w 988"/>
              <a:gd name="T103" fmla="*/ 942 h 944"/>
              <a:gd name="T104" fmla="*/ 174 w 988"/>
              <a:gd name="T105" fmla="*/ 944 h 944"/>
              <a:gd name="T106" fmla="*/ 0 w 988"/>
              <a:gd name="T107" fmla="*/ 768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8" h="944">
                <a:moveTo>
                  <a:pt x="0" y="768"/>
                </a:moveTo>
                <a:lnTo>
                  <a:pt x="204" y="768"/>
                </a:lnTo>
                <a:lnTo>
                  <a:pt x="204" y="768"/>
                </a:lnTo>
                <a:lnTo>
                  <a:pt x="216" y="766"/>
                </a:lnTo>
                <a:lnTo>
                  <a:pt x="228" y="762"/>
                </a:lnTo>
                <a:lnTo>
                  <a:pt x="238" y="756"/>
                </a:lnTo>
                <a:lnTo>
                  <a:pt x="248" y="748"/>
                </a:lnTo>
                <a:lnTo>
                  <a:pt x="256" y="738"/>
                </a:lnTo>
                <a:lnTo>
                  <a:pt x="262" y="728"/>
                </a:lnTo>
                <a:lnTo>
                  <a:pt x="266" y="716"/>
                </a:lnTo>
                <a:lnTo>
                  <a:pt x="268" y="704"/>
                </a:lnTo>
                <a:lnTo>
                  <a:pt x="268" y="366"/>
                </a:lnTo>
                <a:lnTo>
                  <a:pt x="268" y="366"/>
                </a:lnTo>
                <a:lnTo>
                  <a:pt x="270" y="330"/>
                </a:lnTo>
                <a:lnTo>
                  <a:pt x="276" y="294"/>
                </a:lnTo>
                <a:lnTo>
                  <a:pt x="284" y="258"/>
                </a:lnTo>
                <a:lnTo>
                  <a:pt x="296" y="224"/>
                </a:lnTo>
                <a:lnTo>
                  <a:pt x="312" y="192"/>
                </a:lnTo>
                <a:lnTo>
                  <a:pt x="330" y="162"/>
                </a:lnTo>
                <a:lnTo>
                  <a:pt x="352" y="134"/>
                </a:lnTo>
                <a:lnTo>
                  <a:pt x="376" y="108"/>
                </a:lnTo>
                <a:lnTo>
                  <a:pt x="402" y="84"/>
                </a:lnTo>
                <a:lnTo>
                  <a:pt x="430" y="62"/>
                </a:lnTo>
                <a:lnTo>
                  <a:pt x="460" y="44"/>
                </a:lnTo>
                <a:lnTo>
                  <a:pt x="492" y="28"/>
                </a:lnTo>
                <a:lnTo>
                  <a:pt x="526" y="16"/>
                </a:lnTo>
                <a:lnTo>
                  <a:pt x="560" y="6"/>
                </a:lnTo>
                <a:lnTo>
                  <a:pt x="596" y="2"/>
                </a:lnTo>
                <a:lnTo>
                  <a:pt x="634" y="0"/>
                </a:lnTo>
                <a:lnTo>
                  <a:pt x="634" y="0"/>
                </a:lnTo>
                <a:lnTo>
                  <a:pt x="666" y="0"/>
                </a:lnTo>
                <a:lnTo>
                  <a:pt x="696" y="4"/>
                </a:lnTo>
                <a:lnTo>
                  <a:pt x="726" y="10"/>
                </a:lnTo>
                <a:lnTo>
                  <a:pt x="756" y="20"/>
                </a:lnTo>
                <a:lnTo>
                  <a:pt x="784" y="32"/>
                </a:lnTo>
                <a:lnTo>
                  <a:pt x="810" y="44"/>
                </a:lnTo>
                <a:lnTo>
                  <a:pt x="836" y="60"/>
                </a:lnTo>
                <a:lnTo>
                  <a:pt x="860" y="78"/>
                </a:lnTo>
                <a:lnTo>
                  <a:pt x="882" y="98"/>
                </a:lnTo>
                <a:lnTo>
                  <a:pt x="904" y="120"/>
                </a:lnTo>
                <a:lnTo>
                  <a:pt x="922" y="142"/>
                </a:lnTo>
                <a:lnTo>
                  <a:pt x="940" y="168"/>
                </a:lnTo>
                <a:lnTo>
                  <a:pt x="956" y="194"/>
                </a:lnTo>
                <a:lnTo>
                  <a:pt x="970" y="220"/>
                </a:lnTo>
                <a:lnTo>
                  <a:pt x="980" y="248"/>
                </a:lnTo>
                <a:lnTo>
                  <a:pt x="988" y="278"/>
                </a:lnTo>
                <a:lnTo>
                  <a:pt x="988" y="278"/>
                </a:lnTo>
                <a:lnTo>
                  <a:pt x="952" y="304"/>
                </a:lnTo>
                <a:lnTo>
                  <a:pt x="936" y="316"/>
                </a:lnTo>
                <a:lnTo>
                  <a:pt x="918" y="332"/>
                </a:lnTo>
                <a:lnTo>
                  <a:pt x="824" y="428"/>
                </a:lnTo>
                <a:lnTo>
                  <a:pt x="824" y="366"/>
                </a:lnTo>
                <a:lnTo>
                  <a:pt x="824" y="366"/>
                </a:lnTo>
                <a:lnTo>
                  <a:pt x="822" y="346"/>
                </a:lnTo>
                <a:lnTo>
                  <a:pt x="820" y="328"/>
                </a:lnTo>
                <a:lnTo>
                  <a:pt x="816" y="310"/>
                </a:lnTo>
                <a:lnTo>
                  <a:pt x="808" y="292"/>
                </a:lnTo>
                <a:lnTo>
                  <a:pt x="800" y="276"/>
                </a:lnTo>
                <a:lnTo>
                  <a:pt x="792" y="260"/>
                </a:lnTo>
                <a:lnTo>
                  <a:pt x="780" y="246"/>
                </a:lnTo>
                <a:lnTo>
                  <a:pt x="768" y="232"/>
                </a:lnTo>
                <a:lnTo>
                  <a:pt x="754" y="220"/>
                </a:lnTo>
                <a:lnTo>
                  <a:pt x="740" y="208"/>
                </a:lnTo>
                <a:lnTo>
                  <a:pt x="724" y="198"/>
                </a:lnTo>
                <a:lnTo>
                  <a:pt x="708" y="190"/>
                </a:lnTo>
                <a:lnTo>
                  <a:pt x="690" y="184"/>
                </a:lnTo>
                <a:lnTo>
                  <a:pt x="672" y="180"/>
                </a:lnTo>
                <a:lnTo>
                  <a:pt x="654" y="176"/>
                </a:lnTo>
                <a:lnTo>
                  <a:pt x="634" y="176"/>
                </a:lnTo>
                <a:lnTo>
                  <a:pt x="634" y="176"/>
                </a:lnTo>
                <a:lnTo>
                  <a:pt x="614" y="176"/>
                </a:lnTo>
                <a:lnTo>
                  <a:pt x="596" y="180"/>
                </a:lnTo>
                <a:lnTo>
                  <a:pt x="578" y="184"/>
                </a:lnTo>
                <a:lnTo>
                  <a:pt x="560" y="190"/>
                </a:lnTo>
                <a:lnTo>
                  <a:pt x="544" y="198"/>
                </a:lnTo>
                <a:lnTo>
                  <a:pt x="528" y="208"/>
                </a:lnTo>
                <a:lnTo>
                  <a:pt x="514" y="220"/>
                </a:lnTo>
                <a:lnTo>
                  <a:pt x="500" y="232"/>
                </a:lnTo>
                <a:lnTo>
                  <a:pt x="488" y="246"/>
                </a:lnTo>
                <a:lnTo>
                  <a:pt x="476" y="260"/>
                </a:lnTo>
                <a:lnTo>
                  <a:pt x="468" y="276"/>
                </a:lnTo>
                <a:lnTo>
                  <a:pt x="458" y="292"/>
                </a:lnTo>
                <a:lnTo>
                  <a:pt x="452" y="310"/>
                </a:lnTo>
                <a:lnTo>
                  <a:pt x="448" y="328"/>
                </a:lnTo>
                <a:lnTo>
                  <a:pt x="444" y="346"/>
                </a:lnTo>
                <a:lnTo>
                  <a:pt x="444" y="366"/>
                </a:lnTo>
                <a:lnTo>
                  <a:pt x="444" y="366"/>
                </a:lnTo>
                <a:lnTo>
                  <a:pt x="444" y="776"/>
                </a:lnTo>
                <a:lnTo>
                  <a:pt x="444" y="776"/>
                </a:lnTo>
                <a:lnTo>
                  <a:pt x="442" y="794"/>
                </a:lnTo>
                <a:lnTo>
                  <a:pt x="438" y="810"/>
                </a:lnTo>
                <a:lnTo>
                  <a:pt x="432" y="826"/>
                </a:lnTo>
                <a:lnTo>
                  <a:pt x="424" y="842"/>
                </a:lnTo>
                <a:lnTo>
                  <a:pt x="416" y="856"/>
                </a:lnTo>
                <a:lnTo>
                  <a:pt x="408" y="870"/>
                </a:lnTo>
                <a:lnTo>
                  <a:pt x="398" y="882"/>
                </a:lnTo>
                <a:lnTo>
                  <a:pt x="386" y="894"/>
                </a:lnTo>
                <a:lnTo>
                  <a:pt x="374" y="904"/>
                </a:lnTo>
                <a:lnTo>
                  <a:pt x="360" y="914"/>
                </a:lnTo>
                <a:lnTo>
                  <a:pt x="346" y="922"/>
                </a:lnTo>
                <a:lnTo>
                  <a:pt x="332" y="930"/>
                </a:lnTo>
                <a:lnTo>
                  <a:pt x="316" y="936"/>
                </a:lnTo>
                <a:lnTo>
                  <a:pt x="300" y="940"/>
                </a:lnTo>
                <a:lnTo>
                  <a:pt x="284" y="942"/>
                </a:lnTo>
                <a:lnTo>
                  <a:pt x="266" y="944"/>
                </a:lnTo>
                <a:lnTo>
                  <a:pt x="174" y="944"/>
                </a:lnTo>
                <a:lnTo>
                  <a:pt x="0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848255" y="3520546"/>
            <a:ext cx="1498600" cy="1571625"/>
          </a:xfrm>
          <a:custGeom>
            <a:avLst/>
            <a:gdLst>
              <a:gd name="T0" fmla="*/ 768 w 944"/>
              <a:gd name="T1" fmla="*/ 784 h 990"/>
              <a:gd name="T2" fmla="*/ 766 w 944"/>
              <a:gd name="T3" fmla="*/ 772 h 990"/>
              <a:gd name="T4" fmla="*/ 756 w 944"/>
              <a:gd name="T5" fmla="*/ 750 h 990"/>
              <a:gd name="T6" fmla="*/ 738 w 944"/>
              <a:gd name="T7" fmla="*/ 732 h 990"/>
              <a:gd name="T8" fmla="*/ 716 w 944"/>
              <a:gd name="T9" fmla="*/ 722 h 990"/>
              <a:gd name="T10" fmla="*/ 366 w 944"/>
              <a:gd name="T11" fmla="*/ 720 h 990"/>
              <a:gd name="T12" fmla="*/ 328 w 944"/>
              <a:gd name="T13" fmla="*/ 718 h 990"/>
              <a:gd name="T14" fmla="*/ 258 w 944"/>
              <a:gd name="T15" fmla="*/ 704 h 990"/>
              <a:gd name="T16" fmla="*/ 192 w 944"/>
              <a:gd name="T17" fmla="*/ 676 h 990"/>
              <a:gd name="T18" fmla="*/ 134 w 944"/>
              <a:gd name="T19" fmla="*/ 636 h 990"/>
              <a:gd name="T20" fmla="*/ 84 w 944"/>
              <a:gd name="T21" fmla="*/ 586 h 990"/>
              <a:gd name="T22" fmla="*/ 44 w 944"/>
              <a:gd name="T23" fmla="*/ 528 h 990"/>
              <a:gd name="T24" fmla="*/ 16 w 944"/>
              <a:gd name="T25" fmla="*/ 462 h 990"/>
              <a:gd name="T26" fmla="*/ 0 w 944"/>
              <a:gd name="T27" fmla="*/ 392 h 990"/>
              <a:gd name="T28" fmla="*/ 0 w 944"/>
              <a:gd name="T29" fmla="*/ 354 h 990"/>
              <a:gd name="T30" fmla="*/ 4 w 944"/>
              <a:gd name="T31" fmla="*/ 292 h 990"/>
              <a:gd name="T32" fmla="*/ 20 w 944"/>
              <a:gd name="T33" fmla="*/ 234 h 990"/>
              <a:gd name="T34" fmla="*/ 44 w 944"/>
              <a:gd name="T35" fmla="*/ 178 h 990"/>
              <a:gd name="T36" fmla="*/ 78 w 944"/>
              <a:gd name="T37" fmla="*/ 128 h 990"/>
              <a:gd name="T38" fmla="*/ 120 w 944"/>
              <a:gd name="T39" fmla="*/ 84 h 990"/>
              <a:gd name="T40" fmla="*/ 168 w 944"/>
              <a:gd name="T41" fmla="*/ 48 h 990"/>
              <a:gd name="T42" fmla="*/ 220 w 944"/>
              <a:gd name="T43" fmla="*/ 20 h 990"/>
              <a:gd name="T44" fmla="*/ 278 w 944"/>
              <a:gd name="T45" fmla="*/ 0 h 990"/>
              <a:gd name="T46" fmla="*/ 302 w 944"/>
              <a:gd name="T47" fmla="*/ 36 h 990"/>
              <a:gd name="T48" fmla="*/ 332 w 944"/>
              <a:gd name="T49" fmla="*/ 70 h 990"/>
              <a:gd name="T50" fmla="*/ 366 w 944"/>
              <a:gd name="T51" fmla="*/ 164 h 990"/>
              <a:gd name="T52" fmla="*/ 346 w 944"/>
              <a:gd name="T53" fmla="*/ 166 h 990"/>
              <a:gd name="T54" fmla="*/ 310 w 944"/>
              <a:gd name="T55" fmla="*/ 174 h 990"/>
              <a:gd name="T56" fmla="*/ 276 w 944"/>
              <a:gd name="T57" fmla="*/ 188 h 990"/>
              <a:gd name="T58" fmla="*/ 244 w 944"/>
              <a:gd name="T59" fmla="*/ 208 h 990"/>
              <a:gd name="T60" fmla="*/ 220 w 944"/>
              <a:gd name="T61" fmla="*/ 234 h 990"/>
              <a:gd name="T62" fmla="*/ 198 w 944"/>
              <a:gd name="T63" fmla="*/ 264 h 990"/>
              <a:gd name="T64" fmla="*/ 184 w 944"/>
              <a:gd name="T65" fmla="*/ 298 h 990"/>
              <a:gd name="T66" fmla="*/ 176 w 944"/>
              <a:gd name="T67" fmla="*/ 336 h 990"/>
              <a:gd name="T68" fmla="*/ 176 w 944"/>
              <a:gd name="T69" fmla="*/ 354 h 990"/>
              <a:gd name="T70" fmla="*/ 180 w 944"/>
              <a:gd name="T71" fmla="*/ 392 h 990"/>
              <a:gd name="T72" fmla="*/ 190 w 944"/>
              <a:gd name="T73" fmla="*/ 428 h 990"/>
              <a:gd name="T74" fmla="*/ 208 w 944"/>
              <a:gd name="T75" fmla="*/ 460 h 990"/>
              <a:gd name="T76" fmla="*/ 232 w 944"/>
              <a:gd name="T77" fmla="*/ 488 h 990"/>
              <a:gd name="T78" fmla="*/ 260 w 944"/>
              <a:gd name="T79" fmla="*/ 512 h 990"/>
              <a:gd name="T80" fmla="*/ 292 w 944"/>
              <a:gd name="T81" fmla="*/ 530 h 990"/>
              <a:gd name="T82" fmla="*/ 328 w 944"/>
              <a:gd name="T83" fmla="*/ 540 h 990"/>
              <a:gd name="T84" fmla="*/ 366 w 944"/>
              <a:gd name="T85" fmla="*/ 544 h 990"/>
              <a:gd name="T86" fmla="*/ 776 w 944"/>
              <a:gd name="T87" fmla="*/ 544 h 990"/>
              <a:gd name="T88" fmla="*/ 794 w 944"/>
              <a:gd name="T89" fmla="*/ 548 h 990"/>
              <a:gd name="T90" fmla="*/ 826 w 944"/>
              <a:gd name="T91" fmla="*/ 558 h 990"/>
              <a:gd name="T92" fmla="*/ 856 w 944"/>
              <a:gd name="T93" fmla="*/ 572 h 990"/>
              <a:gd name="T94" fmla="*/ 882 w 944"/>
              <a:gd name="T95" fmla="*/ 592 h 990"/>
              <a:gd name="T96" fmla="*/ 904 w 944"/>
              <a:gd name="T97" fmla="*/ 614 h 990"/>
              <a:gd name="T98" fmla="*/ 922 w 944"/>
              <a:gd name="T99" fmla="*/ 642 h 990"/>
              <a:gd name="T100" fmla="*/ 934 w 944"/>
              <a:gd name="T101" fmla="*/ 672 h 990"/>
              <a:gd name="T102" fmla="*/ 942 w 944"/>
              <a:gd name="T103" fmla="*/ 706 h 990"/>
              <a:gd name="T104" fmla="*/ 944 w 944"/>
              <a:gd name="T105" fmla="*/ 814 h 990"/>
              <a:gd name="T106" fmla="*/ 768 w 944"/>
              <a:gd name="T107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44" h="990">
                <a:moveTo>
                  <a:pt x="768" y="990"/>
                </a:moveTo>
                <a:lnTo>
                  <a:pt x="768" y="784"/>
                </a:lnTo>
                <a:lnTo>
                  <a:pt x="768" y="784"/>
                </a:lnTo>
                <a:lnTo>
                  <a:pt x="766" y="772"/>
                </a:lnTo>
                <a:lnTo>
                  <a:pt x="762" y="760"/>
                </a:lnTo>
                <a:lnTo>
                  <a:pt x="756" y="750"/>
                </a:lnTo>
                <a:lnTo>
                  <a:pt x="748" y="740"/>
                </a:lnTo>
                <a:lnTo>
                  <a:pt x="738" y="732"/>
                </a:lnTo>
                <a:lnTo>
                  <a:pt x="728" y="726"/>
                </a:lnTo>
                <a:lnTo>
                  <a:pt x="716" y="722"/>
                </a:lnTo>
                <a:lnTo>
                  <a:pt x="704" y="720"/>
                </a:lnTo>
                <a:lnTo>
                  <a:pt x="366" y="720"/>
                </a:lnTo>
                <a:lnTo>
                  <a:pt x="366" y="720"/>
                </a:lnTo>
                <a:lnTo>
                  <a:pt x="328" y="718"/>
                </a:lnTo>
                <a:lnTo>
                  <a:pt x="294" y="714"/>
                </a:lnTo>
                <a:lnTo>
                  <a:pt x="258" y="704"/>
                </a:lnTo>
                <a:lnTo>
                  <a:pt x="224" y="692"/>
                </a:lnTo>
                <a:lnTo>
                  <a:pt x="192" y="676"/>
                </a:lnTo>
                <a:lnTo>
                  <a:pt x="162" y="658"/>
                </a:lnTo>
                <a:lnTo>
                  <a:pt x="134" y="636"/>
                </a:lnTo>
                <a:lnTo>
                  <a:pt x="108" y="612"/>
                </a:lnTo>
                <a:lnTo>
                  <a:pt x="84" y="586"/>
                </a:lnTo>
                <a:lnTo>
                  <a:pt x="62" y="558"/>
                </a:lnTo>
                <a:lnTo>
                  <a:pt x="44" y="528"/>
                </a:lnTo>
                <a:lnTo>
                  <a:pt x="28" y="496"/>
                </a:lnTo>
                <a:lnTo>
                  <a:pt x="16" y="462"/>
                </a:lnTo>
                <a:lnTo>
                  <a:pt x="6" y="428"/>
                </a:lnTo>
                <a:lnTo>
                  <a:pt x="0" y="392"/>
                </a:lnTo>
                <a:lnTo>
                  <a:pt x="0" y="354"/>
                </a:lnTo>
                <a:lnTo>
                  <a:pt x="0" y="354"/>
                </a:lnTo>
                <a:lnTo>
                  <a:pt x="0" y="324"/>
                </a:lnTo>
                <a:lnTo>
                  <a:pt x="4" y="292"/>
                </a:lnTo>
                <a:lnTo>
                  <a:pt x="10" y="262"/>
                </a:lnTo>
                <a:lnTo>
                  <a:pt x="20" y="234"/>
                </a:lnTo>
                <a:lnTo>
                  <a:pt x="30" y="206"/>
                </a:lnTo>
                <a:lnTo>
                  <a:pt x="44" y="178"/>
                </a:lnTo>
                <a:lnTo>
                  <a:pt x="60" y="152"/>
                </a:lnTo>
                <a:lnTo>
                  <a:pt x="78" y="128"/>
                </a:lnTo>
                <a:lnTo>
                  <a:pt x="98" y="106"/>
                </a:lnTo>
                <a:lnTo>
                  <a:pt x="120" y="84"/>
                </a:lnTo>
                <a:lnTo>
                  <a:pt x="142" y="66"/>
                </a:lnTo>
                <a:lnTo>
                  <a:pt x="168" y="48"/>
                </a:lnTo>
                <a:lnTo>
                  <a:pt x="194" y="32"/>
                </a:lnTo>
                <a:lnTo>
                  <a:pt x="220" y="20"/>
                </a:lnTo>
                <a:lnTo>
                  <a:pt x="248" y="8"/>
                </a:lnTo>
                <a:lnTo>
                  <a:pt x="278" y="0"/>
                </a:lnTo>
                <a:lnTo>
                  <a:pt x="278" y="0"/>
                </a:lnTo>
                <a:lnTo>
                  <a:pt x="302" y="36"/>
                </a:lnTo>
                <a:lnTo>
                  <a:pt x="316" y="52"/>
                </a:lnTo>
                <a:lnTo>
                  <a:pt x="332" y="70"/>
                </a:lnTo>
                <a:lnTo>
                  <a:pt x="426" y="164"/>
                </a:lnTo>
                <a:lnTo>
                  <a:pt x="366" y="164"/>
                </a:lnTo>
                <a:lnTo>
                  <a:pt x="366" y="164"/>
                </a:lnTo>
                <a:lnTo>
                  <a:pt x="346" y="166"/>
                </a:lnTo>
                <a:lnTo>
                  <a:pt x="328" y="168"/>
                </a:lnTo>
                <a:lnTo>
                  <a:pt x="310" y="174"/>
                </a:lnTo>
                <a:lnTo>
                  <a:pt x="292" y="180"/>
                </a:lnTo>
                <a:lnTo>
                  <a:pt x="276" y="188"/>
                </a:lnTo>
                <a:lnTo>
                  <a:pt x="260" y="198"/>
                </a:lnTo>
                <a:lnTo>
                  <a:pt x="244" y="208"/>
                </a:lnTo>
                <a:lnTo>
                  <a:pt x="232" y="220"/>
                </a:lnTo>
                <a:lnTo>
                  <a:pt x="220" y="234"/>
                </a:lnTo>
                <a:lnTo>
                  <a:pt x="208" y="248"/>
                </a:lnTo>
                <a:lnTo>
                  <a:pt x="198" y="264"/>
                </a:lnTo>
                <a:lnTo>
                  <a:pt x="190" y="280"/>
                </a:lnTo>
                <a:lnTo>
                  <a:pt x="184" y="298"/>
                </a:lnTo>
                <a:lnTo>
                  <a:pt x="180" y="316"/>
                </a:lnTo>
                <a:lnTo>
                  <a:pt x="176" y="336"/>
                </a:lnTo>
                <a:lnTo>
                  <a:pt x="176" y="354"/>
                </a:lnTo>
                <a:lnTo>
                  <a:pt x="176" y="354"/>
                </a:lnTo>
                <a:lnTo>
                  <a:pt x="176" y="374"/>
                </a:lnTo>
                <a:lnTo>
                  <a:pt x="180" y="392"/>
                </a:lnTo>
                <a:lnTo>
                  <a:pt x="184" y="410"/>
                </a:lnTo>
                <a:lnTo>
                  <a:pt x="190" y="428"/>
                </a:lnTo>
                <a:lnTo>
                  <a:pt x="198" y="444"/>
                </a:lnTo>
                <a:lnTo>
                  <a:pt x="208" y="460"/>
                </a:lnTo>
                <a:lnTo>
                  <a:pt x="220" y="476"/>
                </a:lnTo>
                <a:lnTo>
                  <a:pt x="232" y="488"/>
                </a:lnTo>
                <a:lnTo>
                  <a:pt x="244" y="502"/>
                </a:lnTo>
                <a:lnTo>
                  <a:pt x="260" y="512"/>
                </a:lnTo>
                <a:lnTo>
                  <a:pt x="276" y="522"/>
                </a:lnTo>
                <a:lnTo>
                  <a:pt x="292" y="530"/>
                </a:lnTo>
                <a:lnTo>
                  <a:pt x="310" y="536"/>
                </a:lnTo>
                <a:lnTo>
                  <a:pt x="328" y="540"/>
                </a:lnTo>
                <a:lnTo>
                  <a:pt x="346" y="544"/>
                </a:lnTo>
                <a:lnTo>
                  <a:pt x="366" y="544"/>
                </a:lnTo>
                <a:lnTo>
                  <a:pt x="366" y="544"/>
                </a:lnTo>
                <a:lnTo>
                  <a:pt x="776" y="544"/>
                </a:lnTo>
                <a:lnTo>
                  <a:pt x="776" y="544"/>
                </a:lnTo>
                <a:lnTo>
                  <a:pt x="794" y="548"/>
                </a:lnTo>
                <a:lnTo>
                  <a:pt x="810" y="552"/>
                </a:lnTo>
                <a:lnTo>
                  <a:pt x="826" y="558"/>
                </a:lnTo>
                <a:lnTo>
                  <a:pt x="840" y="564"/>
                </a:lnTo>
                <a:lnTo>
                  <a:pt x="856" y="572"/>
                </a:lnTo>
                <a:lnTo>
                  <a:pt x="868" y="582"/>
                </a:lnTo>
                <a:lnTo>
                  <a:pt x="882" y="592"/>
                </a:lnTo>
                <a:lnTo>
                  <a:pt x="892" y="602"/>
                </a:lnTo>
                <a:lnTo>
                  <a:pt x="904" y="614"/>
                </a:lnTo>
                <a:lnTo>
                  <a:pt x="914" y="628"/>
                </a:lnTo>
                <a:lnTo>
                  <a:pt x="922" y="642"/>
                </a:lnTo>
                <a:lnTo>
                  <a:pt x="928" y="656"/>
                </a:lnTo>
                <a:lnTo>
                  <a:pt x="934" y="672"/>
                </a:lnTo>
                <a:lnTo>
                  <a:pt x="940" y="688"/>
                </a:lnTo>
                <a:lnTo>
                  <a:pt x="942" y="706"/>
                </a:lnTo>
                <a:lnTo>
                  <a:pt x="944" y="722"/>
                </a:lnTo>
                <a:lnTo>
                  <a:pt x="944" y="814"/>
                </a:lnTo>
                <a:lnTo>
                  <a:pt x="768" y="990"/>
                </a:lnTo>
                <a:lnTo>
                  <a:pt x="768" y="99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8"/>
          <p:cNvSpPr/>
          <p:nvPr/>
        </p:nvSpPr>
        <p:spPr bwMode="auto">
          <a:xfrm>
            <a:off x="2092855" y="4380971"/>
            <a:ext cx="1568450" cy="1498600"/>
          </a:xfrm>
          <a:custGeom>
            <a:avLst/>
            <a:gdLst>
              <a:gd name="T0" fmla="*/ 784 w 988"/>
              <a:gd name="T1" fmla="*/ 176 h 944"/>
              <a:gd name="T2" fmla="*/ 772 w 988"/>
              <a:gd name="T3" fmla="*/ 178 h 944"/>
              <a:gd name="T4" fmla="*/ 748 w 988"/>
              <a:gd name="T5" fmla="*/ 188 h 944"/>
              <a:gd name="T6" fmla="*/ 732 w 988"/>
              <a:gd name="T7" fmla="*/ 206 h 944"/>
              <a:gd name="T8" fmla="*/ 722 w 988"/>
              <a:gd name="T9" fmla="*/ 228 h 944"/>
              <a:gd name="T10" fmla="*/ 720 w 988"/>
              <a:gd name="T11" fmla="*/ 578 h 944"/>
              <a:gd name="T12" fmla="*/ 718 w 988"/>
              <a:gd name="T13" fmla="*/ 614 h 944"/>
              <a:gd name="T14" fmla="*/ 704 w 988"/>
              <a:gd name="T15" fmla="*/ 686 h 944"/>
              <a:gd name="T16" fmla="*/ 676 w 988"/>
              <a:gd name="T17" fmla="*/ 752 h 944"/>
              <a:gd name="T18" fmla="*/ 636 w 988"/>
              <a:gd name="T19" fmla="*/ 810 h 944"/>
              <a:gd name="T20" fmla="*/ 586 w 988"/>
              <a:gd name="T21" fmla="*/ 860 h 944"/>
              <a:gd name="T22" fmla="*/ 528 w 988"/>
              <a:gd name="T23" fmla="*/ 900 h 944"/>
              <a:gd name="T24" fmla="*/ 462 w 988"/>
              <a:gd name="T25" fmla="*/ 928 h 944"/>
              <a:gd name="T26" fmla="*/ 390 w 988"/>
              <a:gd name="T27" fmla="*/ 944 h 944"/>
              <a:gd name="T28" fmla="*/ 354 w 988"/>
              <a:gd name="T29" fmla="*/ 944 h 944"/>
              <a:gd name="T30" fmla="*/ 292 w 988"/>
              <a:gd name="T31" fmla="*/ 940 h 944"/>
              <a:gd name="T32" fmla="*/ 232 w 988"/>
              <a:gd name="T33" fmla="*/ 924 h 944"/>
              <a:gd name="T34" fmla="*/ 178 w 988"/>
              <a:gd name="T35" fmla="*/ 900 h 944"/>
              <a:gd name="T36" fmla="*/ 128 w 988"/>
              <a:gd name="T37" fmla="*/ 866 h 944"/>
              <a:gd name="T38" fmla="*/ 84 w 988"/>
              <a:gd name="T39" fmla="*/ 826 h 944"/>
              <a:gd name="T40" fmla="*/ 48 w 988"/>
              <a:gd name="T41" fmla="*/ 778 h 944"/>
              <a:gd name="T42" fmla="*/ 20 w 988"/>
              <a:gd name="T43" fmla="*/ 726 h 944"/>
              <a:gd name="T44" fmla="*/ 0 w 988"/>
              <a:gd name="T45" fmla="*/ 668 h 944"/>
              <a:gd name="T46" fmla="*/ 18 w 988"/>
              <a:gd name="T47" fmla="*/ 656 h 944"/>
              <a:gd name="T48" fmla="*/ 52 w 988"/>
              <a:gd name="T49" fmla="*/ 630 h 944"/>
              <a:gd name="T50" fmla="*/ 164 w 988"/>
              <a:gd name="T51" fmla="*/ 518 h 944"/>
              <a:gd name="T52" fmla="*/ 164 w 988"/>
              <a:gd name="T53" fmla="*/ 578 h 944"/>
              <a:gd name="T54" fmla="*/ 168 w 988"/>
              <a:gd name="T55" fmla="*/ 616 h 944"/>
              <a:gd name="T56" fmla="*/ 178 w 988"/>
              <a:gd name="T57" fmla="*/ 652 h 944"/>
              <a:gd name="T58" fmla="*/ 196 w 988"/>
              <a:gd name="T59" fmla="*/ 684 h 944"/>
              <a:gd name="T60" fmla="*/ 220 w 988"/>
              <a:gd name="T61" fmla="*/ 712 h 944"/>
              <a:gd name="T62" fmla="*/ 248 w 988"/>
              <a:gd name="T63" fmla="*/ 736 h 944"/>
              <a:gd name="T64" fmla="*/ 280 w 988"/>
              <a:gd name="T65" fmla="*/ 754 h 944"/>
              <a:gd name="T66" fmla="*/ 316 w 988"/>
              <a:gd name="T67" fmla="*/ 764 h 944"/>
              <a:gd name="T68" fmla="*/ 354 w 988"/>
              <a:gd name="T69" fmla="*/ 768 h 944"/>
              <a:gd name="T70" fmla="*/ 372 w 988"/>
              <a:gd name="T71" fmla="*/ 768 h 944"/>
              <a:gd name="T72" fmla="*/ 410 w 988"/>
              <a:gd name="T73" fmla="*/ 760 h 944"/>
              <a:gd name="T74" fmla="*/ 444 w 988"/>
              <a:gd name="T75" fmla="*/ 746 h 944"/>
              <a:gd name="T76" fmla="*/ 474 w 988"/>
              <a:gd name="T77" fmla="*/ 724 h 944"/>
              <a:gd name="T78" fmla="*/ 500 w 988"/>
              <a:gd name="T79" fmla="*/ 698 h 944"/>
              <a:gd name="T80" fmla="*/ 520 w 988"/>
              <a:gd name="T81" fmla="*/ 668 h 944"/>
              <a:gd name="T82" fmla="*/ 534 w 988"/>
              <a:gd name="T83" fmla="*/ 634 h 944"/>
              <a:gd name="T84" fmla="*/ 542 w 988"/>
              <a:gd name="T85" fmla="*/ 598 h 944"/>
              <a:gd name="T86" fmla="*/ 544 w 988"/>
              <a:gd name="T87" fmla="*/ 578 h 944"/>
              <a:gd name="T88" fmla="*/ 544 w 988"/>
              <a:gd name="T89" fmla="*/ 168 h 944"/>
              <a:gd name="T90" fmla="*/ 550 w 988"/>
              <a:gd name="T91" fmla="*/ 134 h 944"/>
              <a:gd name="T92" fmla="*/ 562 w 988"/>
              <a:gd name="T93" fmla="*/ 102 h 944"/>
              <a:gd name="T94" fmla="*/ 580 w 988"/>
              <a:gd name="T95" fmla="*/ 76 h 944"/>
              <a:gd name="T96" fmla="*/ 602 w 988"/>
              <a:gd name="T97" fmla="*/ 50 h 944"/>
              <a:gd name="T98" fmla="*/ 628 w 988"/>
              <a:gd name="T99" fmla="*/ 30 h 944"/>
              <a:gd name="T100" fmla="*/ 656 w 988"/>
              <a:gd name="T101" fmla="*/ 14 h 944"/>
              <a:gd name="T102" fmla="*/ 688 w 988"/>
              <a:gd name="T103" fmla="*/ 4 h 944"/>
              <a:gd name="T104" fmla="*/ 722 w 988"/>
              <a:gd name="T105" fmla="*/ 0 h 944"/>
              <a:gd name="T106" fmla="*/ 988 w 988"/>
              <a:gd name="T107" fmla="*/ 176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8" h="944">
                <a:moveTo>
                  <a:pt x="988" y="176"/>
                </a:moveTo>
                <a:lnTo>
                  <a:pt x="784" y="176"/>
                </a:lnTo>
                <a:lnTo>
                  <a:pt x="784" y="176"/>
                </a:lnTo>
                <a:lnTo>
                  <a:pt x="772" y="178"/>
                </a:lnTo>
                <a:lnTo>
                  <a:pt x="760" y="182"/>
                </a:lnTo>
                <a:lnTo>
                  <a:pt x="748" y="188"/>
                </a:lnTo>
                <a:lnTo>
                  <a:pt x="740" y="196"/>
                </a:lnTo>
                <a:lnTo>
                  <a:pt x="732" y="206"/>
                </a:lnTo>
                <a:lnTo>
                  <a:pt x="726" y="216"/>
                </a:lnTo>
                <a:lnTo>
                  <a:pt x="722" y="228"/>
                </a:lnTo>
                <a:lnTo>
                  <a:pt x="720" y="240"/>
                </a:lnTo>
                <a:lnTo>
                  <a:pt x="720" y="578"/>
                </a:lnTo>
                <a:lnTo>
                  <a:pt x="720" y="578"/>
                </a:lnTo>
                <a:lnTo>
                  <a:pt x="718" y="614"/>
                </a:lnTo>
                <a:lnTo>
                  <a:pt x="712" y="650"/>
                </a:lnTo>
                <a:lnTo>
                  <a:pt x="704" y="686"/>
                </a:lnTo>
                <a:lnTo>
                  <a:pt x="690" y="720"/>
                </a:lnTo>
                <a:lnTo>
                  <a:pt x="676" y="752"/>
                </a:lnTo>
                <a:lnTo>
                  <a:pt x="656" y="782"/>
                </a:lnTo>
                <a:lnTo>
                  <a:pt x="636" y="810"/>
                </a:lnTo>
                <a:lnTo>
                  <a:pt x="612" y="836"/>
                </a:lnTo>
                <a:lnTo>
                  <a:pt x="586" y="860"/>
                </a:lnTo>
                <a:lnTo>
                  <a:pt x="558" y="882"/>
                </a:lnTo>
                <a:lnTo>
                  <a:pt x="528" y="900"/>
                </a:lnTo>
                <a:lnTo>
                  <a:pt x="496" y="916"/>
                </a:lnTo>
                <a:lnTo>
                  <a:pt x="462" y="928"/>
                </a:lnTo>
                <a:lnTo>
                  <a:pt x="426" y="938"/>
                </a:lnTo>
                <a:lnTo>
                  <a:pt x="390" y="944"/>
                </a:lnTo>
                <a:lnTo>
                  <a:pt x="354" y="944"/>
                </a:lnTo>
                <a:lnTo>
                  <a:pt x="354" y="944"/>
                </a:lnTo>
                <a:lnTo>
                  <a:pt x="322" y="944"/>
                </a:lnTo>
                <a:lnTo>
                  <a:pt x="292" y="940"/>
                </a:lnTo>
                <a:lnTo>
                  <a:pt x="262" y="934"/>
                </a:lnTo>
                <a:lnTo>
                  <a:pt x="232" y="924"/>
                </a:lnTo>
                <a:lnTo>
                  <a:pt x="204" y="914"/>
                </a:lnTo>
                <a:lnTo>
                  <a:pt x="178" y="900"/>
                </a:lnTo>
                <a:lnTo>
                  <a:pt x="152" y="884"/>
                </a:lnTo>
                <a:lnTo>
                  <a:pt x="128" y="866"/>
                </a:lnTo>
                <a:lnTo>
                  <a:pt x="106" y="846"/>
                </a:lnTo>
                <a:lnTo>
                  <a:pt x="84" y="826"/>
                </a:lnTo>
                <a:lnTo>
                  <a:pt x="66" y="802"/>
                </a:lnTo>
                <a:lnTo>
                  <a:pt x="48" y="778"/>
                </a:lnTo>
                <a:lnTo>
                  <a:pt x="32" y="752"/>
                </a:lnTo>
                <a:lnTo>
                  <a:pt x="20" y="726"/>
                </a:lnTo>
                <a:lnTo>
                  <a:pt x="8" y="698"/>
                </a:lnTo>
                <a:lnTo>
                  <a:pt x="0" y="668"/>
                </a:lnTo>
                <a:lnTo>
                  <a:pt x="0" y="668"/>
                </a:lnTo>
                <a:lnTo>
                  <a:pt x="18" y="656"/>
                </a:lnTo>
                <a:lnTo>
                  <a:pt x="36" y="644"/>
                </a:lnTo>
                <a:lnTo>
                  <a:pt x="52" y="630"/>
                </a:lnTo>
                <a:lnTo>
                  <a:pt x="68" y="614"/>
                </a:lnTo>
                <a:lnTo>
                  <a:pt x="164" y="518"/>
                </a:lnTo>
                <a:lnTo>
                  <a:pt x="164" y="578"/>
                </a:lnTo>
                <a:lnTo>
                  <a:pt x="164" y="578"/>
                </a:lnTo>
                <a:lnTo>
                  <a:pt x="164" y="598"/>
                </a:lnTo>
                <a:lnTo>
                  <a:pt x="168" y="616"/>
                </a:lnTo>
                <a:lnTo>
                  <a:pt x="172" y="634"/>
                </a:lnTo>
                <a:lnTo>
                  <a:pt x="178" y="652"/>
                </a:lnTo>
                <a:lnTo>
                  <a:pt x="186" y="668"/>
                </a:lnTo>
                <a:lnTo>
                  <a:pt x="196" y="684"/>
                </a:lnTo>
                <a:lnTo>
                  <a:pt x="208" y="698"/>
                </a:lnTo>
                <a:lnTo>
                  <a:pt x="220" y="712"/>
                </a:lnTo>
                <a:lnTo>
                  <a:pt x="234" y="724"/>
                </a:lnTo>
                <a:lnTo>
                  <a:pt x="248" y="736"/>
                </a:lnTo>
                <a:lnTo>
                  <a:pt x="264" y="746"/>
                </a:lnTo>
                <a:lnTo>
                  <a:pt x="280" y="754"/>
                </a:lnTo>
                <a:lnTo>
                  <a:pt x="298" y="760"/>
                </a:lnTo>
                <a:lnTo>
                  <a:pt x="316" y="764"/>
                </a:lnTo>
                <a:lnTo>
                  <a:pt x="334" y="768"/>
                </a:lnTo>
                <a:lnTo>
                  <a:pt x="354" y="768"/>
                </a:lnTo>
                <a:lnTo>
                  <a:pt x="354" y="768"/>
                </a:lnTo>
                <a:lnTo>
                  <a:pt x="372" y="768"/>
                </a:lnTo>
                <a:lnTo>
                  <a:pt x="392" y="764"/>
                </a:lnTo>
                <a:lnTo>
                  <a:pt x="410" y="760"/>
                </a:lnTo>
                <a:lnTo>
                  <a:pt x="428" y="754"/>
                </a:lnTo>
                <a:lnTo>
                  <a:pt x="444" y="746"/>
                </a:lnTo>
                <a:lnTo>
                  <a:pt x="460" y="736"/>
                </a:lnTo>
                <a:lnTo>
                  <a:pt x="474" y="724"/>
                </a:lnTo>
                <a:lnTo>
                  <a:pt x="488" y="712"/>
                </a:lnTo>
                <a:lnTo>
                  <a:pt x="500" y="698"/>
                </a:lnTo>
                <a:lnTo>
                  <a:pt x="510" y="684"/>
                </a:lnTo>
                <a:lnTo>
                  <a:pt x="520" y="668"/>
                </a:lnTo>
                <a:lnTo>
                  <a:pt x="528" y="652"/>
                </a:lnTo>
                <a:lnTo>
                  <a:pt x="534" y="634"/>
                </a:lnTo>
                <a:lnTo>
                  <a:pt x="540" y="616"/>
                </a:lnTo>
                <a:lnTo>
                  <a:pt x="542" y="598"/>
                </a:lnTo>
                <a:lnTo>
                  <a:pt x="544" y="578"/>
                </a:lnTo>
                <a:lnTo>
                  <a:pt x="544" y="578"/>
                </a:lnTo>
                <a:lnTo>
                  <a:pt x="544" y="168"/>
                </a:lnTo>
                <a:lnTo>
                  <a:pt x="544" y="168"/>
                </a:lnTo>
                <a:lnTo>
                  <a:pt x="546" y="150"/>
                </a:lnTo>
                <a:lnTo>
                  <a:pt x="550" y="134"/>
                </a:lnTo>
                <a:lnTo>
                  <a:pt x="556" y="118"/>
                </a:lnTo>
                <a:lnTo>
                  <a:pt x="562" y="102"/>
                </a:lnTo>
                <a:lnTo>
                  <a:pt x="570" y="88"/>
                </a:lnTo>
                <a:lnTo>
                  <a:pt x="580" y="76"/>
                </a:lnTo>
                <a:lnTo>
                  <a:pt x="590" y="62"/>
                </a:lnTo>
                <a:lnTo>
                  <a:pt x="602" y="50"/>
                </a:lnTo>
                <a:lnTo>
                  <a:pt x="614" y="40"/>
                </a:lnTo>
                <a:lnTo>
                  <a:pt x="628" y="30"/>
                </a:lnTo>
                <a:lnTo>
                  <a:pt x="642" y="22"/>
                </a:lnTo>
                <a:lnTo>
                  <a:pt x="656" y="14"/>
                </a:lnTo>
                <a:lnTo>
                  <a:pt x="672" y="8"/>
                </a:lnTo>
                <a:lnTo>
                  <a:pt x="688" y="4"/>
                </a:lnTo>
                <a:lnTo>
                  <a:pt x="704" y="2"/>
                </a:lnTo>
                <a:lnTo>
                  <a:pt x="722" y="0"/>
                </a:lnTo>
                <a:lnTo>
                  <a:pt x="812" y="0"/>
                </a:lnTo>
                <a:lnTo>
                  <a:pt x="988" y="176"/>
                </a:lnTo>
                <a:lnTo>
                  <a:pt x="988" y="176"/>
                </a:lnTo>
                <a:close/>
              </a:path>
            </a:pathLst>
          </a:custGeom>
          <a:solidFill>
            <a:srgbClr val="D5D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/>
          <p:nvPr/>
        </p:nvSpPr>
        <p:spPr bwMode="auto">
          <a:xfrm>
            <a:off x="2350030" y="2637896"/>
            <a:ext cx="1743075" cy="892175"/>
          </a:xfrm>
          <a:custGeom>
            <a:avLst/>
            <a:gdLst>
              <a:gd name="T0" fmla="*/ 144 w 1098"/>
              <a:gd name="T1" fmla="*/ 346 h 562"/>
              <a:gd name="T2" fmla="*/ 154 w 1098"/>
              <a:gd name="T3" fmla="*/ 352 h 562"/>
              <a:gd name="T4" fmla="*/ 178 w 1098"/>
              <a:gd name="T5" fmla="*/ 360 h 562"/>
              <a:gd name="T6" fmla="*/ 202 w 1098"/>
              <a:gd name="T7" fmla="*/ 360 h 562"/>
              <a:gd name="T8" fmla="*/ 226 w 1098"/>
              <a:gd name="T9" fmla="*/ 352 h 562"/>
              <a:gd name="T10" fmla="*/ 474 w 1098"/>
              <a:gd name="T11" fmla="*/ 106 h 562"/>
              <a:gd name="T12" fmla="*/ 502 w 1098"/>
              <a:gd name="T13" fmla="*/ 82 h 562"/>
              <a:gd name="T14" fmla="*/ 562 w 1098"/>
              <a:gd name="T15" fmla="*/ 42 h 562"/>
              <a:gd name="T16" fmla="*/ 628 w 1098"/>
              <a:gd name="T17" fmla="*/ 14 h 562"/>
              <a:gd name="T18" fmla="*/ 698 w 1098"/>
              <a:gd name="T19" fmla="*/ 2 h 562"/>
              <a:gd name="T20" fmla="*/ 768 w 1098"/>
              <a:gd name="T21" fmla="*/ 0 h 562"/>
              <a:gd name="T22" fmla="*/ 838 w 1098"/>
              <a:gd name="T23" fmla="*/ 14 h 562"/>
              <a:gd name="T24" fmla="*/ 904 w 1098"/>
              <a:gd name="T25" fmla="*/ 40 h 562"/>
              <a:gd name="T26" fmla="*/ 964 w 1098"/>
              <a:gd name="T27" fmla="*/ 80 h 562"/>
              <a:gd name="T28" fmla="*/ 992 w 1098"/>
              <a:gd name="T29" fmla="*/ 106 h 562"/>
              <a:gd name="T30" fmla="*/ 1032 w 1098"/>
              <a:gd name="T31" fmla="*/ 152 h 562"/>
              <a:gd name="T32" fmla="*/ 1064 w 1098"/>
              <a:gd name="T33" fmla="*/ 206 h 562"/>
              <a:gd name="T34" fmla="*/ 1084 w 1098"/>
              <a:gd name="T35" fmla="*/ 262 h 562"/>
              <a:gd name="T36" fmla="*/ 1096 w 1098"/>
              <a:gd name="T37" fmla="*/ 322 h 562"/>
              <a:gd name="T38" fmla="*/ 1098 w 1098"/>
              <a:gd name="T39" fmla="*/ 382 h 562"/>
              <a:gd name="T40" fmla="*/ 1090 w 1098"/>
              <a:gd name="T41" fmla="*/ 440 h 562"/>
              <a:gd name="T42" fmla="*/ 1072 w 1098"/>
              <a:gd name="T43" fmla="*/ 498 h 562"/>
              <a:gd name="T44" fmla="*/ 1046 w 1098"/>
              <a:gd name="T45" fmla="*/ 554 h 562"/>
              <a:gd name="T46" fmla="*/ 1002 w 1098"/>
              <a:gd name="T47" fmla="*/ 546 h 562"/>
              <a:gd name="T48" fmla="*/ 958 w 1098"/>
              <a:gd name="T49" fmla="*/ 542 h 562"/>
              <a:gd name="T50" fmla="*/ 868 w 1098"/>
              <a:gd name="T51" fmla="*/ 498 h 562"/>
              <a:gd name="T52" fmla="*/ 880 w 1098"/>
              <a:gd name="T53" fmla="*/ 484 h 562"/>
              <a:gd name="T54" fmla="*/ 902 w 1098"/>
              <a:gd name="T55" fmla="*/ 452 h 562"/>
              <a:gd name="T56" fmla="*/ 914 w 1098"/>
              <a:gd name="T57" fmla="*/ 418 h 562"/>
              <a:gd name="T58" fmla="*/ 922 w 1098"/>
              <a:gd name="T59" fmla="*/ 382 h 562"/>
              <a:gd name="T60" fmla="*/ 922 w 1098"/>
              <a:gd name="T61" fmla="*/ 346 h 562"/>
              <a:gd name="T62" fmla="*/ 914 w 1098"/>
              <a:gd name="T63" fmla="*/ 310 h 562"/>
              <a:gd name="T64" fmla="*/ 902 w 1098"/>
              <a:gd name="T65" fmla="*/ 276 h 562"/>
              <a:gd name="T66" fmla="*/ 880 w 1098"/>
              <a:gd name="T67" fmla="*/ 244 h 562"/>
              <a:gd name="T68" fmla="*/ 868 w 1098"/>
              <a:gd name="T69" fmla="*/ 230 h 562"/>
              <a:gd name="T70" fmla="*/ 838 w 1098"/>
              <a:gd name="T71" fmla="*/ 206 h 562"/>
              <a:gd name="T72" fmla="*/ 804 w 1098"/>
              <a:gd name="T73" fmla="*/ 188 h 562"/>
              <a:gd name="T74" fmla="*/ 770 w 1098"/>
              <a:gd name="T75" fmla="*/ 178 h 562"/>
              <a:gd name="T76" fmla="*/ 734 w 1098"/>
              <a:gd name="T77" fmla="*/ 174 h 562"/>
              <a:gd name="T78" fmla="*/ 696 w 1098"/>
              <a:gd name="T79" fmla="*/ 178 h 562"/>
              <a:gd name="T80" fmla="*/ 662 w 1098"/>
              <a:gd name="T81" fmla="*/ 188 h 562"/>
              <a:gd name="T82" fmla="*/ 628 w 1098"/>
              <a:gd name="T83" fmla="*/ 206 h 562"/>
              <a:gd name="T84" fmla="*/ 598 w 1098"/>
              <a:gd name="T85" fmla="*/ 230 h 562"/>
              <a:gd name="T86" fmla="*/ 308 w 1098"/>
              <a:gd name="T87" fmla="*/ 520 h 562"/>
              <a:gd name="T88" fmla="*/ 294 w 1098"/>
              <a:gd name="T89" fmla="*/ 530 h 562"/>
              <a:gd name="T90" fmla="*/ 264 w 1098"/>
              <a:gd name="T91" fmla="*/ 546 h 562"/>
              <a:gd name="T92" fmla="*/ 234 w 1098"/>
              <a:gd name="T93" fmla="*/ 556 h 562"/>
              <a:gd name="T94" fmla="*/ 200 w 1098"/>
              <a:gd name="T95" fmla="*/ 562 h 562"/>
              <a:gd name="T96" fmla="*/ 168 w 1098"/>
              <a:gd name="T97" fmla="*/ 560 h 562"/>
              <a:gd name="T98" fmla="*/ 136 w 1098"/>
              <a:gd name="T99" fmla="*/ 554 h 562"/>
              <a:gd name="T100" fmla="*/ 106 w 1098"/>
              <a:gd name="T101" fmla="*/ 542 h 562"/>
              <a:gd name="T102" fmla="*/ 78 w 1098"/>
              <a:gd name="T103" fmla="*/ 524 h 562"/>
              <a:gd name="T104" fmla="*/ 0 w 1098"/>
              <a:gd name="T105" fmla="*/ 448 h 562"/>
              <a:gd name="T106" fmla="*/ 0 w 1098"/>
              <a:gd name="T107" fmla="*/ 20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8" h="562">
                <a:moveTo>
                  <a:pt x="0" y="200"/>
                </a:moveTo>
                <a:lnTo>
                  <a:pt x="144" y="346"/>
                </a:lnTo>
                <a:lnTo>
                  <a:pt x="144" y="346"/>
                </a:lnTo>
                <a:lnTo>
                  <a:pt x="154" y="352"/>
                </a:lnTo>
                <a:lnTo>
                  <a:pt x="166" y="358"/>
                </a:lnTo>
                <a:lnTo>
                  <a:pt x="178" y="360"/>
                </a:lnTo>
                <a:lnTo>
                  <a:pt x="190" y="362"/>
                </a:lnTo>
                <a:lnTo>
                  <a:pt x="202" y="360"/>
                </a:lnTo>
                <a:lnTo>
                  <a:pt x="214" y="358"/>
                </a:lnTo>
                <a:lnTo>
                  <a:pt x="226" y="352"/>
                </a:lnTo>
                <a:lnTo>
                  <a:pt x="236" y="344"/>
                </a:lnTo>
                <a:lnTo>
                  <a:pt x="474" y="106"/>
                </a:lnTo>
                <a:lnTo>
                  <a:pt x="474" y="106"/>
                </a:lnTo>
                <a:lnTo>
                  <a:pt x="502" y="82"/>
                </a:lnTo>
                <a:lnTo>
                  <a:pt x="530" y="60"/>
                </a:lnTo>
                <a:lnTo>
                  <a:pt x="562" y="42"/>
                </a:lnTo>
                <a:lnTo>
                  <a:pt x="594" y="26"/>
                </a:lnTo>
                <a:lnTo>
                  <a:pt x="628" y="14"/>
                </a:lnTo>
                <a:lnTo>
                  <a:pt x="662" y="6"/>
                </a:lnTo>
                <a:lnTo>
                  <a:pt x="698" y="2"/>
                </a:lnTo>
                <a:lnTo>
                  <a:pt x="734" y="0"/>
                </a:lnTo>
                <a:lnTo>
                  <a:pt x="768" y="0"/>
                </a:lnTo>
                <a:lnTo>
                  <a:pt x="804" y="6"/>
                </a:lnTo>
                <a:lnTo>
                  <a:pt x="838" y="14"/>
                </a:lnTo>
                <a:lnTo>
                  <a:pt x="872" y="26"/>
                </a:lnTo>
                <a:lnTo>
                  <a:pt x="904" y="40"/>
                </a:lnTo>
                <a:lnTo>
                  <a:pt x="936" y="58"/>
                </a:lnTo>
                <a:lnTo>
                  <a:pt x="964" y="80"/>
                </a:lnTo>
                <a:lnTo>
                  <a:pt x="992" y="106"/>
                </a:lnTo>
                <a:lnTo>
                  <a:pt x="992" y="106"/>
                </a:lnTo>
                <a:lnTo>
                  <a:pt x="1014" y="128"/>
                </a:lnTo>
                <a:lnTo>
                  <a:pt x="1032" y="152"/>
                </a:lnTo>
                <a:lnTo>
                  <a:pt x="1050" y="178"/>
                </a:lnTo>
                <a:lnTo>
                  <a:pt x="1064" y="206"/>
                </a:lnTo>
                <a:lnTo>
                  <a:pt x="1076" y="234"/>
                </a:lnTo>
                <a:lnTo>
                  <a:pt x="1084" y="262"/>
                </a:lnTo>
                <a:lnTo>
                  <a:pt x="1092" y="292"/>
                </a:lnTo>
                <a:lnTo>
                  <a:pt x="1096" y="322"/>
                </a:lnTo>
                <a:lnTo>
                  <a:pt x="1098" y="352"/>
                </a:lnTo>
                <a:lnTo>
                  <a:pt x="1098" y="382"/>
                </a:lnTo>
                <a:lnTo>
                  <a:pt x="1096" y="412"/>
                </a:lnTo>
                <a:lnTo>
                  <a:pt x="1090" y="440"/>
                </a:lnTo>
                <a:lnTo>
                  <a:pt x="1082" y="470"/>
                </a:lnTo>
                <a:lnTo>
                  <a:pt x="1072" y="498"/>
                </a:lnTo>
                <a:lnTo>
                  <a:pt x="1060" y="526"/>
                </a:lnTo>
                <a:lnTo>
                  <a:pt x="1046" y="554"/>
                </a:lnTo>
                <a:lnTo>
                  <a:pt x="1046" y="554"/>
                </a:lnTo>
                <a:lnTo>
                  <a:pt x="1002" y="546"/>
                </a:lnTo>
                <a:lnTo>
                  <a:pt x="982" y="542"/>
                </a:lnTo>
                <a:lnTo>
                  <a:pt x="958" y="542"/>
                </a:lnTo>
                <a:lnTo>
                  <a:pt x="824" y="542"/>
                </a:lnTo>
                <a:lnTo>
                  <a:pt x="868" y="498"/>
                </a:lnTo>
                <a:lnTo>
                  <a:pt x="868" y="498"/>
                </a:lnTo>
                <a:lnTo>
                  <a:pt x="880" y="484"/>
                </a:lnTo>
                <a:lnTo>
                  <a:pt x="892" y="470"/>
                </a:lnTo>
                <a:lnTo>
                  <a:pt x="902" y="452"/>
                </a:lnTo>
                <a:lnTo>
                  <a:pt x="908" y="436"/>
                </a:lnTo>
                <a:lnTo>
                  <a:pt x="914" y="418"/>
                </a:lnTo>
                <a:lnTo>
                  <a:pt x="920" y="400"/>
                </a:lnTo>
                <a:lnTo>
                  <a:pt x="922" y="382"/>
                </a:lnTo>
                <a:lnTo>
                  <a:pt x="922" y="364"/>
                </a:lnTo>
                <a:lnTo>
                  <a:pt x="922" y="346"/>
                </a:lnTo>
                <a:lnTo>
                  <a:pt x="920" y="328"/>
                </a:lnTo>
                <a:lnTo>
                  <a:pt x="914" y="310"/>
                </a:lnTo>
                <a:lnTo>
                  <a:pt x="908" y="292"/>
                </a:lnTo>
                <a:lnTo>
                  <a:pt x="902" y="276"/>
                </a:lnTo>
                <a:lnTo>
                  <a:pt x="892" y="260"/>
                </a:lnTo>
                <a:lnTo>
                  <a:pt x="880" y="244"/>
                </a:lnTo>
                <a:lnTo>
                  <a:pt x="868" y="230"/>
                </a:lnTo>
                <a:lnTo>
                  <a:pt x="868" y="230"/>
                </a:lnTo>
                <a:lnTo>
                  <a:pt x="854" y="216"/>
                </a:lnTo>
                <a:lnTo>
                  <a:pt x="838" y="206"/>
                </a:lnTo>
                <a:lnTo>
                  <a:pt x="822" y="196"/>
                </a:lnTo>
                <a:lnTo>
                  <a:pt x="804" y="188"/>
                </a:lnTo>
                <a:lnTo>
                  <a:pt x="788" y="182"/>
                </a:lnTo>
                <a:lnTo>
                  <a:pt x="770" y="178"/>
                </a:lnTo>
                <a:lnTo>
                  <a:pt x="752" y="176"/>
                </a:lnTo>
                <a:lnTo>
                  <a:pt x="734" y="174"/>
                </a:lnTo>
                <a:lnTo>
                  <a:pt x="714" y="176"/>
                </a:lnTo>
                <a:lnTo>
                  <a:pt x="696" y="178"/>
                </a:lnTo>
                <a:lnTo>
                  <a:pt x="678" y="182"/>
                </a:lnTo>
                <a:lnTo>
                  <a:pt x="662" y="188"/>
                </a:lnTo>
                <a:lnTo>
                  <a:pt x="644" y="196"/>
                </a:lnTo>
                <a:lnTo>
                  <a:pt x="628" y="206"/>
                </a:lnTo>
                <a:lnTo>
                  <a:pt x="614" y="218"/>
                </a:lnTo>
                <a:lnTo>
                  <a:pt x="598" y="230"/>
                </a:lnTo>
                <a:lnTo>
                  <a:pt x="598" y="230"/>
                </a:lnTo>
                <a:lnTo>
                  <a:pt x="308" y="520"/>
                </a:lnTo>
                <a:lnTo>
                  <a:pt x="308" y="520"/>
                </a:lnTo>
                <a:lnTo>
                  <a:pt x="294" y="530"/>
                </a:lnTo>
                <a:lnTo>
                  <a:pt x="280" y="540"/>
                </a:lnTo>
                <a:lnTo>
                  <a:pt x="264" y="546"/>
                </a:lnTo>
                <a:lnTo>
                  <a:pt x="250" y="552"/>
                </a:lnTo>
                <a:lnTo>
                  <a:pt x="234" y="556"/>
                </a:lnTo>
                <a:lnTo>
                  <a:pt x="218" y="560"/>
                </a:lnTo>
                <a:lnTo>
                  <a:pt x="200" y="562"/>
                </a:lnTo>
                <a:lnTo>
                  <a:pt x="184" y="562"/>
                </a:lnTo>
                <a:lnTo>
                  <a:pt x="168" y="560"/>
                </a:lnTo>
                <a:lnTo>
                  <a:pt x="152" y="558"/>
                </a:lnTo>
                <a:lnTo>
                  <a:pt x="136" y="554"/>
                </a:lnTo>
                <a:lnTo>
                  <a:pt x="122" y="548"/>
                </a:lnTo>
                <a:lnTo>
                  <a:pt x="106" y="542"/>
                </a:lnTo>
                <a:lnTo>
                  <a:pt x="92" y="534"/>
                </a:lnTo>
                <a:lnTo>
                  <a:pt x="78" y="524"/>
                </a:lnTo>
                <a:lnTo>
                  <a:pt x="64" y="514"/>
                </a:lnTo>
                <a:lnTo>
                  <a:pt x="0" y="448"/>
                </a:lnTo>
                <a:lnTo>
                  <a:pt x="0" y="200"/>
                </a:lnTo>
                <a:lnTo>
                  <a:pt x="0" y="20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0"/>
          <p:cNvSpPr/>
          <p:nvPr/>
        </p:nvSpPr>
        <p:spPr bwMode="auto">
          <a:xfrm>
            <a:off x="1203855" y="2641071"/>
            <a:ext cx="895350" cy="1746250"/>
          </a:xfrm>
          <a:custGeom>
            <a:avLst/>
            <a:gdLst>
              <a:gd name="T0" fmla="*/ 346 w 564"/>
              <a:gd name="T1" fmla="*/ 954 h 1100"/>
              <a:gd name="T2" fmla="*/ 354 w 564"/>
              <a:gd name="T3" fmla="*/ 944 h 1100"/>
              <a:gd name="T4" fmla="*/ 362 w 564"/>
              <a:gd name="T5" fmla="*/ 920 h 1100"/>
              <a:gd name="T6" fmla="*/ 362 w 564"/>
              <a:gd name="T7" fmla="*/ 896 h 1100"/>
              <a:gd name="T8" fmla="*/ 354 w 564"/>
              <a:gd name="T9" fmla="*/ 874 h 1100"/>
              <a:gd name="T10" fmla="*/ 108 w 564"/>
              <a:gd name="T11" fmla="*/ 624 h 1100"/>
              <a:gd name="T12" fmla="*/ 82 w 564"/>
              <a:gd name="T13" fmla="*/ 596 h 1100"/>
              <a:gd name="T14" fmla="*/ 42 w 564"/>
              <a:gd name="T15" fmla="*/ 536 h 1100"/>
              <a:gd name="T16" fmla="*/ 16 w 564"/>
              <a:gd name="T17" fmla="*/ 470 h 1100"/>
              <a:gd name="T18" fmla="*/ 2 w 564"/>
              <a:gd name="T19" fmla="*/ 400 h 1100"/>
              <a:gd name="T20" fmla="*/ 2 w 564"/>
              <a:gd name="T21" fmla="*/ 330 h 1100"/>
              <a:gd name="T22" fmla="*/ 16 w 564"/>
              <a:gd name="T23" fmla="*/ 260 h 1100"/>
              <a:gd name="T24" fmla="*/ 42 w 564"/>
              <a:gd name="T25" fmla="*/ 194 h 1100"/>
              <a:gd name="T26" fmla="*/ 82 w 564"/>
              <a:gd name="T27" fmla="*/ 134 h 1100"/>
              <a:gd name="T28" fmla="*/ 106 w 564"/>
              <a:gd name="T29" fmla="*/ 106 h 1100"/>
              <a:gd name="T30" fmla="*/ 154 w 564"/>
              <a:gd name="T31" fmla="*/ 66 h 1100"/>
              <a:gd name="T32" fmla="*/ 206 w 564"/>
              <a:gd name="T33" fmla="*/ 34 h 1100"/>
              <a:gd name="T34" fmla="*/ 264 w 564"/>
              <a:gd name="T35" fmla="*/ 14 h 1100"/>
              <a:gd name="T36" fmla="*/ 322 w 564"/>
              <a:gd name="T37" fmla="*/ 2 h 1100"/>
              <a:gd name="T38" fmla="*/ 382 w 564"/>
              <a:gd name="T39" fmla="*/ 0 h 1100"/>
              <a:gd name="T40" fmla="*/ 442 w 564"/>
              <a:gd name="T41" fmla="*/ 8 h 1100"/>
              <a:gd name="T42" fmla="*/ 500 w 564"/>
              <a:gd name="T43" fmla="*/ 26 h 1100"/>
              <a:gd name="T44" fmla="*/ 554 w 564"/>
              <a:gd name="T45" fmla="*/ 52 h 1100"/>
              <a:gd name="T46" fmla="*/ 546 w 564"/>
              <a:gd name="T47" fmla="*/ 96 h 1100"/>
              <a:gd name="T48" fmla="*/ 544 w 564"/>
              <a:gd name="T49" fmla="*/ 140 h 1100"/>
              <a:gd name="T50" fmla="*/ 500 w 564"/>
              <a:gd name="T51" fmla="*/ 232 h 1100"/>
              <a:gd name="T52" fmla="*/ 486 w 564"/>
              <a:gd name="T53" fmla="*/ 218 h 1100"/>
              <a:gd name="T54" fmla="*/ 454 w 564"/>
              <a:gd name="T55" fmla="*/ 198 h 1100"/>
              <a:gd name="T56" fmla="*/ 420 w 564"/>
              <a:gd name="T57" fmla="*/ 184 h 1100"/>
              <a:gd name="T58" fmla="*/ 384 w 564"/>
              <a:gd name="T59" fmla="*/ 176 h 1100"/>
              <a:gd name="T60" fmla="*/ 348 w 564"/>
              <a:gd name="T61" fmla="*/ 176 h 1100"/>
              <a:gd name="T62" fmla="*/ 312 w 564"/>
              <a:gd name="T63" fmla="*/ 184 h 1100"/>
              <a:gd name="T64" fmla="*/ 278 w 564"/>
              <a:gd name="T65" fmla="*/ 198 h 1100"/>
              <a:gd name="T66" fmla="*/ 246 w 564"/>
              <a:gd name="T67" fmla="*/ 218 h 1100"/>
              <a:gd name="T68" fmla="*/ 232 w 564"/>
              <a:gd name="T69" fmla="*/ 230 h 1100"/>
              <a:gd name="T70" fmla="*/ 208 w 564"/>
              <a:gd name="T71" fmla="*/ 260 h 1100"/>
              <a:gd name="T72" fmla="*/ 190 w 564"/>
              <a:gd name="T73" fmla="*/ 294 h 1100"/>
              <a:gd name="T74" fmla="*/ 180 w 564"/>
              <a:gd name="T75" fmla="*/ 328 h 1100"/>
              <a:gd name="T76" fmla="*/ 176 w 564"/>
              <a:gd name="T77" fmla="*/ 366 h 1100"/>
              <a:gd name="T78" fmla="*/ 180 w 564"/>
              <a:gd name="T79" fmla="*/ 402 h 1100"/>
              <a:gd name="T80" fmla="*/ 190 w 564"/>
              <a:gd name="T81" fmla="*/ 436 h 1100"/>
              <a:gd name="T82" fmla="*/ 208 w 564"/>
              <a:gd name="T83" fmla="*/ 470 h 1100"/>
              <a:gd name="T84" fmla="*/ 232 w 564"/>
              <a:gd name="T85" fmla="*/ 500 h 1100"/>
              <a:gd name="T86" fmla="*/ 522 w 564"/>
              <a:gd name="T87" fmla="*/ 790 h 1100"/>
              <a:gd name="T88" fmla="*/ 532 w 564"/>
              <a:gd name="T89" fmla="*/ 804 h 1100"/>
              <a:gd name="T90" fmla="*/ 548 w 564"/>
              <a:gd name="T91" fmla="*/ 834 h 1100"/>
              <a:gd name="T92" fmla="*/ 558 w 564"/>
              <a:gd name="T93" fmla="*/ 866 h 1100"/>
              <a:gd name="T94" fmla="*/ 564 w 564"/>
              <a:gd name="T95" fmla="*/ 898 h 1100"/>
              <a:gd name="T96" fmla="*/ 562 w 564"/>
              <a:gd name="T97" fmla="*/ 930 h 1100"/>
              <a:gd name="T98" fmla="*/ 556 w 564"/>
              <a:gd name="T99" fmla="*/ 962 h 1100"/>
              <a:gd name="T100" fmla="*/ 544 w 564"/>
              <a:gd name="T101" fmla="*/ 992 h 1100"/>
              <a:gd name="T102" fmla="*/ 526 w 564"/>
              <a:gd name="T103" fmla="*/ 1020 h 1100"/>
              <a:gd name="T104" fmla="*/ 450 w 564"/>
              <a:gd name="T105" fmla="*/ 1100 h 1100"/>
              <a:gd name="T106" fmla="*/ 202 w 564"/>
              <a:gd name="T107" fmla="*/ 1098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4" h="1100">
                <a:moveTo>
                  <a:pt x="202" y="1098"/>
                </a:moveTo>
                <a:lnTo>
                  <a:pt x="346" y="954"/>
                </a:lnTo>
                <a:lnTo>
                  <a:pt x="346" y="954"/>
                </a:lnTo>
                <a:lnTo>
                  <a:pt x="354" y="944"/>
                </a:lnTo>
                <a:lnTo>
                  <a:pt x="360" y="932"/>
                </a:lnTo>
                <a:lnTo>
                  <a:pt x="362" y="920"/>
                </a:lnTo>
                <a:lnTo>
                  <a:pt x="364" y="908"/>
                </a:lnTo>
                <a:lnTo>
                  <a:pt x="362" y="896"/>
                </a:lnTo>
                <a:lnTo>
                  <a:pt x="358" y="884"/>
                </a:lnTo>
                <a:lnTo>
                  <a:pt x="354" y="874"/>
                </a:lnTo>
                <a:lnTo>
                  <a:pt x="346" y="862"/>
                </a:lnTo>
                <a:lnTo>
                  <a:pt x="108" y="624"/>
                </a:lnTo>
                <a:lnTo>
                  <a:pt x="108" y="624"/>
                </a:lnTo>
                <a:lnTo>
                  <a:pt x="82" y="596"/>
                </a:lnTo>
                <a:lnTo>
                  <a:pt x="62" y="568"/>
                </a:lnTo>
                <a:lnTo>
                  <a:pt x="42" y="536"/>
                </a:lnTo>
                <a:lnTo>
                  <a:pt x="28" y="504"/>
                </a:lnTo>
                <a:lnTo>
                  <a:pt x="16" y="470"/>
                </a:lnTo>
                <a:lnTo>
                  <a:pt x="8" y="436"/>
                </a:lnTo>
                <a:lnTo>
                  <a:pt x="2" y="400"/>
                </a:lnTo>
                <a:lnTo>
                  <a:pt x="0" y="366"/>
                </a:lnTo>
                <a:lnTo>
                  <a:pt x="2" y="330"/>
                </a:lnTo>
                <a:lnTo>
                  <a:pt x="6" y="294"/>
                </a:lnTo>
                <a:lnTo>
                  <a:pt x="16" y="260"/>
                </a:lnTo>
                <a:lnTo>
                  <a:pt x="26" y="226"/>
                </a:lnTo>
                <a:lnTo>
                  <a:pt x="42" y="194"/>
                </a:lnTo>
                <a:lnTo>
                  <a:pt x="60" y="162"/>
                </a:lnTo>
                <a:lnTo>
                  <a:pt x="82" y="134"/>
                </a:lnTo>
                <a:lnTo>
                  <a:pt x="106" y="106"/>
                </a:lnTo>
                <a:lnTo>
                  <a:pt x="106" y="106"/>
                </a:lnTo>
                <a:lnTo>
                  <a:pt x="130" y="84"/>
                </a:lnTo>
                <a:lnTo>
                  <a:pt x="154" y="66"/>
                </a:lnTo>
                <a:lnTo>
                  <a:pt x="180" y="48"/>
                </a:lnTo>
                <a:lnTo>
                  <a:pt x="206" y="34"/>
                </a:lnTo>
                <a:lnTo>
                  <a:pt x="234" y="24"/>
                </a:lnTo>
                <a:lnTo>
                  <a:pt x="264" y="14"/>
                </a:lnTo>
                <a:lnTo>
                  <a:pt x="292" y="6"/>
                </a:lnTo>
                <a:lnTo>
                  <a:pt x="322" y="2"/>
                </a:lnTo>
                <a:lnTo>
                  <a:pt x="352" y="0"/>
                </a:lnTo>
                <a:lnTo>
                  <a:pt x="382" y="0"/>
                </a:lnTo>
                <a:lnTo>
                  <a:pt x="412" y="4"/>
                </a:lnTo>
                <a:lnTo>
                  <a:pt x="442" y="8"/>
                </a:lnTo>
                <a:lnTo>
                  <a:pt x="472" y="16"/>
                </a:lnTo>
                <a:lnTo>
                  <a:pt x="500" y="26"/>
                </a:lnTo>
                <a:lnTo>
                  <a:pt x="528" y="38"/>
                </a:lnTo>
                <a:lnTo>
                  <a:pt x="554" y="52"/>
                </a:lnTo>
                <a:lnTo>
                  <a:pt x="554" y="52"/>
                </a:lnTo>
                <a:lnTo>
                  <a:pt x="546" y="96"/>
                </a:lnTo>
                <a:lnTo>
                  <a:pt x="544" y="118"/>
                </a:lnTo>
                <a:lnTo>
                  <a:pt x="544" y="140"/>
                </a:lnTo>
                <a:lnTo>
                  <a:pt x="544" y="274"/>
                </a:lnTo>
                <a:lnTo>
                  <a:pt x="500" y="232"/>
                </a:lnTo>
                <a:lnTo>
                  <a:pt x="500" y="232"/>
                </a:lnTo>
                <a:lnTo>
                  <a:pt x="486" y="218"/>
                </a:lnTo>
                <a:lnTo>
                  <a:pt x="470" y="206"/>
                </a:lnTo>
                <a:lnTo>
                  <a:pt x="454" y="198"/>
                </a:lnTo>
                <a:lnTo>
                  <a:pt x="438" y="190"/>
                </a:lnTo>
                <a:lnTo>
                  <a:pt x="420" y="184"/>
                </a:lnTo>
                <a:lnTo>
                  <a:pt x="402" y="180"/>
                </a:lnTo>
                <a:lnTo>
                  <a:pt x="384" y="176"/>
                </a:lnTo>
                <a:lnTo>
                  <a:pt x="366" y="176"/>
                </a:lnTo>
                <a:lnTo>
                  <a:pt x="348" y="176"/>
                </a:lnTo>
                <a:lnTo>
                  <a:pt x="330" y="180"/>
                </a:lnTo>
                <a:lnTo>
                  <a:pt x="312" y="184"/>
                </a:lnTo>
                <a:lnTo>
                  <a:pt x="294" y="190"/>
                </a:lnTo>
                <a:lnTo>
                  <a:pt x="278" y="198"/>
                </a:lnTo>
                <a:lnTo>
                  <a:pt x="262" y="206"/>
                </a:lnTo>
                <a:lnTo>
                  <a:pt x="246" y="218"/>
                </a:lnTo>
                <a:lnTo>
                  <a:pt x="232" y="230"/>
                </a:lnTo>
                <a:lnTo>
                  <a:pt x="232" y="230"/>
                </a:lnTo>
                <a:lnTo>
                  <a:pt x="218" y="246"/>
                </a:lnTo>
                <a:lnTo>
                  <a:pt x="208" y="260"/>
                </a:lnTo>
                <a:lnTo>
                  <a:pt x="198" y="276"/>
                </a:lnTo>
                <a:lnTo>
                  <a:pt x="190" y="294"/>
                </a:lnTo>
                <a:lnTo>
                  <a:pt x="184" y="312"/>
                </a:lnTo>
                <a:lnTo>
                  <a:pt x="180" y="328"/>
                </a:lnTo>
                <a:lnTo>
                  <a:pt x="178" y="348"/>
                </a:lnTo>
                <a:lnTo>
                  <a:pt x="176" y="366"/>
                </a:lnTo>
                <a:lnTo>
                  <a:pt x="178" y="384"/>
                </a:lnTo>
                <a:lnTo>
                  <a:pt x="180" y="402"/>
                </a:lnTo>
                <a:lnTo>
                  <a:pt x="184" y="420"/>
                </a:lnTo>
                <a:lnTo>
                  <a:pt x="190" y="436"/>
                </a:lnTo>
                <a:lnTo>
                  <a:pt x="198" y="454"/>
                </a:lnTo>
                <a:lnTo>
                  <a:pt x="208" y="470"/>
                </a:lnTo>
                <a:lnTo>
                  <a:pt x="218" y="486"/>
                </a:lnTo>
                <a:lnTo>
                  <a:pt x="232" y="500"/>
                </a:lnTo>
                <a:lnTo>
                  <a:pt x="232" y="500"/>
                </a:lnTo>
                <a:lnTo>
                  <a:pt x="522" y="790"/>
                </a:lnTo>
                <a:lnTo>
                  <a:pt x="522" y="790"/>
                </a:lnTo>
                <a:lnTo>
                  <a:pt x="532" y="804"/>
                </a:lnTo>
                <a:lnTo>
                  <a:pt x="540" y="818"/>
                </a:lnTo>
                <a:lnTo>
                  <a:pt x="548" y="834"/>
                </a:lnTo>
                <a:lnTo>
                  <a:pt x="554" y="850"/>
                </a:lnTo>
                <a:lnTo>
                  <a:pt x="558" y="866"/>
                </a:lnTo>
                <a:lnTo>
                  <a:pt x="562" y="882"/>
                </a:lnTo>
                <a:lnTo>
                  <a:pt x="564" y="898"/>
                </a:lnTo>
                <a:lnTo>
                  <a:pt x="564" y="914"/>
                </a:lnTo>
                <a:lnTo>
                  <a:pt x="562" y="930"/>
                </a:lnTo>
                <a:lnTo>
                  <a:pt x="560" y="946"/>
                </a:lnTo>
                <a:lnTo>
                  <a:pt x="556" y="962"/>
                </a:lnTo>
                <a:lnTo>
                  <a:pt x="550" y="978"/>
                </a:lnTo>
                <a:lnTo>
                  <a:pt x="544" y="992"/>
                </a:lnTo>
                <a:lnTo>
                  <a:pt x="536" y="1006"/>
                </a:lnTo>
                <a:lnTo>
                  <a:pt x="526" y="1020"/>
                </a:lnTo>
                <a:lnTo>
                  <a:pt x="514" y="1034"/>
                </a:lnTo>
                <a:lnTo>
                  <a:pt x="450" y="1100"/>
                </a:lnTo>
                <a:lnTo>
                  <a:pt x="202" y="1098"/>
                </a:lnTo>
                <a:lnTo>
                  <a:pt x="202" y="109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1"/>
          <p:cNvSpPr/>
          <p:nvPr/>
        </p:nvSpPr>
        <p:spPr bwMode="auto">
          <a:xfrm>
            <a:off x="1210205" y="4631796"/>
            <a:ext cx="1743075" cy="895350"/>
          </a:xfrm>
          <a:custGeom>
            <a:avLst/>
            <a:gdLst>
              <a:gd name="T0" fmla="*/ 954 w 1098"/>
              <a:gd name="T1" fmla="*/ 218 h 564"/>
              <a:gd name="T2" fmla="*/ 944 w 1098"/>
              <a:gd name="T3" fmla="*/ 210 h 564"/>
              <a:gd name="T4" fmla="*/ 920 w 1098"/>
              <a:gd name="T5" fmla="*/ 202 h 564"/>
              <a:gd name="T6" fmla="*/ 896 w 1098"/>
              <a:gd name="T7" fmla="*/ 202 h 564"/>
              <a:gd name="T8" fmla="*/ 872 w 1098"/>
              <a:gd name="T9" fmla="*/ 210 h 564"/>
              <a:gd name="T10" fmla="*/ 624 w 1098"/>
              <a:gd name="T11" fmla="*/ 456 h 564"/>
              <a:gd name="T12" fmla="*/ 596 w 1098"/>
              <a:gd name="T13" fmla="*/ 482 h 564"/>
              <a:gd name="T14" fmla="*/ 536 w 1098"/>
              <a:gd name="T15" fmla="*/ 522 h 564"/>
              <a:gd name="T16" fmla="*/ 470 w 1098"/>
              <a:gd name="T17" fmla="*/ 548 h 564"/>
              <a:gd name="T18" fmla="*/ 400 w 1098"/>
              <a:gd name="T19" fmla="*/ 562 h 564"/>
              <a:gd name="T20" fmla="*/ 328 w 1098"/>
              <a:gd name="T21" fmla="*/ 562 h 564"/>
              <a:gd name="T22" fmla="*/ 260 w 1098"/>
              <a:gd name="T23" fmla="*/ 548 h 564"/>
              <a:gd name="T24" fmla="*/ 194 w 1098"/>
              <a:gd name="T25" fmla="*/ 522 h 564"/>
              <a:gd name="T26" fmla="*/ 132 w 1098"/>
              <a:gd name="T27" fmla="*/ 482 h 564"/>
              <a:gd name="T28" fmla="*/ 106 w 1098"/>
              <a:gd name="T29" fmla="*/ 458 h 564"/>
              <a:gd name="T30" fmla="*/ 64 w 1098"/>
              <a:gd name="T31" fmla="*/ 410 h 564"/>
              <a:gd name="T32" fmla="*/ 34 w 1098"/>
              <a:gd name="T33" fmla="*/ 356 h 564"/>
              <a:gd name="T34" fmla="*/ 12 w 1098"/>
              <a:gd name="T35" fmla="*/ 300 h 564"/>
              <a:gd name="T36" fmla="*/ 2 w 1098"/>
              <a:gd name="T37" fmla="*/ 242 h 564"/>
              <a:gd name="T38" fmla="*/ 0 w 1098"/>
              <a:gd name="T39" fmla="*/ 182 h 564"/>
              <a:gd name="T40" fmla="*/ 8 w 1098"/>
              <a:gd name="T41" fmla="*/ 122 h 564"/>
              <a:gd name="T42" fmla="*/ 24 w 1098"/>
              <a:gd name="T43" fmla="*/ 64 h 564"/>
              <a:gd name="T44" fmla="*/ 52 w 1098"/>
              <a:gd name="T45" fmla="*/ 10 h 564"/>
              <a:gd name="T46" fmla="*/ 96 w 1098"/>
              <a:gd name="T47" fmla="*/ 18 h 564"/>
              <a:gd name="T48" fmla="*/ 140 w 1098"/>
              <a:gd name="T49" fmla="*/ 20 h 564"/>
              <a:gd name="T50" fmla="*/ 230 w 1098"/>
              <a:gd name="T51" fmla="*/ 64 h 564"/>
              <a:gd name="T52" fmla="*/ 218 w 1098"/>
              <a:gd name="T53" fmla="*/ 78 h 564"/>
              <a:gd name="T54" fmla="*/ 196 w 1098"/>
              <a:gd name="T55" fmla="*/ 110 h 564"/>
              <a:gd name="T56" fmla="*/ 182 w 1098"/>
              <a:gd name="T57" fmla="*/ 144 h 564"/>
              <a:gd name="T58" fmla="*/ 176 w 1098"/>
              <a:gd name="T59" fmla="*/ 180 h 564"/>
              <a:gd name="T60" fmla="*/ 176 w 1098"/>
              <a:gd name="T61" fmla="*/ 216 h 564"/>
              <a:gd name="T62" fmla="*/ 182 w 1098"/>
              <a:gd name="T63" fmla="*/ 252 h 564"/>
              <a:gd name="T64" fmla="*/ 196 w 1098"/>
              <a:gd name="T65" fmla="*/ 286 h 564"/>
              <a:gd name="T66" fmla="*/ 218 w 1098"/>
              <a:gd name="T67" fmla="*/ 318 h 564"/>
              <a:gd name="T68" fmla="*/ 230 w 1098"/>
              <a:gd name="T69" fmla="*/ 332 h 564"/>
              <a:gd name="T70" fmla="*/ 260 w 1098"/>
              <a:gd name="T71" fmla="*/ 356 h 564"/>
              <a:gd name="T72" fmla="*/ 292 w 1098"/>
              <a:gd name="T73" fmla="*/ 374 h 564"/>
              <a:gd name="T74" fmla="*/ 328 w 1098"/>
              <a:gd name="T75" fmla="*/ 384 h 564"/>
              <a:gd name="T76" fmla="*/ 364 w 1098"/>
              <a:gd name="T77" fmla="*/ 388 h 564"/>
              <a:gd name="T78" fmla="*/ 402 w 1098"/>
              <a:gd name="T79" fmla="*/ 384 h 564"/>
              <a:gd name="T80" fmla="*/ 436 w 1098"/>
              <a:gd name="T81" fmla="*/ 374 h 564"/>
              <a:gd name="T82" fmla="*/ 470 w 1098"/>
              <a:gd name="T83" fmla="*/ 356 h 564"/>
              <a:gd name="T84" fmla="*/ 498 w 1098"/>
              <a:gd name="T85" fmla="*/ 332 h 564"/>
              <a:gd name="T86" fmla="*/ 790 w 1098"/>
              <a:gd name="T87" fmla="*/ 42 h 564"/>
              <a:gd name="T88" fmla="*/ 804 w 1098"/>
              <a:gd name="T89" fmla="*/ 32 h 564"/>
              <a:gd name="T90" fmla="*/ 834 w 1098"/>
              <a:gd name="T91" fmla="*/ 16 h 564"/>
              <a:gd name="T92" fmla="*/ 864 w 1098"/>
              <a:gd name="T93" fmla="*/ 6 h 564"/>
              <a:gd name="T94" fmla="*/ 896 w 1098"/>
              <a:gd name="T95" fmla="*/ 0 h 564"/>
              <a:gd name="T96" fmla="*/ 930 w 1098"/>
              <a:gd name="T97" fmla="*/ 2 h 564"/>
              <a:gd name="T98" fmla="*/ 962 w 1098"/>
              <a:gd name="T99" fmla="*/ 8 h 564"/>
              <a:gd name="T100" fmla="*/ 992 w 1098"/>
              <a:gd name="T101" fmla="*/ 20 h 564"/>
              <a:gd name="T102" fmla="*/ 1020 w 1098"/>
              <a:gd name="T103" fmla="*/ 38 h 564"/>
              <a:gd name="T104" fmla="*/ 1098 w 1098"/>
              <a:gd name="T105" fmla="*/ 114 h 564"/>
              <a:gd name="T106" fmla="*/ 1098 w 1098"/>
              <a:gd name="T107" fmla="*/ 362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8" h="564">
                <a:moveTo>
                  <a:pt x="1098" y="362"/>
                </a:moveTo>
                <a:lnTo>
                  <a:pt x="954" y="218"/>
                </a:lnTo>
                <a:lnTo>
                  <a:pt x="954" y="218"/>
                </a:lnTo>
                <a:lnTo>
                  <a:pt x="944" y="210"/>
                </a:lnTo>
                <a:lnTo>
                  <a:pt x="932" y="204"/>
                </a:lnTo>
                <a:lnTo>
                  <a:pt x="920" y="202"/>
                </a:lnTo>
                <a:lnTo>
                  <a:pt x="908" y="200"/>
                </a:lnTo>
                <a:lnTo>
                  <a:pt x="896" y="202"/>
                </a:lnTo>
                <a:lnTo>
                  <a:pt x="884" y="206"/>
                </a:lnTo>
                <a:lnTo>
                  <a:pt x="872" y="210"/>
                </a:lnTo>
                <a:lnTo>
                  <a:pt x="862" y="218"/>
                </a:lnTo>
                <a:lnTo>
                  <a:pt x="624" y="456"/>
                </a:lnTo>
                <a:lnTo>
                  <a:pt x="624" y="456"/>
                </a:lnTo>
                <a:lnTo>
                  <a:pt x="596" y="482"/>
                </a:lnTo>
                <a:lnTo>
                  <a:pt x="566" y="502"/>
                </a:lnTo>
                <a:lnTo>
                  <a:pt x="536" y="522"/>
                </a:lnTo>
                <a:lnTo>
                  <a:pt x="504" y="536"/>
                </a:lnTo>
                <a:lnTo>
                  <a:pt x="470" y="548"/>
                </a:lnTo>
                <a:lnTo>
                  <a:pt x="434" y="556"/>
                </a:lnTo>
                <a:lnTo>
                  <a:pt x="400" y="562"/>
                </a:lnTo>
                <a:lnTo>
                  <a:pt x="364" y="564"/>
                </a:lnTo>
                <a:lnTo>
                  <a:pt x="328" y="562"/>
                </a:lnTo>
                <a:lnTo>
                  <a:pt x="294" y="558"/>
                </a:lnTo>
                <a:lnTo>
                  <a:pt x="260" y="548"/>
                </a:lnTo>
                <a:lnTo>
                  <a:pt x="226" y="538"/>
                </a:lnTo>
                <a:lnTo>
                  <a:pt x="194" y="522"/>
                </a:lnTo>
                <a:lnTo>
                  <a:pt x="162" y="504"/>
                </a:lnTo>
                <a:lnTo>
                  <a:pt x="132" y="482"/>
                </a:lnTo>
                <a:lnTo>
                  <a:pt x="106" y="458"/>
                </a:lnTo>
                <a:lnTo>
                  <a:pt x="106" y="458"/>
                </a:lnTo>
                <a:lnTo>
                  <a:pt x="84" y="434"/>
                </a:lnTo>
                <a:lnTo>
                  <a:pt x="64" y="410"/>
                </a:lnTo>
                <a:lnTo>
                  <a:pt x="48" y="384"/>
                </a:lnTo>
                <a:lnTo>
                  <a:pt x="34" y="356"/>
                </a:lnTo>
                <a:lnTo>
                  <a:pt x="22" y="330"/>
                </a:lnTo>
                <a:lnTo>
                  <a:pt x="12" y="300"/>
                </a:lnTo>
                <a:lnTo>
                  <a:pt x="6" y="272"/>
                </a:lnTo>
                <a:lnTo>
                  <a:pt x="2" y="242"/>
                </a:lnTo>
                <a:lnTo>
                  <a:pt x="0" y="212"/>
                </a:lnTo>
                <a:lnTo>
                  <a:pt x="0" y="182"/>
                </a:lnTo>
                <a:lnTo>
                  <a:pt x="2" y="152"/>
                </a:lnTo>
                <a:lnTo>
                  <a:pt x="8" y="122"/>
                </a:lnTo>
                <a:lnTo>
                  <a:pt x="16" y="92"/>
                </a:lnTo>
                <a:lnTo>
                  <a:pt x="24" y="64"/>
                </a:lnTo>
                <a:lnTo>
                  <a:pt x="38" y="36"/>
                </a:lnTo>
                <a:lnTo>
                  <a:pt x="52" y="10"/>
                </a:lnTo>
                <a:lnTo>
                  <a:pt x="52" y="10"/>
                </a:lnTo>
                <a:lnTo>
                  <a:pt x="96" y="18"/>
                </a:lnTo>
                <a:lnTo>
                  <a:pt x="116" y="20"/>
                </a:lnTo>
                <a:lnTo>
                  <a:pt x="140" y="20"/>
                </a:lnTo>
                <a:lnTo>
                  <a:pt x="274" y="20"/>
                </a:lnTo>
                <a:lnTo>
                  <a:pt x="230" y="64"/>
                </a:lnTo>
                <a:lnTo>
                  <a:pt x="230" y="64"/>
                </a:lnTo>
                <a:lnTo>
                  <a:pt x="218" y="78"/>
                </a:lnTo>
                <a:lnTo>
                  <a:pt x="206" y="94"/>
                </a:lnTo>
                <a:lnTo>
                  <a:pt x="196" y="110"/>
                </a:lnTo>
                <a:lnTo>
                  <a:pt x="188" y="126"/>
                </a:lnTo>
                <a:lnTo>
                  <a:pt x="182" y="144"/>
                </a:lnTo>
                <a:lnTo>
                  <a:pt x="178" y="162"/>
                </a:lnTo>
                <a:lnTo>
                  <a:pt x="176" y="180"/>
                </a:lnTo>
                <a:lnTo>
                  <a:pt x="174" y="198"/>
                </a:lnTo>
                <a:lnTo>
                  <a:pt x="176" y="216"/>
                </a:lnTo>
                <a:lnTo>
                  <a:pt x="178" y="234"/>
                </a:lnTo>
                <a:lnTo>
                  <a:pt x="182" y="252"/>
                </a:lnTo>
                <a:lnTo>
                  <a:pt x="188" y="270"/>
                </a:lnTo>
                <a:lnTo>
                  <a:pt x="196" y="286"/>
                </a:lnTo>
                <a:lnTo>
                  <a:pt x="206" y="302"/>
                </a:lnTo>
                <a:lnTo>
                  <a:pt x="218" y="318"/>
                </a:lnTo>
                <a:lnTo>
                  <a:pt x="230" y="332"/>
                </a:lnTo>
                <a:lnTo>
                  <a:pt x="230" y="332"/>
                </a:lnTo>
                <a:lnTo>
                  <a:pt x="244" y="346"/>
                </a:lnTo>
                <a:lnTo>
                  <a:pt x="260" y="356"/>
                </a:lnTo>
                <a:lnTo>
                  <a:pt x="276" y="366"/>
                </a:lnTo>
                <a:lnTo>
                  <a:pt x="292" y="374"/>
                </a:lnTo>
                <a:lnTo>
                  <a:pt x="310" y="380"/>
                </a:lnTo>
                <a:lnTo>
                  <a:pt x="328" y="384"/>
                </a:lnTo>
                <a:lnTo>
                  <a:pt x="346" y="386"/>
                </a:lnTo>
                <a:lnTo>
                  <a:pt x="364" y="388"/>
                </a:lnTo>
                <a:lnTo>
                  <a:pt x="382" y="386"/>
                </a:lnTo>
                <a:lnTo>
                  <a:pt x="402" y="384"/>
                </a:lnTo>
                <a:lnTo>
                  <a:pt x="418" y="380"/>
                </a:lnTo>
                <a:lnTo>
                  <a:pt x="436" y="374"/>
                </a:lnTo>
                <a:lnTo>
                  <a:pt x="454" y="366"/>
                </a:lnTo>
                <a:lnTo>
                  <a:pt x="470" y="356"/>
                </a:lnTo>
                <a:lnTo>
                  <a:pt x="484" y="346"/>
                </a:lnTo>
                <a:lnTo>
                  <a:pt x="498" y="332"/>
                </a:lnTo>
                <a:lnTo>
                  <a:pt x="498" y="332"/>
                </a:lnTo>
                <a:lnTo>
                  <a:pt x="790" y="42"/>
                </a:lnTo>
                <a:lnTo>
                  <a:pt x="790" y="42"/>
                </a:lnTo>
                <a:lnTo>
                  <a:pt x="804" y="32"/>
                </a:lnTo>
                <a:lnTo>
                  <a:pt x="818" y="24"/>
                </a:lnTo>
                <a:lnTo>
                  <a:pt x="834" y="16"/>
                </a:lnTo>
                <a:lnTo>
                  <a:pt x="848" y="10"/>
                </a:lnTo>
                <a:lnTo>
                  <a:pt x="864" y="6"/>
                </a:lnTo>
                <a:lnTo>
                  <a:pt x="880" y="2"/>
                </a:lnTo>
                <a:lnTo>
                  <a:pt x="896" y="0"/>
                </a:lnTo>
                <a:lnTo>
                  <a:pt x="912" y="0"/>
                </a:lnTo>
                <a:lnTo>
                  <a:pt x="930" y="2"/>
                </a:lnTo>
                <a:lnTo>
                  <a:pt x="946" y="4"/>
                </a:lnTo>
                <a:lnTo>
                  <a:pt x="962" y="8"/>
                </a:lnTo>
                <a:lnTo>
                  <a:pt x="976" y="14"/>
                </a:lnTo>
                <a:lnTo>
                  <a:pt x="992" y="20"/>
                </a:lnTo>
                <a:lnTo>
                  <a:pt x="1006" y="28"/>
                </a:lnTo>
                <a:lnTo>
                  <a:pt x="1020" y="38"/>
                </a:lnTo>
                <a:lnTo>
                  <a:pt x="1034" y="48"/>
                </a:lnTo>
                <a:lnTo>
                  <a:pt x="1098" y="114"/>
                </a:lnTo>
                <a:lnTo>
                  <a:pt x="1098" y="362"/>
                </a:lnTo>
                <a:lnTo>
                  <a:pt x="1098" y="36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2"/>
          <p:cNvSpPr/>
          <p:nvPr/>
        </p:nvSpPr>
        <p:spPr bwMode="auto">
          <a:xfrm>
            <a:off x="3204105" y="3777721"/>
            <a:ext cx="895350" cy="1743075"/>
          </a:xfrm>
          <a:custGeom>
            <a:avLst/>
            <a:gdLst>
              <a:gd name="T0" fmla="*/ 216 w 564"/>
              <a:gd name="T1" fmla="*/ 144 h 1098"/>
              <a:gd name="T2" fmla="*/ 210 w 564"/>
              <a:gd name="T3" fmla="*/ 154 h 1098"/>
              <a:gd name="T4" fmla="*/ 202 w 564"/>
              <a:gd name="T5" fmla="*/ 178 h 1098"/>
              <a:gd name="T6" fmla="*/ 202 w 564"/>
              <a:gd name="T7" fmla="*/ 202 h 1098"/>
              <a:gd name="T8" fmla="*/ 210 w 564"/>
              <a:gd name="T9" fmla="*/ 226 h 1098"/>
              <a:gd name="T10" fmla="*/ 456 w 564"/>
              <a:gd name="T11" fmla="*/ 474 h 1098"/>
              <a:gd name="T12" fmla="*/ 482 w 564"/>
              <a:gd name="T13" fmla="*/ 502 h 1098"/>
              <a:gd name="T14" fmla="*/ 520 w 564"/>
              <a:gd name="T15" fmla="*/ 562 h 1098"/>
              <a:gd name="T16" fmla="*/ 548 w 564"/>
              <a:gd name="T17" fmla="*/ 628 h 1098"/>
              <a:gd name="T18" fmla="*/ 562 w 564"/>
              <a:gd name="T19" fmla="*/ 698 h 1098"/>
              <a:gd name="T20" fmla="*/ 562 w 564"/>
              <a:gd name="T21" fmla="*/ 768 h 1098"/>
              <a:gd name="T22" fmla="*/ 548 w 564"/>
              <a:gd name="T23" fmla="*/ 838 h 1098"/>
              <a:gd name="T24" fmla="*/ 522 w 564"/>
              <a:gd name="T25" fmla="*/ 904 h 1098"/>
              <a:gd name="T26" fmla="*/ 482 w 564"/>
              <a:gd name="T27" fmla="*/ 964 h 1098"/>
              <a:gd name="T28" fmla="*/ 456 w 564"/>
              <a:gd name="T29" fmla="*/ 992 h 1098"/>
              <a:gd name="T30" fmla="*/ 410 w 564"/>
              <a:gd name="T31" fmla="*/ 1032 h 1098"/>
              <a:gd name="T32" fmla="*/ 356 w 564"/>
              <a:gd name="T33" fmla="*/ 1064 h 1098"/>
              <a:gd name="T34" fmla="*/ 300 w 564"/>
              <a:gd name="T35" fmla="*/ 1084 h 1098"/>
              <a:gd name="T36" fmla="*/ 242 w 564"/>
              <a:gd name="T37" fmla="*/ 1096 h 1098"/>
              <a:gd name="T38" fmla="*/ 182 w 564"/>
              <a:gd name="T39" fmla="*/ 1098 h 1098"/>
              <a:gd name="T40" fmla="*/ 122 w 564"/>
              <a:gd name="T41" fmla="*/ 1090 h 1098"/>
              <a:gd name="T42" fmla="*/ 64 w 564"/>
              <a:gd name="T43" fmla="*/ 1072 h 1098"/>
              <a:gd name="T44" fmla="*/ 10 w 564"/>
              <a:gd name="T45" fmla="*/ 1046 h 1098"/>
              <a:gd name="T46" fmla="*/ 16 w 564"/>
              <a:gd name="T47" fmla="*/ 1002 h 1098"/>
              <a:gd name="T48" fmla="*/ 20 w 564"/>
              <a:gd name="T49" fmla="*/ 958 h 1098"/>
              <a:gd name="T50" fmla="*/ 64 w 564"/>
              <a:gd name="T51" fmla="*/ 868 h 1098"/>
              <a:gd name="T52" fmla="*/ 78 w 564"/>
              <a:gd name="T53" fmla="*/ 880 h 1098"/>
              <a:gd name="T54" fmla="*/ 110 w 564"/>
              <a:gd name="T55" fmla="*/ 902 h 1098"/>
              <a:gd name="T56" fmla="*/ 144 w 564"/>
              <a:gd name="T57" fmla="*/ 914 h 1098"/>
              <a:gd name="T58" fmla="*/ 180 w 564"/>
              <a:gd name="T59" fmla="*/ 922 h 1098"/>
              <a:gd name="T60" fmla="*/ 216 w 564"/>
              <a:gd name="T61" fmla="*/ 922 h 1098"/>
              <a:gd name="T62" fmla="*/ 252 w 564"/>
              <a:gd name="T63" fmla="*/ 916 h 1098"/>
              <a:gd name="T64" fmla="*/ 286 w 564"/>
              <a:gd name="T65" fmla="*/ 902 h 1098"/>
              <a:gd name="T66" fmla="*/ 318 w 564"/>
              <a:gd name="T67" fmla="*/ 880 h 1098"/>
              <a:gd name="T68" fmla="*/ 332 w 564"/>
              <a:gd name="T69" fmla="*/ 868 h 1098"/>
              <a:gd name="T70" fmla="*/ 356 w 564"/>
              <a:gd name="T71" fmla="*/ 838 h 1098"/>
              <a:gd name="T72" fmla="*/ 374 w 564"/>
              <a:gd name="T73" fmla="*/ 804 h 1098"/>
              <a:gd name="T74" fmla="*/ 384 w 564"/>
              <a:gd name="T75" fmla="*/ 770 h 1098"/>
              <a:gd name="T76" fmla="*/ 388 w 564"/>
              <a:gd name="T77" fmla="*/ 734 h 1098"/>
              <a:gd name="T78" fmla="*/ 384 w 564"/>
              <a:gd name="T79" fmla="*/ 696 h 1098"/>
              <a:gd name="T80" fmla="*/ 374 w 564"/>
              <a:gd name="T81" fmla="*/ 662 h 1098"/>
              <a:gd name="T82" fmla="*/ 356 w 564"/>
              <a:gd name="T83" fmla="*/ 628 h 1098"/>
              <a:gd name="T84" fmla="*/ 332 w 564"/>
              <a:gd name="T85" fmla="*/ 598 h 1098"/>
              <a:gd name="T86" fmla="*/ 42 w 564"/>
              <a:gd name="T87" fmla="*/ 308 h 1098"/>
              <a:gd name="T88" fmla="*/ 32 w 564"/>
              <a:gd name="T89" fmla="*/ 294 h 1098"/>
              <a:gd name="T90" fmla="*/ 16 w 564"/>
              <a:gd name="T91" fmla="*/ 264 h 1098"/>
              <a:gd name="T92" fmla="*/ 6 w 564"/>
              <a:gd name="T93" fmla="*/ 234 h 1098"/>
              <a:gd name="T94" fmla="*/ 0 w 564"/>
              <a:gd name="T95" fmla="*/ 202 h 1098"/>
              <a:gd name="T96" fmla="*/ 2 w 564"/>
              <a:gd name="T97" fmla="*/ 168 h 1098"/>
              <a:gd name="T98" fmla="*/ 8 w 564"/>
              <a:gd name="T99" fmla="*/ 136 h 1098"/>
              <a:gd name="T100" fmla="*/ 20 w 564"/>
              <a:gd name="T101" fmla="*/ 106 h 1098"/>
              <a:gd name="T102" fmla="*/ 38 w 564"/>
              <a:gd name="T103" fmla="*/ 78 h 1098"/>
              <a:gd name="T104" fmla="*/ 114 w 564"/>
              <a:gd name="T105" fmla="*/ 0 h 1098"/>
              <a:gd name="T106" fmla="*/ 362 w 564"/>
              <a:gd name="T107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4" h="1098">
                <a:moveTo>
                  <a:pt x="362" y="0"/>
                </a:moveTo>
                <a:lnTo>
                  <a:pt x="216" y="144"/>
                </a:lnTo>
                <a:lnTo>
                  <a:pt x="216" y="144"/>
                </a:lnTo>
                <a:lnTo>
                  <a:pt x="210" y="154"/>
                </a:lnTo>
                <a:lnTo>
                  <a:pt x="204" y="166"/>
                </a:lnTo>
                <a:lnTo>
                  <a:pt x="202" y="178"/>
                </a:lnTo>
                <a:lnTo>
                  <a:pt x="200" y="190"/>
                </a:lnTo>
                <a:lnTo>
                  <a:pt x="202" y="202"/>
                </a:lnTo>
                <a:lnTo>
                  <a:pt x="206" y="214"/>
                </a:lnTo>
                <a:lnTo>
                  <a:pt x="210" y="226"/>
                </a:lnTo>
                <a:lnTo>
                  <a:pt x="218" y="236"/>
                </a:lnTo>
                <a:lnTo>
                  <a:pt x="456" y="474"/>
                </a:lnTo>
                <a:lnTo>
                  <a:pt x="456" y="474"/>
                </a:lnTo>
                <a:lnTo>
                  <a:pt x="482" y="502"/>
                </a:lnTo>
                <a:lnTo>
                  <a:pt x="502" y="532"/>
                </a:lnTo>
                <a:lnTo>
                  <a:pt x="520" y="562"/>
                </a:lnTo>
                <a:lnTo>
                  <a:pt x="536" y="594"/>
                </a:lnTo>
                <a:lnTo>
                  <a:pt x="548" y="628"/>
                </a:lnTo>
                <a:lnTo>
                  <a:pt x="556" y="662"/>
                </a:lnTo>
                <a:lnTo>
                  <a:pt x="562" y="698"/>
                </a:lnTo>
                <a:lnTo>
                  <a:pt x="564" y="734"/>
                </a:lnTo>
                <a:lnTo>
                  <a:pt x="562" y="768"/>
                </a:lnTo>
                <a:lnTo>
                  <a:pt x="556" y="804"/>
                </a:lnTo>
                <a:lnTo>
                  <a:pt x="548" y="838"/>
                </a:lnTo>
                <a:lnTo>
                  <a:pt x="538" y="872"/>
                </a:lnTo>
                <a:lnTo>
                  <a:pt x="522" y="904"/>
                </a:lnTo>
                <a:lnTo>
                  <a:pt x="504" y="936"/>
                </a:lnTo>
                <a:lnTo>
                  <a:pt x="482" y="964"/>
                </a:lnTo>
                <a:lnTo>
                  <a:pt x="456" y="992"/>
                </a:lnTo>
                <a:lnTo>
                  <a:pt x="456" y="992"/>
                </a:lnTo>
                <a:lnTo>
                  <a:pt x="434" y="1014"/>
                </a:lnTo>
                <a:lnTo>
                  <a:pt x="410" y="1032"/>
                </a:lnTo>
                <a:lnTo>
                  <a:pt x="384" y="1050"/>
                </a:lnTo>
                <a:lnTo>
                  <a:pt x="356" y="1064"/>
                </a:lnTo>
                <a:lnTo>
                  <a:pt x="328" y="1076"/>
                </a:lnTo>
                <a:lnTo>
                  <a:pt x="300" y="1084"/>
                </a:lnTo>
                <a:lnTo>
                  <a:pt x="270" y="1092"/>
                </a:lnTo>
                <a:lnTo>
                  <a:pt x="242" y="1096"/>
                </a:lnTo>
                <a:lnTo>
                  <a:pt x="212" y="1098"/>
                </a:lnTo>
                <a:lnTo>
                  <a:pt x="182" y="1098"/>
                </a:lnTo>
                <a:lnTo>
                  <a:pt x="152" y="1096"/>
                </a:lnTo>
                <a:lnTo>
                  <a:pt x="122" y="1090"/>
                </a:lnTo>
                <a:lnTo>
                  <a:pt x="92" y="1082"/>
                </a:lnTo>
                <a:lnTo>
                  <a:pt x="64" y="1072"/>
                </a:lnTo>
                <a:lnTo>
                  <a:pt x="36" y="1060"/>
                </a:lnTo>
                <a:lnTo>
                  <a:pt x="10" y="1046"/>
                </a:lnTo>
                <a:lnTo>
                  <a:pt x="10" y="1046"/>
                </a:lnTo>
                <a:lnTo>
                  <a:pt x="16" y="1002"/>
                </a:lnTo>
                <a:lnTo>
                  <a:pt x="20" y="982"/>
                </a:lnTo>
                <a:lnTo>
                  <a:pt x="20" y="958"/>
                </a:lnTo>
                <a:lnTo>
                  <a:pt x="20" y="824"/>
                </a:lnTo>
                <a:lnTo>
                  <a:pt x="64" y="868"/>
                </a:lnTo>
                <a:lnTo>
                  <a:pt x="64" y="868"/>
                </a:lnTo>
                <a:lnTo>
                  <a:pt x="78" y="880"/>
                </a:lnTo>
                <a:lnTo>
                  <a:pt x="94" y="892"/>
                </a:lnTo>
                <a:lnTo>
                  <a:pt x="110" y="902"/>
                </a:lnTo>
                <a:lnTo>
                  <a:pt x="126" y="908"/>
                </a:lnTo>
                <a:lnTo>
                  <a:pt x="144" y="914"/>
                </a:lnTo>
                <a:lnTo>
                  <a:pt x="162" y="920"/>
                </a:lnTo>
                <a:lnTo>
                  <a:pt x="180" y="922"/>
                </a:lnTo>
                <a:lnTo>
                  <a:pt x="198" y="922"/>
                </a:lnTo>
                <a:lnTo>
                  <a:pt x="216" y="922"/>
                </a:lnTo>
                <a:lnTo>
                  <a:pt x="234" y="920"/>
                </a:lnTo>
                <a:lnTo>
                  <a:pt x="252" y="916"/>
                </a:lnTo>
                <a:lnTo>
                  <a:pt x="270" y="910"/>
                </a:lnTo>
                <a:lnTo>
                  <a:pt x="286" y="902"/>
                </a:lnTo>
                <a:lnTo>
                  <a:pt x="302" y="892"/>
                </a:lnTo>
                <a:lnTo>
                  <a:pt x="318" y="880"/>
                </a:lnTo>
                <a:lnTo>
                  <a:pt x="332" y="868"/>
                </a:lnTo>
                <a:lnTo>
                  <a:pt x="332" y="868"/>
                </a:lnTo>
                <a:lnTo>
                  <a:pt x="346" y="854"/>
                </a:lnTo>
                <a:lnTo>
                  <a:pt x="356" y="838"/>
                </a:lnTo>
                <a:lnTo>
                  <a:pt x="366" y="822"/>
                </a:lnTo>
                <a:lnTo>
                  <a:pt x="374" y="804"/>
                </a:lnTo>
                <a:lnTo>
                  <a:pt x="380" y="788"/>
                </a:lnTo>
                <a:lnTo>
                  <a:pt x="384" y="770"/>
                </a:lnTo>
                <a:lnTo>
                  <a:pt x="386" y="752"/>
                </a:lnTo>
                <a:lnTo>
                  <a:pt x="388" y="734"/>
                </a:lnTo>
                <a:lnTo>
                  <a:pt x="386" y="714"/>
                </a:lnTo>
                <a:lnTo>
                  <a:pt x="384" y="696"/>
                </a:lnTo>
                <a:lnTo>
                  <a:pt x="380" y="680"/>
                </a:lnTo>
                <a:lnTo>
                  <a:pt x="374" y="662"/>
                </a:lnTo>
                <a:lnTo>
                  <a:pt x="366" y="644"/>
                </a:lnTo>
                <a:lnTo>
                  <a:pt x="356" y="628"/>
                </a:lnTo>
                <a:lnTo>
                  <a:pt x="344" y="614"/>
                </a:lnTo>
                <a:lnTo>
                  <a:pt x="332" y="598"/>
                </a:lnTo>
                <a:lnTo>
                  <a:pt x="332" y="598"/>
                </a:lnTo>
                <a:lnTo>
                  <a:pt x="42" y="308"/>
                </a:lnTo>
                <a:lnTo>
                  <a:pt x="42" y="308"/>
                </a:lnTo>
                <a:lnTo>
                  <a:pt x="32" y="294"/>
                </a:lnTo>
                <a:lnTo>
                  <a:pt x="22" y="280"/>
                </a:lnTo>
                <a:lnTo>
                  <a:pt x="16" y="264"/>
                </a:lnTo>
                <a:lnTo>
                  <a:pt x="10" y="250"/>
                </a:lnTo>
                <a:lnTo>
                  <a:pt x="6" y="234"/>
                </a:lnTo>
                <a:lnTo>
                  <a:pt x="2" y="218"/>
                </a:lnTo>
                <a:lnTo>
                  <a:pt x="0" y="202"/>
                </a:lnTo>
                <a:lnTo>
                  <a:pt x="0" y="184"/>
                </a:lnTo>
                <a:lnTo>
                  <a:pt x="2" y="168"/>
                </a:lnTo>
                <a:lnTo>
                  <a:pt x="4" y="152"/>
                </a:lnTo>
                <a:lnTo>
                  <a:pt x="8" y="136"/>
                </a:lnTo>
                <a:lnTo>
                  <a:pt x="14" y="122"/>
                </a:lnTo>
                <a:lnTo>
                  <a:pt x="20" y="106"/>
                </a:lnTo>
                <a:lnTo>
                  <a:pt x="28" y="92"/>
                </a:lnTo>
                <a:lnTo>
                  <a:pt x="38" y="78"/>
                </a:lnTo>
                <a:lnTo>
                  <a:pt x="48" y="64"/>
                </a:lnTo>
                <a:lnTo>
                  <a:pt x="114" y="0"/>
                </a:lnTo>
                <a:lnTo>
                  <a:pt x="362" y="0"/>
                </a:lnTo>
                <a:lnTo>
                  <a:pt x="362" y="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2153180" y="3339571"/>
            <a:ext cx="98425" cy="98425"/>
          </a:xfrm>
          <a:custGeom>
            <a:avLst/>
            <a:gdLst>
              <a:gd name="T0" fmla="*/ 62 w 62"/>
              <a:gd name="T1" fmla="*/ 32 h 62"/>
              <a:gd name="T2" fmla="*/ 60 w 62"/>
              <a:gd name="T3" fmla="*/ 44 h 62"/>
              <a:gd name="T4" fmla="*/ 52 w 62"/>
              <a:gd name="T5" fmla="*/ 54 h 62"/>
              <a:gd name="T6" fmla="*/ 42 w 62"/>
              <a:gd name="T7" fmla="*/ 60 h 62"/>
              <a:gd name="T8" fmla="*/ 30 w 62"/>
              <a:gd name="T9" fmla="*/ 62 h 62"/>
              <a:gd name="T10" fmla="*/ 18 w 62"/>
              <a:gd name="T11" fmla="*/ 60 h 62"/>
              <a:gd name="T12" fmla="*/ 14 w 62"/>
              <a:gd name="T13" fmla="*/ 58 h 62"/>
              <a:gd name="T14" fmla="*/ 8 w 62"/>
              <a:gd name="T15" fmla="*/ 54 h 62"/>
              <a:gd name="T16" fmla="*/ 2 w 62"/>
              <a:gd name="T17" fmla="*/ 44 h 62"/>
              <a:gd name="T18" fmla="*/ 0 w 62"/>
              <a:gd name="T19" fmla="*/ 38 h 62"/>
              <a:gd name="T20" fmla="*/ 0 w 62"/>
              <a:gd name="T21" fmla="*/ 32 h 62"/>
              <a:gd name="T22" fmla="*/ 2 w 62"/>
              <a:gd name="T23" fmla="*/ 18 h 62"/>
              <a:gd name="T24" fmla="*/ 6 w 62"/>
              <a:gd name="T25" fmla="*/ 14 h 62"/>
              <a:gd name="T26" fmla="*/ 10 w 62"/>
              <a:gd name="T27" fmla="*/ 10 h 62"/>
              <a:gd name="T28" fmla="*/ 20 w 62"/>
              <a:gd name="T29" fmla="*/ 4 h 62"/>
              <a:gd name="T30" fmla="*/ 30 w 62"/>
              <a:gd name="T31" fmla="*/ 0 h 62"/>
              <a:gd name="T32" fmla="*/ 42 w 62"/>
              <a:gd name="T33" fmla="*/ 4 h 62"/>
              <a:gd name="T34" fmla="*/ 52 w 62"/>
              <a:gd name="T35" fmla="*/ 10 h 62"/>
              <a:gd name="T36" fmla="*/ 60 w 62"/>
              <a:gd name="T37" fmla="*/ 20 h 62"/>
              <a:gd name="T38" fmla="*/ 62 w 62"/>
              <a:gd name="T39" fmla="*/ 26 h 62"/>
              <a:gd name="T40" fmla="*/ 62 w 62"/>
              <a:gd name="T41" fmla="*/ 32 h 62"/>
              <a:gd name="T42" fmla="*/ 30 w 62"/>
              <a:gd name="T43" fmla="*/ 48 h 62"/>
              <a:gd name="T44" fmla="*/ 38 w 62"/>
              <a:gd name="T45" fmla="*/ 46 h 62"/>
              <a:gd name="T46" fmla="*/ 44 w 62"/>
              <a:gd name="T47" fmla="*/ 44 h 62"/>
              <a:gd name="T48" fmla="*/ 48 w 62"/>
              <a:gd name="T49" fmla="*/ 38 h 62"/>
              <a:gd name="T50" fmla="*/ 50 w 62"/>
              <a:gd name="T51" fmla="*/ 32 h 62"/>
              <a:gd name="T52" fmla="*/ 48 w 62"/>
              <a:gd name="T53" fmla="*/ 24 h 62"/>
              <a:gd name="T54" fmla="*/ 44 w 62"/>
              <a:gd name="T55" fmla="*/ 20 h 62"/>
              <a:gd name="T56" fmla="*/ 38 w 62"/>
              <a:gd name="T57" fmla="*/ 16 h 62"/>
              <a:gd name="T58" fmla="*/ 30 w 62"/>
              <a:gd name="T59" fmla="*/ 16 h 62"/>
              <a:gd name="T60" fmla="*/ 24 w 62"/>
              <a:gd name="T61" fmla="*/ 16 h 62"/>
              <a:gd name="T62" fmla="*/ 18 w 62"/>
              <a:gd name="T63" fmla="*/ 20 h 62"/>
              <a:gd name="T64" fmla="*/ 14 w 62"/>
              <a:gd name="T65" fmla="*/ 24 h 62"/>
              <a:gd name="T66" fmla="*/ 12 w 62"/>
              <a:gd name="T67" fmla="*/ 32 h 62"/>
              <a:gd name="T68" fmla="*/ 14 w 62"/>
              <a:gd name="T69" fmla="*/ 38 h 62"/>
              <a:gd name="T70" fmla="*/ 18 w 62"/>
              <a:gd name="T71" fmla="*/ 44 h 62"/>
              <a:gd name="T72" fmla="*/ 24 w 62"/>
              <a:gd name="T73" fmla="*/ 46 h 62"/>
              <a:gd name="T74" fmla="*/ 30 w 62"/>
              <a:gd name="T75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2" h="62">
                <a:moveTo>
                  <a:pt x="62" y="32"/>
                </a:moveTo>
                <a:lnTo>
                  <a:pt x="62" y="32"/>
                </a:lnTo>
                <a:lnTo>
                  <a:pt x="62" y="38"/>
                </a:lnTo>
                <a:lnTo>
                  <a:pt x="60" y="44"/>
                </a:lnTo>
                <a:lnTo>
                  <a:pt x="60" y="44"/>
                </a:lnTo>
                <a:lnTo>
                  <a:pt x="52" y="54"/>
                </a:lnTo>
                <a:lnTo>
                  <a:pt x="52" y="54"/>
                </a:lnTo>
                <a:lnTo>
                  <a:pt x="42" y="60"/>
                </a:lnTo>
                <a:lnTo>
                  <a:pt x="42" y="60"/>
                </a:lnTo>
                <a:lnTo>
                  <a:pt x="30" y="62"/>
                </a:lnTo>
                <a:lnTo>
                  <a:pt x="30" y="62"/>
                </a:lnTo>
                <a:lnTo>
                  <a:pt x="18" y="60"/>
                </a:lnTo>
                <a:lnTo>
                  <a:pt x="18" y="60"/>
                </a:lnTo>
                <a:lnTo>
                  <a:pt x="14" y="58"/>
                </a:lnTo>
                <a:lnTo>
                  <a:pt x="8" y="54"/>
                </a:lnTo>
                <a:lnTo>
                  <a:pt x="8" y="54"/>
                </a:lnTo>
                <a:lnTo>
                  <a:pt x="4" y="50"/>
                </a:lnTo>
                <a:lnTo>
                  <a:pt x="2" y="44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0" y="24"/>
                </a:lnTo>
                <a:lnTo>
                  <a:pt x="2" y="18"/>
                </a:lnTo>
                <a:lnTo>
                  <a:pt x="2" y="18"/>
                </a:lnTo>
                <a:lnTo>
                  <a:pt x="6" y="14"/>
                </a:lnTo>
                <a:lnTo>
                  <a:pt x="10" y="10"/>
                </a:lnTo>
                <a:lnTo>
                  <a:pt x="10" y="10"/>
                </a:lnTo>
                <a:lnTo>
                  <a:pt x="20" y="4"/>
                </a:lnTo>
                <a:lnTo>
                  <a:pt x="20" y="4"/>
                </a:lnTo>
                <a:lnTo>
                  <a:pt x="30" y="0"/>
                </a:lnTo>
                <a:lnTo>
                  <a:pt x="30" y="0"/>
                </a:lnTo>
                <a:lnTo>
                  <a:pt x="42" y="4"/>
                </a:lnTo>
                <a:lnTo>
                  <a:pt x="42" y="4"/>
                </a:lnTo>
                <a:lnTo>
                  <a:pt x="48" y="6"/>
                </a:lnTo>
                <a:lnTo>
                  <a:pt x="52" y="10"/>
                </a:lnTo>
                <a:lnTo>
                  <a:pt x="52" y="10"/>
                </a:lnTo>
                <a:lnTo>
                  <a:pt x="60" y="20"/>
                </a:lnTo>
                <a:lnTo>
                  <a:pt x="60" y="20"/>
                </a:lnTo>
                <a:lnTo>
                  <a:pt x="62" y="26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38" y="46"/>
                </a:lnTo>
                <a:lnTo>
                  <a:pt x="38" y="46"/>
                </a:lnTo>
                <a:lnTo>
                  <a:pt x="44" y="44"/>
                </a:lnTo>
                <a:lnTo>
                  <a:pt x="44" y="44"/>
                </a:lnTo>
                <a:lnTo>
                  <a:pt x="48" y="38"/>
                </a:lnTo>
                <a:lnTo>
                  <a:pt x="48" y="38"/>
                </a:lnTo>
                <a:lnTo>
                  <a:pt x="50" y="32"/>
                </a:lnTo>
                <a:lnTo>
                  <a:pt x="50" y="32"/>
                </a:lnTo>
                <a:lnTo>
                  <a:pt x="48" y="24"/>
                </a:lnTo>
                <a:lnTo>
                  <a:pt x="48" y="24"/>
                </a:lnTo>
                <a:lnTo>
                  <a:pt x="44" y="20"/>
                </a:lnTo>
                <a:lnTo>
                  <a:pt x="44" y="20"/>
                </a:lnTo>
                <a:lnTo>
                  <a:pt x="38" y="16"/>
                </a:lnTo>
                <a:lnTo>
                  <a:pt x="38" y="16"/>
                </a:lnTo>
                <a:lnTo>
                  <a:pt x="30" y="16"/>
                </a:lnTo>
                <a:lnTo>
                  <a:pt x="30" y="16"/>
                </a:lnTo>
                <a:lnTo>
                  <a:pt x="24" y="16"/>
                </a:lnTo>
                <a:lnTo>
                  <a:pt x="24" y="16"/>
                </a:lnTo>
                <a:lnTo>
                  <a:pt x="18" y="20"/>
                </a:lnTo>
                <a:lnTo>
                  <a:pt x="18" y="20"/>
                </a:lnTo>
                <a:lnTo>
                  <a:pt x="14" y="24"/>
                </a:lnTo>
                <a:lnTo>
                  <a:pt x="14" y="24"/>
                </a:lnTo>
                <a:lnTo>
                  <a:pt x="12" y="32"/>
                </a:lnTo>
                <a:lnTo>
                  <a:pt x="12" y="32"/>
                </a:lnTo>
                <a:lnTo>
                  <a:pt x="14" y="38"/>
                </a:lnTo>
                <a:lnTo>
                  <a:pt x="14" y="38"/>
                </a:lnTo>
                <a:lnTo>
                  <a:pt x="18" y="44"/>
                </a:lnTo>
                <a:lnTo>
                  <a:pt x="18" y="44"/>
                </a:lnTo>
                <a:lnTo>
                  <a:pt x="24" y="46"/>
                </a:lnTo>
                <a:lnTo>
                  <a:pt x="24" y="46"/>
                </a:lnTo>
                <a:lnTo>
                  <a:pt x="30" y="48"/>
                </a:lnTo>
                <a:lnTo>
                  <a:pt x="30" y="48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4"/>
          <p:cNvSpPr>
            <a:spLocks noEditPoints="1"/>
          </p:cNvSpPr>
          <p:nvPr/>
        </p:nvSpPr>
        <p:spPr bwMode="auto">
          <a:xfrm>
            <a:off x="2175405" y="3253846"/>
            <a:ext cx="104775" cy="76200"/>
          </a:xfrm>
          <a:custGeom>
            <a:avLst/>
            <a:gdLst>
              <a:gd name="T0" fmla="*/ 48 w 66"/>
              <a:gd name="T1" fmla="*/ 18 h 48"/>
              <a:gd name="T2" fmla="*/ 48 w 66"/>
              <a:gd name="T3" fmla="*/ 18 h 48"/>
              <a:gd name="T4" fmla="*/ 48 w 66"/>
              <a:gd name="T5" fmla="*/ 24 h 48"/>
              <a:gd name="T6" fmla="*/ 46 w 66"/>
              <a:gd name="T7" fmla="*/ 28 h 48"/>
              <a:gd name="T8" fmla="*/ 46 w 66"/>
              <a:gd name="T9" fmla="*/ 28 h 48"/>
              <a:gd name="T10" fmla="*/ 44 w 66"/>
              <a:gd name="T11" fmla="*/ 32 h 48"/>
              <a:gd name="T12" fmla="*/ 40 w 66"/>
              <a:gd name="T13" fmla="*/ 34 h 48"/>
              <a:gd name="T14" fmla="*/ 66 w 66"/>
              <a:gd name="T15" fmla="*/ 34 h 48"/>
              <a:gd name="T16" fmla="*/ 66 w 66"/>
              <a:gd name="T17" fmla="*/ 48 h 48"/>
              <a:gd name="T18" fmla="*/ 2 w 66"/>
              <a:gd name="T19" fmla="*/ 48 h 48"/>
              <a:gd name="T20" fmla="*/ 2 w 66"/>
              <a:gd name="T21" fmla="*/ 36 h 48"/>
              <a:gd name="T22" fmla="*/ 10 w 66"/>
              <a:gd name="T23" fmla="*/ 36 h 48"/>
              <a:gd name="T24" fmla="*/ 10 w 66"/>
              <a:gd name="T25" fmla="*/ 36 h 48"/>
              <a:gd name="T26" fmla="*/ 4 w 66"/>
              <a:gd name="T27" fmla="*/ 30 h 48"/>
              <a:gd name="T28" fmla="*/ 4 w 66"/>
              <a:gd name="T29" fmla="*/ 30 h 48"/>
              <a:gd name="T30" fmla="*/ 2 w 66"/>
              <a:gd name="T31" fmla="*/ 26 h 48"/>
              <a:gd name="T32" fmla="*/ 0 w 66"/>
              <a:gd name="T33" fmla="*/ 20 h 48"/>
              <a:gd name="T34" fmla="*/ 0 w 66"/>
              <a:gd name="T35" fmla="*/ 20 h 48"/>
              <a:gd name="T36" fmla="*/ 2 w 66"/>
              <a:gd name="T37" fmla="*/ 12 h 48"/>
              <a:gd name="T38" fmla="*/ 2 w 66"/>
              <a:gd name="T39" fmla="*/ 12 h 48"/>
              <a:gd name="T40" fmla="*/ 8 w 66"/>
              <a:gd name="T41" fmla="*/ 6 h 48"/>
              <a:gd name="T42" fmla="*/ 8 w 66"/>
              <a:gd name="T43" fmla="*/ 6 h 48"/>
              <a:gd name="T44" fmla="*/ 16 w 66"/>
              <a:gd name="T45" fmla="*/ 0 h 48"/>
              <a:gd name="T46" fmla="*/ 16 w 66"/>
              <a:gd name="T47" fmla="*/ 0 h 48"/>
              <a:gd name="T48" fmla="*/ 24 w 66"/>
              <a:gd name="T49" fmla="*/ 0 h 48"/>
              <a:gd name="T50" fmla="*/ 24 w 66"/>
              <a:gd name="T51" fmla="*/ 0 h 48"/>
              <a:gd name="T52" fmla="*/ 34 w 66"/>
              <a:gd name="T53" fmla="*/ 0 h 48"/>
              <a:gd name="T54" fmla="*/ 34 w 66"/>
              <a:gd name="T55" fmla="*/ 0 h 48"/>
              <a:gd name="T56" fmla="*/ 42 w 66"/>
              <a:gd name="T57" fmla="*/ 4 h 48"/>
              <a:gd name="T58" fmla="*/ 42 w 66"/>
              <a:gd name="T59" fmla="*/ 4 h 48"/>
              <a:gd name="T60" fmla="*/ 46 w 66"/>
              <a:gd name="T61" fmla="*/ 12 h 48"/>
              <a:gd name="T62" fmla="*/ 46 w 66"/>
              <a:gd name="T63" fmla="*/ 12 h 48"/>
              <a:gd name="T64" fmla="*/ 48 w 66"/>
              <a:gd name="T65" fmla="*/ 18 h 48"/>
              <a:gd name="T66" fmla="*/ 48 w 66"/>
              <a:gd name="T67" fmla="*/ 18 h 48"/>
              <a:gd name="T68" fmla="*/ 36 w 66"/>
              <a:gd name="T69" fmla="*/ 24 h 48"/>
              <a:gd name="T70" fmla="*/ 36 w 66"/>
              <a:gd name="T71" fmla="*/ 24 h 48"/>
              <a:gd name="T72" fmla="*/ 36 w 66"/>
              <a:gd name="T73" fmla="*/ 20 h 48"/>
              <a:gd name="T74" fmla="*/ 36 w 66"/>
              <a:gd name="T75" fmla="*/ 20 h 48"/>
              <a:gd name="T76" fmla="*/ 32 w 66"/>
              <a:gd name="T77" fmla="*/ 16 h 48"/>
              <a:gd name="T78" fmla="*/ 32 w 66"/>
              <a:gd name="T79" fmla="*/ 16 h 48"/>
              <a:gd name="T80" fmla="*/ 30 w 66"/>
              <a:gd name="T81" fmla="*/ 14 h 48"/>
              <a:gd name="T82" fmla="*/ 30 w 66"/>
              <a:gd name="T83" fmla="*/ 14 h 48"/>
              <a:gd name="T84" fmla="*/ 24 w 66"/>
              <a:gd name="T85" fmla="*/ 14 h 48"/>
              <a:gd name="T86" fmla="*/ 24 w 66"/>
              <a:gd name="T87" fmla="*/ 14 h 48"/>
              <a:gd name="T88" fmla="*/ 20 w 66"/>
              <a:gd name="T89" fmla="*/ 14 h 48"/>
              <a:gd name="T90" fmla="*/ 20 w 66"/>
              <a:gd name="T91" fmla="*/ 14 h 48"/>
              <a:gd name="T92" fmla="*/ 16 w 66"/>
              <a:gd name="T93" fmla="*/ 16 h 48"/>
              <a:gd name="T94" fmla="*/ 16 w 66"/>
              <a:gd name="T95" fmla="*/ 16 h 48"/>
              <a:gd name="T96" fmla="*/ 14 w 66"/>
              <a:gd name="T97" fmla="*/ 20 h 48"/>
              <a:gd name="T98" fmla="*/ 14 w 66"/>
              <a:gd name="T99" fmla="*/ 20 h 48"/>
              <a:gd name="T100" fmla="*/ 12 w 66"/>
              <a:gd name="T101" fmla="*/ 24 h 48"/>
              <a:gd name="T102" fmla="*/ 12 w 66"/>
              <a:gd name="T103" fmla="*/ 24 h 48"/>
              <a:gd name="T104" fmla="*/ 14 w 66"/>
              <a:gd name="T105" fmla="*/ 30 h 48"/>
              <a:gd name="T106" fmla="*/ 14 w 66"/>
              <a:gd name="T107" fmla="*/ 30 h 48"/>
              <a:gd name="T108" fmla="*/ 20 w 66"/>
              <a:gd name="T109" fmla="*/ 34 h 48"/>
              <a:gd name="T110" fmla="*/ 28 w 66"/>
              <a:gd name="T111" fmla="*/ 34 h 48"/>
              <a:gd name="T112" fmla="*/ 28 w 66"/>
              <a:gd name="T113" fmla="*/ 34 h 48"/>
              <a:gd name="T114" fmla="*/ 34 w 66"/>
              <a:gd name="T115" fmla="*/ 30 h 48"/>
              <a:gd name="T116" fmla="*/ 34 w 66"/>
              <a:gd name="T117" fmla="*/ 30 h 48"/>
              <a:gd name="T118" fmla="*/ 36 w 66"/>
              <a:gd name="T119" fmla="*/ 24 h 48"/>
              <a:gd name="T120" fmla="*/ 36 w 66"/>
              <a:gd name="T121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48">
                <a:moveTo>
                  <a:pt x="48" y="18"/>
                </a:moveTo>
                <a:lnTo>
                  <a:pt x="48" y="18"/>
                </a:lnTo>
                <a:lnTo>
                  <a:pt x="48" y="24"/>
                </a:lnTo>
                <a:lnTo>
                  <a:pt x="46" y="28"/>
                </a:lnTo>
                <a:lnTo>
                  <a:pt x="46" y="28"/>
                </a:lnTo>
                <a:lnTo>
                  <a:pt x="44" y="32"/>
                </a:lnTo>
                <a:lnTo>
                  <a:pt x="40" y="34"/>
                </a:lnTo>
                <a:lnTo>
                  <a:pt x="66" y="34"/>
                </a:lnTo>
                <a:lnTo>
                  <a:pt x="66" y="48"/>
                </a:lnTo>
                <a:lnTo>
                  <a:pt x="2" y="48"/>
                </a:lnTo>
                <a:lnTo>
                  <a:pt x="2" y="36"/>
                </a:lnTo>
                <a:lnTo>
                  <a:pt x="10" y="36"/>
                </a:lnTo>
                <a:lnTo>
                  <a:pt x="10" y="36"/>
                </a:lnTo>
                <a:lnTo>
                  <a:pt x="4" y="30"/>
                </a:lnTo>
                <a:lnTo>
                  <a:pt x="4" y="30"/>
                </a:lnTo>
                <a:lnTo>
                  <a:pt x="2" y="26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8" y="6"/>
                </a:lnTo>
                <a:lnTo>
                  <a:pt x="8" y="6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4" y="0"/>
                </a:lnTo>
                <a:lnTo>
                  <a:pt x="34" y="0"/>
                </a:lnTo>
                <a:lnTo>
                  <a:pt x="34" y="0"/>
                </a:lnTo>
                <a:lnTo>
                  <a:pt x="42" y="4"/>
                </a:lnTo>
                <a:lnTo>
                  <a:pt x="42" y="4"/>
                </a:lnTo>
                <a:lnTo>
                  <a:pt x="46" y="12"/>
                </a:lnTo>
                <a:lnTo>
                  <a:pt x="46" y="12"/>
                </a:lnTo>
                <a:lnTo>
                  <a:pt x="48" y="18"/>
                </a:lnTo>
                <a:lnTo>
                  <a:pt x="48" y="18"/>
                </a:lnTo>
                <a:close/>
                <a:moveTo>
                  <a:pt x="36" y="24"/>
                </a:moveTo>
                <a:lnTo>
                  <a:pt x="36" y="24"/>
                </a:lnTo>
                <a:lnTo>
                  <a:pt x="36" y="20"/>
                </a:lnTo>
                <a:lnTo>
                  <a:pt x="36" y="20"/>
                </a:lnTo>
                <a:lnTo>
                  <a:pt x="32" y="16"/>
                </a:lnTo>
                <a:lnTo>
                  <a:pt x="32" y="16"/>
                </a:lnTo>
                <a:lnTo>
                  <a:pt x="30" y="14"/>
                </a:lnTo>
                <a:lnTo>
                  <a:pt x="30" y="14"/>
                </a:lnTo>
                <a:lnTo>
                  <a:pt x="24" y="14"/>
                </a:lnTo>
                <a:lnTo>
                  <a:pt x="24" y="14"/>
                </a:lnTo>
                <a:lnTo>
                  <a:pt x="20" y="14"/>
                </a:lnTo>
                <a:lnTo>
                  <a:pt x="20" y="14"/>
                </a:lnTo>
                <a:lnTo>
                  <a:pt x="16" y="16"/>
                </a:lnTo>
                <a:lnTo>
                  <a:pt x="16" y="16"/>
                </a:lnTo>
                <a:lnTo>
                  <a:pt x="14" y="20"/>
                </a:lnTo>
                <a:lnTo>
                  <a:pt x="14" y="20"/>
                </a:lnTo>
                <a:lnTo>
                  <a:pt x="12" y="24"/>
                </a:lnTo>
                <a:lnTo>
                  <a:pt x="12" y="24"/>
                </a:lnTo>
                <a:lnTo>
                  <a:pt x="14" y="30"/>
                </a:lnTo>
                <a:lnTo>
                  <a:pt x="14" y="30"/>
                </a:lnTo>
                <a:lnTo>
                  <a:pt x="20" y="34"/>
                </a:lnTo>
                <a:lnTo>
                  <a:pt x="28" y="34"/>
                </a:lnTo>
                <a:lnTo>
                  <a:pt x="28" y="34"/>
                </a:lnTo>
                <a:lnTo>
                  <a:pt x="34" y="30"/>
                </a:lnTo>
                <a:lnTo>
                  <a:pt x="34" y="30"/>
                </a:lnTo>
                <a:lnTo>
                  <a:pt x="36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5"/>
          <p:cNvSpPr/>
          <p:nvPr/>
        </p:nvSpPr>
        <p:spPr bwMode="auto">
          <a:xfrm>
            <a:off x="2156355" y="3196696"/>
            <a:ext cx="95250" cy="50800"/>
          </a:xfrm>
          <a:custGeom>
            <a:avLst/>
            <a:gdLst>
              <a:gd name="T0" fmla="*/ 58 w 60"/>
              <a:gd name="T1" fmla="*/ 0 h 32"/>
              <a:gd name="T2" fmla="*/ 58 w 60"/>
              <a:gd name="T3" fmla="*/ 0 h 32"/>
              <a:gd name="T4" fmla="*/ 60 w 60"/>
              <a:gd name="T5" fmla="*/ 6 h 32"/>
              <a:gd name="T6" fmla="*/ 60 w 60"/>
              <a:gd name="T7" fmla="*/ 6 h 32"/>
              <a:gd name="T8" fmla="*/ 60 w 60"/>
              <a:gd name="T9" fmla="*/ 14 h 32"/>
              <a:gd name="T10" fmla="*/ 60 w 60"/>
              <a:gd name="T11" fmla="*/ 14 h 32"/>
              <a:gd name="T12" fmla="*/ 60 w 60"/>
              <a:gd name="T13" fmla="*/ 18 h 32"/>
              <a:gd name="T14" fmla="*/ 60 w 60"/>
              <a:gd name="T15" fmla="*/ 18 h 32"/>
              <a:gd name="T16" fmla="*/ 58 w 60"/>
              <a:gd name="T17" fmla="*/ 22 h 32"/>
              <a:gd name="T18" fmla="*/ 58 w 60"/>
              <a:gd name="T19" fmla="*/ 22 h 32"/>
              <a:gd name="T20" fmla="*/ 54 w 60"/>
              <a:gd name="T21" fmla="*/ 24 h 32"/>
              <a:gd name="T22" fmla="*/ 54 w 60"/>
              <a:gd name="T23" fmla="*/ 24 h 32"/>
              <a:gd name="T24" fmla="*/ 48 w 60"/>
              <a:gd name="T25" fmla="*/ 26 h 32"/>
              <a:gd name="T26" fmla="*/ 24 w 60"/>
              <a:gd name="T27" fmla="*/ 26 h 32"/>
              <a:gd name="T28" fmla="*/ 24 w 60"/>
              <a:gd name="T29" fmla="*/ 32 h 32"/>
              <a:gd name="T30" fmla="*/ 14 w 60"/>
              <a:gd name="T31" fmla="*/ 32 h 32"/>
              <a:gd name="T32" fmla="*/ 14 w 60"/>
              <a:gd name="T33" fmla="*/ 26 h 32"/>
              <a:gd name="T34" fmla="*/ 0 w 60"/>
              <a:gd name="T35" fmla="*/ 26 h 32"/>
              <a:gd name="T36" fmla="*/ 0 w 60"/>
              <a:gd name="T37" fmla="*/ 12 h 32"/>
              <a:gd name="T38" fmla="*/ 14 w 60"/>
              <a:gd name="T39" fmla="*/ 12 h 32"/>
              <a:gd name="T40" fmla="*/ 14 w 60"/>
              <a:gd name="T41" fmla="*/ 2 h 32"/>
              <a:gd name="T42" fmla="*/ 24 w 60"/>
              <a:gd name="T43" fmla="*/ 2 h 32"/>
              <a:gd name="T44" fmla="*/ 24 w 60"/>
              <a:gd name="T45" fmla="*/ 12 h 32"/>
              <a:gd name="T46" fmla="*/ 44 w 60"/>
              <a:gd name="T47" fmla="*/ 12 h 32"/>
              <a:gd name="T48" fmla="*/ 44 w 60"/>
              <a:gd name="T49" fmla="*/ 12 h 32"/>
              <a:gd name="T50" fmla="*/ 46 w 60"/>
              <a:gd name="T51" fmla="*/ 10 h 32"/>
              <a:gd name="T52" fmla="*/ 46 w 60"/>
              <a:gd name="T53" fmla="*/ 10 h 32"/>
              <a:gd name="T54" fmla="*/ 48 w 60"/>
              <a:gd name="T55" fmla="*/ 8 h 32"/>
              <a:gd name="T56" fmla="*/ 48 w 60"/>
              <a:gd name="T57" fmla="*/ 8 h 32"/>
              <a:gd name="T58" fmla="*/ 48 w 60"/>
              <a:gd name="T59" fmla="*/ 4 h 32"/>
              <a:gd name="T60" fmla="*/ 48 w 60"/>
              <a:gd name="T61" fmla="*/ 4 h 32"/>
              <a:gd name="T62" fmla="*/ 46 w 60"/>
              <a:gd name="T63" fmla="*/ 2 h 32"/>
              <a:gd name="T64" fmla="*/ 58 w 60"/>
              <a:gd name="T65" fmla="*/ 0 h 32"/>
              <a:gd name="T66" fmla="*/ 58 w 60"/>
              <a:gd name="T6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32">
                <a:moveTo>
                  <a:pt x="58" y="0"/>
                </a:moveTo>
                <a:lnTo>
                  <a:pt x="58" y="0"/>
                </a:lnTo>
                <a:lnTo>
                  <a:pt x="60" y="6"/>
                </a:lnTo>
                <a:lnTo>
                  <a:pt x="60" y="6"/>
                </a:lnTo>
                <a:lnTo>
                  <a:pt x="60" y="14"/>
                </a:lnTo>
                <a:lnTo>
                  <a:pt x="60" y="14"/>
                </a:lnTo>
                <a:lnTo>
                  <a:pt x="60" y="18"/>
                </a:lnTo>
                <a:lnTo>
                  <a:pt x="60" y="18"/>
                </a:lnTo>
                <a:lnTo>
                  <a:pt x="58" y="22"/>
                </a:lnTo>
                <a:lnTo>
                  <a:pt x="58" y="22"/>
                </a:lnTo>
                <a:lnTo>
                  <a:pt x="54" y="24"/>
                </a:lnTo>
                <a:lnTo>
                  <a:pt x="54" y="24"/>
                </a:lnTo>
                <a:lnTo>
                  <a:pt x="48" y="26"/>
                </a:lnTo>
                <a:lnTo>
                  <a:pt x="24" y="26"/>
                </a:lnTo>
                <a:lnTo>
                  <a:pt x="24" y="32"/>
                </a:lnTo>
                <a:lnTo>
                  <a:pt x="14" y="32"/>
                </a:lnTo>
                <a:lnTo>
                  <a:pt x="14" y="26"/>
                </a:lnTo>
                <a:lnTo>
                  <a:pt x="0" y="26"/>
                </a:lnTo>
                <a:lnTo>
                  <a:pt x="0" y="12"/>
                </a:lnTo>
                <a:lnTo>
                  <a:pt x="14" y="12"/>
                </a:lnTo>
                <a:lnTo>
                  <a:pt x="14" y="2"/>
                </a:lnTo>
                <a:lnTo>
                  <a:pt x="24" y="2"/>
                </a:lnTo>
                <a:lnTo>
                  <a:pt x="24" y="12"/>
                </a:lnTo>
                <a:lnTo>
                  <a:pt x="44" y="12"/>
                </a:lnTo>
                <a:lnTo>
                  <a:pt x="44" y="12"/>
                </a:lnTo>
                <a:lnTo>
                  <a:pt x="46" y="10"/>
                </a:lnTo>
                <a:lnTo>
                  <a:pt x="46" y="10"/>
                </a:lnTo>
                <a:lnTo>
                  <a:pt x="48" y="8"/>
                </a:lnTo>
                <a:lnTo>
                  <a:pt x="48" y="8"/>
                </a:lnTo>
                <a:lnTo>
                  <a:pt x="48" y="4"/>
                </a:lnTo>
                <a:lnTo>
                  <a:pt x="48" y="4"/>
                </a:lnTo>
                <a:lnTo>
                  <a:pt x="46" y="2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2150005" y="3164946"/>
            <a:ext cx="101600" cy="22225"/>
          </a:xfrm>
          <a:custGeom>
            <a:avLst/>
            <a:gdLst>
              <a:gd name="T0" fmla="*/ 64 w 64"/>
              <a:gd name="T1" fmla="*/ 14 h 14"/>
              <a:gd name="T2" fmla="*/ 18 w 64"/>
              <a:gd name="T3" fmla="*/ 14 h 14"/>
              <a:gd name="T4" fmla="*/ 18 w 64"/>
              <a:gd name="T5" fmla="*/ 0 h 14"/>
              <a:gd name="T6" fmla="*/ 64 w 64"/>
              <a:gd name="T7" fmla="*/ 0 h 14"/>
              <a:gd name="T8" fmla="*/ 64 w 64"/>
              <a:gd name="T9" fmla="*/ 14 h 14"/>
              <a:gd name="T10" fmla="*/ 64 w 64"/>
              <a:gd name="T11" fmla="*/ 14 h 14"/>
              <a:gd name="T12" fmla="*/ 12 w 64"/>
              <a:gd name="T13" fmla="*/ 14 h 14"/>
              <a:gd name="T14" fmla="*/ 0 w 64"/>
              <a:gd name="T15" fmla="*/ 14 h 14"/>
              <a:gd name="T16" fmla="*/ 0 w 64"/>
              <a:gd name="T17" fmla="*/ 0 h 14"/>
              <a:gd name="T18" fmla="*/ 12 w 64"/>
              <a:gd name="T19" fmla="*/ 0 h 14"/>
              <a:gd name="T20" fmla="*/ 12 w 64"/>
              <a:gd name="T21" fmla="*/ 14 h 14"/>
              <a:gd name="T22" fmla="*/ 12 w 64"/>
              <a:gd name="T2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14">
                <a:moveTo>
                  <a:pt x="64" y="14"/>
                </a:moveTo>
                <a:lnTo>
                  <a:pt x="18" y="14"/>
                </a:lnTo>
                <a:lnTo>
                  <a:pt x="18" y="0"/>
                </a:lnTo>
                <a:lnTo>
                  <a:pt x="64" y="0"/>
                </a:lnTo>
                <a:lnTo>
                  <a:pt x="64" y="14"/>
                </a:lnTo>
                <a:lnTo>
                  <a:pt x="64" y="14"/>
                </a:lnTo>
                <a:close/>
                <a:moveTo>
                  <a:pt x="12" y="14"/>
                </a:moveTo>
                <a:lnTo>
                  <a:pt x="0" y="14"/>
                </a:ln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1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2175405" y="3076046"/>
            <a:ext cx="76200" cy="79375"/>
          </a:xfrm>
          <a:custGeom>
            <a:avLst/>
            <a:gdLst>
              <a:gd name="T0" fmla="*/ 48 w 48"/>
              <a:gd name="T1" fmla="*/ 24 h 50"/>
              <a:gd name="T2" fmla="*/ 46 w 48"/>
              <a:gd name="T3" fmla="*/ 36 h 50"/>
              <a:gd name="T4" fmla="*/ 42 w 48"/>
              <a:gd name="T5" fmla="*/ 42 h 50"/>
              <a:gd name="T6" fmla="*/ 34 w 48"/>
              <a:gd name="T7" fmla="*/ 48 h 50"/>
              <a:gd name="T8" fmla="*/ 24 w 48"/>
              <a:gd name="T9" fmla="*/ 50 h 50"/>
              <a:gd name="T10" fmla="*/ 16 w 48"/>
              <a:gd name="T11" fmla="*/ 48 h 50"/>
              <a:gd name="T12" fmla="*/ 8 w 48"/>
              <a:gd name="T13" fmla="*/ 42 h 50"/>
              <a:gd name="T14" fmla="*/ 2 w 48"/>
              <a:gd name="T15" fmla="*/ 36 h 50"/>
              <a:gd name="T16" fmla="*/ 0 w 48"/>
              <a:gd name="T17" fmla="*/ 24 h 50"/>
              <a:gd name="T18" fmla="*/ 2 w 48"/>
              <a:gd name="T19" fmla="*/ 14 h 50"/>
              <a:gd name="T20" fmla="*/ 8 w 48"/>
              <a:gd name="T21" fmla="*/ 6 h 50"/>
              <a:gd name="T22" fmla="*/ 16 w 48"/>
              <a:gd name="T23" fmla="*/ 2 h 50"/>
              <a:gd name="T24" fmla="*/ 24 w 48"/>
              <a:gd name="T25" fmla="*/ 0 h 50"/>
              <a:gd name="T26" fmla="*/ 34 w 48"/>
              <a:gd name="T27" fmla="*/ 2 h 50"/>
              <a:gd name="T28" fmla="*/ 42 w 48"/>
              <a:gd name="T29" fmla="*/ 6 h 50"/>
              <a:gd name="T30" fmla="*/ 46 w 48"/>
              <a:gd name="T31" fmla="*/ 14 h 50"/>
              <a:gd name="T32" fmla="*/ 48 w 48"/>
              <a:gd name="T33" fmla="*/ 24 h 50"/>
              <a:gd name="T34" fmla="*/ 24 w 48"/>
              <a:gd name="T35" fmla="*/ 34 h 50"/>
              <a:gd name="T36" fmla="*/ 34 w 48"/>
              <a:gd name="T37" fmla="*/ 32 h 50"/>
              <a:gd name="T38" fmla="*/ 36 w 48"/>
              <a:gd name="T39" fmla="*/ 28 h 50"/>
              <a:gd name="T40" fmla="*/ 36 w 48"/>
              <a:gd name="T41" fmla="*/ 24 h 50"/>
              <a:gd name="T42" fmla="*/ 36 w 48"/>
              <a:gd name="T43" fmla="*/ 20 h 50"/>
              <a:gd name="T44" fmla="*/ 34 w 48"/>
              <a:gd name="T45" fmla="*/ 18 h 50"/>
              <a:gd name="T46" fmla="*/ 30 w 48"/>
              <a:gd name="T47" fmla="*/ 16 h 50"/>
              <a:gd name="T48" fmla="*/ 24 w 48"/>
              <a:gd name="T49" fmla="*/ 14 h 50"/>
              <a:gd name="T50" fmla="*/ 16 w 48"/>
              <a:gd name="T51" fmla="*/ 18 h 50"/>
              <a:gd name="T52" fmla="*/ 14 w 48"/>
              <a:gd name="T53" fmla="*/ 20 h 50"/>
              <a:gd name="T54" fmla="*/ 12 w 48"/>
              <a:gd name="T55" fmla="*/ 24 h 50"/>
              <a:gd name="T56" fmla="*/ 14 w 48"/>
              <a:gd name="T57" fmla="*/ 28 h 50"/>
              <a:gd name="T58" fmla="*/ 16 w 48"/>
              <a:gd name="T59" fmla="*/ 32 h 50"/>
              <a:gd name="T60" fmla="*/ 20 w 48"/>
              <a:gd name="T61" fmla="*/ 34 h 50"/>
              <a:gd name="T62" fmla="*/ 24 w 48"/>
              <a:gd name="T63" fmla="*/ 3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50">
                <a:moveTo>
                  <a:pt x="48" y="24"/>
                </a:moveTo>
                <a:lnTo>
                  <a:pt x="48" y="24"/>
                </a:lnTo>
                <a:lnTo>
                  <a:pt x="46" y="36"/>
                </a:lnTo>
                <a:lnTo>
                  <a:pt x="46" y="36"/>
                </a:lnTo>
                <a:lnTo>
                  <a:pt x="42" y="42"/>
                </a:lnTo>
                <a:lnTo>
                  <a:pt x="42" y="42"/>
                </a:lnTo>
                <a:lnTo>
                  <a:pt x="34" y="48"/>
                </a:lnTo>
                <a:lnTo>
                  <a:pt x="34" y="48"/>
                </a:lnTo>
                <a:lnTo>
                  <a:pt x="24" y="50"/>
                </a:lnTo>
                <a:lnTo>
                  <a:pt x="24" y="50"/>
                </a:lnTo>
                <a:lnTo>
                  <a:pt x="16" y="48"/>
                </a:lnTo>
                <a:lnTo>
                  <a:pt x="16" y="48"/>
                </a:lnTo>
                <a:lnTo>
                  <a:pt x="8" y="42"/>
                </a:lnTo>
                <a:lnTo>
                  <a:pt x="8" y="42"/>
                </a:lnTo>
                <a:lnTo>
                  <a:pt x="2" y="36"/>
                </a:lnTo>
                <a:lnTo>
                  <a:pt x="2" y="36"/>
                </a:lnTo>
                <a:lnTo>
                  <a:pt x="0" y="24"/>
                </a:lnTo>
                <a:lnTo>
                  <a:pt x="0" y="24"/>
                </a:lnTo>
                <a:lnTo>
                  <a:pt x="2" y="14"/>
                </a:lnTo>
                <a:lnTo>
                  <a:pt x="2" y="14"/>
                </a:lnTo>
                <a:lnTo>
                  <a:pt x="8" y="6"/>
                </a:lnTo>
                <a:lnTo>
                  <a:pt x="8" y="6"/>
                </a:lnTo>
                <a:lnTo>
                  <a:pt x="16" y="2"/>
                </a:lnTo>
                <a:lnTo>
                  <a:pt x="16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34" y="2"/>
                </a:lnTo>
                <a:lnTo>
                  <a:pt x="42" y="6"/>
                </a:lnTo>
                <a:lnTo>
                  <a:pt x="42" y="6"/>
                </a:lnTo>
                <a:lnTo>
                  <a:pt x="46" y="14"/>
                </a:lnTo>
                <a:lnTo>
                  <a:pt x="46" y="1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30" y="34"/>
                </a:lnTo>
                <a:lnTo>
                  <a:pt x="34" y="32"/>
                </a:lnTo>
                <a:lnTo>
                  <a:pt x="34" y="32"/>
                </a:lnTo>
                <a:lnTo>
                  <a:pt x="36" y="28"/>
                </a:lnTo>
                <a:lnTo>
                  <a:pt x="36" y="24"/>
                </a:lnTo>
                <a:lnTo>
                  <a:pt x="36" y="24"/>
                </a:lnTo>
                <a:lnTo>
                  <a:pt x="36" y="20"/>
                </a:lnTo>
                <a:lnTo>
                  <a:pt x="36" y="20"/>
                </a:lnTo>
                <a:lnTo>
                  <a:pt x="34" y="18"/>
                </a:lnTo>
                <a:lnTo>
                  <a:pt x="34" y="18"/>
                </a:lnTo>
                <a:lnTo>
                  <a:pt x="30" y="16"/>
                </a:lnTo>
                <a:lnTo>
                  <a:pt x="30" y="16"/>
                </a:lnTo>
                <a:lnTo>
                  <a:pt x="24" y="14"/>
                </a:lnTo>
                <a:lnTo>
                  <a:pt x="24" y="14"/>
                </a:lnTo>
                <a:lnTo>
                  <a:pt x="20" y="16"/>
                </a:lnTo>
                <a:lnTo>
                  <a:pt x="16" y="18"/>
                </a:lnTo>
                <a:lnTo>
                  <a:pt x="16" y="18"/>
                </a:lnTo>
                <a:lnTo>
                  <a:pt x="14" y="20"/>
                </a:lnTo>
                <a:lnTo>
                  <a:pt x="12" y="24"/>
                </a:lnTo>
                <a:lnTo>
                  <a:pt x="12" y="24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6" y="32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8"/>
          <p:cNvSpPr/>
          <p:nvPr/>
        </p:nvSpPr>
        <p:spPr bwMode="auto">
          <a:xfrm>
            <a:off x="2175405" y="2996671"/>
            <a:ext cx="76200" cy="69850"/>
          </a:xfrm>
          <a:custGeom>
            <a:avLst/>
            <a:gdLst>
              <a:gd name="T0" fmla="*/ 48 w 48"/>
              <a:gd name="T1" fmla="*/ 0 h 44"/>
              <a:gd name="T2" fmla="*/ 48 w 48"/>
              <a:gd name="T3" fmla="*/ 14 h 44"/>
              <a:gd name="T4" fmla="*/ 22 w 48"/>
              <a:gd name="T5" fmla="*/ 14 h 44"/>
              <a:gd name="T6" fmla="*/ 22 w 48"/>
              <a:gd name="T7" fmla="*/ 14 h 44"/>
              <a:gd name="T8" fmla="*/ 16 w 48"/>
              <a:gd name="T9" fmla="*/ 14 h 44"/>
              <a:gd name="T10" fmla="*/ 16 w 48"/>
              <a:gd name="T11" fmla="*/ 14 h 44"/>
              <a:gd name="T12" fmla="*/ 14 w 48"/>
              <a:gd name="T13" fmla="*/ 20 h 44"/>
              <a:gd name="T14" fmla="*/ 14 w 48"/>
              <a:gd name="T15" fmla="*/ 20 h 44"/>
              <a:gd name="T16" fmla="*/ 14 w 48"/>
              <a:gd name="T17" fmla="*/ 22 h 44"/>
              <a:gd name="T18" fmla="*/ 14 w 48"/>
              <a:gd name="T19" fmla="*/ 22 h 44"/>
              <a:gd name="T20" fmla="*/ 16 w 48"/>
              <a:gd name="T21" fmla="*/ 26 h 44"/>
              <a:gd name="T22" fmla="*/ 16 w 48"/>
              <a:gd name="T23" fmla="*/ 26 h 44"/>
              <a:gd name="T24" fmla="*/ 18 w 48"/>
              <a:gd name="T25" fmla="*/ 28 h 44"/>
              <a:gd name="T26" fmla="*/ 18 w 48"/>
              <a:gd name="T27" fmla="*/ 28 h 44"/>
              <a:gd name="T28" fmla="*/ 22 w 48"/>
              <a:gd name="T29" fmla="*/ 30 h 44"/>
              <a:gd name="T30" fmla="*/ 48 w 48"/>
              <a:gd name="T31" fmla="*/ 30 h 44"/>
              <a:gd name="T32" fmla="*/ 48 w 48"/>
              <a:gd name="T33" fmla="*/ 44 h 44"/>
              <a:gd name="T34" fmla="*/ 2 w 48"/>
              <a:gd name="T35" fmla="*/ 44 h 44"/>
              <a:gd name="T36" fmla="*/ 2 w 48"/>
              <a:gd name="T37" fmla="*/ 30 h 44"/>
              <a:gd name="T38" fmla="*/ 10 w 48"/>
              <a:gd name="T39" fmla="*/ 30 h 44"/>
              <a:gd name="T40" fmla="*/ 10 w 48"/>
              <a:gd name="T41" fmla="*/ 30 h 44"/>
              <a:gd name="T42" fmla="*/ 6 w 48"/>
              <a:gd name="T43" fmla="*/ 28 h 44"/>
              <a:gd name="T44" fmla="*/ 4 w 48"/>
              <a:gd name="T45" fmla="*/ 24 h 44"/>
              <a:gd name="T46" fmla="*/ 4 w 48"/>
              <a:gd name="T47" fmla="*/ 24 h 44"/>
              <a:gd name="T48" fmla="*/ 2 w 48"/>
              <a:gd name="T49" fmla="*/ 18 h 44"/>
              <a:gd name="T50" fmla="*/ 0 w 48"/>
              <a:gd name="T51" fmla="*/ 14 h 44"/>
              <a:gd name="T52" fmla="*/ 0 w 48"/>
              <a:gd name="T53" fmla="*/ 14 h 44"/>
              <a:gd name="T54" fmla="*/ 2 w 48"/>
              <a:gd name="T55" fmla="*/ 6 h 44"/>
              <a:gd name="T56" fmla="*/ 2 w 48"/>
              <a:gd name="T57" fmla="*/ 6 h 44"/>
              <a:gd name="T58" fmla="*/ 6 w 48"/>
              <a:gd name="T59" fmla="*/ 2 h 44"/>
              <a:gd name="T60" fmla="*/ 6 w 48"/>
              <a:gd name="T61" fmla="*/ 2 h 44"/>
              <a:gd name="T62" fmla="*/ 12 w 48"/>
              <a:gd name="T63" fmla="*/ 0 h 44"/>
              <a:gd name="T64" fmla="*/ 12 w 48"/>
              <a:gd name="T65" fmla="*/ 0 h 44"/>
              <a:gd name="T66" fmla="*/ 18 w 48"/>
              <a:gd name="T67" fmla="*/ 0 h 44"/>
              <a:gd name="T68" fmla="*/ 48 w 48"/>
              <a:gd name="T69" fmla="*/ 0 h 44"/>
              <a:gd name="T70" fmla="*/ 48 w 48"/>
              <a:gd name="T7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" h="44">
                <a:moveTo>
                  <a:pt x="48" y="0"/>
                </a:moveTo>
                <a:lnTo>
                  <a:pt x="48" y="14"/>
                </a:lnTo>
                <a:lnTo>
                  <a:pt x="22" y="14"/>
                </a:lnTo>
                <a:lnTo>
                  <a:pt x="22" y="14"/>
                </a:lnTo>
                <a:lnTo>
                  <a:pt x="16" y="14"/>
                </a:lnTo>
                <a:lnTo>
                  <a:pt x="16" y="14"/>
                </a:lnTo>
                <a:lnTo>
                  <a:pt x="14" y="20"/>
                </a:lnTo>
                <a:lnTo>
                  <a:pt x="14" y="20"/>
                </a:lnTo>
                <a:lnTo>
                  <a:pt x="14" y="22"/>
                </a:lnTo>
                <a:lnTo>
                  <a:pt x="14" y="22"/>
                </a:lnTo>
                <a:lnTo>
                  <a:pt x="16" y="26"/>
                </a:lnTo>
                <a:lnTo>
                  <a:pt x="16" y="26"/>
                </a:lnTo>
                <a:lnTo>
                  <a:pt x="18" y="28"/>
                </a:lnTo>
                <a:lnTo>
                  <a:pt x="18" y="28"/>
                </a:lnTo>
                <a:lnTo>
                  <a:pt x="22" y="30"/>
                </a:lnTo>
                <a:lnTo>
                  <a:pt x="48" y="30"/>
                </a:lnTo>
                <a:lnTo>
                  <a:pt x="48" y="44"/>
                </a:lnTo>
                <a:lnTo>
                  <a:pt x="2" y="44"/>
                </a:lnTo>
                <a:lnTo>
                  <a:pt x="2" y="30"/>
                </a:lnTo>
                <a:lnTo>
                  <a:pt x="10" y="30"/>
                </a:lnTo>
                <a:lnTo>
                  <a:pt x="10" y="30"/>
                </a:lnTo>
                <a:lnTo>
                  <a:pt x="6" y="28"/>
                </a:lnTo>
                <a:lnTo>
                  <a:pt x="4" y="24"/>
                </a:lnTo>
                <a:lnTo>
                  <a:pt x="4" y="24"/>
                </a:lnTo>
                <a:lnTo>
                  <a:pt x="2" y="18"/>
                </a:lnTo>
                <a:lnTo>
                  <a:pt x="0" y="14"/>
                </a:lnTo>
                <a:lnTo>
                  <a:pt x="0" y="14"/>
                </a:lnTo>
                <a:lnTo>
                  <a:pt x="2" y="6"/>
                </a:lnTo>
                <a:lnTo>
                  <a:pt x="2" y="6"/>
                </a:lnTo>
                <a:lnTo>
                  <a:pt x="6" y="2"/>
                </a:lnTo>
                <a:lnTo>
                  <a:pt x="6" y="2"/>
                </a:ln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9"/>
          <p:cNvSpPr>
            <a:spLocks noEditPoints="1"/>
          </p:cNvSpPr>
          <p:nvPr/>
        </p:nvSpPr>
        <p:spPr bwMode="auto">
          <a:xfrm>
            <a:off x="2153180" y="2869671"/>
            <a:ext cx="98425" cy="92075"/>
          </a:xfrm>
          <a:custGeom>
            <a:avLst/>
            <a:gdLst>
              <a:gd name="T0" fmla="*/ 0 w 62"/>
              <a:gd name="T1" fmla="*/ 34 h 58"/>
              <a:gd name="T2" fmla="*/ 0 w 62"/>
              <a:gd name="T3" fmla="*/ 22 h 58"/>
              <a:gd name="T4" fmla="*/ 62 w 62"/>
              <a:gd name="T5" fmla="*/ 0 h 58"/>
              <a:gd name="T6" fmla="*/ 62 w 62"/>
              <a:gd name="T7" fmla="*/ 14 h 58"/>
              <a:gd name="T8" fmla="*/ 48 w 62"/>
              <a:gd name="T9" fmla="*/ 18 h 58"/>
              <a:gd name="T10" fmla="*/ 48 w 62"/>
              <a:gd name="T11" fmla="*/ 38 h 58"/>
              <a:gd name="T12" fmla="*/ 62 w 62"/>
              <a:gd name="T13" fmla="*/ 42 h 58"/>
              <a:gd name="T14" fmla="*/ 62 w 62"/>
              <a:gd name="T15" fmla="*/ 58 h 58"/>
              <a:gd name="T16" fmla="*/ 0 w 62"/>
              <a:gd name="T17" fmla="*/ 34 h 58"/>
              <a:gd name="T18" fmla="*/ 0 w 62"/>
              <a:gd name="T19" fmla="*/ 34 h 58"/>
              <a:gd name="T20" fmla="*/ 38 w 62"/>
              <a:gd name="T21" fmla="*/ 20 h 58"/>
              <a:gd name="T22" fmla="*/ 16 w 62"/>
              <a:gd name="T23" fmla="*/ 28 h 58"/>
              <a:gd name="T24" fmla="*/ 38 w 62"/>
              <a:gd name="T25" fmla="*/ 36 h 58"/>
              <a:gd name="T26" fmla="*/ 38 w 62"/>
              <a:gd name="T27" fmla="*/ 20 h 58"/>
              <a:gd name="T28" fmla="*/ 38 w 62"/>
              <a:gd name="T29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58">
                <a:moveTo>
                  <a:pt x="0" y="34"/>
                </a:moveTo>
                <a:lnTo>
                  <a:pt x="0" y="22"/>
                </a:lnTo>
                <a:lnTo>
                  <a:pt x="62" y="0"/>
                </a:lnTo>
                <a:lnTo>
                  <a:pt x="62" y="14"/>
                </a:lnTo>
                <a:lnTo>
                  <a:pt x="48" y="18"/>
                </a:lnTo>
                <a:lnTo>
                  <a:pt x="48" y="38"/>
                </a:lnTo>
                <a:lnTo>
                  <a:pt x="62" y="42"/>
                </a:lnTo>
                <a:lnTo>
                  <a:pt x="62" y="58"/>
                </a:lnTo>
                <a:lnTo>
                  <a:pt x="0" y="34"/>
                </a:lnTo>
                <a:lnTo>
                  <a:pt x="0" y="34"/>
                </a:lnTo>
                <a:close/>
                <a:moveTo>
                  <a:pt x="38" y="20"/>
                </a:moveTo>
                <a:lnTo>
                  <a:pt x="16" y="28"/>
                </a:lnTo>
                <a:lnTo>
                  <a:pt x="38" y="36"/>
                </a:lnTo>
                <a:lnTo>
                  <a:pt x="38" y="20"/>
                </a:lnTo>
                <a:lnTo>
                  <a:pt x="38" y="2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0"/>
          <p:cNvSpPr>
            <a:spLocks noEditPoints="1"/>
          </p:cNvSpPr>
          <p:nvPr/>
        </p:nvSpPr>
        <p:spPr bwMode="auto">
          <a:xfrm>
            <a:off x="3289830" y="3584046"/>
            <a:ext cx="95250" cy="101600"/>
          </a:xfrm>
          <a:custGeom>
            <a:avLst/>
            <a:gdLst>
              <a:gd name="T0" fmla="*/ 30 w 60"/>
              <a:gd name="T1" fmla="*/ 64 h 64"/>
              <a:gd name="T2" fmla="*/ 18 w 60"/>
              <a:gd name="T3" fmla="*/ 60 h 64"/>
              <a:gd name="T4" fmla="*/ 8 w 60"/>
              <a:gd name="T5" fmla="*/ 54 h 64"/>
              <a:gd name="T6" fmla="*/ 2 w 60"/>
              <a:gd name="T7" fmla="*/ 44 h 64"/>
              <a:gd name="T8" fmla="*/ 0 w 60"/>
              <a:gd name="T9" fmla="*/ 32 h 64"/>
              <a:gd name="T10" fmla="*/ 0 w 60"/>
              <a:gd name="T11" fmla="*/ 26 h 64"/>
              <a:gd name="T12" fmla="*/ 2 w 60"/>
              <a:gd name="T13" fmla="*/ 20 h 64"/>
              <a:gd name="T14" fmla="*/ 8 w 60"/>
              <a:gd name="T15" fmla="*/ 10 h 64"/>
              <a:gd name="T16" fmla="*/ 18 w 60"/>
              <a:gd name="T17" fmla="*/ 4 h 64"/>
              <a:gd name="T18" fmla="*/ 24 w 60"/>
              <a:gd name="T19" fmla="*/ 2 h 64"/>
              <a:gd name="T20" fmla="*/ 30 w 60"/>
              <a:gd name="T21" fmla="*/ 0 h 64"/>
              <a:gd name="T22" fmla="*/ 42 w 60"/>
              <a:gd name="T23" fmla="*/ 4 h 64"/>
              <a:gd name="T24" fmla="*/ 48 w 60"/>
              <a:gd name="T25" fmla="*/ 6 h 64"/>
              <a:gd name="T26" fmla="*/ 52 w 60"/>
              <a:gd name="T27" fmla="*/ 10 h 64"/>
              <a:gd name="T28" fmla="*/ 58 w 60"/>
              <a:gd name="T29" fmla="*/ 20 h 64"/>
              <a:gd name="T30" fmla="*/ 60 w 60"/>
              <a:gd name="T31" fmla="*/ 32 h 64"/>
              <a:gd name="T32" fmla="*/ 58 w 60"/>
              <a:gd name="T33" fmla="*/ 44 h 64"/>
              <a:gd name="T34" fmla="*/ 52 w 60"/>
              <a:gd name="T35" fmla="*/ 54 h 64"/>
              <a:gd name="T36" fmla="*/ 48 w 60"/>
              <a:gd name="T37" fmla="*/ 58 h 64"/>
              <a:gd name="T38" fmla="*/ 42 w 60"/>
              <a:gd name="T39" fmla="*/ 60 h 64"/>
              <a:gd name="T40" fmla="*/ 30 w 60"/>
              <a:gd name="T41" fmla="*/ 64 h 64"/>
              <a:gd name="T42" fmla="*/ 14 w 60"/>
              <a:gd name="T43" fmla="*/ 32 h 64"/>
              <a:gd name="T44" fmla="*/ 14 w 60"/>
              <a:gd name="T45" fmla="*/ 38 h 64"/>
              <a:gd name="T46" fmla="*/ 18 w 60"/>
              <a:gd name="T47" fmla="*/ 44 h 64"/>
              <a:gd name="T48" fmla="*/ 24 w 60"/>
              <a:gd name="T49" fmla="*/ 48 h 64"/>
              <a:gd name="T50" fmla="*/ 30 w 60"/>
              <a:gd name="T51" fmla="*/ 50 h 64"/>
              <a:gd name="T52" fmla="*/ 38 w 60"/>
              <a:gd name="T53" fmla="*/ 48 h 64"/>
              <a:gd name="T54" fmla="*/ 42 w 60"/>
              <a:gd name="T55" fmla="*/ 44 h 64"/>
              <a:gd name="T56" fmla="*/ 46 w 60"/>
              <a:gd name="T57" fmla="*/ 38 h 64"/>
              <a:gd name="T58" fmla="*/ 46 w 60"/>
              <a:gd name="T59" fmla="*/ 32 h 64"/>
              <a:gd name="T60" fmla="*/ 46 w 60"/>
              <a:gd name="T61" fmla="*/ 24 h 64"/>
              <a:gd name="T62" fmla="*/ 42 w 60"/>
              <a:gd name="T63" fmla="*/ 18 h 64"/>
              <a:gd name="T64" fmla="*/ 38 w 60"/>
              <a:gd name="T65" fmla="*/ 14 h 64"/>
              <a:gd name="T66" fmla="*/ 30 w 60"/>
              <a:gd name="T67" fmla="*/ 14 h 64"/>
              <a:gd name="T68" fmla="*/ 24 w 60"/>
              <a:gd name="T69" fmla="*/ 14 h 64"/>
              <a:gd name="T70" fmla="*/ 18 w 60"/>
              <a:gd name="T71" fmla="*/ 20 h 64"/>
              <a:gd name="T72" fmla="*/ 14 w 60"/>
              <a:gd name="T73" fmla="*/ 26 h 64"/>
              <a:gd name="T74" fmla="*/ 14 w 60"/>
              <a:gd name="T7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" h="64">
                <a:moveTo>
                  <a:pt x="30" y="64"/>
                </a:moveTo>
                <a:lnTo>
                  <a:pt x="30" y="64"/>
                </a:lnTo>
                <a:lnTo>
                  <a:pt x="24" y="62"/>
                </a:lnTo>
                <a:lnTo>
                  <a:pt x="18" y="60"/>
                </a:lnTo>
                <a:lnTo>
                  <a:pt x="18" y="60"/>
                </a:lnTo>
                <a:lnTo>
                  <a:pt x="8" y="54"/>
                </a:lnTo>
                <a:lnTo>
                  <a:pt x="8" y="54"/>
                </a:lnTo>
                <a:lnTo>
                  <a:pt x="2" y="44"/>
                </a:lnTo>
                <a:lnTo>
                  <a:pt x="2" y="44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2" y="20"/>
                </a:lnTo>
                <a:lnTo>
                  <a:pt x="4" y="14"/>
                </a:lnTo>
                <a:lnTo>
                  <a:pt x="8" y="10"/>
                </a:lnTo>
                <a:lnTo>
                  <a:pt x="8" y="10"/>
                </a:lnTo>
                <a:lnTo>
                  <a:pt x="18" y="4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lnTo>
                  <a:pt x="30" y="0"/>
                </a:lnTo>
                <a:lnTo>
                  <a:pt x="36" y="2"/>
                </a:lnTo>
                <a:lnTo>
                  <a:pt x="42" y="4"/>
                </a:lnTo>
                <a:lnTo>
                  <a:pt x="42" y="4"/>
                </a:lnTo>
                <a:lnTo>
                  <a:pt x="48" y="6"/>
                </a:lnTo>
                <a:lnTo>
                  <a:pt x="52" y="10"/>
                </a:lnTo>
                <a:lnTo>
                  <a:pt x="52" y="10"/>
                </a:lnTo>
                <a:lnTo>
                  <a:pt x="58" y="20"/>
                </a:lnTo>
                <a:lnTo>
                  <a:pt x="58" y="20"/>
                </a:lnTo>
                <a:lnTo>
                  <a:pt x="60" y="32"/>
                </a:lnTo>
                <a:lnTo>
                  <a:pt x="60" y="32"/>
                </a:lnTo>
                <a:lnTo>
                  <a:pt x="60" y="38"/>
                </a:lnTo>
                <a:lnTo>
                  <a:pt x="58" y="44"/>
                </a:lnTo>
                <a:lnTo>
                  <a:pt x="58" y="44"/>
                </a:lnTo>
                <a:lnTo>
                  <a:pt x="52" y="54"/>
                </a:lnTo>
                <a:lnTo>
                  <a:pt x="52" y="54"/>
                </a:lnTo>
                <a:lnTo>
                  <a:pt x="48" y="58"/>
                </a:lnTo>
                <a:lnTo>
                  <a:pt x="42" y="60"/>
                </a:lnTo>
                <a:lnTo>
                  <a:pt x="42" y="60"/>
                </a:lnTo>
                <a:lnTo>
                  <a:pt x="36" y="62"/>
                </a:lnTo>
                <a:lnTo>
                  <a:pt x="30" y="64"/>
                </a:lnTo>
                <a:lnTo>
                  <a:pt x="30" y="64"/>
                </a:lnTo>
                <a:close/>
                <a:moveTo>
                  <a:pt x="14" y="32"/>
                </a:moveTo>
                <a:lnTo>
                  <a:pt x="14" y="32"/>
                </a:lnTo>
                <a:lnTo>
                  <a:pt x="14" y="38"/>
                </a:lnTo>
                <a:lnTo>
                  <a:pt x="14" y="38"/>
                </a:lnTo>
                <a:lnTo>
                  <a:pt x="18" y="44"/>
                </a:lnTo>
                <a:lnTo>
                  <a:pt x="18" y="44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0" y="50"/>
                </a:lnTo>
                <a:lnTo>
                  <a:pt x="38" y="48"/>
                </a:lnTo>
                <a:lnTo>
                  <a:pt x="38" y="48"/>
                </a:lnTo>
                <a:lnTo>
                  <a:pt x="42" y="44"/>
                </a:lnTo>
                <a:lnTo>
                  <a:pt x="42" y="44"/>
                </a:lnTo>
                <a:lnTo>
                  <a:pt x="46" y="38"/>
                </a:lnTo>
                <a:lnTo>
                  <a:pt x="46" y="38"/>
                </a:lnTo>
                <a:lnTo>
                  <a:pt x="46" y="32"/>
                </a:lnTo>
                <a:lnTo>
                  <a:pt x="46" y="32"/>
                </a:lnTo>
                <a:lnTo>
                  <a:pt x="46" y="24"/>
                </a:lnTo>
                <a:lnTo>
                  <a:pt x="46" y="24"/>
                </a:lnTo>
                <a:lnTo>
                  <a:pt x="42" y="18"/>
                </a:lnTo>
                <a:lnTo>
                  <a:pt x="42" y="18"/>
                </a:lnTo>
                <a:lnTo>
                  <a:pt x="38" y="14"/>
                </a:lnTo>
                <a:lnTo>
                  <a:pt x="38" y="14"/>
                </a:lnTo>
                <a:lnTo>
                  <a:pt x="30" y="14"/>
                </a:lnTo>
                <a:lnTo>
                  <a:pt x="30" y="14"/>
                </a:lnTo>
                <a:lnTo>
                  <a:pt x="24" y="14"/>
                </a:lnTo>
                <a:lnTo>
                  <a:pt x="24" y="14"/>
                </a:lnTo>
                <a:lnTo>
                  <a:pt x="18" y="20"/>
                </a:lnTo>
                <a:lnTo>
                  <a:pt x="18" y="20"/>
                </a:lnTo>
                <a:lnTo>
                  <a:pt x="14" y="26"/>
                </a:lnTo>
                <a:lnTo>
                  <a:pt x="14" y="26"/>
                </a:lnTo>
                <a:lnTo>
                  <a:pt x="14" y="32"/>
                </a:lnTo>
                <a:lnTo>
                  <a:pt x="14" y="32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3397780" y="3609446"/>
            <a:ext cx="76200" cy="104775"/>
          </a:xfrm>
          <a:custGeom>
            <a:avLst/>
            <a:gdLst>
              <a:gd name="T0" fmla="*/ 28 w 48"/>
              <a:gd name="T1" fmla="*/ 48 h 66"/>
              <a:gd name="T2" fmla="*/ 28 w 48"/>
              <a:gd name="T3" fmla="*/ 48 h 66"/>
              <a:gd name="T4" fmla="*/ 24 w 48"/>
              <a:gd name="T5" fmla="*/ 48 h 66"/>
              <a:gd name="T6" fmla="*/ 20 w 48"/>
              <a:gd name="T7" fmla="*/ 46 h 66"/>
              <a:gd name="T8" fmla="*/ 20 w 48"/>
              <a:gd name="T9" fmla="*/ 46 h 66"/>
              <a:gd name="T10" fmla="*/ 16 w 48"/>
              <a:gd name="T11" fmla="*/ 42 h 66"/>
              <a:gd name="T12" fmla="*/ 14 w 48"/>
              <a:gd name="T13" fmla="*/ 40 h 66"/>
              <a:gd name="T14" fmla="*/ 14 w 48"/>
              <a:gd name="T15" fmla="*/ 66 h 66"/>
              <a:gd name="T16" fmla="*/ 0 w 48"/>
              <a:gd name="T17" fmla="*/ 66 h 66"/>
              <a:gd name="T18" fmla="*/ 0 w 48"/>
              <a:gd name="T19" fmla="*/ 2 h 66"/>
              <a:gd name="T20" fmla="*/ 12 w 48"/>
              <a:gd name="T21" fmla="*/ 2 h 66"/>
              <a:gd name="T22" fmla="*/ 12 w 48"/>
              <a:gd name="T23" fmla="*/ 8 h 66"/>
              <a:gd name="T24" fmla="*/ 12 w 48"/>
              <a:gd name="T25" fmla="*/ 8 h 66"/>
              <a:gd name="T26" fmla="*/ 18 w 48"/>
              <a:gd name="T27" fmla="*/ 2 h 66"/>
              <a:gd name="T28" fmla="*/ 18 w 48"/>
              <a:gd name="T29" fmla="*/ 2 h 66"/>
              <a:gd name="T30" fmla="*/ 22 w 48"/>
              <a:gd name="T31" fmla="*/ 0 h 66"/>
              <a:gd name="T32" fmla="*/ 28 w 48"/>
              <a:gd name="T33" fmla="*/ 0 h 66"/>
              <a:gd name="T34" fmla="*/ 28 w 48"/>
              <a:gd name="T35" fmla="*/ 0 h 66"/>
              <a:gd name="T36" fmla="*/ 36 w 48"/>
              <a:gd name="T37" fmla="*/ 2 h 66"/>
              <a:gd name="T38" fmla="*/ 36 w 48"/>
              <a:gd name="T39" fmla="*/ 2 h 66"/>
              <a:gd name="T40" fmla="*/ 42 w 48"/>
              <a:gd name="T41" fmla="*/ 6 h 66"/>
              <a:gd name="T42" fmla="*/ 42 w 48"/>
              <a:gd name="T43" fmla="*/ 6 h 66"/>
              <a:gd name="T44" fmla="*/ 46 w 48"/>
              <a:gd name="T45" fmla="*/ 14 h 66"/>
              <a:gd name="T46" fmla="*/ 46 w 48"/>
              <a:gd name="T47" fmla="*/ 14 h 66"/>
              <a:gd name="T48" fmla="*/ 48 w 48"/>
              <a:gd name="T49" fmla="*/ 24 h 66"/>
              <a:gd name="T50" fmla="*/ 48 w 48"/>
              <a:gd name="T51" fmla="*/ 24 h 66"/>
              <a:gd name="T52" fmla="*/ 48 w 48"/>
              <a:gd name="T53" fmla="*/ 34 h 66"/>
              <a:gd name="T54" fmla="*/ 48 w 48"/>
              <a:gd name="T55" fmla="*/ 34 h 66"/>
              <a:gd name="T56" fmla="*/ 42 w 48"/>
              <a:gd name="T57" fmla="*/ 40 h 66"/>
              <a:gd name="T58" fmla="*/ 42 w 48"/>
              <a:gd name="T59" fmla="*/ 40 h 66"/>
              <a:gd name="T60" fmla="*/ 36 w 48"/>
              <a:gd name="T61" fmla="*/ 46 h 66"/>
              <a:gd name="T62" fmla="*/ 36 w 48"/>
              <a:gd name="T63" fmla="*/ 46 h 66"/>
              <a:gd name="T64" fmla="*/ 28 w 48"/>
              <a:gd name="T65" fmla="*/ 48 h 66"/>
              <a:gd name="T66" fmla="*/ 28 w 48"/>
              <a:gd name="T67" fmla="*/ 48 h 66"/>
              <a:gd name="T68" fmla="*/ 24 w 48"/>
              <a:gd name="T69" fmla="*/ 36 h 66"/>
              <a:gd name="T70" fmla="*/ 24 w 48"/>
              <a:gd name="T71" fmla="*/ 36 h 66"/>
              <a:gd name="T72" fmla="*/ 28 w 48"/>
              <a:gd name="T73" fmla="*/ 34 h 66"/>
              <a:gd name="T74" fmla="*/ 28 w 48"/>
              <a:gd name="T75" fmla="*/ 34 h 66"/>
              <a:gd name="T76" fmla="*/ 32 w 48"/>
              <a:gd name="T77" fmla="*/ 32 h 66"/>
              <a:gd name="T78" fmla="*/ 32 w 48"/>
              <a:gd name="T79" fmla="*/ 32 h 66"/>
              <a:gd name="T80" fmla="*/ 34 w 48"/>
              <a:gd name="T81" fmla="*/ 28 h 66"/>
              <a:gd name="T82" fmla="*/ 34 w 48"/>
              <a:gd name="T83" fmla="*/ 28 h 66"/>
              <a:gd name="T84" fmla="*/ 34 w 48"/>
              <a:gd name="T85" fmla="*/ 24 h 66"/>
              <a:gd name="T86" fmla="*/ 34 w 48"/>
              <a:gd name="T87" fmla="*/ 24 h 66"/>
              <a:gd name="T88" fmla="*/ 34 w 48"/>
              <a:gd name="T89" fmla="*/ 20 h 66"/>
              <a:gd name="T90" fmla="*/ 34 w 48"/>
              <a:gd name="T91" fmla="*/ 20 h 66"/>
              <a:gd name="T92" fmla="*/ 32 w 48"/>
              <a:gd name="T93" fmla="*/ 16 h 66"/>
              <a:gd name="T94" fmla="*/ 32 w 48"/>
              <a:gd name="T95" fmla="*/ 16 h 66"/>
              <a:gd name="T96" fmla="*/ 28 w 48"/>
              <a:gd name="T97" fmla="*/ 12 h 66"/>
              <a:gd name="T98" fmla="*/ 28 w 48"/>
              <a:gd name="T99" fmla="*/ 12 h 66"/>
              <a:gd name="T100" fmla="*/ 24 w 48"/>
              <a:gd name="T101" fmla="*/ 12 h 66"/>
              <a:gd name="T102" fmla="*/ 24 w 48"/>
              <a:gd name="T103" fmla="*/ 12 h 66"/>
              <a:gd name="T104" fmla="*/ 18 w 48"/>
              <a:gd name="T105" fmla="*/ 14 h 66"/>
              <a:gd name="T106" fmla="*/ 18 w 48"/>
              <a:gd name="T107" fmla="*/ 14 h 66"/>
              <a:gd name="T108" fmla="*/ 14 w 48"/>
              <a:gd name="T109" fmla="*/ 18 h 66"/>
              <a:gd name="T110" fmla="*/ 14 w 48"/>
              <a:gd name="T111" fmla="*/ 28 h 66"/>
              <a:gd name="T112" fmla="*/ 14 w 48"/>
              <a:gd name="T113" fmla="*/ 28 h 66"/>
              <a:gd name="T114" fmla="*/ 18 w 48"/>
              <a:gd name="T115" fmla="*/ 34 h 66"/>
              <a:gd name="T116" fmla="*/ 18 w 48"/>
              <a:gd name="T117" fmla="*/ 34 h 66"/>
              <a:gd name="T118" fmla="*/ 24 w 48"/>
              <a:gd name="T119" fmla="*/ 36 h 66"/>
              <a:gd name="T120" fmla="*/ 24 w 48"/>
              <a:gd name="T121" fmla="*/ 3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" h="66">
                <a:moveTo>
                  <a:pt x="28" y="48"/>
                </a:moveTo>
                <a:lnTo>
                  <a:pt x="28" y="48"/>
                </a:lnTo>
                <a:lnTo>
                  <a:pt x="24" y="48"/>
                </a:lnTo>
                <a:lnTo>
                  <a:pt x="20" y="46"/>
                </a:lnTo>
                <a:lnTo>
                  <a:pt x="20" y="46"/>
                </a:lnTo>
                <a:lnTo>
                  <a:pt x="16" y="42"/>
                </a:lnTo>
                <a:lnTo>
                  <a:pt x="14" y="40"/>
                </a:lnTo>
                <a:lnTo>
                  <a:pt x="14" y="66"/>
                </a:lnTo>
                <a:lnTo>
                  <a:pt x="0" y="66"/>
                </a:lnTo>
                <a:lnTo>
                  <a:pt x="0" y="2"/>
                </a:lnTo>
                <a:lnTo>
                  <a:pt x="12" y="2"/>
                </a:lnTo>
                <a:lnTo>
                  <a:pt x="12" y="8"/>
                </a:lnTo>
                <a:lnTo>
                  <a:pt x="12" y="8"/>
                </a:lnTo>
                <a:lnTo>
                  <a:pt x="18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lnTo>
                  <a:pt x="42" y="6"/>
                </a:lnTo>
                <a:lnTo>
                  <a:pt x="42" y="6"/>
                </a:lnTo>
                <a:lnTo>
                  <a:pt x="46" y="14"/>
                </a:lnTo>
                <a:lnTo>
                  <a:pt x="46" y="14"/>
                </a:lnTo>
                <a:lnTo>
                  <a:pt x="48" y="24"/>
                </a:lnTo>
                <a:lnTo>
                  <a:pt x="48" y="24"/>
                </a:lnTo>
                <a:lnTo>
                  <a:pt x="48" y="34"/>
                </a:lnTo>
                <a:lnTo>
                  <a:pt x="48" y="34"/>
                </a:lnTo>
                <a:lnTo>
                  <a:pt x="42" y="40"/>
                </a:lnTo>
                <a:lnTo>
                  <a:pt x="42" y="40"/>
                </a:lnTo>
                <a:lnTo>
                  <a:pt x="36" y="46"/>
                </a:lnTo>
                <a:lnTo>
                  <a:pt x="36" y="46"/>
                </a:lnTo>
                <a:lnTo>
                  <a:pt x="28" y="48"/>
                </a:lnTo>
                <a:lnTo>
                  <a:pt x="28" y="48"/>
                </a:lnTo>
                <a:close/>
                <a:moveTo>
                  <a:pt x="24" y="36"/>
                </a:moveTo>
                <a:lnTo>
                  <a:pt x="24" y="36"/>
                </a:lnTo>
                <a:lnTo>
                  <a:pt x="28" y="34"/>
                </a:lnTo>
                <a:lnTo>
                  <a:pt x="28" y="34"/>
                </a:lnTo>
                <a:lnTo>
                  <a:pt x="32" y="32"/>
                </a:lnTo>
                <a:lnTo>
                  <a:pt x="32" y="32"/>
                </a:lnTo>
                <a:lnTo>
                  <a:pt x="34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4" y="20"/>
                </a:lnTo>
                <a:lnTo>
                  <a:pt x="34" y="20"/>
                </a:lnTo>
                <a:lnTo>
                  <a:pt x="32" y="16"/>
                </a:lnTo>
                <a:lnTo>
                  <a:pt x="32" y="16"/>
                </a:lnTo>
                <a:lnTo>
                  <a:pt x="28" y="12"/>
                </a:lnTo>
                <a:lnTo>
                  <a:pt x="28" y="12"/>
                </a:lnTo>
                <a:lnTo>
                  <a:pt x="24" y="12"/>
                </a:lnTo>
                <a:lnTo>
                  <a:pt x="24" y="12"/>
                </a:lnTo>
                <a:lnTo>
                  <a:pt x="18" y="14"/>
                </a:lnTo>
                <a:lnTo>
                  <a:pt x="18" y="14"/>
                </a:lnTo>
                <a:lnTo>
                  <a:pt x="14" y="18"/>
                </a:lnTo>
                <a:lnTo>
                  <a:pt x="14" y="28"/>
                </a:lnTo>
                <a:lnTo>
                  <a:pt x="14" y="28"/>
                </a:lnTo>
                <a:lnTo>
                  <a:pt x="18" y="34"/>
                </a:lnTo>
                <a:lnTo>
                  <a:pt x="18" y="34"/>
                </a:lnTo>
                <a:lnTo>
                  <a:pt x="24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22"/>
          <p:cNvSpPr/>
          <p:nvPr/>
        </p:nvSpPr>
        <p:spPr bwMode="auto">
          <a:xfrm>
            <a:off x="3480330" y="3587221"/>
            <a:ext cx="50800" cy="98425"/>
          </a:xfrm>
          <a:custGeom>
            <a:avLst/>
            <a:gdLst>
              <a:gd name="T0" fmla="*/ 32 w 32"/>
              <a:gd name="T1" fmla="*/ 58 h 62"/>
              <a:gd name="T2" fmla="*/ 32 w 32"/>
              <a:gd name="T3" fmla="*/ 58 h 62"/>
              <a:gd name="T4" fmla="*/ 26 w 32"/>
              <a:gd name="T5" fmla="*/ 60 h 62"/>
              <a:gd name="T6" fmla="*/ 26 w 32"/>
              <a:gd name="T7" fmla="*/ 60 h 62"/>
              <a:gd name="T8" fmla="*/ 18 w 32"/>
              <a:gd name="T9" fmla="*/ 62 h 62"/>
              <a:gd name="T10" fmla="*/ 18 w 32"/>
              <a:gd name="T11" fmla="*/ 62 h 62"/>
              <a:gd name="T12" fmla="*/ 14 w 32"/>
              <a:gd name="T13" fmla="*/ 60 h 62"/>
              <a:gd name="T14" fmla="*/ 14 w 32"/>
              <a:gd name="T15" fmla="*/ 60 h 62"/>
              <a:gd name="T16" fmla="*/ 10 w 32"/>
              <a:gd name="T17" fmla="*/ 58 h 62"/>
              <a:gd name="T18" fmla="*/ 10 w 32"/>
              <a:gd name="T19" fmla="*/ 58 h 62"/>
              <a:gd name="T20" fmla="*/ 6 w 32"/>
              <a:gd name="T21" fmla="*/ 56 h 62"/>
              <a:gd name="T22" fmla="*/ 6 w 32"/>
              <a:gd name="T23" fmla="*/ 56 h 62"/>
              <a:gd name="T24" fmla="*/ 6 w 32"/>
              <a:gd name="T25" fmla="*/ 50 h 62"/>
              <a:gd name="T26" fmla="*/ 6 w 32"/>
              <a:gd name="T27" fmla="*/ 26 h 62"/>
              <a:gd name="T28" fmla="*/ 0 w 32"/>
              <a:gd name="T29" fmla="*/ 26 h 62"/>
              <a:gd name="T30" fmla="*/ 0 w 32"/>
              <a:gd name="T31" fmla="*/ 16 h 62"/>
              <a:gd name="T32" fmla="*/ 6 w 32"/>
              <a:gd name="T33" fmla="*/ 16 h 62"/>
              <a:gd name="T34" fmla="*/ 6 w 32"/>
              <a:gd name="T35" fmla="*/ 0 h 62"/>
              <a:gd name="T36" fmla="*/ 20 w 32"/>
              <a:gd name="T37" fmla="*/ 0 h 62"/>
              <a:gd name="T38" fmla="*/ 20 w 32"/>
              <a:gd name="T39" fmla="*/ 16 h 62"/>
              <a:gd name="T40" fmla="*/ 30 w 32"/>
              <a:gd name="T41" fmla="*/ 16 h 62"/>
              <a:gd name="T42" fmla="*/ 30 w 32"/>
              <a:gd name="T43" fmla="*/ 26 h 62"/>
              <a:gd name="T44" fmla="*/ 20 w 32"/>
              <a:gd name="T45" fmla="*/ 26 h 62"/>
              <a:gd name="T46" fmla="*/ 20 w 32"/>
              <a:gd name="T47" fmla="*/ 44 h 62"/>
              <a:gd name="T48" fmla="*/ 20 w 32"/>
              <a:gd name="T49" fmla="*/ 44 h 62"/>
              <a:gd name="T50" fmla="*/ 20 w 32"/>
              <a:gd name="T51" fmla="*/ 48 h 62"/>
              <a:gd name="T52" fmla="*/ 20 w 32"/>
              <a:gd name="T53" fmla="*/ 48 h 62"/>
              <a:gd name="T54" fmla="*/ 24 w 32"/>
              <a:gd name="T55" fmla="*/ 48 h 62"/>
              <a:gd name="T56" fmla="*/ 24 w 32"/>
              <a:gd name="T57" fmla="*/ 48 h 62"/>
              <a:gd name="T58" fmla="*/ 26 w 32"/>
              <a:gd name="T59" fmla="*/ 48 h 62"/>
              <a:gd name="T60" fmla="*/ 26 w 32"/>
              <a:gd name="T61" fmla="*/ 48 h 62"/>
              <a:gd name="T62" fmla="*/ 30 w 32"/>
              <a:gd name="T63" fmla="*/ 48 h 62"/>
              <a:gd name="T64" fmla="*/ 32 w 32"/>
              <a:gd name="T65" fmla="*/ 58 h 62"/>
              <a:gd name="T66" fmla="*/ 32 w 32"/>
              <a:gd name="T67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" h="62">
                <a:moveTo>
                  <a:pt x="32" y="58"/>
                </a:moveTo>
                <a:lnTo>
                  <a:pt x="32" y="58"/>
                </a:lnTo>
                <a:lnTo>
                  <a:pt x="26" y="60"/>
                </a:lnTo>
                <a:lnTo>
                  <a:pt x="26" y="60"/>
                </a:lnTo>
                <a:lnTo>
                  <a:pt x="18" y="62"/>
                </a:lnTo>
                <a:lnTo>
                  <a:pt x="18" y="62"/>
                </a:lnTo>
                <a:lnTo>
                  <a:pt x="14" y="60"/>
                </a:lnTo>
                <a:lnTo>
                  <a:pt x="14" y="60"/>
                </a:lnTo>
                <a:lnTo>
                  <a:pt x="10" y="58"/>
                </a:lnTo>
                <a:lnTo>
                  <a:pt x="10" y="58"/>
                </a:lnTo>
                <a:lnTo>
                  <a:pt x="6" y="56"/>
                </a:lnTo>
                <a:lnTo>
                  <a:pt x="6" y="56"/>
                </a:lnTo>
                <a:lnTo>
                  <a:pt x="6" y="50"/>
                </a:lnTo>
                <a:lnTo>
                  <a:pt x="6" y="26"/>
                </a:lnTo>
                <a:lnTo>
                  <a:pt x="0" y="26"/>
                </a:lnTo>
                <a:lnTo>
                  <a:pt x="0" y="16"/>
                </a:lnTo>
                <a:lnTo>
                  <a:pt x="6" y="16"/>
                </a:lnTo>
                <a:lnTo>
                  <a:pt x="6" y="0"/>
                </a:lnTo>
                <a:lnTo>
                  <a:pt x="20" y="0"/>
                </a:lnTo>
                <a:lnTo>
                  <a:pt x="20" y="16"/>
                </a:lnTo>
                <a:lnTo>
                  <a:pt x="30" y="16"/>
                </a:lnTo>
                <a:lnTo>
                  <a:pt x="30" y="26"/>
                </a:lnTo>
                <a:lnTo>
                  <a:pt x="20" y="26"/>
                </a:lnTo>
                <a:lnTo>
                  <a:pt x="20" y="44"/>
                </a:lnTo>
                <a:lnTo>
                  <a:pt x="20" y="44"/>
                </a:lnTo>
                <a:lnTo>
                  <a:pt x="20" y="48"/>
                </a:lnTo>
                <a:lnTo>
                  <a:pt x="20" y="48"/>
                </a:lnTo>
                <a:lnTo>
                  <a:pt x="24" y="48"/>
                </a:lnTo>
                <a:lnTo>
                  <a:pt x="24" y="48"/>
                </a:lnTo>
                <a:lnTo>
                  <a:pt x="26" y="48"/>
                </a:lnTo>
                <a:lnTo>
                  <a:pt x="26" y="48"/>
                </a:lnTo>
                <a:lnTo>
                  <a:pt x="30" y="48"/>
                </a:lnTo>
                <a:lnTo>
                  <a:pt x="32" y="58"/>
                </a:lnTo>
                <a:lnTo>
                  <a:pt x="32" y="58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3540655" y="3584046"/>
            <a:ext cx="22225" cy="98425"/>
          </a:xfrm>
          <a:custGeom>
            <a:avLst/>
            <a:gdLst>
              <a:gd name="T0" fmla="*/ 0 w 14"/>
              <a:gd name="T1" fmla="*/ 62 h 62"/>
              <a:gd name="T2" fmla="*/ 0 w 14"/>
              <a:gd name="T3" fmla="*/ 18 h 62"/>
              <a:gd name="T4" fmla="*/ 14 w 14"/>
              <a:gd name="T5" fmla="*/ 18 h 62"/>
              <a:gd name="T6" fmla="*/ 14 w 14"/>
              <a:gd name="T7" fmla="*/ 62 h 62"/>
              <a:gd name="T8" fmla="*/ 0 w 14"/>
              <a:gd name="T9" fmla="*/ 62 h 62"/>
              <a:gd name="T10" fmla="*/ 0 w 14"/>
              <a:gd name="T11" fmla="*/ 62 h 62"/>
              <a:gd name="T12" fmla="*/ 0 w 14"/>
              <a:gd name="T13" fmla="*/ 12 h 62"/>
              <a:gd name="T14" fmla="*/ 0 w 14"/>
              <a:gd name="T15" fmla="*/ 0 h 62"/>
              <a:gd name="T16" fmla="*/ 14 w 14"/>
              <a:gd name="T17" fmla="*/ 0 h 62"/>
              <a:gd name="T18" fmla="*/ 14 w 14"/>
              <a:gd name="T19" fmla="*/ 12 h 62"/>
              <a:gd name="T20" fmla="*/ 0 w 14"/>
              <a:gd name="T21" fmla="*/ 12 h 62"/>
              <a:gd name="T22" fmla="*/ 0 w 14"/>
              <a:gd name="T23" fmla="*/ 1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2">
                <a:moveTo>
                  <a:pt x="0" y="62"/>
                </a:moveTo>
                <a:lnTo>
                  <a:pt x="0" y="18"/>
                </a:lnTo>
                <a:lnTo>
                  <a:pt x="14" y="18"/>
                </a:lnTo>
                <a:lnTo>
                  <a:pt x="14" y="62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3572405" y="3609446"/>
            <a:ext cx="79375" cy="76200"/>
          </a:xfrm>
          <a:custGeom>
            <a:avLst/>
            <a:gdLst>
              <a:gd name="T0" fmla="*/ 26 w 50"/>
              <a:gd name="T1" fmla="*/ 48 h 48"/>
              <a:gd name="T2" fmla="*/ 14 w 50"/>
              <a:gd name="T3" fmla="*/ 46 h 48"/>
              <a:gd name="T4" fmla="*/ 8 w 50"/>
              <a:gd name="T5" fmla="*/ 40 h 48"/>
              <a:gd name="T6" fmla="*/ 2 w 50"/>
              <a:gd name="T7" fmla="*/ 32 h 48"/>
              <a:gd name="T8" fmla="*/ 0 w 50"/>
              <a:gd name="T9" fmla="*/ 24 h 48"/>
              <a:gd name="T10" fmla="*/ 2 w 50"/>
              <a:gd name="T11" fmla="*/ 14 h 48"/>
              <a:gd name="T12" fmla="*/ 8 w 50"/>
              <a:gd name="T13" fmla="*/ 8 h 48"/>
              <a:gd name="T14" fmla="*/ 14 w 50"/>
              <a:gd name="T15" fmla="*/ 2 h 48"/>
              <a:gd name="T16" fmla="*/ 26 w 50"/>
              <a:gd name="T17" fmla="*/ 0 h 48"/>
              <a:gd name="T18" fmla="*/ 36 w 50"/>
              <a:gd name="T19" fmla="*/ 2 h 48"/>
              <a:gd name="T20" fmla="*/ 44 w 50"/>
              <a:gd name="T21" fmla="*/ 8 h 48"/>
              <a:gd name="T22" fmla="*/ 48 w 50"/>
              <a:gd name="T23" fmla="*/ 14 h 48"/>
              <a:gd name="T24" fmla="*/ 50 w 50"/>
              <a:gd name="T25" fmla="*/ 24 h 48"/>
              <a:gd name="T26" fmla="*/ 48 w 50"/>
              <a:gd name="T27" fmla="*/ 32 h 48"/>
              <a:gd name="T28" fmla="*/ 44 w 50"/>
              <a:gd name="T29" fmla="*/ 40 h 48"/>
              <a:gd name="T30" fmla="*/ 36 w 50"/>
              <a:gd name="T31" fmla="*/ 46 h 48"/>
              <a:gd name="T32" fmla="*/ 26 w 50"/>
              <a:gd name="T33" fmla="*/ 48 h 48"/>
              <a:gd name="T34" fmla="*/ 16 w 50"/>
              <a:gd name="T35" fmla="*/ 24 h 48"/>
              <a:gd name="T36" fmla="*/ 18 w 50"/>
              <a:gd name="T37" fmla="*/ 32 h 48"/>
              <a:gd name="T38" fmla="*/ 22 w 50"/>
              <a:gd name="T39" fmla="*/ 36 h 48"/>
              <a:gd name="T40" fmla="*/ 26 w 50"/>
              <a:gd name="T41" fmla="*/ 36 h 48"/>
              <a:gd name="T42" fmla="*/ 30 w 50"/>
              <a:gd name="T43" fmla="*/ 34 h 48"/>
              <a:gd name="T44" fmla="*/ 32 w 50"/>
              <a:gd name="T45" fmla="*/ 32 h 48"/>
              <a:gd name="T46" fmla="*/ 34 w 50"/>
              <a:gd name="T47" fmla="*/ 28 h 48"/>
              <a:gd name="T48" fmla="*/ 36 w 50"/>
              <a:gd name="T49" fmla="*/ 24 h 48"/>
              <a:gd name="T50" fmla="*/ 32 w 50"/>
              <a:gd name="T51" fmla="*/ 16 h 48"/>
              <a:gd name="T52" fmla="*/ 30 w 50"/>
              <a:gd name="T53" fmla="*/ 12 h 48"/>
              <a:gd name="T54" fmla="*/ 26 w 50"/>
              <a:gd name="T55" fmla="*/ 12 h 48"/>
              <a:gd name="T56" fmla="*/ 22 w 50"/>
              <a:gd name="T57" fmla="*/ 12 h 48"/>
              <a:gd name="T58" fmla="*/ 18 w 50"/>
              <a:gd name="T59" fmla="*/ 16 h 48"/>
              <a:gd name="T60" fmla="*/ 16 w 50"/>
              <a:gd name="T61" fmla="*/ 20 h 48"/>
              <a:gd name="T62" fmla="*/ 16 w 50"/>
              <a:gd name="T63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" h="48">
                <a:moveTo>
                  <a:pt x="26" y="48"/>
                </a:moveTo>
                <a:lnTo>
                  <a:pt x="26" y="48"/>
                </a:lnTo>
                <a:lnTo>
                  <a:pt x="14" y="46"/>
                </a:lnTo>
                <a:lnTo>
                  <a:pt x="14" y="46"/>
                </a:lnTo>
                <a:lnTo>
                  <a:pt x="8" y="40"/>
                </a:lnTo>
                <a:lnTo>
                  <a:pt x="8" y="40"/>
                </a:lnTo>
                <a:lnTo>
                  <a:pt x="2" y="32"/>
                </a:lnTo>
                <a:lnTo>
                  <a:pt x="2" y="32"/>
                </a:lnTo>
                <a:lnTo>
                  <a:pt x="0" y="24"/>
                </a:lnTo>
                <a:lnTo>
                  <a:pt x="0" y="24"/>
                </a:lnTo>
                <a:lnTo>
                  <a:pt x="2" y="14"/>
                </a:lnTo>
                <a:lnTo>
                  <a:pt x="2" y="14"/>
                </a:lnTo>
                <a:lnTo>
                  <a:pt x="8" y="8"/>
                </a:lnTo>
                <a:lnTo>
                  <a:pt x="8" y="8"/>
                </a:lnTo>
                <a:lnTo>
                  <a:pt x="14" y="2"/>
                </a:lnTo>
                <a:lnTo>
                  <a:pt x="14" y="2"/>
                </a:lnTo>
                <a:lnTo>
                  <a:pt x="26" y="0"/>
                </a:lnTo>
                <a:lnTo>
                  <a:pt x="26" y="0"/>
                </a:lnTo>
                <a:lnTo>
                  <a:pt x="36" y="2"/>
                </a:lnTo>
                <a:lnTo>
                  <a:pt x="36" y="2"/>
                </a:lnTo>
                <a:lnTo>
                  <a:pt x="44" y="8"/>
                </a:lnTo>
                <a:lnTo>
                  <a:pt x="44" y="8"/>
                </a:lnTo>
                <a:lnTo>
                  <a:pt x="48" y="14"/>
                </a:lnTo>
                <a:lnTo>
                  <a:pt x="48" y="14"/>
                </a:lnTo>
                <a:lnTo>
                  <a:pt x="50" y="24"/>
                </a:lnTo>
                <a:lnTo>
                  <a:pt x="50" y="24"/>
                </a:lnTo>
                <a:lnTo>
                  <a:pt x="48" y="32"/>
                </a:lnTo>
                <a:lnTo>
                  <a:pt x="48" y="32"/>
                </a:lnTo>
                <a:lnTo>
                  <a:pt x="44" y="40"/>
                </a:lnTo>
                <a:lnTo>
                  <a:pt x="44" y="40"/>
                </a:lnTo>
                <a:lnTo>
                  <a:pt x="36" y="46"/>
                </a:lnTo>
                <a:lnTo>
                  <a:pt x="36" y="46"/>
                </a:lnTo>
                <a:lnTo>
                  <a:pt x="26" y="48"/>
                </a:lnTo>
                <a:lnTo>
                  <a:pt x="26" y="48"/>
                </a:lnTo>
                <a:close/>
                <a:moveTo>
                  <a:pt x="16" y="24"/>
                </a:moveTo>
                <a:lnTo>
                  <a:pt x="16" y="24"/>
                </a:lnTo>
                <a:lnTo>
                  <a:pt x="16" y="28"/>
                </a:lnTo>
                <a:lnTo>
                  <a:pt x="18" y="32"/>
                </a:lnTo>
                <a:lnTo>
                  <a:pt x="18" y="32"/>
                </a:lnTo>
                <a:lnTo>
                  <a:pt x="22" y="36"/>
                </a:lnTo>
                <a:lnTo>
                  <a:pt x="26" y="36"/>
                </a:lnTo>
                <a:lnTo>
                  <a:pt x="26" y="36"/>
                </a:lnTo>
                <a:lnTo>
                  <a:pt x="30" y="34"/>
                </a:lnTo>
                <a:lnTo>
                  <a:pt x="30" y="34"/>
                </a:lnTo>
                <a:lnTo>
                  <a:pt x="32" y="32"/>
                </a:lnTo>
                <a:lnTo>
                  <a:pt x="32" y="32"/>
                </a:lnTo>
                <a:lnTo>
                  <a:pt x="34" y="28"/>
                </a:lnTo>
                <a:lnTo>
                  <a:pt x="34" y="28"/>
                </a:lnTo>
                <a:lnTo>
                  <a:pt x="36" y="24"/>
                </a:lnTo>
                <a:lnTo>
                  <a:pt x="36" y="24"/>
                </a:lnTo>
                <a:lnTo>
                  <a:pt x="34" y="20"/>
                </a:lnTo>
                <a:lnTo>
                  <a:pt x="32" y="16"/>
                </a:lnTo>
                <a:lnTo>
                  <a:pt x="32" y="16"/>
                </a:lnTo>
                <a:lnTo>
                  <a:pt x="30" y="12"/>
                </a:lnTo>
                <a:lnTo>
                  <a:pt x="26" y="12"/>
                </a:lnTo>
                <a:lnTo>
                  <a:pt x="26" y="12"/>
                </a:lnTo>
                <a:lnTo>
                  <a:pt x="22" y="12"/>
                </a:lnTo>
                <a:lnTo>
                  <a:pt x="22" y="12"/>
                </a:lnTo>
                <a:lnTo>
                  <a:pt x="18" y="16"/>
                </a:lnTo>
                <a:lnTo>
                  <a:pt x="18" y="16"/>
                </a:lnTo>
                <a:lnTo>
                  <a:pt x="16" y="20"/>
                </a:lnTo>
                <a:lnTo>
                  <a:pt x="16" y="20"/>
                </a:lnTo>
                <a:lnTo>
                  <a:pt x="16" y="24"/>
                </a:lnTo>
                <a:lnTo>
                  <a:pt x="16" y="2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5"/>
          <p:cNvSpPr/>
          <p:nvPr/>
        </p:nvSpPr>
        <p:spPr bwMode="auto">
          <a:xfrm>
            <a:off x="3661305" y="3609446"/>
            <a:ext cx="69850" cy="73025"/>
          </a:xfrm>
          <a:custGeom>
            <a:avLst/>
            <a:gdLst>
              <a:gd name="T0" fmla="*/ 44 w 44"/>
              <a:gd name="T1" fmla="*/ 46 h 46"/>
              <a:gd name="T2" fmla="*/ 30 w 44"/>
              <a:gd name="T3" fmla="*/ 46 h 46"/>
              <a:gd name="T4" fmla="*/ 30 w 44"/>
              <a:gd name="T5" fmla="*/ 22 h 46"/>
              <a:gd name="T6" fmla="*/ 30 w 44"/>
              <a:gd name="T7" fmla="*/ 22 h 46"/>
              <a:gd name="T8" fmla="*/ 28 w 44"/>
              <a:gd name="T9" fmla="*/ 14 h 46"/>
              <a:gd name="T10" fmla="*/ 28 w 44"/>
              <a:gd name="T11" fmla="*/ 14 h 46"/>
              <a:gd name="T12" fmla="*/ 26 w 44"/>
              <a:gd name="T13" fmla="*/ 12 h 46"/>
              <a:gd name="T14" fmla="*/ 24 w 44"/>
              <a:gd name="T15" fmla="*/ 12 h 46"/>
              <a:gd name="T16" fmla="*/ 24 w 44"/>
              <a:gd name="T17" fmla="*/ 12 h 46"/>
              <a:gd name="T18" fmla="*/ 22 w 44"/>
              <a:gd name="T19" fmla="*/ 14 h 46"/>
              <a:gd name="T20" fmla="*/ 22 w 44"/>
              <a:gd name="T21" fmla="*/ 14 h 46"/>
              <a:gd name="T22" fmla="*/ 18 w 44"/>
              <a:gd name="T23" fmla="*/ 14 h 46"/>
              <a:gd name="T24" fmla="*/ 18 w 44"/>
              <a:gd name="T25" fmla="*/ 14 h 46"/>
              <a:gd name="T26" fmla="*/ 16 w 44"/>
              <a:gd name="T27" fmla="*/ 18 h 46"/>
              <a:gd name="T28" fmla="*/ 16 w 44"/>
              <a:gd name="T29" fmla="*/ 18 h 46"/>
              <a:gd name="T30" fmla="*/ 14 w 44"/>
              <a:gd name="T31" fmla="*/ 20 h 46"/>
              <a:gd name="T32" fmla="*/ 14 w 44"/>
              <a:gd name="T33" fmla="*/ 46 h 46"/>
              <a:gd name="T34" fmla="*/ 0 w 44"/>
              <a:gd name="T35" fmla="*/ 46 h 46"/>
              <a:gd name="T36" fmla="*/ 0 w 44"/>
              <a:gd name="T37" fmla="*/ 2 h 46"/>
              <a:gd name="T38" fmla="*/ 12 w 44"/>
              <a:gd name="T39" fmla="*/ 2 h 46"/>
              <a:gd name="T40" fmla="*/ 12 w 44"/>
              <a:gd name="T41" fmla="*/ 8 h 46"/>
              <a:gd name="T42" fmla="*/ 12 w 44"/>
              <a:gd name="T43" fmla="*/ 8 h 46"/>
              <a:gd name="T44" fmla="*/ 16 w 44"/>
              <a:gd name="T45" fmla="*/ 6 h 46"/>
              <a:gd name="T46" fmla="*/ 20 w 44"/>
              <a:gd name="T47" fmla="*/ 2 h 46"/>
              <a:gd name="T48" fmla="*/ 20 w 44"/>
              <a:gd name="T49" fmla="*/ 2 h 46"/>
              <a:gd name="T50" fmla="*/ 26 w 44"/>
              <a:gd name="T51" fmla="*/ 0 h 46"/>
              <a:gd name="T52" fmla="*/ 30 w 44"/>
              <a:gd name="T53" fmla="*/ 0 h 46"/>
              <a:gd name="T54" fmla="*/ 30 w 44"/>
              <a:gd name="T55" fmla="*/ 0 h 46"/>
              <a:gd name="T56" fmla="*/ 38 w 44"/>
              <a:gd name="T57" fmla="*/ 2 h 46"/>
              <a:gd name="T58" fmla="*/ 38 w 44"/>
              <a:gd name="T59" fmla="*/ 2 h 46"/>
              <a:gd name="T60" fmla="*/ 42 w 44"/>
              <a:gd name="T61" fmla="*/ 6 h 46"/>
              <a:gd name="T62" fmla="*/ 42 w 44"/>
              <a:gd name="T63" fmla="*/ 6 h 46"/>
              <a:gd name="T64" fmla="*/ 44 w 44"/>
              <a:gd name="T65" fmla="*/ 12 h 46"/>
              <a:gd name="T66" fmla="*/ 44 w 44"/>
              <a:gd name="T67" fmla="*/ 12 h 46"/>
              <a:gd name="T68" fmla="*/ 44 w 44"/>
              <a:gd name="T69" fmla="*/ 18 h 46"/>
              <a:gd name="T70" fmla="*/ 44 w 44"/>
              <a:gd name="T71" fmla="*/ 46 h 46"/>
              <a:gd name="T72" fmla="*/ 44 w 44"/>
              <a:gd name="T7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" h="46">
                <a:moveTo>
                  <a:pt x="44" y="46"/>
                </a:moveTo>
                <a:lnTo>
                  <a:pt x="30" y="46"/>
                </a:lnTo>
                <a:lnTo>
                  <a:pt x="30" y="22"/>
                </a:lnTo>
                <a:lnTo>
                  <a:pt x="30" y="22"/>
                </a:lnTo>
                <a:lnTo>
                  <a:pt x="28" y="14"/>
                </a:lnTo>
                <a:lnTo>
                  <a:pt x="28" y="14"/>
                </a:lnTo>
                <a:lnTo>
                  <a:pt x="26" y="12"/>
                </a:lnTo>
                <a:lnTo>
                  <a:pt x="24" y="12"/>
                </a:lnTo>
                <a:lnTo>
                  <a:pt x="24" y="12"/>
                </a:lnTo>
                <a:lnTo>
                  <a:pt x="22" y="14"/>
                </a:lnTo>
                <a:lnTo>
                  <a:pt x="22" y="14"/>
                </a:lnTo>
                <a:lnTo>
                  <a:pt x="18" y="14"/>
                </a:lnTo>
                <a:lnTo>
                  <a:pt x="18" y="14"/>
                </a:lnTo>
                <a:lnTo>
                  <a:pt x="16" y="18"/>
                </a:lnTo>
                <a:lnTo>
                  <a:pt x="16" y="18"/>
                </a:lnTo>
                <a:lnTo>
                  <a:pt x="14" y="20"/>
                </a:lnTo>
                <a:lnTo>
                  <a:pt x="14" y="46"/>
                </a:lnTo>
                <a:lnTo>
                  <a:pt x="0" y="46"/>
                </a:lnTo>
                <a:lnTo>
                  <a:pt x="0" y="2"/>
                </a:lnTo>
                <a:lnTo>
                  <a:pt x="12" y="2"/>
                </a:lnTo>
                <a:lnTo>
                  <a:pt x="12" y="8"/>
                </a:lnTo>
                <a:lnTo>
                  <a:pt x="12" y="8"/>
                </a:lnTo>
                <a:lnTo>
                  <a:pt x="16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8" y="2"/>
                </a:lnTo>
                <a:lnTo>
                  <a:pt x="38" y="2"/>
                </a:lnTo>
                <a:lnTo>
                  <a:pt x="42" y="6"/>
                </a:lnTo>
                <a:lnTo>
                  <a:pt x="42" y="6"/>
                </a:lnTo>
                <a:lnTo>
                  <a:pt x="44" y="12"/>
                </a:lnTo>
                <a:lnTo>
                  <a:pt x="44" y="12"/>
                </a:lnTo>
                <a:lnTo>
                  <a:pt x="44" y="18"/>
                </a:lnTo>
                <a:lnTo>
                  <a:pt x="44" y="46"/>
                </a:lnTo>
                <a:lnTo>
                  <a:pt x="44" y="4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6"/>
          <p:cNvSpPr>
            <a:spLocks noEditPoints="1"/>
          </p:cNvSpPr>
          <p:nvPr/>
        </p:nvSpPr>
        <p:spPr bwMode="auto">
          <a:xfrm>
            <a:off x="3781955" y="3584046"/>
            <a:ext cx="79375" cy="98425"/>
          </a:xfrm>
          <a:custGeom>
            <a:avLst/>
            <a:gdLst>
              <a:gd name="T0" fmla="*/ 50 w 50"/>
              <a:gd name="T1" fmla="*/ 46 h 62"/>
              <a:gd name="T2" fmla="*/ 50 w 50"/>
              <a:gd name="T3" fmla="*/ 46 h 62"/>
              <a:gd name="T4" fmla="*/ 48 w 50"/>
              <a:gd name="T5" fmla="*/ 54 h 62"/>
              <a:gd name="T6" fmla="*/ 48 w 50"/>
              <a:gd name="T7" fmla="*/ 54 h 62"/>
              <a:gd name="T8" fmla="*/ 44 w 50"/>
              <a:gd name="T9" fmla="*/ 58 h 62"/>
              <a:gd name="T10" fmla="*/ 44 w 50"/>
              <a:gd name="T11" fmla="*/ 58 h 62"/>
              <a:gd name="T12" fmla="*/ 38 w 50"/>
              <a:gd name="T13" fmla="*/ 62 h 62"/>
              <a:gd name="T14" fmla="*/ 38 w 50"/>
              <a:gd name="T15" fmla="*/ 62 h 62"/>
              <a:gd name="T16" fmla="*/ 30 w 50"/>
              <a:gd name="T17" fmla="*/ 62 h 62"/>
              <a:gd name="T18" fmla="*/ 0 w 50"/>
              <a:gd name="T19" fmla="*/ 62 h 62"/>
              <a:gd name="T20" fmla="*/ 0 w 50"/>
              <a:gd name="T21" fmla="*/ 0 h 62"/>
              <a:gd name="T22" fmla="*/ 34 w 50"/>
              <a:gd name="T23" fmla="*/ 0 h 62"/>
              <a:gd name="T24" fmla="*/ 34 w 50"/>
              <a:gd name="T25" fmla="*/ 0 h 62"/>
              <a:gd name="T26" fmla="*/ 40 w 50"/>
              <a:gd name="T27" fmla="*/ 2 h 62"/>
              <a:gd name="T28" fmla="*/ 40 w 50"/>
              <a:gd name="T29" fmla="*/ 2 h 62"/>
              <a:gd name="T30" fmla="*/ 44 w 50"/>
              <a:gd name="T31" fmla="*/ 6 h 62"/>
              <a:gd name="T32" fmla="*/ 44 w 50"/>
              <a:gd name="T33" fmla="*/ 6 h 62"/>
              <a:gd name="T34" fmla="*/ 46 w 50"/>
              <a:gd name="T35" fmla="*/ 10 h 62"/>
              <a:gd name="T36" fmla="*/ 46 w 50"/>
              <a:gd name="T37" fmla="*/ 10 h 62"/>
              <a:gd name="T38" fmla="*/ 48 w 50"/>
              <a:gd name="T39" fmla="*/ 16 h 62"/>
              <a:gd name="T40" fmla="*/ 48 w 50"/>
              <a:gd name="T41" fmla="*/ 16 h 62"/>
              <a:gd name="T42" fmla="*/ 46 w 50"/>
              <a:gd name="T43" fmla="*/ 26 h 62"/>
              <a:gd name="T44" fmla="*/ 46 w 50"/>
              <a:gd name="T45" fmla="*/ 26 h 62"/>
              <a:gd name="T46" fmla="*/ 42 w 50"/>
              <a:gd name="T47" fmla="*/ 28 h 62"/>
              <a:gd name="T48" fmla="*/ 38 w 50"/>
              <a:gd name="T49" fmla="*/ 32 h 62"/>
              <a:gd name="T50" fmla="*/ 38 w 50"/>
              <a:gd name="T51" fmla="*/ 32 h 62"/>
              <a:gd name="T52" fmla="*/ 44 w 50"/>
              <a:gd name="T53" fmla="*/ 34 h 62"/>
              <a:gd name="T54" fmla="*/ 48 w 50"/>
              <a:gd name="T55" fmla="*/ 36 h 62"/>
              <a:gd name="T56" fmla="*/ 48 w 50"/>
              <a:gd name="T57" fmla="*/ 36 h 62"/>
              <a:gd name="T58" fmla="*/ 50 w 50"/>
              <a:gd name="T59" fmla="*/ 42 h 62"/>
              <a:gd name="T60" fmla="*/ 50 w 50"/>
              <a:gd name="T61" fmla="*/ 46 h 62"/>
              <a:gd name="T62" fmla="*/ 50 w 50"/>
              <a:gd name="T63" fmla="*/ 46 h 62"/>
              <a:gd name="T64" fmla="*/ 36 w 50"/>
              <a:gd name="T65" fmla="*/ 44 h 62"/>
              <a:gd name="T66" fmla="*/ 36 w 50"/>
              <a:gd name="T67" fmla="*/ 44 h 62"/>
              <a:gd name="T68" fmla="*/ 34 w 50"/>
              <a:gd name="T69" fmla="*/ 40 h 62"/>
              <a:gd name="T70" fmla="*/ 34 w 50"/>
              <a:gd name="T71" fmla="*/ 40 h 62"/>
              <a:gd name="T72" fmla="*/ 30 w 50"/>
              <a:gd name="T73" fmla="*/ 38 h 62"/>
              <a:gd name="T74" fmla="*/ 14 w 50"/>
              <a:gd name="T75" fmla="*/ 38 h 62"/>
              <a:gd name="T76" fmla="*/ 14 w 50"/>
              <a:gd name="T77" fmla="*/ 50 h 62"/>
              <a:gd name="T78" fmla="*/ 30 w 50"/>
              <a:gd name="T79" fmla="*/ 50 h 62"/>
              <a:gd name="T80" fmla="*/ 30 w 50"/>
              <a:gd name="T81" fmla="*/ 50 h 62"/>
              <a:gd name="T82" fmla="*/ 34 w 50"/>
              <a:gd name="T83" fmla="*/ 48 h 62"/>
              <a:gd name="T84" fmla="*/ 34 w 50"/>
              <a:gd name="T85" fmla="*/ 48 h 62"/>
              <a:gd name="T86" fmla="*/ 36 w 50"/>
              <a:gd name="T87" fmla="*/ 44 h 62"/>
              <a:gd name="T88" fmla="*/ 36 w 50"/>
              <a:gd name="T89" fmla="*/ 44 h 62"/>
              <a:gd name="T90" fmla="*/ 14 w 50"/>
              <a:gd name="T91" fmla="*/ 14 h 62"/>
              <a:gd name="T92" fmla="*/ 14 w 50"/>
              <a:gd name="T93" fmla="*/ 26 h 62"/>
              <a:gd name="T94" fmla="*/ 28 w 50"/>
              <a:gd name="T95" fmla="*/ 26 h 62"/>
              <a:gd name="T96" fmla="*/ 28 w 50"/>
              <a:gd name="T97" fmla="*/ 26 h 62"/>
              <a:gd name="T98" fmla="*/ 32 w 50"/>
              <a:gd name="T99" fmla="*/ 24 h 62"/>
              <a:gd name="T100" fmla="*/ 32 w 50"/>
              <a:gd name="T101" fmla="*/ 24 h 62"/>
              <a:gd name="T102" fmla="*/ 34 w 50"/>
              <a:gd name="T103" fmla="*/ 20 h 62"/>
              <a:gd name="T104" fmla="*/ 34 w 50"/>
              <a:gd name="T105" fmla="*/ 20 h 62"/>
              <a:gd name="T106" fmla="*/ 32 w 50"/>
              <a:gd name="T107" fmla="*/ 14 h 62"/>
              <a:gd name="T108" fmla="*/ 32 w 50"/>
              <a:gd name="T109" fmla="*/ 14 h 62"/>
              <a:gd name="T110" fmla="*/ 28 w 50"/>
              <a:gd name="T111" fmla="*/ 14 h 62"/>
              <a:gd name="T112" fmla="*/ 14 w 50"/>
              <a:gd name="T113" fmla="*/ 14 h 62"/>
              <a:gd name="T114" fmla="*/ 14 w 50"/>
              <a:gd name="T115" fmla="*/ 1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0" h="62">
                <a:moveTo>
                  <a:pt x="50" y="46"/>
                </a:moveTo>
                <a:lnTo>
                  <a:pt x="50" y="46"/>
                </a:lnTo>
                <a:lnTo>
                  <a:pt x="48" y="54"/>
                </a:lnTo>
                <a:lnTo>
                  <a:pt x="48" y="54"/>
                </a:lnTo>
                <a:lnTo>
                  <a:pt x="44" y="58"/>
                </a:lnTo>
                <a:lnTo>
                  <a:pt x="44" y="58"/>
                </a:lnTo>
                <a:lnTo>
                  <a:pt x="38" y="62"/>
                </a:lnTo>
                <a:lnTo>
                  <a:pt x="38" y="62"/>
                </a:lnTo>
                <a:lnTo>
                  <a:pt x="30" y="62"/>
                </a:lnTo>
                <a:lnTo>
                  <a:pt x="0" y="62"/>
                </a:ln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40" y="2"/>
                </a:lnTo>
                <a:lnTo>
                  <a:pt x="40" y="2"/>
                </a:lnTo>
                <a:lnTo>
                  <a:pt x="44" y="6"/>
                </a:lnTo>
                <a:lnTo>
                  <a:pt x="44" y="6"/>
                </a:lnTo>
                <a:lnTo>
                  <a:pt x="46" y="10"/>
                </a:lnTo>
                <a:lnTo>
                  <a:pt x="46" y="10"/>
                </a:lnTo>
                <a:lnTo>
                  <a:pt x="48" y="16"/>
                </a:lnTo>
                <a:lnTo>
                  <a:pt x="48" y="16"/>
                </a:lnTo>
                <a:lnTo>
                  <a:pt x="46" y="26"/>
                </a:lnTo>
                <a:lnTo>
                  <a:pt x="46" y="26"/>
                </a:lnTo>
                <a:lnTo>
                  <a:pt x="42" y="28"/>
                </a:lnTo>
                <a:lnTo>
                  <a:pt x="38" y="32"/>
                </a:lnTo>
                <a:lnTo>
                  <a:pt x="38" y="32"/>
                </a:lnTo>
                <a:lnTo>
                  <a:pt x="44" y="34"/>
                </a:lnTo>
                <a:lnTo>
                  <a:pt x="48" y="36"/>
                </a:lnTo>
                <a:lnTo>
                  <a:pt x="48" y="36"/>
                </a:lnTo>
                <a:lnTo>
                  <a:pt x="50" y="42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4" y="40"/>
                </a:lnTo>
                <a:lnTo>
                  <a:pt x="34" y="40"/>
                </a:lnTo>
                <a:lnTo>
                  <a:pt x="30" y="38"/>
                </a:lnTo>
                <a:lnTo>
                  <a:pt x="14" y="38"/>
                </a:lnTo>
                <a:lnTo>
                  <a:pt x="14" y="50"/>
                </a:lnTo>
                <a:lnTo>
                  <a:pt x="30" y="50"/>
                </a:lnTo>
                <a:lnTo>
                  <a:pt x="30" y="50"/>
                </a:lnTo>
                <a:lnTo>
                  <a:pt x="34" y="48"/>
                </a:lnTo>
                <a:lnTo>
                  <a:pt x="34" y="48"/>
                </a:lnTo>
                <a:lnTo>
                  <a:pt x="36" y="44"/>
                </a:lnTo>
                <a:lnTo>
                  <a:pt x="36" y="44"/>
                </a:lnTo>
                <a:close/>
                <a:moveTo>
                  <a:pt x="14" y="14"/>
                </a:moveTo>
                <a:lnTo>
                  <a:pt x="14" y="26"/>
                </a:lnTo>
                <a:lnTo>
                  <a:pt x="28" y="26"/>
                </a:lnTo>
                <a:lnTo>
                  <a:pt x="28" y="26"/>
                </a:lnTo>
                <a:lnTo>
                  <a:pt x="32" y="24"/>
                </a:lnTo>
                <a:lnTo>
                  <a:pt x="32" y="24"/>
                </a:lnTo>
                <a:lnTo>
                  <a:pt x="34" y="20"/>
                </a:lnTo>
                <a:lnTo>
                  <a:pt x="34" y="20"/>
                </a:lnTo>
                <a:lnTo>
                  <a:pt x="32" y="14"/>
                </a:lnTo>
                <a:lnTo>
                  <a:pt x="32" y="14"/>
                </a:lnTo>
                <a:lnTo>
                  <a:pt x="28" y="14"/>
                </a:lnTo>
                <a:lnTo>
                  <a:pt x="14" y="14"/>
                </a:lnTo>
                <a:lnTo>
                  <a:pt x="14" y="1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7"/>
          <p:cNvSpPr>
            <a:spLocks noEditPoints="1"/>
          </p:cNvSpPr>
          <p:nvPr/>
        </p:nvSpPr>
        <p:spPr bwMode="auto">
          <a:xfrm>
            <a:off x="3051705" y="4720696"/>
            <a:ext cx="98425" cy="95250"/>
          </a:xfrm>
          <a:custGeom>
            <a:avLst/>
            <a:gdLst>
              <a:gd name="T0" fmla="*/ 0 w 62"/>
              <a:gd name="T1" fmla="*/ 30 h 60"/>
              <a:gd name="T2" fmla="*/ 2 w 62"/>
              <a:gd name="T3" fmla="*/ 18 h 60"/>
              <a:gd name="T4" fmla="*/ 6 w 62"/>
              <a:gd name="T5" fmla="*/ 12 h 60"/>
              <a:gd name="T6" fmla="*/ 10 w 62"/>
              <a:gd name="T7" fmla="*/ 8 h 60"/>
              <a:gd name="T8" fmla="*/ 20 w 62"/>
              <a:gd name="T9" fmla="*/ 2 h 60"/>
              <a:gd name="T10" fmla="*/ 32 w 62"/>
              <a:gd name="T11" fmla="*/ 0 h 60"/>
              <a:gd name="T12" fmla="*/ 44 w 62"/>
              <a:gd name="T13" fmla="*/ 2 h 60"/>
              <a:gd name="T14" fmla="*/ 54 w 62"/>
              <a:gd name="T15" fmla="*/ 8 h 60"/>
              <a:gd name="T16" fmla="*/ 60 w 62"/>
              <a:gd name="T17" fmla="*/ 18 h 60"/>
              <a:gd name="T18" fmla="*/ 62 w 62"/>
              <a:gd name="T19" fmla="*/ 30 h 60"/>
              <a:gd name="T20" fmla="*/ 62 w 62"/>
              <a:gd name="T21" fmla="*/ 36 h 60"/>
              <a:gd name="T22" fmla="*/ 60 w 62"/>
              <a:gd name="T23" fmla="*/ 42 h 60"/>
              <a:gd name="T24" fmla="*/ 52 w 62"/>
              <a:gd name="T25" fmla="*/ 52 h 60"/>
              <a:gd name="T26" fmla="*/ 42 w 62"/>
              <a:gd name="T27" fmla="*/ 58 h 60"/>
              <a:gd name="T28" fmla="*/ 32 w 62"/>
              <a:gd name="T29" fmla="*/ 60 h 60"/>
              <a:gd name="T30" fmla="*/ 20 w 62"/>
              <a:gd name="T31" fmla="*/ 58 h 60"/>
              <a:gd name="T32" fmla="*/ 10 w 62"/>
              <a:gd name="T33" fmla="*/ 52 h 60"/>
              <a:gd name="T34" fmla="*/ 2 w 62"/>
              <a:gd name="T35" fmla="*/ 42 h 60"/>
              <a:gd name="T36" fmla="*/ 0 w 62"/>
              <a:gd name="T37" fmla="*/ 36 h 60"/>
              <a:gd name="T38" fmla="*/ 0 w 62"/>
              <a:gd name="T39" fmla="*/ 30 h 60"/>
              <a:gd name="T40" fmla="*/ 32 w 62"/>
              <a:gd name="T41" fmla="*/ 14 h 60"/>
              <a:gd name="T42" fmla="*/ 24 w 62"/>
              <a:gd name="T43" fmla="*/ 14 h 60"/>
              <a:gd name="T44" fmla="*/ 18 w 62"/>
              <a:gd name="T45" fmla="*/ 18 h 60"/>
              <a:gd name="T46" fmla="*/ 14 w 62"/>
              <a:gd name="T47" fmla="*/ 22 h 60"/>
              <a:gd name="T48" fmla="*/ 12 w 62"/>
              <a:gd name="T49" fmla="*/ 30 h 60"/>
              <a:gd name="T50" fmla="*/ 14 w 62"/>
              <a:gd name="T51" fmla="*/ 36 h 60"/>
              <a:gd name="T52" fmla="*/ 18 w 62"/>
              <a:gd name="T53" fmla="*/ 42 h 60"/>
              <a:gd name="T54" fmla="*/ 24 w 62"/>
              <a:gd name="T55" fmla="*/ 44 h 60"/>
              <a:gd name="T56" fmla="*/ 32 w 62"/>
              <a:gd name="T57" fmla="*/ 46 h 60"/>
              <a:gd name="T58" fmla="*/ 38 w 62"/>
              <a:gd name="T59" fmla="*/ 44 h 60"/>
              <a:gd name="T60" fmla="*/ 44 w 62"/>
              <a:gd name="T61" fmla="*/ 42 h 60"/>
              <a:gd name="T62" fmla="*/ 48 w 62"/>
              <a:gd name="T63" fmla="*/ 36 h 60"/>
              <a:gd name="T64" fmla="*/ 50 w 62"/>
              <a:gd name="T65" fmla="*/ 30 h 60"/>
              <a:gd name="T66" fmla="*/ 48 w 62"/>
              <a:gd name="T67" fmla="*/ 22 h 60"/>
              <a:gd name="T68" fmla="*/ 44 w 62"/>
              <a:gd name="T69" fmla="*/ 18 h 60"/>
              <a:gd name="T70" fmla="*/ 38 w 62"/>
              <a:gd name="T71" fmla="*/ 14 h 60"/>
              <a:gd name="T72" fmla="*/ 32 w 62"/>
              <a:gd name="T73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" h="60">
                <a:moveTo>
                  <a:pt x="0" y="30"/>
                </a:moveTo>
                <a:lnTo>
                  <a:pt x="0" y="30"/>
                </a:lnTo>
                <a:lnTo>
                  <a:pt x="0" y="24"/>
                </a:lnTo>
                <a:lnTo>
                  <a:pt x="2" y="18"/>
                </a:lnTo>
                <a:lnTo>
                  <a:pt x="2" y="18"/>
                </a:lnTo>
                <a:lnTo>
                  <a:pt x="6" y="12"/>
                </a:lnTo>
                <a:lnTo>
                  <a:pt x="10" y="8"/>
                </a:lnTo>
                <a:lnTo>
                  <a:pt x="10" y="8"/>
                </a:lnTo>
                <a:lnTo>
                  <a:pt x="20" y="2"/>
                </a:lnTo>
                <a:lnTo>
                  <a:pt x="20" y="2"/>
                </a:lnTo>
                <a:lnTo>
                  <a:pt x="32" y="0"/>
                </a:lnTo>
                <a:lnTo>
                  <a:pt x="32" y="0"/>
                </a:lnTo>
                <a:lnTo>
                  <a:pt x="44" y="2"/>
                </a:lnTo>
                <a:lnTo>
                  <a:pt x="44" y="2"/>
                </a:lnTo>
                <a:lnTo>
                  <a:pt x="54" y="8"/>
                </a:lnTo>
                <a:lnTo>
                  <a:pt x="54" y="8"/>
                </a:lnTo>
                <a:lnTo>
                  <a:pt x="60" y="18"/>
                </a:lnTo>
                <a:lnTo>
                  <a:pt x="60" y="18"/>
                </a:lnTo>
                <a:lnTo>
                  <a:pt x="62" y="24"/>
                </a:lnTo>
                <a:lnTo>
                  <a:pt x="62" y="30"/>
                </a:lnTo>
                <a:lnTo>
                  <a:pt x="62" y="30"/>
                </a:lnTo>
                <a:lnTo>
                  <a:pt x="62" y="36"/>
                </a:lnTo>
                <a:lnTo>
                  <a:pt x="60" y="42"/>
                </a:lnTo>
                <a:lnTo>
                  <a:pt x="60" y="42"/>
                </a:lnTo>
                <a:lnTo>
                  <a:pt x="56" y="48"/>
                </a:lnTo>
                <a:lnTo>
                  <a:pt x="52" y="52"/>
                </a:lnTo>
                <a:lnTo>
                  <a:pt x="52" y="52"/>
                </a:lnTo>
                <a:lnTo>
                  <a:pt x="42" y="58"/>
                </a:lnTo>
                <a:lnTo>
                  <a:pt x="42" y="58"/>
                </a:lnTo>
                <a:lnTo>
                  <a:pt x="32" y="60"/>
                </a:lnTo>
                <a:lnTo>
                  <a:pt x="32" y="60"/>
                </a:lnTo>
                <a:lnTo>
                  <a:pt x="20" y="58"/>
                </a:lnTo>
                <a:lnTo>
                  <a:pt x="20" y="58"/>
                </a:lnTo>
                <a:lnTo>
                  <a:pt x="10" y="52"/>
                </a:lnTo>
                <a:lnTo>
                  <a:pt x="10" y="52"/>
                </a:lnTo>
                <a:lnTo>
                  <a:pt x="2" y="42"/>
                </a:lnTo>
                <a:lnTo>
                  <a:pt x="2" y="42"/>
                </a:lnTo>
                <a:lnTo>
                  <a:pt x="0" y="36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32" y="14"/>
                </a:moveTo>
                <a:lnTo>
                  <a:pt x="32" y="14"/>
                </a:lnTo>
                <a:lnTo>
                  <a:pt x="24" y="14"/>
                </a:lnTo>
                <a:lnTo>
                  <a:pt x="24" y="14"/>
                </a:lnTo>
                <a:lnTo>
                  <a:pt x="18" y="18"/>
                </a:lnTo>
                <a:lnTo>
                  <a:pt x="18" y="18"/>
                </a:lnTo>
                <a:lnTo>
                  <a:pt x="14" y="22"/>
                </a:lnTo>
                <a:lnTo>
                  <a:pt x="14" y="22"/>
                </a:lnTo>
                <a:lnTo>
                  <a:pt x="12" y="30"/>
                </a:lnTo>
                <a:lnTo>
                  <a:pt x="12" y="30"/>
                </a:lnTo>
                <a:lnTo>
                  <a:pt x="14" y="36"/>
                </a:lnTo>
                <a:lnTo>
                  <a:pt x="14" y="36"/>
                </a:lnTo>
                <a:lnTo>
                  <a:pt x="18" y="42"/>
                </a:lnTo>
                <a:lnTo>
                  <a:pt x="18" y="42"/>
                </a:lnTo>
                <a:lnTo>
                  <a:pt x="24" y="44"/>
                </a:lnTo>
                <a:lnTo>
                  <a:pt x="24" y="44"/>
                </a:lnTo>
                <a:lnTo>
                  <a:pt x="32" y="46"/>
                </a:lnTo>
                <a:lnTo>
                  <a:pt x="32" y="46"/>
                </a:lnTo>
                <a:lnTo>
                  <a:pt x="38" y="44"/>
                </a:lnTo>
                <a:lnTo>
                  <a:pt x="38" y="44"/>
                </a:lnTo>
                <a:lnTo>
                  <a:pt x="44" y="42"/>
                </a:lnTo>
                <a:lnTo>
                  <a:pt x="44" y="42"/>
                </a:lnTo>
                <a:lnTo>
                  <a:pt x="48" y="36"/>
                </a:lnTo>
                <a:lnTo>
                  <a:pt x="48" y="36"/>
                </a:lnTo>
                <a:lnTo>
                  <a:pt x="50" y="30"/>
                </a:lnTo>
                <a:lnTo>
                  <a:pt x="50" y="30"/>
                </a:lnTo>
                <a:lnTo>
                  <a:pt x="48" y="22"/>
                </a:lnTo>
                <a:lnTo>
                  <a:pt x="48" y="22"/>
                </a:lnTo>
                <a:lnTo>
                  <a:pt x="44" y="18"/>
                </a:lnTo>
                <a:lnTo>
                  <a:pt x="44" y="18"/>
                </a:lnTo>
                <a:lnTo>
                  <a:pt x="38" y="14"/>
                </a:lnTo>
                <a:lnTo>
                  <a:pt x="38" y="14"/>
                </a:lnTo>
                <a:lnTo>
                  <a:pt x="32" y="14"/>
                </a:lnTo>
                <a:lnTo>
                  <a:pt x="32" y="14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8"/>
          <p:cNvSpPr>
            <a:spLocks noEditPoints="1"/>
          </p:cNvSpPr>
          <p:nvPr/>
        </p:nvSpPr>
        <p:spPr bwMode="auto">
          <a:xfrm>
            <a:off x="3023130" y="4828646"/>
            <a:ext cx="101600" cy="76200"/>
          </a:xfrm>
          <a:custGeom>
            <a:avLst/>
            <a:gdLst>
              <a:gd name="T0" fmla="*/ 18 w 64"/>
              <a:gd name="T1" fmla="*/ 28 h 48"/>
              <a:gd name="T2" fmla="*/ 18 w 64"/>
              <a:gd name="T3" fmla="*/ 28 h 48"/>
              <a:gd name="T4" fmla="*/ 18 w 64"/>
              <a:gd name="T5" fmla="*/ 24 h 48"/>
              <a:gd name="T6" fmla="*/ 20 w 64"/>
              <a:gd name="T7" fmla="*/ 20 h 48"/>
              <a:gd name="T8" fmla="*/ 20 w 64"/>
              <a:gd name="T9" fmla="*/ 20 h 48"/>
              <a:gd name="T10" fmla="*/ 22 w 64"/>
              <a:gd name="T11" fmla="*/ 16 h 48"/>
              <a:gd name="T12" fmla="*/ 26 w 64"/>
              <a:gd name="T13" fmla="*/ 14 h 48"/>
              <a:gd name="T14" fmla="*/ 0 w 64"/>
              <a:gd name="T15" fmla="*/ 14 h 48"/>
              <a:gd name="T16" fmla="*/ 0 w 64"/>
              <a:gd name="T17" fmla="*/ 0 h 48"/>
              <a:gd name="T18" fmla="*/ 64 w 64"/>
              <a:gd name="T19" fmla="*/ 0 h 48"/>
              <a:gd name="T20" fmla="*/ 64 w 64"/>
              <a:gd name="T21" fmla="*/ 12 h 48"/>
              <a:gd name="T22" fmla="*/ 56 w 64"/>
              <a:gd name="T23" fmla="*/ 12 h 48"/>
              <a:gd name="T24" fmla="*/ 56 w 64"/>
              <a:gd name="T25" fmla="*/ 12 h 48"/>
              <a:gd name="T26" fmla="*/ 62 w 64"/>
              <a:gd name="T27" fmla="*/ 18 h 48"/>
              <a:gd name="T28" fmla="*/ 62 w 64"/>
              <a:gd name="T29" fmla="*/ 18 h 48"/>
              <a:gd name="T30" fmla="*/ 64 w 64"/>
              <a:gd name="T31" fmla="*/ 22 h 48"/>
              <a:gd name="T32" fmla="*/ 64 w 64"/>
              <a:gd name="T33" fmla="*/ 26 h 48"/>
              <a:gd name="T34" fmla="*/ 64 w 64"/>
              <a:gd name="T35" fmla="*/ 26 h 48"/>
              <a:gd name="T36" fmla="*/ 64 w 64"/>
              <a:gd name="T37" fmla="*/ 36 h 48"/>
              <a:gd name="T38" fmla="*/ 64 w 64"/>
              <a:gd name="T39" fmla="*/ 36 h 48"/>
              <a:gd name="T40" fmla="*/ 58 w 64"/>
              <a:gd name="T41" fmla="*/ 42 h 48"/>
              <a:gd name="T42" fmla="*/ 58 w 64"/>
              <a:gd name="T43" fmla="*/ 42 h 48"/>
              <a:gd name="T44" fmla="*/ 50 w 64"/>
              <a:gd name="T45" fmla="*/ 46 h 48"/>
              <a:gd name="T46" fmla="*/ 50 w 64"/>
              <a:gd name="T47" fmla="*/ 46 h 48"/>
              <a:gd name="T48" fmla="*/ 42 w 64"/>
              <a:gd name="T49" fmla="*/ 48 h 48"/>
              <a:gd name="T50" fmla="*/ 42 w 64"/>
              <a:gd name="T51" fmla="*/ 48 h 48"/>
              <a:gd name="T52" fmla="*/ 32 w 64"/>
              <a:gd name="T53" fmla="*/ 46 h 48"/>
              <a:gd name="T54" fmla="*/ 32 w 64"/>
              <a:gd name="T55" fmla="*/ 46 h 48"/>
              <a:gd name="T56" fmla="*/ 24 w 64"/>
              <a:gd name="T57" fmla="*/ 42 h 48"/>
              <a:gd name="T58" fmla="*/ 24 w 64"/>
              <a:gd name="T59" fmla="*/ 42 h 48"/>
              <a:gd name="T60" fmla="*/ 20 w 64"/>
              <a:gd name="T61" fmla="*/ 36 h 48"/>
              <a:gd name="T62" fmla="*/ 20 w 64"/>
              <a:gd name="T63" fmla="*/ 36 h 48"/>
              <a:gd name="T64" fmla="*/ 18 w 64"/>
              <a:gd name="T65" fmla="*/ 28 h 48"/>
              <a:gd name="T66" fmla="*/ 18 w 64"/>
              <a:gd name="T67" fmla="*/ 28 h 48"/>
              <a:gd name="T68" fmla="*/ 30 w 64"/>
              <a:gd name="T69" fmla="*/ 24 h 48"/>
              <a:gd name="T70" fmla="*/ 30 w 64"/>
              <a:gd name="T71" fmla="*/ 24 h 48"/>
              <a:gd name="T72" fmla="*/ 30 w 64"/>
              <a:gd name="T73" fmla="*/ 28 h 48"/>
              <a:gd name="T74" fmla="*/ 30 w 64"/>
              <a:gd name="T75" fmla="*/ 28 h 48"/>
              <a:gd name="T76" fmla="*/ 32 w 64"/>
              <a:gd name="T77" fmla="*/ 32 h 48"/>
              <a:gd name="T78" fmla="*/ 32 w 64"/>
              <a:gd name="T79" fmla="*/ 32 h 48"/>
              <a:gd name="T80" fmla="*/ 36 w 64"/>
              <a:gd name="T81" fmla="*/ 34 h 48"/>
              <a:gd name="T82" fmla="*/ 36 w 64"/>
              <a:gd name="T83" fmla="*/ 34 h 48"/>
              <a:gd name="T84" fmla="*/ 42 w 64"/>
              <a:gd name="T85" fmla="*/ 34 h 48"/>
              <a:gd name="T86" fmla="*/ 42 w 64"/>
              <a:gd name="T87" fmla="*/ 34 h 48"/>
              <a:gd name="T88" fmla="*/ 46 w 64"/>
              <a:gd name="T89" fmla="*/ 34 h 48"/>
              <a:gd name="T90" fmla="*/ 46 w 64"/>
              <a:gd name="T91" fmla="*/ 34 h 48"/>
              <a:gd name="T92" fmla="*/ 50 w 64"/>
              <a:gd name="T93" fmla="*/ 32 h 48"/>
              <a:gd name="T94" fmla="*/ 50 w 64"/>
              <a:gd name="T95" fmla="*/ 32 h 48"/>
              <a:gd name="T96" fmla="*/ 52 w 64"/>
              <a:gd name="T97" fmla="*/ 28 h 48"/>
              <a:gd name="T98" fmla="*/ 52 w 64"/>
              <a:gd name="T99" fmla="*/ 28 h 48"/>
              <a:gd name="T100" fmla="*/ 54 w 64"/>
              <a:gd name="T101" fmla="*/ 24 h 48"/>
              <a:gd name="T102" fmla="*/ 54 w 64"/>
              <a:gd name="T103" fmla="*/ 24 h 48"/>
              <a:gd name="T104" fmla="*/ 52 w 64"/>
              <a:gd name="T105" fmla="*/ 18 h 48"/>
              <a:gd name="T106" fmla="*/ 52 w 64"/>
              <a:gd name="T107" fmla="*/ 18 h 48"/>
              <a:gd name="T108" fmla="*/ 46 w 64"/>
              <a:gd name="T109" fmla="*/ 14 h 48"/>
              <a:gd name="T110" fmla="*/ 38 w 64"/>
              <a:gd name="T111" fmla="*/ 14 h 48"/>
              <a:gd name="T112" fmla="*/ 38 w 64"/>
              <a:gd name="T113" fmla="*/ 14 h 48"/>
              <a:gd name="T114" fmla="*/ 32 w 64"/>
              <a:gd name="T115" fmla="*/ 18 h 48"/>
              <a:gd name="T116" fmla="*/ 32 w 64"/>
              <a:gd name="T117" fmla="*/ 18 h 48"/>
              <a:gd name="T118" fmla="*/ 30 w 64"/>
              <a:gd name="T119" fmla="*/ 24 h 48"/>
              <a:gd name="T120" fmla="*/ 30 w 64"/>
              <a:gd name="T121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" h="48">
                <a:moveTo>
                  <a:pt x="18" y="28"/>
                </a:moveTo>
                <a:lnTo>
                  <a:pt x="18" y="28"/>
                </a:lnTo>
                <a:lnTo>
                  <a:pt x="18" y="24"/>
                </a:lnTo>
                <a:lnTo>
                  <a:pt x="20" y="20"/>
                </a:lnTo>
                <a:lnTo>
                  <a:pt x="20" y="20"/>
                </a:lnTo>
                <a:lnTo>
                  <a:pt x="22" y="16"/>
                </a:lnTo>
                <a:lnTo>
                  <a:pt x="26" y="14"/>
                </a:lnTo>
                <a:lnTo>
                  <a:pt x="0" y="14"/>
                </a:lnTo>
                <a:lnTo>
                  <a:pt x="0" y="0"/>
                </a:lnTo>
                <a:lnTo>
                  <a:pt x="64" y="0"/>
                </a:lnTo>
                <a:lnTo>
                  <a:pt x="64" y="12"/>
                </a:lnTo>
                <a:lnTo>
                  <a:pt x="56" y="12"/>
                </a:lnTo>
                <a:lnTo>
                  <a:pt x="56" y="12"/>
                </a:lnTo>
                <a:lnTo>
                  <a:pt x="62" y="18"/>
                </a:lnTo>
                <a:lnTo>
                  <a:pt x="62" y="18"/>
                </a:lnTo>
                <a:lnTo>
                  <a:pt x="64" y="22"/>
                </a:lnTo>
                <a:lnTo>
                  <a:pt x="64" y="26"/>
                </a:lnTo>
                <a:lnTo>
                  <a:pt x="64" y="26"/>
                </a:lnTo>
                <a:lnTo>
                  <a:pt x="64" y="36"/>
                </a:lnTo>
                <a:lnTo>
                  <a:pt x="64" y="36"/>
                </a:lnTo>
                <a:lnTo>
                  <a:pt x="58" y="42"/>
                </a:lnTo>
                <a:lnTo>
                  <a:pt x="58" y="42"/>
                </a:lnTo>
                <a:lnTo>
                  <a:pt x="50" y="46"/>
                </a:lnTo>
                <a:lnTo>
                  <a:pt x="50" y="46"/>
                </a:lnTo>
                <a:lnTo>
                  <a:pt x="42" y="48"/>
                </a:lnTo>
                <a:lnTo>
                  <a:pt x="42" y="48"/>
                </a:lnTo>
                <a:lnTo>
                  <a:pt x="32" y="46"/>
                </a:lnTo>
                <a:lnTo>
                  <a:pt x="32" y="46"/>
                </a:lnTo>
                <a:lnTo>
                  <a:pt x="24" y="42"/>
                </a:lnTo>
                <a:lnTo>
                  <a:pt x="24" y="42"/>
                </a:lnTo>
                <a:lnTo>
                  <a:pt x="20" y="36"/>
                </a:lnTo>
                <a:lnTo>
                  <a:pt x="20" y="36"/>
                </a:lnTo>
                <a:lnTo>
                  <a:pt x="18" y="28"/>
                </a:lnTo>
                <a:lnTo>
                  <a:pt x="18" y="28"/>
                </a:lnTo>
                <a:close/>
                <a:moveTo>
                  <a:pt x="30" y="24"/>
                </a:moveTo>
                <a:lnTo>
                  <a:pt x="30" y="24"/>
                </a:lnTo>
                <a:lnTo>
                  <a:pt x="30" y="28"/>
                </a:lnTo>
                <a:lnTo>
                  <a:pt x="30" y="28"/>
                </a:lnTo>
                <a:lnTo>
                  <a:pt x="32" y="32"/>
                </a:lnTo>
                <a:lnTo>
                  <a:pt x="32" y="32"/>
                </a:lnTo>
                <a:lnTo>
                  <a:pt x="36" y="34"/>
                </a:lnTo>
                <a:lnTo>
                  <a:pt x="36" y="34"/>
                </a:lnTo>
                <a:lnTo>
                  <a:pt x="42" y="34"/>
                </a:lnTo>
                <a:lnTo>
                  <a:pt x="42" y="34"/>
                </a:lnTo>
                <a:lnTo>
                  <a:pt x="46" y="34"/>
                </a:lnTo>
                <a:lnTo>
                  <a:pt x="46" y="34"/>
                </a:lnTo>
                <a:lnTo>
                  <a:pt x="50" y="32"/>
                </a:lnTo>
                <a:lnTo>
                  <a:pt x="50" y="32"/>
                </a:lnTo>
                <a:lnTo>
                  <a:pt x="52" y="28"/>
                </a:lnTo>
                <a:lnTo>
                  <a:pt x="52" y="28"/>
                </a:lnTo>
                <a:lnTo>
                  <a:pt x="54" y="24"/>
                </a:lnTo>
                <a:lnTo>
                  <a:pt x="54" y="24"/>
                </a:lnTo>
                <a:lnTo>
                  <a:pt x="52" y="18"/>
                </a:lnTo>
                <a:lnTo>
                  <a:pt x="52" y="18"/>
                </a:lnTo>
                <a:lnTo>
                  <a:pt x="46" y="14"/>
                </a:lnTo>
                <a:lnTo>
                  <a:pt x="38" y="14"/>
                </a:lnTo>
                <a:lnTo>
                  <a:pt x="38" y="14"/>
                </a:lnTo>
                <a:lnTo>
                  <a:pt x="32" y="18"/>
                </a:lnTo>
                <a:lnTo>
                  <a:pt x="32" y="18"/>
                </a:lnTo>
                <a:lnTo>
                  <a:pt x="30" y="24"/>
                </a:lnTo>
                <a:lnTo>
                  <a:pt x="30" y="24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9"/>
          <p:cNvSpPr/>
          <p:nvPr/>
        </p:nvSpPr>
        <p:spPr bwMode="auto">
          <a:xfrm>
            <a:off x="3051705" y="4911196"/>
            <a:ext cx="95250" cy="50800"/>
          </a:xfrm>
          <a:custGeom>
            <a:avLst/>
            <a:gdLst>
              <a:gd name="T0" fmla="*/ 2 w 60"/>
              <a:gd name="T1" fmla="*/ 32 h 32"/>
              <a:gd name="T2" fmla="*/ 2 w 60"/>
              <a:gd name="T3" fmla="*/ 32 h 32"/>
              <a:gd name="T4" fmla="*/ 0 w 60"/>
              <a:gd name="T5" fmla="*/ 26 h 32"/>
              <a:gd name="T6" fmla="*/ 0 w 60"/>
              <a:gd name="T7" fmla="*/ 26 h 32"/>
              <a:gd name="T8" fmla="*/ 0 w 60"/>
              <a:gd name="T9" fmla="*/ 18 h 32"/>
              <a:gd name="T10" fmla="*/ 0 w 60"/>
              <a:gd name="T11" fmla="*/ 18 h 32"/>
              <a:gd name="T12" fmla="*/ 0 w 60"/>
              <a:gd name="T13" fmla="*/ 14 h 32"/>
              <a:gd name="T14" fmla="*/ 0 w 60"/>
              <a:gd name="T15" fmla="*/ 14 h 32"/>
              <a:gd name="T16" fmla="*/ 2 w 60"/>
              <a:gd name="T17" fmla="*/ 10 h 32"/>
              <a:gd name="T18" fmla="*/ 2 w 60"/>
              <a:gd name="T19" fmla="*/ 10 h 32"/>
              <a:gd name="T20" fmla="*/ 6 w 60"/>
              <a:gd name="T21" fmla="*/ 6 h 32"/>
              <a:gd name="T22" fmla="*/ 6 w 60"/>
              <a:gd name="T23" fmla="*/ 6 h 32"/>
              <a:gd name="T24" fmla="*/ 12 w 60"/>
              <a:gd name="T25" fmla="*/ 6 h 32"/>
              <a:gd name="T26" fmla="*/ 36 w 60"/>
              <a:gd name="T27" fmla="*/ 6 h 32"/>
              <a:gd name="T28" fmla="*/ 36 w 60"/>
              <a:gd name="T29" fmla="*/ 0 h 32"/>
              <a:gd name="T30" fmla="*/ 46 w 60"/>
              <a:gd name="T31" fmla="*/ 0 h 32"/>
              <a:gd name="T32" fmla="*/ 46 w 60"/>
              <a:gd name="T33" fmla="*/ 6 h 32"/>
              <a:gd name="T34" fmla="*/ 60 w 60"/>
              <a:gd name="T35" fmla="*/ 6 h 32"/>
              <a:gd name="T36" fmla="*/ 60 w 60"/>
              <a:gd name="T37" fmla="*/ 20 h 32"/>
              <a:gd name="T38" fmla="*/ 46 w 60"/>
              <a:gd name="T39" fmla="*/ 20 h 32"/>
              <a:gd name="T40" fmla="*/ 46 w 60"/>
              <a:gd name="T41" fmla="*/ 28 h 32"/>
              <a:gd name="T42" fmla="*/ 36 w 60"/>
              <a:gd name="T43" fmla="*/ 28 h 32"/>
              <a:gd name="T44" fmla="*/ 36 w 60"/>
              <a:gd name="T45" fmla="*/ 20 h 32"/>
              <a:gd name="T46" fmla="*/ 16 w 60"/>
              <a:gd name="T47" fmla="*/ 20 h 32"/>
              <a:gd name="T48" fmla="*/ 16 w 60"/>
              <a:gd name="T49" fmla="*/ 20 h 32"/>
              <a:gd name="T50" fmla="*/ 14 w 60"/>
              <a:gd name="T51" fmla="*/ 20 h 32"/>
              <a:gd name="T52" fmla="*/ 14 w 60"/>
              <a:gd name="T53" fmla="*/ 20 h 32"/>
              <a:gd name="T54" fmla="*/ 12 w 60"/>
              <a:gd name="T55" fmla="*/ 24 h 32"/>
              <a:gd name="T56" fmla="*/ 12 w 60"/>
              <a:gd name="T57" fmla="*/ 24 h 32"/>
              <a:gd name="T58" fmla="*/ 12 w 60"/>
              <a:gd name="T59" fmla="*/ 26 h 32"/>
              <a:gd name="T60" fmla="*/ 12 w 60"/>
              <a:gd name="T61" fmla="*/ 26 h 32"/>
              <a:gd name="T62" fmla="*/ 14 w 60"/>
              <a:gd name="T63" fmla="*/ 30 h 32"/>
              <a:gd name="T64" fmla="*/ 2 w 60"/>
              <a:gd name="T65" fmla="*/ 32 h 32"/>
              <a:gd name="T66" fmla="*/ 2 w 60"/>
              <a:gd name="T6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32">
                <a:moveTo>
                  <a:pt x="2" y="32"/>
                </a:moveTo>
                <a:lnTo>
                  <a:pt x="2" y="32"/>
                </a:lnTo>
                <a:lnTo>
                  <a:pt x="0" y="26"/>
                </a:lnTo>
                <a:lnTo>
                  <a:pt x="0" y="26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lnTo>
                  <a:pt x="2" y="10"/>
                </a:lnTo>
                <a:lnTo>
                  <a:pt x="2" y="10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36" y="6"/>
                </a:lnTo>
                <a:lnTo>
                  <a:pt x="36" y="0"/>
                </a:lnTo>
                <a:lnTo>
                  <a:pt x="46" y="0"/>
                </a:lnTo>
                <a:lnTo>
                  <a:pt x="46" y="6"/>
                </a:lnTo>
                <a:lnTo>
                  <a:pt x="60" y="6"/>
                </a:lnTo>
                <a:lnTo>
                  <a:pt x="60" y="20"/>
                </a:lnTo>
                <a:lnTo>
                  <a:pt x="46" y="20"/>
                </a:lnTo>
                <a:lnTo>
                  <a:pt x="46" y="28"/>
                </a:lnTo>
                <a:lnTo>
                  <a:pt x="36" y="28"/>
                </a:lnTo>
                <a:lnTo>
                  <a:pt x="36" y="20"/>
                </a:lnTo>
                <a:lnTo>
                  <a:pt x="16" y="20"/>
                </a:lnTo>
                <a:lnTo>
                  <a:pt x="16" y="20"/>
                </a:lnTo>
                <a:lnTo>
                  <a:pt x="14" y="20"/>
                </a:lnTo>
                <a:lnTo>
                  <a:pt x="14" y="20"/>
                </a:lnTo>
                <a:lnTo>
                  <a:pt x="12" y="24"/>
                </a:lnTo>
                <a:lnTo>
                  <a:pt x="12" y="24"/>
                </a:lnTo>
                <a:lnTo>
                  <a:pt x="12" y="26"/>
                </a:lnTo>
                <a:lnTo>
                  <a:pt x="12" y="26"/>
                </a:lnTo>
                <a:lnTo>
                  <a:pt x="14" y="30"/>
                </a:lnTo>
                <a:lnTo>
                  <a:pt x="2" y="32"/>
                </a:lnTo>
                <a:lnTo>
                  <a:pt x="2" y="32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0"/>
          <p:cNvSpPr>
            <a:spLocks noEditPoints="1"/>
          </p:cNvSpPr>
          <p:nvPr/>
        </p:nvSpPr>
        <p:spPr bwMode="auto">
          <a:xfrm>
            <a:off x="3051705" y="4971521"/>
            <a:ext cx="101600" cy="22225"/>
          </a:xfrm>
          <a:custGeom>
            <a:avLst/>
            <a:gdLst>
              <a:gd name="T0" fmla="*/ 0 w 64"/>
              <a:gd name="T1" fmla="*/ 0 h 14"/>
              <a:gd name="T2" fmla="*/ 46 w 64"/>
              <a:gd name="T3" fmla="*/ 0 h 14"/>
              <a:gd name="T4" fmla="*/ 46 w 64"/>
              <a:gd name="T5" fmla="*/ 14 h 14"/>
              <a:gd name="T6" fmla="*/ 0 w 64"/>
              <a:gd name="T7" fmla="*/ 14 h 14"/>
              <a:gd name="T8" fmla="*/ 0 w 64"/>
              <a:gd name="T9" fmla="*/ 0 h 14"/>
              <a:gd name="T10" fmla="*/ 0 w 64"/>
              <a:gd name="T11" fmla="*/ 0 h 14"/>
              <a:gd name="T12" fmla="*/ 52 w 64"/>
              <a:gd name="T13" fmla="*/ 0 h 14"/>
              <a:gd name="T14" fmla="*/ 64 w 64"/>
              <a:gd name="T15" fmla="*/ 0 h 14"/>
              <a:gd name="T16" fmla="*/ 64 w 64"/>
              <a:gd name="T17" fmla="*/ 14 h 14"/>
              <a:gd name="T18" fmla="*/ 52 w 64"/>
              <a:gd name="T19" fmla="*/ 14 h 14"/>
              <a:gd name="T20" fmla="*/ 52 w 64"/>
              <a:gd name="T21" fmla="*/ 0 h 14"/>
              <a:gd name="T22" fmla="*/ 52 w 64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14">
                <a:moveTo>
                  <a:pt x="0" y="0"/>
                </a:moveTo>
                <a:lnTo>
                  <a:pt x="46" y="0"/>
                </a:lnTo>
                <a:lnTo>
                  <a:pt x="46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52" y="0"/>
                </a:moveTo>
                <a:lnTo>
                  <a:pt x="64" y="0"/>
                </a:lnTo>
                <a:lnTo>
                  <a:pt x="64" y="14"/>
                </a:lnTo>
                <a:lnTo>
                  <a:pt x="52" y="14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31"/>
          <p:cNvSpPr>
            <a:spLocks noEditPoints="1"/>
          </p:cNvSpPr>
          <p:nvPr/>
        </p:nvSpPr>
        <p:spPr bwMode="auto">
          <a:xfrm>
            <a:off x="3051705" y="5003271"/>
            <a:ext cx="73025" cy="79375"/>
          </a:xfrm>
          <a:custGeom>
            <a:avLst/>
            <a:gdLst>
              <a:gd name="T0" fmla="*/ 0 w 46"/>
              <a:gd name="T1" fmla="*/ 24 h 50"/>
              <a:gd name="T2" fmla="*/ 2 w 46"/>
              <a:gd name="T3" fmla="*/ 14 h 50"/>
              <a:gd name="T4" fmla="*/ 6 w 46"/>
              <a:gd name="T5" fmla="*/ 6 h 50"/>
              <a:gd name="T6" fmla="*/ 14 w 46"/>
              <a:gd name="T7" fmla="*/ 2 h 50"/>
              <a:gd name="T8" fmla="*/ 24 w 46"/>
              <a:gd name="T9" fmla="*/ 0 h 50"/>
              <a:gd name="T10" fmla="*/ 32 w 46"/>
              <a:gd name="T11" fmla="*/ 2 h 50"/>
              <a:gd name="T12" fmla="*/ 40 w 46"/>
              <a:gd name="T13" fmla="*/ 6 h 50"/>
              <a:gd name="T14" fmla="*/ 44 w 46"/>
              <a:gd name="T15" fmla="*/ 14 h 50"/>
              <a:gd name="T16" fmla="*/ 46 w 46"/>
              <a:gd name="T17" fmla="*/ 24 h 50"/>
              <a:gd name="T18" fmla="*/ 44 w 46"/>
              <a:gd name="T19" fmla="*/ 36 h 50"/>
              <a:gd name="T20" fmla="*/ 40 w 46"/>
              <a:gd name="T21" fmla="*/ 42 h 50"/>
              <a:gd name="T22" fmla="*/ 32 w 46"/>
              <a:gd name="T23" fmla="*/ 48 h 50"/>
              <a:gd name="T24" fmla="*/ 24 w 46"/>
              <a:gd name="T25" fmla="*/ 50 h 50"/>
              <a:gd name="T26" fmla="*/ 14 w 46"/>
              <a:gd name="T27" fmla="*/ 48 h 50"/>
              <a:gd name="T28" fmla="*/ 6 w 46"/>
              <a:gd name="T29" fmla="*/ 42 h 50"/>
              <a:gd name="T30" fmla="*/ 2 w 46"/>
              <a:gd name="T31" fmla="*/ 36 h 50"/>
              <a:gd name="T32" fmla="*/ 0 w 46"/>
              <a:gd name="T33" fmla="*/ 24 h 50"/>
              <a:gd name="T34" fmla="*/ 24 w 46"/>
              <a:gd name="T35" fmla="*/ 14 h 50"/>
              <a:gd name="T36" fmla="*/ 14 w 46"/>
              <a:gd name="T37" fmla="*/ 18 h 50"/>
              <a:gd name="T38" fmla="*/ 12 w 46"/>
              <a:gd name="T39" fmla="*/ 20 h 50"/>
              <a:gd name="T40" fmla="*/ 12 w 46"/>
              <a:gd name="T41" fmla="*/ 24 h 50"/>
              <a:gd name="T42" fmla="*/ 12 w 46"/>
              <a:gd name="T43" fmla="*/ 28 h 50"/>
              <a:gd name="T44" fmla="*/ 14 w 46"/>
              <a:gd name="T45" fmla="*/ 32 h 50"/>
              <a:gd name="T46" fmla="*/ 18 w 46"/>
              <a:gd name="T47" fmla="*/ 34 h 50"/>
              <a:gd name="T48" fmla="*/ 24 w 46"/>
              <a:gd name="T49" fmla="*/ 34 h 50"/>
              <a:gd name="T50" fmla="*/ 32 w 46"/>
              <a:gd name="T51" fmla="*/ 32 h 50"/>
              <a:gd name="T52" fmla="*/ 34 w 46"/>
              <a:gd name="T53" fmla="*/ 28 h 50"/>
              <a:gd name="T54" fmla="*/ 36 w 46"/>
              <a:gd name="T55" fmla="*/ 24 h 50"/>
              <a:gd name="T56" fmla="*/ 34 w 46"/>
              <a:gd name="T57" fmla="*/ 20 h 50"/>
              <a:gd name="T58" fmla="*/ 32 w 46"/>
              <a:gd name="T59" fmla="*/ 18 h 50"/>
              <a:gd name="T60" fmla="*/ 28 w 46"/>
              <a:gd name="T61" fmla="*/ 16 h 50"/>
              <a:gd name="T62" fmla="*/ 24 w 46"/>
              <a:gd name="T63" fmla="*/ 1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" h="50">
                <a:moveTo>
                  <a:pt x="0" y="24"/>
                </a:moveTo>
                <a:lnTo>
                  <a:pt x="0" y="24"/>
                </a:lnTo>
                <a:lnTo>
                  <a:pt x="2" y="14"/>
                </a:lnTo>
                <a:lnTo>
                  <a:pt x="2" y="14"/>
                </a:lnTo>
                <a:lnTo>
                  <a:pt x="6" y="6"/>
                </a:lnTo>
                <a:lnTo>
                  <a:pt x="6" y="6"/>
                </a:lnTo>
                <a:lnTo>
                  <a:pt x="14" y="2"/>
                </a:lnTo>
                <a:lnTo>
                  <a:pt x="14" y="2"/>
                </a:lnTo>
                <a:lnTo>
                  <a:pt x="24" y="0"/>
                </a:lnTo>
                <a:lnTo>
                  <a:pt x="24" y="0"/>
                </a:lnTo>
                <a:lnTo>
                  <a:pt x="32" y="2"/>
                </a:lnTo>
                <a:lnTo>
                  <a:pt x="32" y="2"/>
                </a:lnTo>
                <a:lnTo>
                  <a:pt x="40" y="6"/>
                </a:lnTo>
                <a:lnTo>
                  <a:pt x="40" y="6"/>
                </a:lnTo>
                <a:lnTo>
                  <a:pt x="44" y="14"/>
                </a:lnTo>
                <a:lnTo>
                  <a:pt x="44" y="14"/>
                </a:lnTo>
                <a:lnTo>
                  <a:pt x="46" y="24"/>
                </a:lnTo>
                <a:lnTo>
                  <a:pt x="46" y="24"/>
                </a:lnTo>
                <a:lnTo>
                  <a:pt x="44" y="36"/>
                </a:lnTo>
                <a:lnTo>
                  <a:pt x="44" y="36"/>
                </a:lnTo>
                <a:lnTo>
                  <a:pt x="40" y="42"/>
                </a:lnTo>
                <a:lnTo>
                  <a:pt x="40" y="42"/>
                </a:lnTo>
                <a:lnTo>
                  <a:pt x="32" y="48"/>
                </a:lnTo>
                <a:lnTo>
                  <a:pt x="32" y="48"/>
                </a:lnTo>
                <a:lnTo>
                  <a:pt x="24" y="50"/>
                </a:lnTo>
                <a:lnTo>
                  <a:pt x="24" y="50"/>
                </a:lnTo>
                <a:lnTo>
                  <a:pt x="14" y="48"/>
                </a:lnTo>
                <a:lnTo>
                  <a:pt x="14" y="48"/>
                </a:lnTo>
                <a:lnTo>
                  <a:pt x="6" y="42"/>
                </a:lnTo>
                <a:lnTo>
                  <a:pt x="6" y="42"/>
                </a:lnTo>
                <a:lnTo>
                  <a:pt x="2" y="36"/>
                </a:lnTo>
                <a:lnTo>
                  <a:pt x="2" y="36"/>
                </a:lnTo>
                <a:lnTo>
                  <a:pt x="0" y="24"/>
                </a:lnTo>
                <a:lnTo>
                  <a:pt x="0" y="24"/>
                </a:lnTo>
                <a:close/>
                <a:moveTo>
                  <a:pt x="24" y="14"/>
                </a:moveTo>
                <a:lnTo>
                  <a:pt x="24" y="14"/>
                </a:lnTo>
                <a:lnTo>
                  <a:pt x="18" y="16"/>
                </a:lnTo>
                <a:lnTo>
                  <a:pt x="14" y="18"/>
                </a:lnTo>
                <a:lnTo>
                  <a:pt x="14" y="18"/>
                </a:lnTo>
                <a:lnTo>
                  <a:pt x="12" y="20"/>
                </a:lnTo>
                <a:lnTo>
                  <a:pt x="12" y="24"/>
                </a:lnTo>
                <a:lnTo>
                  <a:pt x="12" y="24"/>
                </a:lnTo>
                <a:lnTo>
                  <a:pt x="12" y="28"/>
                </a:lnTo>
                <a:lnTo>
                  <a:pt x="12" y="28"/>
                </a:lnTo>
                <a:lnTo>
                  <a:pt x="14" y="32"/>
                </a:lnTo>
                <a:lnTo>
                  <a:pt x="14" y="32"/>
                </a:lnTo>
                <a:lnTo>
                  <a:pt x="18" y="34"/>
                </a:lnTo>
                <a:lnTo>
                  <a:pt x="18" y="34"/>
                </a:lnTo>
                <a:lnTo>
                  <a:pt x="24" y="34"/>
                </a:lnTo>
                <a:lnTo>
                  <a:pt x="24" y="34"/>
                </a:lnTo>
                <a:lnTo>
                  <a:pt x="28" y="34"/>
                </a:lnTo>
                <a:lnTo>
                  <a:pt x="32" y="32"/>
                </a:lnTo>
                <a:lnTo>
                  <a:pt x="32" y="32"/>
                </a:lnTo>
                <a:lnTo>
                  <a:pt x="34" y="28"/>
                </a:lnTo>
                <a:lnTo>
                  <a:pt x="36" y="24"/>
                </a:lnTo>
                <a:lnTo>
                  <a:pt x="36" y="24"/>
                </a:lnTo>
                <a:lnTo>
                  <a:pt x="34" y="20"/>
                </a:lnTo>
                <a:lnTo>
                  <a:pt x="34" y="20"/>
                </a:lnTo>
                <a:lnTo>
                  <a:pt x="32" y="18"/>
                </a:lnTo>
                <a:lnTo>
                  <a:pt x="32" y="18"/>
                </a:lnTo>
                <a:lnTo>
                  <a:pt x="28" y="16"/>
                </a:lnTo>
                <a:lnTo>
                  <a:pt x="28" y="16"/>
                </a:lnTo>
                <a:lnTo>
                  <a:pt x="24" y="14"/>
                </a:lnTo>
                <a:lnTo>
                  <a:pt x="24" y="14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32"/>
          <p:cNvSpPr/>
          <p:nvPr/>
        </p:nvSpPr>
        <p:spPr bwMode="auto">
          <a:xfrm>
            <a:off x="3051705" y="5092171"/>
            <a:ext cx="73025" cy="69850"/>
          </a:xfrm>
          <a:custGeom>
            <a:avLst/>
            <a:gdLst>
              <a:gd name="T0" fmla="*/ 0 w 46"/>
              <a:gd name="T1" fmla="*/ 44 h 44"/>
              <a:gd name="T2" fmla="*/ 0 w 46"/>
              <a:gd name="T3" fmla="*/ 30 h 44"/>
              <a:gd name="T4" fmla="*/ 26 w 46"/>
              <a:gd name="T5" fmla="*/ 30 h 44"/>
              <a:gd name="T6" fmla="*/ 26 w 46"/>
              <a:gd name="T7" fmla="*/ 30 h 44"/>
              <a:gd name="T8" fmla="*/ 32 w 46"/>
              <a:gd name="T9" fmla="*/ 28 h 44"/>
              <a:gd name="T10" fmla="*/ 32 w 46"/>
              <a:gd name="T11" fmla="*/ 28 h 44"/>
              <a:gd name="T12" fmla="*/ 34 w 46"/>
              <a:gd name="T13" fmla="*/ 26 h 44"/>
              <a:gd name="T14" fmla="*/ 34 w 46"/>
              <a:gd name="T15" fmla="*/ 24 h 44"/>
              <a:gd name="T16" fmla="*/ 34 w 46"/>
              <a:gd name="T17" fmla="*/ 24 h 44"/>
              <a:gd name="T18" fmla="*/ 34 w 46"/>
              <a:gd name="T19" fmla="*/ 22 h 44"/>
              <a:gd name="T20" fmla="*/ 34 w 46"/>
              <a:gd name="T21" fmla="*/ 22 h 44"/>
              <a:gd name="T22" fmla="*/ 32 w 46"/>
              <a:gd name="T23" fmla="*/ 18 h 44"/>
              <a:gd name="T24" fmla="*/ 32 w 46"/>
              <a:gd name="T25" fmla="*/ 18 h 44"/>
              <a:gd name="T26" fmla="*/ 30 w 46"/>
              <a:gd name="T27" fmla="*/ 16 h 44"/>
              <a:gd name="T28" fmla="*/ 30 w 46"/>
              <a:gd name="T29" fmla="*/ 16 h 44"/>
              <a:gd name="T30" fmla="*/ 26 w 46"/>
              <a:gd name="T31" fmla="*/ 14 h 44"/>
              <a:gd name="T32" fmla="*/ 0 w 46"/>
              <a:gd name="T33" fmla="*/ 14 h 44"/>
              <a:gd name="T34" fmla="*/ 0 w 46"/>
              <a:gd name="T35" fmla="*/ 0 h 44"/>
              <a:gd name="T36" fmla="*/ 46 w 46"/>
              <a:gd name="T37" fmla="*/ 0 h 44"/>
              <a:gd name="T38" fmla="*/ 46 w 46"/>
              <a:gd name="T39" fmla="*/ 12 h 44"/>
              <a:gd name="T40" fmla="*/ 38 w 46"/>
              <a:gd name="T41" fmla="*/ 12 h 44"/>
              <a:gd name="T42" fmla="*/ 38 w 46"/>
              <a:gd name="T43" fmla="*/ 12 h 44"/>
              <a:gd name="T44" fmla="*/ 42 w 46"/>
              <a:gd name="T45" fmla="*/ 16 h 44"/>
              <a:gd name="T46" fmla="*/ 44 w 46"/>
              <a:gd name="T47" fmla="*/ 20 h 44"/>
              <a:gd name="T48" fmla="*/ 44 w 46"/>
              <a:gd name="T49" fmla="*/ 20 h 44"/>
              <a:gd name="T50" fmla="*/ 46 w 46"/>
              <a:gd name="T51" fmla="*/ 24 h 44"/>
              <a:gd name="T52" fmla="*/ 46 w 46"/>
              <a:gd name="T53" fmla="*/ 30 h 44"/>
              <a:gd name="T54" fmla="*/ 46 w 46"/>
              <a:gd name="T55" fmla="*/ 30 h 44"/>
              <a:gd name="T56" fmla="*/ 46 w 46"/>
              <a:gd name="T57" fmla="*/ 38 h 44"/>
              <a:gd name="T58" fmla="*/ 46 w 46"/>
              <a:gd name="T59" fmla="*/ 38 h 44"/>
              <a:gd name="T60" fmla="*/ 42 w 46"/>
              <a:gd name="T61" fmla="*/ 42 h 44"/>
              <a:gd name="T62" fmla="*/ 42 w 46"/>
              <a:gd name="T63" fmla="*/ 42 h 44"/>
              <a:gd name="T64" fmla="*/ 36 w 46"/>
              <a:gd name="T65" fmla="*/ 44 h 44"/>
              <a:gd name="T66" fmla="*/ 36 w 46"/>
              <a:gd name="T67" fmla="*/ 44 h 44"/>
              <a:gd name="T68" fmla="*/ 30 w 46"/>
              <a:gd name="T69" fmla="*/ 44 h 44"/>
              <a:gd name="T70" fmla="*/ 0 w 46"/>
              <a:gd name="T71" fmla="*/ 44 h 44"/>
              <a:gd name="T72" fmla="*/ 0 w 46"/>
              <a:gd name="T7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" h="44">
                <a:moveTo>
                  <a:pt x="0" y="44"/>
                </a:moveTo>
                <a:lnTo>
                  <a:pt x="0" y="30"/>
                </a:lnTo>
                <a:lnTo>
                  <a:pt x="26" y="30"/>
                </a:lnTo>
                <a:lnTo>
                  <a:pt x="26" y="30"/>
                </a:lnTo>
                <a:lnTo>
                  <a:pt x="32" y="28"/>
                </a:lnTo>
                <a:lnTo>
                  <a:pt x="32" y="28"/>
                </a:lnTo>
                <a:lnTo>
                  <a:pt x="34" y="26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2" y="18"/>
                </a:lnTo>
                <a:lnTo>
                  <a:pt x="32" y="18"/>
                </a:lnTo>
                <a:lnTo>
                  <a:pt x="30" y="16"/>
                </a:lnTo>
                <a:lnTo>
                  <a:pt x="30" y="16"/>
                </a:lnTo>
                <a:lnTo>
                  <a:pt x="26" y="14"/>
                </a:lnTo>
                <a:lnTo>
                  <a:pt x="0" y="14"/>
                </a:lnTo>
                <a:lnTo>
                  <a:pt x="0" y="0"/>
                </a:lnTo>
                <a:lnTo>
                  <a:pt x="46" y="0"/>
                </a:lnTo>
                <a:lnTo>
                  <a:pt x="46" y="12"/>
                </a:lnTo>
                <a:lnTo>
                  <a:pt x="38" y="12"/>
                </a:lnTo>
                <a:lnTo>
                  <a:pt x="38" y="12"/>
                </a:lnTo>
                <a:lnTo>
                  <a:pt x="42" y="16"/>
                </a:lnTo>
                <a:lnTo>
                  <a:pt x="44" y="20"/>
                </a:lnTo>
                <a:lnTo>
                  <a:pt x="44" y="20"/>
                </a:lnTo>
                <a:lnTo>
                  <a:pt x="46" y="24"/>
                </a:lnTo>
                <a:lnTo>
                  <a:pt x="46" y="30"/>
                </a:lnTo>
                <a:lnTo>
                  <a:pt x="46" y="30"/>
                </a:lnTo>
                <a:lnTo>
                  <a:pt x="46" y="38"/>
                </a:lnTo>
                <a:lnTo>
                  <a:pt x="46" y="38"/>
                </a:lnTo>
                <a:lnTo>
                  <a:pt x="42" y="42"/>
                </a:lnTo>
                <a:lnTo>
                  <a:pt x="42" y="42"/>
                </a:lnTo>
                <a:lnTo>
                  <a:pt x="36" y="44"/>
                </a:lnTo>
                <a:lnTo>
                  <a:pt x="36" y="44"/>
                </a:lnTo>
                <a:lnTo>
                  <a:pt x="30" y="44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3"/>
          <p:cNvSpPr/>
          <p:nvPr/>
        </p:nvSpPr>
        <p:spPr bwMode="auto">
          <a:xfrm>
            <a:off x="3051705" y="5206471"/>
            <a:ext cx="98425" cy="88900"/>
          </a:xfrm>
          <a:custGeom>
            <a:avLst/>
            <a:gdLst>
              <a:gd name="T0" fmla="*/ 32 w 62"/>
              <a:gd name="T1" fmla="*/ 0 h 56"/>
              <a:gd name="T2" fmla="*/ 42 w 62"/>
              <a:gd name="T3" fmla="*/ 2 h 56"/>
              <a:gd name="T4" fmla="*/ 52 w 62"/>
              <a:gd name="T5" fmla="*/ 8 h 56"/>
              <a:gd name="T6" fmla="*/ 60 w 62"/>
              <a:gd name="T7" fmla="*/ 18 h 56"/>
              <a:gd name="T8" fmla="*/ 62 w 62"/>
              <a:gd name="T9" fmla="*/ 24 h 56"/>
              <a:gd name="T10" fmla="*/ 62 w 62"/>
              <a:gd name="T11" fmla="*/ 30 h 56"/>
              <a:gd name="T12" fmla="*/ 58 w 62"/>
              <a:gd name="T13" fmla="*/ 46 h 56"/>
              <a:gd name="T14" fmla="*/ 54 w 62"/>
              <a:gd name="T15" fmla="*/ 50 h 56"/>
              <a:gd name="T16" fmla="*/ 42 w 62"/>
              <a:gd name="T17" fmla="*/ 44 h 56"/>
              <a:gd name="T18" fmla="*/ 46 w 62"/>
              <a:gd name="T19" fmla="*/ 42 h 56"/>
              <a:gd name="T20" fmla="*/ 48 w 62"/>
              <a:gd name="T21" fmla="*/ 38 h 56"/>
              <a:gd name="T22" fmla="*/ 50 w 62"/>
              <a:gd name="T23" fmla="*/ 34 h 56"/>
              <a:gd name="T24" fmla="*/ 50 w 62"/>
              <a:gd name="T25" fmla="*/ 30 h 56"/>
              <a:gd name="T26" fmla="*/ 48 w 62"/>
              <a:gd name="T27" fmla="*/ 22 h 56"/>
              <a:gd name="T28" fmla="*/ 44 w 62"/>
              <a:gd name="T29" fmla="*/ 18 h 56"/>
              <a:gd name="T30" fmla="*/ 38 w 62"/>
              <a:gd name="T31" fmla="*/ 14 h 56"/>
              <a:gd name="T32" fmla="*/ 32 w 62"/>
              <a:gd name="T33" fmla="*/ 14 h 56"/>
              <a:gd name="T34" fmla="*/ 24 w 62"/>
              <a:gd name="T35" fmla="*/ 14 h 56"/>
              <a:gd name="T36" fmla="*/ 18 w 62"/>
              <a:gd name="T37" fmla="*/ 18 h 56"/>
              <a:gd name="T38" fmla="*/ 14 w 62"/>
              <a:gd name="T39" fmla="*/ 24 h 56"/>
              <a:gd name="T40" fmla="*/ 12 w 62"/>
              <a:gd name="T41" fmla="*/ 30 h 56"/>
              <a:gd name="T42" fmla="*/ 12 w 62"/>
              <a:gd name="T43" fmla="*/ 34 h 56"/>
              <a:gd name="T44" fmla="*/ 14 w 62"/>
              <a:gd name="T45" fmla="*/ 38 h 56"/>
              <a:gd name="T46" fmla="*/ 18 w 62"/>
              <a:gd name="T47" fmla="*/ 42 h 56"/>
              <a:gd name="T48" fmla="*/ 22 w 62"/>
              <a:gd name="T49" fmla="*/ 44 h 56"/>
              <a:gd name="T50" fmla="*/ 14 w 62"/>
              <a:gd name="T51" fmla="*/ 56 h 56"/>
              <a:gd name="T52" fmla="*/ 8 w 62"/>
              <a:gd name="T53" fmla="*/ 52 h 56"/>
              <a:gd name="T54" fmla="*/ 4 w 62"/>
              <a:gd name="T55" fmla="*/ 44 h 56"/>
              <a:gd name="T56" fmla="*/ 0 w 62"/>
              <a:gd name="T57" fmla="*/ 38 h 56"/>
              <a:gd name="T58" fmla="*/ 0 w 62"/>
              <a:gd name="T59" fmla="*/ 30 h 56"/>
              <a:gd name="T60" fmla="*/ 2 w 62"/>
              <a:gd name="T61" fmla="*/ 18 h 56"/>
              <a:gd name="T62" fmla="*/ 6 w 62"/>
              <a:gd name="T63" fmla="*/ 12 h 56"/>
              <a:gd name="T64" fmla="*/ 10 w 62"/>
              <a:gd name="T65" fmla="*/ 8 h 56"/>
              <a:gd name="T66" fmla="*/ 20 w 62"/>
              <a:gd name="T67" fmla="*/ 2 h 56"/>
              <a:gd name="T68" fmla="*/ 32 w 62"/>
              <a:gd name="T6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" h="56">
                <a:moveTo>
                  <a:pt x="32" y="0"/>
                </a:moveTo>
                <a:lnTo>
                  <a:pt x="32" y="0"/>
                </a:lnTo>
                <a:lnTo>
                  <a:pt x="42" y="2"/>
                </a:lnTo>
                <a:lnTo>
                  <a:pt x="42" y="2"/>
                </a:lnTo>
                <a:lnTo>
                  <a:pt x="52" y="8"/>
                </a:lnTo>
                <a:lnTo>
                  <a:pt x="52" y="8"/>
                </a:lnTo>
                <a:lnTo>
                  <a:pt x="56" y="12"/>
                </a:lnTo>
                <a:lnTo>
                  <a:pt x="60" y="18"/>
                </a:lnTo>
                <a:lnTo>
                  <a:pt x="60" y="18"/>
                </a:lnTo>
                <a:lnTo>
                  <a:pt x="62" y="24"/>
                </a:lnTo>
                <a:lnTo>
                  <a:pt x="62" y="30"/>
                </a:lnTo>
                <a:lnTo>
                  <a:pt x="62" y="30"/>
                </a:lnTo>
                <a:lnTo>
                  <a:pt x="62" y="38"/>
                </a:lnTo>
                <a:lnTo>
                  <a:pt x="58" y="46"/>
                </a:lnTo>
                <a:lnTo>
                  <a:pt x="58" y="46"/>
                </a:lnTo>
                <a:lnTo>
                  <a:pt x="54" y="50"/>
                </a:lnTo>
                <a:lnTo>
                  <a:pt x="50" y="54"/>
                </a:lnTo>
                <a:lnTo>
                  <a:pt x="42" y="44"/>
                </a:lnTo>
                <a:lnTo>
                  <a:pt x="42" y="44"/>
                </a:lnTo>
                <a:lnTo>
                  <a:pt x="46" y="42"/>
                </a:lnTo>
                <a:lnTo>
                  <a:pt x="46" y="42"/>
                </a:lnTo>
                <a:lnTo>
                  <a:pt x="48" y="38"/>
                </a:lnTo>
                <a:lnTo>
                  <a:pt x="48" y="38"/>
                </a:lnTo>
                <a:lnTo>
                  <a:pt x="50" y="34"/>
                </a:lnTo>
                <a:lnTo>
                  <a:pt x="50" y="34"/>
                </a:lnTo>
                <a:lnTo>
                  <a:pt x="50" y="30"/>
                </a:lnTo>
                <a:lnTo>
                  <a:pt x="50" y="30"/>
                </a:lnTo>
                <a:lnTo>
                  <a:pt x="48" y="22"/>
                </a:lnTo>
                <a:lnTo>
                  <a:pt x="48" y="22"/>
                </a:lnTo>
                <a:lnTo>
                  <a:pt x="44" y="18"/>
                </a:lnTo>
                <a:lnTo>
                  <a:pt x="44" y="18"/>
                </a:lnTo>
                <a:lnTo>
                  <a:pt x="38" y="14"/>
                </a:lnTo>
                <a:lnTo>
                  <a:pt x="38" y="14"/>
                </a:lnTo>
                <a:lnTo>
                  <a:pt x="32" y="14"/>
                </a:lnTo>
                <a:lnTo>
                  <a:pt x="32" y="14"/>
                </a:lnTo>
                <a:lnTo>
                  <a:pt x="24" y="14"/>
                </a:lnTo>
                <a:lnTo>
                  <a:pt x="24" y="14"/>
                </a:lnTo>
                <a:lnTo>
                  <a:pt x="18" y="18"/>
                </a:lnTo>
                <a:lnTo>
                  <a:pt x="18" y="18"/>
                </a:lnTo>
                <a:lnTo>
                  <a:pt x="14" y="24"/>
                </a:lnTo>
                <a:lnTo>
                  <a:pt x="14" y="24"/>
                </a:lnTo>
                <a:lnTo>
                  <a:pt x="12" y="30"/>
                </a:lnTo>
                <a:lnTo>
                  <a:pt x="12" y="30"/>
                </a:lnTo>
                <a:lnTo>
                  <a:pt x="12" y="34"/>
                </a:lnTo>
                <a:lnTo>
                  <a:pt x="12" y="34"/>
                </a:lnTo>
                <a:lnTo>
                  <a:pt x="14" y="38"/>
                </a:lnTo>
                <a:lnTo>
                  <a:pt x="14" y="38"/>
                </a:lnTo>
                <a:lnTo>
                  <a:pt x="18" y="42"/>
                </a:lnTo>
                <a:lnTo>
                  <a:pt x="18" y="42"/>
                </a:lnTo>
                <a:lnTo>
                  <a:pt x="22" y="44"/>
                </a:lnTo>
                <a:lnTo>
                  <a:pt x="14" y="56"/>
                </a:lnTo>
                <a:lnTo>
                  <a:pt x="14" y="56"/>
                </a:lnTo>
                <a:lnTo>
                  <a:pt x="8" y="52"/>
                </a:lnTo>
                <a:lnTo>
                  <a:pt x="8" y="52"/>
                </a:lnTo>
                <a:lnTo>
                  <a:pt x="4" y="44"/>
                </a:lnTo>
                <a:lnTo>
                  <a:pt x="4" y="44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0" y="30"/>
                </a:lnTo>
                <a:lnTo>
                  <a:pt x="0" y="24"/>
                </a:lnTo>
                <a:lnTo>
                  <a:pt x="2" y="18"/>
                </a:lnTo>
                <a:lnTo>
                  <a:pt x="2" y="18"/>
                </a:lnTo>
                <a:lnTo>
                  <a:pt x="6" y="12"/>
                </a:lnTo>
                <a:lnTo>
                  <a:pt x="10" y="8"/>
                </a:lnTo>
                <a:lnTo>
                  <a:pt x="10" y="8"/>
                </a:lnTo>
                <a:lnTo>
                  <a:pt x="20" y="2"/>
                </a:lnTo>
                <a:lnTo>
                  <a:pt x="20" y="2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4"/>
          <p:cNvSpPr>
            <a:spLocks noEditPoints="1"/>
          </p:cNvSpPr>
          <p:nvPr/>
        </p:nvSpPr>
        <p:spPr bwMode="auto">
          <a:xfrm>
            <a:off x="1397530" y="4476221"/>
            <a:ext cx="98425" cy="98425"/>
          </a:xfrm>
          <a:custGeom>
            <a:avLst/>
            <a:gdLst>
              <a:gd name="T0" fmla="*/ 30 w 62"/>
              <a:gd name="T1" fmla="*/ 62 h 62"/>
              <a:gd name="T2" fmla="*/ 18 w 62"/>
              <a:gd name="T3" fmla="*/ 60 h 62"/>
              <a:gd name="T4" fmla="*/ 8 w 62"/>
              <a:gd name="T5" fmla="*/ 52 h 62"/>
              <a:gd name="T6" fmla="*/ 2 w 62"/>
              <a:gd name="T7" fmla="*/ 42 h 62"/>
              <a:gd name="T8" fmla="*/ 0 w 62"/>
              <a:gd name="T9" fmla="*/ 30 h 62"/>
              <a:gd name="T10" fmla="*/ 2 w 62"/>
              <a:gd name="T11" fmla="*/ 18 h 62"/>
              <a:gd name="T12" fmla="*/ 6 w 62"/>
              <a:gd name="T13" fmla="*/ 14 h 62"/>
              <a:gd name="T14" fmla="*/ 8 w 62"/>
              <a:gd name="T15" fmla="*/ 8 h 62"/>
              <a:gd name="T16" fmla="*/ 18 w 62"/>
              <a:gd name="T17" fmla="*/ 2 h 62"/>
              <a:gd name="T18" fmla="*/ 30 w 62"/>
              <a:gd name="T19" fmla="*/ 0 h 62"/>
              <a:gd name="T20" fmla="*/ 38 w 62"/>
              <a:gd name="T21" fmla="*/ 0 h 62"/>
              <a:gd name="T22" fmla="*/ 44 w 62"/>
              <a:gd name="T23" fmla="*/ 2 h 62"/>
              <a:gd name="T24" fmla="*/ 54 w 62"/>
              <a:gd name="T25" fmla="*/ 10 h 62"/>
              <a:gd name="T26" fmla="*/ 60 w 62"/>
              <a:gd name="T27" fmla="*/ 20 h 62"/>
              <a:gd name="T28" fmla="*/ 62 w 62"/>
              <a:gd name="T29" fmla="*/ 30 h 62"/>
              <a:gd name="T30" fmla="*/ 60 w 62"/>
              <a:gd name="T31" fmla="*/ 36 h 62"/>
              <a:gd name="T32" fmla="*/ 60 w 62"/>
              <a:gd name="T33" fmla="*/ 42 h 62"/>
              <a:gd name="T34" fmla="*/ 52 w 62"/>
              <a:gd name="T35" fmla="*/ 52 h 62"/>
              <a:gd name="T36" fmla="*/ 44 w 62"/>
              <a:gd name="T37" fmla="*/ 60 h 62"/>
              <a:gd name="T38" fmla="*/ 30 w 62"/>
              <a:gd name="T39" fmla="*/ 62 h 62"/>
              <a:gd name="T40" fmla="*/ 14 w 62"/>
              <a:gd name="T41" fmla="*/ 30 h 62"/>
              <a:gd name="T42" fmla="*/ 16 w 62"/>
              <a:gd name="T43" fmla="*/ 38 h 62"/>
              <a:gd name="T44" fmla="*/ 18 w 62"/>
              <a:gd name="T45" fmla="*/ 44 h 62"/>
              <a:gd name="T46" fmla="*/ 24 w 62"/>
              <a:gd name="T47" fmla="*/ 48 h 62"/>
              <a:gd name="T48" fmla="*/ 30 w 62"/>
              <a:gd name="T49" fmla="*/ 50 h 62"/>
              <a:gd name="T50" fmla="*/ 38 w 62"/>
              <a:gd name="T51" fmla="*/ 48 h 62"/>
              <a:gd name="T52" fmla="*/ 42 w 62"/>
              <a:gd name="T53" fmla="*/ 44 h 62"/>
              <a:gd name="T54" fmla="*/ 46 w 62"/>
              <a:gd name="T55" fmla="*/ 38 h 62"/>
              <a:gd name="T56" fmla="*/ 48 w 62"/>
              <a:gd name="T57" fmla="*/ 30 h 62"/>
              <a:gd name="T58" fmla="*/ 46 w 62"/>
              <a:gd name="T59" fmla="*/ 24 h 62"/>
              <a:gd name="T60" fmla="*/ 42 w 62"/>
              <a:gd name="T61" fmla="*/ 18 h 62"/>
              <a:gd name="T62" fmla="*/ 38 w 62"/>
              <a:gd name="T63" fmla="*/ 14 h 62"/>
              <a:gd name="T64" fmla="*/ 30 w 62"/>
              <a:gd name="T65" fmla="*/ 12 h 62"/>
              <a:gd name="T66" fmla="*/ 24 w 62"/>
              <a:gd name="T67" fmla="*/ 14 h 62"/>
              <a:gd name="T68" fmla="*/ 18 w 62"/>
              <a:gd name="T69" fmla="*/ 18 h 62"/>
              <a:gd name="T70" fmla="*/ 16 w 62"/>
              <a:gd name="T71" fmla="*/ 24 h 62"/>
              <a:gd name="T72" fmla="*/ 14 w 62"/>
              <a:gd name="T73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" h="62">
                <a:moveTo>
                  <a:pt x="30" y="62"/>
                </a:moveTo>
                <a:lnTo>
                  <a:pt x="30" y="62"/>
                </a:lnTo>
                <a:lnTo>
                  <a:pt x="24" y="62"/>
                </a:lnTo>
                <a:lnTo>
                  <a:pt x="18" y="60"/>
                </a:lnTo>
                <a:lnTo>
                  <a:pt x="18" y="60"/>
                </a:lnTo>
                <a:lnTo>
                  <a:pt x="8" y="52"/>
                </a:lnTo>
                <a:lnTo>
                  <a:pt x="8" y="52"/>
                </a:lnTo>
                <a:lnTo>
                  <a:pt x="2" y="42"/>
                </a:lnTo>
                <a:lnTo>
                  <a:pt x="2" y="42"/>
                </a:lnTo>
                <a:lnTo>
                  <a:pt x="0" y="30"/>
                </a:lnTo>
                <a:lnTo>
                  <a:pt x="0" y="30"/>
                </a:lnTo>
                <a:lnTo>
                  <a:pt x="2" y="18"/>
                </a:lnTo>
                <a:lnTo>
                  <a:pt x="2" y="18"/>
                </a:lnTo>
                <a:lnTo>
                  <a:pt x="6" y="14"/>
                </a:lnTo>
                <a:lnTo>
                  <a:pt x="8" y="8"/>
                </a:lnTo>
                <a:lnTo>
                  <a:pt x="8" y="8"/>
                </a:lnTo>
                <a:lnTo>
                  <a:pt x="18" y="2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4" y="2"/>
                </a:lnTo>
                <a:lnTo>
                  <a:pt x="44" y="2"/>
                </a:lnTo>
                <a:lnTo>
                  <a:pt x="48" y="6"/>
                </a:lnTo>
                <a:lnTo>
                  <a:pt x="54" y="10"/>
                </a:lnTo>
                <a:lnTo>
                  <a:pt x="54" y="10"/>
                </a:lnTo>
                <a:lnTo>
                  <a:pt x="60" y="20"/>
                </a:lnTo>
                <a:lnTo>
                  <a:pt x="60" y="20"/>
                </a:lnTo>
                <a:lnTo>
                  <a:pt x="62" y="30"/>
                </a:lnTo>
                <a:lnTo>
                  <a:pt x="62" y="30"/>
                </a:lnTo>
                <a:lnTo>
                  <a:pt x="60" y="36"/>
                </a:lnTo>
                <a:lnTo>
                  <a:pt x="60" y="42"/>
                </a:lnTo>
                <a:lnTo>
                  <a:pt x="60" y="42"/>
                </a:lnTo>
                <a:lnTo>
                  <a:pt x="52" y="52"/>
                </a:lnTo>
                <a:lnTo>
                  <a:pt x="52" y="52"/>
                </a:lnTo>
                <a:lnTo>
                  <a:pt x="44" y="60"/>
                </a:lnTo>
                <a:lnTo>
                  <a:pt x="44" y="60"/>
                </a:lnTo>
                <a:lnTo>
                  <a:pt x="38" y="62"/>
                </a:lnTo>
                <a:lnTo>
                  <a:pt x="30" y="62"/>
                </a:lnTo>
                <a:lnTo>
                  <a:pt x="30" y="62"/>
                </a:lnTo>
                <a:close/>
                <a:moveTo>
                  <a:pt x="14" y="30"/>
                </a:moveTo>
                <a:lnTo>
                  <a:pt x="14" y="30"/>
                </a:lnTo>
                <a:lnTo>
                  <a:pt x="16" y="38"/>
                </a:lnTo>
                <a:lnTo>
                  <a:pt x="16" y="38"/>
                </a:lnTo>
                <a:lnTo>
                  <a:pt x="18" y="44"/>
                </a:lnTo>
                <a:lnTo>
                  <a:pt x="18" y="44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0" y="50"/>
                </a:lnTo>
                <a:lnTo>
                  <a:pt x="38" y="48"/>
                </a:lnTo>
                <a:lnTo>
                  <a:pt x="38" y="48"/>
                </a:lnTo>
                <a:lnTo>
                  <a:pt x="42" y="44"/>
                </a:lnTo>
                <a:lnTo>
                  <a:pt x="42" y="44"/>
                </a:lnTo>
                <a:lnTo>
                  <a:pt x="46" y="38"/>
                </a:lnTo>
                <a:lnTo>
                  <a:pt x="46" y="38"/>
                </a:lnTo>
                <a:lnTo>
                  <a:pt x="48" y="30"/>
                </a:lnTo>
                <a:lnTo>
                  <a:pt x="48" y="30"/>
                </a:lnTo>
                <a:lnTo>
                  <a:pt x="46" y="24"/>
                </a:lnTo>
                <a:lnTo>
                  <a:pt x="46" y="24"/>
                </a:lnTo>
                <a:lnTo>
                  <a:pt x="42" y="18"/>
                </a:lnTo>
                <a:lnTo>
                  <a:pt x="42" y="18"/>
                </a:lnTo>
                <a:lnTo>
                  <a:pt x="38" y="14"/>
                </a:lnTo>
                <a:lnTo>
                  <a:pt x="38" y="14"/>
                </a:lnTo>
                <a:lnTo>
                  <a:pt x="30" y="12"/>
                </a:lnTo>
                <a:lnTo>
                  <a:pt x="30" y="12"/>
                </a:lnTo>
                <a:lnTo>
                  <a:pt x="24" y="14"/>
                </a:lnTo>
                <a:lnTo>
                  <a:pt x="24" y="14"/>
                </a:lnTo>
                <a:lnTo>
                  <a:pt x="18" y="18"/>
                </a:lnTo>
                <a:lnTo>
                  <a:pt x="18" y="18"/>
                </a:lnTo>
                <a:lnTo>
                  <a:pt x="16" y="24"/>
                </a:lnTo>
                <a:lnTo>
                  <a:pt x="16" y="24"/>
                </a:lnTo>
                <a:lnTo>
                  <a:pt x="14" y="30"/>
                </a:lnTo>
                <a:lnTo>
                  <a:pt x="14" y="3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5"/>
          <p:cNvSpPr>
            <a:spLocks noEditPoints="1"/>
          </p:cNvSpPr>
          <p:nvPr/>
        </p:nvSpPr>
        <p:spPr bwMode="auto">
          <a:xfrm>
            <a:off x="1505480" y="4498446"/>
            <a:ext cx="79375" cy="104775"/>
          </a:xfrm>
          <a:custGeom>
            <a:avLst/>
            <a:gdLst>
              <a:gd name="T0" fmla="*/ 30 w 50"/>
              <a:gd name="T1" fmla="*/ 48 h 66"/>
              <a:gd name="T2" fmla="*/ 30 w 50"/>
              <a:gd name="T3" fmla="*/ 48 h 66"/>
              <a:gd name="T4" fmla="*/ 24 w 50"/>
              <a:gd name="T5" fmla="*/ 48 h 66"/>
              <a:gd name="T6" fmla="*/ 20 w 50"/>
              <a:gd name="T7" fmla="*/ 46 h 66"/>
              <a:gd name="T8" fmla="*/ 20 w 50"/>
              <a:gd name="T9" fmla="*/ 46 h 66"/>
              <a:gd name="T10" fmla="*/ 16 w 50"/>
              <a:gd name="T11" fmla="*/ 44 h 66"/>
              <a:gd name="T12" fmla="*/ 14 w 50"/>
              <a:gd name="T13" fmla="*/ 40 h 66"/>
              <a:gd name="T14" fmla="*/ 14 w 50"/>
              <a:gd name="T15" fmla="*/ 66 h 66"/>
              <a:gd name="T16" fmla="*/ 0 w 50"/>
              <a:gd name="T17" fmla="*/ 66 h 66"/>
              <a:gd name="T18" fmla="*/ 0 w 50"/>
              <a:gd name="T19" fmla="*/ 2 h 66"/>
              <a:gd name="T20" fmla="*/ 12 w 50"/>
              <a:gd name="T21" fmla="*/ 2 h 66"/>
              <a:gd name="T22" fmla="*/ 12 w 50"/>
              <a:gd name="T23" fmla="*/ 10 h 66"/>
              <a:gd name="T24" fmla="*/ 12 w 50"/>
              <a:gd name="T25" fmla="*/ 10 h 66"/>
              <a:gd name="T26" fmla="*/ 20 w 50"/>
              <a:gd name="T27" fmla="*/ 2 h 66"/>
              <a:gd name="T28" fmla="*/ 20 w 50"/>
              <a:gd name="T29" fmla="*/ 2 h 66"/>
              <a:gd name="T30" fmla="*/ 28 w 50"/>
              <a:gd name="T31" fmla="*/ 0 h 66"/>
              <a:gd name="T32" fmla="*/ 28 w 50"/>
              <a:gd name="T33" fmla="*/ 0 h 66"/>
              <a:gd name="T34" fmla="*/ 36 w 50"/>
              <a:gd name="T35" fmla="*/ 2 h 66"/>
              <a:gd name="T36" fmla="*/ 36 w 50"/>
              <a:gd name="T37" fmla="*/ 2 h 66"/>
              <a:gd name="T38" fmla="*/ 44 w 50"/>
              <a:gd name="T39" fmla="*/ 8 h 66"/>
              <a:gd name="T40" fmla="*/ 44 w 50"/>
              <a:gd name="T41" fmla="*/ 8 h 66"/>
              <a:gd name="T42" fmla="*/ 48 w 50"/>
              <a:gd name="T43" fmla="*/ 16 h 66"/>
              <a:gd name="T44" fmla="*/ 48 w 50"/>
              <a:gd name="T45" fmla="*/ 16 h 66"/>
              <a:gd name="T46" fmla="*/ 50 w 50"/>
              <a:gd name="T47" fmla="*/ 24 h 66"/>
              <a:gd name="T48" fmla="*/ 50 w 50"/>
              <a:gd name="T49" fmla="*/ 24 h 66"/>
              <a:gd name="T50" fmla="*/ 48 w 50"/>
              <a:gd name="T51" fmla="*/ 34 h 66"/>
              <a:gd name="T52" fmla="*/ 48 w 50"/>
              <a:gd name="T53" fmla="*/ 34 h 66"/>
              <a:gd name="T54" fmla="*/ 44 w 50"/>
              <a:gd name="T55" fmla="*/ 42 h 66"/>
              <a:gd name="T56" fmla="*/ 44 w 50"/>
              <a:gd name="T57" fmla="*/ 42 h 66"/>
              <a:gd name="T58" fmla="*/ 38 w 50"/>
              <a:gd name="T59" fmla="*/ 46 h 66"/>
              <a:gd name="T60" fmla="*/ 38 w 50"/>
              <a:gd name="T61" fmla="*/ 46 h 66"/>
              <a:gd name="T62" fmla="*/ 30 w 50"/>
              <a:gd name="T63" fmla="*/ 48 h 66"/>
              <a:gd name="T64" fmla="*/ 30 w 50"/>
              <a:gd name="T65" fmla="*/ 48 h 66"/>
              <a:gd name="T66" fmla="*/ 24 w 50"/>
              <a:gd name="T67" fmla="*/ 36 h 66"/>
              <a:gd name="T68" fmla="*/ 24 w 50"/>
              <a:gd name="T69" fmla="*/ 36 h 66"/>
              <a:gd name="T70" fmla="*/ 28 w 50"/>
              <a:gd name="T71" fmla="*/ 36 h 66"/>
              <a:gd name="T72" fmla="*/ 28 w 50"/>
              <a:gd name="T73" fmla="*/ 36 h 66"/>
              <a:gd name="T74" fmla="*/ 32 w 50"/>
              <a:gd name="T75" fmla="*/ 32 h 66"/>
              <a:gd name="T76" fmla="*/ 32 w 50"/>
              <a:gd name="T77" fmla="*/ 32 h 66"/>
              <a:gd name="T78" fmla="*/ 34 w 50"/>
              <a:gd name="T79" fmla="*/ 28 h 66"/>
              <a:gd name="T80" fmla="*/ 34 w 50"/>
              <a:gd name="T81" fmla="*/ 28 h 66"/>
              <a:gd name="T82" fmla="*/ 36 w 50"/>
              <a:gd name="T83" fmla="*/ 24 h 66"/>
              <a:gd name="T84" fmla="*/ 36 w 50"/>
              <a:gd name="T85" fmla="*/ 24 h 66"/>
              <a:gd name="T86" fmla="*/ 34 w 50"/>
              <a:gd name="T87" fmla="*/ 20 h 66"/>
              <a:gd name="T88" fmla="*/ 34 w 50"/>
              <a:gd name="T89" fmla="*/ 20 h 66"/>
              <a:gd name="T90" fmla="*/ 32 w 50"/>
              <a:gd name="T91" fmla="*/ 16 h 66"/>
              <a:gd name="T92" fmla="*/ 32 w 50"/>
              <a:gd name="T93" fmla="*/ 16 h 66"/>
              <a:gd name="T94" fmla="*/ 28 w 50"/>
              <a:gd name="T95" fmla="*/ 14 h 66"/>
              <a:gd name="T96" fmla="*/ 28 w 50"/>
              <a:gd name="T97" fmla="*/ 14 h 66"/>
              <a:gd name="T98" fmla="*/ 24 w 50"/>
              <a:gd name="T99" fmla="*/ 12 h 66"/>
              <a:gd name="T100" fmla="*/ 24 w 50"/>
              <a:gd name="T101" fmla="*/ 12 h 66"/>
              <a:gd name="T102" fmla="*/ 18 w 50"/>
              <a:gd name="T103" fmla="*/ 14 h 66"/>
              <a:gd name="T104" fmla="*/ 18 w 50"/>
              <a:gd name="T105" fmla="*/ 14 h 66"/>
              <a:gd name="T106" fmla="*/ 14 w 50"/>
              <a:gd name="T107" fmla="*/ 18 h 66"/>
              <a:gd name="T108" fmla="*/ 14 w 50"/>
              <a:gd name="T109" fmla="*/ 28 h 66"/>
              <a:gd name="T110" fmla="*/ 14 w 50"/>
              <a:gd name="T111" fmla="*/ 28 h 66"/>
              <a:gd name="T112" fmla="*/ 18 w 50"/>
              <a:gd name="T113" fmla="*/ 34 h 66"/>
              <a:gd name="T114" fmla="*/ 18 w 50"/>
              <a:gd name="T115" fmla="*/ 34 h 66"/>
              <a:gd name="T116" fmla="*/ 24 w 50"/>
              <a:gd name="T117" fmla="*/ 36 h 66"/>
              <a:gd name="T118" fmla="*/ 24 w 50"/>
              <a:gd name="T119" fmla="*/ 3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" h="66">
                <a:moveTo>
                  <a:pt x="30" y="48"/>
                </a:moveTo>
                <a:lnTo>
                  <a:pt x="30" y="48"/>
                </a:lnTo>
                <a:lnTo>
                  <a:pt x="24" y="48"/>
                </a:lnTo>
                <a:lnTo>
                  <a:pt x="20" y="46"/>
                </a:lnTo>
                <a:lnTo>
                  <a:pt x="20" y="46"/>
                </a:lnTo>
                <a:lnTo>
                  <a:pt x="16" y="44"/>
                </a:lnTo>
                <a:lnTo>
                  <a:pt x="14" y="40"/>
                </a:lnTo>
                <a:lnTo>
                  <a:pt x="14" y="66"/>
                </a:lnTo>
                <a:lnTo>
                  <a:pt x="0" y="66"/>
                </a:lnTo>
                <a:lnTo>
                  <a:pt x="0" y="2"/>
                </a:lnTo>
                <a:lnTo>
                  <a:pt x="12" y="2"/>
                </a:lnTo>
                <a:lnTo>
                  <a:pt x="12" y="10"/>
                </a:lnTo>
                <a:lnTo>
                  <a:pt x="12" y="10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lnTo>
                  <a:pt x="44" y="8"/>
                </a:lnTo>
                <a:lnTo>
                  <a:pt x="44" y="8"/>
                </a:lnTo>
                <a:lnTo>
                  <a:pt x="48" y="16"/>
                </a:lnTo>
                <a:lnTo>
                  <a:pt x="48" y="16"/>
                </a:lnTo>
                <a:lnTo>
                  <a:pt x="50" y="24"/>
                </a:lnTo>
                <a:lnTo>
                  <a:pt x="50" y="24"/>
                </a:lnTo>
                <a:lnTo>
                  <a:pt x="48" y="34"/>
                </a:lnTo>
                <a:lnTo>
                  <a:pt x="48" y="34"/>
                </a:lnTo>
                <a:lnTo>
                  <a:pt x="44" y="42"/>
                </a:lnTo>
                <a:lnTo>
                  <a:pt x="44" y="42"/>
                </a:lnTo>
                <a:lnTo>
                  <a:pt x="38" y="46"/>
                </a:lnTo>
                <a:lnTo>
                  <a:pt x="38" y="46"/>
                </a:lnTo>
                <a:lnTo>
                  <a:pt x="30" y="48"/>
                </a:lnTo>
                <a:lnTo>
                  <a:pt x="30" y="48"/>
                </a:lnTo>
                <a:close/>
                <a:moveTo>
                  <a:pt x="24" y="36"/>
                </a:moveTo>
                <a:lnTo>
                  <a:pt x="24" y="36"/>
                </a:lnTo>
                <a:lnTo>
                  <a:pt x="28" y="36"/>
                </a:lnTo>
                <a:lnTo>
                  <a:pt x="28" y="36"/>
                </a:lnTo>
                <a:lnTo>
                  <a:pt x="32" y="32"/>
                </a:lnTo>
                <a:lnTo>
                  <a:pt x="32" y="32"/>
                </a:lnTo>
                <a:lnTo>
                  <a:pt x="34" y="28"/>
                </a:lnTo>
                <a:lnTo>
                  <a:pt x="34" y="28"/>
                </a:lnTo>
                <a:lnTo>
                  <a:pt x="36" y="24"/>
                </a:lnTo>
                <a:lnTo>
                  <a:pt x="36" y="24"/>
                </a:lnTo>
                <a:lnTo>
                  <a:pt x="34" y="20"/>
                </a:lnTo>
                <a:lnTo>
                  <a:pt x="34" y="20"/>
                </a:lnTo>
                <a:lnTo>
                  <a:pt x="32" y="16"/>
                </a:lnTo>
                <a:lnTo>
                  <a:pt x="32" y="16"/>
                </a:lnTo>
                <a:lnTo>
                  <a:pt x="28" y="14"/>
                </a:lnTo>
                <a:lnTo>
                  <a:pt x="28" y="14"/>
                </a:lnTo>
                <a:lnTo>
                  <a:pt x="24" y="12"/>
                </a:lnTo>
                <a:lnTo>
                  <a:pt x="24" y="12"/>
                </a:lnTo>
                <a:lnTo>
                  <a:pt x="18" y="14"/>
                </a:lnTo>
                <a:lnTo>
                  <a:pt x="18" y="14"/>
                </a:lnTo>
                <a:lnTo>
                  <a:pt x="14" y="18"/>
                </a:lnTo>
                <a:lnTo>
                  <a:pt x="14" y="28"/>
                </a:lnTo>
                <a:lnTo>
                  <a:pt x="14" y="28"/>
                </a:lnTo>
                <a:lnTo>
                  <a:pt x="18" y="34"/>
                </a:lnTo>
                <a:lnTo>
                  <a:pt x="18" y="34"/>
                </a:lnTo>
                <a:lnTo>
                  <a:pt x="24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36"/>
          <p:cNvSpPr/>
          <p:nvPr/>
        </p:nvSpPr>
        <p:spPr bwMode="auto">
          <a:xfrm>
            <a:off x="1588030" y="4479396"/>
            <a:ext cx="53975" cy="95250"/>
          </a:xfrm>
          <a:custGeom>
            <a:avLst/>
            <a:gdLst>
              <a:gd name="T0" fmla="*/ 34 w 34"/>
              <a:gd name="T1" fmla="*/ 56 h 60"/>
              <a:gd name="T2" fmla="*/ 34 w 34"/>
              <a:gd name="T3" fmla="*/ 56 h 60"/>
              <a:gd name="T4" fmla="*/ 26 w 34"/>
              <a:gd name="T5" fmla="*/ 60 h 60"/>
              <a:gd name="T6" fmla="*/ 26 w 34"/>
              <a:gd name="T7" fmla="*/ 60 h 60"/>
              <a:gd name="T8" fmla="*/ 20 w 34"/>
              <a:gd name="T9" fmla="*/ 60 h 60"/>
              <a:gd name="T10" fmla="*/ 20 w 34"/>
              <a:gd name="T11" fmla="*/ 60 h 60"/>
              <a:gd name="T12" fmla="*/ 14 w 34"/>
              <a:gd name="T13" fmla="*/ 60 h 60"/>
              <a:gd name="T14" fmla="*/ 14 w 34"/>
              <a:gd name="T15" fmla="*/ 60 h 60"/>
              <a:gd name="T16" fmla="*/ 10 w 34"/>
              <a:gd name="T17" fmla="*/ 58 h 60"/>
              <a:gd name="T18" fmla="*/ 10 w 34"/>
              <a:gd name="T19" fmla="*/ 58 h 60"/>
              <a:gd name="T20" fmla="*/ 8 w 34"/>
              <a:gd name="T21" fmla="*/ 54 h 60"/>
              <a:gd name="T22" fmla="*/ 8 w 34"/>
              <a:gd name="T23" fmla="*/ 54 h 60"/>
              <a:gd name="T24" fmla="*/ 6 w 34"/>
              <a:gd name="T25" fmla="*/ 48 h 60"/>
              <a:gd name="T26" fmla="*/ 6 w 34"/>
              <a:gd name="T27" fmla="*/ 24 h 60"/>
              <a:gd name="T28" fmla="*/ 0 w 34"/>
              <a:gd name="T29" fmla="*/ 24 h 60"/>
              <a:gd name="T30" fmla="*/ 0 w 34"/>
              <a:gd name="T31" fmla="*/ 14 h 60"/>
              <a:gd name="T32" fmla="*/ 6 w 34"/>
              <a:gd name="T33" fmla="*/ 14 h 60"/>
              <a:gd name="T34" fmla="*/ 6 w 34"/>
              <a:gd name="T35" fmla="*/ 0 h 60"/>
              <a:gd name="T36" fmla="*/ 20 w 34"/>
              <a:gd name="T37" fmla="*/ 0 h 60"/>
              <a:gd name="T38" fmla="*/ 20 w 34"/>
              <a:gd name="T39" fmla="*/ 14 h 60"/>
              <a:gd name="T40" fmla="*/ 30 w 34"/>
              <a:gd name="T41" fmla="*/ 14 h 60"/>
              <a:gd name="T42" fmla="*/ 30 w 34"/>
              <a:gd name="T43" fmla="*/ 24 h 60"/>
              <a:gd name="T44" fmla="*/ 20 w 34"/>
              <a:gd name="T45" fmla="*/ 24 h 60"/>
              <a:gd name="T46" fmla="*/ 20 w 34"/>
              <a:gd name="T47" fmla="*/ 44 h 60"/>
              <a:gd name="T48" fmla="*/ 20 w 34"/>
              <a:gd name="T49" fmla="*/ 44 h 60"/>
              <a:gd name="T50" fmla="*/ 22 w 34"/>
              <a:gd name="T51" fmla="*/ 46 h 60"/>
              <a:gd name="T52" fmla="*/ 22 w 34"/>
              <a:gd name="T53" fmla="*/ 46 h 60"/>
              <a:gd name="T54" fmla="*/ 24 w 34"/>
              <a:gd name="T55" fmla="*/ 48 h 60"/>
              <a:gd name="T56" fmla="*/ 24 w 34"/>
              <a:gd name="T57" fmla="*/ 48 h 60"/>
              <a:gd name="T58" fmla="*/ 28 w 34"/>
              <a:gd name="T59" fmla="*/ 46 h 60"/>
              <a:gd name="T60" fmla="*/ 28 w 34"/>
              <a:gd name="T61" fmla="*/ 46 h 60"/>
              <a:gd name="T62" fmla="*/ 30 w 34"/>
              <a:gd name="T63" fmla="*/ 46 h 60"/>
              <a:gd name="T64" fmla="*/ 34 w 34"/>
              <a:gd name="T65" fmla="*/ 56 h 60"/>
              <a:gd name="T66" fmla="*/ 34 w 34"/>
              <a:gd name="T67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60">
                <a:moveTo>
                  <a:pt x="34" y="56"/>
                </a:moveTo>
                <a:lnTo>
                  <a:pt x="34" y="56"/>
                </a:lnTo>
                <a:lnTo>
                  <a:pt x="26" y="60"/>
                </a:lnTo>
                <a:lnTo>
                  <a:pt x="26" y="60"/>
                </a:lnTo>
                <a:lnTo>
                  <a:pt x="20" y="60"/>
                </a:lnTo>
                <a:lnTo>
                  <a:pt x="20" y="60"/>
                </a:lnTo>
                <a:lnTo>
                  <a:pt x="14" y="60"/>
                </a:lnTo>
                <a:lnTo>
                  <a:pt x="14" y="60"/>
                </a:lnTo>
                <a:lnTo>
                  <a:pt x="10" y="58"/>
                </a:lnTo>
                <a:lnTo>
                  <a:pt x="10" y="58"/>
                </a:lnTo>
                <a:lnTo>
                  <a:pt x="8" y="54"/>
                </a:lnTo>
                <a:lnTo>
                  <a:pt x="8" y="54"/>
                </a:lnTo>
                <a:lnTo>
                  <a:pt x="6" y="48"/>
                </a:lnTo>
                <a:lnTo>
                  <a:pt x="6" y="24"/>
                </a:lnTo>
                <a:lnTo>
                  <a:pt x="0" y="24"/>
                </a:lnTo>
                <a:lnTo>
                  <a:pt x="0" y="14"/>
                </a:lnTo>
                <a:lnTo>
                  <a:pt x="6" y="14"/>
                </a:lnTo>
                <a:lnTo>
                  <a:pt x="6" y="0"/>
                </a:lnTo>
                <a:lnTo>
                  <a:pt x="20" y="0"/>
                </a:lnTo>
                <a:lnTo>
                  <a:pt x="20" y="14"/>
                </a:lnTo>
                <a:lnTo>
                  <a:pt x="30" y="14"/>
                </a:lnTo>
                <a:lnTo>
                  <a:pt x="30" y="24"/>
                </a:lnTo>
                <a:lnTo>
                  <a:pt x="20" y="24"/>
                </a:lnTo>
                <a:lnTo>
                  <a:pt x="20" y="44"/>
                </a:lnTo>
                <a:lnTo>
                  <a:pt x="20" y="44"/>
                </a:lnTo>
                <a:lnTo>
                  <a:pt x="22" y="46"/>
                </a:lnTo>
                <a:lnTo>
                  <a:pt x="22" y="46"/>
                </a:lnTo>
                <a:lnTo>
                  <a:pt x="24" y="48"/>
                </a:lnTo>
                <a:lnTo>
                  <a:pt x="24" y="48"/>
                </a:lnTo>
                <a:lnTo>
                  <a:pt x="28" y="46"/>
                </a:lnTo>
                <a:lnTo>
                  <a:pt x="28" y="46"/>
                </a:lnTo>
                <a:lnTo>
                  <a:pt x="30" y="46"/>
                </a:lnTo>
                <a:lnTo>
                  <a:pt x="34" y="56"/>
                </a:lnTo>
                <a:lnTo>
                  <a:pt x="34" y="5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37"/>
          <p:cNvSpPr>
            <a:spLocks noEditPoints="1"/>
          </p:cNvSpPr>
          <p:nvPr/>
        </p:nvSpPr>
        <p:spPr bwMode="auto">
          <a:xfrm>
            <a:off x="1648355" y="4473046"/>
            <a:ext cx="22225" cy="101600"/>
          </a:xfrm>
          <a:custGeom>
            <a:avLst/>
            <a:gdLst>
              <a:gd name="T0" fmla="*/ 0 w 14"/>
              <a:gd name="T1" fmla="*/ 64 h 64"/>
              <a:gd name="T2" fmla="*/ 0 w 14"/>
              <a:gd name="T3" fmla="*/ 18 h 64"/>
              <a:gd name="T4" fmla="*/ 14 w 14"/>
              <a:gd name="T5" fmla="*/ 18 h 64"/>
              <a:gd name="T6" fmla="*/ 14 w 14"/>
              <a:gd name="T7" fmla="*/ 64 h 64"/>
              <a:gd name="T8" fmla="*/ 0 w 14"/>
              <a:gd name="T9" fmla="*/ 64 h 64"/>
              <a:gd name="T10" fmla="*/ 0 w 14"/>
              <a:gd name="T11" fmla="*/ 64 h 64"/>
              <a:gd name="T12" fmla="*/ 0 w 14"/>
              <a:gd name="T13" fmla="*/ 12 h 64"/>
              <a:gd name="T14" fmla="*/ 0 w 14"/>
              <a:gd name="T15" fmla="*/ 0 h 64"/>
              <a:gd name="T16" fmla="*/ 14 w 14"/>
              <a:gd name="T17" fmla="*/ 0 h 64"/>
              <a:gd name="T18" fmla="*/ 14 w 14"/>
              <a:gd name="T19" fmla="*/ 12 h 64"/>
              <a:gd name="T20" fmla="*/ 0 w 14"/>
              <a:gd name="T21" fmla="*/ 12 h 64"/>
              <a:gd name="T22" fmla="*/ 0 w 14"/>
              <a:gd name="T23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4">
                <a:moveTo>
                  <a:pt x="0" y="64"/>
                </a:moveTo>
                <a:lnTo>
                  <a:pt x="0" y="18"/>
                </a:lnTo>
                <a:lnTo>
                  <a:pt x="14" y="18"/>
                </a:lnTo>
                <a:lnTo>
                  <a:pt x="14" y="64"/>
                </a:lnTo>
                <a:lnTo>
                  <a:pt x="0" y="64"/>
                </a:lnTo>
                <a:lnTo>
                  <a:pt x="0" y="64"/>
                </a:lnTo>
                <a:close/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38"/>
          <p:cNvSpPr>
            <a:spLocks noEditPoints="1"/>
          </p:cNvSpPr>
          <p:nvPr/>
        </p:nvSpPr>
        <p:spPr bwMode="auto">
          <a:xfrm>
            <a:off x="1683280" y="4498446"/>
            <a:ext cx="76200" cy="76200"/>
          </a:xfrm>
          <a:custGeom>
            <a:avLst/>
            <a:gdLst>
              <a:gd name="T0" fmla="*/ 24 w 48"/>
              <a:gd name="T1" fmla="*/ 48 h 48"/>
              <a:gd name="T2" fmla="*/ 14 w 48"/>
              <a:gd name="T3" fmla="*/ 46 h 48"/>
              <a:gd name="T4" fmla="*/ 6 w 48"/>
              <a:gd name="T5" fmla="*/ 42 h 48"/>
              <a:gd name="T6" fmla="*/ 2 w 48"/>
              <a:gd name="T7" fmla="*/ 34 h 48"/>
              <a:gd name="T8" fmla="*/ 0 w 48"/>
              <a:gd name="T9" fmla="*/ 24 h 48"/>
              <a:gd name="T10" fmla="*/ 2 w 48"/>
              <a:gd name="T11" fmla="*/ 16 h 48"/>
              <a:gd name="T12" fmla="*/ 6 w 48"/>
              <a:gd name="T13" fmla="*/ 8 h 48"/>
              <a:gd name="T14" fmla="*/ 14 w 48"/>
              <a:gd name="T15" fmla="*/ 2 h 48"/>
              <a:gd name="T16" fmla="*/ 24 w 48"/>
              <a:gd name="T17" fmla="*/ 0 h 48"/>
              <a:gd name="T18" fmla="*/ 34 w 48"/>
              <a:gd name="T19" fmla="*/ 2 h 48"/>
              <a:gd name="T20" fmla="*/ 42 w 48"/>
              <a:gd name="T21" fmla="*/ 8 h 48"/>
              <a:gd name="T22" fmla="*/ 46 w 48"/>
              <a:gd name="T23" fmla="*/ 16 h 48"/>
              <a:gd name="T24" fmla="*/ 48 w 48"/>
              <a:gd name="T25" fmla="*/ 24 h 48"/>
              <a:gd name="T26" fmla="*/ 46 w 48"/>
              <a:gd name="T27" fmla="*/ 34 h 48"/>
              <a:gd name="T28" fmla="*/ 42 w 48"/>
              <a:gd name="T29" fmla="*/ 42 h 48"/>
              <a:gd name="T30" fmla="*/ 34 w 48"/>
              <a:gd name="T31" fmla="*/ 46 h 48"/>
              <a:gd name="T32" fmla="*/ 24 w 48"/>
              <a:gd name="T33" fmla="*/ 48 h 48"/>
              <a:gd name="T34" fmla="*/ 14 w 48"/>
              <a:gd name="T35" fmla="*/ 24 h 48"/>
              <a:gd name="T36" fmla="*/ 16 w 48"/>
              <a:gd name="T37" fmla="*/ 34 h 48"/>
              <a:gd name="T38" fmla="*/ 20 w 48"/>
              <a:gd name="T39" fmla="*/ 36 h 48"/>
              <a:gd name="T40" fmla="*/ 24 w 48"/>
              <a:gd name="T41" fmla="*/ 36 h 48"/>
              <a:gd name="T42" fmla="*/ 28 w 48"/>
              <a:gd name="T43" fmla="*/ 36 h 48"/>
              <a:gd name="T44" fmla="*/ 32 w 48"/>
              <a:gd name="T45" fmla="*/ 34 h 48"/>
              <a:gd name="T46" fmla="*/ 34 w 48"/>
              <a:gd name="T47" fmla="*/ 30 h 48"/>
              <a:gd name="T48" fmla="*/ 34 w 48"/>
              <a:gd name="T49" fmla="*/ 24 h 48"/>
              <a:gd name="T50" fmla="*/ 32 w 48"/>
              <a:gd name="T51" fmla="*/ 16 h 48"/>
              <a:gd name="T52" fmla="*/ 28 w 48"/>
              <a:gd name="T53" fmla="*/ 14 h 48"/>
              <a:gd name="T54" fmla="*/ 24 w 48"/>
              <a:gd name="T55" fmla="*/ 12 h 48"/>
              <a:gd name="T56" fmla="*/ 20 w 48"/>
              <a:gd name="T57" fmla="*/ 14 h 48"/>
              <a:gd name="T58" fmla="*/ 16 w 48"/>
              <a:gd name="T59" fmla="*/ 16 h 48"/>
              <a:gd name="T60" fmla="*/ 14 w 48"/>
              <a:gd name="T61" fmla="*/ 20 h 48"/>
              <a:gd name="T62" fmla="*/ 14 w 48"/>
              <a:gd name="T63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48">
                <a:moveTo>
                  <a:pt x="24" y="48"/>
                </a:moveTo>
                <a:lnTo>
                  <a:pt x="24" y="48"/>
                </a:lnTo>
                <a:lnTo>
                  <a:pt x="14" y="46"/>
                </a:lnTo>
                <a:lnTo>
                  <a:pt x="14" y="46"/>
                </a:lnTo>
                <a:lnTo>
                  <a:pt x="6" y="42"/>
                </a:lnTo>
                <a:lnTo>
                  <a:pt x="6" y="42"/>
                </a:lnTo>
                <a:lnTo>
                  <a:pt x="2" y="34"/>
                </a:lnTo>
                <a:lnTo>
                  <a:pt x="2" y="34"/>
                </a:lnTo>
                <a:lnTo>
                  <a:pt x="0" y="24"/>
                </a:lnTo>
                <a:lnTo>
                  <a:pt x="0" y="24"/>
                </a:lnTo>
                <a:lnTo>
                  <a:pt x="2" y="16"/>
                </a:lnTo>
                <a:lnTo>
                  <a:pt x="2" y="16"/>
                </a:lnTo>
                <a:lnTo>
                  <a:pt x="6" y="8"/>
                </a:lnTo>
                <a:lnTo>
                  <a:pt x="6" y="8"/>
                </a:lnTo>
                <a:lnTo>
                  <a:pt x="14" y="2"/>
                </a:lnTo>
                <a:lnTo>
                  <a:pt x="14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34" y="2"/>
                </a:lnTo>
                <a:lnTo>
                  <a:pt x="42" y="8"/>
                </a:lnTo>
                <a:lnTo>
                  <a:pt x="42" y="8"/>
                </a:lnTo>
                <a:lnTo>
                  <a:pt x="46" y="16"/>
                </a:lnTo>
                <a:lnTo>
                  <a:pt x="46" y="16"/>
                </a:lnTo>
                <a:lnTo>
                  <a:pt x="48" y="24"/>
                </a:lnTo>
                <a:lnTo>
                  <a:pt x="48" y="24"/>
                </a:lnTo>
                <a:lnTo>
                  <a:pt x="46" y="34"/>
                </a:lnTo>
                <a:lnTo>
                  <a:pt x="46" y="34"/>
                </a:lnTo>
                <a:lnTo>
                  <a:pt x="42" y="42"/>
                </a:lnTo>
                <a:lnTo>
                  <a:pt x="42" y="42"/>
                </a:lnTo>
                <a:lnTo>
                  <a:pt x="34" y="46"/>
                </a:lnTo>
                <a:lnTo>
                  <a:pt x="34" y="46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4" y="24"/>
                </a:moveTo>
                <a:lnTo>
                  <a:pt x="14" y="24"/>
                </a:lnTo>
                <a:lnTo>
                  <a:pt x="14" y="30"/>
                </a:lnTo>
                <a:lnTo>
                  <a:pt x="16" y="34"/>
                </a:lnTo>
                <a:lnTo>
                  <a:pt x="16" y="34"/>
                </a:lnTo>
                <a:lnTo>
                  <a:pt x="20" y="36"/>
                </a:lnTo>
                <a:lnTo>
                  <a:pt x="24" y="36"/>
                </a:lnTo>
                <a:lnTo>
                  <a:pt x="24" y="36"/>
                </a:lnTo>
                <a:lnTo>
                  <a:pt x="28" y="36"/>
                </a:lnTo>
                <a:lnTo>
                  <a:pt x="28" y="36"/>
                </a:lnTo>
                <a:lnTo>
                  <a:pt x="32" y="34"/>
                </a:lnTo>
                <a:lnTo>
                  <a:pt x="32" y="34"/>
                </a:lnTo>
                <a:lnTo>
                  <a:pt x="34" y="30"/>
                </a:lnTo>
                <a:lnTo>
                  <a:pt x="34" y="30"/>
                </a:lnTo>
                <a:lnTo>
                  <a:pt x="34" y="24"/>
                </a:lnTo>
                <a:lnTo>
                  <a:pt x="34" y="24"/>
                </a:lnTo>
                <a:lnTo>
                  <a:pt x="34" y="20"/>
                </a:lnTo>
                <a:lnTo>
                  <a:pt x="32" y="16"/>
                </a:lnTo>
                <a:lnTo>
                  <a:pt x="32" y="16"/>
                </a:lnTo>
                <a:lnTo>
                  <a:pt x="28" y="14"/>
                </a:lnTo>
                <a:lnTo>
                  <a:pt x="24" y="12"/>
                </a:lnTo>
                <a:lnTo>
                  <a:pt x="24" y="12"/>
                </a:lnTo>
                <a:lnTo>
                  <a:pt x="20" y="14"/>
                </a:lnTo>
                <a:lnTo>
                  <a:pt x="20" y="14"/>
                </a:lnTo>
                <a:lnTo>
                  <a:pt x="16" y="16"/>
                </a:lnTo>
                <a:lnTo>
                  <a:pt x="16" y="16"/>
                </a:lnTo>
                <a:lnTo>
                  <a:pt x="14" y="20"/>
                </a:lnTo>
                <a:lnTo>
                  <a:pt x="14" y="20"/>
                </a:lnTo>
                <a:lnTo>
                  <a:pt x="14" y="24"/>
                </a:lnTo>
                <a:lnTo>
                  <a:pt x="14" y="2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39"/>
          <p:cNvSpPr/>
          <p:nvPr/>
        </p:nvSpPr>
        <p:spPr bwMode="auto">
          <a:xfrm>
            <a:off x="1772180" y="4498446"/>
            <a:ext cx="69850" cy="76200"/>
          </a:xfrm>
          <a:custGeom>
            <a:avLst/>
            <a:gdLst>
              <a:gd name="T0" fmla="*/ 44 w 44"/>
              <a:gd name="T1" fmla="*/ 48 h 48"/>
              <a:gd name="T2" fmla="*/ 30 w 44"/>
              <a:gd name="T3" fmla="*/ 48 h 48"/>
              <a:gd name="T4" fmla="*/ 30 w 44"/>
              <a:gd name="T5" fmla="*/ 22 h 48"/>
              <a:gd name="T6" fmla="*/ 30 w 44"/>
              <a:gd name="T7" fmla="*/ 22 h 48"/>
              <a:gd name="T8" fmla="*/ 28 w 44"/>
              <a:gd name="T9" fmla="*/ 16 h 48"/>
              <a:gd name="T10" fmla="*/ 28 w 44"/>
              <a:gd name="T11" fmla="*/ 16 h 48"/>
              <a:gd name="T12" fmla="*/ 24 w 44"/>
              <a:gd name="T13" fmla="*/ 14 h 48"/>
              <a:gd name="T14" fmla="*/ 24 w 44"/>
              <a:gd name="T15" fmla="*/ 14 h 48"/>
              <a:gd name="T16" fmla="*/ 20 w 44"/>
              <a:gd name="T17" fmla="*/ 14 h 48"/>
              <a:gd name="T18" fmla="*/ 20 w 44"/>
              <a:gd name="T19" fmla="*/ 14 h 48"/>
              <a:gd name="T20" fmla="*/ 18 w 44"/>
              <a:gd name="T21" fmla="*/ 16 h 48"/>
              <a:gd name="T22" fmla="*/ 18 w 44"/>
              <a:gd name="T23" fmla="*/ 16 h 48"/>
              <a:gd name="T24" fmla="*/ 14 w 44"/>
              <a:gd name="T25" fmla="*/ 18 h 48"/>
              <a:gd name="T26" fmla="*/ 14 w 44"/>
              <a:gd name="T27" fmla="*/ 18 h 48"/>
              <a:gd name="T28" fmla="*/ 14 w 44"/>
              <a:gd name="T29" fmla="*/ 22 h 48"/>
              <a:gd name="T30" fmla="*/ 14 w 44"/>
              <a:gd name="T31" fmla="*/ 48 h 48"/>
              <a:gd name="T32" fmla="*/ 0 w 44"/>
              <a:gd name="T33" fmla="*/ 48 h 48"/>
              <a:gd name="T34" fmla="*/ 0 w 44"/>
              <a:gd name="T35" fmla="*/ 2 h 48"/>
              <a:gd name="T36" fmla="*/ 12 w 44"/>
              <a:gd name="T37" fmla="*/ 2 h 48"/>
              <a:gd name="T38" fmla="*/ 12 w 44"/>
              <a:gd name="T39" fmla="*/ 10 h 48"/>
              <a:gd name="T40" fmla="*/ 12 w 44"/>
              <a:gd name="T41" fmla="*/ 10 h 48"/>
              <a:gd name="T42" fmla="*/ 14 w 44"/>
              <a:gd name="T43" fmla="*/ 6 h 48"/>
              <a:gd name="T44" fmla="*/ 18 w 44"/>
              <a:gd name="T45" fmla="*/ 4 h 48"/>
              <a:gd name="T46" fmla="*/ 18 w 44"/>
              <a:gd name="T47" fmla="*/ 4 h 48"/>
              <a:gd name="T48" fmla="*/ 24 w 44"/>
              <a:gd name="T49" fmla="*/ 2 h 48"/>
              <a:gd name="T50" fmla="*/ 30 w 44"/>
              <a:gd name="T51" fmla="*/ 0 h 48"/>
              <a:gd name="T52" fmla="*/ 30 w 44"/>
              <a:gd name="T53" fmla="*/ 0 h 48"/>
              <a:gd name="T54" fmla="*/ 36 w 44"/>
              <a:gd name="T55" fmla="*/ 2 h 48"/>
              <a:gd name="T56" fmla="*/ 36 w 44"/>
              <a:gd name="T57" fmla="*/ 2 h 48"/>
              <a:gd name="T58" fmla="*/ 40 w 44"/>
              <a:gd name="T59" fmla="*/ 6 h 48"/>
              <a:gd name="T60" fmla="*/ 40 w 44"/>
              <a:gd name="T61" fmla="*/ 6 h 48"/>
              <a:gd name="T62" fmla="*/ 42 w 44"/>
              <a:gd name="T63" fmla="*/ 12 h 48"/>
              <a:gd name="T64" fmla="*/ 42 w 44"/>
              <a:gd name="T65" fmla="*/ 12 h 48"/>
              <a:gd name="T66" fmla="*/ 44 w 44"/>
              <a:gd name="T67" fmla="*/ 18 h 48"/>
              <a:gd name="T68" fmla="*/ 44 w 44"/>
              <a:gd name="T69" fmla="*/ 48 h 48"/>
              <a:gd name="T70" fmla="*/ 44 w 44"/>
              <a:gd name="T7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" h="48">
                <a:moveTo>
                  <a:pt x="44" y="48"/>
                </a:moveTo>
                <a:lnTo>
                  <a:pt x="30" y="48"/>
                </a:lnTo>
                <a:lnTo>
                  <a:pt x="30" y="22"/>
                </a:lnTo>
                <a:lnTo>
                  <a:pt x="30" y="22"/>
                </a:lnTo>
                <a:lnTo>
                  <a:pt x="28" y="16"/>
                </a:lnTo>
                <a:lnTo>
                  <a:pt x="28" y="16"/>
                </a:lnTo>
                <a:lnTo>
                  <a:pt x="24" y="14"/>
                </a:lnTo>
                <a:lnTo>
                  <a:pt x="24" y="14"/>
                </a:lnTo>
                <a:lnTo>
                  <a:pt x="20" y="14"/>
                </a:lnTo>
                <a:lnTo>
                  <a:pt x="20" y="14"/>
                </a:lnTo>
                <a:lnTo>
                  <a:pt x="18" y="16"/>
                </a:lnTo>
                <a:lnTo>
                  <a:pt x="18" y="16"/>
                </a:lnTo>
                <a:lnTo>
                  <a:pt x="14" y="18"/>
                </a:lnTo>
                <a:lnTo>
                  <a:pt x="14" y="18"/>
                </a:lnTo>
                <a:lnTo>
                  <a:pt x="14" y="22"/>
                </a:lnTo>
                <a:lnTo>
                  <a:pt x="14" y="48"/>
                </a:lnTo>
                <a:lnTo>
                  <a:pt x="0" y="48"/>
                </a:lnTo>
                <a:lnTo>
                  <a:pt x="0" y="2"/>
                </a:lnTo>
                <a:lnTo>
                  <a:pt x="12" y="2"/>
                </a:lnTo>
                <a:lnTo>
                  <a:pt x="12" y="10"/>
                </a:lnTo>
                <a:lnTo>
                  <a:pt x="12" y="10"/>
                </a:lnTo>
                <a:lnTo>
                  <a:pt x="14" y="6"/>
                </a:lnTo>
                <a:lnTo>
                  <a:pt x="18" y="4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lnTo>
                  <a:pt x="30" y="0"/>
                </a:lnTo>
                <a:lnTo>
                  <a:pt x="36" y="2"/>
                </a:lnTo>
                <a:lnTo>
                  <a:pt x="36" y="2"/>
                </a:lnTo>
                <a:lnTo>
                  <a:pt x="40" y="6"/>
                </a:lnTo>
                <a:lnTo>
                  <a:pt x="40" y="6"/>
                </a:lnTo>
                <a:lnTo>
                  <a:pt x="42" y="12"/>
                </a:lnTo>
                <a:lnTo>
                  <a:pt x="42" y="12"/>
                </a:lnTo>
                <a:lnTo>
                  <a:pt x="44" y="18"/>
                </a:lnTo>
                <a:lnTo>
                  <a:pt x="44" y="48"/>
                </a:lnTo>
                <a:lnTo>
                  <a:pt x="44" y="48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40"/>
          <p:cNvSpPr>
            <a:spLocks noEditPoints="1"/>
          </p:cNvSpPr>
          <p:nvPr/>
        </p:nvSpPr>
        <p:spPr bwMode="auto">
          <a:xfrm>
            <a:off x="1889655" y="4476221"/>
            <a:ext cx="85725" cy="98425"/>
          </a:xfrm>
          <a:custGeom>
            <a:avLst/>
            <a:gdLst>
              <a:gd name="T0" fmla="*/ 0 w 54"/>
              <a:gd name="T1" fmla="*/ 62 h 62"/>
              <a:gd name="T2" fmla="*/ 0 w 54"/>
              <a:gd name="T3" fmla="*/ 0 h 62"/>
              <a:gd name="T4" fmla="*/ 22 w 54"/>
              <a:gd name="T5" fmla="*/ 0 h 62"/>
              <a:gd name="T6" fmla="*/ 22 w 54"/>
              <a:gd name="T7" fmla="*/ 0 h 62"/>
              <a:gd name="T8" fmla="*/ 30 w 54"/>
              <a:gd name="T9" fmla="*/ 0 h 62"/>
              <a:gd name="T10" fmla="*/ 36 w 54"/>
              <a:gd name="T11" fmla="*/ 2 h 62"/>
              <a:gd name="T12" fmla="*/ 36 w 54"/>
              <a:gd name="T13" fmla="*/ 2 h 62"/>
              <a:gd name="T14" fmla="*/ 42 w 54"/>
              <a:gd name="T15" fmla="*/ 4 h 62"/>
              <a:gd name="T16" fmla="*/ 46 w 54"/>
              <a:gd name="T17" fmla="*/ 8 h 62"/>
              <a:gd name="T18" fmla="*/ 46 w 54"/>
              <a:gd name="T19" fmla="*/ 8 h 62"/>
              <a:gd name="T20" fmla="*/ 52 w 54"/>
              <a:gd name="T21" fmla="*/ 18 h 62"/>
              <a:gd name="T22" fmla="*/ 52 w 54"/>
              <a:gd name="T23" fmla="*/ 18 h 62"/>
              <a:gd name="T24" fmla="*/ 54 w 54"/>
              <a:gd name="T25" fmla="*/ 30 h 62"/>
              <a:gd name="T26" fmla="*/ 54 w 54"/>
              <a:gd name="T27" fmla="*/ 30 h 62"/>
              <a:gd name="T28" fmla="*/ 54 w 54"/>
              <a:gd name="T29" fmla="*/ 38 h 62"/>
              <a:gd name="T30" fmla="*/ 52 w 54"/>
              <a:gd name="T31" fmla="*/ 44 h 62"/>
              <a:gd name="T32" fmla="*/ 52 w 54"/>
              <a:gd name="T33" fmla="*/ 44 h 62"/>
              <a:gd name="T34" fmla="*/ 46 w 54"/>
              <a:gd name="T35" fmla="*/ 52 h 62"/>
              <a:gd name="T36" fmla="*/ 46 w 54"/>
              <a:gd name="T37" fmla="*/ 52 h 62"/>
              <a:gd name="T38" fmla="*/ 40 w 54"/>
              <a:gd name="T39" fmla="*/ 56 h 62"/>
              <a:gd name="T40" fmla="*/ 36 w 54"/>
              <a:gd name="T41" fmla="*/ 60 h 62"/>
              <a:gd name="T42" fmla="*/ 36 w 54"/>
              <a:gd name="T43" fmla="*/ 60 h 62"/>
              <a:gd name="T44" fmla="*/ 22 w 54"/>
              <a:gd name="T45" fmla="*/ 62 h 62"/>
              <a:gd name="T46" fmla="*/ 0 w 54"/>
              <a:gd name="T47" fmla="*/ 62 h 62"/>
              <a:gd name="T48" fmla="*/ 0 w 54"/>
              <a:gd name="T49" fmla="*/ 62 h 62"/>
              <a:gd name="T50" fmla="*/ 40 w 54"/>
              <a:gd name="T51" fmla="*/ 30 h 62"/>
              <a:gd name="T52" fmla="*/ 40 w 54"/>
              <a:gd name="T53" fmla="*/ 30 h 62"/>
              <a:gd name="T54" fmla="*/ 38 w 54"/>
              <a:gd name="T55" fmla="*/ 22 h 62"/>
              <a:gd name="T56" fmla="*/ 38 w 54"/>
              <a:gd name="T57" fmla="*/ 22 h 62"/>
              <a:gd name="T58" fmla="*/ 34 w 54"/>
              <a:gd name="T59" fmla="*/ 18 h 62"/>
              <a:gd name="T60" fmla="*/ 34 w 54"/>
              <a:gd name="T61" fmla="*/ 18 h 62"/>
              <a:gd name="T62" fmla="*/ 30 w 54"/>
              <a:gd name="T63" fmla="*/ 14 h 62"/>
              <a:gd name="T64" fmla="*/ 30 w 54"/>
              <a:gd name="T65" fmla="*/ 14 h 62"/>
              <a:gd name="T66" fmla="*/ 22 w 54"/>
              <a:gd name="T67" fmla="*/ 12 h 62"/>
              <a:gd name="T68" fmla="*/ 14 w 54"/>
              <a:gd name="T69" fmla="*/ 12 h 62"/>
              <a:gd name="T70" fmla="*/ 14 w 54"/>
              <a:gd name="T71" fmla="*/ 48 h 62"/>
              <a:gd name="T72" fmla="*/ 22 w 54"/>
              <a:gd name="T73" fmla="*/ 48 h 62"/>
              <a:gd name="T74" fmla="*/ 22 w 54"/>
              <a:gd name="T75" fmla="*/ 48 h 62"/>
              <a:gd name="T76" fmla="*/ 30 w 54"/>
              <a:gd name="T77" fmla="*/ 48 h 62"/>
              <a:gd name="T78" fmla="*/ 30 w 54"/>
              <a:gd name="T79" fmla="*/ 48 h 62"/>
              <a:gd name="T80" fmla="*/ 34 w 54"/>
              <a:gd name="T81" fmla="*/ 44 h 62"/>
              <a:gd name="T82" fmla="*/ 34 w 54"/>
              <a:gd name="T83" fmla="*/ 44 h 62"/>
              <a:gd name="T84" fmla="*/ 38 w 54"/>
              <a:gd name="T85" fmla="*/ 38 h 62"/>
              <a:gd name="T86" fmla="*/ 38 w 54"/>
              <a:gd name="T87" fmla="*/ 38 h 62"/>
              <a:gd name="T88" fmla="*/ 40 w 54"/>
              <a:gd name="T89" fmla="*/ 30 h 62"/>
              <a:gd name="T90" fmla="*/ 40 w 54"/>
              <a:gd name="T91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4" h="62">
                <a:moveTo>
                  <a:pt x="0" y="62"/>
                </a:move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lnTo>
                  <a:pt x="30" y="0"/>
                </a:lnTo>
                <a:lnTo>
                  <a:pt x="36" y="2"/>
                </a:lnTo>
                <a:lnTo>
                  <a:pt x="36" y="2"/>
                </a:lnTo>
                <a:lnTo>
                  <a:pt x="42" y="4"/>
                </a:lnTo>
                <a:lnTo>
                  <a:pt x="46" y="8"/>
                </a:lnTo>
                <a:lnTo>
                  <a:pt x="46" y="8"/>
                </a:lnTo>
                <a:lnTo>
                  <a:pt x="52" y="18"/>
                </a:lnTo>
                <a:lnTo>
                  <a:pt x="52" y="18"/>
                </a:lnTo>
                <a:lnTo>
                  <a:pt x="54" y="30"/>
                </a:lnTo>
                <a:lnTo>
                  <a:pt x="54" y="30"/>
                </a:lnTo>
                <a:lnTo>
                  <a:pt x="54" y="38"/>
                </a:lnTo>
                <a:lnTo>
                  <a:pt x="52" y="44"/>
                </a:lnTo>
                <a:lnTo>
                  <a:pt x="52" y="44"/>
                </a:lnTo>
                <a:lnTo>
                  <a:pt x="46" y="52"/>
                </a:lnTo>
                <a:lnTo>
                  <a:pt x="46" y="52"/>
                </a:lnTo>
                <a:lnTo>
                  <a:pt x="40" y="56"/>
                </a:lnTo>
                <a:lnTo>
                  <a:pt x="36" y="60"/>
                </a:lnTo>
                <a:lnTo>
                  <a:pt x="36" y="60"/>
                </a:lnTo>
                <a:lnTo>
                  <a:pt x="22" y="62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40" y="30"/>
                </a:moveTo>
                <a:lnTo>
                  <a:pt x="40" y="30"/>
                </a:lnTo>
                <a:lnTo>
                  <a:pt x="38" y="22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lnTo>
                  <a:pt x="30" y="14"/>
                </a:lnTo>
                <a:lnTo>
                  <a:pt x="30" y="14"/>
                </a:lnTo>
                <a:lnTo>
                  <a:pt x="22" y="12"/>
                </a:lnTo>
                <a:lnTo>
                  <a:pt x="14" y="12"/>
                </a:lnTo>
                <a:lnTo>
                  <a:pt x="14" y="48"/>
                </a:lnTo>
                <a:lnTo>
                  <a:pt x="22" y="48"/>
                </a:lnTo>
                <a:lnTo>
                  <a:pt x="22" y="48"/>
                </a:lnTo>
                <a:lnTo>
                  <a:pt x="30" y="48"/>
                </a:lnTo>
                <a:lnTo>
                  <a:pt x="30" y="48"/>
                </a:lnTo>
                <a:lnTo>
                  <a:pt x="34" y="44"/>
                </a:lnTo>
                <a:lnTo>
                  <a:pt x="34" y="44"/>
                </a:lnTo>
                <a:lnTo>
                  <a:pt x="38" y="38"/>
                </a:lnTo>
                <a:lnTo>
                  <a:pt x="38" y="38"/>
                </a:lnTo>
                <a:lnTo>
                  <a:pt x="40" y="30"/>
                </a:lnTo>
                <a:lnTo>
                  <a:pt x="40" y="3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41"/>
          <p:cNvSpPr>
            <a:spLocks noEditPoints="1"/>
          </p:cNvSpPr>
          <p:nvPr/>
        </p:nvSpPr>
        <p:spPr bwMode="auto">
          <a:xfrm>
            <a:off x="2594505" y="2733146"/>
            <a:ext cx="161925" cy="161925"/>
          </a:xfrm>
          <a:custGeom>
            <a:avLst/>
            <a:gdLst>
              <a:gd name="T0" fmla="*/ 52 w 102"/>
              <a:gd name="T1" fmla="*/ 14 h 102"/>
              <a:gd name="T2" fmla="*/ 36 w 102"/>
              <a:gd name="T3" fmla="*/ 18 h 102"/>
              <a:gd name="T4" fmla="*/ 24 w 102"/>
              <a:gd name="T5" fmla="*/ 28 h 102"/>
              <a:gd name="T6" fmla="*/ 20 w 102"/>
              <a:gd name="T7" fmla="*/ 34 h 102"/>
              <a:gd name="T8" fmla="*/ 14 w 102"/>
              <a:gd name="T9" fmla="*/ 46 h 102"/>
              <a:gd name="T10" fmla="*/ 16 w 102"/>
              <a:gd name="T11" fmla="*/ 62 h 102"/>
              <a:gd name="T12" fmla="*/ 22 w 102"/>
              <a:gd name="T13" fmla="*/ 74 h 102"/>
              <a:gd name="T14" fmla="*/ 28 w 102"/>
              <a:gd name="T15" fmla="*/ 80 h 102"/>
              <a:gd name="T16" fmla="*/ 52 w 102"/>
              <a:gd name="T17" fmla="*/ 88 h 102"/>
              <a:gd name="T18" fmla="*/ 60 w 102"/>
              <a:gd name="T19" fmla="*/ 88 h 102"/>
              <a:gd name="T20" fmla="*/ 74 w 102"/>
              <a:gd name="T21" fmla="*/ 80 h 102"/>
              <a:gd name="T22" fmla="*/ 80 w 102"/>
              <a:gd name="T23" fmla="*/ 76 h 102"/>
              <a:gd name="T24" fmla="*/ 86 w 102"/>
              <a:gd name="T25" fmla="*/ 62 h 102"/>
              <a:gd name="T26" fmla="*/ 88 w 102"/>
              <a:gd name="T27" fmla="*/ 48 h 102"/>
              <a:gd name="T28" fmla="*/ 88 w 102"/>
              <a:gd name="T29" fmla="*/ 40 h 102"/>
              <a:gd name="T30" fmla="*/ 80 w 102"/>
              <a:gd name="T31" fmla="*/ 28 h 102"/>
              <a:gd name="T32" fmla="*/ 76 w 102"/>
              <a:gd name="T33" fmla="*/ 22 h 102"/>
              <a:gd name="T34" fmla="*/ 52 w 102"/>
              <a:gd name="T35" fmla="*/ 14 h 102"/>
              <a:gd name="T36" fmla="*/ 52 w 102"/>
              <a:gd name="T37" fmla="*/ 102 h 102"/>
              <a:gd name="T38" fmla="*/ 42 w 102"/>
              <a:gd name="T39" fmla="*/ 102 h 102"/>
              <a:gd name="T40" fmla="*/ 26 w 102"/>
              <a:gd name="T41" fmla="*/ 96 h 102"/>
              <a:gd name="T42" fmla="*/ 18 w 102"/>
              <a:gd name="T43" fmla="*/ 90 h 102"/>
              <a:gd name="T44" fmla="*/ 6 w 102"/>
              <a:gd name="T45" fmla="*/ 74 h 102"/>
              <a:gd name="T46" fmla="*/ 0 w 102"/>
              <a:gd name="T47" fmla="*/ 56 h 102"/>
              <a:gd name="T48" fmla="*/ 2 w 102"/>
              <a:gd name="T49" fmla="*/ 36 h 102"/>
              <a:gd name="T50" fmla="*/ 12 w 102"/>
              <a:gd name="T51" fmla="*/ 18 h 102"/>
              <a:gd name="T52" fmla="*/ 20 w 102"/>
              <a:gd name="T53" fmla="*/ 10 h 102"/>
              <a:gd name="T54" fmla="*/ 40 w 102"/>
              <a:gd name="T55" fmla="*/ 2 h 102"/>
              <a:gd name="T56" fmla="*/ 52 w 102"/>
              <a:gd name="T57" fmla="*/ 0 h 102"/>
              <a:gd name="T58" fmla="*/ 70 w 102"/>
              <a:gd name="T59" fmla="*/ 4 h 102"/>
              <a:gd name="T60" fmla="*/ 84 w 102"/>
              <a:gd name="T61" fmla="*/ 12 h 102"/>
              <a:gd name="T62" fmla="*/ 92 w 102"/>
              <a:gd name="T63" fmla="*/ 20 h 102"/>
              <a:gd name="T64" fmla="*/ 100 w 102"/>
              <a:gd name="T65" fmla="*/ 36 h 102"/>
              <a:gd name="T66" fmla="*/ 102 w 102"/>
              <a:gd name="T67" fmla="*/ 46 h 102"/>
              <a:gd name="T68" fmla="*/ 100 w 102"/>
              <a:gd name="T69" fmla="*/ 66 h 102"/>
              <a:gd name="T70" fmla="*/ 90 w 102"/>
              <a:gd name="T71" fmla="*/ 84 h 102"/>
              <a:gd name="T72" fmla="*/ 82 w 102"/>
              <a:gd name="T73" fmla="*/ 92 h 102"/>
              <a:gd name="T74" fmla="*/ 62 w 102"/>
              <a:gd name="T75" fmla="*/ 100 h 102"/>
              <a:gd name="T76" fmla="*/ 52 w 102"/>
              <a:gd name="T7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" h="102">
                <a:moveTo>
                  <a:pt x="52" y="14"/>
                </a:moveTo>
                <a:lnTo>
                  <a:pt x="52" y="14"/>
                </a:lnTo>
                <a:lnTo>
                  <a:pt x="44" y="14"/>
                </a:lnTo>
                <a:lnTo>
                  <a:pt x="36" y="18"/>
                </a:lnTo>
                <a:lnTo>
                  <a:pt x="30" y="22"/>
                </a:lnTo>
                <a:lnTo>
                  <a:pt x="24" y="28"/>
                </a:lnTo>
                <a:lnTo>
                  <a:pt x="24" y="28"/>
                </a:lnTo>
                <a:lnTo>
                  <a:pt x="20" y="34"/>
                </a:lnTo>
                <a:lnTo>
                  <a:pt x="16" y="40"/>
                </a:lnTo>
                <a:lnTo>
                  <a:pt x="14" y="46"/>
                </a:lnTo>
                <a:lnTo>
                  <a:pt x="14" y="54"/>
                </a:lnTo>
                <a:lnTo>
                  <a:pt x="16" y="62"/>
                </a:lnTo>
                <a:lnTo>
                  <a:pt x="18" y="68"/>
                </a:lnTo>
                <a:lnTo>
                  <a:pt x="22" y="74"/>
                </a:lnTo>
                <a:lnTo>
                  <a:pt x="28" y="80"/>
                </a:lnTo>
                <a:lnTo>
                  <a:pt x="28" y="80"/>
                </a:lnTo>
                <a:lnTo>
                  <a:pt x="38" y="86"/>
                </a:lnTo>
                <a:lnTo>
                  <a:pt x="52" y="88"/>
                </a:lnTo>
                <a:lnTo>
                  <a:pt x="52" y="88"/>
                </a:lnTo>
                <a:lnTo>
                  <a:pt x="60" y="88"/>
                </a:lnTo>
                <a:lnTo>
                  <a:pt x="68" y="84"/>
                </a:lnTo>
                <a:lnTo>
                  <a:pt x="74" y="80"/>
                </a:lnTo>
                <a:lnTo>
                  <a:pt x="80" y="76"/>
                </a:lnTo>
                <a:lnTo>
                  <a:pt x="80" y="76"/>
                </a:lnTo>
                <a:lnTo>
                  <a:pt x="84" y="70"/>
                </a:lnTo>
                <a:lnTo>
                  <a:pt x="86" y="62"/>
                </a:lnTo>
                <a:lnTo>
                  <a:pt x="88" y="56"/>
                </a:lnTo>
                <a:lnTo>
                  <a:pt x="88" y="48"/>
                </a:lnTo>
                <a:lnTo>
                  <a:pt x="88" y="48"/>
                </a:lnTo>
                <a:lnTo>
                  <a:pt x="88" y="40"/>
                </a:lnTo>
                <a:lnTo>
                  <a:pt x="84" y="34"/>
                </a:lnTo>
                <a:lnTo>
                  <a:pt x="80" y="28"/>
                </a:lnTo>
                <a:lnTo>
                  <a:pt x="76" y="22"/>
                </a:lnTo>
                <a:lnTo>
                  <a:pt x="76" y="22"/>
                </a:lnTo>
                <a:lnTo>
                  <a:pt x="64" y="16"/>
                </a:lnTo>
                <a:lnTo>
                  <a:pt x="52" y="14"/>
                </a:lnTo>
                <a:lnTo>
                  <a:pt x="52" y="14"/>
                </a:lnTo>
                <a:close/>
                <a:moveTo>
                  <a:pt x="52" y="102"/>
                </a:moveTo>
                <a:lnTo>
                  <a:pt x="52" y="102"/>
                </a:lnTo>
                <a:lnTo>
                  <a:pt x="42" y="102"/>
                </a:lnTo>
                <a:lnTo>
                  <a:pt x="34" y="98"/>
                </a:lnTo>
                <a:lnTo>
                  <a:pt x="26" y="96"/>
                </a:lnTo>
                <a:lnTo>
                  <a:pt x="18" y="90"/>
                </a:lnTo>
                <a:lnTo>
                  <a:pt x="18" y="90"/>
                </a:lnTo>
                <a:lnTo>
                  <a:pt x="12" y="82"/>
                </a:lnTo>
                <a:lnTo>
                  <a:pt x="6" y="74"/>
                </a:lnTo>
                <a:lnTo>
                  <a:pt x="2" y="64"/>
                </a:lnTo>
                <a:lnTo>
                  <a:pt x="0" y="56"/>
                </a:lnTo>
                <a:lnTo>
                  <a:pt x="0" y="46"/>
                </a:lnTo>
                <a:lnTo>
                  <a:pt x="2" y="36"/>
                </a:lnTo>
                <a:lnTo>
                  <a:pt x="6" y="26"/>
                </a:lnTo>
                <a:lnTo>
                  <a:pt x="12" y="18"/>
                </a:lnTo>
                <a:lnTo>
                  <a:pt x="12" y="18"/>
                </a:lnTo>
                <a:lnTo>
                  <a:pt x="20" y="10"/>
                </a:lnTo>
                <a:lnTo>
                  <a:pt x="30" y="4"/>
                </a:lnTo>
                <a:lnTo>
                  <a:pt x="40" y="2"/>
                </a:lnTo>
                <a:lnTo>
                  <a:pt x="52" y="0"/>
                </a:lnTo>
                <a:lnTo>
                  <a:pt x="52" y="0"/>
                </a:lnTo>
                <a:lnTo>
                  <a:pt x="60" y="0"/>
                </a:lnTo>
                <a:lnTo>
                  <a:pt x="70" y="4"/>
                </a:lnTo>
                <a:lnTo>
                  <a:pt x="78" y="6"/>
                </a:lnTo>
                <a:lnTo>
                  <a:pt x="84" y="12"/>
                </a:lnTo>
                <a:lnTo>
                  <a:pt x="84" y="12"/>
                </a:lnTo>
                <a:lnTo>
                  <a:pt x="92" y="20"/>
                </a:lnTo>
                <a:lnTo>
                  <a:pt x="98" y="28"/>
                </a:lnTo>
                <a:lnTo>
                  <a:pt x="100" y="36"/>
                </a:lnTo>
                <a:lnTo>
                  <a:pt x="102" y="46"/>
                </a:lnTo>
                <a:lnTo>
                  <a:pt x="102" y="46"/>
                </a:lnTo>
                <a:lnTo>
                  <a:pt x="102" y="56"/>
                </a:lnTo>
                <a:lnTo>
                  <a:pt x="100" y="66"/>
                </a:lnTo>
                <a:lnTo>
                  <a:pt x="96" y="76"/>
                </a:lnTo>
                <a:lnTo>
                  <a:pt x="90" y="84"/>
                </a:lnTo>
                <a:lnTo>
                  <a:pt x="90" y="84"/>
                </a:lnTo>
                <a:lnTo>
                  <a:pt x="82" y="92"/>
                </a:lnTo>
                <a:lnTo>
                  <a:pt x="72" y="98"/>
                </a:lnTo>
                <a:lnTo>
                  <a:pt x="62" y="100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42"/>
          <p:cNvSpPr/>
          <p:nvPr/>
        </p:nvSpPr>
        <p:spPr bwMode="auto">
          <a:xfrm>
            <a:off x="2597680" y="2860146"/>
            <a:ext cx="41275" cy="41275"/>
          </a:xfrm>
          <a:custGeom>
            <a:avLst/>
            <a:gdLst>
              <a:gd name="T0" fmla="*/ 12 w 26"/>
              <a:gd name="T1" fmla="*/ 26 h 26"/>
              <a:gd name="T2" fmla="*/ 0 w 26"/>
              <a:gd name="T3" fmla="*/ 18 h 26"/>
              <a:gd name="T4" fmla="*/ 16 w 26"/>
              <a:gd name="T5" fmla="*/ 0 h 26"/>
              <a:gd name="T6" fmla="*/ 26 w 26"/>
              <a:gd name="T7" fmla="*/ 10 h 26"/>
              <a:gd name="T8" fmla="*/ 12 w 26"/>
              <a:gd name="T9" fmla="*/ 26 h 26"/>
              <a:gd name="T10" fmla="*/ 12 w 26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6">
                <a:moveTo>
                  <a:pt x="12" y="26"/>
                </a:moveTo>
                <a:lnTo>
                  <a:pt x="0" y="18"/>
                </a:lnTo>
                <a:lnTo>
                  <a:pt x="16" y="0"/>
                </a:lnTo>
                <a:lnTo>
                  <a:pt x="26" y="10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3"/>
          <p:cNvSpPr/>
          <p:nvPr/>
        </p:nvSpPr>
        <p:spPr bwMode="auto">
          <a:xfrm>
            <a:off x="2550055" y="2885546"/>
            <a:ext cx="69850" cy="73025"/>
          </a:xfrm>
          <a:custGeom>
            <a:avLst/>
            <a:gdLst>
              <a:gd name="T0" fmla="*/ 18 w 44"/>
              <a:gd name="T1" fmla="*/ 44 h 46"/>
              <a:gd name="T2" fmla="*/ 18 w 44"/>
              <a:gd name="T3" fmla="*/ 44 h 46"/>
              <a:gd name="T4" fmla="*/ 14 w 44"/>
              <a:gd name="T5" fmla="*/ 46 h 46"/>
              <a:gd name="T6" fmla="*/ 10 w 44"/>
              <a:gd name="T7" fmla="*/ 46 h 46"/>
              <a:gd name="T8" fmla="*/ 2 w 44"/>
              <a:gd name="T9" fmla="*/ 40 h 46"/>
              <a:gd name="T10" fmla="*/ 2 w 44"/>
              <a:gd name="T11" fmla="*/ 40 h 46"/>
              <a:gd name="T12" fmla="*/ 0 w 44"/>
              <a:gd name="T13" fmla="*/ 34 h 46"/>
              <a:gd name="T14" fmla="*/ 2 w 44"/>
              <a:gd name="T15" fmla="*/ 30 h 46"/>
              <a:gd name="T16" fmla="*/ 24 w 44"/>
              <a:gd name="T17" fmla="*/ 2 h 46"/>
              <a:gd name="T18" fmla="*/ 24 w 44"/>
              <a:gd name="T19" fmla="*/ 2 h 46"/>
              <a:gd name="T20" fmla="*/ 30 w 44"/>
              <a:gd name="T21" fmla="*/ 0 h 46"/>
              <a:gd name="T22" fmla="*/ 34 w 44"/>
              <a:gd name="T23" fmla="*/ 2 h 46"/>
              <a:gd name="T24" fmla="*/ 42 w 44"/>
              <a:gd name="T25" fmla="*/ 8 h 46"/>
              <a:gd name="T26" fmla="*/ 42 w 44"/>
              <a:gd name="T27" fmla="*/ 8 h 46"/>
              <a:gd name="T28" fmla="*/ 44 w 44"/>
              <a:gd name="T29" fmla="*/ 12 h 46"/>
              <a:gd name="T30" fmla="*/ 42 w 44"/>
              <a:gd name="T31" fmla="*/ 18 h 46"/>
              <a:gd name="T32" fmla="*/ 18 w 44"/>
              <a:gd name="T33" fmla="*/ 44 h 46"/>
              <a:gd name="T34" fmla="*/ 18 w 44"/>
              <a:gd name="T35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" h="46">
                <a:moveTo>
                  <a:pt x="18" y="44"/>
                </a:moveTo>
                <a:lnTo>
                  <a:pt x="18" y="44"/>
                </a:lnTo>
                <a:lnTo>
                  <a:pt x="14" y="46"/>
                </a:lnTo>
                <a:lnTo>
                  <a:pt x="10" y="46"/>
                </a:lnTo>
                <a:lnTo>
                  <a:pt x="2" y="40"/>
                </a:lnTo>
                <a:lnTo>
                  <a:pt x="2" y="40"/>
                </a:lnTo>
                <a:lnTo>
                  <a:pt x="0" y="34"/>
                </a:lnTo>
                <a:lnTo>
                  <a:pt x="2" y="30"/>
                </a:lnTo>
                <a:lnTo>
                  <a:pt x="24" y="2"/>
                </a:lnTo>
                <a:lnTo>
                  <a:pt x="24" y="2"/>
                </a:lnTo>
                <a:lnTo>
                  <a:pt x="30" y="0"/>
                </a:lnTo>
                <a:lnTo>
                  <a:pt x="34" y="2"/>
                </a:lnTo>
                <a:lnTo>
                  <a:pt x="42" y="8"/>
                </a:lnTo>
                <a:lnTo>
                  <a:pt x="42" y="8"/>
                </a:lnTo>
                <a:lnTo>
                  <a:pt x="44" y="12"/>
                </a:lnTo>
                <a:lnTo>
                  <a:pt x="42" y="18"/>
                </a:lnTo>
                <a:lnTo>
                  <a:pt x="18" y="44"/>
                </a:lnTo>
                <a:lnTo>
                  <a:pt x="18" y="44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"/>
          <p:cNvSpPr/>
          <p:nvPr/>
        </p:nvSpPr>
        <p:spPr bwMode="auto">
          <a:xfrm>
            <a:off x="2642130" y="2764896"/>
            <a:ext cx="50800" cy="25400"/>
          </a:xfrm>
          <a:custGeom>
            <a:avLst/>
            <a:gdLst>
              <a:gd name="T0" fmla="*/ 32 w 32"/>
              <a:gd name="T1" fmla="*/ 6 h 16"/>
              <a:gd name="T2" fmla="*/ 32 w 32"/>
              <a:gd name="T3" fmla="*/ 6 h 16"/>
              <a:gd name="T4" fmla="*/ 30 w 32"/>
              <a:gd name="T5" fmla="*/ 8 h 16"/>
              <a:gd name="T6" fmla="*/ 28 w 32"/>
              <a:gd name="T7" fmla="*/ 8 h 16"/>
              <a:gd name="T8" fmla="*/ 22 w 32"/>
              <a:gd name="T9" fmla="*/ 8 h 16"/>
              <a:gd name="T10" fmla="*/ 16 w 32"/>
              <a:gd name="T11" fmla="*/ 8 h 16"/>
              <a:gd name="T12" fmla="*/ 16 w 32"/>
              <a:gd name="T13" fmla="*/ 8 h 16"/>
              <a:gd name="T14" fmla="*/ 10 w 32"/>
              <a:gd name="T15" fmla="*/ 10 h 16"/>
              <a:gd name="T16" fmla="*/ 4 w 32"/>
              <a:gd name="T17" fmla="*/ 14 h 16"/>
              <a:gd name="T18" fmla="*/ 2 w 32"/>
              <a:gd name="T19" fmla="*/ 16 h 16"/>
              <a:gd name="T20" fmla="*/ 0 w 32"/>
              <a:gd name="T21" fmla="*/ 14 h 16"/>
              <a:gd name="T22" fmla="*/ 0 w 32"/>
              <a:gd name="T23" fmla="*/ 14 h 16"/>
              <a:gd name="T24" fmla="*/ 0 w 32"/>
              <a:gd name="T25" fmla="*/ 10 h 16"/>
              <a:gd name="T26" fmla="*/ 4 w 32"/>
              <a:gd name="T27" fmla="*/ 6 h 16"/>
              <a:gd name="T28" fmla="*/ 14 w 32"/>
              <a:gd name="T29" fmla="*/ 0 h 16"/>
              <a:gd name="T30" fmla="*/ 14 w 32"/>
              <a:gd name="T31" fmla="*/ 0 h 16"/>
              <a:gd name="T32" fmla="*/ 18 w 32"/>
              <a:gd name="T33" fmla="*/ 0 h 16"/>
              <a:gd name="T34" fmla="*/ 24 w 32"/>
              <a:gd name="T35" fmla="*/ 0 h 16"/>
              <a:gd name="T36" fmla="*/ 28 w 32"/>
              <a:gd name="T37" fmla="*/ 2 h 16"/>
              <a:gd name="T38" fmla="*/ 32 w 32"/>
              <a:gd name="T39" fmla="*/ 6 h 16"/>
              <a:gd name="T40" fmla="*/ 32 w 32"/>
              <a:gd name="T41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" h="16">
                <a:moveTo>
                  <a:pt x="32" y="6"/>
                </a:moveTo>
                <a:lnTo>
                  <a:pt x="32" y="6"/>
                </a:lnTo>
                <a:lnTo>
                  <a:pt x="30" y="8"/>
                </a:lnTo>
                <a:lnTo>
                  <a:pt x="28" y="8"/>
                </a:lnTo>
                <a:lnTo>
                  <a:pt x="22" y="8"/>
                </a:lnTo>
                <a:lnTo>
                  <a:pt x="16" y="8"/>
                </a:lnTo>
                <a:lnTo>
                  <a:pt x="16" y="8"/>
                </a:lnTo>
                <a:lnTo>
                  <a:pt x="10" y="10"/>
                </a:lnTo>
                <a:lnTo>
                  <a:pt x="4" y="14"/>
                </a:lnTo>
                <a:lnTo>
                  <a:pt x="2" y="16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6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24" y="0"/>
                </a:lnTo>
                <a:lnTo>
                  <a:pt x="28" y="2"/>
                </a:lnTo>
                <a:lnTo>
                  <a:pt x="32" y="6"/>
                </a:lnTo>
                <a:lnTo>
                  <a:pt x="32" y="6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"/>
          <p:cNvSpPr/>
          <p:nvPr/>
        </p:nvSpPr>
        <p:spPr bwMode="auto">
          <a:xfrm>
            <a:off x="2696105" y="2771246"/>
            <a:ext cx="12700" cy="12700"/>
          </a:xfrm>
          <a:custGeom>
            <a:avLst/>
            <a:gdLst>
              <a:gd name="T0" fmla="*/ 8 w 8"/>
              <a:gd name="T1" fmla="*/ 6 h 8"/>
              <a:gd name="T2" fmla="*/ 8 w 8"/>
              <a:gd name="T3" fmla="*/ 6 h 8"/>
              <a:gd name="T4" fmla="*/ 6 w 8"/>
              <a:gd name="T5" fmla="*/ 8 h 8"/>
              <a:gd name="T6" fmla="*/ 2 w 8"/>
              <a:gd name="T7" fmla="*/ 6 h 8"/>
              <a:gd name="T8" fmla="*/ 2 w 8"/>
              <a:gd name="T9" fmla="*/ 6 h 8"/>
              <a:gd name="T10" fmla="*/ 0 w 8"/>
              <a:gd name="T11" fmla="*/ 6 h 8"/>
              <a:gd name="T12" fmla="*/ 0 w 8"/>
              <a:gd name="T13" fmla="*/ 4 h 8"/>
              <a:gd name="T14" fmla="*/ 0 w 8"/>
              <a:gd name="T15" fmla="*/ 4 h 8"/>
              <a:gd name="T16" fmla="*/ 2 w 8"/>
              <a:gd name="T17" fmla="*/ 0 h 8"/>
              <a:gd name="T18" fmla="*/ 4 w 8"/>
              <a:gd name="T19" fmla="*/ 0 h 8"/>
              <a:gd name="T20" fmla="*/ 4 w 8"/>
              <a:gd name="T21" fmla="*/ 0 h 8"/>
              <a:gd name="T22" fmla="*/ 6 w 8"/>
              <a:gd name="T23" fmla="*/ 2 h 8"/>
              <a:gd name="T24" fmla="*/ 8 w 8"/>
              <a:gd name="T25" fmla="*/ 6 h 8"/>
              <a:gd name="T26" fmla="*/ 8 w 8"/>
              <a:gd name="T2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8">
                <a:moveTo>
                  <a:pt x="8" y="6"/>
                </a:moveTo>
                <a:lnTo>
                  <a:pt x="8" y="6"/>
                </a:lnTo>
                <a:lnTo>
                  <a:pt x="6" y="8"/>
                </a:lnTo>
                <a:lnTo>
                  <a:pt x="2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6"/>
          <p:cNvSpPr/>
          <p:nvPr/>
        </p:nvSpPr>
        <p:spPr bwMode="auto">
          <a:xfrm>
            <a:off x="3864505" y="3939646"/>
            <a:ext cx="9525" cy="31750"/>
          </a:xfrm>
          <a:custGeom>
            <a:avLst/>
            <a:gdLst>
              <a:gd name="T0" fmla="*/ 6 w 6"/>
              <a:gd name="T1" fmla="*/ 18 h 20"/>
              <a:gd name="T2" fmla="*/ 6 w 6"/>
              <a:gd name="T3" fmla="*/ 18 h 20"/>
              <a:gd name="T4" fmla="*/ 4 w 6"/>
              <a:gd name="T5" fmla="*/ 18 h 20"/>
              <a:gd name="T6" fmla="*/ 4 w 6"/>
              <a:gd name="T7" fmla="*/ 20 h 20"/>
              <a:gd name="T8" fmla="*/ 4 w 6"/>
              <a:gd name="T9" fmla="*/ 20 h 20"/>
              <a:gd name="T10" fmla="*/ 4 w 6"/>
              <a:gd name="T11" fmla="*/ 20 h 20"/>
              <a:gd name="T12" fmla="*/ 2 w 6"/>
              <a:gd name="T13" fmla="*/ 18 h 20"/>
              <a:gd name="T14" fmla="*/ 0 w 6"/>
              <a:gd name="T15" fmla="*/ 18 h 20"/>
              <a:gd name="T16" fmla="*/ 0 w 6"/>
              <a:gd name="T17" fmla="*/ 2 h 20"/>
              <a:gd name="T18" fmla="*/ 0 w 6"/>
              <a:gd name="T19" fmla="*/ 2 h 20"/>
              <a:gd name="T20" fmla="*/ 2 w 6"/>
              <a:gd name="T21" fmla="*/ 2 h 20"/>
              <a:gd name="T22" fmla="*/ 4 w 6"/>
              <a:gd name="T23" fmla="*/ 0 h 20"/>
              <a:gd name="T24" fmla="*/ 4 w 6"/>
              <a:gd name="T25" fmla="*/ 0 h 20"/>
              <a:gd name="T26" fmla="*/ 4 w 6"/>
              <a:gd name="T27" fmla="*/ 0 h 20"/>
              <a:gd name="T28" fmla="*/ 4 w 6"/>
              <a:gd name="T29" fmla="*/ 2 h 20"/>
              <a:gd name="T30" fmla="*/ 6 w 6"/>
              <a:gd name="T31" fmla="*/ 2 h 20"/>
              <a:gd name="T32" fmla="*/ 6 w 6"/>
              <a:gd name="T33" fmla="*/ 18 h 20"/>
              <a:gd name="T34" fmla="*/ 6 w 6"/>
              <a:gd name="T35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20">
                <a:moveTo>
                  <a:pt x="6" y="18"/>
                </a:moveTo>
                <a:lnTo>
                  <a:pt x="6" y="18"/>
                </a:lnTo>
                <a:lnTo>
                  <a:pt x="4" y="18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2" y="18"/>
                </a:lnTo>
                <a:lnTo>
                  <a:pt x="0" y="18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6" y="2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7"/>
          <p:cNvSpPr/>
          <p:nvPr/>
        </p:nvSpPr>
        <p:spPr bwMode="auto">
          <a:xfrm>
            <a:off x="3772430" y="3984096"/>
            <a:ext cx="22225" cy="22225"/>
          </a:xfrm>
          <a:custGeom>
            <a:avLst/>
            <a:gdLst>
              <a:gd name="T0" fmla="*/ 14 w 14"/>
              <a:gd name="T1" fmla="*/ 10 h 14"/>
              <a:gd name="T2" fmla="*/ 14 w 14"/>
              <a:gd name="T3" fmla="*/ 10 h 14"/>
              <a:gd name="T4" fmla="*/ 14 w 14"/>
              <a:gd name="T5" fmla="*/ 12 h 14"/>
              <a:gd name="T6" fmla="*/ 14 w 14"/>
              <a:gd name="T7" fmla="*/ 14 h 14"/>
              <a:gd name="T8" fmla="*/ 14 w 14"/>
              <a:gd name="T9" fmla="*/ 14 h 14"/>
              <a:gd name="T10" fmla="*/ 14 w 14"/>
              <a:gd name="T11" fmla="*/ 14 h 14"/>
              <a:gd name="T12" fmla="*/ 12 w 14"/>
              <a:gd name="T13" fmla="*/ 14 h 14"/>
              <a:gd name="T14" fmla="*/ 10 w 14"/>
              <a:gd name="T15" fmla="*/ 14 h 14"/>
              <a:gd name="T16" fmla="*/ 0 w 14"/>
              <a:gd name="T17" fmla="*/ 4 h 14"/>
              <a:gd name="T18" fmla="*/ 0 w 14"/>
              <a:gd name="T19" fmla="*/ 4 h 14"/>
              <a:gd name="T20" fmla="*/ 0 w 14"/>
              <a:gd name="T21" fmla="*/ 4 h 14"/>
              <a:gd name="T22" fmla="*/ 0 w 14"/>
              <a:gd name="T23" fmla="*/ 2 h 14"/>
              <a:gd name="T24" fmla="*/ 0 w 14"/>
              <a:gd name="T25" fmla="*/ 2 h 14"/>
              <a:gd name="T26" fmla="*/ 0 w 14"/>
              <a:gd name="T27" fmla="*/ 2 h 14"/>
              <a:gd name="T28" fmla="*/ 2 w 14"/>
              <a:gd name="T29" fmla="*/ 0 h 14"/>
              <a:gd name="T30" fmla="*/ 4 w 14"/>
              <a:gd name="T31" fmla="*/ 2 h 14"/>
              <a:gd name="T32" fmla="*/ 14 w 14"/>
              <a:gd name="T33" fmla="*/ 10 h 14"/>
              <a:gd name="T34" fmla="*/ 14 w 14"/>
              <a:gd name="T3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14" y="10"/>
                </a:moveTo>
                <a:lnTo>
                  <a:pt x="14" y="10"/>
                </a:lnTo>
                <a:lnTo>
                  <a:pt x="14" y="12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2" y="14"/>
                </a:lnTo>
                <a:lnTo>
                  <a:pt x="10" y="1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lnTo>
                  <a:pt x="14" y="10"/>
                </a:lnTo>
                <a:lnTo>
                  <a:pt x="14" y="1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8"/>
          <p:cNvSpPr/>
          <p:nvPr/>
        </p:nvSpPr>
        <p:spPr bwMode="auto">
          <a:xfrm>
            <a:off x="3740680" y="4082521"/>
            <a:ext cx="31750" cy="9525"/>
          </a:xfrm>
          <a:custGeom>
            <a:avLst/>
            <a:gdLst>
              <a:gd name="T0" fmla="*/ 16 w 20"/>
              <a:gd name="T1" fmla="*/ 0 h 6"/>
              <a:gd name="T2" fmla="*/ 16 w 20"/>
              <a:gd name="T3" fmla="*/ 0 h 6"/>
              <a:gd name="T4" fmla="*/ 18 w 20"/>
              <a:gd name="T5" fmla="*/ 2 h 6"/>
              <a:gd name="T6" fmla="*/ 20 w 20"/>
              <a:gd name="T7" fmla="*/ 2 h 6"/>
              <a:gd name="T8" fmla="*/ 20 w 20"/>
              <a:gd name="T9" fmla="*/ 2 h 6"/>
              <a:gd name="T10" fmla="*/ 20 w 20"/>
              <a:gd name="T11" fmla="*/ 2 h 6"/>
              <a:gd name="T12" fmla="*/ 18 w 20"/>
              <a:gd name="T13" fmla="*/ 4 h 6"/>
              <a:gd name="T14" fmla="*/ 18 w 20"/>
              <a:gd name="T15" fmla="*/ 6 h 6"/>
              <a:gd name="T16" fmla="*/ 4 w 20"/>
              <a:gd name="T17" fmla="*/ 6 h 6"/>
              <a:gd name="T18" fmla="*/ 4 w 20"/>
              <a:gd name="T19" fmla="*/ 6 h 6"/>
              <a:gd name="T20" fmla="*/ 2 w 20"/>
              <a:gd name="T21" fmla="*/ 6 h 6"/>
              <a:gd name="T22" fmla="*/ 0 w 20"/>
              <a:gd name="T23" fmla="*/ 4 h 6"/>
              <a:gd name="T24" fmla="*/ 0 w 20"/>
              <a:gd name="T25" fmla="*/ 4 h 6"/>
              <a:gd name="T26" fmla="*/ 0 w 20"/>
              <a:gd name="T27" fmla="*/ 4 h 6"/>
              <a:gd name="T28" fmla="*/ 2 w 20"/>
              <a:gd name="T29" fmla="*/ 2 h 6"/>
              <a:gd name="T30" fmla="*/ 2 w 20"/>
              <a:gd name="T31" fmla="*/ 2 h 6"/>
              <a:gd name="T32" fmla="*/ 16 w 20"/>
              <a:gd name="T33" fmla="*/ 0 h 6"/>
              <a:gd name="T34" fmla="*/ 16 w 20"/>
              <a:gd name="T3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6">
                <a:moveTo>
                  <a:pt x="16" y="0"/>
                </a:moveTo>
                <a:lnTo>
                  <a:pt x="16" y="0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18" y="4"/>
                </a:lnTo>
                <a:lnTo>
                  <a:pt x="18" y="6"/>
                </a:lnTo>
                <a:lnTo>
                  <a:pt x="4" y="6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9"/>
          <p:cNvSpPr/>
          <p:nvPr/>
        </p:nvSpPr>
        <p:spPr bwMode="auto">
          <a:xfrm>
            <a:off x="3975630" y="4076171"/>
            <a:ext cx="28575" cy="9525"/>
          </a:xfrm>
          <a:custGeom>
            <a:avLst/>
            <a:gdLst>
              <a:gd name="T0" fmla="*/ 2 w 18"/>
              <a:gd name="T1" fmla="*/ 6 h 6"/>
              <a:gd name="T2" fmla="*/ 2 w 18"/>
              <a:gd name="T3" fmla="*/ 6 h 6"/>
              <a:gd name="T4" fmla="*/ 0 w 18"/>
              <a:gd name="T5" fmla="*/ 4 h 6"/>
              <a:gd name="T6" fmla="*/ 0 w 18"/>
              <a:gd name="T7" fmla="*/ 2 h 6"/>
              <a:gd name="T8" fmla="*/ 0 w 18"/>
              <a:gd name="T9" fmla="*/ 2 h 6"/>
              <a:gd name="T10" fmla="*/ 0 w 18"/>
              <a:gd name="T11" fmla="*/ 2 h 6"/>
              <a:gd name="T12" fmla="*/ 0 w 18"/>
              <a:gd name="T13" fmla="*/ 0 h 6"/>
              <a:gd name="T14" fmla="*/ 2 w 18"/>
              <a:gd name="T15" fmla="*/ 0 h 6"/>
              <a:gd name="T16" fmla="*/ 16 w 18"/>
              <a:gd name="T17" fmla="*/ 2 h 6"/>
              <a:gd name="T18" fmla="*/ 16 w 18"/>
              <a:gd name="T19" fmla="*/ 2 h 6"/>
              <a:gd name="T20" fmla="*/ 18 w 18"/>
              <a:gd name="T21" fmla="*/ 2 h 6"/>
              <a:gd name="T22" fmla="*/ 18 w 18"/>
              <a:gd name="T23" fmla="*/ 4 h 6"/>
              <a:gd name="T24" fmla="*/ 18 w 18"/>
              <a:gd name="T25" fmla="*/ 4 h 6"/>
              <a:gd name="T26" fmla="*/ 18 w 18"/>
              <a:gd name="T27" fmla="*/ 4 h 6"/>
              <a:gd name="T28" fmla="*/ 18 w 18"/>
              <a:gd name="T29" fmla="*/ 6 h 6"/>
              <a:gd name="T30" fmla="*/ 16 w 18"/>
              <a:gd name="T31" fmla="*/ 6 h 6"/>
              <a:gd name="T32" fmla="*/ 2 w 18"/>
              <a:gd name="T33" fmla="*/ 6 h 6"/>
              <a:gd name="T34" fmla="*/ 2 w 18"/>
              <a:gd name="T3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6">
                <a:moveTo>
                  <a:pt x="2" y="6"/>
                </a:move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6" y="2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6"/>
                </a:lnTo>
                <a:lnTo>
                  <a:pt x="16" y="6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50"/>
          <p:cNvSpPr/>
          <p:nvPr/>
        </p:nvSpPr>
        <p:spPr bwMode="auto">
          <a:xfrm>
            <a:off x="3947055" y="3980921"/>
            <a:ext cx="22225" cy="22225"/>
          </a:xfrm>
          <a:custGeom>
            <a:avLst/>
            <a:gdLst>
              <a:gd name="T0" fmla="*/ 4 w 14"/>
              <a:gd name="T1" fmla="*/ 14 h 14"/>
              <a:gd name="T2" fmla="*/ 4 w 14"/>
              <a:gd name="T3" fmla="*/ 14 h 14"/>
              <a:gd name="T4" fmla="*/ 2 w 14"/>
              <a:gd name="T5" fmla="*/ 14 h 14"/>
              <a:gd name="T6" fmla="*/ 0 w 14"/>
              <a:gd name="T7" fmla="*/ 12 h 14"/>
              <a:gd name="T8" fmla="*/ 0 w 14"/>
              <a:gd name="T9" fmla="*/ 12 h 14"/>
              <a:gd name="T10" fmla="*/ 0 w 14"/>
              <a:gd name="T11" fmla="*/ 12 h 14"/>
              <a:gd name="T12" fmla="*/ 0 w 14"/>
              <a:gd name="T13" fmla="*/ 12 h 14"/>
              <a:gd name="T14" fmla="*/ 0 w 14"/>
              <a:gd name="T15" fmla="*/ 10 h 14"/>
              <a:gd name="T16" fmla="*/ 10 w 14"/>
              <a:gd name="T17" fmla="*/ 0 h 14"/>
              <a:gd name="T18" fmla="*/ 10 w 14"/>
              <a:gd name="T19" fmla="*/ 0 h 14"/>
              <a:gd name="T20" fmla="*/ 12 w 14"/>
              <a:gd name="T21" fmla="*/ 0 h 14"/>
              <a:gd name="T22" fmla="*/ 14 w 14"/>
              <a:gd name="T23" fmla="*/ 0 h 14"/>
              <a:gd name="T24" fmla="*/ 14 w 14"/>
              <a:gd name="T25" fmla="*/ 0 h 14"/>
              <a:gd name="T26" fmla="*/ 14 w 14"/>
              <a:gd name="T27" fmla="*/ 0 h 14"/>
              <a:gd name="T28" fmla="*/ 14 w 14"/>
              <a:gd name="T29" fmla="*/ 2 h 14"/>
              <a:gd name="T30" fmla="*/ 14 w 14"/>
              <a:gd name="T31" fmla="*/ 4 h 14"/>
              <a:gd name="T32" fmla="*/ 4 w 14"/>
              <a:gd name="T33" fmla="*/ 14 h 14"/>
              <a:gd name="T34" fmla="*/ 4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4" y="14"/>
                </a:lnTo>
                <a:lnTo>
                  <a:pt x="2" y="14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2"/>
                </a:lnTo>
                <a:lnTo>
                  <a:pt x="14" y="4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51"/>
          <p:cNvSpPr>
            <a:spLocks noEditPoints="1"/>
          </p:cNvSpPr>
          <p:nvPr/>
        </p:nvSpPr>
        <p:spPr bwMode="auto">
          <a:xfrm>
            <a:off x="3788305" y="3980921"/>
            <a:ext cx="161925" cy="225425"/>
          </a:xfrm>
          <a:custGeom>
            <a:avLst/>
            <a:gdLst>
              <a:gd name="T0" fmla="*/ 68 w 102"/>
              <a:gd name="T1" fmla="*/ 122 h 142"/>
              <a:gd name="T2" fmla="*/ 66 w 102"/>
              <a:gd name="T3" fmla="*/ 126 h 142"/>
              <a:gd name="T4" fmla="*/ 38 w 102"/>
              <a:gd name="T5" fmla="*/ 126 h 142"/>
              <a:gd name="T6" fmla="*/ 36 w 102"/>
              <a:gd name="T7" fmla="*/ 126 h 142"/>
              <a:gd name="T8" fmla="*/ 34 w 102"/>
              <a:gd name="T9" fmla="*/ 122 h 142"/>
              <a:gd name="T10" fmla="*/ 68 w 102"/>
              <a:gd name="T11" fmla="*/ 108 h 142"/>
              <a:gd name="T12" fmla="*/ 68 w 102"/>
              <a:gd name="T13" fmla="*/ 122 h 142"/>
              <a:gd name="T14" fmla="*/ 32 w 102"/>
              <a:gd name="T15" fmla="*/ 26 h 142"/>
              <a:gd name="T16" fmla="*/ 22 w 102"/>
              <a:gd name="T17" fmla="*/ 36 h 142"/>
              <a:gd name="T18" fmla="*/ 20 w 102"/>
              <a:gd name="T19" fmla="*/ 52 h 142"/>
              <a:gd name="T20" fmla="*/ 20 w 102"/>
              <a:gd name="T21" fmla="*/ 58 h 142"/>
              <a:gd name="T22" fmla="*/ 26 w 102"/>
              <a:gd name="T23" fmla="*/ 70 h 142"/>
              <a:gd name="T24" fmla="*/ 30 w 102"/>
              <a:gd name="T25" fmla="*/ 76 h 142"/>
              <a:gd name="T26" fmla="*/ 32 w 102"/>
              <a:gd name="T27" fmla="*/ 78 h 142"/>
              <a:gd name="T28" fmla="*/ 30 w 102"/>
              <a:gd name="T29" fmla="*/ 80 h 142"/>
              <a:gd name="T30" fmla="*/ 28 w 102"/>
              <a:gd name="T31" fmla="*/ 80 h 142"/>
              <a:gd name="T32" fmla="*/ 18 w 102"/>
              <a:gd name="T33" fmla="*/ 66 h 142"/>
              <a:gd name="T34" fmla="*/ 14 w 102"/>
              <a:gd name="T35" fmla="*/ 52 h 142"/>
              <a:gd name="T36" fmla="*/ 16 w 102"/>
              <a:gd name="T37" fmla="*/ 42 h 142"/>
              <a:gd name="T38" fmla="*/ 24 w 102"/>
              <a:gd name="T39" fmla="*/ 28 h 142"/>
              <a:gd name="T40" fmla="*/ 30 w 102"/>
              <a:gd name="T41" fmla="*/ 22 h 142"/>
              <a:gd name="T42" fmla="*/ 32 w 102"/>
              <a:gd name="T43" fmla="*/ 22 h 142"/>
              <a:gd name="T44" fmla="*/ 32 w 102"/>
              <a:gd name="T45" fmla="*/ 22 h 142"/>
              <a:gd name="T46" fmla="*/ 32 w 102"/>
              <a:gd name="T47" fmla="*/ 26 h 142"/>
              <a:gd name="T48" fmla="*/ 102 w 102"/>
              <a:gd name="T49" fmla="*/ 52 h 142"/>
              <a:gd name="T50" fmla="*/ 100 w 102"/>
              <a:gd name="T51" fmla="*/ 42 h 142"/>
              <a:gd name="T52" fmla="*/ 94 w 102"/>
              <a:gd name="T53" fmla="*/ 22 h 142"/>
              <a:gd name="T54" fmla="*/ 80 w 102"/>
              <a:gd name="T55" fmla="*/ 10 h 142"/>
              <a:gd name="T56" fmla="*/ 62 w 102"/>
              <a:gd name="T57" fmla="*/ 2 h 142"/>
              <a:gd name="T58" fmla="*/ 50 w 102"/>
              <a:gd name="T59" fmla="*/ 0 h 142"/>
              <a:gd name="T60" fmla="*/ 32 w 102"/>
              <a:gd name="T61" fmla="*/ 4 h 142"/>
              <a:gd name="T62" fmla="*/ 16 w 102"/>
              <a:gd name="T63" fmla="*/ 16 h 142"/>
              <a:gd name="T64" fmla="*/ 4 w 102"/>
              <a:gd name="T65" fmla="*/ 32 h 142"/>
              <a:gd name="T66" fmla="*/ 0 w 102"/>
              <a:gd name="T67" fmla="*/ 52 h 142"/>
              <a:gd name="T68" fmla="*/ 2 w 102"/>
              <a:gd name="T69" fmla="*/ 66 h 142"/>
              <a:gd name="T70" fmla="*/ 18 w 102"/>
              <a:gd name="T71" fmla="*/ 90 h 142"/>
              <a:gd name="T72" fmla="*/ 30 w 102"/>
              <a:gd name="T73" fmla="*/ 108 h 142"/>
              <a:gd name="T74" fmla="*/ 30 w 102"/>
              <a:gd name="T75" fmla="*/ 122 h 142"/>
              <a:gd name="T76" fmla="*/ 38 w 102"/>
              <a:gd name="T77" fmla="*/ 130 h 142"/>
              <a:gd name="T78" fmla="*/ 38 w 102"/>
              <a:gd name="T79" fmla="*/ 134 h 142"/>
              <a:gd name="T80" fmla="*/ 42 w 102"/>
              <a:gd name="T81" fmla="*/ 140 h 142"/>
              <a:gd name="T82" fmla="*/ 54 w 102"/>
              <a:gd name="T83" fmla="*/ 142 h 142"/>
              <a:gd name="T84" fmla="*/ 60 w 102"/>
              <a:gd name="T85" fmla="*/ 140 h 142"/>
              <a:gd name="T86" fmla="*/ 64 w 102"/>
              <a:gd name="T87" fmla="*/ 134 h 142"/>
              <a:gd name="T88" fmla="*/ 64 w 102"/>
              <a:gd name="T89" fmla="*/ 130 h 142"/>
              <a:gd name="T90" fmla="*/ 72 w 102"/>
              <a:gd name="T91" fmla="*/ 122 h 142"/>
              <a:gd name="T92" fmla="*/ 72 w 102"/>
              <a:gd name="T93" fmla="*/ 98 h 142"/>
              <a:gd name="T94" fmla="*/ 84 w 102"/>
              <a:gd name="T95" fmla="*/ 90 h 142"/>
              <a:gd name="T96" fmla="*/ 100 w 102"/>
              <a:gd name="T97" fmla="*/ 66 h 142"/>
              <a:gd name="T98" fmla="*/ 102 w 102"/>
              <a:gd name="T99" fmla="*/ 5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42">
                <a:moveTo>
                  <a:pt x="68" y="122"/>
                </a:moveTo>
                <a:lnTo>
                  <a:pt x="68" y="122"/>
                </a:lnTo>
                <a:lnTo>
                  <a:pt x="66" y="126"/>
                </a:lnTo>
                <a:lnTo>
                  <a:pt x="66" y="126"/>
                </a:lnTo>
                <a:lnTo>
                  <a:pt x="64" y="126"/>
                </a:lnTo>
                <a:lnTo>
                  <a:pt x="38" y="126"/>
                </a:lnTo>
                <a:lnTo>
                  <a:pt x="38" y="126"/>
                </a:lnTo>
                <a:lnTo>
                  <a:pt x="36" y="126"/>
                </a:lnTo>
                <a:lnTo>
                  <a:pt x="36" y="126"/>
                </a:lnTo>
                <a:lnTo>
                  <a:pt x="34" y="122"/>
                </a:lnTo>
                <a:lnTo>
                  <a:pt x="34" y="108"/>
                </a:lnTo>
                <a:lnTo>
                  <a:pt x="68" y="108"/>
                </a:lnTo>
                <a:lnTo>
                  <a:pt x="68" y="122"/>
                </a:lnTo>
                <a:lnTo>
                  <a:pt x="68" y="122"/>
                </a:lnTo>
                <a:close/>
                <a:moveTo>
                  <a:pt x="32" y="26"/>
                </a:moveTo>
                <a:lnTo>
                  <a:pt x="32" y="26"/>
                </a:lnTo>
                <a:lnTo>
                  <a:pt x="26" y="30"/>
                </a:lnTo>
                <a:lnTo>
                  <a:pt x="22" y="36"/>
                </a:lnTo>
                <a:lnTo>
                  <a:pt x="20" y="44"/>
                </a:lnTo>
                <a:lnTo>
                  <a:pt x="20" y="52"/>
                </a:lnTo>
                <a:lnTo>
                  <a:pt x="20" y="52"/>
                </a:lnTo>
                <a:lnTo>
                  <a:pt x="20" y="58"/>
                </a:lnTo>
                <a:lnTo>
                  <a:pt x="22" y="64"/>
                </a:lnTo>
                <a:lnTo>
                  <a:pt x="26" y="70"/>
                </a:lnTo>
                <a:lnTo>
                  <a:pt x="30" y="76"/>
                </a:lnTo>
                <a:lnTo>
                  <a:pt x="30" y="76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2" y="74"/>
                </a:lnTo>
                <a:lnTo>
                  <a:pt x="18" y="66"/>
                </a:lnTo>
                <a:lnTo>
                  <a:pt x="16" y="60"/>
                </a:lnTo>
                <a:lnTo>
                  <a:pt x="14" y="52"/>
                </a:lnTo>
                <a:lnTo>
                  <a:pt x="14" y="52"/>
                </a:lnTo>
                <a:lnTo>
                  <a:pt x="16" y="42"/>
                </a:lnTo>
                <a:lnTo>
                  <a:pt x="18" y="34"/>
                </a:lnTo>
                <a:lnTo>
                  <a:pt x="24" y="28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6"/>
                </a:lnTo>
                <a:lnTo>
                  <a:pt x="32" y="26"/>
                </a:lnTo>
                <a:close/>
                <a:moveTo>
                  <a:pt x="102" y="52"/>
                </a:moveTo>
                <a:lnTo>
                  <a:pt x="102" y="52"/>
                </a:lnTo>
                <a:lnTo>
                  <a:pt x="100" y="42"/>
                </a:lnTo>
                <a:lnTo>
                  <a:pt x="98" y="32"/>
                </a:lnTo>
                <a:lnTo>
                  <a:pt x="94" y="22"/>
                </a:lnTo>
                <a:lnTo>
                  <a:pt x="86" y="16"/>
                </a:lnTo>
                <a:lnTo>
                  <a:pt x="80" y="10"/>
                </a:lnTo>
                <a:lnTo>
                  <a:pt x="70" y="4"/>
                </a:lnTo>
                <a:lnTo>
                  <a:pt x="62" y="2"/>
                </a:lnTo>
                <a:lnTo>
                  <a:pt x="50" y="0"/>
                </a:lnTo>
                <a:lnTo>
                  <a:pt x="50" y="0"/>
                </a:lnTo>
                <a:lnTo>
                  <a:pt x="40" y="2"/>
                </a:lnTo>
                <a:lnTo>
                  <a:pt x="32" y="4"/>
                </a:lnTo>
                <a:lnTo>
                  <a:pt x="22" y="10"/>
                </a:lnTo>
                <a:lnTo>
                  <a:pt x="16" y="16"/>
                </a:lnTo>
                <a:lnTo>
                  <a:pt x="8" y="22"/>
                </a:lnTo>
                <a:lnTo>
                  <a:pt x="4" y="32"/>
                </a:lnTo>
                <a:lnTo>
                  <a:pt x="2" y="42"/>
                </a:lnTo>
                <a:lnTo>
                  <a:pt x="0" y="52"/>
                </a:lnTo>
                <a:lnTo>
                  <a:pt x="0" y="52"/>
                </a:lnTo>
                <a:lnTo>
                  <a:pt x="2" y="66"/>
                </a:lnTo>
                <a:lnTo>
                  <a:pt x="8" y="80"/>
                </a:lnTo>
                <a:lnTo>
                  <a:pt x="18" y="90"/>
                </a:lnTo>
                <a:lnTo>
                  <a:pt x="30" y="98"/>
                </a:lnTo>
                <a:lnTo>
                  <a:pt x="30" y="108"/>
                </a:lnTo>
                <a:lnTo>
                  <a:pt x="30" y="122"/>
                </a:lnTo>
                <a:lnTo>
                  <a:pt x="30" y="122"/>
                </a:lnTo>
                <a:lnTo>
                  <a:pt x="32" y="128"/>
                </a:lnTo>
                <a:lnTo>
                  <a:pt x="38" y="130"/>
                </a:lnTo>
                <a:lnTo>
                  <a:pt x="38" y="130"/>
                </a:lnTo>
                <a:lnTo>
                  <a:pt x="38" y="134"/>
                </a:lnTo>
                <a:lnTo>
                  <a:pt x="38" y="134"/>
                </a:lnTo>
                <a:lnTo>
                  <a:pt x="42" y="140"/>
                </a:lnTo>
                <a:lnTo>
                  <a:pt x="48" y="142"/>
                </a:lnTo>
                <a:lnTo>
                  <a:pt x="54" y="142"/>
                </a:lnTo>
                <a:lnTo>
                  <a:pt x="54" y="142"/>
                </a:lnTo>
                <a:lnTo>
                  <a:pt x="60" y="140"/>
                </a:lnTo>
                <a:lnTo>
                  <a:pt x="64" y="134"/>
                </a:lnTo>
                <a:lnTo>
                  <a:pt x="64" y="134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2" y="122"/>
                </a:lnTo>
                <a:lnTo>
                  <a:pt x="72" y="104"/>
                </a:lnTo>
                <a:lnTo>
                  <a:pt x="72" y="98"/>
                </a:lnTo>
                <a:lnTo>
                  <a:pt x="72" y="98"/>
                </a:lnTo>
                <a:lnTo>
                  <a:pt x="84" y="90"/>
                </a:lnTo>
                <a:lnTo>
                  <a:pt x="94" y="80"/>
                </a:lnTo>
                <a:lnTo>
                  <a:pt x="100" y="66"/>
                </a:lnTo>
                <a:lnTo>
                  <a:pt x="102" y="52"/>
                </a:lnTo>
                <a:lnTo>
                  <a:pt x="102" y="5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"/>
          <p:cNvSpPr>
            <a:spLocks noEditPoints="1"/>
          </p:cNvSpPr>
          <p:nvPr/>
        </p:nvSpPr>
        <p:spPr bwMode="auto">
          <a:xfrm>
            <a:off x="1340380" y="3990446"/>
            <a:ext cx="206375" cy="203200"/>
          </a:xfrm>
          <a:custGeom>
            <a:avLst/>
            <a:gdLst>
              <a:gd name="T0" fmla="*/ 124 w 130"/>
              <a:gd name="T1" fmla="*/ 44 h 128"/>
              <a:gd name="T2" fmla="*/ 66 w 130"/>
              <a:gd name="T3" fmla="*/ 54 h 128"/>
              <a:gd name="T4" fmla="*/ 4 w 130"/>
              <a:gd name="T5" fmla="*/ 42 h 128"/>
              <a:gd name="T6" fmla="*/ 6 w 130"/>
              <a:gd name="T7" fmla="*/ 34 h 128"/>
              <a:gd name="T8" fmla="*/ 48 w 130"/>
              <a:gd name="T9" fmla="*/ 42 h 128"/>
              <a:gd name="T10" fmla="*/ 100 w 130"/>
              <a:gd name="T11" fmla="*/ 40 h 128"/>
              <a:gd name="T12" fmla="*/ 128 w 130"/>
              <a:gd name="T13" fmla="*/ 36 h 128"/>
              <a:gd name="T14" fmla="*/ 128 w 130"/>
              <a:gd name="T15" fmla="*/ 60 h 128"/>
              <a:gd name="T16" fmla="*/ 90 w 130"/>
              <a:gd name="T17" fmla="*/ 74 h 128"/>
              <a:gd name="T18" fmla="*/ 20 w 130"/>
              <a:gd name="T19" fmla="*/ 70 h 128"/>
              <a:gd name="T20" fmla="*/ 2 w 130"/>
              <a:gd name="T21" fmla="*/ 60 h 128"/>
              <a:gd name="T22" fmla="*/ 18 w 130"/>
              <a:gd name="T23" fmla="*/ 58 h 128"/>
              <a:gd name="T24" fmla="*/ 66 w 130"/>
              <a:gd name="T25" fmla="*/ 64 h 128"/>
              <a:gd name="T26" fmla="*/ 124 w 130"/>
              <a:gd name="T27" fmla="*/ 54 h 128"/>
              <a:gd name="T28" fmla="*/ 128 w 130"/>
              <a:gd name="T29" fmla="*/ 60 h 128"/>
              <a:gd name="T30" fmla="*/ 124 w 130"/>
              <a:gd name="T31" fmla="*/ 86 h 128"/>
              <a:gd name="T32" fmla="*/ 66 w 130"/>
              <a:gd name="T33" fmla="*/ 96 h 128"/>
              <a:gd name="T34" fmla="*/ 4 w 130"/>
              <a:gd name="T35" fmla="*/ 84 h 128"/>
              <a:gd name="T36" fmla="*/ 6 w 130"/>
              <a:gd name="T37" fmla="*/ 76 h 128"/>
              <a:gd name="T38" fmla="*/ 48 w 130"/>
              <a:gd name="T39" fmla="*/ 84 h 128"/>
              <a:gd name="T40" fmla="*/ 100 w 130"/>
              <a:gd name="T41" fmla="*/ 84 h 128"/>
              <a:gd name="T42" fmla="*/ 128 w 130"/>
              <a:gd name="T43" fmla="*/ 78 h 128"/>
              <a:gd name="T44" fmla="*/ 128 w 130"/>
              <a:gd name="T45" fmla="*/ 102 h 128"/>
              <a:gd name="T46" fmla="*/ 90 w 130"/>
              <a:gd name="T47" fmla="*/ 116 h 128"/>
              <a:gd name="T48" fmla="*/ 20 w 130"/>
              <a:gd name="T49" fmla="*/ 112 h 128"/>
              <a:gd name="T50" fmla="*/ 2 w 130"/>
              <a:gd name="T51" fmla="*/ 102 h 128"/>
              <a:gd name="T52" fmla="*/ 18 w 130"/>
              <a:gd name="T53" fmla="*/ 102 h 128"/>
              <a:gd name="T54" fmla="*/ 66 w 130"/>
              <a:gd name="T55" fmla="*/ 106 h 128"/>
              <a:gd name="T56" fmla="*/ 124 w 130"/>
              <a:gd name="T57" fmla="*/ 98 h 128"/>
              <a:gd name="T58" fmla="*/ 128 w 130"/>
              <a:gd name="T59" fmla="*/ 102 h 128"/>
              <a:gd name="T60" fmla="*/ 110 w 130"/>
              <a:gd name="T61" fmla="*/ 8 h 128"/>
              <a:gd name="T62" fmla="*/ 128 w 130"/>
              <a:gd name="T63" fmla="*/ 18 h 128"/>
              <a:gd name="T64" fmla="*/ 90 w 130"/>
              <a:gd name="T65" fmla="*/ 30 h 128"/>
              <a:gd name="T66" fmla="*/ 20 w 130"/>
              <a:gd name="T67" fmla="*/ 28 h 128"/>
              <a:gd name="T68" fmla="*/ 2 w 130"/>
              <a:gd name="T69" fmla="*/ 18 h 128"/>
              <a:gd name="T70" fmla="*/ 40 w 130"/>
              <a:gd name="T71" fmla="*/ 4 h 128"/>
              <a:gd name="T72" fmla="*/ 130 w 130"/>
              <a:gd name="T73" fmla="*/ 18 h 128"/>
              <a:gd name="T74" fmla="*/ 110 w 130"/>
              <a:gd name="T75" fmla="*/ 4 h 128"/>
              <a:gd name="T76" fmla="*/ 42 w 130"/>
              <a:gd name="T77" fmla="*/ 2 h 128"/>
              <a:gd name="T78" fmla="*/ 0 w 130"/>
              <a:gd name="T79" fmla="*/ 18 h 128"/>
              <a:gd name="T80" fmla="*/ 4 w 130"/>
              <a:gd name="T81" fmla="*/ 32 h 128"/>
              <a:gd name="T82" fmla="*/ 0 w 130"/>
              <a:gd name="T83" fmla="*/ 46 h 128"/>
              <a:gd name="T84" fmla="*/ 4 w 130"/>
              <a:gd name="T85" fmla="*/ 54 h 128"/>
              <a:gd name="T86" fmla="*/ 0 w 130"/>
              <a:gd name="T87" fmla="*/ 68 h 128"/>
              <a:gd name="T88" fmla="*/ 2 w 130"/>
              <a:gd name="T89" fmla="*/ 78 h 128"/>
              <a:gd name="T90" fmla="*/ 2 w 130"/>
              <a:gd name="T91" fmla="*/ 94 h 128"/>
              <a:gd name="T92" fmla="*/ 0 w 130"/>
              <a:gd name="T93" fmla="*/ 102 h 128"/>
              <a:gd name="T94" fmla="*/ 6 w 130"/>
              <a:gd name="T95" fmla="*/ 118 h 128"/>
              <a:gd name="T96" fmla="*/ 66 w 130"/>
              <a:gd name="T97" fmla="*/ 128 h 128"/>
              <a:gd name="T98" fmla="*/ 130 w 130"/>
              <a:gd name="T99" fmla="*/ 114 h 128"/>
              <a:gd name="T100" fmla="*/ 130 w 130"/>
              <a:gd name="T101" fmla="*/ 100 h 128"/>
              <a:gd name="T102" fmla="*/ 130 w 130"/>
              <a:gd name="T103" fmla="*/ 90 h 128"/>
              <a:gd name="T104" fmla="*/ 126 w 130"/>
              <a:gd name="T105" fmla="*/ 74 h 128"/>
              <a:gd name="T106" fmla="*/ 130 w 130"/>
              <a:gd name="T107" fmla="*/ 60 h 128"/>
              <a:gd name="T108" fmla="*/ 126 w 130"/>
              <a:gd name="T109" fmla="*/ 54 h 128"/>
              <a:gd name="T110" fmla="*/ 130 w 130"/>
              <a:gd name="T111" fmla="*/ 38 h 128"/>
              <a:gd name="T112" fmla="*/ 130 w 130"/>
              <a:gd name="T113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0" h="128">
                <a:moveTo>
                  <a:pt x="128" y="38"/>
                </a:moveTo>
                <a:lnTo>
                  <a:pt x="128" y="38"/>
                </a:lnTo>
                <a:lnTo>
                  <a:pt x="128" y="42"/>
                </a:lnTo>
                <a:lnTo>
                  <a:pt x="124" y="44"/>
                </a:lnTo>
                <a:lnTo>
                  <a:pt x="110" y="48"/>
                </a:lnTo>
                <a:lnTo>
                  <a:pt x="90" y="52"/>
                </a:lnTo>
                <a:lnTo>
                  <a:pt x="66" y="54"/>
                </a:lnTo>
                <a:lnTo>
                  <a:pt x="66" y="54"/>
                </a:lnTo>
                <a:lnTo>
                  <a:pt x="40" y="52"/>
                </a:lnTo>
                <a:lnTo>
                  <a:pt x="20" y="48"/>
                </a:lnTo>
                <a:lnTo>
                  <a:pt x="6" y="44"/>
                </a:lnTo>
                <a:lnTo>
                  <a:pt x="4" y="42"/>
                </a:lnTo>
                <a:lnTo>
                  <a:pt x="2" y="38"/>
                </a:lnTo>
                <a:lnTo>
                  <a:pt x="2" y="38"/>
                </a:lnTo>
                <a:lnTo>
                  <a:pt x="4" y="36"/>
                </a:lnTo>
                <a:lnTo>
                  <a:pt x="6" y="34"/>
                </a:lnTo>
                <a:lnTo>
                  <a:pt x="6" y="34"/>
                </a:lnTo>
                <a:lnTo>
                  <a:pt x="18" y="38"/>
                </a:lnTo>
                <a:lnTo>
                  <a:pt x="32" y="40"/>
                </a:lnTo>
                <a:lnTo>
                  <a:pt x="48" y="42"/>
                </a:lnTo>
                <a:lnTo>
                  <a:pt x="66" y="42"/>
                </a:lnTo>
                <a:lnTo>
                  <a:pt x="66" y="42"/>
                </a:lnTo>
                <a:lnTo>
                  <a:pt x="82" y="42"/>
                </a:lnTo>
                <a:lnTo>
                  <a:pt x="100" y="40"/>
                </a:lnTo>
                <a:lnTo>
                  <a:pt x="114" y="38"/>
                </a:lnTo>
                <a:lnTo>
                  <a:pt x="124" y="34"/>
                </a:lnTo>
                <a:lnTo>
                  <a:pt x="124" y="34"/>
                </a:lnTo>
                <a:lnTo>
                  <a:pt x="128" y="36"/>
                </a:lnTo>
                <a:lnTo>
                  <a:pt x="128" y="38"/>
                </a:lnTo>
                <a:lnTo>
                  <a:pt x="128" y="38"/>
                </a:lnTo>
                <a:close/>
                <a:moveTo>
                  <a:pt x="128" y="60"/>
                </a:moveTo>
                <a:lnTo>
                  <a:pt x="128" y="60"/>
                </a:lnTo>
                <a:lnTo>
                  <a:pt x="128" y="62"/>
                </a:lnTo>
                <a:lnTo>
                  <a:pt x="124" y="66"/>
                </a:lnTo>
                <a:lnTo>
                  <a:pt x="110" y="70"/>
                </a:lnTo>
                <a:lnTo>
                  <a:pt x="90" y="74"/>
                </a:lnTo>
                <a:lnTo>
                  <a:pt x="66" y="74"/>
                </a:lnTo>
                <a:lnTo>
                  <a:pt x="66" y="74"/>
                </a:lnTo>
                <a:lnTo>
                  <a:pt x="40" y="74"/>
                </a:lnTo>
                <a:lnTo>
                  <a:pt x="20" y="70"/>
                </a:lnTo>
                <a:lnTo>
                  <a:pt x="6" y="66"/>
                </a:lnTo>
                <a:lnTo>
                  <a:pt x="4" y="62"/>
                </a:lnTo>
                <a:lnTo>
                  <a:pt x="2" y="60"/>
                </a:lnTo>
                <a:lnTo>
                  <a:pt x="2" y="60"/>
                </a:lnTo>
                <a:lnTo>
                  <a:pt x="4" y="58"/>
                </a:lnTo>
                <a:lnTo>
                  <a:pt x="6" y="54"/>
                </a:lnTo>
                <a:lnTo>
                  <a:pt x="6" y="54"/>
                </a:lnTo>
                <a:lnTo>
                  <a:pt x="18" y="58"/>
                </a:lnTo>
                <a:lnTo>
                  <a:pt x="32" y="62"/>
                </a:lnTo>
                <a:lnTo>
                  <a:pt x="48" y="64"/>
                </a:lnTo>
                <a:lnTo>
                  <a:pt x="66" y="64"/>
                </a:lnTo>
                <a:lnTo>
                  <a:pt x="66" y="64"/>
                </a:lnTo>
                <a:lnTo>
                  <a:pt x="82" y="64"/>
                </a:lnTo>
                <a:lnTo>
                  <a:pt x="100" y="62"/>
                </a:lnTo>
                <a:lnTo>
                  <a:pt x="114" y="58"/>
                </a:lnTo>
                <a:lnTo>
                  <a:pt x="124" y="54"/>
                </a:lnTo>
                <a:lnTo>
                  <a:pt x="124" y="54"/>
                </a:lnTo>
                <a:lnTo>
                  <a:pt x="128" y="58"/>
                </a:lnTo>
                <a:lnTo>
                  <a:pt x="128" y="60"/>
                </a:lnTo>
                <a:lnTo>
                  <a:pt x="128" y="60"/>
                </a:lnTo>
                <a:close/>
                <a:moveTo>
                  <a:pt x="128" y="82"/>
                </a:moveTo>
                <a:lnTo>
                  <a:pt x="128" y="82"/>
                </a:lnTo>
                <a:lnTo>
                  <a:pt x="128" y="84"/>
                </a:lnTo>
                <a:lnTo>
                  <a:pt x="124" y="86"/>
                </a:lnTo>
                <a:lnTo>
                  <a:pt x="110" y="92"/>
                </a:lnTo>
                <a:lnTo>
                  <a:pt x="90" y="94"/>
                </a:lnTo>
                <a:lnTo>
                  <a:pt x="66" y="96"/>
                </a:lnTo>
                <a:lnTo>
                  <a:pt x="66" y="96"/>
                </a:lnTo>
                <a:lnTo>
                  <a:pt x="40" y="94"/>
                </a:lnTo>
                <a:lnTo>
                  <a:pt x="20" y="92"/>
                </a:lnTo>
                <a:lnTo>
                  <a:pt x="6" y="86"/>
                </a:lnTo>
                <a:lnTo>
                  <a:pt x="4" y="84"/>
                </a:lnTo>
                <a:lnTo>
                  <a:pt x="2" y="82"/>
                </a:lnTo>
                <a:lnTo>
                  <a:pt x="2" y="82"/>
                </a:lnTo>
                <a:lnTo>
                  <a:pt x="4" y="78"/>
                </a:lnTo>
                <a:lnTo>
                  <a:pt x="6" y="76"/>
                </a:lnTo>
                <a:lnTo>
                  <a:pt x="6" y="76"/>
                </a:lnTo>
                <a:lnTo>
                  <a:pt x="18" y="80"/>
                </a:lnTo>
                <a:lnTo>
                  <a:pt x="32" y="84"/>
                </a:lnTo>
                <a:lnTo>
                  <a:pt x="48" y="84"/>
                </a:lnTo>
                <a:lnTo>
                  <a:pt x="66" y="86"/>
                </a:lnTo>
                <a:lnTo>
                  <a:pt x="66" y="86"/>
                </a:lnTo>
                <a:lnTo>
                  <a:pt x="82" y="84"/>
                </a:lnTo>
                <a:lnTo>
                  <a:pt x="100" y="84"/>
                </a:lnTo>
                <a:lnTo>
                  <a:pt x="114" y="80"/>
                </a:lnTo>
                <a:lnTo>
                  <a:pt x="124" y="76"/>
                </a:lnTo>
                <a:lnTo>
                  <a:pt x="124" y="76"/>
                </a:lnTo>
                <a:lnTo>
                  <a:pt x="128" y="78"/>
                </a:lnTo>
                <a:lnTo>
                  <a:pt x="128" y="82"/>
                </a:lnTo>
                <a:lnTo>
                  <a:pt x="128" y="82"/>
                </a:lnTo>
                <a:close/>
                <a:moveTo>
                  <a:pt x="128" y="102"/>
                </a:moveTo>
                <a:lnTo>
                  <a:pt x="128" y="102"/>
                </a:lnTo>
                <a:lnTo>
                  <a:pt x="128" y="106"/>
                </a:lnTo>
                <a:lnTo>
                  <a:pt x="124" y="108"/>
                </a:lnTo>
                <a:lnTo>
                  <a:pt x="110" y="112"/>
                </a:lnTo>
                <a:lnTo>
                  <a:pt x="90" y="116"/>
                </a:lnTo>
                <a:lnTo>
                  <a:pt x="66" y="118"/>
                </a:lnTo>
                <a:lnTo>
                  <a:pt x="66" y="118"/>
                </a:lnTo>
                <a:lnTo>
                  <a:pt x="40" y="116"/>
                </a:lnTo>
                <a:lnTo>
                  <a:pt x="20" y="112"/>
                </a:lnTo>
                <a:lnTo>
                  <a:pt x="6" y="108"/>
                </a:lnTo>
                <a:lnTo>
                  <a:pt x="4" y="106"/>
                </a:lnTo>
                <a:lnTo>
                  <a:pt x="2" y="102"/>
                </a:lnTo>
                <a:lnTo>
                  <a:pt x="2" y="102"/>
                </a:lnTo>
                <a:lnTo>
                  <a:pt x="4" y="100"/>
                </a:lnTo>
                <a:lnTo>
                  <a:pt x="6" y="98"/>
                </a:lnTo>
                <a:lnTo>
                  <a:pt x="6" y="98"/>
                </a:lnTo>
                <a:lnTo>
                  <a:pt x="18" y="102"/>
                </a:lnTo>
                <a:lnTo>
                  <a:pt x="32" y="104"/>
                </a:lnTo>
                <a:lnTo>
                  <a:pt x="48" y="106"/>
                </a:lnTo>
                <a:lnTo>
                  <a:pt x="66" y="106"/>
                </a:lnTo>
                <a:lnTo>
                  <a:pt x="66" y="106"/>
                </a:lnTo>
                <a:lnTo>
                  <a:pt x="82" y="106"/>
                </a:lnTo>
                <a:lnTo>
                  <a:pt x="100" y="104"/>
                </a:lnTo>
                <a:lnTo>
                  <a:pt x="114" y="102"/>
                </a:lnTo>
                <a:lnTo>
                  <a:pt x="124" y="98"/>
                </a:lnTo>
                <a:lnTo>
                  <a:pt x="124" y="98"/>
                </a:lnTo>
                <a:lnTo>
                  <a:pt x="128" y="100"/>
                </a:lnTo>
                <a:lnTo>
                  <a:pt x="128" y="102"/>
                </a:lnTo>
                <a:lnTo>
                  <a:pt x="128" y="102"/>
                </a:lnTo>
                <a:close/>
                <a:moveTo>
                  <a:pt x="66" y="2"/>
                </a:moveTo>
                <a:lnTo>
                  <a:pt x="66" y="2"/>
                </a:lnTo>
                <a:lnTo>
                  <a:pt x="90" y="4"/>
                </a:lnTo>
                <a:lnTo>
                  <a:pt x="110" y="8"/>
                </a:lnTo>
                <a:lnTo>
                  <a:pt x="124" y="12"/>
                </a:lnTo>
                <a:lnTo>
                  <a:pt x="128" y="14"/>
                </a:lnTo>
                <a:lnTo>
                  <a:pt x="128" y="18"/>
                </a:lnTo>
                <a:lnTo>
                  <a:pt x="128" y="18"/>
                </a:lnTo>
                <a:lnTo>
                  <a:pt x="128" y="20"/>
                </a:lnTo>
                <a:lnTo>
                  <a:pt x="124" y="22"/>
                </a:lnTo>
                <a:lnTo>
                  <a:pt x="110" y="28"/>
                </a:lnTo>
                <a:lnTo>
                  <a:pt x="90" y="30"/>
                </a:lnTo>
                <a:lnTo>
                  <a:pt x="66" y="32"/>
                </a:lnTo>
                <a:lnTo>
                  <a:pt x="66" y="32"/>
                </a:lnTo>
                <a:lnTo>
                  <a:pt x="40" y="30"/>
                </a:lnTo>
                <a:lnTo>
                  <a:pt x="20" y="28"/>
                </a:lnTo>
                <a:lnTo>
                  <a:pt x="6" y="22"/>
                </a:lnTo>
                <a:lnTo>
                  <a:pt x="4" y="20"/>
                </a:lnTo>
                <a:lnTo>
                  <a:pt x="2" y="18"/>
                </a:lnTo>
                <a:lnTo>
                  <a:pt x="2" y="18"/>
                </a:lnTo>
                <a:lnTo>
                  <a:pt x="4" y="14"/>
                </a:lnTo>
                <a:lnTo>
                  <a:pt x="6" y="12"/>
                </a:lnTo>
                <a:lnTo>
                  <a:pt x="20" y="8"/>
                </a:lnTo>
                <a:lnTo>
                  <a:pt x="40" y="4"/>
                </a:lnTo>
                <a:lnTo>
                  <a:pt x="66" y="2"/>
                </a:lnTo>
                <a:lnTo>
                  <a:pt x="66" y="2"/>
                </a:lnTo>
                <a:close/>
                <a:moveTo>
                  <a:pt x="130" y="26"/>
                </a:moveTo>
                <a:lnTo>
                  <a:pt x="130" y="18"/>
                </a:lnTo>
                <a:lnTo>
                  <a:pt x="130" y="18"/>
                </a:lnTo>
                <a:lnTo>
                  <a:pt x="130" y="14"/>
                </a:lnTo>
                <a:lnTo>
                  <a:pt x="126" y="10"/>
                </a:lnTo>
                <a:lnTo>
                  <a:pt x="110" y="4"/>
                </a:lnTo>
                <a:lnTo>
                  <a:pt x="90" y="2"/>
                </a:lnTo>
                <a:lnTo>
                  <a:pt x="66" y="0"/>
                </a:lnTo>
                <a:lnTo>
                  <a:pt x="66" y="0"/>
                </a:lnTo>
                <a:lnTo>
                  <a:pt x="42" y="2"/>
                </a:lnTo>
                <a:lnTo>
                  <a:pt x="20" y="4"/>
                </a:lnTo>
                <a:lnTo>
                  <a:pt x="6" y="10"/>
                </a:lnTo>
                <a:lnTo>
                  <a:pt x="2" y="14"/>
                </a:lnTo>
                <a:lnTo>
                  <a:pt x="0" y="18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4" y="32"/>
                </a:lnTo>
                <a:lnTo>
                  <a:pt x="4" y="32"/>
                </a:lnTo>
                <a:lnTo>
                  <a:pt x="2" y="36"/>
                </a:lnTo>
                <a:lnTo>
                  <a:pt x="0" y="38"/>
                </a:lnTo>
                <a:lnTo>
                  <a:pt x="0" y="46"/>
                </a:lnTo>
                <a:lnTo>
                  <a:pt x="0" y="46"/>
                </a:lnTo>
                <a:lnTo>
                  <a:pt x="2" y="50"/>
                </a:lnTo>
                <a:lnTo>
                  <a:pt x="4" y="54"/>
                </a:lnTo>
                <a:lnTo>
                  <a:pt x="4" y="54"/>
                </a:lnTo>
                <a:lnTo>
                  <a:pt x="2" y="56"/>
                </a:lnTo>
                <a:lnTo>
                  <a:pt x="0" y="60"/>
                </a:lnTo>
                <a:lnTo>
                  <a:pt x="0" y="68"/>
                </a:lnTo>
                <a:lnTo>
                  <a:pt x="0" y="68"/>
                </a:lnTo>
                <a:lnTo>
                  <a:pt x="2" y="72"/>
                </a:lnTo>
                <a:lnTo>
                  <a:pt x="4" y="74"/>
                </a:lnTo>
                <a:lnTo>
                  <a:pt x="4" y="74"/>
                </a:lnTo>
                <a:lnTo>
                  <a:pt x="2" y="78"/>
                </a:lnTo>
                <a:lnTo>
                  <a:pt x="0" y="82"/>
                </a:lnTo>
                <a:lnTo>
                  <a:pt x="0" y="90"/>
                </a:lnTo>
                <a:lnTo>
                  <a:pt x="0" y="90"/>
                </a:lnTo>
                <a:lnTo>
                  <a:pt x="2" y="94"/>
                </a:lnTo>
                <a:lnTo>
                  <a:pt x="4" y="96"/>
                </a:lnTo>
                <a:lnTo>
                  <a:pt x="4" y="96"/>
                </a:lnTo>
                <a:lnTo>
                  <a:pt x="2" y="100"/>
                </a:lnTo>
                <a:lnTo>
                  <a:pt x="0" y="102"/>
                </a:lnTo>
                <a:lnTo>
                  <a:pt x="0" y="110"/>
                </a:lnTo>
                <a:lnTo>
                  <a:pt x="0" y="110"/>
                </a:lnTo>
                <a:lnTo>
                  <a:pt x="2" y="114"/>
                </a:lnTo>
                <a:lnTo>
                  <a:pt x="6" y="118"/>
                </a:lnTo>
                <a:lnTo>
                  <a:pt x="20" y="124"/>
                </a:lnTo>
                <a:lnTo>
                  <a:pt x="42" y="126"/>
                </a:lnTo>
                <a:lnTo>
                  <a:pt x="66" y="128"/>
                </a:lnTo>
                <a:lnTo>
                  <a:pt x="66" y="128"/>
                </a:lnTo>
                <a:lnTo>
                  <a:pt x="90" y="126"/>
                </a:lnTo>
                <a:lnTo>
                  <a:pt x="110" y="124"/>
                </a:lnTo>
                <a:lnTo>
                  <a:pt x="126" y="118"/>
                </a:lnTo>
                <a:lnTo>
                  <a:pt x="130" y="114"/>
                </a:lnTo>
                <a:lnTo>
                  <a:pt x="130" y="110"/>
                </a:lnTo>
                <a:lnTo>
                  <a:pt x="130" y="102"/>
                </a:lnTo>
                <a:lnTo>
                  <a:pt x="130" y="102"/>
                </a:lnTo>
                <a:lnTo>
                  <a:pt x="130" y="100"/>
                </a:lnTo>
                <a:lnTo>
                  <a:pt x="126" y="96"/>
                </a:lnTo>
                <a:lnTo>
                  <a:pt x="126" y="96"/>
                </a:lnTo>
                <a:lnTo>
                  <a:pt x="130" y="94"/>
                </a:lnTo>
                <a:lnTo>
                  <a:pt x="130" y="90"/>
                </a:lnTo>
                <a:lnTo>
                  <a:pt x="130" y="82"/>
                </a:lnTo>
                <a:lnTo>
                  <a:pt x="130" y="82"/>
                </a:lnTo>
                <a:lnTo>
                  <a:pt x="130" y="78"/>
                </a:lnTo>
                <a:lnTo>
                  <a:pt x="126" y="74"/>
                </a:lnTo>
                <a:lnTo>
                  <a:pt x="126" y="74"/>
                </a:lnTo>
                <a:lnTo>
                  <a:pt x="130" y="72"/>
                </a:lnTo>
                <a:lnTo>
                  <a:pt x="130" y="68"/>
                </a:lnTo>
                <a:lnTo>
                  <a:pt x="130" y="60"/>
                </a:lnTo>
                <a:lnTo>
                  <a:pt x="130" y="60"/>
                </a:lnTo>
                <a:lnTo>
                  <a:pt x="130" y="56"/>
                </a:lnTo>
                <a:lnTo>
                  <a:pt x="126" y="54"/>
                </a:lnTo>
                <a:lnTo>
                  <a:pt x="126" y="54"/>
                </a:lnTo>
                <a:lnTo>
                  <a:pt x="130" y="50"/>
                </a:lnTo>
                <a:lnTo>
                  <a:pt x="130" y="46"/>
                </a:lnTo>
                <a:lnTo>
                  <a:pt x="130" y="38"/>
                </a:lnTo>
                <a:lnTo>
                  <a:pt x="130" y="38"/>
                </a:lnTo>
                <a:lnTo>
                  <a:pt x="130" y="36"/>
                </a:lnTo>
                <a:lnTo>
                  <a:pt x="126" y="32"/>
                </a:lnTo>
                <a:lnTo>
                  <a:pt x="126" y="32"/>
                </a:ln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"/>
          <p:cNvSpPr>
            <a:spLocks noEditPoints="1"/>
          </p:cNvSpPr>
          <p:nvPr/>
        </p:nvSpPr>
        <p:spPr bwMode="auto">
          <a:xfrm>
            <a:off x="2632605" y="5127096"/>
            <a:ext cx="66675" cy="66675"/>
          </a:xfrm>
          <a:custGeom>
            <a:avLst/>
            <a:gdLst>
              <a:gd name="T0" fmla="*/ 22 w 42"/>
              <a:gd name="T1" fmla="*/ 30 h 42"/>
              <a:gd name="T2" fmla="*/ 22 w 42"/>
              <a:gd name="T3" fmla="*/ 30 h 42"/>
              <a:gd name="T4" fmla="*/ 16 w 42"/>
              <a:gd name="T5" fmla="*/ 30 h 42"/>
              <a:gd name="T6" fmla="*/ 14 w 42"/>
              <a:gd name="T7" fmla="*/ 28 h 42"/>
              <a:gd name="T8" fmla="*/ 12 w 42"/>
              <a:gd name="T9" fmla="*/ 24 h 42"/>
              <a:gd name="T10" fmla="*/ 10 w 42"/>
              <a:gd name="T11" fmla="*/ 20 h 42"/>
              <a:gd name="T12" fmla="*/ 10 w 42"/>
              <a:gd name="T13" fmla="*/ 20 h 42"/>
              <a:gd name="T14" fmla="*/ 12 w 42"/>
              <a:gd name="T15" fmla="*/ 16 h 42"/>
              <a:gd name="T16" fmla="*/ 14 w 42"/>
              <a:gd name="T17" fmla="*/ 12 h 42"/>
              <a:gd name="T18" fmla="*/ 16 w 42"/>
              <a:gd name="T19" fmla="*/ 10 h 42"/>
              <a:gd name="T20" fmla="*/ 22 w 42"/>
              <a:gd name="T21" fmla="*/ 10 h 42"/>
              <a:gd name="T22" fmla="*/ 22 w 42"/>
              <a:gd name="T23" fmla="*/ 10 h 42"/>
              <a:gd name="T24" fmla="*/ 26 w 42"/>
              <a:gd name="T25" fmla="*/ 10 h 42"/>
              <a:gd name="T26" fmla="*/ 28 w 42"/>
              <a:gd name="T27" fmla="*/ 12 h 42"/>
              <a:gd name="T28" fmla="*/ 30 w 42"/>
              <a:gd name="T29" fmla="*/ 16 h 42"/>
              <a:gd name="T30" fmla="*/ 32 w 42"/>
              <a:gd name="T31" fmla="*/ 20 h 42"/>
              <a:gd name="T32" fmla="*/ 32 w 42"/>
              <a:gd name="T33" fmla="*/ 20 h 42"/>
              <a:gd name="T34" fmla="*/ 30 w 42"/>
              <a:gd name="T35" fmla="*/ 24 h 42"/>
              <a:gd name="T36" fmla="*/ 28 w 42"/>
              <a:gd name="T37" fmla="*/ 28 h 42"/>
              <a:gd name="T38" fmla="*/ 26 w 42"/>
              <a:gd name="T39" fmla="*/ 30 h 42"/>
              <a:gd name="T40" fmla="*/ 22 w 42"/>
              <a:gd name="T41" fmla="*/ 30 h 42"/>
              <a:gd name="T42" fmla="*/ 22 w 42"/>
              <a:gd name="T43" fmla="*/ 30 h 42"/>
              <a:gd name="T44" fmla="*/ 42 w 42"/>
              <a:gd name="T45" fmla="*/ 20 h 42"/>
              <a:gd name="T46" fmla="*/ 42 w 42"/>
              <a:gd name="T47" fmla="*/ 20 h 42"/>
              <a:gd name="T48" fmla="*/ 40 w 42"/>
              <a:gd name="T49" fmla="*/ 12 h 42"/>
              <a:gd name="T50" fmla="*/ 36 w 42"/>
              <a:gd name="T51" fmla="*/ 6 h 42"/>
              <a:gd name="T52" fmla="*/ 30 w 42"/>
              <a:gd name="T53" fmla="*/ 0 h 42"/>
              <a:gd name="T54" fmla="*/ 22 w 42"/>
              <a:gd name="T55" fmla="*/ 0 h 42"/>
              <a:gd name="T56" fmla="*/ 22 w 42"/>
              <a:gd name="T57" fmla="*/ 0 h 42"/>
              <a:gd name="T58" fmla="*/ 12 w 42"/>
              <a:gd name="T59" fmla="*/ 0 h 42"/>
              <a:gd name="T60" fmla="*/ 6 w 42"/>
              <a:gd name="T61" fmla="*/ 6 h 42"/>
              <a:gd name="T62" fmla="*/ 2 w 42"/>
              <a:gd name="T63" fmla="*/ 12 h 42"/>
              <a:gd name="T64" fmla="*/ 0 w 42"/>
              <a:gd name="T65" fmla="*/ 20 h 42"/>
              <a:gd name="T66" fmla="*/ 0 w 42"/>
              <a:gd name="T67" fmla="*/ 20 h 42"/>
              <a:gd name="T68" fmla="*/ 0 w 42"/>
              <a:gd name="T69" fmla="*/ 26 h 42"/>
              <a:gd name="T70" fmla="*/ 4 w 42"/>
              <a:gd name="T71" fmla="*/ 32 h 42"/>
              <a:gd name="T72" fmla="*/ 8 w 42"/>
              <a:gd name="T73" fmla="*/ 38 h 42"/>
              <a:gd name="T74" fmla="*/ 14 w 42"/>
              <a:gd name="T75" fmla="*/ 40 h 42"/>
              <a:gd name="T76" fmla="*/ 14 w 42"/>
              <a:gd name="T77" fmla="*/ 40 h 42"/>
              <a:gd name="T78" fmla="*/ 22 w 42"/>
              <a:gd name="T79" fmla="*/ 42 h 42"/>
              <a:gd name="T80" fmla="*/ 22 w 42"/>
              <a:gd name="T81" fmla="*/ 42 h 42"/>
              <a:gd name="T82" fmla="*/ 28 w 42"/>
              <a:gd name="T83" fmla="*/ 40 h 42"/>
              <a:gd name="T84" fmla="*/ 28 w 42"/>
              <a:gd name="T85" fmla="*/ 40 h 42"/>
              <a:gd name="T86" fmla="*/ 34 w 42"/>
              <a:gd name="T87" fmla="*/ 38 h 42"/>
              <a:gd name="T88" fmla="*/ 38 w 42"/>
              <a:gd name="T89" fmla="*/ 32 h 42"/>
              <a:gd name="T90" fmla="*/ 42 w 42"/>
              <a:gd name="T91" fmla="*/ 26 h 42"/>
              <a:gd name="T92" fmla="*/ 42 w 42"/>
              <a:gd name="T93" fmla="*/ 20 h 42"/>
              <a:gd name="T94" fmla="*/ 42 w 42"/>
              <a:gd name="T95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" h="42">
                <a:moveTo>
                  <a:pt x="22" y="30"/>
                </a:moveTo>
                <a:lnTo>
                  <a:pt x="22" y="30"/>
                </a:lnTo>
                <a:lnTo>
                  <a:pt x="16" y="30"/>
                </a:lnTo>
                <a:lnTo>
                  <a:pt x="14" y="28"/>
                </a:lnTo>
                <a:lnTo>
                  <a:pt x="12" y="24"/>
                </a:lnTo>
                <a:lnTo>
                  <a:pt x="10" y="20"/>
                </a:lnTo>
                <a:lnTo>
                  <a:pt x="10" y="20"/>
                </a:lnTo>
                <a:lnTo>
                  <a:pt x="12" y="16"/>
                </a:lnTo>
                <a:lnTo>
                  <a:pt x="14" y="12"/>
                </a:lnTo>
                <a:lnTo>
                  <a:pt x="16" y="10"/>
                </a:lnTo>
                <a:lnTo>
                  <a:pt x="22" y="10"/>
                </a:lnTo>
                <a:lnTo>
                  <a:pt x="22" y="10"/>
                </a:lnTo>
                <a:lnTo>
                  <a:pt x="26" y="10"/>
                </a:lnTo>
                <a:lnTo>
                  <a:pt x="28" y="12"/>
                </a:lnTo>
                <a:lnTo>
                  <a:pt x="30" y="16"/>
                </a:lnTo>
                <a:lnTo>
                  <a:pt x="32" y="20"/>
                </a:lnTo>
                <a:lnTo>
                  <a:pt x="32" y="20"/>
                </a:lnTo>
                <a:lnTo>
                  <a:pt x="30" y="24"/>
                </a:lnTo>
                <a:lnTo>
                  <a:pt x="28" y="28"/>
                </a:lnTo>
                <a:lnTo>
                  <a:pt x="26" y="30"/>
                </a:lnTo>
                <a:lnTo>
                  <a:pt x="22" y="30"/>
                </a:lnTo>
                <a:lnTo>
                  <a:pt x="22" y="30"/>
                </a:lnTo>
                <a:close/>
                <a:moveTo>
                  <a:pt x="42" y="20"/>
                </a:moveTo>
                <a:lnTo>
                  <a:pt x="42" y="20"/>
                </a:lnTo>
                <a:lnTo>
                  <a:pt x="40" y="12"/>
                </a:lnTo>
                <a:lnTo>
                  <a:pt x="36" y="6"/>
                </a:lnTo>
                <a:lnTo>
                  <a:pt x="30" y="0"/>
                </a:lnTo>
                <a:lnTo>
                  <a:pt x="22" y="0"/>
                </a:lnTo>
                <a:lnTo>
                  <a:pt x="22" y="0"/>
                </a:lnTo>
                <a:lnTo>
                  <a:pt x="12" y="0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20"/>
                </a:lnTo>
                <a:lnTo>
                  <a:pt x="0" y="26"/>
                </a:lnTo>
                <a:lnTo>
                  <a:pt x="4" y="32"/>
                </a:lnTo>
                <a:lnTo>
                  <a:pt x="8" y="38"/>
                </a:lnTo>
                <a:lnTo>
                  <a:pt x="14" y="40"/>
                </a:lnTo>
                <a:lnTo>
                  <a:pt x="14" y="40"/>
                </a:lnTo>
                <a:lnTo>
                  <a:pt x="22" y="42"/>
                </a:lnTo>
                <a:lnTo>
                  <a:pt x="22" y="42"/>
                </a:lnTo>
                <a:lnTo>
                  <a:pt x="28" y="40"/>
                </a:lnTo>
                <a:lnTo>
                  <a:pt x="28" y="40"/>
                </a:lnTo>
                <a:lnTo>
                  <a:pt x="34" y="38"/>
                </a:lnTo>
                <a:lnTo>
                  <a:pt x="38" y="32"/>
                </a:lnTo>
                <a:lnTo>
                  <a:pt x="42" y="26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rgbClr val="D5D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4"/>
          <p:cNvSpPr/>
          <p:nvPr/>
        </p:nvSpPr>
        <p:spPr bwMode="auto">
          <a:xfrm>
            <a:off x="2546880" y="5273146"/>
            <a:ext cx="44450" cy="41275"/>
          </a:xfrm>
          <a:custGeom>
            <a:avLst/>
            <a:gdLst>
              <a:gd name="T0" fmla="*/ 16 w 28"/>
              <a:gd name="T1" fmla="*/ 0 h 26"/>
              <a:gd name="T2" fmla="*/ 8 w 28"/>
              <a:gd name="T3" fmla="*/ 10 h 26"/>
              <a:gd name="T4" fmla="*/ 0 w 28"/>
              <a:gd name="T5" fmla="*/ 22 h 26"/>
              <a:gd name="T6" fmla="*/ 14 w 28"/>
              <a:gd name="T7" fmla="*/ 24 h 26"/>
              <a:gd name="T8" fmla="*/ 28 w 28"/>
              <a:gd name="T9" fmla="*/ 26 h 26"/>
              <a:gd name="T10" fmla="*/ 22 w 28"/>
              <a:gd name="T11" fmla="*/ 12 h 26"/>
              <a:gd name="T12" fmla="*/ 16 w 28"/>
              <a:gd name="T13" fmla="*/ 0 h 26"/>
              <a:gd name="T14" fmla="*/ 16 w 28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6">
                <a:moveTo>
                  <a:pt x="16" y="0"/>
                </a:moveTo>
                <a:lnTo>
                  <a:pt x="8" y="10"/>
                </a:lnTo>
                <a:lnTo>
                  <a:pt x="0" y="22"/>
                </a:lnTo>
                <a:lnTo>
                  <a:pt x="14" y="24"/>
                </a:lnTo>
                <a:lnTo>
                  <a:pt x="28" y="26"/>
                </a:lnTo>
                <a:lnTo>
                  <a:pt x="22" y="12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D5D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5"/>
          <p:cNvSpPr/>
          <p:nvPr/>
        </p:nvSpPr>
        <p:spPr bwMode="auto">
          <a:xfrm>
            <a:off x="2743730" y="5273146"/>
            <a:ext cx="41275" cy="41275"/>
          </a:xfrm>
          <a:custGeom>
            <a:avLst/>
            <a:gdLst>
              <a:gd name="T0" fmla="*/ 26 w 26"/>
              <a:gd name="T1" fmla="*/ 22 h 26"/>
              <a:gd name="T2" fmla="*/ 18 w 26"/>
              <a:gd name="T3" fmla="*/ 10 h 26"/>
              <a:gd name="T4" fmla="*/ 10 w 26"/>
              <a:gd name="T5" fmla="*/ 0 h 26"/>
              <a:gd name="T6" fmla="*/ 4 w 26"/>
              <a:gd name="T7" fmla="*/ 12 h 26"/>
              <a:gd name="T8" fmla="*/ 0 w 26"/>
              <a:gd name="T9" fmla="*/ 26 h 26"/>
              <a:gd name="T10" fmla="*/ 12 w 26"/>
              <a:gd name="T11" fmla="*/ 24 h 26"/>
              <a:gd name="T12" fmla="*/ 26 w 26"/>
              <a:gd name="T13" fmla="*/ 22 h 26"/>
              <a:gd name="T14" fmla="*/ 26 w 26"/>
              <a:gd name="T15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26" y="22"/>
                </a:moveTo>
                <a:lnTo>
                  <a:pt x="18" y="10"/>
                </a:lnTo>
                <a:lnTo>
                  <a:pt x="10" y="0"/>
                </a:lnTo>
                <a:lnTo>
                  <a:pt x="4" y="12"/>
                </a:lnTo>
                <a:lnTo>
                  <a:pt x="0" y="26"/>
                </a:lnTo>
                <a:lnTo>
                  <a:pt x="12" y="24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D5D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6"/>
          <p:cNvSpPr/>
          <p:nvPr/>
        </p:nvSpPr>
        <p:spPr bwMode="auto">
          <a:xfrm>
            <a:off x="2556405" y="5196946"/>
            <a:ext cx="222250" cy="203200"/>
          </a:xfrm>
          <a:custGeom>
            <a:avLst/>
            <a:gdLst>
              <a:gd name="T0" fmla="*/ 140 w 140"/>
              <a:gd name="T1" fmla="*/ 82 h 128"/>
              <a:gd name="T2" fmla="*/ 132 w 140"/>
              <a:gd name="T3" fmla="*/ 76 h 128"/>
              <a:gd name="T4" fmla="*/ 126 w 140"/>
              <a:gd name="T5" fmla="*/ 76 h 128"/>
              <a:gd name="T6" fmla="*/ 118 w 140"/>
              <a:gd name="T7" fmla="*/ 84 h 128"/>
              <a:gd name="T8" fmla="*/ 110 w 140"/>
              <a:gd name="T9" fmla="*/ 88 h 128"/>
              <a:gd name="T10" fmla="*/ 88 w 140"/>
              <a:gd name="T11" fmla="*/ 90 h 128"/>
              <a:gd name="T12" fmla="*/ 82 w 140"/>
              <a:gd name="T13" fmla="*/ 84 h 128"/>
              <a:gd name="T14" fmla="*/ 78 w 140"/>
              <a:gd name="T15" fmla="*/ 60 h 128"/>
              <a:gd name="T16" fmla="*/ 94 w 140"/>
              <a:gd name="T17" fmla="*/ 18 h 128"/>
              <a:gd name="T18" fmla="*/ 98 w 140"/>
              <a:gd name="T19" fmla="*/ 18 h 128"/>
              <a:gd name="T20" fmla="*/ 98 w 140"/>
              <a:gd name="T21" fmla="*/ 14 h 128"/>
              <a:gd name="T22" fmla="*/ 98 w 140"/>
              <a:gd name="T23" fmla="*/ 10 h 128"/>
              <a:gd name="T24" fmla="*/ 76 w 140"/>
              <a:gd name="T25" fmla="*/ 8 h 128"/>
              <a:gd name="T26" fmla="*/ 76 w 140"/>
              <a:gd name="T27" fmla="*/ 0 h 128"/>
              <a:gd name="T28" fmla="*/ 70 w 140"/>
              <a:gd name="T29" fmla="*/ 2 h 128"/>
              <a:gd name="T30" fmla="*/ 62 w 140"/>
              <a:gd name="T31" fmla="*/ 0 h 128"/>
              <a:gd name="T32" fmla="*/ 62 w 140"/>
              <a:gd name="T33" fmla="*/ 8 h 128"/>
              <a:gd name="T34" fmla="*/ 44 w 140"/>
              <a:gd name="T35" fmla="*/ 8 h 128"/>
              <a:gd name="T36" fmla="*/ 40 w 140"/>
              <a:gd name="T37" fmla="*/ 14 h 128"/>
              <a:gd name="T38" fmla="*/ 40 w 140"/>
              <a:gd name="T39" fmla="*/ 14 h 128"/>
              <a:gd name="T40" fmla="*/ 44 w 140"/>
              <a:gd name="T41" fmla="*/ 18 h 128"/>
              <a:gd name="T42" fmla="*/ 62 w 140"/>
              <a:gd name="T43" fmla="*/ 18 h 128"/>
              <a:gd name="T44" fmla="*/ 58 w 140"/>
              <a:gd name="T45" fmla="*/ 84 h 128"/>
              <a:gd name="T46" fmla="*/ 56 w 140"/>
              <a:gd name="T47" fmla="*/ 88 h 128"/>
              <a:gd name="T48" fmla="*/ 40 w 140"/>
              <a:gd name="T49" fmla="*/ 90 h 128"/>
              <a:gd name="T50" fmla="*/ 20 w 140"/>
              <a:gd name="T51" fmla="*/ 84 h 128"/>
              <a:gd name="T52" fmla="*/ 16 w 140"/>
              <a:gd name="T53" fmla="*/ 80 h 128"/>
              <a:gd name="T54" fmla="*/ 6 w 140"/>
              <a:gd name="T55" fmla="*/ 76 h 128"/>
              <a:gd name="T56" fmla="*/ 0 w 140"/>
              <a:gd name="T57" fmla="*/ 74 h 128"/>
              <a:gd name="T58" fmla="*/ 0 w 140"/>
              <a:gd name="T59" fmla="*/ 82 h 128"/>
              <a:gd name="T60" fmla="*/ 4 w 140"/>
              <a:gd name="T61" fmla="*/ 96 h 128"/>
              <a:gd name="T62" fmla="*/ 20 w 140"/>
              <a:gd name="T63" fmla="*/ 106 h 128"/>
              <a:gd name="T64" fmla="*/ 28 w 140"/>
              <a:gd name="T65" fmla="*/ 108 h 128"/>
              <a:gd name="T66" fmla="*/ 50 w 140"/>
              <a:gd name="T67" fmla="*/ 114 h 128"/>
              <a:gd name="T68" fmla="*/ 66 w 140"/>
              <a:gd name="T69" fmla="*/ 126 h 128"/>
              <a:gd name="T70" fmla="*/ 70 w 140"/>
              <a:gd name="T71" fmla="*/ 128 h 128"/>
              <a:gd name="T72" fmla="*/ 72 w 140"/>
              <a:gd name="T73" fmla="*/ 126 h 128"/>
              <a:gd name="T74" fmla="*/ 88 w 140"/>
              <a:gd name="T75" fmla="*/ 114 h 128"/>
              <a:gd name="T76" fmla="*/ 110 w 140"/>
              <a:gd name="T77" fmla="*/ 108 h 128"/>
              <a:gd name="T78" fmla="*/ 118 w 140"/>
              <a:gd name="T79" fmla="*/ 106 h 128"/>
              <a:gd name="T80" fmla="*/ 134 w 140"/>
              <a:gd name="T81" fmla="*/ 96 h 128"/>
              <a:gd name="T82" fmla="*/ 140 w 140"/>
              <a:gd name="T83" fmla="*/ 8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0" h="128">
                <a:moveTo>
                  <a:pt x="140" y="82"/>
                </a:moveTo>
                <a:lnTo>
                  <a:pt x="140" y="82"/>
                </a:lnTo>
                <a:lnTo>
                  <a:pt x="138" y="74"/>
                </a:lnTo>
                <a:lnTo>
                  <a:pt x="132" y="76"/>
                </a:lnTo>
                <a:lnTo>
                  <a:pt x="126" y="76"/>
                </a:lnTo>
                <a:lnTo>
                  <a:pt x="126" y="76"/>
                </a:lnTo>
                <a:lnTo>
                  <a:pt x="122" y="80"/>
                </a:lnTo>
                <a:lnTo>
                  <a:pt x="118" y="84"/>
                </a:lnTo>
                <a:lnTo>
                  <a:pt x="118" y="84"/>
                </a:lnTo>
                <a:lnTo>
                  <a:pt x="110" y="88"/>
                </a:lnTo>
                <a:lnTo>
                  <a:pt x="98" y="90"/>
                </a:lnTo>
                <a:lnTo>
                  <a:pt x="88" y="90"/>
                </a:lnTo>
                <a:lnTo>
                  <a:pt x="84" y="88"/>
                </a:lnTo>
                <a:lnTo>
                  <a:pt x="82" y="84"/>
                </a:lnTo>
                <a:lnTo>
                  <a:pt x="82" y="84"/>
                </a:lnTo>
                <a:lnTo>
                  <a:pt x="78" y="60"/>
                </a:lnTo>
                <a:lnTo>
                  <a:pt x="76" y="18"/>
                </a:lnTo>
                <a:lnTo>
                  <a:pt x="94" y="18"/>
                </a:lnTo>
                <a:lnTo>
                  <a:pt x="94" y="18"/>
                </a:lnTo>
                <a:lnTo>
                  <a:pt x="98" y="18"/>
                </a:lnTo>
                <a:lnTo>
                  <a:pt x="98" y="14"/>
                </a:lnTo>
                <a:lnTo>
                  <a:pt x="98" y="14"/>
                </a:lnTo>
                <a:lnTo>
                  <a:pt x="98" y="14"/>
                </a:lnTo>
                <a:lnTo>
                  <a:pt x="98" y="10"/>
                </a:lnTo>
                <a:lnTo>
                  <a:pt x="94" y="8"/>
                </a:lnTo>
                <a:lnTo>
                  <a:pt x="76" y="8"/>
                </a:lnTo>
                <a:lnTo>
                  <a:pt x="76" y="8"/>
                </a:lnTo>
                <a:lnTo>
                  <a:pt x="76" y="0"/>
                </a:lnTo>
                <a:lnTo>
                  <a:pt x="76" y="0"/>
                </a:lnTo>
                <a:lnTo>
                  <a:pt x="70" y="2"/>
                </a:lnTo>
                <a:lnTo>
                  <a:pt x="70" y="2"/>
                </a:lnTo>
                <a:lnTo>
                  <a:pt x="62" y="0"/>
                </a:lnTo>
                <a:lnTo>
                  <a:pt x="62" y="0"/>
                </a:lnTo>
                <a:lnTo>
                  <a:pt x="62" y="8"/>
                </a:lnTo>
                <a:lnTo>
                  <a:pt x="44" y="8"/>
                </a:lnTo>
                <a:lnTo>
                  <a:pt x="44" y="8"/>
                </a:lnTo>
                <a:lnTo>
                  <a:pt x="40" y="10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0" y="18"/>
                </a:lnTo>
                <a:lnTo>
                  <a:pt x="44" y="18"/>
                </a:lnTo>
                <a:lnTo>
                  <a:pt x="62" y="18"/>
                </a:lnTo>
                <a:lnTo>
                  <a:pt x="62" y="18"/>
                </a:lnTo>
                <a:lnTo>
                  <a:pt x="60" y="60"/>
                </a:lnTo>
                <a:lnTo>
                  <a:pt x="58" y="84"/>
                </a:lnTo>
                <a:lnTo>
                  <a:pt x="58" y="84"/>
                </a:lnTo>
                <a:lnTo>
                  <a:pt x="56" y="88"/>
                </a:lnTo>
                <a:lnTo>
                  <a:pt x="52" y="90"/>
                </a:lnTo>
                <a:lnTo>
                  <a:pt x="40" y="90"/>
                </a:lnTo>
                <a:lnTo>
                  <a:pt x="28" y="88"/>
                </a:lnTo>
                <a:lnTo>
                  <a:pt x="20" y="84"/>
                </a:lnTo>
                <a:lnTo>
                  <a:pt x="20" y="84"/>
                </a:lnTo>
                <a:lnTo>
                  <a:pt x="16" y="80"/>
                </a:lnTo>
                <a:lnTo>
                  <a:pt x="12" y="76"/>
                </a:lnTo>
                <a:lnTo>
                  <a:pt x="6" y="76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0" y="82"/>
                </a:lnTo>
                <a:lnTo>
                  <a:pt x="0" y="90"/>
                </a:lnTo>
                <a:lnTo>
                  <a:pt x="4" y="96"/>
                </a:lnTo>
                <a:lnTo>
                  <a:pt x="12" y="102"/>
                </a:lnTo>
                <a:lnTo>
                  <a:pt x="20" y="106"/>
                </a:lnTo>
                <a:lnTo>
                  <a:pt x="20" y="106"/>
                </a:lnTo>
                <a:lnTo>
                  <a:pt x="28" y="108"/>
                </a:lnTo>
                <a:lnTo>
                  <a:pt x="28" y="108"/>
                </a:lnTo>
                <a:lnTo>
                  <a:pt x="50" y="114"/>
                </a:lnTo>
                <a:lnTo>
                  <a:pt x="58" y="120"/>
                </a:lnTo>
                <a:lnTo>
                  <a:pt x="66" y="126"/>
                </a:lnTo>
                <a:lnTo>
                  <a:pt x="66" y="126"/>
                </a:lnTo>
                <a:lnTo>
                  <a:pt x="70" y="128"/>
                </a:lnTo>
                <a:lnTo>
                  <a:pt x="72" y="126"/>
                </a:lnTo>
                <a:lnTo>
                  <a:pt x="72" y="126"/>
                </a:lnTo>
                <a:lnTo>
                  <a:pt x="80" y="120"/>
                </a:lnTo>
                <a:lnTo>
                  <a:pt x="88" y="114"/>
                </a:lnTo>
                <a:lnTo>
                  <a:pt x="110" y="108"/>
                </a:lnTo>
                <a:lnTo>
                  <a:pt x="110" y="108"/>
                </a:lnTo>
                <a:lnTo>
                  <a:pt x="118" y="106"/>
                </a:lnTo>
                <a:lnTo>
                  <a:pt x="118" y="106"/>
                </a:lnTo>
                <a:lnTo>
                  <a:pt x="126" y="102"/>
                </a:lnTo>
                <a:lnTo>
                  <a:pt x="134" y="96"/>
                </a:lnTo>
                <a:lnTo>
                  <a:pt x="138" y="90"/>
                </a:lnTo>
                <a:lnTo>
                  <a:pt x="140" y="82"/>
                </a:lnTo>
                <a:lnTo>
                  <a:pt x="140" y="8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7"/>
          <p:cNvSpPr/>
          <p:nvPr/>
        </p:nvSpPr>
        <p:spPr bwMode="auto">
          <a:xfrm>
            <a:off x="2591330" y="4006321"/>
            <a:ext cx="139700" cy="149225"/>
          </a:xfrm>
          <a:custGeom>
            <a:avLst/>
            <a:gdLst>
              <a:gd name="T0" fmla="*/ 88 w 88"/>
              <a:gd name="T1" fmla="*/ 44 h 94"/>
              <a:gd name="T2" fmla="*/ 88 w 88"/>
              <a:gd name="T3" fmla="*/ 44 h 94"/>
              <a:gd name="T4" fmla="*/ 86 w 88"/>
              <a:gd name="T5" fmla="*/ 54 h 94"/>
              <a:gd name="T6" fmla="*/ 84 w 88"/>
              <a:gd name="T7" fmla="*/ 62 h 94"/>
              <a:gd name="T8" fmla="*/ 80 w 88"/>
              <a:gd name="T9" fmla="*/ 70 h 94"/>
              <a:gd name="T10" fmla="*/ 74 w 88"/>
              <a:gd name="T11" fmla="*/ 78 h 94"/>
              <a:gd name="T12" fmla="*/ 68 w 88"/>
              <a:gd name="T13" fmla="*/ 84 h 94"/>
              <a:gd name="T14" fmla="*/ 60 w 88"/>
              <a:gd name="T15" fmla="*/ 88 h 94"/>
              <a:gd name="T16" fmla="*/ 52 w 88"/>
              <a:gd name="T17" fmla="*/ 92 h 94"/>
              <a:gd name="T18" fmla="*/ 44 w 88"/>
              <a:gd name="T19" fmla="*/ 94 h 94"/>
              <a:gd name="T20" fmla="*/ 44 w 88"/>
              <a:gd name="T21" fmla="*/ 94 h 94"/>
              <a:gd name="T22" fmla="*/ 34 w 88"/>
              <a:gd name="T23" fmla="*/ 92 h 94"/>
              <a:gd name="T24" fmla="*/ 26 w 88"/>
              <a:gd name="T25" fmla="*/ 88 h 94"/>
              <a:gd name="T26" fmla="*/ 20 w 88"/>
              <a:gd name="T27" fmla="*/ 84 h 94"/>
              <a:gd name="T28" fmla="*/ 12 w 88"/>
              <a:gd name="T29" fmla="*/ 78 h 94"/>
              <a:gd name="T30" fmla="*/ 8 w 88"/>
              <a:gd name="T31" fmla="*/ 70 h 94"/>
              <a:gd name="T32" fmla="*/ 4 w 88"/>
              <a:gd name="T33" fmla="*/ 62 h 94"/>
              <a:gd name="T34" fmla="*/ 0 w 88"/>
              <a:gd name="T35" fmla="*/ 54 h 94"/>
              <a:gd name="T36" fmla="*/ 0 w 88"/>
              <a:gd name="T37" fmla="*/ 44 h 94"/>
              <a:gd name="T38" fmla="*/ 0 w 88"/>
              <a:gd name="T39" fmla="*/ 44 h 94"/>
              <a:gd name="T40" fmla="*/ 0 w 88"/>
              <a:gd name="T41" fmla="*/ 36 h 94"/>
              <a:gd name="T42" fmla="*/ 4 w 88"/>
              <a:gd name="T43" fmla="*/ 28 h 94"/>
              <a:gd name="T44" fmla="*/ 8 w 88"/>
              <a:gd name="T45" fmla="*/ 20 h 94"/>
              <a:gd name="T46" fmla="*/ 12 w 88"/>
              <a:gd name="T47" fmla="*/ 14 h 94"/>
              <a:gd name="T48" fmla="*/ 20 w 88"/>
              <a:gd name="T49" fmla="*/ 8 h 94"/>
              <a:gd name="T50" fmla="*/ 26 w 88"/>
              <a:gd name="T51" fmla="*/ 4 h 94"/>
              <a:gd name="T52" fmla="*/ 34 w 88"/>
              <a:gd name="T53" fmla="*/ 2 h 94"/>
              <a:gd name="T54" fmla="*/ 44 w 88"/>
              <a:gd name="T55" fmla="*/ 0 h 94"/>
              <a:gd name="T56" fmla="*/ 44 w 88"/>
              <a:gd name="T57" fmla="*/ 0 h 94"/>
              <a:gd name="T58" fmla="*/ 52 w 88"/>
              <a:gd name="T59" fmla="*/ 2 h 94"/>
              <a:gd name="T60" fmla="*/ 60 w 88"/>
              <a:gd name="T61" fmla="*/ 4 h 94"/>
              <a:gd name="T62" fmla="*/ 68 w 88"/>
              <a:gd name="T63" fmla="*/ 8 h 94"/>
              <a:gd name="T64" fmla="*/ 74 w 88"/>
              <a:gd name="T65" fmla="*/ 14 h 94"/>
              <a:gd name="T66" fmla="*/ 80 w 88"/>
              <a:gd name="T67" fmla="*/ 20 h 94"/>
              <a:gd name="T68" fmla="*/ 84 w 88"/>
              <a:gd name="T69" fmla="*/ 28 h 94"/>
              <a:gd name="T70" fmla="*/ 86 w 88"/>
              <a:gd name="T71" fmla="*/ 36 h 94"/>
              <a:gd name="T72" fmla="*/ 88 w 88"/>
              <a:gd name="T73" fmla="*/ 44 h 94"/>
              <a:gd name="T74" fmla="*/ 88 w 88"/>
              <a:gd name="T75" fmla="*/ 4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94">
                <a:moveTo>
                  <a:pt x="88" y="44"/>
                </a:moveTo>
                <a:lnTo>
                  <a:pt x="88" y="44"/>
                </a:lnTo>
                <a:lnTo>
                  <a:pt x="86" y="54"/>
                </a:lnTo>
                <a:lnTo>
                  <a:pt x="84" y="62"/>
                </a:lnTo>
                <a:lnTo>
                  <a:pt x="80" y="70"/>
                </a:lnTo>
                <a:lnTo>
                  <a:pt x="74" y="78"/>
                </a:lnTo>
                <a:lnTo>
                  <a:pt x="68" y="84"/>
                </a:lnTo>
                <a:lnTo>
                  <a:pt x="60" y="88"/>
                </a:lnTo>
                <a:lnTo>
                  <a:pt x="52" y="92"/>
                </a:lnTo>
                <a:lnTo>
                  <a:pt x="44" y="94"/>
                </a:lnTo>
                <a:lnTo>
                  <a:pt x="44" y="94"/>
                </a:lnTo>
                <a:lnTo>
                  <a:pt x="34" y="92"/>
                </a:lnTo>
                <a:lnTo>
                  <a:pt x="26" y="88"/>
                </a:lnTo>
                <a:lnTo>
                  <a:pt x="20" y="84"/>
                </a:lnTo>
                <a:lnTo>
                  <a:pt x="12" y="78"/>
                </a:lnTo>
                <a:lnTo>
                  <a:pt x="8" y="70"/>
                </a:lnTo>
                <a:lnTo>
                  <a:pt x="4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4" y="28"/>
                </a:lnTo>
                <a:lnTo>
                  <a:pt x="8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4" y="2"/>
                </a:lnTo>
                <a:lnTo>
                  <a:pt x="44" y="0"/>
                </a:lnTo>
                <a:lnTo>
                  <a:pt x="44" y="0"/>
                </a:lnTo>
                <a:lnTo>
                  <a:pt x="52" y="2"/>
                </a:lnTo>
                <a:lnTo>
                  <a:pt x="60" y="4"/>
                </a:lnTo>
                <a:lnTo>
                  <a:pt x="68" y="8"/>
                </a:lnTo>
                <a:lnTo>
                  <a:pt x="74" y="14"/>
                </a:lnTo>
                <a:lnTo>
                  <a:pt x="80" y="20"/>
                </a:lnTo>
                <a:lnTo>
                  <a:pt x="84" y="28"/>
                </a:lnTo>
                <a:lnTo>
                  <a:pt x="86" y="36"/>
                </a:lnTo>
                <a:lnTo>
                  <a:pt x="88" y="44"/>
                </a:lnTo>
                <a:lnTo>
                  <a:pt x="88" y="44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58"/>
          <p:cNvSpPr/>
          <p:nvPr/>
        </p:nvSpPr>
        <p:spPr bwMode="auto">
          <a:xfrm>
            <a:off x="2540530" y="4165071"/>
            <a:ext cx="241300" cy="161925"/>
          </a:xfrm>
          <a:custGeom>
            <a:avLst/>
            <a:gdLst>
              <a:gd name="T0" fmla="*/ 138 w 152"/>
              <a:gd name="T1" fmla="*/ 102 h 102"/>
              <a:gd name="T2" fmla="*/ 138 w 152"/>
              <a:gd name="T3" fmla="*/ 102 h 102"/>
              <a:gd name="T4" fmla="*/ 142 w 152"/>
              <a:gd name="T5" fmla="*/ 102 h 102"/>
              <a:gd name="T6" fmla="*/ 148 w 152"/>
              <a:gd name="T7" fmla="*/ 98 h 102"/>
              <a:gd name="T8" fmla="*/ 150 w 152"/>
              <a:gd name="T9" fmla="*/ 94 h 102"/>
              <a:gd name="T10" fmla="*/ 152 w 152"/>
              <a:gd name="T11" fmla="*/ 88 h 102"/>
              <a:gd name="T12" fmla="*/ 152 w 152"/>
              <a:gd name="T13" fmla="*/ 78 h 102"/>
              <a:gd name="T14" fmla="*/ 152 w 152"/>
              <a:gd name="T15" fmla="*/ 78 h 102"/>
              <a:gd name="T16" fmla="*/ 150 w 152"/>
              <a:gd name="T17" fmla="*/ 66 h 102"/>
              <a:gd name="T18" fmla="*/ 148 w 152"/>
              <a:gd name="T19" fmla="*/ 52 h 102"/>
              <a:gd name="T20" fmla="*/ 142 w 152"/>
              <a:gd name="T21" fmla="*/ 40 h 102"/>
              <a:gd name="T22" fmla="*/ 134 w 152"/>
              <a:gd name="T23" fmla="*/ 28 h 102"/>
              <a:gd name="T24" fmla="*/ 124 w 152"/>
              <a:gd name="T25" fmla="*/ 16 h 102"/>
              <a:gd name="T26" fmla="*/ 110 w 152"/>
              <a:gd name="T27" fmla="*/ 8 h 102"/>
              <a:gd name="T28" fmla="*/ 94 w 152"/>
              <a:gd name="T29" fmla="*/ 2 h 102"/>
              <a:gd name="T30" fmla="*/ 76 w 152"/>
              <a:gd name="T31" fmla="*/ 0 h 102"/>
              <a:gd name="T32" fmla="*/ 76 w 152"/>
              <a:gd name="T33" fmla="*/ 0 h 102"/>
              <a:gd name="T34" fmla="*/ 58 w 152"/>
              <a:gd name="T35" fmla="*/ 2 h 102"/>
              <a:gd name="T36" fmla="*/ 42 w 152"/>
              <a:gd name="T37" fmla="*/ 8 h 102"/>
              <a:gd name="T38" fmla="*/ 28 w 152"/>
              <a:gd name="T39" fmla="*/ 16 h 102"/>
              <a:gd name="T40" fmla="*/ 18 w 152"/>
              <a:gd name="T41" fmla="*/ 26 h 102"/>
              <a:gd name="T42" fmla="*/ 10 w 152"/>
              <a:gd name="T43" fmla="*/ 38 h 102"/>
              <a:gd name="T44" fmla="*/ 4 w 152"/>
              <a:gd name="T45" fmla="*/ 52 h 102"/>
              <a:gd name="T46" fmla="*/ 0 w 152"/>
              <a:gd name="T47" fmla="*/ 64 h 102"/>
              <a:gd name="T48" fmla="*/ 0 w 152"/>
              <a:gd name="T49" fmla="*/ 76 h 102"/>
              <a:gd name="T50" fmla="*/ 0 w 152"/>
              <a:gd name="T51" fmla="*/ 88 h 102"/>
              <a:gd name="T52" fmla="*/ 0 w 152"/>
              <a:gd name="T53" fmla="*/ 88 h 102"/>
              <a:gd name="T54" fmla="*/ 0 w 152"/>
              <a:gd name="T55" fmla="*/ 94 h 102"/>
              <a:gd name="T56" fmla="*/ 4 w 152"/>
              <a:gd name="T57" fmla="*/ 98 h 102"/>
              <a:gd name="T58" fmla="*/ 8 w 152"/>
              <a:gd name="T59" fmla="*/ 102 h 102"/>
              <a:gd name="T60" fmla="*/ 14 w 152"/>
              <a:gd name="T61" fmla="*/ 102 h 102"/>
              <a:gd name="T62" fmla="*/ 138 w 152"/>
              <a:gd name="T63" fmla="*/ 102 h 102"/>
              <a:gd name="T64" fmla="*/ 138 w 152"/>
              <a:gd name="T65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2" h="102">
                <a:moveTo>
                  <a:pt x="138" y="102"/>
                </a:moveTo>
                <a:lnTo>
                  <a:pt x="138" y="102"/>
                </a:lnTo>
                <a:lnTo>
                  <a:pt x="142" y="102"/>
                </a:lnTo>
                <a:lnTo>
                  <a:pt x="148" y="98"/>
                </a:lnTo>
                <a:lnTo>
                  <a:pt x="150" y="94"/>
                </a:lnTo>
                <a:lnTo>
                  <a:pt x="152" y="88"/>
                </a:lnTo>
                <a:lnTo>
                  <a:pt x="152" y="78"/>
                </a:lnTo>
                <a:lnTo>
                  <a:pt x="152" y="78"/>
                </a:lnTo>
                <a:lnTo>
                  <a:pt x="150" y="66"/>
                </a:lnTo>
                <a:lnTo>
                  <a:pt x="148" y="52"/>
                </a:lnTo>
                <a:lnTo>
                  <a:pt x="142" y="40"/>
                </a:lnTo>
                <a:lnTo>
                  <a:pt x="134" y="28"/>
                </a:lnTo>
                <a:lnTo>
                  <a:pt x="124" y="16"/>
                </a:lnTo>
                <a:lnTo>
                  <a:pt x="110" y="8"/>
                </a:lnTo>
                <a:lnTo>
                  <a:pt x="94" y="2"/>
                </a:lnTo>
                <a:lnTo>
                  <a:pt x="76" y="0"/>
                </a:lnTo>
                <a:lnTo>
                  <a:pt x="76" y="0"/>
                </a:lnTo>
                <a:lnTo>
                  <a:pt x="58" y="2"/>
                </a:lnTo>
                <a:lnTo>
                  <a:pt x="42" y="8"/>
                </a:lnTo>
                <a:lnTo>
                  <a:pt x="28" y="16"/>
                </a:lnTo>
                <a:lnTo>
                  <a:pt x="18" y="26"/>
                </a:lnTo>
                <a:lnTo>
                  <a:pt x="10" y="38"/>
                </a:lnTo>
                <a:lnTo>
                  <a:pt x="4" y="52"/>
                </a:lnTo>
                <a:lnTo>
                  <a:pt x="0" y="64"/>
                </a:lnTo>
                <a:lnTo>
                  <a:pt x="0" y="76"/>
                </a:lnTo>
                <a:lnTo>
                  <a:pt x="0" y="88"/>
                </a:lnTo>
                <a:lnTo>
                  <a:pt x="0" y="88"/>
                </a:lnTo>
                <a:lnTo>
                  <a:pt x="0" y="94"/>
                </a:lnTo>
                <a:lnTo>
                  <a:pt x="4" y="98"/>
                </a:lnTo>
                <a:lnTo>
                  <a:pt x="8" y="102"/>
                </a:lnTo>
                <a:lnTo>
                  <a:pt x="14" y="102"/>
                </a:lnTo>
                <a:lnTo>
                  <a:pt x="138" y="102"/>
                </a:lnTo>
                <a:lnTo>
                  <a:pt x="138" y="10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9"/>
          <p:cNvSpPr/>
          <p:nvPr/>
        </p:nvSpPr>
        <p:spPr bwMode="auto">
          <a:xfrm>
            <a:off x="2464330" y="4047596"/>
            <a:ext cx="101600" cy="111125"/>
          </a:xfrm>
          <a:custGeom>
            <a:avLst/>
            <a:gdLst>
              <a:gd name="T0" fmla="*/ 64 w 64"/>
              <a:gd name="T1" fmla="*/ 32 h 70"/>
              <a:gd name="T2" fmla="*/ 64 w 64"/>
              <a:gd name="T3" fmla="*/ 32 h 70"/>
              <a:gd name="T4" fmla="*/ 62 w 64"/>
              <a:gd name="T5" fmla="*/ 40 h 70"/>
              <a:gd name="T6" fmla="*/ 60 w 64"/>
              <a:gd name="T7" fmla="*/ 46 h 70"/>
              <a:gd name="T8" fmla="*/ 54 w 64"/>
              <a:gd name="T9" fmla="*/ 58 h 70"/>
              <a:gd name="T10" fmla="*/ 50 w 64"/>
              <a:gd name="T11" fmla="*/ 62 h 70"/>
              <a:gd name="T12" fmla="*/ 44 w 64"/>
              <a:gd name="T13" fmla="*/ 66 h 70"/>
              <a:gd name="T14" fmla="*/ 38 w 64"/>
              <a:gd name="T15" fmla="*/ 70 h 70"/>
              <a:gd name="T16" fmla="*/ 32 w 64"/>
              <a:gd name="T17" fmla="*/ 70 h 70"/>
              <a:gd name="T18" fmla="*/ 32 w 64"/>
              <a:gd name="T19" fmla="*/ 70 h 70"/>
              <a:gd name="T20" fmla="*/ 26 w 64"/>
              <a:gd name="T21" fmla="*/ 70 h 70"/>
              <a:gd name="T22" fmla="*/ 20 w 64"/>
              <a:gd name="T23" fmla="*/ 66 h 70"/>
              <a:gd name="T24" fmla="*/ 14 w 64"/>
              <a:gd name="T25" fmla="*/ 62 h 70"/>
              <a:gd name="T26" fmla="*/ 8 w 64"/>
              <a:gd name="T27" fmla="*/ 58 h 70"/>
              <a:gd name="T28" fmla="*/ 2 w 64"/>
              <a:gd name="T29" fmla="*/ 46 h 70"/>
              <a:gd name="T30" fmla="*/ 0 w 64"/>
              <a:gd name="T31" fmla="*/ 40 h 70"/>
              <a:gd name="T32" fmla="*/ 0 w 64"/>
              <a:gd name="T33" fmla="*/ 32 h 70"/>
              <a:gd name="T34" fmla="*/ 0 w 64"/>
              <a:gd name="T35" fmla="*/ 32 h 70"/>
              <a:gd name="T36" fmla="*/ 0 w 64"/>
              <a:gd name="T37" fmla="*/ 26 h 70"/>
              <a:gd name="T38" fmla="*/ 2 w 64"/>
              <a:gd name="T39" fmla="*/ 20 h 70"/>
              <a:gd name="T40" fmla="*/ 8 w 64"/>
              <a:gd name="T41" fmla="*/ 10 h 70"/>
              <a:gd name="T42" fmla="*/ 20 w 64"/>
              <a:gd name="T43" fmla="*/ 4 h 70"/>
              <a:gd name="T44" fmla="*/ 26 w 64"/>
              <a:gd name="T45" fmla="*/ 2 h 70"/>
              <a:gd name="T46" fmla="*/ 32 w 64"/>
              <a:gd name="T47" fmla="*/ 0 h 70"/>
              <a:gd name="T48" fmla="*/ 32 w 64"/>
              <a:gd name="T49" fmla="*/ 0 h 70"/>
              <a:gd name="T50" fmla="*/ 38 w 64"/>
              <a:gd name="T51" fmla="*/ 2 h 70"/>
              <a:gd name="T52" fmla="*/ 44 w 64"/>
              <a:gd name="T53" fmla="*/ 4 h 70"/>
              <a:gd name="T54" fmla="*/ 54 w 64"/>
              <a:gd name="T55" fmla="*/ 10 h 70"/>
              <a:gd name="T56" fmla="*/ 60 w 64"/>
              <a:gd name="T57" fmla="*/ 20 h 70"/>
              <a:gd name="T58" fmla="*/ 62 w 64"/>
              <a:gd name="T59" fmla="*/ 26 h 70"/>
              <a:gd name="T60" fmla="*/ 64 w 64"/>
              <a:gd name="T61" fmla="*/ 32 h 70"/>
              <a:gd name="T62" fmla="*/ 64 w 64"/>
              <a:gd name="T63" fmla="*/ 3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70">
                <a:moveTo>
                  <a:pt x="64" y="32"/>
                </a:moveTo>
                <a:lnTo>
                  <a:pt x="64" y="32"/>
                </a:lnTo>
                <a:lnTo>
                  <a:pt x="62" y="40"/>
                </a:lnTo>
                <a:lnTo>
                  <a:pt x="60" y="46"/>
                </a:lnTo>
                <a:lnTo>
                  <a:pt x="54" y="58"/>
                </a:lnTo>
                <a:lnTo>
                  <a:pt x="50" y="62"/>
                </a:lnTo>
                <a:lnTo>
                  <a:pt x="44" y="66"/>
                </a:lnTo>
                <a:lnTo>
                  <a:pt x="38" y="70"/>
                </a:lnTo>
                <a:lnTo>
                  <a:pt x="32" y="70"/>
                </a:lnTo>
                <a:lnTo>
                  <a:pt x="32" y="70"/>
                </a:lnTo>
                <a:lnTo>
                  <a:pt x="26" y="70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2" y="46"/>
                </a:lnTo>
                <a:lnTo>
                  <a:pt x="0" y="40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8" y="10"/>
                </a:lnTo>
                <a:lnTo>
                  <a:pt x="20" y="4"/>
                </a:lnTo>
                <a:lnTo>
                  <a:pt x="26" y="2"/>
                </a:lnTo>
                <a:lnTo>
                  <a:pt x="32" y="0"/>
                </a:lnTo>
                <a:lnTo>
                  <a:pt x="32" y="0"/>
                </a:lnTo>
                <a:lnTo>
                  <a:pt x="38" y="2"/>
                </a:lnTo>
                <a:lnTo>
                  <a:pt x="44" y="4"/>
                </a:lnTo>
                <a:lnTo>
                  <a:pt x="54" y="10"/>
                </a:lnTo>
                <a:lnTo>
                  <a:pt x="60" y="20"/>
                </a:lnTo>
                <a:lnTo>
                  <a:pt x="62" y="26"/>
                </a:lnTo>
                <a:lnTo>
                  <a:pt x="64" y="32"/>
                </a:lnTo>
                <a:lnTo>
                  <a:pt x="64" y="3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60"/>
          <p:cNvSpPr/>
          <p:nvPr/>
        </p:nvSpPr>
        <p:spPr bwMode="auto">
          <a:xfrm>
            <a:off x="2426230" y="4165071"/>
            <a:ext cx="146050" cy="117475"/>
          </a:xfrm>
          <a:custGeom>
            <a:avLst/>
            <a:gdLst>
              <a:gd name="T0" fmla="*/ 92 w 92"/>
              <a:gd name="T1" fmla="*/ 14 h 74"/>
              <a:gd name="T2" fmla="*/ 92 w 92"/>
              <a:gd name="T3" fmla="*/ 14 h 74"/>
              <a:gd name="T4" fmla="*/ 84 w 92"/>
              <a:gd name="T5" fmla="*/ 8 h 74"/>
              <a:gd name="T6" fmla="*/ 76 w 92"/>
              <a:gd name="T7" fmla="*/ 4 h 74"/>
              <a:gd name="T8" fmla="*/ 66 w 92"/>
              <a:gd name="T9" fmla="*/ 2 h 74"/>
              <a:gd name="T10" fmla="*/ 56 w 92"/>
              <a:gd name="T11" fmla="*/ 0 h 74"/>
              <a:gd name="T12" fmla="*/ 56 w 92"/>
              <a:gd name="T13" fmla="*/ 0 h 74"/>
              <a:gd name="T14" fmla="*/ 44 w 92"/>
              <a:gd name="T15" fmla="*/ 2 h 74"/>
              <a:gd name="T16" fmla="*/ 34 w 92"/>
              <a:gd name="T17" fmla="*/ 4 h 74"/>
              <a:gd name="T18" fmla="*/ 26 w 92"/>
              <a:gd name="T19" fmla="*/ 8 h 74"/>
              <a:gd name="T20" fmla="*/ 18 w 92"/>
              <a:gd name="T21" fmla="*/ 14 h 74"/>
              <a:gd name="T22" fmla="*/ 12 w 92"/>
              <a:gd name="T23" fmla="*/ 22 h 74"/>
              <a:gd name="T24" fmla="*/ 6 w 92"/>
              <a:gd name="T25" fmla="*/ 30 h 74"/>
              <a:gd name="T26" fmla="*/ 2 w 92"/>
              <a:gd name="T27" fmla="*/ 40 h 74"/>
              <a:gd name="T28" fmla="*/ 0 w 92"/>
              <a:gd name="T29" fmla="*/ 50 h 74"/>
              <a:gd name="T30" fmla="*/ 0 w 92"/>
              <a:gd name="T31" fmla="*/ 50 h 74"/>
              <a:gd name="T32" fmla="*/ 0 w 92"/>
              <a:gd name="T33" fmla="*/ 50 h 74"/>
              <a:gd name="T34" fmla="*/ 2 w 92"/>
              <a:gd name="T35" fmla="*/ 60 h 74"/>
              <a:gd name="T36" fmla="*/ 6 w 92"/>
              <a:gd name="T37" fmla="*/ 68 h 74"/>
              <a:gd name="T38" fmla="*/ 14 w 92"/>
              <a:gd name="T39" fmla="*/ 72 h 74"/>
              <a:gd name="T40" fmla="*/ 24 w 92"/>
              <a:gd name="T41" fmla="*/ 74 h 74"/>
              <a:gd name="T42" fmla="*/ 64 w 92"/>
              <a:gd name="T43" fmla="*/ 74 h 74"/>
              <a:gd name="T44" fmla="*/ 64 w 92"/>
              <a:gd name="T45" fmla="*/ 74 h 74"/>
              <a:gd name="T46" fmla="*/ 66 w 92"/>
              <a:gd name="T47" fmla="*/ 56 h 74"/>
              <a:gd name="T48" fmla="*/ 72 w 92"/>
              <a:gd name="T49" fmla="*/ 40 h 74"/>
              <a:gd name="T50" fmla="*/ 80 w 92"/>
              <a:gd name="T51" fmla="*/ 26 h 74"/>
              <a:gd name="T52" fmla="*/ 92 w 92"/>
              <a:gd name="T53" fmla="*/ 14 h 74"/>
              <a:gd name="T54" fmla="*/ 92 w 92"/>
              <a:gd name="T55" fmla="*/ 1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2" h="74">
                <a:moveTo>
                  <a:pt x="92" y="14"/>
                </a:moveTo>
                <a:lnTo>
                  <a:pt x="92" y="14"/>
                </a:lnTo>
                <a:lnTo>
                  <a:pt x="84" y="8"/>
                </a:lnTo>
                <a:lnTo>
                  <a:pt x="76" y="4"/>
                </a:lnTo>
                <a:lnTo>
                  <a:pt x="66" y="2"/>
                </a:lnTo>
                <a:lnTo>
                  <a:pt x="56" y="0"/>
                </a:lnTo>
                <a:lnTo>
                  <a:pt x="56" y="0"/>
                </a:lnTo>
                <a:lnTo>
                  <a:pt x="44" y="2"/>
                </a:lnTo>
                <a:lnTo>
                  <a:pt x="34" y="4"/>
                </a:lnTo>
                <a:lnTo>
                  <a:pt x="26" y="8"/>
                </a:lnTo>
                <a:lnTo>
                  <a:pt x="18" y="14"/>
                </a:lnTo>
                <a:lnTo>
                  <a:pt x="12" y="22"/>
                </a:lnTo>
                <a:lnTo>
                  <a:pt x="6" y="30"/>
                </a:lnTo>
                <a:lnTo>
                  <a:pt x="2" y="4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2" y="60"/>
                </a:lnTo>
                <a:lnTo>
                  <a:pt x="6" y="68"/>
                </a:lnTo>
                <a:lnTo>
                  <a:pt x="14" y="72"/>
                </a:lnTo>
                <a:lnTo>
                  <a:pt x="24" y="74"/>
                </a:lnTo>
                <a:lnTo>
                  <a:pt x="64" y="74"/>
                </a:lnTo>
                <a:lnTo>
                  <a:pt x="64" y="74"/>
                </a:lnTo>
                <a:lnTo>
                  <a:pt x="66" y="56"/>
                </a:lnTo>
                <a:lnTo>
                  <a:pt x="72" y="40"/>
                </a:lnTo>
                <a:lnTo>
                  <a:pt x="80" y="26"/>
                </a:lnTo>
                <a:lnTo>
                  <a:pt x="92" y="14"/>
                </a:lnTo>
                <a:lnTo>
                  <a:pt x="92" y="14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/>
          <p:nvPr/>
        </p:nvSpPr>
        <p:spPr bwMode="auto">
          <a:xfrm>
            <a:off x="2756430" y="4047596"/>
            <a:ext cx="101600" cy="111125"/>
          </a:xfrm>
          <a:custGeom>
            <a:avLst/>
            <a:gdLst>
              <a:gd name="T0" fmla="*/ 0 w 64"/>
              <a:gd name="T1" fmla="*/ 32 h 70"/>
              <a:gd name="T2" fmla="*/ 0 w 64"/>
              <a:gd name="T3" fmla="*/ 32 h 70"/>
              <a:gd name="T4" fmla="*/ 0 w 64"/>
              <a:gd name="T5" fmla="*/ 40 h 70"/>
              <a:gd name="T6" fmla="*/ 2 w 64"/>
              <a:gd name="T7" fmla="*/ 46 h 70"/>
              <a:gd name="T8" fmla="*/ 8 w 64"/>
              <a:gd name="T9" fmla="*/ 58 h 70"/>
              <a:gd name="T10" fmla="*/ 14 w 64"/>
              <a:gd name="T11" fmla="*/ 62 h 70"/>
              <a:gd name="T12" fmla="*/ 20 w 64"/>
              <a:gd name="T13" fmla="*/ 66 h 70"/>
              <a:gd name="T14" fmla="*/ 26 w 64"/>
              <a:gd name="T15" fmla="*/ 70 h 70"/>
              <a:gd name="T16" fmla="*/ 32 w 64"/>
              <a:gd name="T17" fmla="*/ 70 h 70"/>
              <a:gd name="T18" fmla="*/ 32 w 64"/>
              <a:gd name="T19" fmla="*/ 70 h 70"/>
              <a:gd name="T20" fmla="*/ 38 w 64"/>
              <a:gd name="T21" fmla="*/ 70 h 70"/>
              <a:gd name="T22" fmla="*/ 44 w 64"/>
              <a:gd name="T23" fmla="*/ 66 h 70"/>
              <a:gd name="T24" fmla="*/ 50 w 64"/>
              <a:gd name="T25" fmla="*/ 62 h 70"/>
              <a:gd name="T26" fmla="*/ 54 w 64"/>
              <a:gd name="T27" fmla="*/ 58 h 70"/>
              <a:gd name="T28" fmla="*/ 60 w 64"/>
              <a:gd name="T29" fmla="*/ 46 h 70"/>
              <a:gd name="T30" fmla="*/ 62 w 64"/>
              <a:gd name="T31" fmla="*/ 40 h 70"/>
              <a:gd name="T32" fmla="*/ 64 w 64"/>
              <a:gd name="T33" fmla="*/ 32 h 70"/>
              <a:gd name="T34" fmla="*/ 64 w 64"/>
              <a:gd name="T35" fmla="*/ 32 h 70"/>
              <a:gd name="T36" fmla="*/ 62 w 64"/>
              <a:gd name="T37" fmla="*/ 26 h 70"/>
              <a:gd name="T38" fmla="*/ 60 w 64"/>
              <a:gd name="T39" fmla="*/ 20 h 70"/>
              <a:gd name="T40" fmla="*/ 54 w 64"/>
              <a:gd name="T41" fmla="*/ 10 h 70"/>
              <a:gd name="T42" fmla="*/ 44 w 64"/>
              <a:gd name="T43" fmla="*/ 4 h 70"/>
              <a:gd name="T44" fmla="*/ 38 w 64"/>
              <a:gd name="T45" fmla="*/ 2 h 70"/>
              <a:gd name="T46" fmla="*/ 32 w 64"/>
              <a:gd name="T47" fmla="*/ 0 h 70"/>
              <a:gd name="T48" fmla="*/ 32 w 64"/>
              <a:gd name="T49" fmla="*/ 0 h 70"/>
              <a:gd name="T50" fmla="*/ 26 w 64"/>
              <a:gd name="T51" fmla="*/ 2 h 70"/>
              <a:gd name="T52" fmla="*/ 20 w 64"/>
              <a:gd name="T53" fmla="*/ 4 h 70"/>
              <a:gd name="T54" fmla="*/ 8 w 64"/>
              <a:gd name="T55" fmla="*/ 10 h 70"/>
              <a:gd name="T56" fmla="*/ 2 w 64"/>
              <a:gd name="T57" fmla="*/ 20 h 70"/>
              <a:gd name="T58" fmla="*/ 0 w 64"/>
              <a:gd name="T59" fmla="*/ 26 h 70"/>
              <a:gd name="T60" fmla="*/ 0 w 64"/>
              <a:gd name="T61" fmla="*/ 32 h 70"/>
              <a:gd name="T62" fmla="*/ 0 w 64"/>
              <a:gd name="T63" fmla="*/ 3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70">
                <a:moveTo>
                  <a:pt x="0" y="32"/>
                </a:moveTo>
                <a:lnTo>
                  <a:pt x="0" y="32"/>
                </a:lnTo>
                <a:lnTo>
                  <a:pt x="0" y="40"/>
                </a:lnTo>
                <a:lnTo>
                  <a:pt x="2" y="46"/>
                </a:lnTo>
                <a:lnTo>
                  <a:pt x="8" y="58"/>
                </a:lnTo>
                <a:lnTo>
                  <a:pt x="14" y="62"/>
                </a:lnTo>
                <a:lnTo>
                  <a:pt x="20" y="66"/>
                </a:lnTo>
                <a:lnTo>
                  <a:pt x="26" y="70"/>
                </a:lnTo>
                <a:lnTo>
                  <a:pt x="32" y="70"/>
                </a:lnTo>
                <a:lnTo>
                  <a:pt x="32" y="70"/>
                </a:lnTo>
                <a:lnTo>
                  <a:pt x="38" y="70"/>
                </a:lnTo>
                <a:lnTo>
                  <a:pt x="44" y="66"/>
                </a:lnTo>
                <a:lnTo>
                  <a:pt x="50" y="62"/>
                </a:lnTo>
                <a:lnTo>
                  <a:pt x="54" y="58"/>
                </a:lnTo>
                <a:lnTo>
                  <a:pt x="60" y="46"/>
                </a:lnTo>
                <a:lnTo>
                  <a:pt x="62" y="40"/>
                </a:lnTo>
                <a:lnTo>
                  <a:pt x="64" y="32"/>
                </a:lnTo>
                <a:lnTo>
                  <a:pt x="64" y="32"/>
                </a:lnTo>
                <a:lnTo>
                  <a:pt x="62" y="26"/>
                </a:lnTo>
                <a:lnTo>
                  <a:pt x="60" y="20"/>
                </a:lnTo>
                <a:lnTo>
                  <a:pt x="54" y="10"/>
                </a:lnTo>
                <a:lnTo>
                  <a:pt x="44" y="4"/>
                </a:lnTo>
                <a:lnTo>
                  <a:pt x="38" y="2"/>
                </a:lnTo>
                <a:lnTo>
                  <a:pt x="32" y="0"/>
                </a:lnTo>
                <a:lnTo>
                  <a:pt x="32" y="0"/>
                </a:lnTo>
                <a:lnTo>
                  <a:pt x="26" y="2"/>
                </a:lnTo>
                <a:lnTo>
                  <a:pt x="20" y="4"/>
                </a:lnTo>
                <a:lnTo>
                  <a:pt x="8" y="10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2"/>
          <p:cNvSpPr/>
          <p:nvPr/>
        </p:nvSpPr>
        <p:spPr bwMode="auto">
          <a:xfrm>
            <a:off x="2746905" y="4165071"/>
            <a:ext cx="149225" cy="117475"/>
          </a:xfrm>
          <a:custGeom>
            <a:avLst/>
            <a:gdLst>
              <a:gd name="T0" fmla="*/ 0 w 94"/>
              <a:gd name="T1" fmla="*/ 14 h 74"/>
              <a:gd name="T2" fmla="*/ 0 w 94"/>
              <a:gd name="T3" fmla="*/ 14 h 74"/>
              <a:gd name="T4" fmla="*/ 8 w 94"/>
              <a:gd name="T5" fmla="*/ 8 h 74"/>
              <a:gd name="T6" fmla="*/ 18 w 94"/>
              <a:gd name="T7" fmla="*/ 4 h 74"/>
              <a:gd name="T8" fmla="*/ 28 w 94"/>
              <a:gd name="T9" fmla="*/ 2 h 74"/>
              <a:gd name="T10" fmla="*/ 38 w 94"/>
              <a:gd name="T11" fmla="*/ 0 h 74"/>
              <a:gd name="T12" fmla="*/ 38 w 94"/>
              <a:gd name="T13" fmla="*/ 0 h 74"/>
              <a:gd name="T14" fmla="*/ 48 w 94"/>
              <a:gd name="T15" fmla="*/ 2 h 74"/>
              <a:gd name="T16" fmla="*/ 58 w 94"/>
              <a:gd name="T17" fmla="*/ 4 h 74"/>
              <a:gd name="T18" fmla="*/ 68 w 94"/>
              <a:gd name="T19" fmla="*/ 8 h 74"/>
              <a:gd name="T20" fmla="*/ 76 w 94"/>
              <a:gd name="T21" fmla="*/ 14 h 74"/>
              <a:gd name="T22" fmla="*/ 82 w 94"/>
              <a:gd name="T23" fmla="*/ 22 h 74"/>
              <a:gd name="T24" fmla="*/ 88 w 94"/>
              <a:gd name="T25" fmla="*/ 30 h 74"/>
              <a:gd name="T26" fmla="*/ 92 w 94"/>
              <a:gd name="T27" fmla="*/ 40 h 74"/>
              <a:gd name="T28" fmla="*/ 94 w 94"/>
              <a:gd name="T29" fmla="*/ 50 h 74"/>
              <a:gd name="T30" fmla="*/ 94 w 94"/>
              <a:gd name="T31" fmla="*/ 50 h 74"/>
              <a:gd name="T32" fmla="*/ 94 w 94"/>
              <a:gd name="T33" fmla="*/ 50 h 74"/>
              <a:gd name="T34" fmla="*/ 92 w 94"/>
              <a:gd name="T35" fmla="*/ 60 h 74"/>
              <a:gd name="T36" fmla="*/ 86 w 94"/>
              <a:gd name="T37" fmla="*/ 68 h 74"/>
              <a:gd name="T38" fmla="*/ 78 w 94"/>
              <a:gd name="T39" fmla="*/ 72 h 74"/>
              <a:gd name="T40" fmla="*/ 70 w 94"/>
              <a:gd name="T41" fmla="*/ 74 h 74"/>
              <a:gd name="T42" fmla="*/ 28 w 94"/>
              <a:gd name="T43" fmla="*/ 74 h 74"/>
              <a:gd name="T44" fmla="*/ 28 w 94"/>
              <a:gd name="T45" fmla="*/ 74 h 74"/>
              <a:gd name="T46" fmla="*/ 26 w 94"/>
              <a:gd name="T47" fmla="*/ 56 h 74"/>
              <a:gd name="T48" fmla="*/ 22 w 94"/>
              <a:gd name="T49" fmla="*/ 40 h 74"/>
              <a:gd name="T50" fmla="*/ 12 w 94"/>
              <a:gd name="T51" fmla="*/ 26 h 74"/>
              <a:gd name="T52" fmla="*/ 0 w 94"/>
              <a:gd name="T53" fmla="*/ 14 h 74"/>
              <a:gd name="T54" fmla="*/ 0 w 94"/>
              <a:gd name="T55" fmla="*/ 1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74">
                <a:moveTo>
                  <a:pt x="0" y="14"/>
                </a:moveTo>
                <a:lnTo>
                  <a:pt x="0" y="14"/>
                </a:lnTo>
                <a:lnTo>
                  <a:pt x="8" y="8"/>
                </a:lnTo>
                <a:lnTo>
                  <a:pt x="18" y="4"/>
                </a:lnTo>
                <a:lnTo>
                  <a:pt x="28" y="2"/>
                </a:lnTo>
                <a:lnTo>
                  <a:pt x="38" y="0"/>
                </a:lnTo>
                <a:lnTo>
                  <a:pt x="38" y="0"/>
                </a:lnTo>
                <a:lnTo>
                  <a:pt x="48" y="2"/>
                </a:lnTo>
                <a:lnTo>
                  <a:pt x="58" y="4"/>
                </a:lnTo>
                <a:lnTo>
                  <a:pt x="68" y="8"/>
                </a:lnTo>
                <a:lnTo>
                  <a:pt x="76" y="14"/>
                </a:lnTo>
                <a:lnTo>
                  <a:pt x="82" y="22"/>
                </a:lnTo>
                <a:lnTo>
                  <a:pt x="88" y="30"/>
                </a:lnTo>
                <a:lnTo>
                  <a:pt x="92" y="4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2" y="60"/>
                </a:lnTo>
                <a:lnTo>
                  <a:pt x="86" y="68"/>
                </a:lnTo>
                <a:lnTo>
                  <a:pt x="78" y="72"/>
                </a:lnTo>
                <a:lnTo>
                  <a:pt x="70" y="74"/>
                </a:lnTo>
                <a:lnTo>
                  <a:pt x="28" y="74"/>
                </a:lnTo>
                <a:lnTo>
                  <a:pt x="28" y="74"/>
                </a:lnTo>
                <a:lnTo>
                  <a:pt x="26" y="56"/>
                </a:lnTo>
                <a:lnTo>
                  <a:pt x="22" y="40"/>
                </a:lnTo>
                <a:lnTo>
                  <a:pt x="12" y="26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3"/>
          <p:cNvSpPr/>
          <p:nvPr/>
        </p:nvSpPr>
        <p:spPr bwMode="auto">
          <a:xfrm>
            <a:off x="2337330" y="3834871"/>
            <a:ext cx="101600" cy="95250"/>
          </a:xfrm>
          <a:custGeom>
            <a:avLst/>
            <a:gdLst>
              <a:gd name="T0" fmla="*/ 48 w 64"/>
              <a:gd name="T1" fmla="*/ 60 h 60"/>
              <a:gd name="T2" fmla="*/ 48 w 64"/>
              <a:gd name="T3" fmla="*/ 24 h 60"/>
              <a:gd name="T4" fmla="*/ 36 w 64"/>
              <a:gd name="T5" fmla="*/ 50 h 60"/>
              <a:gd name="T6" fmla="*/ 28 w 64"/>
              <a:gd name="T7" fmla="*/ 50 h 60"/>
              <a:gd name="T8" fmla="*/ 14 w 64"/>
              <a:gd name="T9" fmla="*/ 24 h 60"/>
              <a:gd name="T10" fmla="*/ 14 w 64"/>
              <a:gd name="T11" fmla="*/ 60 h 60"/>
              <a:gd name="T12" fmla="*/ 0 w 64"/>
              <a:gd name="T13" fmla="*/ 60 h 60"/>
              <a:gd name="T14" fmla="*/ 0 w 64"/>
              <a:gd name="T15" fmla="*/ 0 h 60"/>
              <a:gd name="T16" fmla="*/ 16 w 64"/>
              <a:gd name="T17" fmla="*/ 0 h 60"/>
              <a:gd name="T18" fmla="*/ 32 w 64"/>
              <a:gd name="T19" fmla="*/ 32 h 60"/>
              <a:gd name="T20" fmla="*/ 48 w 64"/>
              <a:gd name="T21" fmla="*/ 0 h 60"/>
              <a:gd name="T22" fmla="*/ 64 w 64"/>
              <a:gd name="T23" fmla="*/ 0 h 60"/>
              <a:gd name="T24" fmla="*/ 64 w 64"/>
              <a:gd name="T25" fmla="*/ 60 h 60"/>
              <a:gd name="T26" fmla="*/ 48 w 64"/>
              <a:gd name="T27" fmla="*/ 60 h 60"/>
              <a:gd name="T28" fmla="*/ 48 w 64"/>
              <a:gd name="T2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60">
                <a:moveTo>
                  <a:pt x="48" y="60"/>
                </a:moveTo>
                <a:lnTo>
                  <a:pt x="48" y="24"/>
                </a:lnTo>
                <a:lnTo>
                  <a:pt x="36" y="50"/>
                </a:lnTo>
                <a:lnTo>
                  <a:pt x="28" y="50"/>
                </a:lnTo>
                <a:lnTo>
                  <a:pt x="14" y="24"/>
                </a:lnTo>
                <a:lnTo>
                  <a:pt x="14" y="60"/>
                </a:lnTo>
                <a:lnTo>
                  <a:pt x="0" y="60"/>
                </a:lnTo>
                <a:lnTo>
                  <a:pt x="0" y="0"/>
                </a:lnTo>
                <a:lnTo>
                  <a:pt x="16" y="0"/>
                </a:lnTo>
                <a:lnTo>
                  <a:pt x="32" y="32"/>
                </a:lnTo>
                <a:lnTo>
                  <a:pt x="48" y="0"/>
                </a:lnTo>
                <a:lnTo>
                  <a:pt x="64" y="0"/>
                </a:lnTo>
                <a:lnTo>
                  <a:pt x="64" y="60"/>
                </a:lnTo>
                <a:lnTo>
                  <a:pt x="48" y="60"/>
                </a:lnTo>
                <a:lnTo>
                  <a:pt x="48" y="6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4"/>
          <p:cNvSpPr>
            <a:spLocks noEditPoints="1"/>
          </p:cNvSpPr>
          <p:nvPr/>
        </p:nvSpPr>
        <p:spPr bwMode="auto">
          <a:xfrm>
            <a:off x="2448455" y="3857096"/>
            <a:ext cx="76200" cy="76200"/>
          </a:xfrm>
          <a:custGeom>
            <a:avLst/>
            <a:gdLst>
              <a:gd name="T0" fmla="*/ 16 w 48"/>
              <a:gd name="T1" fmla="*/ 48 h 48"/>
              <a:gd name="T2" fmla="*/ 10 w 48"/>
              <a:gd name="T3" fmla="*/ 46 h 48"/>
              <a:gd name="T4" fmla="*/ 6 w 48"/>
              <a:gd name="T5" fmla="*/ 44 h 48"/>
              <a:gd name="T6" fmla="*/ 2 w 48"/>
              <a:gd name="T7" fmla="*/ 38 h 48"/>
              <a:gd name="T8" fmla="*/ 0 w 48"/>
              <a:gd name="T9" fmla="*/ 34 h 48"/>
              <a:gd name="T10" fmla="*/ 2 w 48"/>
              <a:gd name="T11" fmla="*/ 26 h 48"/>
              <a:gd name="T12" fmla="*/ 6 w 48"/>
              <a:gd name="T13" fmla="*/ 22 h 48"/>
              <a:gd name="T14" fmla="*/ 12 w 48"/>
              <a:gd name="T15" fmla="*/ 20 h 48"/>
              <a:gd name="T16" fmla="*/ 20 w 48"/>
              <a:gd name="T17" fmla="*/ 18 h 48"/>
              <a:gd name="T18" fmla="*/ 26 w 48"/>
              <a:gd name="T19" fmla="*/ 18 h 48"/>
              <a:gd name="T20" fmla="*/ 30 w 48"/>
              <a:gd name="T21" fmla="*/ 18 h 48"/>
              <a:gd name="T22" fmla="*/ 30 w 48"/>
              <a:gd name="T23" fmla="*/ 14 h 48"/>
              <a:gd name="T24" fmla="*/ 26 w 48"/>
              <a:gd name="T25" fmla="*/ 10 h 48"/>
              <a:gd name="T26" fmla="*/ 22 w 48"/>
              <a:gd name="T27" fmla="*/ 10 h 48"/>
              <a:gd name="T28" fmla="*/ 14 w 48"/>
              <a:gd name="T29" fmla="*/ 12 h 48"/>
              <a:gd name="T30" fmla="*/ 2 w 48"/>
              <a:gd name="T31" fmla="*/ 6 h 48"/>
              <a:gd name="T32" fmla="*/ 12 w 48"/>
              <a:gd name="T33" fmla="*/ 2 h 48"/>
              <a:gd name="T34" fmla="*/ 22 w 48"/>
              <a:gd name="T35" fmla="*/ 0 h 48"/>
              <a:gd name="T36" fmla="*/ 32 w 48"/>
              <a:gd name="T37" fmla="*/ 2 h 48"/>
              <a:gd name="T38" fmla="*/ 38 w 48"/>
              <a:gd name="T39" fmla="*/ 6 h 48"/>
              <a:gd name="T40" fmla="*/ 44 w 48"/>
              <a:gd name="T41" fmla="*/ 20 h 48"/>
              <a:gd name="T42" fmla="*/ 44 w 48"/>
              <a:gd name="T43" fmla="*/ 32 h 48"/>
              <a:gd name="T44" fmla="*/ 44 w 48"/>
              <a:gd name="T45" fmla="*/ 34 h 48"/>
              <a:gd name="T46" fmla="*/ 48 w 48"/>
              <a:gd name="T47" fmla="*/ 46 h 48"/>
              <a:gd name="T48" fmla="*/ 44 w 48"/>
              <a:gd name="T49" fmla="*/ 48 h 48"/>
              <a:gd name="T50" fmla="*/ 42 w 48"/>
              <a:gd name="T51" fmla="*/ 48 h 48"/>
              <a:gd name="T52" fmla="*/ 36 w 48"/>
              <a:gd name="T53" fmla="*/ 46 h 48"/>
              <a:gd name="T54" fmla="*/ 32 w 48"/>
              <a:gd name="T55" fmla="*/ 42 h 48"/>
              <a:gd name="T56" fmla="*/ 32 w 48"/>
              <a:gd name="T57" fmla="*/ 40 h 48"/>
              <a:gd name="T58" fmla="*/ 26 w 48"/>
              <a:gd name="T59" fmla="*/ 46 h 48"/>
              <a:gd name="T60" fmla="*/ 16 w 48"/>
              <a:gd name="T61" fmla="*/ 48 h 48"/>
              <a:gd name="T62" fmla="*/ 20 w 48"/>
              <a:gd name="T63" fmla="*/ 38 h 48"/>
              <a:gd name="T64" fmla="*/ 24 w 48"/>
              <a:gd name="T65" fmla="*/ 36 h 48"/>
              <a:gd name="T66" fmla="*/ 28 w 48"/>
              <a:gd name="T67" fmla="*/ 34 h 48"/>
              <a:gd name="T68" fmla="*/ 30 w 48"/>
              <a:gd name="T69" fmla="*/ 28 h 48"/>
              <a:gd name="T70" fmla="*/ 26 w 48"/>
              <a:gd name="T71" fmla="*/ 26 h 48"/>
              <a:gd name="T72" fmla="*/ 22 w 48"/>
              <a:gd name="T73" fmla="*/ 26 h 48"/>
              <a:gd name="T74" fmla="*/ 16 w 48"/>
              <a:gd name="T75" fmla="*/ 28 h 48"/>
              <a:gd name="T76" fmla="*/ 14 w 48"/>
              <a:gd name="T77" fmla="*/ 30 h 48"/>
              <a:gd name="T78" fmla="*/ 14 w 48"/>
              <a:gd name="T79" fmla="*/ 32 h 48"/>
              <a:gd name="T80" fmla="*/ 16 w 48"/>
              <a:gd name="T81" fmla="*/ 36 h 48"/>
              <a:gd name="T82" fmla="*/ 20 w 48"/>
              <a:gd name="T83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" h="48">
                <a:moveTo>
                  <a:pt x="16" y="48"/>
                </a:moveTo>
                <a:lnTo>
                  <a:pt x="16" y="48"/>
                </a:lnTo>
                <a:lnTo>
                  <a:pt x="10" y="46"/>
                </a:lnTo>
                <a:lnTo>
                  <a:pt x="10" y="46"/>
                </a:lnTo>
                <a:lnTo>
                  <a:pt x="6" y="44"/>
                </a:lnTo>
                <a:lnTo>
                  <a:pt x="6" y="44"/>
                </a:lnTo>
                <a:lnTo>
                  <a:pt x="2" y="38"/>
                </a:lnTo>
                <a:lnTo>
                  <a:pt x="2" y="38"/>
                </a:lnTo>
                <a:lnTo>
                  <a:pt x="0" y="34"/>
                </a:lnTo>
                <a:lnTo>
                  <a:pt x="0" y="34"/>
                </a:lnTo>
                <a:lnTo>
                  <a:pt x="2" y="26"/>
                </a:lnTo>
                <a:lnTo>
                  <a:pt x="2" y="26"/>
                </a:lnTo>
                <a:lnTo>
                  <a:pt x="6" y="22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lnTo>
                  <a:pt x="20" y="18"/>
                </a:lnTo>
                <a:lnTo>
                  <a:pt x="20" y="18"/>
                </a:lnTo>
                <a:lnTo>
                  <a:pt x="26" y="18"/>
                </a:lnTo>
                <a:lnTo>
                  <a:pt x="26" y="18"/>
                </a:lnTo>
                <a:lnTo>
                  <a:pt x="30" y="20"/>
                </a:lnTo>
                <a:lnTo>
                  <a:pt x="30" y="18"/>
                </a:lnTo>
                <a:lnTo>
                  <a:pt x="30" y="18"/>
                </a:lnTo>
                <a:lnTo>
                  <a:pt x="30" y="14"/>
                </a:lnTo>
                <a:lnTo>
                  <a:pt x="28" y="12"/>
                </a:lnTo>
                <a:lnTo>
                  <a:pt x="26" y="10"/>
                </a:lnTo>
                <a:lnTo>
                  <a:pt x="22" y="10"/>
                </a:lnTo>
                <a:lnTo>
                  <a:pt x="22" y="10"/>
                </a:lnTo>
                <a:lnTo>
                  <a:pt x="14" y="12"/>
                </a:lnTo>
                <a:lnTo>
                  <a:pt x="14" y="12"/>
                </a:lnTo>
                <a:lnTo>
                  <a:pt x="6" y="14"/>
                </a:lnTo>
                <a:lnTo>
                  <a:pt x="2" y="6"/>
                </a:lnTo>
                <a:lnTo>
                  <a:pt x="2" y="6"/>
                </a:lnTo>
                <a:lnTo>
                  <a:pt x="12" y="2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6"/>
                </a:lnTo>
                <a:lnTo>
                  <a:pt x="38" y="6"/>
                </a:lnTo>
                <a:lnTo>
                  <a:pt x="42" y="12"/>
                </a:lnTo>
                <a:lnTo>
                  <a:pt x="44" y="20"/>
                </a:lnTo>
                <a:lnTo>
                  <a:pt x="44" y="32"/>
                </a:lnTo>
                <a:lnTo>
                  <a:pt x="44" y="32"/>
                </a:lnTo>
                <a:lnTo>
                  <a:pt x="44" y="34"/>
                </a:lnTo>
                <a:lnTo>
                  <a:pt x="44" y="34"/>
                </a:lnTo>
                <a:lnTo>
                  <a:pt x="48" y="36"/>
                </a:lnTo>
                <a:lnTo>
                  <a:pt x="48" y="46"/>
                </a:lnTo>
                <a:lnTo>
                  <a:pt x="48" y="46"/>
                </a:lnTo>
                <a:lnTo>
                  <a:pt x="44" y="48"/>
                </a:lnTo>
                <a:lnTo>
                  <a:pt x="44" y="48"/>
                </a:lnTo>
                <a:lnTo>
                  <a:pt x="42" y="48"/>
                </a:lnTo>
                <a:lnTo>
                  <a:pt x="42" y="48"/>
                </a:lnTo>
                <a:lnTo>
                  <a:pt x="36" y="46"/>
                </a:lnTo>
                <a:lnTo>
                  <a:pt x="36" y="46"/>
                </a:lnTo>
                <a:lnTo>
                  <a:pt x="32" y="42"/>
                </a:lnTo>
                <a:lnTo>
                  <a:pt x="32" y="40"/>
                </a:lnTo>
                <a:lnTo>
                  <a:pt x="32" y="40"/>
                </a:lnTo>
                <a:lnTo>
                  <a:pt x="26" y="46"/>
                </a:lnTo>
                <a:lnTo>
                  <a:pt x="26" y="46"/>
                </a:lnTo>
                <a:lnTo>
                  <a:pt x="16" y="48"/>
                </a:lnTo>
                <a:lnTo>
                  <a:pt x="16" y="48"/>
                </a:lnTo>
                <a:close/>
                <a:moveTo>
                  <a:pt x="20" y="38"/>
                </a:moveTo>
                <a:lnTo>
                  <a:pt x="20" y="38"/>
                </a:lnTo>
                <a:lnTo>
                  <a:pt x="24" y="36"/>
                </a:lnTo>
                <a:lnTo>
                  <a:pt x="24" y="36"/>
                </a:lnTo>
                <a:lnTo>
                  <a:pt x="28" y="34"/>
                </a:lnTo>
                <a:lnTo>
                  <a:pt x="28" y="34"/>
                </a:lnTo>
                <a:lnTo>
                  <a:pt x="30" y="32"/>
                </a:lnTo>
                <a:lnTo>
                  <a:pt x="30" y="28"/>
                </a:lnTo>
                <a:lnTo>
                  <a:pt x="30" y="28"/>
                </a:lnTo>
                <a:lnTo>
                  <a:pt x="26" y="26"/>
                </a:lnTo>
                <a:lnTo>
                  <a:pt x="26" y="26"/>
                </a:lnTo>
                <a:lnTo>
                  <a:pt x="22" y="26"/>
                </a:lnTo>
                <a:lnTo>
                  <a:pt x="22" y="26"/>
                </a:lnTo>
                <a:lnTo>
                  <a:pt x="16" y="28"/>
                </a:lnTo>
                <a:lnTo>
                  <a:pt x="16" y="28"/>
                </a:lnTo>
                <a:lnTo>
                  <a:pt x="14" y="30"/>
                </a:lnTo>
                <a:lnTo>
                  <a:pt x="14" y="32"/>
                </a:lnTo>
                <a:lnTo>
                  <a:pt x="14" y="32"/>
                </a:lnTo>
                <a:lnTo>
                  <a:pt x="16" y="36"/>
                </a:lnTo>
                <a:lnTo>
                  <a:pt x="16" y="36"/>
                </a:lnTo>
                <a:lnTo>
                  <a:pt x="20" y="38"/>
                </a:lnTo>
                <a:lnTo>
                  <a:pt x="20" y="38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5"/>
          <p:cNvSpPr>
            <a:spLocks noEditPoints="1"/>
          </p:cNvSpPr>
          <p:nvPr/>
        </p:nvSpPr>
        <p:spPr bwMode="auto">
          <a:xfrm>
            <a:off x="2534180" y="3831696"/>
            <a:ext cx="22225" cy="98425"/>
          </a:xfrm>
          <a:custGeom>
            <a:avLst/>
            <a:gdLst>
              <a:gd name="T0" fmla="*/ 0 w 14"/>
              <a:gd name="T1" fmla="*/ 62 h 62"/>
              <a:gd name="T2" fmla="*/ 0 w 14"/>
              <a:gd name="T3" fmla="*/ 18 h 62"/>
              <a:gd name="T4" fmla="*/ 14 w 14"/>
              <a:gd name="T5" fmla="*/ 18 h 62"/>
              <a:gd name="T6" fmla="*/ 14 w 14"/>
              <a:gd name="T7" fmla="*/ 62 h 62"/>
              <a:gd name="T8" fmla="*/ 0 w 14"/>
              <a:gd name="T9" fmla="*/ 62 h 62"/>
              <a:gd name="T10" fmla="*/ 0 w 14"/>
              <a:gd name="T11" fmla="*/ 62 h 62"/>
              <a:gd name="T12" fmla="*/ 0 w 14"/>
              <a:gd name="T13" fmla="*/ 12 h 62"/>
              <a:gd name="T14" fmla="*/ 0 w 14"/>
              <a:gd name="T15" fmla="*/ 0 h 62"/>
              <a:gd name="T16" fmla="*/ 14 w 14"/>
              <a:gd name="T17" fmla="*/ 0 h 62"/>
              <a:gd name="T18" fmla="*/ 14 w 14"/>
              <a:gd name="T19" fmla="*/ 12 h 62"/>
              <a:gd name="T20" fmla="*/ 0 w 14"/>
              <a:gd name="T21" fmla="*/ 12 h 62"/>
              <a:gd name="T22" fmla="*/ 0 w 14"/>
              <a:gd name="T23" fmla="*/ 1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2">
                <a:moveTo>
                  <a:pt x="0" y="62"/>
                </a:moveTo>
                <a:lnTo>
                  <a:pt x="0" y="18"/>
                </a:lnTo>
                <a:lnTo>
                  <a:pt x="14" y="18"/>
                </a:lnTo>
                <a:lnTo>
                  <a:pt x="14" y="62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66"/>
          <p:cNvSpPr/>
          <p:nvPr/>
        </p:nvSpPr>
        <p:spPr bwMode="auto">
          <a:xfrm>
            <a:off x="2572280" y="3857096"/>
            <a:ext cx="69850" cy="73025"/>
          </a:xfrm>
          <a:custGeom>
            <a:avLst/>
            <a:gdLst>
              <a:gd name="T0" fmla="*/ 44 w 44"/>
              <a:gd name="T1" fmla="*/ 46 h 46"/>
              <a:gd name="T2" fmla="*/ 30 w 44"/>
              <a:gd name="T3" fmla="*/ 46 h 46"/>
              <a:gd name="T4" fmla="*/ 30 w 44"/>
              <a:gd name="T5" fmla="*/ 22 h 46"/>
              <a:gd name="T6" fmla="*/ 30 w 44"/>
              <a:gd name="T7" fmla="*/ 22 h 46"/>
              <a:gd name="T8" fmla="*/ 28 w 44"/>
              <a:gd name="T9" fmla="*/ 14 h 46"/>
              <a:gd name="T10" fmla="*/ 28 w 44"/>
              <a:gd name="T11" fmla="*/ 14 h 46"/>
              <a:gd name="T12" fmla="*/ 24 w 44"/>
              <a:gd name="T13" fmla="*/ 12 h 46"/>
              <a:gd name="T14" fmla="*/ 24 w 44"/>
              <a:gd name="T15" fmla="*/ 12 h 46"/>
              <a:gd name="T16" fmla="*/ 20 w 44"/>
              <a:gd name="T17" fmla="*/ 14 h 46"/>
              <a:gd name="T18" fmla="*/ 20 w 44"/>
              <a:gd name="T19" fmla="*/ 14 h 46"/>
              <a:gd name="T20" fmla="*/ 18 w 44"/>
              <a:gd name="T21" fmla="*/ 14 h 46"/>
              <a:gd name="T22" fmla="*/ 18 w 44"/>
              <a:gd name="T23" fmla="*/ 14 h 46"/>
              <a:gd name="T24" fmla="*/ 16 w 44"/>
              <a:gd name="T25" fmla="*/ 18 h 46"/>
              <a:gd name="T26" fmla="*/ 16 w 44"/>
              <a:gd name="T27" fmla="*/ 18 h 46"/>
              <a:gd name="T28" fmla="*/ 14 w 44"/>
              <a:gd name="T29" fmla="*/ 20 h 46"/>
              <a:gd name="T30" fmla="*/ 14 w 44"/>
              <a:gd name="T31" fmla="*/ 46 h 46"/>
              <a:gd name="T32" fmla="*/ 0 w 44"/>
              <a:gd name="T33" fmla="*/ 46 h 46"/>
              <a:gd name="T34" fmla="*/ 0 w 44"/>
              <a:gd name="T35" fmla="*/ 2 h 46"/>
              <a:gd name="T36" fmla="*/ 12 w 44"/>
              <a:gd name="T37" fmla="*/ 2 h 46"/>
              <a:gd name="T38" fmla="*/ 12 w 44"/>
              <a:gd name="T39" fmla="*/ 8 h 46"/>
              <a:gd name="T40" fmla="*/ 12 w 44"/>
              <a:gd name="T41" fmla="*/ 8 h 46"/>
              <a:gd name="T42" fmla="*/ 16 w 44"/>
              <a:gd name="T43" fmla="*/ 6 h 46"/>
              <a:gd name="T44" fmla="*/ 20 w 44"/>
              <a:gd name="T45" fmla="*/ 2 h 46"/>
              <a:gd name="T46" fmla="*/ 20 w 44"/>
              <a:gd name="T47" fmla="*/ 2 h 46"/>
              <a:gd name="T48" fmla="*/ 30 w 44"/>
              <a:gd name="T49" fmla="*/ 0 h 46"/>
              <a:gd name="T50" fmla="*/ 30 w 44"/>
              <a:gd name="T51" fmla="*/ 0 h 46"/>
              <a:gd name="T52" fmla="*/ 38 w 44"/>
              <a:gd name="T53" fmla="*/ 2 h 46"/>
              <a:gd name="T54" fmla="*/ 38 w 44"/>
              <a:gd name="T55" fmla="*/ 2 h 46"/>
              <a:gd name="T56" fmla="*/ 42 w 44"/>
              <a:gd name="T57" fmla="*/ 6 h 46"/>
              <a:gd name="T58" fmla="*/ 42 w 44"/>
              <a:gd name="T59" fmla="*/ 6 h 46"/>
              <a:gd name="T60" fmla="*/ 44 w 44"/>
              <a:gd name="T61" fmla="*/ 12 h 46"/>
              <a:gd name="T62" fmla="*/ 44 w 44"/>
              <a:gd name="T63" fmla="*/ 12 h 46"/>
              <a:gd name="T64" fmla="*/ 44 w 44"/>
              <a:gd name="T65" fmla="*/ 18 h 46"/>
              <a:gd name="T66" fmla="*/ 44 w 44"/>
              <a:gd name="T67" fmla="*/ 46 h 46"/>
              <a:gd name="T68" fmla="*/ 44 w 44"/>
              <a:gd name="T6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" h="46">
                <a:moveTo>
                  <a:pt x="44" y="46"/>
                </a:moveTo>
                <a:lnTo>
                  <a:pt x="30" y="46"/>
                </a:lnTo>
                <a:lnTo>
                  <a:pt x="30" y="22"/>
                </a:lnTo>
                <a:lnTo>
                  <a:pt x="30" y="22"/>
                </a:lnTo>
                <a:lnTo>
                  <a:pt x="28" y="14"/>
                </a:lnTo>
                <a:lnTo>
                  <a:pt x="28" y="14"/>
                </a:lnTo>
                <a:lnTo>
                  <a:pt x="24" y="12"/>
                </a:lnTo>
                <a:lnTo>
                  <a:pt x="24" y="12"/>
                </a:lnTo>
                <a:lnTo>
                  <a:pt x="20" y="14"/>
                </a:lnTo>
                <a:lnTo>
                  <a:pt x="20" y="14"/>
                </a:lnTo>
                <a:lnTo>
                  <a:pt x="18" y="14"/>
                </a:lnTo>
                <a:lnTo>
                  <a:pt x="18" y="14"/>
                </a:lnTo>
                <a:lnTo>
                  <a:pt x="16" y="18"/>
                </a:lnTo>
                <a:lnTo>
                  <a:pt x="16" y="18"/>
                </a:lnTo>
                <a:lnTo>
                  <a:pt x="14" y="20"/>
                </a:lnTo>
                <a:lnTo>
                  <a:pt x="14" y="46"/>
                </a:lnTo>
                <a:lnTo>
                  <a:pt x="0" y="46"/>
                </a:lnTo>
                <a:lnTo>
                  <a:pt x="0" y="2"/>
                </a:lnTo>
                <a:lnTo>
                  <a:pt x="12" y="2"/>
                </a:lnTo>
                <a:lnTo>
                  <a:pt x="12" y="8"/>
                </a:lnTo>
                <a:lnTo>
                  <a:pt x="12" y="8"/>
                </a:lnTo>
                <a:lnTo>
                  <a:pt x="16" y="6"/>
                </a:lnTo>
                <a:lnTo>
                  <a:pt x="20" y="2"/>
                </a:lnTo>
                <a:lnTo>
                  <a:pt x="20" y="2"/>
                </a:lnTo>
                <a:lnTo>
                  <a:pt x="30" y="0"/>
                </a:lnTo>
                <a:lnTo>
                  <a:pt x="30" y="0"/>
                </a:lnTo>
                <a:lnTo>
                  <a:pt x="38" y="2"/>
                </a:lnTo>
                <a:lnTo>
                  <a:pt x="38" y="2"/>
                </a:lnTo>
                <a:lnTo>
                  <a:pt x="42" y="6"/>
                </a:lnTo>
                <a:lnTo>
                  <a:pt x="42" y="6"/>
                </a:lnTo>
                <a:lnTo>
                  <a:pt x="44" y="12"/>
                </a:lnTo>
                <a:lnTo>
                  <a:pt x="44" y="12"/>
                </a:lnTo>
                <a:lnTo>
                  <a:pt x="44" y="18"/>
                </a:lnTo>
                <a:lnTo>
                  <a:pt x="44" y="46"/>
                </a:lnTo>
                <a:lnTo>
                  <a:pt x="44" y="46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67"/>
          <p:cNvSpPr/>
          <p:nvPr/>
        </p:nvSpPr>
        <p:spPr bwMode="auto">
          <a:xfrm>
            <a:off x="2680230" y="3834871"/>
            <a:ext cx="82550" cy="95250"/>
          </a:xfrm>
          <a:custGeom>
            <a:avLst/>
            <a:gdLst>
              <a:gd name="T0" fmla="*/ 52 w 52"/>
              <a:gd name="T1" fmla="*/ 12 h 60"/>
              <a:gd name="T2" fmla="*/ 32 w 52"/>
              <a:gd name="T3" fmla="*/ 12 h 60"/>
              <a:gd name="T4" fmla="*/ 32 w 52"/>
              <a:gd name="T5" fmla="*/ 60 h 60"/>
              <a:gd name="T6" fmla="*/ 18 w 52"/>
              <a:gd name="T7" fmla="*/ 60 h 60"/>
              <a:gd name="T8" fmla="*/ 18 w 52"/>
              <a:gd name="T9" fmla="*/ 12 h 60"/>
              <a:gd name="T10" fmla="*/ 0 w 52"/>
              <a:gd name="T11" fmla="*/ 12 h 60"/>
              <a:gd name="T12" fmla="*/ 0 w 52"/>
              <a:gd name="T13" fmla="*/ 0 h 60"/>
              <a:gd name="T14" fmla="*/ 52 w 52"/>
              <a:gd name="T15" fmla="*/ 0 h 60"/>
              <a:gd name="T16" fmla="*/ 52 w 52"/>
              <a:gd name="T17" fmla="*/ 12 h 60"/>
              <a:gd name="T18" fmla="*/ 52 w 52"/>
              <a:gd name="T1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60">
                <a:moveTo>
                  <a:pt x="52" y="12"/>
                </a:moveTo>
                <a:lnTo>
                  <a:pt x="32" y="12"/>
                </a:lnTo>
                <a:lnTo>
                  <a:pt x="32" y="60"/>
                </a:lnTo>
                <a:lnTo>
                  <a:pt x="18" y="60"/>
                </a:lnTo>
                <a:lnTo>
                  <a:pt x="18" y="12"/>
                </a:lnTo>
                <a:lnTo>
                  <a:pt x="0" y="12"/>
                </a:lnTo>
                <a:lnTo>
                  <a:pt x="0" y="0"/>
                </a:lnTo>
                <a:lnTo>
                  <a:pt x="52" y="0"/>
                </a:lnTo>
                <a:lnTo>
                  <a:pt x="52" y="12"/>
                </a:lnTo>
                <a:lnTo>
                  <a:pt x="52" y="12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68"/>
          <p:cNvSpPr>
            <a:spLocks noEditPoints="1"/>
          </p:cNvSpPr>
          <p:nvPr/>
        </p:nvSpPr>
        <p:spPr bwMode="auto">
          <a:xfrm>
            <a:off x="2769130" y="3831696"/>
            <a:ext cx="22225" cy="98425"/>
          </a:xfrm>
          <a:custGeom>
            <a:avLst/>
            <a:gdLst>
              <a:gd name="T0" fmla="*/ 0 w 14"/>
              <a:gd name="T1" fmla="*/ 62 h 62"/>
              <a:gd name="T2" fmla="*/ 0 w 14"/>
              <a:gd name="T3" fmla="*/ 18 h 62"/>
              <a:gd name="T4" fmla="*/ 14 w 14"/>
              <a:gd name="T5" fmla="*/ 18 h 62"/>
              <a:gd name="T6" fmla="*/ 14 w 14"/>
              <a:gd name="T7" fmla="*/ 62 h 62"/>
              <a:gd name="T8" fmla="*/ 0 w 14"/>
              <a:gd name="T9" fmla="*/ 62 h 62"/>
              <a:gd name="T10" fmla="*/ 0 w 14"/>
              <a:gd name="T11" fmla="*/ 62 h 62"/>
              <a:gd name="T12" fmla="*/ 0 w 14"/>
              <a:gd name="T13" fmla="*/ 12 h 62"/>
              <a:gd name="T14" fmla="*/ 0 w 14"/>
              <a:gd name="T15" fmla="*/ 0 h 62"/>
              <a:gd name="T16" fmla="*/ 14 w 14"/>
              <a:gd name="T17" fmla="*/ 0 h 62"/>
              <a:gd name="T18" fmla="*/ 14 w 14"/>
              <a:gd name="T19" fmla="*/ 12 h 62"/>
              <a:gd name="T20" fmla="*/ 0 w 14"/>
              <a:gd name="T21" fmla="*/ 12 h 62"/>
              <a:gd name="T22" fmla="*/ 0 w 14"/>
              <a:gd name="T23" fmla="*/ 1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2">
                <a:moveTo>
                  <a:pt x="0" y="62"/>
                </a:moveTo>
                <a:lnTo>
                  <a:pt x="0" y="18"/>
                </a:lnTo>
                <a:lnTo>
                  <a:pt x="14" y="18"/>
                </a:lnTo>
                <a:lnTo>
                  <a:pt x="14" y="62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69"/>
          <p:cNvSpPr/>
          <p:nvPr/>
        </p:nvSpPr>
        <p:spPr bwMode="auto">
          <a:xfrm>
            <a:off x="2804055" y="3834871"/>
            <a:ext cx="50800" cy="98425"/>
          </a:xfrm>
          <a:custGeom>
            <a:avLst/>
            <a:gdLst>
              <a:gd name="T0" fmla="*/ 32 w 32"/>
              <a:gd name="T1" fmla="*/ 58 h 62"/>
              <a:gd name="T2" fmla="*/ 32 w 32"/>
              <a:gd name="T3" fmla="*/ 58 h 62"/>
              <a:gd name="T4" fmla="*/ 26 w 32"/>
              <a:gd name="T5" fmla="*/ 60 h 62"/>
              <a:gd name="T6" fmla="*/ 26 w 32"/>
              <a:gd name="T7" fmla="*/ 60 h 62"/>
              <a:gd name="T8" fmla="*/ 18 w 32"/>
              <a:gd name="T9" fmla="*/ 62 h 62"/>
              <a:gd name="T10" fmla="*/ 18 w 32"/>
              <a:gd name="T11" fmla="*/ 62 h 62"/>
              <a:gd name="T12" fmla="*/ 14 w 32"/>
              <a:gd name="T13" fmla="*/ 62 h 62"/>
              <a:gd name="T14" fmla="*/ 14 w 32"/>
              <a:gd name="T15" fmla="*/ 62 h 62"/>
              <a:gd name="T16" fmla="*/ 10 w 32"/>
              <a:gd name="T17" fmla="*/ 58 h 62"/>
              <a:gd name="T18" fmla="*/ 10 w 32"/>
              <a:gd name="T19" fmla="*/ 58 h 62"/>
              <a:gd name="T20" fmla="*/ 6 w 32"/>
              <a:gd name="T21" fmla="*/ 56 h 62"/>
              <a:gd name="T22" fmla="*/ 6 w 32"/>
              <a:gd name="T23" fmla="*/ 56 h 62"/>
              <a:gd name="T24" fmla="*/ 6 w 32"/>
              <a:gd name="T25" fmla="*/ 50 h 62"/>
              <a:gd name="T26" fmla="*/ 6 w 32"/>
              <a:gd name="T27" fmla="*/ 26 h 62"/>
              <a:gd name="T28" fmla="*/ 0 w 32"/>
              <a:gd name="T29" fmla="*/ 26 h 62"/>
              <a:gd name="T30" fmla="*/ 0 w 32"/>
              <a:gd name="T31" fmla="*/ 16 h 62"/>
              <a:gd name="T32" fmla="*/ 6 w 32"/>
              <a:gd name="T33" fmla="*/ 16 h 62"/>
              <a:gd name="T34" fmla="*/ 6 w 32"/>
              <a:gd name="T35" fmla="*/ 0 h 62"/>
              <a:gd name="T36" fmla="*/ 20 w 32"/>
              <a:gd name="T37" fmla="*/ 0 h 62"/>
              <a:gd name="T38" fmla="*/ 20 w 32"/>
              <a:gd name="T39" fmla="*/ 16 h 62"/>
              <a:gd name="T40" fmla="*/ 28 w 32"/>
              <a:gd name="T41" fmla="*/ 16 h 62"/>
              <a:gd name="T42" fmla="*/ 28 w 32"/>
              <a:gd name="T43" fmla="*/ 26 h 62"/>
              <a:gd name="T44" fmla="*/ 20 w 32"/>
              <a:gd name="T45" fmla="*/ 26 h 62"/>
              <a:gd name="T46" fmla="*/ 20 w 32"/>
              <a:gd name="T47" fmla="*/ 44 h 62"/>
              <a:gd name="T48" fmla="*/ 20 w 32"/>
              <a:gd name="T49" fmla="*/ 44 h 62"/>
              <a:gd name="T50" fmla="*/ 20 w 32"/>
              <a:gd name="T51" fmla="*/ 48 h 62"/>
              <a:gd name="T52" fmla="*/ 20 w 32"/>
              <a:gd name="T53" fmla="*/ 48 h 62"/>
              <a:gd name="T54" fmla="*/ 24 w 32"/>
              <a:gd name="T55" fmla="*/ 48 h 62"/>
              <a:gd name="T56" fmla="*/ 24 w 32"/>
              <a:gd name="T57" fmla="*/ 48 h 62"/>
              <a:gd name="T58" fmla="*/ 26 w 32"/>
              <a:gd name="T59" fmla="*/ 48 h 62"/>
              <a:gd name="T60" fmla="*/ 26 w 32"/>
              <a:gd name="T61" fmla="*/ 48 h 62"/>
              <a:gd name="T62" fmla="*/ 30 w 32"/>
              <a:gd name="T63" fmla="*/ 48 h 62"/>
              <a:gd name="T64" fmla="*/ 32 w 32"/>
              <a:gd name="T65" fmla="*/ 58 h 62"/>
              <a:gd name="T66" fmla="*/ 32 w 32"/>
              <a:gd name="T67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" h="62">
                <a:moveTo>
                  <a:pt x="32" y="58"/>
                </a:moveTo>
                <a:lnTo>
                  <a:pt x="32" y="58"/>
                </a:lnTo>
                <a:lnTo>
                  <a:pt x="26" y="60"/>
                </a:lnTo>
                <a:lnTo>
                  <a:pt x="26" y="60"/>
                </a:lnTo>
                <a:lnTo>
                  <a:pt x="18" y="62"/>
                </a:lnTo>
                <a:lnTo>
                  <a:pt x="18" y="62"/>
                </a:lnTo>
                <a:lnTo>
                  <a:pt x="14" y="62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6"/>
                </a:lnTo>
                <a:lnTo>
                  <a:pt x="6" y="56"/>
                </a:lnTo>
                <a:lnTo>
                  <a:pt x="6" y="50"/>
                </a:lnTo>
                <a:lnTo>
                  <a:pt x="6" y="26"/>
                </a:lnTo>
                <a:lnTo>
                  <a:pt x="0" y="26"/>
                </a:lnTo>
                <a:lnTo>
                  <a:pt x="0" y="16"/>
                </a:lnTo>
                <a:lnTo>
                  <a:pt x="6" y="16"/>
                </a:lnTo>
                <a:lnTo>
                  <a:pt x="6" y="0"/>
                </a:lnTo>
                <a:lnTo>
                  <a:pt x="20" y="0"/>
                </a:lnTo>
                <a:lnTo>
                  <a:pt x="20" y="16"/>
                </a:lnTo>
                <a:lnTo>
                  <a:pt x="28" y="16"/>
                </a:lnTo>
                <a:lnTo>
                  <a:pt x="28" y="26"/>
                </a:lnTo>
                <a:lnTo>
                  <a:pt x="20" y="26"/>
                </a:lnTo>
                <a:lnTo>
                  <a:pt x="20" y="44"/>
                </a:lnTo>
                <a:lnTo>
                  <a:pt x="20" y="44"/>
                </a:lnTo>
                <a:lnTo>
                  <a:pt x="20" y="48"/>
                </a:lnTo>
                <a:lnTo>
                  <a:pt x="20" y="48"/>
                </a:lnTo>
                <a:lnTo>
                  <a:pt x="24" y="48"/>
                </a:lnTo>
                <a:lnTo>
                  <a:pt x="24" y="48"/>
                </a:lnTo>
                <a:lnTo>
                  <a:pt x="26" y="48"/>
                </a:lnTo>
                <a:lnTo>
                  <a:pt x="26" y="48"/>
                </a:lnTo>
                <a:lnTo>
                  <a:pt x="30" y="48"/>
                </a:lnTo>
                <a:lnTo>
                  <a:pt x="32" y="58"/>
                </a:lnTo>
                <a:lnTo>
                  <a:pt x="32" y="58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70"/>
          <p:cNvSpPr/>
          <p:nvPr/>
        </p:nvSpPr>
        <p:spPr bwMode="auto">
          <a:xfrm>
            <a:off x="2864380" y="3831696"/>
            <a:ext cx="38100" cy="101600"/>
          </a:xfrm>
          <a:custGeom>
            <a:avLst/>
            <a:gdLst>
              <a:gd name="T0" fmla="*/ 0 w 24"/>
              <a:gd name="T1" fmla="*/ 0 h 64"/>
              <a:gd name="T2" fmla="*/ 14 w 24"/>
              <a:gd name="T3" fmla="*/ 0 h 64"/>
              <a:gd name="T4" fmla="*/ 14 w 24"/>
              <a:gd name="T5" fmla="*/ 46 h 64"/>
              <a:gd name="T6" fmla="*/ 14 w 24"/>
              <a:gd name="T7" fmla="*/ 46 h 64"/>
              <a:gd name="T8" fmla="*/ 14 w 24"/>
              <a:gd name="T9" fmla="*/ 50 h 64"/>
              <a:gd name="T10" fmla="*/ 18 w 24"/>
              <a:gd name="T11" fmla="*/ 52 h 64"/>
              <a:gd name="T12" fmla="*/ 18 w 24"/>
              <a:gd name="T13" fmla="*/ 52 h 64"/>
              <a:gd name="T14" fmla="*/ 20 w 24"/>
              <a:gd name="T15" fmla="*/ 52 h 64"/>
              <a:gd name="T16" fmla="*/ 20 w 24"/>
              <a:gd name="T17" fmla="*/ 52 h 64"/>
              <a:gd name="T18" fmla="*/ 22 w 24"/>
              <a:gd name="T19" fmla="*/ 50 h 64"/>
              <a:gd name="T20" fmla="*/ 24 w 24"/>
              <a:gd name="T21" fmla="*/ 60 h 64"/>
              <a:gd name="T22" fmla="*/ 24 w 24"/>
              <a:gd name="T23" fmla="*/ 60 h 64"/>
              <a:gd name="T24" fmla="*/ 18 w 24"/>
              <a:gd name="T25" fmla="*/ 62 h 64"/>
              <a:gd name="T26" fmla="*/ 18 w 24"/>
              <a:gd name="T27" fmla="*/ 62 h 64"/>
              <a:gd name="T28" fmla="*/ 12 w 24"/>
              <a:gd name="T29" fmla="*/ 64 h 64"/>
              <a:gd name="T30" fmla="*/ 12 w 24"/>
              <a:gd name="T31" fmla="*/ 64 h 64"/>
              <a:gd name="T32" fmla="*/ 6 w 24"/>
              <a:gd name="T33" fmla="*/ 62 h 64"/>
              <a:gd name="T34" fmla="*/ 2 w 24"/>
              <a:gd name="T35" fmla="*/ 60 h 64"/>
              <a:gd name="T36" fmla="*/ 2 w 24"/>
              <a:gd name="T37" fmla="*/ 60 h 64"/>
              <a:gd name="T38" fmla="*/ 0 w 24"/>
              <a:gd name="T39" fmla="*/ 56 h 64"/>
              <a:gd name="T40" fmla="*/ 0 w 24"/>
              <a:gd name="T41" fmla="*/ 52 h 64"/>
              <a:gd name="T42" fmla="*/ 0 w 24"/>
              <a:gd name="T43" fmla="*/ 0 h 64"/>
              <a:gd name="T44" fmla="*/ 0 w 24"/>
              <a:gd name="T4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64">
                <a:moveTo>
                  <a:pt x="0" y="0"/>
                </a:moveTo>
                <a:lnTo>
                  <a:pt x="14" y="0"/>
                </a:lnTo>
                <a:lnTo>
                  <a:pt x="14" y="46"/>
                </a:lnTo>
                <a:lnTo>
                  <a:pt x="14" y="46"/>
                </a:lnTo>
                <a:lnTo>
                  <a:pt x="14" y="50"/>
                </a:lnTo>
                <a:lnTo>
                  <a:pt x="18" y="52"/>
                </a:lnTo>
                <a:lnTo>
                  <a:pt x="18" y="52"/>
                </a:lnTo>
                <a:lnTo>
                  <a:pt x="20" y="52"/>
                </a:lnTo>
                <a:lnTo>
                  <a:pt x="20" y="52"/>
                </a:lnTo>
                <a:lnTo>
                  <a:pt x="22" y="50"/>
                </a:lnTo>
                <a:lnTo>
                  <a:pt x="24" y="60"/>
                </a:lnTo>
                <a:lnTo>
                  <a:pt x="24" y="60"/>
                </a:lnTo>
                <a:lnTo>
                  <a:pt x="18" y="62"/>
                </a:lnTo>
                <a:lnTo>
                  <a:pt x="18" y="62"/>
                </a:lnTo>
                <a:lnTo>
                  <a:pt x="12" y="64"/>
                </a:lnTo>
                <a:lnTo>
                  <a:pt x="12" y="64"/>
                </a:lnTo>
                <a:lnTo>
                  <a:pt x="6" y="62"/>
                </a:lnTo>
                <a:lnTo>
                  <a:pt x="2" y="60"/>
                </a:lnTo>
                <a:lnTo>
                  <a:pt x="2" y="60"/>
                </a:lnTo>
                <a:lnTo>
                  <a:pt x="0" y="56"/>
                </a:lnTo>
                <a:lnTo>
                  <a:pt x="0" y="5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71"/>
          <p:cNvSpPr>
            <a:spLocks noEditPoints="1"/>
          </p:cNvSpPr>
          <p:nvPr/>
        </p:nvSpPr>
        <p:spPr bwMode="auto">
          <a:xfrm>
            <a:off x="2905655" y="3857096"/>
            <a:ext cx="76200" cy="76200"/>
          </a:xfrm>
          <a:custGeom>
            <a:avLst/>
            <a:gdLst>
              <a:gd name="T0" fmla="*/ 24 w 48"/>
              <a:gd name="T1" fmla="*/ 48 h 48"/>
              <a:gd name="T2" fmla="*/ 24 w 48"/>
              <a:gd name="T3" fmla="*/ 48 h 48"/>
              <a:gd name="T4" fmla="*/ 14 w 48"/>
              <a:gd name="T5" fmla="*/ 46 h 48"/>
              <a:gd name="T6" fmla="*/ 14 w 48"/>
              <a:gd name="T7" fmla="*/ 46 h 48"/>
              <a:gd name="T8" fmla="*/ 6 w 48"/>
              <a:gd name="T9" fmla="*/ 40 h 48"/>
              <a:gd name="T10" fmla="*/ 6 w 48"/>
              <a:gd name="T11" fmla="*/ 40 h 48"/>
              <a:gd name="T12" fmla="*/ 2 w 48"/>
              <a:gd name="T13" fmla="*/ 34 h 48"/>
              <a:gd name="T14" fmla="*/ 2 w 48"/>
              <a:gd name="T15" fmla="*/ 34 h 48"/>
              <a:gd name="T16" fmla="*/ 0 w 48"/>
              <a:gd name="T17" fmla="*/ 24 h 48"/>
              <a:gd name="T18" fmla="*/ 0 w 48"/>
              <a:gd name="T19" fmla="*/ 24 h 48"/>
              <a:gd name="T20" fmla="*/ 2 w 48"/>
              <a:gd name="T21" fmla="*/ 16 h 48"/>
              <a:gd name="T22" fmla="*/ 2 w 48"/>
              <a:gd name="T23" fmla="*/ 16 h 48"/>
              <a:gd name="T24" fmla="*/ 6 w 48"/>
              <a:gd name="T25" fmla="*/ 8 h 48"/>
              <a:gd name="T26" fmla="*/ 6 w 48"/>
              <a:gd name="T27" fmla="*/ 8 h 48"/>
              <a:gd name="T28" fmla="*/ 14 w 48"/>
              <a:gd name="T29" fmla="*/ 2 h 48"/>
              <a:gd name="T30" fmla="*/ 14 w 48"/>
              <a:gd name="T31" fmla="*/ 2 h 48"/>
              <a:gd name="T32" fmla="*/ 24 w 48"/>
              <a:gd name="T33" fmla="*/ 0 h 48"/>
              <a:gd name="T34" fmla="*/ 24 w 48"/>
              <a:gd name="T35" fmla="*/ 0 h 48"/>
              <a:gd name="T36" fmla="*/ 34 w 48"/>
              <a:gd name="T37" fmla="*/ 2 h 48"/>
              <a:gd name="T38" fmla="*/ 34 w 48"/>
              <a:gd name="T39" fmla="*/ 2 h 48"/>
              <a:gd name="T40" fmla="*/ 42 w 48"/>
              <a:gd name="T41" fmla="*/ 8 h 48"/>
              <a:gd name="T42" fmla="*/ 42 w 48"/>
              <a:gd name="T43" fmla="*/ 8 h 48"/>
              <a:gd name="T44" fmla="*/ 48 w 48"/>
              <a:gd name="T45" fmla="*/ 14 h 48"/>
              <a:gd name="T46" fmla="*/ 48 w 48"/>
              <a:gd name="T47" fmla="*/ 14 h 48"/>
              <a:gd name="T48" fmla="*/ 48 w 48"/>
              <a:gd name="T49" fmla="*/ 24 h 48"/>
              <a:gd name="T50" fmla="*/ 48 w 48"/>
              <a:gd name="T51" fmla="*/ 24 h 48"/>
              <a:gd name="T52" fmla="*/ 48 w 48"/>
              <a:gd name="T53" fmla="*/ 26 h 48"/>
              <a:gd name="T54" fmla="*/ 48 w 48"/>
              <a:gd name="T55" fmla="*/ 26 h 48"/>
              <a:gd name="T56" fmla="*/ 48 w 48"/>
              <a:gd name="T57" fmla="*/ 28 h 48"/>
              <a:gd name="T58" fmla="*/ 14 w 48"/>
              <a:gd name="T59" fmla="*/ 28 h 48"/>
              <a:gd name="T60" fmla="*/ 14 w 48"/>
              <a:gd name="T61" fmla="*/ 28 h 48"/>
              <a:gd name="T62" fmla="*/ 16 w 48"/>
              <a:gd name="T63" fmla="*/ 32 h 48"/>
              <a:gd name="T64" fmla="*/ 18 w 48"/>
              <a:gd name="T65" fmla="*/ 36 h 48"/>
              <a:gd name="T66" fmla="*/ 18 w 48"/>
              <a:gd name="T67" fmla="*/ 36 h 48"/>
              <a:gd name="T68" fmla="*/ 22 w 48"/>
              <a:gd name="T69" fmla="*/ 38 h 48"/>
              <a:gd name="T70" fmla="*/ 24 w 48"/>
              <a:gd name="T71" fmla="*/ 38 h 48"/>
              <a:gd name="T72" fmla="*/ 24 w 48"/>
              <a:gd name="T73" fmla="*/ 38 h 48"/>
              <a:gd name="T74" fmla="*/ 30 w 48"/>
              <a:gd name="T75" fmla="*/ 36 h 48"/>
              <a:gd name="T76" fmla="*/ 30 w 48"/>
              <a:gd name="T77" fmla="*/ 36 h 48"/>
              <a:gd name="T78" fmla="*/ 34 w 48"/>
              <a:gd name="T79" fmla="*/ 32 h 48"/>
              <a:gd name="T80" fmla="*/ 46 w 48"/>
              <a:gd name="T81" fmla="*/ 36 h 48"/>
              <a:gd name="T82" fmla="*/ 46 w 48"/>
              <a:gd name="T83" fmla="*/ 36 h 48"/>
              <a:gd name="T84" fmla="*/ 42 w 48"/>
              <a:gd name="T85" fmla="*/ 40 h 48"/>
              <a:gd name="T86" fmla="*/ 38 w 48"/>
              <a:gd name="T87" fmla="*/ 44 h 48"/>
              <a:gd name="T88" fmla="*/ 38 w 48"/>
              <a:gd name="T89" fmla="*/ 44 h 48"/>
              <a:gd name="T90" fmla="*/ 32 w 48"/>
              <a:gd name="T91" fmla="*/ 46 h 48"/>
              <a:gd name="T92" fmla="*/ 24 w 48"/>
              <a:gd name="T93" fmla="*/ 48 h 48"/>
              <a:gd name="T94" fmla="*/ 24 w 48"/>
              <a:gd name="T95" fmla="*/ 48 h 48"/>
              <a:gd name="T96" fmla="*/ 34 w 48"/>
              <a:gd name="T97" fmla="*/ 20 h 48"/>
              <a:gd name="T98" fmla="*/ 34 w 48"/>
              <a:gd name="T99" fmla="*/ 20 h 48"/>
              <a:gd name="T100" fmla="*/ 32 w 48"/>
              <a:gd name="T101" fmla="*/ 16 h 48"/>
              <a:gd name="T102" fmla="*/ 30 w 48"/>
              <a:gd name="T103" fmla="*/ 12 h 48"/>
              <a:gd name="T104" fmla="*/ 30 w 48"/>
              <a:gd name="T105" fmla="*/ 12 h 48"/>
              <a:gd name="T106" fmla="*/ 28 w 48"/>
              <a:gd name="T107" fmla="*/ 10 h 48"/>
              <a:gd name="T108" fmla="*/ 24 w 48"/>
              <a:gd name="T109" fmla="*/ 10 h 48"/>
              <a:gd name="T110" fmla="*/ 24 w 48"/>
              <a:gd name="T111" fmla="*/ 10 h 48"/>
              <a:gd name="T112" fmla="*/ 20 w 48"/>
              <a:gd name="T113" fmla="*/ 10 h 48"/>
              <a:gd name="T114" fmla="*/ 18 w 48"/>
              <a:gd name="T115" fmla="*/ 12 h 48"/>
              <a:gd name="T116" fmla="*/ 18 w 48"/>
              <a:gd name="T117" fmla="*/ 12 h 48"/>
              <a:gd name="T118" fmla="*/ 16 w 48"/>
              <a:gd name="T119" fmla="*/ 16 h 48"/>
              <a:gd name="T120" fmla="*/ 14 w 48"/>
              <a:gd name="T121" fmla="*/ 20 h 48"/>
              <a:gd name="T122" fmla="*/ 34 w 48"/>
              <a:gd name="T123" fmla="*/ 20 h 48"/>
              <a:gd name="T124" fmla="*/ 34 w 48"/>
              <a:gd name="T1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" h="48">
                <a:moveTo>
                  <a:pt x="24" y="48"/>
                </a:moveTo>
                <a:lnTo>
                  <a:pt x="24" y="48"/>
                </a:lnTo>
                <a:lnTo>
                  <a:pt x="14" y="46"/>
                </a:lnTo>
                <a:lnTo>
                  <a:pt x="14" y="46"/>
                </a:lnTo>
                <a:lnTo>
                  <a:pt x="6" y="40"/>
                </a:lnTo>
                <a:lnTo>
                  <a:pt x="6" y="40"/>
                </a:lnTo>
                <a:lnTo>
                  <a:pt x="2" y="34"/>
                </a:lnTo>
                <a:lnTo>
                  <a:pt x="2" y="34"/>
                </a:lnTo>
                <a:lnTo>
                  <a:pt x="0" y="24"/>
                </a:lnTo>
                <a:lnTo>
                  <a:pt x="0" y="24"/>
                </a:lnTo>
                <a:lnTo>
                  <a:pt x="2" y="16"/>
                </a:lnTo>
                <a:lnTo>
                  <a:pt x="2" y="16"/>
                </a:lnTo>
                <a:lnTo>
                  <a:pt x="6" y="8"/>
                </a:lnTo>
                <a:lnTo>
                  <a:pt x="6" y="8"/>
                </a:lnTo>
                <a:lnTo>
                  <a:pt x="14" y="2"/>
                </a:lnTo>
                <a:lnTo>
                  <a:pt x="14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34" y="2"/>
                </a:lnTo>
                <a:lnTo>
                  <a:pt x="42" y="8"/>
                </a:lnTo>
                <a:lnTo>
                  <a:pt x="42" y="8"/>
                </a:lnTo>
                <a:lnTo>
                  <a:pt x="48" y="14"/>
                </a:lnTo>
                <a:lnTo>
                  <a:pt x="48" y="14"/>
                </a:lnTo>
                <a:lnTo>
                  <a:pt x="48" y="24"/>
                </a:lnTo>
                <a:lnTo>
                  <a:pt x="48" y="24"/>
                </a:lnTo>
                <a:lnTo>
                  <a:pt x="48" y="26"/>
                </a:lnTo>
                <a:lnTo>
                  <a:pt x="48" y="26"/>
                </a:lnTo>
                <a:lnTo>
                  <a:pt x="48" y="28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4" y="38"/>
                </a:lnTo>
                <a:lnTo>
                  <a:pt x="24" y="38"/>
                </a:lnTo>
                <a:lnTo>
                  <a:pt x="30" y="36"/>
                </a:lnTo>
                <a:lnTo>
                  <a:pt x="30" y="36"/>
                </a:lnTo>
                <a:lnTo>
                  <a:pt x="34" y="32"/>
                </a:lnTo>
                <a:lnTo>
                  <a:pt x="46" y="36"/>
                </a:lnTo>
                <a:lnTo>
                  <a:pt x="46" y="36"/>
                </a:lnTo>
                <a:lnTo>
                  <a:pt x="42" y="40"/>
                </a:lnTo>
                <a:lnTo>
                  <a:pt x="38" y="44"/>
                </a:lnTo>
                <a:lnTo>
                  <a:pt x="38" y="44"/>
                </a:lnTo>
                <a:lnTo>
                  <a:pt x="32" y="46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2" y="16"/>
                </a:lnTo>
                <a:lnTo>
                  <a:pt x="30" y="12"/>
                </a:lnTo>
                <a:lnTo>
                  <a:pt x="30" y="12"/>
                </a:lnTo>
                <a:lnTo>
                  <a:pt x="28" y="10"/>
                </a:lnTo>
                <a:lnTo>
                  <a:pt x="24" y="10"/>
                </a:lnTo>
                <a:lnTo>
                  <a:pt x="24" y="10"/>
                </a:lnTo>
                <a:lnTo>
                  <a:pt x="20" y="10"/>
                </a:lnTo>
                <a:lnTo>
                  <a:pt x="18" y="12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72"/>
          <p:cNvSpPr/>
          <p:nvPr/>
        </p:nvSpPr>
        <p:spPr bwMode="auto">
          <a:xfrm>
            <a:off x="1305455" y="3209396"/>
            <a:ext cx="98425" cy="76200"/>
          </a:xfrm>
          <a:custGeom>
            <a:avLst/>
            <a:gdLst>
              <a:gd name="T0" fmla="*/ 16 w 62"/>
              <a:gd name="T1" fmla="*/ 10 h 48"/>
              <a:gd name="T2" fmla="*/ 16 w 62"/>
              <a:gd name="T3" fmla="*/ 12 h 48"/>
              <a:gd name="T4" fmla="*/ 14 w 62"/>
              <a:gd name="T5" fmla="*/ 16 h 48"/>
              <a:gd name="T6" fmla="*/ 12 w 62"/>
              <a:gd name="T7" fmla="*/ 20 h 48"/>
              <a:gd name="T8" fmla="*/ 12 w 62"/>
              <a:gd name="T9" fmla="*/ 26 h 48"/>
              <a:gd name="T10" fmla="*/ 18 w 62"/>
              <a:gd name="T11" fmla="*/ 34 h 48"/>
              <a:gd name="T12" fmla="*/ 20 w 62"/>
              <a:gd name="T13" fmla="*/ 32 h 48"/>
              <a:gd name="T14" fmla="*/ 22 w 62"/>
              <a:gd name="T15" fmla="*/ 30 h 48"/>
              <a:gd name="T16" fmla="*/ 24 w 62"/>
              <a:gd name="T17" fmla="*/ 26 h 48"/>
              <a:gd name="T18" fmla="*/ 24 w 62"/>
              <a:gd name="T19" fmla="*/ 20 h 48"/>
              <a:gd name="T20" fmla="*/ 26 w 62"/>
              <a:gd name="T21" fmla="*/ 12 h 48"/>
              <a:gd name="T22" fmla="*/ 30 w 62"/>
              <a:gd name="T23" fmla="*/ 6 h 48"/>
              <a:gd name="T24" fmla="*/ 34 w 62"/>
              <a:gd name="T25" fmla="*/ 2 h 48"/>
              <a:gd name="T26" fmla="*/ 42 w 62"/>
              <a:gd name="T27" fmla="*/ 0 h 48"/>
              <a:gd name="T28" fmla="*/ 46 w 62"/>
              <a:gd name="T29" fmla="*/ 0 h 48"/>
              <a:gd name="T30" fmla="*/ 50 w 62"/>
              <a:gd name="T31" fmla="*/ 2 h 48"/>
              <a:gd name="T32" fmla="*/ 56 w 62"/>
              <a:gd name="T33" fmla="*/ 6 h 48"/>
              <a:gd name="T34" fmla="*/ 60 w 62"/>
              <a:gd name="T35" fmla="*/ 12 h 48"/>
              <a:gd name="T36" fmla="*/ 62 w 62"/>
              <a:gd name="T37" fmla="*/ 22 h 48"/>
              <a:gd name="T38" fmla="*/ 62 w 62"/>
              <a:gd name="T39" fmla="*/ 28 h 48"/>
              <a:gd name="T40" fmla="*/ 62 w 62"/>
              <a:gd name="T41" fmla="*/ 36 h 48"/>
              <a:gd name="T42" fmla="*/ 60 w 62"/>
              <a:gd name="T43" fmla="*/ 42 h 48"/>
              <a:gd name="T44" fmla="*/ 44 w 62"/>
              <a:gd name="T45" fmla="*/ 42 h 48"/>
              <a:gd name="T46" fmla="*/ 46 w 62"/>
              <a:gd name="T47" fmla="*/ 40 h 48"/>
              <a:gd name="T48" fmla="*/ 48 w 62"/>
              <a:gd name="T49" fmla="*/ 36 h 48"/>
              <a:gd name="T50" fmla="*/ 48 w 62"/>
              <a:gd name="T51" fmla="*/ 30 h 48"/>
              <a:gd name="T52" fmla="*/ 50 w 62"/>
              <a:gd name="T53" fmla="*/ 22 h 48"/>
              <a:gd name="T54" fmla="*/ 48 w 62"/>
              <a:gd name="T55" fmla="*/ 16 h 48"/>
              <a:gd name="T56" fmla="*/ 44 w 62"/>
              <a:gd name="T57" fmla="*/ 14 h 48"/>
              <a:gd name="T58" fmla="*/ 42 w 62"/>
              <a:gd name="T59" fmla="*/ 16 h 48"/>
              <a:gd name="T60" fmla="*/ 40 w 62"/>
              <a:gd name="T61" fmla="*/ 20 h 48"/>
              <a:gd name="T62" fmla="*/ 38 w 62"/>
              <a:gd name="T63" fmla="*/ 24 h 48"/>
              <a:gd name="T64" fmla="*/ 36 w 62"/>
              <a:gd name="T65" fmla="*/ 30 h 48"/>
              <a:gd name="T66" fmla="*/ 34 w 62"/>
              <a:gd name="T67" fmla="*/ 38 h 48"/>
              <a:gd name="T68" fmla="*/ 32 w 62"/>
              <a:gd name="T69" fmla="*/ 44 h 48"/>
              <a:gd name="T70" fmla="*/ 28 w 62"/>
              <a:gd name="T71" fmla="*/ 46 h 48"/>
              <a:gd name="T72" fmla="*/ 22 w 62"/>
              <a:gd name="T73" fmla="*/ 48 h 48"/>
              <a:gd name="T74" fmla="*/ 12 w 62"/>
              <a:gd name="T75" fmla="*/ 48 h 48"/>
              <a:gd name="T76" fmla="*/ 6 w 62"/>
              <a:gd name="T77" fmla="*/ 42 h 48"/>
              <a:gd name="T78" fmla="*/ 2 w 62"/>
              <a:gd name="T79" fmla="*/ 36 h 48"/>
              <a:gd name="T80" fmla="*/ 0 w 62"/>
              <a:gd name="T81" fmla="*/ 26 h 48"/>
              <a:gd name="T82" fmla="*/ 0 w 62"/>
              <a:gd name="T83" fmla="*/ 20 h 48"/>
              <a:gd name="T84" fmla="*/ 0 w 62"/>
              <a:gd name="T85" fmla="*/ 14 h 48"/>
              <a:gd name="T86" fmla="*/ 2 w 62"/>
              <a:gd name="T87" fmla="*/ 8 h 48"/>
              <a:gd name="T88" fmla="*/ 16 w 62"/>
              <a:gd name="T8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48">
                <a:moveTo>
                  <a:pt x="16" y="10"/>
                </a:moveTo>
                <a:lnTo>
                  <a:pt x="16" y="10"/>
                </a:lnTo>
                <a:lnTo>
                  <a:pt x="16" y="12"/>
                </a:lnTo>
                <a:lnTo>
                  <a:pt x="16" y="12"/>
                </a:lnTo>
                <a:lnTo>
                  <a:pt x="14" y="16"/>
                </a:lnTo>
                <a:lnTo>
                  <a:pt x="14" y="16"/>
                </a:lnTo>
                <a:lnTo>
                  <a:pt x="12" y="20"/>
                </a:lnTo>
                <a:lnTo>
                  <a:pt x="12" y="20"/>
                </a:lnTo>
                <a:lnTo>
                  <a:pt x="12" y="26"/>
                </a:lnTo>
                <a:lnTo>
                  <a:pt x="12" y="26"/>
                </a:lnTo>
                <a:lnTo>
                  <a:pt x="14" y="32"/>
                </a:lnTo>
                <a:lnTo>
                  <a:pt x="18" y="34"/>
                </a:lnTo>
                <a:lnTo>
                  <a:pt x="18" y="34"/>
                </a:lnTo>
                <a:lnTo>
                  <a:pt x="20" y="32"/>
                </a:lnTo>
                <a:lnTo>
                  <a:pt x="20" y="32"/>
                </a:lnTo>
                <a:lnTo>
                  <a:pt x="22" y="30"/>
                </a:lnTo>
                <a:lnTo>
                  <a:pt x="22" y="30"/>
                </a:lnTo>
                <a:lnTo>
                  <a:pt x="24" y="26"/>
                </a:lnTo>
                <a:lnTo>
                  <a:pt x="24" y="26"/>
                </a:lnTo>
                <a:lnTo>
                  <a:pt x="24" y="20"/>
                </a:lnTo>
                <a:lnTo>
                  <a:pt x="24" y="20"/>
                </a:lnTo>
                <a:lnTo>
                  <a:pt x="26" y="12"/>
                </a:lnTo>
                <a:lnTo>
                  <a:pt x="26" y="12"/>
                </a:lnTo>
                <a:lnTo>
                  <a:pt x="30" y="6"/>
                </a:lnTo>
                <a:lnTo>
                  <a:pt x="30" y="6"/>
                </a:lnTo>
                <a:lnTo>
                  <a:pt x="34" y="2"/>
                </a:lnTo>
                <a:lnTo>
                  <a:pt x="34" y="2"/>
                </a:lnTo>
                <a:lnTo>
                  <a:pt x="42" y="0"/>
                </a:lnTo>
                <a:lnTo>
                  <a:pt x="42" y="0"/>
                </a:lnTo>
                <a:lnTo>
                  <a:pt x="46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56" y="6"/>
                </a:lnTo>
                <a:lnTo>
                  <a:pt x="60" y="12"/>
                </a:lnTo>
                <a:lnTo>
                  <a:pt x="60" y="12"/>
                </a:lnTo>
                <a:lnTo>
                  <a:pt x="62" y="22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6"/>
                </a:lnTo>
                <a:lnTo>
                  <a:pt x="62" y="36"/>
                </a:lnTo>
                <a:lnTo>
                  <a:pt x="60" y="42"/>
                </a:lnTo>
                <a:lnTo>
                  <a:pt x="60" y="42"/>
                </a:lnTo>
                <a:lnTo>
                  <a:pt x="56" y="48"/>
                </a:lnTo>
                <a:lnTo>
                  <a:pt x="44" y="42"/>
                </a:lnTo>
                <a:lnTo>
                  <a:pt x="44" y="42"/>
                </a:lnTo>
                <a:lnTo>
                  <a:pt x="46" y="40"/>
                </a:lnTo>
                <a:lnTo>
                  <a:pt x="46" y="40"/>
                </a:lnTo>
                <a:lnTo>
                  <a:pt x="48" y="36"/>
                </a:lnTo>
                <a:lnTo>
                  <a:pt x="48" y="36"/>
                </a:lnTo>
                <a:lnTo>
                  <a:pt x="48" y="30"/>
                </a:lnTo>
                <a:lnTo>
                  <a:pt x="48" y="30"/>
                </a:lnTo>
                <a:lnTo>
                  <a:pt x="50" y="22"/>
                </a:lnTo>
                <a:lnTo>
                  <a:pt x="50" y="22"/>
                </a:lnTo>
                <a:lnTo>
                  <a:pt x="48" y="16"/>
                </a:lnTo>
                <a:lnTo>
                  <a:pt x="44" y="14"/>
                </a:lnTo>
                <a:lnTo>
                  <a:pt x="44" y="14"/>
                </a:lnTo>
                <a:lnTo>
                  <a:pt x="42" y="16"/>
                </a:lnTo>
                <a:lnTo>
                  <a:pt x="42" y="16"/>
                </a:lnTo>
                <a:lnTo>
                  <a:pt x="40" y="20"/>
                </a:lnTo>
                <a:lnTo>
                  <a:pt x="40" y="20"/>
                </a:lnTo>
                <a:lnTo>
                  <a:pt x="38" y="24"/>
                </a:lnTo>
                <a:lnTo>
                  <a:pt x="38" y="24"/>
                </a:lnTo>
                <a:lnTo>
                  <a:pt x="36" y="30"/>
                </a:lnTo>
                <a:lnTo>
                  <a:pt x="36" y="30"/>
                </a:lnTo>
                <a:lnTo>
                  <a:pt x="34" y="38"/>
                </a:lnTo>
                <a:lnTo>
                  <a:pt x="34" y="38"/>
                </a:lnTo>
                <a:lnTo>
                  <a:pt x="32" y="44"/>
                </a:lnTo>
                <a:lnTo>
                  <a:pt x="32" y="44"/>
                </a:lnTo>
                <a:lnTo>
                  <a:pt x="28" y="46"/>
                </a:lnTo>
                <a:lnTo>
                  <a:pt x="28" y="46"/>
                </a:lnTo>
                <a:lnTo>
                  <a:pt x="22" y="48"/>
                </a:lnTo>
                <a:lnTo>
                  <a:pt x="22" y="48"/>
                </a:lnTo>
                <a:lnTo>
                  <a:pt x="12" y="48"/>
                </a:lnTo>
                <a:lnTo>
                  <a:pt x="12" y="48"/>
                </a:lnTo>
                <a:lnTo>
                  <a:pt x="6" y="42"/>
                </a:lnTo>
                <a:lnTo>
                  <a:pt x="6" y="42"/>
                </a:lnTo>
                <a:lnTo>
                  <a:pt x="2" y="36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0" y="20"/>
                </a:lnTo>
                <a:lnTo>
                  <a:pt x="0" y="2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2" y="8"/>
                </a:lnTo>
                <a:lnTo>
                  <a:pt x="4" y="4"/>
                </a:lnTo>
                <a:lnTo>
                  <a:pt x="16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73"/>
          <p:cNvSpPr>
            <a:spLocks noEditPoints="1"/>
          </p:cNvSpPr>
          <p:nvPr/>
        </p:nvSpPr>
        <p:spPr bwMode="auto">
          <a:xfrm>
            <a:off x="1334030" y="3117321"/>
            <a:ext cx="73025" cy="76200"/>
          </a:xfrm>
          <a:custGeom>
            <a:avLst/>
            <a:gdLst>
              <a:gd name="T0" fmla="*/ 46 w 46"/>
              <a:gd name="T1" fmla="*/ 28 h 48"/>
              <a:gd name="T2" fmla="*/ 42 w 46"/>
              <a:gd name="T3" fmla="*/ 38 h 48"/>
              <a:gd name="T4" fmla="*/ 36 w 46"/>
              <a:gd name="T5" fmla="*/ 44 h 48"/>
              <a:gd name="T6" fmla="*/ 28 w 46"/>
              <a:gd name="T7" fmla="*/ 48 h 48"/>
              <a:gd name="T8" fmla="*/ 18 w 46"/>
              <a:gd name="T9" fmla="*/ 48 h 48"/>
              <a:gd name="T10" fmla="*/ 10 w 46"/>
              <a:gd name="T11" fmla="*/ 46 h 48"/>
              <a:gd name="T12" fmla="*/ 4 w 46"/>
              <a:gd name="T13" fmla="*/ 40 h 48"/>
              <a:gd name="T14" fmla="*/ 0 w 46"/>
              <a:gd name="T15" fmla="*/ 32 h 48"/>
              <a:gd name="T16" fmla="*/ 0 w 46"/>
              <a:gd name="T17" fmla="*/ 20 h 48"/>
              <a:gd name="T18" fmla="*/ 2 w 46"/>
              <a:gd name="T19" fmla="*/ 10 h 48"/>
              <a:gd name="T20" fmla="*/ 10 w 46"/>
              <a:gd name="T21" fmla="*/ 4 h 48"/>
              <a:gd name="T22" fmla="*/ 18 w 46"/>
              <a:gd name="T23" fmla="*/ 0 h 48"/>
              <a:gd name="T24" fmla="*/ 26 w 46"/>
              <a:gd name="T25" fmla="*/ 0 h 48"/>
              <a:gd name="T26" fmla="*/ 36 w 46"/>
              <a:gd name="T27" fmla="*/ 4 h 48"/>
              <a:gd name="T28" fmla="*/ 42 w 46"/>
              <a:gd name="T29" fmla="*/ 10 h 48"/>
              <a:gd name="T30" fmla="*/ 46 w 46"/>
              <a:gd name="T31" fmla="*/ 18 h 48"/>
              <a:gd name="T32" fmla="*/ 46 w 46"/>
              <a:gd name="T33" fmla="*/ 28 h 48"/>
              <a:gd name="T34" fmla="*/ 20 w 46"/>
              <a:gd name="T35" fmla="*/ 34 h 48"/>
              <a:gd name="T36" fmla="*/ 30 w 46"/>
              <a:gd name="T37" fmla="*/ 32 h 48"/>
              <a:gd name="T38" fmla="*/ 32 w 46"/>
              <a:gd name="T39" fmla="*/ 30 h 48"/>
              <a:gd name="T40" fmla="*/ 34 w 46"/>
              <a:gd name="T41" fmla="*/ 26 h 48"/>
              <a:gd name="T42" fmla="*/ 34 w 46"/>
              <a:gd name="T43" fmla="*/ 22 h 48"/>
              <a:gd name="T44" fmla="*/ 32 w 46"/>
              <a:gd name="T45" fmla="*/ 18 h 48"/>
              <a:gd name="T46" fmla="*/ 28 w 46"/>
              <a:gd name="T47" fmla="*/ 16 h 48"/>
              <a:gd name="T48" fmla="*/ 24 w 46"/>
              <a:gd name="T49" fmla="*/ 14 h 48"/>
              <a:gd name="T50" fmla="*/ 16 w 46"/>
              <a:gd name="T51" fmla="*/ 16 h 48"/>
              <a:gd name="T52" fmla="*/ 12 w 46"/>
              <a:gd name="T53" fmla="*/ 18 h 48"/>
              <a:gd name="T54" fmla="*/ 10 w 46"/>
              <a:gd name="T55" fmla="*/ 22 h 48"/>
              <a:gd name="T56" fmla="*/ 12 w 46"/>
              <a:gd name="T57" fmla="*/ 26 h 48"/>
              <a:gd name="T58" fmla="*/ 12 w 46"/>
              <a:gd name="T59" fmla="*/ 30 h 48"/>
              <a:gd name="T60" fmla="*/ 16 w 46"/>
              <a:gd name="T61" fmla="*/ 32 h 48"/>
              <a:gd name="T62" fmla="*/ 20 w 46"/>
              <a:gd name="T63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" h="48">
                <a:moveTo>
                  <a:pt x="46" y="28"/>
                </a:moveTo>
                <a:lnTo>
                  <a:pt x="46" y="28"/>
                </a:lnTo>
                <a:lnTo>
                  <a:pt x="42" y="38"/>
                </a:lnTo>
                <a:lnTo>
                  <a:pt x="42" y="38"/>
                </a:lnTo>
                <a:lnTo>
                  <a:pt x="36" y="44"/>
                </a:lnTo>
                <a:lnTo>
                  <a:pt x="36" y="44"/>
                </a:lnTo>
                <a:lnTo>
                  <a:pt x="28" y="48"/>
                </a:lnTo>
                <a:lnTo>
                  <a:pt x="28" y="48"/>
                </a:lnTo>
                <a:lnTo>
                  <a:pt x="18" y="48"/>
                </a:lnTo>
                <a:lnTo>
                  <a:pt x="18" y="48"/>
                </a:lnTo>
                <a:lnTo>
                  <a:pt x="10" y="46"/>
                </a:lnTo>
                <a:lnTo>
                  <a:pt x="10" y="46"/>
                </a:lnTo>
                <a:lnTo>
                  <a:pt x="4" y="40"/>
                </a:lnTo>
                <a:lnTo>
                  <a:pt x="4" y="40"/>
                </a:lnTo>
                <a:lnTo>
                  <a:pt x="0" y="32"/>
                </a:lnTo>
                <a:lnTo>
                  <a:pt x="0" y="32"/>
                </a:lnTo>
                <a:lnTo>
                  <a:pt x="0" y="20"/>
                </a:lnTo>
                <a:lnTo>
                  <a:pt x="0" y="20"/>
                </a:lnTo>
                <a:lnTo>
                  <a:pt x="2" y="10"/>
                </a:lnTo>
                <a:lnTo>
                  <a:pt x="2" y="10"/>
                </a:lnTo>
                <a:lnTo>
                  <a:pt x="10" y="4"/>
                </a:lnTo>
                <a:lnTo>
                  <a:pt x="10" y="4"/>
                </a:lnTo>
                <a:lnTo>
                  <a:pt x="18" y="0"/>
                </a:lnTo>
                <a:lnTo>
                  <a:pt x="18" y="0"/>
                </a:lnTo>
                <a:lnTo>
                  <a:pt x="26" y="0"/>
                </a:lnTo>
                <a:lnTo>
                  <a:pt x="26" y="0"/>
                </a:lnTo>
                <a:lnTo>
                  <a:pt x="36" y="4"/>
                </a:lnTo>
                <a:lnTo>
                  <a:pt x="36" y="4"/>
                </a:lnTo>
                <a:lnTo>
                  <a:pt x="42" y="10"/>
                </a:lnTo>
                <a:lnTo>
                  <a:pt x="42" y="10"/>
                </a:lnTo>
                <a:lnTo>
                  <a:pt x="46" y="18"/>
                </a:lnTo>
                <a:lnTo>
                  <a:pt x="46" y="18"/>
                </a:lnTo>
                <a:lnTo>
                  <a:pt x="46" y="28"/>
                </a:lnTo>
                <a:lnTo>
                  <a:pt x="46" y="2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6" y="34"/>
                </a:lnTo>
                <a:lnTo>
                  <a:pt x="30" y="32"/>
                </a:lnTo>
                <a:lnTo>
                  <a:pt x="30" y="32"/>
                </a:lnTo>
                <a:lnTo>
                  <a:pt x="32" y="30"/>
                </a:lnTo>
                <a:lnTo>
                  <a:pt x="34" y="26"/>
                </a:lnTo>
                <a:lnTo>
                  <a:pt x="34" y="26"/>
                </a:lnTo>
                <a:lnTo>
                  <a:pt x="34" y="22"/>
                </a:lnTo>
                <a:lnTo>
                  <a:pt x="34" y="22"/>
                </a:lnTo>
                <a:lnTo>
                  <a:pt x="32" y="18"/>
                </a:lnTo>
                <a:lnTo>
                  <a:pt x="32" y="18"/>
                </a:lnTo>
                <a:lnTo>
                  <a:pt x="28" y="16"/>
                </a:lnTo>
                <a:lnTo>
                  <a:pt x="28" y="16"/>
                </a:lnTo>
                <a:lnTo>
                  <a:pt x="24" y="14"/>
                </a:lnTo>
                <a:lnTo>
                  <a:pt x="24" y="14"/>
                </a:lnTo>
                <a:lnTo>
                  <a:pt x="20" y="14"/>
                </a:lnTo>
                <a:lnTo>
                  <a:pt x="16" y="16"/>
                </a:lnTo>
                <a:lnTo>
                  <a:pt x="16" y="16"/>
                </a:lnTo>
                <a:lnTo>
                  <a:pt x="12" y="18"/>
                </a:lnTo>
                <a:lnTo>
                  <a:pt x="10" y="22"/>
                </a:lnTo>
                <a:lnTo>
                  <a:pt x="10" y="22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2" y="30"/>
                </a:lnTo>
                <a:lnTo>
                  <a:pt x="16" y="32"/>
                </a:lnTo>
                <a:lnTo>
                  <a:pt x="16" y="32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74"/>
          <p:cNvSpPr/>
          <p:nvPr/>
        </p:nvSpPr>
        <p:spPr bwMode="auto">
          <a:xfrm>
            <a:off x="1346730" y="2983971"/>
            <a:ext cx="111125" cy="127000"/>
          </a:xfrm>
          <a:custGeom>
            <a:avLst/>
            <a:gdLst>
              <a:gd name="T0" fmla="*/ 70 w 70"/>
              <a:gd name="T1" fmla="*/ 14 h 80"/>
              <a:gd name="T2" fmla="*/ 64 w 70"/>
              <a:gd name="T3" fmla="*/ 26 h 80"/>
              <a:gd name="T4" fmla="*/ 40 w 70"/>
              <a:gd name="T5" fmla="*/ 16 h 80"/>
              <a:gd name="T6" fmla="*/ 40 w 70"/>
              <a:gd name="T7" fmla="*/ 16 h 80"/>
              <a:gd name="T8" fmla="*/ 34 w 70"/>
              <a:gd name="T9" fmla="*/ 16 h 80"/>
              <a:gd name="T10" fmla="*/ 34 w 70"/>
              <a:gd name="T11" fmla="*/ 16 h 80"/>
              <a:gd name="T12" fmla="*/ 32 w 70"/>
              <a:gd name="T13" fmla="*/ 16 h 80"/>
              <a:gd name="T14" fmla="*/ 30 w 70"/>
              <a:gd name="T15" fmla="*/ 18 h 80"/>
              <a:gd name="T16" fmla="*/ 30 w 70"/>
              <a:gd name="T17" fmla="*/ 18 h 80"/>
              <a:gd name="T18" fmla="*/ 30 w 70"/>
              <a:gd name="T19" fmla="*/ 22 h 80"/>
              <a:gd name="T20" fmla="*/ 30 w 70"/>
              <a:gd name="T21" fmla="*/ 22 h 80"/>
              <a:gd name="T22" fmla="*/ 30 w 70"/>
              <a:gd name="T23" fmla="*/ 24 h 80"/>
              <a:gd name="T24" fmla="*/ 30 w 70"/>
              <a:gd name="T25" fmla="*/ 24 h 80"/>
              <a:gd name="T26" fmla="*/ 32 w 70"/>
              <a:gd name="T27" fmla="*/ 28 h 80"/>
              <a:gd name="T28" fmla="*/ 32 w 70"/>
              <a:gd name="T29" fmla="*/ 28 h 80"/>
              <a:gd name="T30" fmla="*/ 34 w 70"/>
              <a:gd name="T31" fmla="*/ 30 h 80"/>
              <a:gd name="T32" fmla="*/ 58 w 70"/>
              <a:gd name="T33" fmla="*/ 40 h 80"/>
              <a:gd name="T34" fmla="*/ 54 w 70"/>
              <a:gd name="T35" fmla="*/ 54 h 80"/>
              <a:gd name="T36" fmla="*/ 30 w 70"/>
              <a:gd name="T37" fmla="*/ 42 h 80"/>
              <a:gd name="T38" fmla="*/ 30 w 70"/>
              <a:gd name="T39" fmla="*/ 42 h 80"/>
              <a:gd name="T40" fmla="*/ 22 w 70"/>
              <a:gd name="T41" fmla="*/ 42 h 80"/>
              <a:gd name="T42" fmla="*/ 22 w 70"/>
              <a:gd name="T43" fmla="*/ 42 h 80"/>
              <a:gd name="T44" fmla="*/ 20 w 70"/>
              <a:gd name="T45" fmla="*/ 44 h 80"/>
              <a:gd name="T46" fmla="*/ 20 w 70"/>
              <a:gd name="T47" fmla="*/ 46 h 80"/>
              <a:gd name="T48" fmla="*/ 20 w 70"/>
              <a:gd name="T49" fmla="*/ 46 h 80"/>
              <a:gd name="T50" fmla="*/ 20 w 70"/>
              <a:gd name="T51" fmla="*/ 50 h 80"/>
              <a:gd name="T52" fmla="*/ 20 w 70"/>
              <a:gd name="T53" fmla="*/ 50 h 80"/>
              <a:gd name="T54" fmla="*/ 22 w 70"/>
              <a:gd name="T55" fmla="*/ 56 h 80"/>
              <a:gd name="T56" fmla="*/ 48 w 70"/>
              <a:gd name="T57" fmla="*/ 68 h 80"/>
              <a:gd name="T58" fmla="*/ 42 w 70"/>
              <a:gd name="T59" fmla="*/ 80 h 80"/>
              <a:gd name="T60" fmla="*/ 0 w 70"/>
              <a:gd name="T61" fmla="*/ 62 h 80"/>
              <a:gd name="T62" fmla="*/ 4 w 70"/>
              <a:gd name="T63" fmla="*/ 50 h 80"/>
              <a:gd name="T64" fmla="*/ 12 w 70"/>
              <a:gd name="T65" fmla="*/ 54 h 80"/>
              <a:gd name="T66" fmla="*/ 12 w 70"/>
              <a:gd name="T67" fmla="*/ 54 h 80"/>
              <a:gd name="T68" fmla="*/ 10 w 70"/>
              <a:gd name="T69" fmla="*/ 50 h 80"/>
              <a:gd name="T70" fmla="*/ 8 w 70"/>
              <a:gd name="T71" fmla="*/ 44 h 80"/>
              <a:gd name="T72" fmla="*/ 8 w 70"/>
              <a:gd name="T73" fmla="*/ 44 h 80"/>
              <a:gd name="T74" fmla="*/ 8 w 70"/>
              <a:gd name="T75" fmla="*/ 40 h 80"/>
              <a:gd name="T76" fmla="*/ 10 w 70"/>
              <a:gd name="T77" fmla="*/ 34 h 80"/>
              <a:gd name="T78" fmla="*/ 10 w 70"/>
              <a:gd name="T79" fmla="*/ 34 h 80"/>
              <a:gd name="T80" fmla="*/ 14 w 70"/>
              <a:gd name="T81" fmla="*/ 30 h 80"/>
              <a:gd name="T82" fmla="*/ 14 w 70"/>
              <a:gd name="T83" fmla="*/ 30 h 80"/>
              <a:gd name="T84" fmla="*/ 16 w 70"/>
              <a:gd name="T85" fmla="*/ 28 h 80"/>
              <a:gd name="T86" fmla="*/ 16 w 70"/>
              <a:gd name="T87" fmla="*/ 28 h 80"/>
              <a:gd name="T88" fmla="*/ 20 w 70"/>
              <a:gd name="T89" fmla="*/ 26 h 80"/>
              <a:gd name="T90" fmla="*/ 20 w 70"/>
              <a:gd name="T91" fmla="*/ 26 h 80"/>
              <a:gd name="T92" fmla="*/ 24 w 70"/>
              <a:gd name="T93" fmla="*/ 26 h 80"/>
              <a:gd name="T94" fmla="*/ 24 w 70"/>
              <a:gd name="T95" fmla="*/ 26 h 80"/>
              <a:gd name="T96" fmla="*/ 22 w 70"/>
              <a:gd name="T97" fmla="*/ 22 h 80"/>
              <a:gd name="T98" fmla="*/ 20 w 70"/>
              <a:gd name="T99" fmla="*/ 18 h 80"/>
              <a:gd name="T100" fmla="*/ 20 w 70"/>
              <a:gd name="T101" fmla="*/ 18 h 80"/>
              <a:gd name="T102" fmla="*/ 20 w 70"/>
              <a:gd name="T103" fmla="*/ 12 h 80"/>
              <a:gd name="T104" fmla="*/ 22 w 70"/>
              <a:gd name="T105" fmla="*/ 8 h 80"/>
              <a:gd name="T106" fmla="*/ 22 w 70"/>
              <a:gd name="T107" fmla="*/ 8 h 80"/>
              <a:gd name="T108" fmla="*/ 26 w 70"/>
              <a:gd name="T109" fmla="*/ 2 h 80"/>
              <a:gd name="T110" fmla="*/ 26 w 70"/>
              <a:gd name="T111" fmla="*/ 2 h 80"/>
              <a:gd name="T112" fmla="*/ 32 w 70"/>
              <a:gd name="T113" fmla="*/ 0 h 80"/>
              <a:gd name="T114" fmla="*/ 32 w 70"/>
              <a:gd name="T115" fmla="*/ 0 h 80"/>
              <a:gd name="T116" fmla="*/ 38 w 70"/>
              <a:gd name="T117" fmla="*/ 0 h 80"/>
              <a:gd name="T118" fmla="*/ 38 w 70"/>
              <a:gd name="T119" fmla="*/ 0 h 80"/>
              <a:gd name="T120" fmla="*/ 44 w 70"/>
              <a:gd name="T121" fmla="*/ 2 h 80"/>
              <a:gd name="T122" fmla="*/ 70 w 70"/>
              <a:gd name="T123" fmla="*/ 14 h 80"/>
              <a:gd name="T124" fmla="*/ 70 w 70"/>
              <a:gd name="T125" fmla="*/ 1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" h="80">
                <a:moveTo>
                  <a:pt x="70" y="14"/>
                </a:moveTo>
                <a:lnTo>
                  <a:pt x="64" y="26"/>
                </a:lnTo>
                <a:lnTo>
                  <a:pt x="40" y="16"/>
                </a:lnTo>
                <a:lnTo>
                  <a:pt x="40" y="16"/>
                </a:lnTo>
                <a:lnTo>
                  <a:pt x="34" y="16"/>
                </a:lnTo>
                <a:lnTo>
                  <a:pt x="34" y="16"/>
                </a:lnTo>
                <a:lnTo>
                  <a:pt x="32" y="16"/>
                </a:lnTo>
                <a:lnTo>
                  <a:pt x="30" y="18"/>
                </a:lnTo>
                <a:lnTo>
                  <a:pt x="30" y="18"/>
                </a:lnTo>
                <a:lnTo>
                  <a:pt x="30" y="22"/>
                </a:lnTo>
                <a:lnTo>
                  <a:pt x="30" y="22"/>
                </a:lnTo>
                <a:lnTo>
                  <a:pt x="30" y="24"/>
                </a:lnTo>
                <a:lnTo>
                  <a:pt x="30" y="24"/>
                </a:lnTo>
                <a:lnTo>
                  <a:pt x="32" y="28"/>
                </a:lnTo>
                <a:lnTo>
                  <a:pt x="32" y="28"/>
                </a:lnTo>
                <a:lnTo>
                  <a:pt x="34" y="30"/>
                </a:lnTo>
                <a:lnTo>
                  <a:pt x="58" y="40"/>
                </a:lnTo>
                <a:lnTo>
                  <a:pt x="54" y="54"/>
                </a:lnTo>
                <a:lnTo>
                  <a:pt x="30" y="42"/>
                </a:lnTo>
                <a:lnTo>
                  <a:pt x="30" y="42"/>
                </a:lnTo>
                <a:lnTo>
                  <a:pt x="22" y="42"/>
                </a:lnTo>
                <a:lnTo>
                  <a:pt x="22" y="42"/>
                </a:lnTo>
                <a:lnTo>
                  <a:pt x="20" y="44"/>
                </a:lnTo>
                <a:lnTo>
                  <a:pt x="20" y="46"/>
                </a:lnTo>
                <a:lnTo>
                  <a:pt x="20" y="46"/>
                </a:lnTo>
                <a:lnTo>
                  <a:pt x="20" y="50"/>
                </a:lnTo>
                <a:lnTo>
                  <a:pt x="20" y="50"/>
                </a:lnTo>
                <a:lnTo>
                  <a:pt x="22" y="56"/>
                </a:lnTo>
                <a:lnTo>
                  <a:pt x="48" y="68"/>
                </a:lnTo>
                <a:lnTo>
                  <a:pt x="42" y="80"/>
                </a:lnTo>
                <a:lnTo>
                  <a:pt x="0" y="62"/>
                </a:lnTo>
                <a:lnTo>
                  <a:pt x="4" y="50"/>
                </a:lnTo>
                <a:lnTo>
                  <a:pt x="12" y="54"/>
                </a:lnTo>
                <a:lnTo>
                  <a:pt x="12" y="54"/>
                </a:lnTo>
                <a:lnTo>
                  <a:pt x="10" y="50"/>
                </a:lnTo>
                <a:lnTo>
                  <a:pt x="8" y="44"/>
                </a:lnTo>
                <a:lnTo>
                  <a:pt x="8" y="44"/>
                </a:lnTo>
                <a:lnTo>
                  <a:pt x="8" y="40"/>
                </a:lnTo>
                <a:lnTo>
                  <a:pt x="10" y="34"/>
                </a:lnTo>
                <a:lnTo>
                  <a:pt x="10" y="34"/>
                </a:lnTo>
                <a:lnTo>
                  <a:pt x="14" y="30"/>
                </a:lnTo>
                <a:lnTo>
                  <a:pt x="14" y="30"/>
                </a:lnTo>
                <a:lnTo>
                  <a:pt x="16" y="28"/>
                </a:lnTo>
                <a:lnTo>
                  <a:pt x="16" y="28"/>
                </a:lnTo>
                <a:lnTo>
                  <a:pt x="20" y="26"/>
                </a:lnTo>
                <a:lnTo>
                  <a:pt x="20" y="26"/>
                </a:lnTo>
                <a:lnTo>
                  <a:pt x="24" y="26"/>
                </a:lnTo>
                <a:lnTo>
                  <a:pt x="24" y="26"/>
                </a:lnTo>
                <a:lnTo>
                  <a:pt x="22" y="22"/>
                </a:lnTo>
                <a:lnTo>
                  <a:pt x="20" y="18"/>
                </a:lnTo>
                <a:lnTo>
                  <a:pt x="20" y="18"/>
                </a:lnTo>
                <a:lnTo>
                  <a:pt x="20" y="12"/>
                </a:lnTo>
                <a:lnTo>
                  <a:pt x="22" y="8"/>
                </a:lnTo>
                <a:lnTo>
                  <a:pt x="22" y="8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32" y="0"/>
                </a:lnTo>
                <a:lnTo>
                  <a:pt x="38" y="0"/>
                </a:lnTo>
                <a:lnTo>
                  <a:pt x="38" y="0"/>
                </a:lnTo>
                <a:lnTo>
                  <a:pt x="44" y="2"/>
                </a:lnTo>
                <a:lnTo>
                  <a:pt x="70" y="14"/>
                </a:lnTo>
                <a:lnTo>
                  <a:pt x="70" y="1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75"/>
          <p:cNvSpPr>
            <a:spLocks noEditPoints="1"/>
          </p:cNvSpPr>
          <p:nvPr/>
        </p:nvSpPr>
        <p:spPr bwMode="auto">
          <a:xfrm>
            <a:off x="1426105" y="2907771"/>
            <a:ext cx="79375" cy="76200"/>
          </a:xfrm>
          <a:custGeom>
            <a:avLst/>
            <a:gdLst>
              <a:gd name="T0" fmla="*/ 44 w 50"/>
              <a:gd name="T1" fmla="*/ 40 h 48"/>
              <a:gd name="T2" fmla="*/ 44 w 50"/>
              <a:gd name="T3" fmla="*/ 40 h 48"/>
              <a:gd name="T4" fmla="*/ 34 w 50"/>
              <a:gd name="T5" fmla="*/ 46 h 48"/>
              <a:gd name="T6" fmla="*/ 34 w 50"/>
              <a:gd name="T7" fmla="*/ 46 h 48"/>
              <a:gd name="T8" fmla="*/ 26 w 50"/>
              <a:gd name="T9" fmla="*/ 48 h 48"/>
              <a:gd name="T10" fmla="*/ 26 w 50"/>
              <a:gd name="T11" fmla="*/ 48 h 48"/>
              <a:gd name="T12" fmla="*/ 18 w 50"/>
              <a:gd name="T13" fmla="*/ 48 h 48"/>
              <a:gd name="T14" fmla="*/ 18 w 50"/>
              <a:gd name="T15" fmla="*/ 48 h 48"/>
              <a:gd name="T16" fmla="*/ 10 w 50"/>
              <a:gd name="T17" fmla="*/ 44 h 48"/>
              <a:gd name="T18" fmla="*/ 10 w 50"/>
              <a:gd name="T19" fmla="*/ 44 h 48"/>
              <a:gd name="T20" fmla="*/ 4 w 50"/>
              <a:gd name="T21" fmla="*/ 36 h 48"/>
              <a:gd name="T22" fmla="*/ 4 w 50"/>
              <a:gd name="T23" fmla="*/ 36 h 48"/>
              <a:gd name="T24" fmla="*/ 0 w 50"/>
              <a:gd name="T25" fmla="*/ 26 h 48"/>
              <a:gd name="T26" fmla="*/ 0 w 50"/>
              <a:gd name="T27" fmla="*/ 26 h 48"/>
              <a:gd name="T28" fmla="*/ 2 w 50"/>
              <a:gd name="T29" fmla="*/ 18 h 48"/>
              <a:gd name="T30" fmla="*/ 2 w 50"/>
              <a:gd name="T31" fmla="*/ 18 h 48"/>
              <a:gd name="T32" fmla="*/ 8 w 50"/>
              <a:gd name="T33" fmla="*/ 8 h 48"/>
              <a:gd name="T34" fmla="*/ 8 w 50"/>
              <a:gd name="T35" fmla="*/ 8 h 48"/>
              <a:gd name="T36" fmla="*/ 16 w 50"/>
              <a:gd name="T37" fmla="*/ 2 h 48"/>
              <a:gd name="T38" fmla="*/ 16 w 50"/>
              <a:gd name="T39" fmla="*/ 2 h 48"/>
              <a:gd name="T40" fmla="*/ 24 w 50"/>
              <a:gd name="T41" fmla="*/ 0 h 48"/>
              <a:gd name="T42" fmla="*/ 24 w 50"/>
              <a:gd name="T43" fmla="*/ 0 h 48"/>
              <a:gd name="T44" fmla="*/ 34 w 50"/>
              <a:gd name="T45" fmla="*/ 2 h 48"/>
              <a:gd name="T46" fmla="*/ 34 w 50"/>
              <a:gd name="T47" fmla="*/ 2 h 48"/>
              <a:gd name="T48" fmla="*/ 42 w 50"/>
              <a:gd name="T49" fmla="*/ 6 h 48"/>
              <a:gd name="T50" fmla="*/ 42 w 50"/>
              <a:gd name="T51" fmla="*/ 6 h 48"/>
              <a:gd name="T52" fmla="*/ 42 w 50"/>
              <a:gd name="T53" fmla="*/ 8 h 48"/>
              <a:gd name="T54" fmla="*/ 42 w 50"/>
              <a:gd name="T55" fmla="*/ 8 h 48"/>
              <a:gd name="T56" fmla="*/ 44 w 50"/>
              <a:gd name="T57" fmla="*/ 8 h 48"/>
              <a:gd name="T58" fmla="*/ 22 w 50"/>
              <a:gd name="T59" fmla="*/ 34 h 48"/>
              <a:gd name="T60" fmla="*/ 22 w 50"/>
              <a:gd name="T61" fmla="*/ 34 h 48"/>
              <a:gd name="T62" fmla="*/ 26 w 50"/>
              <a:gd name="T63" fmla="*/ 36 h 48"/>
              <a:gd name="T64" fmla="*/ 30 w 50"/>
              <a:gd name="T65" fmla="*/ 36 h 48"/>
              <a:gd name="T66" fmla="*/ 30 w 50"/>
              <a:gd name="T67" fmla="*/ 36 h 48"/>
              <a:gd name="T68" fmla="*/ 32 w 50"/>
              <a:gd name="T69" fmla="*/ 36 h 48"/>
              <a:gd name="T70" fmla="*/ 36 w 50"/>
              <a:gd name="T71" fmla="*/ 32 h 48"/>
              <a:gd name="T72" fmla="*/ 36 w 50"/>
              <a:gd name="T73" fmla="*/ 32 h 48"/>
              <a:gd name="T74" fmla="*/ 38 w 50"/>
              <a:gd name="T75" fmla="*/ 28 h 48"/>
              <a:gd name="T76" fmla="*/ 38 w 50"/>
              <a:gd name="T77" fmla="*/ 28 h 48"/>
              <a:gd name="T78" fmla="*/ 38 w 50"/>
              <a:gd name="T79" fmla="*/ 22 h 48"/>
              <a:gd name="T80" fmla="*/ 48 w 50"/>
              <a:gd name="T81" fmla="*/ 16 h 48"/>
              <a:gd name="T82" fmla="*/ 48 w 50"/>
              <a:gd name="T83" fmla="*/ 16 h 48"/>
              <a:gd name="T84" fmla="*/ 50 w 50"/>
              <a:gd name="T85" fmla="*/ 20 h 48"/>
              <a:gd name="T86" fmla="*/ 50 w 50"/>
              <a:gd name="T87" fmla="*/ 28 h 48"/>
              <a:gd name="T88" fmla="*/ 50 w 50"/>
              <a:gd name="T89" fmla="*/ 28 h 48"/>
              <a:gd name="T90" fmla="*/ 48 w 50"/>
              <a:gd name="T91" fmla="*/ 34 h 48"/>
              <a:gd name="T92" fmla="*/ 44 w 50"/>
              <a:gd name="T93" fmla="*/ 40 h 48"/>
              <a:gd name="T94" fmla="*/ 44 w 50"/>
              <a:gd name="T95" fmla="*/ 40 h 48"/>
              <a:gd name="T96" fmla="*/ 28 w 50"/>
              <a:gd name="T97" fmla="*/ 14 h 48"/>
              <a:gd name="T98" fmla="*/ 28 w 50"/>
              <a:gd name="T99" fmla="*/ 14 h 48"/>
              <a:gd name="T100" fmla="*/ 24 w 50"/>
              <a:gd name="T101" fmla="*/ 12 h 48"/>
              <a:gd name="T102" fmla="*/ 22 w 50"/>
              <a:gd name="T103" fmla="*/ 12 h 48"/>
              <a:gd name="T104" fmla="*/ 22 w 50"/>
              <a:gd name="T105" fmla="*/ 12 h 48"/>
              <a:gd name="T106" fmla="*/ 18 w 50"/>
              <a:gd name="T107" fmla="*/ 12 h 48"/>
              <a:gd name="T108" fmla="*/ 14 w 50"/>
              <a:gd name="T109" fmla="*/ 16 h 48"/>
              <a:gd name="T110" fmla="*/ 14 w 50"/>
              <a:gd name="T111" fmla="*/ 16 h 48"/>
              <a:gd name="T112" fmla="*/ 12 w 50"/>
              <a:gd name="T113" fmla="*/ 18 h 48"/>
              <a:gd name="T114" fmla="*/ 12 w 50"/>
              <a:gd name="T115" fmla="*/ 22 h 48"/>
              <a:gd name="T116" fmla="*/ 12 w 50"/>
              <a:gd name="T117" fmla="*/ 22 h 48"/>
              <a:gd name="T118" fmla="*/ 14 w 50"/>
              <a:gd name="T119" fmla="*/ 26 h 48"/>
              <a:gd name="T120" fmla="*/ 16 w 50"/>
              <a:gd name="T121" fmla="*/ 28 h 48"/>
              <a:gd name="T122" fmla="*/ 28 w 50"/>
              <a:gd name="T123" fmla="*/ 14 h 48"/>
              <a:gd name="T124" fmla="*/ 28 w 50"/>
              <a:gd name="T125" fmla="*/ 1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" h="48">
                <a:moveTo>
                  <a:pt x="44" y="40"/>
                </a:moveTo>
                <a:lnTo>
                  <a:pt x="44" y="40"/>
                </a:lnTo>
                <a:lnTo>
                  <a:pt x="34" y="46"/>
                </a:lnTo>
                <a:lnTo>
                  <a:pt x="34" y="46"/>
                </a:lnTo>
                <a:lnTo>
                  <a:pt x="26" y="48"/>
                </a:lnTo>
                <a:lnTo>
                  <a:pt x="26" y="48"/>
                </a:lnTo>
                <a:lnTo>
                  <a:pt x="18" y="48"/>
                </a:lnTo>
                <a:lnTo>
                  <a:pt x="18" y="48"/>
                </a:lnTo>
                <a:lnTo>
                  <a:pt x="10" y="44"/>
                </a:lnTo>
                <a:lnTo>
                  <a:pt x="10" y="44"/>
                </a:lnTo>
                <a:lnTo>
                  <a:pt x="4" y="36"/>
                </a:lnTo>
                <a:lnTo>
                  <a:pt x="4" y="36"/>
                </a:lnTo>
                <a:lnTo>
                  <a:pt x="0" y="26"/>
                </a:lnTo>
                <a:lnTo>
                  <a:pt x="0" y="26"/>
                </a:lnTo>
                <a:lnTo>
                  <a:pt x="2" y="18"/>
                </a:lnTo>
                <a:lnTo>
                  <a:pt x="2" y="18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16" y="2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34" y="2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22" y="34"/>
                </a:lnTo>
                <a:lnTo>
                  <a:pt x="22" y="34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2" y="36"/>
                </a:lnTo>
                <a:lnTo>
                  <a:pt x="36" y="32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8" y="22"/>
                </a:lnTo>
                <a:lnTo>
                  <a:pt x="48" y="16"/>
                </a:lnTo>
                <a:lnTo>
                  <a:pt x="48" y="16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lnTo>
                  <a:pt x="48" y="34"/>
                </a:lnTo>
                <a:lnTo>
                  <a:pt x="44" y="40"/>
                </a:lnTo>
                <a:lnTo>
                  <a:pt x="44" y="40"/>
                </a:lnTo>
                <a:close/>
                <a:moveTo>
                  <a:pt x="28" y="14"/>
                </a:moveTo>
                <a:lnTo>
                  <a:pt x="28" y="14"/>
                </a:lnTo>
                <a:lnTo>
                  <a:pt x="24" y="12"/>
                </a:lnTo>
                <a:lnTo>
                  <a:pt x="22" y="12"/>
                </a:lnTo>
                <a:lnTo>
                  <a:pt x="22" y="12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12" y="18"/>
                </a:lnTo>
                <a:lnTo>
                  <a:pt x="12" y="22"/>
                </a:lnTo>
                <a:lnTo>
                  <a:pt x="12" y="22"/>
                </a:lnTo>
                <a:lnTo>
                  <a:pt x="14" y="26"/>
                </a:lnTo>
                <a:lnTo>
                  <a:pt x="16" y="28"/>
                </a:lnTo>
                <a:lnTo>
                  <a:pt x="28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76"/>
          <p:cNvSpPr/>
          <p:nvPr/>
        </p:nvSpPr>
        <p:spPr bwMode="auto">
          <a:xfrm>
            <a:off x="1489605" y="2793471"/>
            <a:ext cx="98425" cy="111125"/>
          </a:xfrm>
          <a:custGeom>
            <a:avLst/>
            <a:gdLst>
              <a:gd name="T0" fmla="*/ 50 w 62"/>
              <a:gd name="T1" fmla="*/ 10 h 70"/>
              <a:gd name="T2" fmla="*/ 34 w 62"/>
              <a:gd name="T3" fmla="*/ 20 h 70"/>
              <a:gd name="T4" fmla="*/ 62 w 62"/>
              <a:gd name="T5" fmla="*/ 62 h 70"/>
              <a:gd name="T6" fmla="*/ 50 w 62"/>
              <a:gd name="T7" fmla="*/ 70 h 70"/>
              <a:gd name="T8" fmla="*/ 22 w 62"/>
              <a:gd name="T9" fmla="*/ 28 h 70"/>
              <a:gd name="T10" fmla="*/ 6 w 62"/>
              <a:gd name="T11" fmla="*/ 38 h 70"/>
              <a:gd name="T12" fmla="*/ 0 w 62"/>
              <a:gd name="T13" fmla="*/ 28 h 70"/>
              <a:gd name="T14" fmla="*/ 44 w 62"/>
              <a:gd name="T15" fmla="*/ 0 h 70"/>
              <a:gd name="T16" fmla="*/ 50 w 62"/>
              <a:gd name="T17" fmla="*/ 10 h 70"/>
              <a:gd name="T18" fmla="*/ 50 w 62"/>
              <a:gd name="T19" fmla="*/ 1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70">
                <a:moveTo>
                  <a:pt x="50" y="10"/>
                </a:moveTo>
                <a:lnTo>
                  <a:pt x="34" y="20"/>
                </a:lnTo>
                <a:lnTo>
                  <a:pt x="62" y="62"/>
                </a:lnTo>
                <a:lnTo>
                  <a:pt x="50" y="70"/>
                </a:lnTo>
                <a:lnTo>
                  <a:pt x="22" y="28"/>
                </a:lnTo>
                <a:lnTo>
                  <a:pt x="6" y="38"/>
                </a:lnTo>
                <a:lnTo>
                  <a:pt x="0" y="28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77"/>
          <p:cNvSpPr>
            <a:spLocks noEditPoints="1"/>
          </p:cNvSpPr>
          <p:nvPr/>
        </p:nvSpPr>
        <p:spPr bwMode="auto">
          <a:xfrm>
            <a:off x="1588030" y="2793471"/>
            <a:ext cx="79375" cy="76200"/>
          </a:xfrm>
          <a:custGeom>
            <a:avLst/>
            <a:gdLst>
              <a:gd name="T0" fmla="*/ 32 w 50"/>
              <a:gd name="T1" fmla="*/ 46 h 48"/>
              <a:gd name="T2" fmla="*/ 32 w 50"/>
              <a:gd name="T3" fmla="*/ 46 h 48"/>
              <a:gd name="T4" fmla="*/ 22 w 50"/>
              <a:gd name="T5" fmla="*/ 48 h 48"/>
              <a:gd name="T6" fmla="*/ 22 w 50"/>
              <a:gd name="T7" fmla="*/ 48 h 48"/>
              <a:gd name="T8" fmla="*/ 14 w 50"/>
              <a:gd name="T9" fmla="*/ 46 h 48"/>
              <a:gd name="T10" fmla="*/ 14 w 50"/>
              <a:gd name="T11" fmla="*/ 46 h 48"/>
              <a:gd name="T12" fmla="*/ 6 w 50"/>
              <a:gd name="T13" fmla="*/ 40 h 48"/>
              <a:gd name="T14" fmla="*/ 6 w 50"/>
              <a:gd name="T15" fmla="*/ 40 h 48"/>
              <a:gd name="T16" fmla="*/ 2 w 50"/>
              <a:gd name="T17" fmla="*/ 32 h 48"/>
              <a:gd name="T18" fmla="*/ 2 w 50"/>
              <a:gd name="T19" fmla="*/ 32 h 48"/>
              <a:gd name="T20" fmla="*/ 0 w 50"/>
              <a:gd name="T21" fmla="*/ 22 h 48"/>
              <a:gd name="T22" fmla="*/ 0 w 50"/>
              <a:gd name="T23" fmla="*/ 22 h 48"/>
              <a:gd name="T24" fmla="*/ 2 w 50"/>
              <a:gd name="T25" fmla="*/ 14 h 48"/>
              <a:gd name="T26" fmla="*/ 2 w 50"/>
              <a:gd name="T27" fmla="*/ 14 h 48"/>
              <a:gd name="T28" fmla="*/ 8 w 50"/>
              <a:gd name="T29" fmla="*/ 6 h 48"/>
              <a:gd name="T30" fmla="*/ 8 w 50"/>
              <a:gd name="T31" fmla="*/ 6 h 48"/>
              <a:gd name="T32" fmla="*/ 18 w 50"/>
              <a:gd name="T33" fmla="*/ 2 h 48"/>
              <a:gd name="T34" fmla="*/ 18 w 50"/>
              <a:gd name="T35" fmla="*/ 2 h 48"/>
              <a:gd name="T36" fmla="*/ 28 w 50"/>
              <a:gd name="T37" fmla="*/ 0 h 48"/>
              <a:gd name="T38" fmla="*/ 28 w 50"/>
              <a:gd name="T39" fmla="*/ 0 h 48"/>
              <a:gd name="T40" fmla="*/ 36 w 50"/>
              <a:gd name="T41" fmla="*/ 2 h 48"/>
              <a:gd name="T42" fmla="*/ 36 w 50"/>
              <a:gd name="T43" fmla="*/ 2 h 48"/>
              <a:gd name="T44" fmla="*/ 44 w 50"/>
              <a:gd name="T45" fmla="*/ 8 h 48"/>
              <a:gd name="T46" fmla="*/ 44 w 50"/>
              <a:gd name="T47" fmla="*/ 8 h 48"/>
              <a:gd name="T48" fmla="*/ 48 w 50"/>
              <a:gd name="T49" fmla="*/ 16 h 48"/>
              <a:gd name="T50" fmla="*/ 48 w 50"/>
              <a:gd name="T51" fmla="*/ 16 h 48"/>
              <a:gd name="T52" fmla="*/ 48 w 50"/>
              <a:gd name="T53" fmla="*/ 18 h 48"/>
              <a:gd name="T54" fmla="*/ 48 w 50"/>
              <a:gd name="T55" fmla="*/ 18 h 48"/>
              <a:gd name="T56" fmla="*/ 48 w 50"/>
              <a:gd name="T57" fmla="*/ 20 h 48"/>
              <a:gd name="T58" fmla="*/ 16 w 50"/>
              <a:gd name="T59" fmla="*/ 30 h 48"/>
              <a:gd name="T60" fmla="*/ 16 w 50"/>
              <a:gd name="T61" fmla="*/ 30 h 48"/>
              <a:gd name="T62" fmla="*/ 20 w 50"/>
              <a:gd name="T63" fmla="*/ 34 h 48"/>
              <a:gd name="T64" fmla="*/ 22 w 50"/>
              <a:gd name="T65" fmla="*/ 36 h 48"/>
              <a:gd name="T66" fmla="*/ 22 w 50"/>
              <a:gd name="T67" fmla="*/ 36 h 48"/>
              <a:gd name="T68" fmla="*/ 26 w 50"/>
              <a:gd name="T69" fmla="*/ 38 h 48"/>
              <a:gd name="T70" fmla="*/ 30 w 50"/>
              <a:gd name="T71" fmla="*/ 36 h 48"/>
              <a:gd name="T72" fmla="*/ 30 w 50"/>
              <a:gd name="T73" fmla="*/ 36 h 48"/>
              <a:gd name="T74" fmla="*/ 34 w 50"/>
              <a:gd name="T75" fmla="*/ 34 h 48"/>
              <a:gd name="T76" fmla="*/ 34 w 50"/>
              <a:gd name="T77" fmla="*/ 34 h 48"/>
              <a:gd name="T78" fmla="*/ 36 w 50"/>
              <a:gd name="T79" fmla="*/ 28 h 48"/>
              <a:gd name="T80" fmla="*/ 50 w 50"/>
              <a:gd name="T81" fmla="*/ 28 h 48"/>
              <a:gd name="T82" fmla="*/ 50 w 50"/>
              <a:gd name="T83" fmla="*/ 28 h 48"/>
              <a:gd name="T84" fmla="*/ 48 w 50"/>
              <a:gd name="T85" fmla="*/ 34 h 48"/>
              <a:gd name="T86" fmla="*/ 44 w 50"/>
              <a:gd name="T87" fmla="*/ 38 h 48"/>
              <a:gd name="T88" fmla="*/ 44 w 50"/>
              <a:gd name="T89" fmla="*/ 38 h 48"/>
              <a:gd name="T90" fmla="*/ 40 w 50"/>
              <a:gd name="T91" fmla="*/ 42 h 48"/>
              <a:gd name="T92" fmla="*/ 32 w 50"/>
              <a:gd name="T93" fmla="*/ 46 h 48"/>
              <a:gd name="T94" fmla="*/ 32 w 50"/>
              <a:gd name="T95" fmla="*/ 46 h 48"/>
              <a:gd name="T96" fmla="*/ 32 w 50"/>
              <a:gd name="T97" fmla="*/ 16 h 48"/>
              <a:gd name="T98" fmla="*/ 32 w 50"/>
              <a:gd name="T99" fmla="*/ 16 h 48"/>
              <a:gd name="T100" fmla="*/ 30 w 50"/>
              <a:gd name="T101" fmla="*/ 14 h 48"/>
              <a:gd name="T102" fmla="*/ 28 w 50"/>
              <a:gd name="T103" fmla="*/ 12 h 48"/>
              <a:gd name="T104" fmla="*/ 28 w 50"/>
              <a:gd name="T105" fmla="*/ 12 h 48"/>
              <a:gd name="T106" fmla="*/ 24 w 50"/>
              <a:gd name="T107" fmla="*/ 10 h 48"/>
              <a:gd name="T108" fmla="*/ 20 w 50"/>
              <a:gd name="T109" fmla="*/ 10 h 48"/>
              <a:gd name="T110" fmla="*/ 20 w 50"/>
              <a:gd name="T111" fmla="*/ 10 h 48"/>
              <a:gd name="T112" fmla="*/ 16 w 50"/>
              <a:gd name="T113" fmla="*/ 12 h 48"/>
              <a:gd name="T114" fmla="*/ 14 w 50"/>
              <a:gd name="T115" fmla="*/ 16 h 48"/>
              <a:gd name="T116" fmla="*/ 14 w 50"/>
              <a:gd name="T117" fmla="*/ 16 h 48"/>
              <a:gd name="T118" fmla="*/ 14 w 50"/>
              <a:gd name="T119" fmla="*/ 18 h 48"/>
              <a:gd name="T120" fmla="*/ 14 w 50"/>
              <a:gd name="T121" fmla="*/ 22 h 48"/>
              <a:gd name="T122" fmla="*/ 32 w 50"/>
              <a:gd name="T123" fmla="*/ 16 h 48"/>
              <a:gd name="T124" fmla="*/ 32 w 50"/>
              <a:gd name="T125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" h="48">
                <a:moveTo>
                  <a:pt x="32" y="46"/>
                </a:moveTo>
                <a:lnTo>
                  <a:pt x="32" y="46"/>
                </a:lnTo>
                <a:lnTo>
                  <a:pt x="22" y="48"/>
                </a:lnTo>
                <a:lnTo>
                  <a:pt x="22" y="48"/>
                </a:lnTo>
                <a:lnTo>
                  <a:pt x="14" y="46"/>
                </a:lnTo>
                <a:lnTo>
                  <a:pt x="14" y="46"/>
                </a:lnTo>
                <a:lnTo>
                  <a:pt x="6" y="40"/>
                </a:lnTo>
                <a:lnTo>
                  <a:pt x="6" y="40"/>
                </a:lnTo>
                <a:lnTo>
                  <a:pt x="2" y="32"/>
                </a:ln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2" y="14"/>
                </a:lnTo>
                <a:lnTo>
                  <a:pt x="8" y="6"/>
                </a:lnTo>
                <a:lnTo>
                  <a:pt x="8" y="6"/>
                </a:lnTo>
                <a:lnTo>
                  <a:pt x="18" y="2"/>
                </a:lnTo>
                <a:lnTo>
                  <a:pt x="18" y="2"/>
                </a:lnTo>
                <a:lnTo>
                  <a:pt x="28" y="0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lnTo>
                  <a:pt x="44" y="8"/>
                </a:lnTo>
                <a:lnTo>
                  <a:pt x="44" y="8"/>
                </a:lnTo>
                <a:lnTo>
                  <a:pt x="48" y="16"/>
                </a:lnTo>
                <a:lnTo>
                  <a:pt x="48" y="16"/>
                </a:lnTo>
                <a:lnTo>
                  <a:pt x="48" y="18"/>
                </a:lnTo>
                <a:lnTo>
                  <a:pt x="48" y="18"/>
                </a:lnTo>
                <a:lnTo>
                  <a:pt x="48" y="20"/>
                </a:lnTo>
                <a:lnTo>
                  <a:pt x="16" y="30"/>
                </a:lnTo>
                <a:lnTo>
                  <a:pt x="16" y="30"/>
                </a:lnTo>
                <a:lnTo>
                  <a:pt x="20" y="34"/>
                </a:lnTo>
                <a:lnTo>
                  <a:pt x="22" y="36"/>
                </a:lnTo>
                <a:lnTo>
                  <a:pt x="22" y="36"/>
                </a:lnTo>
                <a:lnTo>
                  <a:pt x="26" y="38"/>
                </a:lnTo>
                <a:lnTo>
                  <a:pt x="30" y="36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6" y="28"/>
                </a:lnTo>
                <a:lnTo>
                  <a:pt x="50" y="28"/>
                </a:lnTo>
                <a:lnTo>
                  <a:pt x="50" y="28"/>
                </a:lnTo>
                <a:lnTo>
                  <a:pt x="48" y="34"/>
                </a:lnTo>
                <a:lnTo>
                  <a:pt x="44" y="38"/>
                </a:lnTo>
                <a:lnTo>
                  <a:pt x="44" y="38"/>
                </a:lnTo>
                <a:lnTo>
                  <a:pt x="40" y="42"/>
                </a:lnTo>
                <a:lnTo>
                  <a:pt x="32" y="46"/>
                </a:lnTo>
                <a:lnTo>
                  <a:pt x="32" y="46"/>
                </a:lnTo>
                <a:close/>
                <a:moveTo>
                  <a:pt x="32" y="16"/>
                </a:moveTo>
                <a:lnTo>
                  <a:pt x="32" y="16"/>
                </a:lnTo>
                <a:lnTo>
                  <a:pt x="30" y="14"/>
                </a:lnTo>
                <a:lnTo>
                  <a:pt x="28" y="12"/>
                </a:lnTo>
                <a:lnTo>
                  <a:pt x="28" y="12"/>
                </a:lnTo>
                <a:lnTo>
                  <a:pt x="24" y="10"/>
                </a:lnTo>
                <a:lnTo>
                  <a:pt x="20" y="10"/>
                </a:lnTo>
                <a:lnTo>
                  <a:pt x="20" y="10"/>
                </a:lnTo>
                <a:lnTo>
                  <a:pt x="16" y="12"/>
                </a:lnTo>
                <a:lnTo>
                  <a:pt x="14" y="16"/>
                </a:lnTo>
                <a:lnTo>
                  <a:pt x="14" y="16"/>
                </a:lnTo>
                <a:lnTo>
                  <a:pt x="14" y="18"/>
                </a:lnTo>
                <a:lnTo>
                  <a:pt x="14" y="22"/>
                </a:lnTo>
                <a:lnTo>
                  <a:pt x="32" y="16"/>
                </a:lnTo>
                <a:lnTo>
                  <a:pt x="32" y="16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78"/>
          <p:cNvSpPr/>
          <p:nvPr/>
        </p:nvSpPr>
        <p:spPr bwMode="auto">
          <a:xfrm>
            <a:off x="1664230" y="2768071"/>
            <a:ext cx="85725" cy="82550"/>
          </a:xfrm>
          <a:custGeom>
            <a:avLst/>
            <a:gdLst>
              <a:gd name="T0" fmla="*/ 14 w 54"/>
              <a:gd name="T1" fmla="*/ 4 h 52"/>
              <a:gd name="T2" fmla="*/ 24 w 54"/>
              <a:gd name="T3" fmla="*/ 16 h 52"/>
              <a:gd name="T4" fmla="*/ 26 w 54"/>
              <a:gd name="T5" fmla="*/ 18 h 52"/>
              <a:gd name="T6" fmla="*/ 26 w 54"/>
              <a:gd name="T7" fmla="*/ 16 h 52"/>
              <a:gd name="T8" fmla="*/ 32 w 54"/>
              <a:gd name="T9" fmla="*/ 2 h 52"/>
              <a:gd name="T10" fmla="*/ 46 w 54"/>
              <a:gd name="T11" fmla="*/ 0 h 52"/>
              <a:gd name="T12" fmla="*/ 34 w 54"/>
              <a:gd name="T13" fmla="*/ 24 h 52"/>
              <a:gd name="T14" fmla="*/ 54 w 54"/>
              <a:gd name="T15" fmla="*/ 44 h 52"/>
              <a:gd name="T16" fmla="*/ 40 w 54"/>
              <a:gd name="T17" fmla="*/ 46 h 52"/>
              <a:gd name="T18" fmla="*/ 30 w 54"/>
              <a:gd name="T19" fmla="*/ 36 h 52"/>
              <a:gd name="T20" fmla="*/ 28 w 54"/>
              <a:gd name="T21" fmla="*/ 34 h 52"/>
              <a:gd name="T22" fmla="*/ 28 w 54"/>
              <a:gd name="T23" fmla="*/ 36 h 52"/>
              <a:gd name="T24" fmla="*/ 22 w 54"/>
              <a:gd name="T25" fmla="*/ 50 h 52"/>
              <a:gd name="T26" fmla="*/ 8 w 54"/>
              <a:gd name="T27" fmla="*/ 52 h 52"/>
              <a:gd name="T28" fmla="*/ 20 w 54"/>
              <a:gd name="T29" fmla="*/ 26 h 52"/>
              <a:gd name="T30" fmla="*/ 0 w 54"/>
              <a:gd name="T31" fmla="*/ 6 h 52"/>
              <a:gd name="T32" fmla="*/ 14 w 54"/>
              <a:gd name="T33" fmla="*/ 4 h 52"/>
              <a:gd name="T34" fmla="*/ 14 w 54"/>
              <a:gd name="T35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52">
                <a:moveTo>
                  <a:pt x="14" y="4"/>
                </a:moveTo>
                <a:lnTo>
                  <a:pt x="24" y="16"/>
                </a:lnTo>
                <a:lnTo>
                  <a:pt x="26" y="18"/>
                </a:lnTo>
                <a:lnTo>
                  <a:pt x="26" y="16"/>
                </a:lnTo>
                <a:lnTo>
                  <a:pt x="32" y="2"/>
                </a:lnTo>
                <a:lnTo>
                  <a:pt x="46" y="0"/>
                </a:lnTo>
                <a:lnTo>
                  <a:pt x="34" y="24"/>
                </a:lnTo>
                <a:lnTo>
                  <a:pt x="54" y="44"/>
                </a:lnTo>
                <a:lnTo>
                  <a:pt x="40" y="46"/>
                </a:lnTo>
                <a:lnTo>
                  <a:pt x="30" y="36"/>
                </a:lnTo>
                <a:lnTo>
                  <a:pt x="28" y="34"/>
                </a:lnTo>
                <a:lnTo>
                  <a:pt x="28" y="36"/>
                </a:lnTo>
                <a:lnTo>
                  <a:pt x="22" y="50"/>
                </a:lnTo>
                <a:lnTo>
                  <a:pt x="8" y="52"/>
                </a:lnTo>
                <a:lnTo>
                  <a:pt x="20" y="26"/>
                </a:lnTo>
                <a:lnTo>
                  <a:pt x="0" y="6"/>
                </a:lnTo>
                <a:lnTo>
                  <a:pt x="14" y="4"/>
                </a:lnTo>
                <a:lnTo>
                  <a:pt x="14" y="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79"/>
          <p:cNvSpPr/>
          <p:nvPr/>
        </p:nvSpPr>
        <p:spPr bwMode="auto">
          <a:xfrm>
            <a:off x="1753130" y="2742671"/>
            <a:ext cx="50800" cy="98425"/>
          </a:xfrm>
          <a:custGeom>
            <a:avLst/>
            <a:gdLst>
              <a:gd name="T0" fmla="*/ 32 w 32"/>
              <a:gd name="T1" fmla="*/ 58 h 62"/>
              <a:gd name="T2" fmla="*/ 32 w 32"/>
              <a:gd name="T3" fmla="*/ 58 h 62"/>
              <a:gd name="T4" fmla="*/ 26 w 32"/>
              <a:gd name="T5" fmla="*/ 60 h 62"/>
              <a:gd name="T6" fmla="*/ 26 w 32"/>
              <a:gd name="T7" fmla="*/ 60 h 62"/>
              <a:gd name="T8" fmla="*/ 18 w 32"/>
              <a:gd name="T9" fmla="*/ 62 h 62"/>
              <a:gd name="T10" fmla="*/ 18 w 32"/>
              <a:gd name="T11" fmla="*/ 62 h 62"/>
              <a:gd name="T12" fmla="*/ 12 w 32"/>
              <a:gd name="T13" fmla="*/ 60 h 62"/>
              <a:gd name="T14" fmla="*/ 12 w 32"/>
              <a:gd name="T15" fmla="*/ 60 h 62"/>
              <a:gd name="T16" fmla="*/ 8 w 32"/>
              <a:gd name="T17" fmla="*/ 58 h 62"/>
              <a:gd name="T18" fmla="*/ 8 w 32"/>
              <a:gd name="T19" fmla="*/ 58 h 62"/>
              <a:gd name="T20" fmla="*/ 6 w 32"/>
              <a:gd name="T21" fmla="*/ 54 h 62"/>
              <a:gd name="T22" fmla="*/ 6 w 32"/>
              <a:gd name="T23" fmla="*/ 54 h 62"/>
              <a:gd name="T24" fmla="*/ 6 w 32"/>
              <a:gd name="T25" fmla="*/ 48 h 62"/>
              <a:gd name="T26" fmla="*/ 6 w 32"/>
              <a:gd name="T27" fmla="*/ 24 h 62"/>
              <a:gd name="T28" fmla="*/ 0 w 32"/>
              <a:gd name="T29" fmla="*/ 24 h 62"/>
              <a:gd name="T30" fmla="*/ 0 w 32"/>
              <a:gd name="T31" fmla="*/ 14 h 62"/>
              <a:gd name="T32" fmla="*/ 6 w 32"/>
              <a:gd name="T33" fmla="*/ 14 h 62"/>
              <a:gd name="T34" fmla="*/ 8 w 32"/>
              <a:gd name="T35" fmla="*/ 0 h 62"/>
              <a:gd name="T36" fmla="*/ 22 w 32"/>
              <a:gd name="T37" fmla="*/ 0 h 62"/>
              <a:gd name="T38" fmla="*/ 20 w 32"/>
              <a:gd name="T39" fmla="*/ 14 h 62"/>
              <a:gd name="T40" fmla="*/ 30 w 32"/>
              <a:gd name="T41" fmla="*/ 16 h 62"/>
              <a:gd name="T42" fmla="*/ 30 w 32"/>
              <a:gd name="T43" fmla="*/ 26 h 62"/>
              <a:gd name="T44" fmla="*/ 20 w 32"/>
              <a:gd name="T45" fmla="*/ 26 h 62"/>
              <a:gd name="T46" fmla="*/ 20 w 32"/>
              <a:gd name="T47" fmla="*/ 44 h 62"/>
              <a:gd name="T48" fmla="*/ 20 w 32"/>
              <a:gd name="T49" fmla="*/ 44 h 62"/>
              <a:gd name="T50" fmla="*/ 20 w 32"/>
              <a:gd name="T51" fmla="*/ 48 h 62"/>
              <a:gd name="T52" fmla="*/ 20 w 32"/>
              <a:gd name="T53" fmla="*/ 48 h 62"/>
              <a:gd name="T54" fmla="*/ 24 w 32"/>
              <a:gd name="T55" fmla="*/ 48 h 62"/>
              <a:gd name="T56" fmla="*/ 24 w 32"/>
              <a:gd name="T57" fmla="*/ 48 h 62"/>
              <a:gd name="T58" fmla="*/ 26 w 32"/>
              <a:gd name="T59" fmla="*/ 48 h 62"/>
              <a:gd name="T60" fmla="*/ 26 w 32"/>
              <a:gd name="T61" fmla="*/ 48 h 62"/>
              <a:gd name="T62" fmla="*/ 30 w 32"/>
              <a:gd name="T63" fmla="*/ 48 h 62"/>
              <a:gd name="T64" fmla="*/ 32 w 32"/>
              <a:gd name="T65" fmla="*/ 58 h 62"/>
              <a:gd name="T66" fmla="*/ 32 w 32"/>
              <a:gd name="T67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" h="62">
                <a:moveTo>
                  <a:pt x="32" y="58"/>
                </a:moveTo>
                <a:lnTo>
                  <a:pt x="32" y="58"/>
                </a:lnTo>
                <a:lnTo>
                  <a:pt x="26" y="60"/>
                </a:lnTo>
                <a:lnTo>
                  <a:pt x="26" y="60"/>
                </a:lnTo>
                <a:lnTo>
                  <a:pt x="18" y="62"/>
                </a:lnTo>
                <a:lnTo>
                  <a:pt x="18" y="62"/>
                </a:lnTo>
                <a:lnTo>
                  <a:pt x="12" y="60"/>
                </a:lnTo>
                <a:lnTo>
                  <a:pt x="12" y="60"/>
                </a:lnTo>
                <a:lnTo>
                  <a:pt x="8" y="58"/>
                </a:lnTo>
                <a:lnTo>
                  <a:pt x="8" y="58"/>
                </a:lnTo>
                <a:lnTo>
                  <a:pt x="6" y="54"/>
                </a:lnTo>
                <a:lnTo>
                  <a:pt x="6" y="54"/>
                </a:lnTo>
                <a:lnTo>
                  <a:pt x="6" y="48"/>
                </a:lnTo>
                <a:lnTo>
                  <a:pt x="6" y="24"/>
                </a:lnTo>
                <a:lnTo>
                  <a:pt x="0" y="24"/>
                </a:lnTo>
                <a:lnTo>
                  <a:pt x="0" y="14"/>
                </a:lnTo>
                <a:lnTo>
                  <a:pt x="6" y="14"/>
                </a:lnTo>
                <a:lnTo>
                  <a:pt x="8" y="0"/>
                </a:lnTo>
                <a:lnTo>
                  <a:pt x="22" y="0"/>
                </a:lnTo>
                <a:lnTo>
                  <a:pt x="20" y="14"/>
                </a:lnTo>
                <a:lnTo>
                  <a:pt x="30" y="16"/>
                </a:lnTo>
                <a:lnTo>
                  <a:pt x="30" y="26"/>
                </a:lnTo>
                <a:lnTo>
                  <a:pt x="20" y="26"/>
                </a:lnTo>
                <a:lnTo>
                  <a:pt x="20" y="44"/>
                </a:lnTo>
                <a:lnTo>
                  <a:pt x="20" y="44"/>
                </a:lnTo>
                <a:lnTo>
                  <a:pt x="20" y="48"/>
                </a:lnTo>
                <a:lnTo>
                  <a:pt x="20" y="48"/>
                </a:lnTo>
                <a:lnTo>
                  <a:pt x="24" y="48"/>
                </a:lnTo>
                <a:lnTo>
                  <a:pt x="24" y="48"/>
                </a:lnTo>
                <a:lnTo>
                  <a:pt x="26" y="48"/>
                </a:lnTo>
                <a:lnTo>
                  <a:pt x="26" y="48"/>
                </a:lnTo>
                <a:lnTo>
                  <a:pt x="30" y="48"/>
                </a:lnTo>
                <a:lnTo>
                  <a:pt x="32" y="58"/>
                </a:lnTo>
                <a:lnTo>
                  <a:pt x="32" y="58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80"/>
          <p:cNvSpPr/>
          <p:nvPr/>
        </p:nvSpPr>
        <p:spPr bwMode="auto">
          <a:xfrm>
            <a:off x="3464455" y="2736321"/>
            <a:ext cx="76200" cy="98425"/>
          </a:xfrm>
          <a:custGeom>
            <a:avLst/>
            <a:gdLst>
              <a:gd name="T0" fmla="*/ 38 w 48"/>
              <a:gd name="T1" fmla="*/ 16 h 62"/>
              <a:gd name="T2" fmla="*/ 36 w 48"/>
              <a:gd name="T3" fmla="*/ 16 h 62"/>
              <a:gd name="T4" fmla="*/ 32 w 48"/>
              <a:gd name="T5" fmla="*/ 14 h 62"/>
              <a:gd name="T6" fmla="*/ 28 w 48"/>
              <a:gd name="T7" fmla="*/ 12 h 62"/>
              <a:gd name="T8" fmla="*/ 22 w 48"/>
              <a:gd name="T9" fmla="*/ 12 h 62"/>
              <a:gd name="T10" fmla="*/ 14 w 48"/>
              <a:gd name="T11" fmla="*/ 18 h 62"/>
              <a:gd name="T12" fmla="*/ 16 w 48"/>
              <a:gd name="T13" fmla="*/ 20 h 62"/>
              <a:gd name="T14" fmla="*/ 18 w 48"/>
              <a:gd name="T15" fmla="*/ 22 h 62"/>
              <a:gd name="T16" fmla="*/ 22 w 48"/>
              <a:gd name="T17" fmla="*/ 24 h 62"/>
              <a:gd name="T18" fmla="*/ 28 w 48"/>
              <a:gd name="T19" fmla="*/ 24 h 62"/>
              <a:gd name="T20" fmla="*/ 36 w 48"/>
              <a:gd name="T21" fmla="*/ 26 h 62"/>
              <a:gd name="T22" fmla="*/ 42 w 48"/>
              <a:gd name="T23" fmla="*/ 30 h 62"/>
              <a:gd name="T24" fmla="*/ 46 w 48"/>
              <a:gd name="T25" fmla="*/ 34 h 62"/>
              <a:gd name="T26" fmla="*/ 48 w 48"/>
              <a:gd name="T27" fmla="*/ 42 h 62"/>
              <a:gd name="T28" fmla="*/ 48 w 48"/>
              <a:gd name="T29" fmla="*/ 50 h 62"/>
              <a:gd name="T30" fmla="*/ 42 w 48"/>
              <a:gd name="T31" fmla="*/ 56 h 62"/>
              <a:gd name="T32" fmla="*/ 36 w 48"/>
              <a:gd name="T33" fmla="*/ 60 h 62"/>
              <a:gd name="T34" fmla="*/ 26 w 48"/>
              <a:gd name="T35" fmla="*/ 62 h 62"/>
              <a:gd name="T36" fmla="*/ 20 w 48"/>
              <a:gd name="T37" fmla="*/ 62 h 62"/>
              <a:gd name="T38" fmla="*/ 12 w 48"/>
              <a:gd name="T39" fmla="*/ 60 h 62"/>
              <a:gd name="T40" fmla="*/ 6 w 48"/>
              <a:gd name="T41" fmla="*/ 60 h 62"/>
              <a:gd name="T42" fmla="*/ 0 w 48"/>
              <a:gd name="T43" fmla="*/ 56 h 62"/>
              <a:gd name="T44" fmla="*/ 6 w 48"/>
              <a:gd name="T45" fmla="*/ 44 h 62"/>
              <a:gd name="T46" fmla="*/ 8 w 48"/>
              <a:gd name="T47" fmla="*/ 44 h 62"/>
              <a:gd name="T48" fmla="*/ 12 w 48"/>
              <a:gd name="T49" fmla="*/ 48 h 62"/>
              <a:gd name="T50" fmla="*/ 18 w 48"/>
              <a:gd name="T51" fmla="*/ 48 h 62"/>
              <a:gd name="T52" fmla="*/ 26 w 48"/>
              <a:gd name="T53" fmla="*/ 50 h 62"/>
              <a:gd name="T54" fmla="*/ 34 w 48"/>
              <a:gd name="T55" fmla="*/ 44 h 62"/>
              <a:gd name="T56" fmla="*/ 32 w 48"/>
              <a:gd name="T57" fmla="*/ 42 h 62"/>
              <a:gd name="T58" fmla="*/ 28 w 48"/>
              <a:gd name="T59" fmla="*/ 40 h 62"/>
              <a:gd name="T60" fmla="*/ 24 w 48"/>
              <a:gd name="T61" fmla="*/ 38 h 62"/>
              <a:gd name="T62" fmla="*/ 18 w 48"/>
              <a:gd name="T63" fmla="*/ 36 h 62"/>
              <a:gd name="T64" fmla="*/ 10 w 48"/>
              <a:gd name="T65" fmla="*/ 34 h 62"/>
              <a:gd name="T66" fmla="*/ 4 w 48"/>
              <a:gd name="T67" fmla="*/ 32 h 62"/>
              <a:gd name="T68" fmla="*/ 2 w 48"/>
              <a:gd name="T69" fmla="*/ 28 h 62"/>
              <a:gd name="T70" fmla="*/ 0 w 48"/>
              <a:gd name="T71" fmla="*/ 22 h 62"/>
              <a:gd name="T72" fmla="*/ 0 w 48"/>
              <a:gd name="T73" fmla="*/ 12 h 62"/>
              <a:gd name="T74" fmla="*/ 6 w 48"/>
              <a:gd name="T75" fmla="*/ 6 h 62"/>
              <a:gd name="T76" fmla="*/ 12 w 48"/>
              <a:gd name="T77" fmla="*/ 2 h 62"/>
              <a:gd name="T78" fmla="*/ 22 w 48"/>
              <a:gd name="T79" fmla="*/ 0 h 62"/>
              <a:gd name="T80" fmla="*/ 28 w 48"/>
              <a:gd name="T81" fmla="*/ 0 h 62"/>
              <a:gd name="T82" fmla="*/ 34 w 48"/>
              <a:gd name="T83" fmla="*/ 0 h 62"/>
              <a:gd name="T84" fmla="*/ 38 w 48"/>
              <a:gd name="T85" fmla="*/ 2 h 62"/>
              <a:gd name="T86" fmla="*/ 44 w 48"/>
              <a:gd name="T87" fmla="*/ 4 h 62"/>
              <a:gd name="T88" fmla="*/ 38 w 48"/>
              <a:gd name="T89" fmla="*/ 1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8" h="62">
                <a:moveTo>
                  <a:pt x="38" y="16"/>
                </a:moveTo>
                <a:lnTo>
                  <a:pt x="38" y="16"/>
                </a:lnTo>
                <a:lnTo>
                  <a:pt x="36" y="16"/>
                </a:lnTo>
                <a:lnTo>
                  <a:pt x="36" y="16"/>
                </a:lnTo>
                <a:lnTo>
                  <a:pt x="32" y="14"/>
                </a:lnTo>
                <a:lnTo>
                  <a:pt x="32" y="14"/>
                </a:lnTo>
                <a:lnTo>
                  <a:pt x="28" y="12"/>
                </a:lnTo>
                <a:lnTo>
                  <a:pt x="28" y="12"/>
                </a:lnTo>
                <a:lnTo>
                  <a:pt x="22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18"/>
                </a:lnTo>
                <a:lnTo>
                  <a:pt x="16" y="20"/>
                </a:lnTo>
                <a:lnTo>
                  <a:pt x="16" y="20"/>
                </a:lnTo>
                <a:lnTo>
                  <a:pt x="18" y="22"/>
                </a:lnTo>
                <a:lnTo>
                  <a:pt x="18" y="22"/>
                </a:lnTo>
                <a:lnTo>
                  <a:pt x="22" y="24"/>
                </a:lnTo>
                <a:lnTo>
                  <a:pt x="22" y="24"/>
                </a:lnTo>
                <a:lnTo>
                  <a:pt x="28" y="24"/>
                </a:lnTo>
                <a:lnTo>
                  <a:pt x="28" y="24"/>
                </a:lnTo>
                <a:lnTo>
                  <a:pt x="36" y="26"/>
                </a:lnTo>
                <a:lnTo>
                  <a:pt x="36" y="26"/>
                </a:lnTo>
                <a:lnTo>
                  <a:pt x="42" y="30"/>
                </a:lnTo>
                <a:lnTo>
                  <a:pt x="42" y="30"/>
                </a:lnTo>
                <a:lnTo>
                  <a:pt x="46" y="34"/>
                </a:lnTo>
                <a:lnTo>
                  <a:pt x="46" y="34"/>
                </a:lnTo>
                <a:lnTo>
                  <a:pt x="48" y="42"/>
                </a:lnTo>
                <a:lnTo>
                  <a:pt x="48" y="42"/>
                </a:lnTo>
                <a:lnTo>
                  <a:pt x="48" y="50"/>
                </a:lnTo>
                <a:lnTo>
                  <a:pt x="48" y="50"/>
                </a:lnTo>
                <a:lnTo>
                  <a:pt x="42" y="56"/>
                </a:lnTo>
                <a:lnTo>
                  <a:pt x="42" y="56"/>
                </a:lnTo>
                <a:lnTo>
                  <a:pt x="36" y="60"/>
                </a:lnTo>
                <a:lnTo>
                  <a:pt x="36" y="60"/>
                </a:lnTo>
                <a:lnTo>
                  <a:pt x="26" y="62"/>
                </a:lnTo>
                <a:lnTo>
                  <a:pt x="26" y="62"/>
                </a:lnTo>
                <a:lnTo>
                  <a:pt x="20" y="62"/>
                </a:lnTo>
                <a:lnTo>
                  <a:pt x="20" y="62"/>
                </a:lnTo>
                <a:lnTo>
                  <a:pt x="12" y="60"/>
                </a:lnTo>
                <a:lnTo>
                  <a:pt x="12" y="60"/>
                </a:lnTo>
                <a:lnTo>
                  <a:pt x="6" y="60"/>
                </a:lnTo>
                <a:lnTo>
                  <a:pt x="6" y="60"/>
                </a:lnTo>
                <a:lnTo>
                  <a:pt x="0" y="56"/>
                </a:lnTo>
                <a:lnTo>
                  <a:pt x="6" y="44"/>
                </a:lnTo>
                <a:lnTo>
                  <a:pt x="6" y="44"/>
                </a:lnTo>
                <a:lnTo>
                  <a:pt x="8" y="44"/>
                </a:lnTo>
                <a:lnTo>
                  <a:pt x="8" y="44"/>
                </a:lnTo>
                <a:lnTo>
                  <a:pt x="12" y="48"/>
                </a:lnTo>
                <a:lnTo>
                  <a:pt x="12" y="48"/>
                </a:lnTo>
                <a:lnTo>
                  <a:pt x="18" y="48"/>
                </a:lnTo>
                <a:lnTo>
                  <a:pt x="18" y="48"/>
                </a:lnTo>
                <a:lnTo>
                  <a:pt x="26" y="50"/>
                </a:lnTo>
                <a:lnTo>
                  <a:pt x="26" y="50"/>
                </a:lnTo>
                <a:lnTo>
                  <a:pt x="32" y="48"/>
                </a:lnTo>
                <a:lnTo>
                  <a:pt x="34" y="44"/>
                </a:lnTo>
                <a:lnTo>
                  <a:pt x="34" y="44"/>
                </a:lnTo>
                <a:lnTo>
                  <a:pt x="32" y="42"/>
                </a:lnTo>
                <a:lnTo>
                  <a:pt x="32" y="42"/>
                </a:lnTo>
                <a:lnTo>
                  <a:pt x="28" y="40"/>
                </a:lnTo>
                <a:lnTo>
                  <a:pt x="28" y="40"/>
                </a:lnTo>
                <a:lnTo>
                  <a:pt x="24" y="38"/>
                </a:lnTo>
                <a:lnTo>
                  <a:pt x="24" y="38"/>
                </a:lnTo>
                <a:lnTo>
                  <a:pt x="18" y="36"/>
                </a:lnTo>
                <a:lnTo>
                  <a:pt x="18" y="36"/>
                </a:lnTo>
                <a:lnTo>
                  <a:pt x="10" y="34"/>
                </a:lnTo>
                <a:lnTo>
                  <a:pt x="10" y="34"/>
                </a:lnTo>
                <a:lnTo>
                  <a:pt x="4" y="32"/>
                </a:lnTo>
                <a:lnTo>
                  <a:pt x="4" y="32"/>
                </a:lnTo>
                <a:lnTo>
                  <a:pt x="2" y="28"/>
                </a:lnTo>
                <a:lnTo>
                  <a:pt x="2" y="28"/>
                </a:lnTo>
                <a:lnTo>
                  <a:pt x="0" y="22"/>
                </a:lnTo>
                <a:lnTo>
                  <a:pt x="0" y="22"/>
                </a:lnTo>
                <a:lnTo>
                  <a:pt x="0" y="12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2" y="2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28" y="0"/>
                </a:lnTo>
                <a:lnTo>
                  <a:pt x="28" y="0"/>
                </a:lnTo>
                <a:lnTo>
                  <a:pt x="34" y="0"/>
                </a:lnTo>
                <a:lnTo>
                  <a:pt x="34" y="0"/>
                </a:lnTo>
                <a:lnTo>
                  <a:pt x="38" y="2"/>
                </a:lnTo>
                <a:lnTo>
                  <a:pt x="38" y="2"/>
                </a:lnTo>
                <a:lnTo>
                  <a:pt x="44" y="4"/>
                </a:lnTo>
                <a:lnTo>
                  <a:pt x="38" y="16"/>
                </a:lnTo>
                <a:lnTo>
                  <a:pt x="38" y="16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81"/>
          <p:cNvSpPr>
            <a:spLocks noEditPoints="1"/>
          </p:cNvSpPr>
          <p:nvPr/>
        </p:nvSpPr>
        <p:spPr bwMode="auto">
          <a:xfrm>
            <a:off x="3556530" y="2761721"/>
            <a:ext cx="76200" cy="76200"/>
          </a:xfrm>
          <a:custGeom>
            <a:avLst/>
            <a:gdLst>
              <a:gd name="T0" fmla="*/ 20 w 48"/>
              <a:gd name="T1" fmla="*/ 48 h 48"/>
              <a:gd name="T2" fmla="*/ 10 w 48"/>
              <a:gd name="T3" fmla="*/ 44 h 48"/>
              <a:gd name="T4" fmla="*/ 4 w 48"/>
              <a:gd name="T5" fmla="*/ 38 h 48"/>
              <a:gd name="T6" fmla="*/ 0 w 48"/>
              <a:gd name="T7" fmla="*/ 30 h 48"/>
              <a:gd name="T8" fmla="*/ 0 w 48"/>
              <a:gd name="T9" fmla="*/ 20 h 48"/>
              <a:gd name="T10" fmla="*/ 2 w 48"/>
              <a:gd name="T11" fmla="*/ 12 h 48"/>
              <a:gd name="T12" fmla="*/ 8 w 48"/>
              <a:gd name="T13" fmla="*/ 6 h 48"/>
              <a:gd name="T14" fmla="*/ 16 w 48"/>
              <a:gd name="T15" fmla="*/ 2 h 48"/>
              <a:gd name="T16" fmla="*/ 28 w 48"/>
              <a:gd name="T17" fmla="*/ 0 h 48"/>
              <a:gd name="T18" fmla="*/ 38 w 48"/>
              <a:gd name="T19" fmla="*/ 4 h 48"/>
              <a:gd name="T20" fmla="*/ 44 w 48"/>
              <a:gd name="T21" fmla="*/ 10 h 48"/>
              <a:gd name="T22" fmla="*/ 48 w 48"/>
              <a:gd name="T23" fmla="*/ 20 h 48"/>
              <a:gd name="T24" fmla="*/ 48 w 48"/>
              <a:gd name="T25" fmla="*/ 28 h 48"/>
              <a:gd name="T26" fmla="*/ 44 w 48"/>
              <a:gd name="T27" fmla="*/ 36 h 48"/>
              <a:gd name="T28" fmla="*/ 38 w 48"/>
              <a:gd name="T29" fmla="*/ 44 h 48"/>
              <a:gd name="T30" fmla="*/ 30 w 48"/>
              <a:gd name="T31" fmla="*/ 48 h 48"/>
              <a:gd name="T32" fmla="*/ 20 w 48"/>
              <a:gd name="T33" fmla="*/ 48 h 48"/>
              <a:gd name="T34" fmla="*/ 14 w 48"/>
              <a:gd name="T35" fmla="*/ 22 h 48"/>
              <a:gd name="T36" fmla="*/ 16 w 48"/>
              <a:gd name="T37" fmla="*/ 32 h 48"/>
              <a:gd name="T38" fmla="*/ 18 w 48"/>
              <a:gd name="T39" fmla="*/ 34 h 48"/>
              <a:gd name="T40" fmla="*/ 22 w 48"/>
              <a:gd name="T41" fmla="*/ 36 h 48"/>
              <a:gd name="T42" fmla="*/ 26 w 48"/>
              <a:gd name="T43" fmla="*/ 36 h 48"/>
              <a:gd name="T44" fmla="*/ 30 w 48"/>
              <a:gd name="T45" fmla="*/ 34 h 48"/>
              <a:gd name="T46" fmla="*/ 32 w 48"/>
              <a:gd name="T47" fmla="*/ 30 h 48"/>
              <a:gd name="T48" fmla="*/ 34 w 48"/>
              <a:gd name="T49" fmla="*/ 26 h 48"/>
              <a:gd name="T50" fmla="*/ 32 w 48"/>
              <a:gd name="T51" fmla="*/ 16 h 48"/>
              <a:gd name="T52" fmla="*/ 30 w 48"/>
              <a:gd name="T53" fmla="*/ 14 h 48"/>
              <a:gd name="T54" fmla="*/ 26 w 48"/>
              <a:gd name="T55" fmla="*/ 12 h 48"/>
              <a:gd name="T56" fmla="*/ 22 w 48"/>
              <a:gd name="T57" fmla="*/ 12 h 48"/>
              <a:gd name="T58" fmla="*/ 18 w 48"/>
              <a:gd name="T59" fmla="*/ 14 h 48"/>
              <a:gd name="T60" fmla="*/ 16 w 48"/>
              <a:gd name="T61" fmla="*/ 18 h 48"/>
              <a:gd name="T62" fmla="*/ 14 w 48"/>
              <a:gd name="T63" fmla="*/ 2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48">
                <a:moveTo>
                  <a:pt x="20" y="48"/>
                </a:moveTo>
                <a:lnTo>
                  <a:pt x="20" y="48"/>
                </a:lnTo>
                <a:lnTo>
                  <a:pt x="10" y="44"/>
                </a:lnTo>
                <a:lnTo>
                  <a:pt x="10" y="44"/>
                </a:lnTo>
                <a:lnTo>
                  <a:pt x="4" y="38"/>
                </a:lnTo>
                <a:lnTo>
                  <a:pt x="4" y="38"/>
                </a:lnTo>
                <a:lnTo>
                  <a:pt x="0" y="30"/>
                </a:lnTo>
                <a:lnTo>
                  <a:pt x="0" y="30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8" y="6"/>
                </a:lnTo>
                <a:lnTo>
                  <a:pt x="8" y="6"/>
                </a:lnTo>
                <a:lnTo>
                  <a:pt x="16" y="2"/>
                </a:lnTo>
                <a:lnTo>
                  <a:pt x="16" y="2"/>
                </a:lnTo>
                <a:lnTo>
                  <a:pt x="28" y="0"/>
                </a:lnTo>
                <a:lnTo>
                  <a:pt x="28" y="0"/>
                </a:lnTo>
                <a:lnTo>
                  <a:pt x="38" y="4"/>
                </a:lnTo>
                <a:lnTo>
                  <a:pt x="38" y="4"/>
                </a:lnTo>
                <a:lnTo>
                  <a:pt x="44" y="10"/>
                </a:lnTo>
                <a:lnTo>
                  <a:pt x="44" y="10"/>
                </a:lnTo>
                <a:lnTo>
                  <a:pt x="48" y="20"/>
                </a:lnTo>
                <a:lnTo>
                  <a:pt x="48" y="20"/>
                </a:lnTo>
                <a:lnTo>
                  <a:pt x="48" y="28"/>
                </a:lnTo>
                <a:lnTo>
                  <a:pt x="48" y="28"/>
                </a:lnTo>
                <a:lnTo>
                  <a:pt x="44" y="36"/>
                </a:lnTo>
                <a:lnTo>
                  <a:pt x="44" y="36"/>
                </a:lnTo>
                <a:lnTo>
                  <a:pt x="38" y="44"/>
                </a:lnTo>
                <a:lnTo>
                  <a:pt x="38" y="44"/>
                </a:lnTo>
                <a:lnTo>
                  <a:pt x="30" y="48"/>
                </a:lnTo>
                <a:lnTo>
                  <a:pt x="30" y="48"/>
                </a:lnTo>
                <a:lnTo>
                  <a:pt x="20" y="48"/>
                </a:lnTo>
                <a:lnTo>
                  <a:pt x="20" y="48"/>
                </a:lnTo>
                <a:close/>
                <a:moveTo>
                  <a:pt x="14" y="22"/>
                </a:moveTo>
                <a:lnTo>
                  <a:pt x="14" y="22"/>
                </a:lnTo>
                <a:lnTo>
                  <a:pt x="14" y="28"/>
                </a:lnTo>
                <a:lnTo>
                  <a:pt x="16" y="32"/>
                </a:lnTo>
                <a:lnTo>
                  <a:pt x="16" y="32"/>
                </a:lnTo>
                <a:lnTo>
                  <a:pt x="18" y="34"/>
                </a:lnTo>
                <a:lnTo>
                  <a:pt x="22" y="36"/>
                </a:lnTo>
                <a:lnTo>
                  <a:pt x="22" y="36"/>
                </a:lnTo>
                <a:lnTo>
                  <a:pt x="26" y="36"/>
                </a:lnTo>
                <a:lnTo>
                  <a:pt x="26" y="36"/>
                </a:lnTo>
                <a:lnTo>
                  <a:pt x="30" y="34"/>
                </a:lnTo>
                <a:lnTo>
                  <a:pt x="30" y="34"/>
                </a:lnTo>
                <a:lnTo>
                  <a:pt x="32" y="30"/>
                </a:lnTo>
                <a:lnTo>
                  <a:pt x="32" y="30"/>
                </a:lnTo>
                <a:lnTo>
                  <a:pt x="34" y="26"/>
                </a:lnTo>
                <a:lnTo>
                  <a:pt x="34" y="26"/>
                </a:lnTo>
                <a:lnTo>
                  <a:pt x="34" y="22"/>
                </a:lnTo>
                <a:lnTo>
                  <a:pt x="32" y="16"/>
                </a:lnTo>
                <a:lnTo>
                  <a:pt x="32" y="16"/>
                </a:lnTo>
                <a:lnTo>
                  <a:pt x="30" y="14"/>
                </a:lnTo>
                <a:lnTo>
                  <a:pt x="26" y="12"/>
                </a:lnTo>
                <a:lnTo>
                  <a:pt x="26" y="12"/>
                </a:lnTo>
                <a:lnTo>
                  <a:pt x="22" y="12"/>
                </a:lnTo>
                <a:lnTo>
                  <a:pt x="22" y="12"/>
                </a:lnTo>
                <a:lnTo>
                  <a:pt x="18" y="14"/>
                </a:lnTo>
                <a:lnTo>
                  <a:pt x="18" y="14"/>
                </a:lnTo>
                <a:lnTo>
                  <a:pt x="16" y="18"/>
                </a:lnTo>
                <a:lnTo>
                  <a:pt x="16" y="18"/>
                </a:lnTo>
                <a:lnTo>
                  <a:pt x="14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82"/>
          <p:cNvSpPr/>
          <p:nvPr/>
        </p:nvSpPr>
        <p:spPr bwMode="auto">
          <a:xfrm>
            <a:off x="3639080" y="2777596"/>
            <a:ext cx="127000" cy="111125"/>
          </a:xfrm>
          <a:custGeom>
            <a:avLst/>
            <a:gdLst>
              <a:gd name="T0" fmla="*/ 66 w 80"/>
              <a:gd name="T1" fmla="*/ 70 h 70"/>
              <a:gd name="T2" fmla="*/ 54 w 80"/>
              <a:gd name="T3" fmla="*/ 64 h 70"/>
              <a:gd name="T4" fmla="*/ 64 w 80"/>
              <a:gd name="T5" fmla="*/ 40 h 70"/>
              <a:gd name="T6" fmla="*/ 64 w 80"/>
              <a:gd name="T7" fmla="*/ 40 h 70"/>
              <a:gd name="T8" fmla="*/ 64 w 80"/>
              <a:gd name="T9" fmla="*/ 34 h 70"/>
              <a:gd name="T10" fmla="*/ 64 w 80"/>
              <a:gd name="T11" fmla="*/ 34 h 70"/>
              <a:gd name="T12" fmla="*/ 62 w 80"/>
              <a:gd name="T13" fmla="*/ 30 h 70"/>
              <a:gd name="T14" fmla="*/ 62 w 80"/>
              <a:gd name="T15" fmla="*/ 30 h 70"/>
              <a:gd name="T16" fmla="*/ 58 w 80"/>
              <a:gd name="T17" fmla="*/ 30 h 70"/>
              <a:gd name="T18" fmla="*/ 58 w 80"/>
              <a:gd name="T19" fmla="*/ 30 h 70"/>
              <a:gd name="T20" fmla="*/ 56 w 80"/>
              <a:gd name="T21" fmla="*/ 30 h 70"/>
              <a:gd name="T22" fmla="*/ 56 w 80"/>
              <a:gd name="T23" fmla="*/ 30 h 70"/>
              <a:gd name="T24" fmla="*/ 52 w 80"/>
              <a:gd name="T25" fmla="*/ 32 h 70"/>
              <a:gd name="T26" fmla="*/ 52 w 80"/>
              <a:gd name="T27" fmla="*/ 32 h 70"/>
              <a:gd name="T28" fmla="*/ 50 w 80"/>
              <a:gd name="T29" fmla="*/ 34 h 70"/>
              <a:gd name="T30" fmla="*/ 40 w 80"/>
              <a:gd name="T31" fmla="*/ 58 h 70"/>
              <a:gd name="T32" fmla="*/ 26 w 80"/>
              <a:gd name="T33" fmla="*/ 52 h 70"/>
              <a:gd name="T34" fmla="*/ 36 w 80"/>
              <a:gd name="T35" fmla="*/ 30 h 70"/>
              <a:gd name="T36" fmla="*/ 36 w 80"/>
              <a:gd name="T37" fmla="*/ 30 h 70"/>
              <a:gd name="T38" fmla="*/ 38 w 80"/>
              <a:gd name="T39" fmla="*/ 22 h 70"/>
              <a:gd name="T40" fmla="*/ 38 w 80"/>
              <a:gd name="T41" fmla="*/ 22 h 70"/>
              <a:gd name="T42" fmla="*/ 36 w 80"/>
              <a:gd name="T43" fmla="*/ 20 h 70"/>
              <a:gd name="T44" fmla="*/ 36 w 80"/>
              <a:gd name="T45" fmla="*/ 20 h 70"/>
              <a:gd name="T46" fmla="*/ 30 w 80"/>
              <a:gd name="T47" fmla="*/ 18 h 70"/>
              <a:gd name="T48" fmla="*/ 30 w 80"/>
              <a:gd name="T49" fmla="*/ 18 h 70"/>
              <a:gd name="T50" fmla="*/ 24 w 80"/>
              <a:gd name="T51" fmla="*/ 22 h 70"/>
              <a:gd name="T52" fmla="*/ 12 w 80"/>
              <a:gd name="T53" fmla="*/ 46 h 70"/>
              <a:gd name="T54" fmla="*/ 0 w 80"/>
              <a:gd name="T55" fmla="*/ 42 h 70"/>
              <a:gd name="T56" fmla="*/ 18 w 80"/>
              <a:gd name="T57" fmla="*/ 0 h 70"/>
              <a:gd name="T58" fmla="*/ 30 w 80"/>
              <a:gd name="T59" fmla="*/ 4 h 70"/>
              <a:gd name="T60" fmla="*/ 26 w 80"/>
              <a:gd name="T61" fmla="*/ 12 h 70"/>
              <a:gd name="T62" fmla="*/ 26 w 80"/>
              <a:gd name="T63" fmla="*/ 12 h 70"/>
              <a:gd name="T64" fmla="*/ 30 w 80"/>
              <a:gd name="T65" fmla="*/ 10 h 70"/>
              <a:gd name="T66" fmla="*/ 36 w 80"/>
              <a:gd name="T67" fmla="*/ 8 h 70"/>
              <a:gd name="T68" fmla="*/ 36 w 80"/>
              <a:gd name="T69" fmla="*/ 8 h 70"/>
              <a:gd name="T70" fmla="*/ 40 w 80"/>
              <a:gd name="T71" fmla="*/ 8 h 70"/>
              <a:gd name="T72" fmla="*/ 46 w 80"/>
              <a:gd name="T73" fmla="*/ 10 h 70"/>
              <a:gd name="T74" fmla="*/ 46 w 80"/>
              <a:gd name="T75" fmla="*/ 10 h 70"/>
              <a:gd name="T76" fmla="*/ 50 w 80"/>
              <a:gd name="T77" fmla="*/ 12 h 70"/>
              <a:gd name="T78" fmla="*/ 50 w 80"/>
              <a:gd name="T79" fmla="*/ 12 h 70"/>
              <a:gd name="T80" fmla="*/ 52 w 80"/>
              <a:gd name="T81" fmla="*/ 16 h 70"/>
              <a:gd name="T82" fmla="*/ 52 w 80"/>
              <a:gd name="T83" fmla="*/ 16 h 70"/>
              <a:gd name="T84" fmla="*/ 54 w 80"/>
              <a:gd name="T85" fmla="*/ 20 h 70"/>
              <a:gd name="T86" fmla="*/ 54 w 80"/>
              <a:gd name="T87" fmla="*/ 20 h 70"/>
              <a:gd name="T88" fmla="*/ 54 w 80"/>
              <a:gd name="T89" fmla="*/ 24 h 70"/>
              <a:gd name="T90" fmla="*/ 54 w 80"/>
              <a:gd name="T91" fmla="*/ 24 h 70"/>
              <a:gd name="T92" fmla="*/ 58 w 80"/>
              <a:gd name="T93" fmla="*/ 22 h 70"/>
              <a:gd name="T94" fmla="*/ 62 w 80"/>
              <a:gd name="T95" fmla="*/ 20 h 70"/>
              <a:gd name="T96" fmla="*/ 62 w 80"/>
              <a:gd name="T97" fmla="*/ 20 h 70"/>
              <a:gd name="T98" fmla="*/ 68 w 80"/>
              <a:gd name="T99" fmla="*/ 20 h 70"/>
              <a:gd name="T100" fmla="*/ 72 w 80"/>
              <a:gd name="T101" fmla="*/ 22 h 70"/>
              <a:gd name="T102" fmla="*/ 72 w 80"/>
              <a:gd name="T103" fmla="*/ 22 h 70"/>
              <a:gd name="T104" fmla="*/ 78 w 80"/>
              <a:gd name="T105" fmla="*/ 26 h 70"/>
              <a:gd name="T106" fmla="*/ 78 w 80"/>
              <a:gd name="T107" fmla="*/ 26 h 70"/>
              <a:gd name="T108" fmla="*/ 80 w 80"/>
              <a:gd name="T109" fmla="*/ 32 h 70"/>
              <a:gd name="T110" fmla="*/ 80 w 80"/>
              <a:gd name="T111" fmla="*/ 32 h 70"/>
              <a:gd name="T112" fmla="*/ 80 w 80"/>
              <a:gd name="T113" fmla="*/ 38 h 70"/>
              <a:gd name="T114" fmla="*/ 80 w 80"/>
              <a:gd name="T115" fmla="*/ 38 h 70"/>
              <a:gd name="T116" fmla="*/ 78 w 80"/>
              <a:gd name="T117" fmla="*/ 42 h 70"/>
              <a:gd name="T118" fmla="*/ 66 w 80"/>
              <a:gd name="T119" fmla="*/ 70 h 70"/>
              <a:gd name="T120" fmla="*/ 66 w 80"/>
              <a:gd name="T121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" h="70">
                <a:moveTo>
                  <a:pt x="66" y="70"/>
                </a:moveTo>
                <a:lnTo>
                  <a:pt x="54" y="64"/>
                </a:lnTo>
                <a:lnTo>
                  <a:pt x="64" y="40"/>
                </a:lnTo>
                <a:lnTo>
                  <a:pt x="64" y="40"/>
                </a:lnTo>
                <a:lnTo>
                  <a:pt x="64" y="34"/>
                </a:lnTo>
                <a:lnTo>
                  <a:pt x="64" y="34"/>
                </a:lnTo>
                <a:lnTo>
                  <a:pt x="62" y="30"/>
                </a:lnTo>
                <a:lnTo>
                  <a:pt x="62" y="30"/>
                </a:lnTo>
                <a:lnTo>
                  <a:pt x="58" y="30"/>
                </a:lnTo>
                <a:lnTo>
                  <a:pt x="58" y="30"/>
                </a:lnTo>
                <a:lnTo>
                  <a:pt x="56" y="30"/>
                </a:lnTo>
                <a:lnTo>
                  <a:pt x="56" y="30"/>
                </a:lnTo>
                <a:lnTo>
                  <a:pt x="52" y="32"/>
                </a:lnTo>
                <a:lnTo>
                  <a:pt x="52" y="32"/>
                </a:lnTo>
                <a:lnTo>
                  <a:pt x="50" y="34"/>
                </a:lnTo>
                <a:lnTo>
                  <a:pt x="40" y="58"/>
                </a:lnTo>
                <a:lnTo>
                  <a:pt x="26" y="52"/>
                </a:lnTo>
                <a:lnTo>
                  <a:pt x="36" y="30"/>
                </a:lnTo>
                <a:lnTo>
                  <a:pt x="36" y="30"/>
                </a:lnTo>
                <a:lnTo>
                  <a:pt x="38" y="22"/>
                </a:lnTo>
                <a:lnTo>
                  <a:pt x="38" y="22"/>
                </a:lnTo>
                <a:lnTo>
                  <a:pt x="36" y="20"/>
                </a:lnTo>
                <a:lnTo>
                  <a:pt x="36" y="20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12" y="46"/>
                </a:lnTo>
                <a:lnTo>
                  <a:pt x="0" y="42"/>
                </a:lnTo>
                <a:lnTo>
                  <a:pt x="18" y="0"/>
                </a:lnTo>
                <a:lnTo>
                  <a:pt x="30" y="4"/>
                </a:lnTo>
                <a:lnTo>
                  <a:pt x="26" y="12"/>
                </a:lnTo>
                <a:lnTo>
                  <a:pt x="26" y="12"/>
                </a:lnTo>
                <a:lnTo>
                  <a:pt x="30" y="10"/>
                </a:lnTo>
                <a:lnTo>
                  <a:pt x="36" y="8"/>
                </a:lnTo>
                <a:lnTo>
                  <a:pt x="36" y="8"/>
                </a:lnTo>
                <a:lnTo>
                  <a:pt x="40" y="8"/>
                </a:lnTo>
                <a:lnTo>
                  <a:pt x="46" y="10"/>
                </a:lnTo>
                <a:lnTo>
                  <a:pt x="46" y="10"/>
                </a:lnTo>
                <a:lnTo>
                  <a:pt x="50" y="12"/>
                </a:lnTo>
                <a:lnTo>
                  <a:pt x="50" y="12"/>
                </a:lnTo>
                <a:lnTo>
                  <a:pt x="52" y="16"/>
                </a:lnTo>
                <a:lnTo>
                  <a:pt x="52" y="16"/>
                </a:lnTo>
                <a:lnTo>
                  <a:pt x="54" y="20"/>
                </a:lnTo>
                <a:lnTo>
                  <a:pt x="54" y="20"/>
                </a:lnTo>
                <a:lnTo>
                  <a:pt x="54" y="24"/>
                </a:lnTo>
                <a:lnTo>
                  <a:pt x="54" y="24"/>
                </a:lnTo>
                <a:lnTo>
                  <a:pt x="58" y="22"/>
                </a:lnTo>
                <a:lnTo>
                  <a:pt x="62" y="20"/>
                </a:lnTo>
                <a:lnTo>
                  <a:pt x="62" y="20"/>
                </a:lnTo>
                <a:lnTo>
                  <a:pt x="68" y="20"/>
                </a:lnTo>
                <a:lnTo>
                  <a:pt x="72" y="22"/>
                </a:lnTo>
                <a:lnTo>
                  <a:pt x="72" y="22"/>
                </a:lnTo>
                <a:lnTo>
                  <a:pt x="78" y="26"/>
                </a:lnTo>
                <a:lnTo>
                  <a:pt x="78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0" y="38"/>
                </a:lnTo>
                <a:lnTo>
                  <a:pt x="78" y="42"/>
                </a:lnTo>
                <a:lnTo>
                  <a:pt x="66" y="70"/>
                </a:lnTo>
                <a:lnTo>
                  <a:pt x="66" y="7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83"/>
          <p:cNvSpPr>
            <a:spLocks noEditPoints="1"/>
          </p:cNvSpPr>
          <p:nvPr/>
        </p:nvSpPr>
        <p:spPr bwMode="auto">
          <a:xfrm>
            <a:off x="3766080" y="2856971"/>
            <a:ext cx="76200" cy="79375"/>
          </a:xfrm>
          <a:custGeom>
            <a:avLst/>
            <a:gdLst>
              <a:gd name="T0" fmla="*/ 8 w 48"/>
              <a:gd name="T1" fmla="*/ 42 h 50"/>
              <a:gd name="T2" fmla="*/ 8 w 48"/>
              <a:gd name="T3" fmla="*/ 42 h 50"/>
              <a:gd name="T4" fmla="*/ 2 w 48"/>
              <a:gd name="T5" fmla="*/ 34 h 50"/>
              <a:gd name="T6" fmla="*/ 2 w 48"/>
              <a:gd name="T7" fmla="*/ 34 h 50"/>
              <a:gd name="T8" fmla="*/ 0 w 48"/>
              <a:gd name="T9" fmla="*/ 26 h 50"/>
              <a:gd name="T10" fmla="*/ 0 w 48"/>
              <a:gd name="T11" fmla="*/ 26 h 50"/>
              <a:gd name="T12" fmla="*/ 0 w 48"/>
              <a:gd name="T13" fmla="*/ 18 h 50"/>
              <a:gd name="T14" fmla="*/ 0 w 48"/>
              <a:gd name="T15" fmla="*/ 18 h 50"/>
              <a:gd name="T16" fmla="*/ 6 w 48"/>
              <a:gd name="T17" fmla="*/ 10 h 50"/>
              <a:gd name="T18" fmla="*/ 6 w 48"/>
              <a:gd name="T19" fmla="*/ 10 h 50"/>
              <a:gd name="T20" fmla="*/ 12 w 48"/>
              <a:gd name="T21" fmla="*/ 4 h 50"/>
              <a:gd name="T22" fmla="*/ 12 w 48"/>
              <a:gd name="T23" fmla="*/ 4 h 50"/>
              <a:gd name="T24" fmla="*/ 22 w 48"/>
              <a:gd name="T25" fmla="*/ 0 h 50"/>
              <a:gd name="T26" fmla="*/ 22 w 48"/>
              <a:gd name="T27" fmla="*/ 0 h 50"/>
              <a:gd name="T28" fmla="*/ 30 w 48"/>
              <a:gd name="T29" fmla="*/ 2 h 50"/>
              <a:gd name="T30" fmla="*/ 30 w 48"/>
              <a:gd name="T31" fmla="*/ 2 h 50"/>
              <a:gd name="T32" fmla="*/ 40 w 48"/>
              <a:gd name="T33" fmla="*/ 8 h 50"/>
              <a:gd name="T34" fmla="*/ 40 w 48"/>
              <a:gd name="T35" fmla="*/ 8 h 50"/>
              <a:gd name="T36" fmla="*/ 46 w 48"/>
              <a:gd name="T37" fmla="*/ 16 h 50"/>
              <a:gd name="T38" fmla="*/ 46 w 48"/>
              <a:gd name="T39" fmla="*/ 16 h 50"/>
              <a:gd name="T40" fmla="*/ 48 w 48"/>
              <a:gd name="T41" fmla="*/ 24 h 50"/>
              <a:gd name="T42" fmla="*/ 48 w 48"/>
              <a:gd name="T43" fmla="*/ 24 h 50"/>
              <a:gd name="T44" fmla="*/ 46 w 48"/>
              <a:gd name="T45" fmla="*/ 34 h 50"/>
              <a:gd name="T46" fmla="*/ 46 w 48"/>
              <a:gd name="T47" fmla="*/ 34 h 50"/>
              <a:gd name="T48" fmla="*/ 42 w 48"/>
              <a:gd name="T49" fmla="*/ 40 h 50"/>
              <a:gd name="T50" fmla="*/ 42 w 48"/>
              <a:gd name="T51" fmla="*/ 40 h 50"/>
              <a:gd name="T52" fmla="*/ 40 w 48"/>
              <a:gd name="T53" fmla="*/ 42 h 50"/>
              <a:gd name="T54" fmla="*/ 40 w 48"/>
              <a:gd name="T55" fmla="*/ 42 h 50"/>
              <a:gd name="T56" fmla="*/ 40 w 48"/>
              <a:gd name="T57" fmla="*/ 44 h 50"/>
              <a:gd name="T58" fmla="*/ 14 w 48"/>
              <a:gd name="T59" fmla="*/ 22 h 50"/>
              <a:gd name="T60" fmla="*/ 14 w 48"/>
              <a:gd name="T61" fmla="*/ 22 h 50"/>
              <a:gd name="T62" fmla="*/ 12 w 48"/>
              <a:gd name="T63" fmla="*/ 26 h 50"/>
              <a:gd name="T64" fmla="*/ 12 w 48"/>
              <a:gd name="T65" fmla="*/ 30 h 50"/>
              <a:gd name="T66" fmla="*/ 12 w 48"/>
              <a:gd name="T67" fmla="*/ 30 h 50"/>
              <a:gd name="T68" fmla="*/ 12 w 48"/>
              <a:gd name="T69" fmla="*/ 32 h 50"/>
              <a:gd name="T70" fmla="*/ 16 w 48"/>
              <a:gd name="T71" fmla="*/ 36 h 50"/>
              <a:gd name="T72" fmla="*/ 16 w 48"/>
              <a:gd name="T73" fmla="*/ 36 h 50"/>
              <a:gd name="T74" fmla="*/ 20 w 48"/>
              <a:gd name="T75" fmla="*/ 38 h 50"/>
              <a:gd name="T76" fmla="*/ 20 w 48"/>
              <a:gd name="T77" fmla="*/ 38 h 50"/>
              <a:gd name="T78" fmla="*/ 26 w 48"/>
              <a:gd name="T79" fmla="*/ 38 h 50"/>
              <a:gd name="T80" fmla="*/ 32 w 48"/>
              <a:gd name="T81" fmla="*/ 48 h 50"/>
              <a:gd name="T82" fmla="*/ 32 w 48"/>
              <a:gd name="T83" fmla="*/ 48 h 50"/>
              <a:gd name="T84" fmla="*/ 28 w 48"/>
              <a:gd name="T85" fmla="*/ 50 h 50"/>
              <a:gd name="T86" fmla="*/ 20 w 48"/>
              <a:gd name="T87" fmla="*/ 50 h 50"/>
              <a:gd name="T88" fmla="*/ 20 w 48"/>
              <a:gd name="T89" fmla="*/ 50 h 50"/>
              <a:gd name="T90" fmla="*/ 14 w 48"/>
              <a:gd name="T91" fmla="*/ 48 h 50"/>
              <a:gd name="T92" fmla="*/ 8 w 48"/>
              <a:gd name="T93" fmla="*/ 42 h 50"/>
              <a:gd name="T94" fmla="*/ 8 w 48"/>
              <a:gd name="T95" fmla="*/ 42 h 50"/>
              <a:gd name="T96" fmla="*/ 34 w 48"/>
              <a:gd name="T97" fmla="*/ 28 h 50"/>
              <a:gd name="T98" fmla="*/ 34 w 48"/>
              <a:gd name="T99" fmla="*/ 28 h 50"/>
              <a:gd name="T100" fmla="*/ 36 w 48"/>
              <a:gd name="T101" fmla="*/ 24 h 50"/>
              <a:gd name="T102" fmla="*/ 36 w 48"/>
              <a:gd name="T103" fmla="*/ 20 h 50"/>
              <a:gd name="T104" fmla="*/ 36 w 48"/>
              <a:gd name="T105" fmla="*/ 20 h 50"/>
              <a:gd name="T106" fmla="*/ 36 w 48"/>
              <a:gd name="T107" fmla="*/ 18 h 50"/>
              <a:gd name="T108" fmla="*/ 32 w 48"/>
              <a:gd name="T109" fmla="*/ 14 h 50"/>
              <a:gd name="T110" fmla="*/ 32 w 48"/>
              <a:gd name="T111" fmla="*/ 14 h 50"/>
              <a:gd name="T112" fmla="*/ 30 w 48"/>
              <a:gd name="T113" fmla="*/ 12 h 50"/>
              <a:gd name="T114" fmla="*/ 26 w 48"/>
              <a:gd name="T115" fmla="*/ 12 h 50"/>
              <a:gd name="T116" fmla="*/ 26 w 48"/>
              <a:gd name="T117" fmla="*/ 12 h 50"/>
              <a:gd name="T118" fmla="*/ 22 w 48"/>
              <a:gd name="T119" fmla="*/ 12 h 50"/>
              <a:gd name="T120" fmla="*/ 20 w 48"/>
              <a:gd name="T121" fmla="*/ 16 h 50"/>
              <a:gd name="T122" fmla="*/ 34 w 48"/>
              <a:gd name="T123" fmla="*/ 28 h 50"/>
              <a:gd name="T124" fmla="*/ 34 w 48"/>
              <a:gd name="T125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" h="50">
                <a:moveTo>
                  <a:pt x="8" y="42"/>
                </a:moveTo>
                <a:lnTo>
                  <a:pt x="8" y="42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0" y="26"/>
                </a:lnTo>
                <a:lnTo>
                  <a:pt x="0" y="18"/>
                </a:lnTo>
                <a:lnTo>
                  <a:pt x="0" y="18"/>
                </a:lnTo>
                <a:lnTo>
                  <a:pt x="6" y="10"/>
                </a:lnTo>
                <a:lnTo>
                  <a:pt x="6" y="10"/>
                </a:lnTo>
                <a:lnTo>
                  <a:pt x="12" y="4"/>
                </a:lnTo>
                <a:lnTo>
                  <a:pt x="12" y="4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0" y="2"/>
                </a:lnTo>
                <a:lnTo>
                  <a:pt x="40" y="8"/>
                </a:lnTo>
                <a:lnTo>
                  <a:pt x="40" y="8"/>
                </a:lnTo>
                <a:lnTo>
                  <a:pt x="46" y="16"/>
                </a:lnTo>
                <a:lnTo>
                  <a:pt x="46" y="16"/>
                </a:lnTo>
                <a:lnTo>
                  <a:pt x="48" y="24"/>
                </a:lnTo>
                <a:lnTo>
                  <a:pt x="48" y="24"/>
                </a:lnTo>
                <a:lnTo>
                  <a:pt x="46" y="34"/>
                </a:lnTo>
                <a:lnTo>
                  <a:pt x="46" y="34"/>
                </a:lnTo>
                <a:lnTo>
                  <a:pt x="42" y="40"/>
                </a:lnTo>
                <a:lnTo>
                  <a:pt x="42" y="40"/>
                </a:lnTo>
                <a:lnTo>
                  <a:pt x="40" y="42"/>
                </a:lnTo>
                <a:lnTo>
                  <a:pt x="40" y="42"/>
                </a:lnTo>
                <a:lnTo>
                  <a:pt x="40" y="44"/>
                </a:lnTo>
                <a:lnTo>
                  <a:pt x="14" y="22"/>
                </a:lnTo>
                <a:lnTo>
                  <a:pt x="14" y="22"/>
                </a:lnTo>
                <a:lnTo>
                  <a:pt x="12" y="26"/>
                </a:lnTo>
                <a:lnTo>
                  <a:pt x="12" y="30"/>
                </a:lnTo>
                <a:lnTo>
                  <a:pt x="12" y="30"/>
                </a:lnTo>
                <a:lnTo>
                  <a:pt x="12" y="32"/>
                </a:lnTo>
                <a:lnTo>
                  <a:pt x="16" y="36"/>
                </a:lnTo>
                <a:lnTo>
                  <a:pt x="16" y="36"/>
                </a:lnTo>
                <a:lnTo>
                  <a:pt x="20" y="38"/>
                </a:lnTo>
                <a:lnTo>
                  <a:pt x="20" y="38"/>
                </a:lnTo>
                <a:lnTo>
                  <a:pt x="26" y="38"/>
                </a:lnTo>
                <a:lnTo>
                  <a:pt x="32" y="48"/>
                </a:lnTo>
                <a:lnTo>
                  <a:pt x="32" y="48"/>
                </a:lnTo>
                <a:lnTo>
                  <a:pt x="28" y="50"/>
                </a:lnTo>
                <a:lnTo>
                  <a:pt x="20" y="50"/>
                </a:lnTo>
                <a:lnTo>
                  <a:pt x="20" y="50"/>
                </a:lnTo>
                <a:lnTo>
                  <a:pt x="14" y="48"/>
                </a:lnTo>
                <a:lnTo>
                  <a:pt x="8" y="42"/>
                </a:lnTo>
                <a:lnTo>
                  <a:pt x="8" y="42"/>
                </a:lnTo>
                <a:close/>
                <a:moveTo>
                  <a:pt x="34" y="28"/>
                </a:moveTo>
                <a:lnTo>
                  <a:pt x="34" y="28"/>
                </a:lnTo>
                <a:lnTo>
                  <a:pt x="36" y="24"/>
                </a:lnTo>
                <a:lnTo>
                  <a:pt x="36" y="20"/>
                </a:lnTo>
                <a:lnTo>
                  <a:pt x="36" y="20"/>
                </a:lnTo>
                <a:lnTo>
                  <a:pt x="36" y="18"/>
                </a:lnTo>
                <a:lnTo>
                  <a:pt x="32" y="14"/>
                </a:lnTo>
                <a:lnTo>
                  <a:pt x="32" y="14"/>
                </a:lnTo>
                <a:lnTo>
                  <a:pt x="30" y="12"/>
                </a:lnTo>
                <a:lnTo>
                  <a:pt x="26" y="12"/>
                </a:lnTo>
                <a:lnTo>
                  <a:pt x="26" y="12"/>
                </a:lnTo>
                <a:lnTo>
                  <a:pt x="22" y="12"/>
                </a:lnTo>
                <a:lnTo>
                  <a:pt x="20" y="16"/>
                </a:lnTo>
                <a:lnTo>
                  <a:pt x="34" y="28"/>
                </a:lnTo>
                <a:lnTo>
                  <a:pt x="34" y="28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84"/>
          <p:cNvSpPr/>
          <p:nvPr/>
        </p:nvSpPr>
        <p:spPr bwMode="auto">
          <a:xfrm>
            <a:off x="3845455" y="2920471"/>
            <a:ext cx="111125" cy="98425"/>
          </a:xfrm>
          <a:custGeom>
            <a:avLst/>
            <a:gdLst>
              <a:gd name="T0" fmla="*/ 60 w 70"/>
              <a:gd name="T1" fmla="*/ 50 h 62"/>
              <a:gd name="T2" fmla="*/ 50 w 70"/>
              <a:gd name="T3" fmla="*/ 34 h 62"/>
              <a:gd name="T4" fmla="*/ 8 w 70"/>
              <a:gd name="T5" fmla="*/ 62 h 62"/>
              <a:gd name="T6" fmla="*/ 0 w 70"/>
              <a:gd name="T7" fmla="*/ 50 h 62"/>
              <a:gd name="T8" fmla="*/ 42 w 70"/>
              <a:gd name="T9" fmla="*/ 22 h 62"/>
              <a:gd name="T10" fmla="*/ 32 w 70"/>
              <a:gd name="T11" fmla="*/ 6 h 62"/>
              <a:gd name="T12" fmla="*/ 42 w 70"/>
              <a:gd name="T13" fmla="*/ 0 h 62"/>
              <a:gd name="T14" fmla="*/ 70 w 70"/>
              <a:gd name="T15" fmla="*/ 44 h 62"/>
              <a:gd name="T16" fmla="*/ 60 w 70"/>
              <a:gd name="T17" fmla="*/ 50 h 62"/>
              <a:gd name="T18" fmla="*/ 60 w 70"/>
              <a:gd name="T19" fmla="*/ 5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62">
                <a:moveTo>
                  <a:pt x="60" y="50"/>
                </a:moveTo>
                <a:lnTo>
                  <a:pt x="50" y="34"/>
                </a:lnTo>
                <a:lnTo>
                  <a:pt x="8" y="62"/>
                </a:lnTo>
                <a:lnTo>
                  <a:pt x="0" y="50"/>
                </a:lnTo>
                <a:lnTo>
                  <a:pt x="42" y="22"/>
                </a:lnTo>
                <a:lnTo>
                  <a:pt x="32" y="6"/>
                </a:lnTo>
                <a:lnTo>
                  <a:pt x="42" y="0"/>
                </a:lnTo>
                <a:lnTo>
                  <a:pt x="70" y="44"/>
                </a:lnTo>
                <a:lnTo>
                  <a:pt x="60" y="50"/>
                </a:lnTo>
                <a:lnTo>
                  <a:pt x="60" y="5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85"/>
          <p:cNvSpPr>
            <a:spLocks noEditPoints="1"/>
          </p:cNvSpPr>
          <p:nvPr/>
        </p:nvSpPr>
        <p:spPr bwMode="auto">
          <a:xfrm>
            <a:off x="3880380" y="3018896"/>
            <a:ext cx="76200" cy="79375"/>
          </a:xfrm>
          <a:custGeom>
            <a:avLst/>
            <a:gdLst>
              <a:gd name="T0" fmla="*/ 2 w 48"/>
              <a:gd name="T1" fmla="*/ 32 h 50"/>
              <a:gd name="T2" fmla="*/ 2 w 48"/>
              <a:gd name="T3" fmla="*/ 32 h 50"/>
              <a:gd name="T4" fmla="*/ 0 w 48"/>
              <a:gd name="T5" fmla="*/ 22 h 50"/>
              <a:gd name="T6" fmla="*/ 0 w 48"/>
              <a:gd name="T7" fmla="*/ 22 h 50"/>
              <a:gd name="T8" fmla="*/ 2 w 48"/>
              <a:gd name="T9" fmla="*/ 12 h 50"/>
              <a:gd name="T10" fmla="*/ 2 w 48"/>
              <a:gd name="T11" fmla="*/ 12 h 50"/>
              <a:gd name="T12" fmla="*/ 8 w 48"/>
              <a:gd name="T13" fmla="*/ 6 h 50"/>
              <a:gd name="T14" fmla="*/ 8 w 48"/>
              <a:gd name="T15" fmla="*/ 6 h 50"/>
              <a:gd name="T16" fmla="*/ 16 w 48"/>
              <a:gd name="T17" fmla="*/ 2 h 50"/>
              <a:gd name="T18" fmla="*/ 16 w 48"/>
              <a:gd name="T19" fmla="*/ 2 h 50"/>
              <a:gd name="T20" fmla="*/ 26 w 48"/>
              <a:gd name="T21" fmla="*/ 0 h 50"/>
              <a:gd name="T22" fmla="*/ 26 w 48"/>
              <a:gd name="T23" fmla="*/ 0 h 50"/>
              <a:gd name="T24" fmla="*/ 34 w 48"/>
              <a:gd name="T25" fmla="*/ 2 h 50"/>
              <a:gd name="T26" fmla="*/ 34 w 48"/>
              <a:gd name="T27" fmla="*/ 2 h 50"/>
              <a:gd name="T28" fmla="*/ 42 w 48"/>
              <a:gd name="T29" fmla="*/ 8 h 50"/>
              <a:gd name="T30" fmla="*/ 42 w 48"/>
              <a:gd name="T31" fmla="*/ 8 h 50"/>
              <a:gd name="T32" fmla="*/ 46 w 48"/>
              <a:gd name="T33" fmla="*/ 18 h 50"/>
              <a:gd name="T34" fmla="*/ 46 w 48"/>
              <a:gd name="T35" fmla="*/ 18 h 50"/>
              <a:gd name="T36" fmla="*/ 48 w 48"/>
              <a:gd name="T37" fmla="*/ 28 h 50"/>
              <a:gd name="T38" fmla="*/ 48 w 48"/>
              <a:gd name="T39" fmla="*/ 28 h 50"/>
              <a:gd name="T40" fmla="*/ 46 w 48"/>
              <a:gd name="T41" fmla="*/ 36 h 50"/>
              <a:gd name="T42" fmla="*/ 46 w 48"/>
              <a:gd name="T43" fmla="*/ 36 h 50"/>
              <a:gd name="T44" fmla="*/ 40 w 48"/>
              <a:gd name="T45" fmla="*/ 44 h 50"/>
              <a:gd name="T46" fmla="*/ 40 w 48"/>
              <a:gd name="T47" fmla="*/ 44 h 50"/>
              <a:gd name="T48" fmla="*/ 32 w 48"/>
              <a:gd name="T49" fmla="*/ 48 h 50"/>
              <a:gd name="T50" fmla="*/ 32 w 48"/>
              <a:gd name="T51" fmla="*/ 48 h 50"/>
              <a:gd name="T52" fmla="*/ 30 w 48"/>
              <a:gd name="T53" fmla="*/ 48 h 50"/>
              <a:gd name="T54" fmla="*/ 30 w 48"/>
              <a:gd name="T55" fmla="*/ 48 h 50"/>
              <a:gd name="T56" fmla="*/ 28 w 48"/>
              <a:gd name="T57" fmla="*/ 48 h 50"/>
              <a:gd name="T58" fmla="*/ 18 w 48"/>
              <a:gd name="T59" fmla="*/ 16 h 50"/>
              <a:gd name="T60" fmla="*/ 18 w 48"/>
              <a:gd name="T61" fmla="*/ 16 h 50"/>
              <a:gd name="T62" fmla="*/ 14 w 48"/>
              <a:gd name="T63" fmla="*/ 20 h 50"/>
              <a:gd name="T64" fmla="*/ 12 w 48"/>
              <a:gd name="T65" fmla="*/ 22 h 50"/>
              <a:gd name="T66" fmla="*/ 12 w 48"/>
              <a:gd name="T67" fmla="*/ 22 h 50"/>
              <a:gd name="T68" fmla="*/ 10 w 48"/>
              <a:gd name="T69" fmla="*/ 26 h 50"/>
              <a:gd name="T70" fmla="*/ 12 w 48"/>
              <a:gd name="T71" fmla="*/ 30 h 50"/>
              <a:gd name="T72" fmla="*/ 12 w 48"/>
              <a:gd name="T73" fmla="*/ 30 h 50"/>
              <a:gd name="T74" fmla="*/ 14 w 48"/>
              <a:gd name="T75" fmla="*/ 34 h 50"/>
              <a:gd name="T76" fmla="*/ 14 w 48"/>
              <a:gd name="T77" fmla="*/ 34 h 50"/>
              <a:gd name="T78" fmla="*/ 20 w 48"/>
              <a:gd name="T79" fmla="*/ 36 h 50"/>
              <a:gd name="T80" fmla="*/ 20 w 48"/>
              <a:gd name="T81" fmla="*/ 50 h 50"/>
              <a:gd name="T82" fmla="*/ 20 w 48"/>
              <a:gd name="T83" fmla="*/ 50 h 50"/>
              <a:gd name="T84" fmla="*/ 14 w 48"/>
              <a:gd name="T85" fmla="*/ 48 h 50"/>
              <a:gd name="T86" fmla="*/ 10 w 48"/>
              <a:gd name="T87" fmla="*/ 44 h 50"/>
              <a:gd name="T88" fmla="*/ 10 w 48"/>
              <a:gd name="T89" fmla="*/ 44 h 50"/>
              <a:gd name="T90" fmla="*/ 6 w 48"/>
              <a:gd name="T91" fmla="*/ 38 h 50"/>
              <a:gd name="T92" fmla="*/ 2 w 48"/>
              <a:gd name="T93" fmla="*/ 32 h 50"/>
              <a:gd name="T94" fmla="*/ 2 w 48"/>
              <a:gd name="T95" fmla="*/ 32 h 50"/>
              <a:gd name="T96" fmla="*/ 32 w 48"/>
              <a:gd name="T97" fmla="*/ 32 h 50"/>
              <a:gd name="T98" fmla="*/ 32 w 48"/>
              <a:gd name="T99" fmla="*/ 32 h 50"/>
              <a:gd name="T100" fmla="*/ 34 w 48"/>
              <a:gd name="T101" fmla="*/ 30 h 50"/>
              <a:gd name="T102" fmla="*/ 36 w 48"/>
              <a:gd name="T103" fmla="*/ 28 h 50"/>
              <a:gd name="T104" fmla="*/ 36 w 48"/>
              <a:gd name="T105" fmla="*/ 28 h 50"/>
              <a:gd name="T106" fmla="*/ 38 w 48"/>
              <a:gd name="T107" fmla="*/ 24 h 50"/>
              <a:gd name="T108" fmla="*/ 38 w 48"/>
              <a:gd name="T109" fmla="*/ 20 h 50"/>
              <a:gd name="T110" fmla="*/ 38 w 48"/>
              <a:gd name="T111" fmla="*/ 20 h 50"/>
              <a:gd name="T112" fmla="*/ 36 w 48"/>
              <a:gd name="T113" fmla="*/ 16 h 50"/>
              <a:gd name="T114" fmla="*/ 32 w 48"/>
              <a:gd name="T115" fmla="*/ 14 h 50"/>
              <a:gd name="T116" fmla="*/ 32 w 48"/>
              <a:gd name="T117" fmla="*/ 14 h 50"/>
              <a:gd name="T118" fmla="*/ 30 w 48"/>
              <a:gd name="T119" fmla="*/ 14 h 50"/>
              <a:gd name="T120" fmla="*/ 26 w 48"/>
              <a:gd name="T121" fmla="*/ 14 h 50"/>
              <a:gd name="T122" fmla="*/ 32 w 48"/>
              <a:gd name="T123" fmla="*/ 32 h 50"/>
              <a:gd name="T124" fmla="*/ 32 w 48"/>
              <a:gd name="T125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" h="50">
                <a:moveTo>
                  <a:pt x="2" y="32"/>
                </a:moveTo>
                <a:lnTo>
                  <a:pt x="2" y="32"/>
                </a:lnTo>
                <a:lnTo>
                  <a:pt x="0" y="22"/>
                </a:lnTo>
                <a:lnTo>
                  <a:pt x="0" y="22"/>
                </a:lnTo>
                <a:lnTo>
                  <a:pt x="2" y="12"/>
                </a:lnTo>
                <a:lnTo>
                  <a:pt x="2" y="12"/>
                </a:lnTo>
                <a:lnTo>
                  <a:pt x="8" y="6"/>
                </a:lnTo>
                <a:lnTo>
                  <a:pt x="8" y="6"/>
                </a:lnTo>
                <a:lnTo>
                  <a:pt x="16" y="2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4" y="2"/>
                </a:lnTo>
                <a:lnTo>
                  <a:pt x="34" y="2"/>
                </a:lnTo>
                <a:lnTo>
                  <a:pt x="42" y="8"/>
                </a:lnTo>
                <a:lnTo>
                  <a:pt x="42" y="8"/>
                </a:lnTo>
                <a:lnTo>
                  <a:pt x="46" y="18"/>
                </a:lnTo>
                <a:lnTo>
                  <a:pt x="46" y="18"/>
                </a:lnTo>
                <a:lnTo>
                  <a:pt x="48" y="28"/>
                </a:lnTo>
                <a:lnTo>
                  <a:pt x="48" y="28"/>
                </a:lnTo>
                <a:lnTo>
                  <a:pt x="46" y="36"/>
                </a:lnTo>
                <a:lnTo>
                  <a:pt x="46" y="36"/>
                </a:lnTo>
                <a:lnTo>
                  <a:pt x="40" y="44"/>
                </a:lnTo>
                <a:lnTo>
                  <a:pt x="40" y="44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30" y="48"/>
                </a:lnTo>
                <a:lnTo>
                  <a:pt x="28" y="48"/>
                </a:lnTo>
                <a:lnTo>
                  <a:pt x="18" y="16"/>
                </a:lnTo>
                <a:lnTo>
                  <a:pt x="18" y="16"/>
                </a:lnTo>
                <a:lnTo>
                  <a:pt x="14" y="20"/>
                </a:lnTo>
                <a:lnTo>
                  <a:pt x="12" y="22"/>
                </a:lnTo>
                <a:lnTo>
                  <a:pt x="12" y="22"/>
                </a:lnTo>
                <a:lnTo>
                  <a:pt x="10" y="26"/>
                </a:lnTo>
                <a:lnTo>
                  <a:pt x="12" y="30"/>
                </a:lnTo>
                <a:lnTo>
                  <a:pt x="12" y="30"/>
                </a:lnTo>
                <a:lnTo>
                  <a:pt x="14" y="34"/>
                </a:lnTo>
                <a:lnTo>
                  <a:pt x="14" y="34"/>
                </a:lnTo>
                <a:lnTo>
                  <a:pt x="20" y="36"/>
                </a:lnTo>
                <a:lnTo>
                  <a:pt x="20" y="50"/>
                </a:lnTo>
                <a:lnTo>
                  <a:pt x="20" y="50"/>
                </a:lnTo>
                <a:lnTo>
                  <a:pt x="14" y="48"/>
                </a:lnTo>
                <a:lnTo>
                  <a:pt x="10" y="44"/>
                </a:lnTo>
                <a:lnTo>
                  <a:pt x="10" y="44"/>
                </a:lnTo>
                <a:lnTo>
                  <a:pt x="6" y="38"/>
                </a:lnTo>
                <a:lnTo>
                  <a:pt x="2" y="32"/>
                </a:lnTo>
                <a:lnTo>
                  <a:pt x="2" y="32"/>
                </a:lnTo>
                <a:close/>
                <a:moveTo>
                  <a:pt x="32" y="32"/>
                </a:moveTo>
                <a:lnTo>
                  <a:pt x="32" y="32"/>
                </a:lnTo>
                <a:lnTo>
                  <a:pt x="34" y="30"/>
                </a:lnTo>
                <a:lnTo>
                  <a:pt x="36" y="28"/>
                </a:lnTo>
                <a:lnTo>
                  <a:pt x="36" y="28"/>
                </a:lnTo>
                <a:lnTo>
                  <a:pt x="38" y="24"/>
                </a:lnTo>
                <a:lnTo>
                  <a:pt x="38" y="20"/>
                </a:lnTo>
                <a:lnTo>
                  <a:pt x="38" y="20"/>
                </a:lnTo>
                <a:lnTo>
                  <a:pt x="36" y="16"/>
                </a:lnTo>
                <a:lnTo>
                  <a:pt x="32" y="14"/>
                </a:lnTo>
                <a:lnTo>
                  <a:pt x="32" y="14"/>
                </a:lnTo>
                <a:lnTo>
                  <a:pt x="30" y="14"/>
                </a:lnTo>
                <a:lnTo>
                  <a:pt x="26" y="14"/>
                </a:lnTo>
                <a:lnTo>
                  <a:pt x="32" y="32"/>
                </a:lnTo>
                <a:lnTo>
                  <a:pt x="32" y="32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86"/>
          <p:cNvSpPr/>
          <p:nvPr/>
        </p:nvSpPr>
        <p:spPr bwMode="auto">
          <a:xfrm>
            <a:off x="3899430" y="3095096"/>
            <a:ext cx="82550" cy="85725"/>
          </a:xfrm>
          <a:custGeom>
            <a:avLst/>
            <a:gdLst>
              <a:gd name="T0" fmla="*/ 48 w 52"/>
              <a:gd name="T1" fmla="*/ 14 h 54"/>
              <a:gd name="T2" fmla="*/ 36 w 52"/>
              <a:gd name="T3" fmla="*/ 24 h 54"/>
              <a:gd name="T4" fmla="*/ 34 w 52"/>
              <a:gd name="T5" fmla="*/ 26 h 54"/>
              <a:gd name="T6" fmla="*/ 36 w 52"/>
              <a:gd name="T7" fmla="*/ 26 h 54"/>
              <a:gd name="T8" fmla="*/ 50 w 52"/>
              <a:gd name="T9" fmla="*/ 32 h 54"/>
              <a:gd name="T10" fmla="*/ 52 w 52"/>
              <a:gd name="T11" fmla="*/ 46 h 54"/>
              <a:gd name="T12" fmla="*/ 28 w 52"/>
              <a:gd name="T13" fmla="*/ 34 h 54"/>
              <a:gd name="T14" fmla="*/ 8 w 52"/>
              <a:gd name="T15" fmla="*/ 54 h 54"/>
              <a:gd name="T16" fmla="*/ 6 w 52"/>
              <a:gd name="T17" fmla="*/ 40 h 54"/>
              <a:gd name="T18" fmla="*/ 16 w 52"/>
              <a:gd name="T19" fmla="*/ 30 h 54"/>
              <a:gd name="T20" fmla="*/ 18 w 52"/>
              <a:gd name="T21" fmla="*/ 28 h 54"/>
              <a:gd name="T22" fmla="*/ 16 w 52"/>
              <a:gd name="T23" fmla="*/ 28 h 54"/>
              <a:gd name="T24" fmla="*/ 2 w 52"/>
              <a:gd name="T25" fmla="*/ 22 h 54"/>
              <a:gd name="T26" fmla="*/ 0 w 52"/>
              <a:gd name="T27" fmla="*/ 6 h 54"/>
              <a:gd name="T28" fmla="*/ 26 w 52"/>
              <a:gd name="T29" fmla="*/ 20 h 54"/>
              <a:gd name="T30" fmla="*/ 46 w 52"/>
              <a:gd name="T31" fmla="*/ 0 h 54"/>
              <a:gd name="T32" fmla="*/ 48 w 52"/>
              <a:gd name="T33" fmla="*/ 14 h 54"/>
              <a:gd name="T34" fmla="*/ 48 w 52"/>
              <a:gd name="T35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54">
                <a:moveTo>
                  <a:pt x="48" y="14"/>
                </a:moveTo>
                <a:lnTo>
                  <a:pt x="36" y="24"/>
                </a:lnTo>
                <a:lnTo>
                  <a:pt x="34" y="26"/>
                </a:lnTo>
                <a:lnTo>
                  <a:pt x="36" y="26"/>
                </a:lnTo>
                <a:lnTo>
                  <a:pt x="50" y="32"/>
                </a:lnTo>
                <a:lnTo>
                  <a:pt x="52" y="46"/>
                </a:lnTo>
                <a:lnTo>
                  <a:pt x="28" y="34"/>
                </a:lnTo>
                <a:lnTo>
                  <a:pt x="8" y="54"/>
                </a:lnTo>
                <a:lnTo>
                  <a:pt x="6" y="40"/>
                </a:lnTo>
                <a:lnTo>
                  <a:pt x="16" y="30"/>
                </a:lnTo>
                <a:lnTo>
                  <a:pt x="18" y="28"/>
                </a:lnTo>
                <a:lnTo>
                  <a:pt x="16" y="28"/>
                </a:lnTo>
                <a:lnTo>
                  <a:pt x="2" y="22"/>
                </a:lnTo>
                <a:lnTo>
                  <a:pt x="0" y="6"/>
                </a:lnTo>
                <a:lnTo>
                  <a:pt x="26" y="20"/>
                </a:lnTo>
                <a:lnTo>
                  <a:pt x="46" y="0"/>
                </a:lnTo>
                <a:lnTo>
                  <a:pt x="48" y="14"/>
                </a:lnTo>
                <a:lnTo>
                  <a:pt x="48" y="1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87"/>
          <p:cNvSpPr/>
          <p:nvPr/>
        </p:nvSpPr>
        <p:spPr bwMode="auto">
          <a:xfrm>
            <a:off x="3908955" y="3183996"/>
            <a:ext cx="98425" cy="50800"/>
          </a:xfrm>
          <a:custGeom>
            <a:avLst/>
            <a:gdLst>
              <a:gd name="T0" fmla="*/ 4 w 62"/>
              <a:gd name="T1" fmla="*/ 32 h 32"/>
              <a:gd name="T2" fmla="*/ 4 w 62"/>
              <a:gd name="T3" fmla="*/ 32 h 32"/>
              <a:gd name="T4" fmla="*/ 2 w 62"/>
              <a:gd name="T5" fmla="*/ 26 h 32"/>
              <a:gd name="T6" fmla="*/ 2 w 62"/>
              <a:gd name="T7" fmla="*/ 26 h 32"/>
              <a:gd name="T8" fmla="*/ 0 w 62"/>
              <a:gd name="T9" fmla="*/ 18 h 32"/>
              <a:gd name="T10" fmla="*/ 0 w 62"/>
              <a:gd name="T11" fmla="*/ 18 h 32"/>
              <a:gd name="T12" fmla="*/ 2 w 62"/>
              <a:gd name="T13" fmla="*/ 12 h 32"/>
              <a:gd name="T14" fmla="*/ 2 w 62"/>
              <a:gd name="T15" fmla="*/ 12 h 32"/>
              <a:gd name="T16" fmla="*/ 4 w 62"/>
              <a:gd name="T17" fmla="*/ 8 h 32"/>
              <a:gd name="T18" fmla="*/ 4 w 62"/>
              <a:gd name="T19" fmla="*/ 8 h 32"/>
              <a:gd name="T20" fmla="*/ 8 w 62"/>
              <a:gd name="T21" fmla="*/ 6 h 32"/>
              <a:gd name="T22" fmla="*/ 8 w 62"/>
              <a:gd name="T23" fmla="*/ 6 h 32"/>
              <a:gd name="T24" fmla="*/ 14 w 62"/>
              <a:gd name="T25" fmla="*/ 6 h 32"/>
              <a:gd name="T26" fmla="*/ 38 w 62"/>
              <a:gd name="T27" fmla="*/ 6 h 32"/>
              <a:gd name="T28" fmla="*/ 38 w 62"/>
              <a:gd name="T29" fmla="*/ 0 h 32"/>
              <a:gd name="T30" fmla="*/ 48 w 62"/>
              <a:gd name="T31" fmla="*/ 0 h 32"/>
              <a:gd name="T32" fmla="*/ 48 w 62"/>
              <a:gd name="T33" fmla="*/ 6 h 32"/>
              <a:gd name="T34" fmla="*/ 62 w 62"/>
              <a:gd name="T35" fmla="*/ 8 h 32"/>
              <a:gd name="T36" fmla="*/ 62 w 62"/>
              <a:gd name="T37" fmla="*/ 20 h 32"/>
              <a:gd name="T38" fmla="*/ 48 w 62"/>
              <a:gd name="T39" fmla="*/ 20 h 32"/>
              <a:gd name="T40" fmla="*/ 46 w 62"/>
              <a:gd name="T41" fmla="*/ 30 h 32"/>
              <a:gd name="T42" fmla="*/ 36 w 62"/>
              <a:gd name="T43" fmla="*/ 30 h 32"/>
              <a:gd name="T44" fmla="*/ 36 w 62"/>
              <a:gd name="T45" fmla="*/ 20 h 32"/>
              <a:gd name="T46" fmla="*/ 18 w 62"/>
              <a:gd name="T47" fmla="*/ 20 h 32"/>
              <a:gd name="T48" fmla="*/ 18 w 62"/>
              <a:gd name="T49" fmla="*/ 20 h 32"/>
              <a:gd name="T50" fmla="*/ 14 w 62"/>
              <a:gd name="T51" fmla="*/ 20 h 32"/>
              <a:gd name="T52" fmla="*/ 14 w 62"/>
              <a:gd name="T53" fmla="*/ 20 h 32"/>
              <a:gd name="T54" fmla="*/ 14 w 62"/>
              <a:gd name="T55" fmla="*/ 24 h 32"/>
              <a:gd name="T56" fmla="*/ 14 w 62"/>
              <a:gd name="T57" fmla="*/ 24 h 32"/>
              <a:gd name="T58" fmla="*/ 14 w 62"/>
              <a:gd name="T59" fmla="*/ 26 h 32"/>
              <a:gd name="T60" fmla="*/ 14 w 62"/>
              <a:gd name="T61" fmla="*/ 26 h 32"/>
              <a:gd name="T62" fmla="*/ 14 w 62"/>
              <a:gd name="T63" fmla="*/ 30 h 32"/>
              <a:gd name="T64" fmla="*/ 4 w 62"/>
              <a:gd name="T65" fmla="*/ 32 h 32"/>
              <a:gd name="T66" fmla="*/ 4 w 62"/>
              <a:gd name="T6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2" h="32">
                <a:moveTo>
                  <a:pt x="4" y="32"/>
                </a:moveTo>
                <a:lnTo>
                  <a:pt x="4" y="32"/>
                </a:lnTo>
                <a:lnTo>
                  <a:pt x="2" y="26"/>
                </a:lnTo>
                <a:lnTo>
                  <a:pt x="2" y="26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2" y="12"/>
                </a:lnTo>
                <a:lnTo>
                  <a:pt x="4" y="8"/>
                </a:lnTo>
                <a:lnTo>
                  <a:pt x="4" y="8"/>
                </a:lnTo>
                <a:lnTo>
                  <a:pt x="8" y="6"/>
                </a:lnTo>
                <a:lnTo>
                  <a:pt x="8" y="6"/>
                </a:lnTo>
                <a:lnTo>
                  <a:pt x="14" y="6"/>
                </a:lnTo>
                <a:lnTo>
                  <a:pt x="38" y="6"/>
                </a:lnTo>
                <a:lnTo>
                  <a:pt x="38" y="0"/>
                </a:lnTo>
                <a:lnTo>
                  <a:pt x="48" y="0"/>
                </a:lnTo>
                <a:lnTo>
                  <a:pt x="48" y="6"/>
                </a:lnTo>
                <a:lnTo>
                  <a:pt x="62" y="8"/>
                </a:lnTo>
                <a:lnTo>
                  <a:pt x="62" y="20"/>
                </a:lnTo>
                <a:lnTo>
                  <a:pt x="48" y="20"/>
                </a:lnTo>
                <a:lnTo>
                  <a:pt x="46" y="30"/>
                </a:lnTo>
                <a:lnTo>
                  <a:pt x="36" y="30"/>
                </a:lnTo>
                <a:lnTo>
                  <a:pt x="36" y="20"/>
                </a:lnTo>
                <a:lnTo>
                  <a:pt x="18" y="20"/>
                </a:lnTo>
                <a:lnTo>
                  <a:pt x="18" y="20"/>
                </a:lnTo>
                <a:lnTo>
                  <a:pt x="14" y="20"/>
                </a:lnTo>
                <a:lnTo>
                  <a:pt x="14" y="20"/>
                </a:lnTo>
                <a:lnTo>
                  <a:pt x="14" y="24"/>
                </a:lnTo>
                <a:lnTo>
                  <a:pt x="14" y="24"/>
                </a:lnTo>
                <a:lnTo>
                  <a:pt x="14" y="26"/>
                </a:lnTo>
                <a:lnTo>
                  <a:pt x="14" y="26"/>
                </a:lnTo>
                <a:lnTo>
                  <a:pt x="14" y="30"/>
                </a:lnTo>
                <a:lnTo>
                  <a:pt x="4" y="32"/>
                </a:lnTo>
                <a:lnTo>
                  <a:pt x="4" y="32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88"/>
          <p:cNvSpPr/>
          <p:nvPr/>
        </p:nvSpPr>
        <p:spPr bwMode="auto">
          <a:xfrm>
            <a:off x="3905780" y="4892146"/>
            <a:ext cx="98425" cy="76200"/>
          </a:xfrm>
          <a:custGeom>
            <a:avLst/>
            <a:gdLst>
              <a:gd name="T0" fmla="*/ 44 w 62"/>
              <a:gd name="T1" fmla="*/ 38 h 48"/>
              <a:gd name="T2" fmla="*/ 46 w 62"/>
              <a:gd name="T3" fmla="*/ 36 h 48"/>
              <a:gd name="T4" fmla="*/ 48 w 62"/>
              <a:gd name="T5" fmla="*/ 32 h 48"/>
              <a:gd name="T6" fmla="*/ 48 w 62"/>
              <a:gd name="T7" fmla="*/ 28 h 48"/>
              <a:gd name="T8" fmla="*/ 50 w 62"/>
              <a:gd name="T9" fmla="*/ 22 h 48"/>
              <a:gd name="T10" fmla="*/ 44 w 62"/>
              <a:gd name="T11" fmla="*/ 14 h 48"/>
              <a:gd name="T12" fmla="*/ 40 w 62"/>
              <a:gd name="T13" fmla="*/ 16 h 48"/>
              <a:gd name="T14" fmla="*/ 40 w 62"/>
              <a:gd name="T15" fmla="*/ 18 h 48"/>
              <a:gd name="T16" fmla="*/ 38 w 62"/>
              <a:gd name="T17" fmla="*/ 22 h 48"/>
              <a:gd name="T18" fmla="*/ 36 w 62"/>
              <a:gd name="T19" fmla="*/ 28 h 48"/>
              <a:gd name="T20" fmla="*/ 34 w 62"/>
              <a:gd name="T21" fmla="*/ 36 h 48"/>
              <a:gd name="T22" fmla="*/ 32 w 62"/>
              <a:gd name="T23" fmla="*/ 42 h 48"/>
              <a:gd name="T24" fmla="*/ 26 w 62"/>
              <a:gd name="T25" fmla="*/ 46 h 48"/>
              <a:gd name="T26" fmla="*/ 20 w 62"/>
              <a:gd name="T27" fmla="*/ 48 h 48"/>
              <a:gd name="T28" fmla="*/ 10 w 62"/>
              <a:gd name="T29" fmla="*/ 48 h 48"/>
              <a:gd name="T30" fmla="*/ 4 w 62"/>
              <a:gd name="T31" fmla="*/ 42 h 48"/>
              <a:gd name="T32" fmla="*/ 0 w 62"/>
              <a:gd name="T33" fmla="*/ 36 h 48"/>
              <a:gd name="T34" fmla="*/ 0 w 62"/>
              <a:gd name="T35" fmla="*/ 26 h 48"/>
              <a:gd name="T36" fmla="*/ 0 w 62"/>
              <a:gd name="T37" fmla="*/ 20 h 48"/>
              <a:gd name="T38" fmla="*/ 0 w 62"/>
              <a:gd name="T39" fmla="*/ 12 h 48"/>
              <a:gd name="T40" fmla="*/ 2 w 62"/>
              <a:gd name="T41" fmla="*/ 6 h 48"/>
              <a:gd name="T42" fmla="*/ 4 w 62"/>
              <a:gd name="T43" fmla="*/ 0 h 48"/>
              <a:gd name="T44" fmla="*/ 18 w 62"/>
              <a:gd name="T45" fmla="*/ 6 h 48"/>
              <a:gd name="T46" fmla="*/ 16 w 62"/>
              <a:gd name="T47" fmla="*/ 8 h 48"/>
              <a:gd name="T48" fmla="*/ 14 w 62"/>
              <a:gd name="T49" fmla="*/ 12 h 48"/>
              <a:gd name="T50" fmla="*/ 12 w 62"/>
              <a:gd name="T51" fmla="*/ 18 h 48"/>
              <a:gd name="T52" fmla="*/ 12 w 62"/>
              <a:gd name="T53" fmla="*/ 26 h 48"/>
              <a:gd name="T54" fmla="*/ 16 w 62"/>
              <a:gd name="T55" fmla="*/ 34 h 48"/>
              <a:gd name="T56" fmla="*/ 20 w 62"/>
              <a:gd name="T57" fmla="*/ 32 h 48"/>
              <a:gd name="T58" fmla="*/ 22 w 62"/>
              <a:gd name="T59" fmla="*/ 28 h 48"/>
              <a:gd name="T60" fmla="*/ 24 w 62"/>
              <a:gd name="T61" fmla="*/ 24 h 48"/>
              <a:gd name="T62" fmla="*/ 24 w 62"/>
              <a:gd name="T63" fmla="*/ 18 h 48"/>
              <a:gd name="T64" fmla="*/ 26 w 62"/>
              <a:gd name="T65" fmla="*/ 10 h 48"/>
              <a:gd name="T66" fmla="*/ 30 w 62"/>
              <a:gd name="T67" fmla="*/ 4 h 48"/>
              <a:gd name="T68" fmla="*/ 34 w 62"/>
              <a:gd name="T69" fmla="*/ 2 h 48"/>
              <a:gd name="T70" fmla="*/ 40 w 62"/>
              <a:gd name="T71" fmla="*/ 0 h 48"/>
              <a:gd name="T72" fmla="*/ 48 w 62"/>
              <a:gd name="T73" fmla="*/ 2 h 48"/>
              <a:gd name="T74" fmla="*/ 56 w 62"/>
              <a:gd name="T75" fmla="*/ 6 h 48"/>
              <a:gd name="T76" fmla="*/ 60 w 62"/>
              <a:gd name="T77" fmla="*/ 12 h 48"/>
              <a:gd name="T78" fmla="*/ 62 w 62"/>
              <a:gd name="T79" fmla="*/ 22 h 48"/>
              <a:gd name="T80" fmla="*/ 62 w 62"/>
              <a:gd name="T81" fmla="*/ 28 h 48"/>
              <a:gd name="T82" fmla="*/ 60 w 62"/>
              <a:gd name="T83" fmla="*/ 34 h 48"/>
              <a:gd name="T84" fmla="*/ 58 w 62"/>
              <a:gd name="T85" fmla="*/ 40 h 48"/>
              <a:gd name="T86" fmla="*/ 56 w 62"/>
              <a:gd name="T87" fmla="*/ 44 h 48"/>
              <a:gd name="T88" fmla="*/ 44 w 62"/>
              <a:gd name="T89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48">
                <a:moveTo>
                  <a:pt x="44" y="38"/>
                </a:moveTo>
                <a:lnTo>
                  <a:pt x="44" y="38"/>
                </a:lnTo>
                <a:lnTo>
                  <a:pt x="46" y="36"/>
                </a:lnTo>
                <a:lnTo>
                  <a:pt x="46" y="36"/>
                </a:lnTo>
                <a:lnTo>
                  <a:pt x="48" y="32"/>
                </a:lnTo>
                <a:lnTo>
                  <a:pt x="48" y="32"/>
                </a:lnTo>
                <a:lnTo>
                  <a:pt x="48" y="28"/>
                </a:lnTo>
                <a:lnTo>
                  <a:pt x="48" y="28"/>
                </a:lnTo>
                <a:lnTo>
                  <a:pt x="50" y="22"/>
                </a:lnTo>
                <a:lnTo>
                  <a:pt x="50" y="22"/>
                </a:lnTo>
                <a:lnTo>
                  <a:pt x="48" y="16"/>
                </a:lnTo>
                <a:lnTo>
                  <a:pt x="44" y="14"/>
                </a:lnTo>
                <a:lnTo>
                  <a:pt x="44" y="14"/>
                </a:lnTo>
                <a:lnTo>
                  <a:pt x="40" y="16"/>
                </a:lnTo>
                <a:lnTo>
                  <a:pt x="40" y="16"/>
                </a:lnTo>
                <a:lnTo>
                  <a:pt x="40" y="18"/>
                </a:lnTo>
                <a:lnTo>
                  <a:pt x="40" y="18"/>
                </a:lnTo>
                <a:lnTo>
                  <a:pt x="38" y="22"/>
                </a:lnTo>
                <a:lnTo>
                  <a:pt x="38" y="22"/>
                </a:lnTo>
                <a:lnTo>
                  <a:pt x="36" y="28"/>
                </a:lnTo>
                <a:lnTo>
                  <a:pt x="36" y="28"/>
                </a:lnTo>
                <a:lnTo>
                  <a:pt x="34" y="36"/>
                </a:lnTo>
                <a:lnTo>
                  <a:pt x="34" y="36"/>
                </a:lnTo>
                <a:lnTo>
                  <a:pt x="32" y="42"/>
                </a:lnTo>
                <a:lnTo>
                  <a:pt x="32" y="42"/>
                </a:lnTo>
                <a:lnTo>
                  <a:pt x="26" y="46"/>
                </a:lnTo>
                <a:lnTo>
                  <a:pt x="26" y="46"/>
                </a:lnTo>
                <a:lnTo>
                  <a:pt x="20" y="48"/>
                </a:lnTo>
                <a:lnTo>
                  <a:pt x="20" y="48"/>
                </a:lnTo>
                <a:lnTo>
                  <a:pt x="10" y="48"/>
                </a:lnTo>
                <a:lnTo>
                  <a:pt x="10" y="48"/>
                </a:lnTo>
                <a:lnTo>
                  <a:pt x="4" y="42"/>
                </a:lnTo>
                <a:lnTo>
                  <a:pt x="4" y="42"/>
                </a:lnTo>
                <a:lnTo>
                  <a:pt x="0" y="36"/>
                </a:lnTo>
                <a:lnTo>
                  <a:pt x="0" y="36"/>
                </a:lnTo>
                <a:lnTo>
                  <a:pt x="0" y="26"/>
                </a:lnTo>
                <a:lnTo>
                  <a:pt x="0" y="26"/>
                </a:lnTo>
                <a:lnTo>
                  <a:pt x="0" y="20"/>
                </a:lnTo>
                <a:lnTo>
                  <a:pt x="0" y="20"/>
                </a:lnTo>
                <a:lnTo>
                  <a:pt x="0" y="12"/>
                </a:lnTo>
                <a:lnTo>
                  <a:pt x="0" y="12"/>
                </a:lnTo>
                <a:lnTo>
                  <a:pt x="2" y="6"/>
                </a:lnTo>
                <a:lnTo>
                  <a:pt x="2" y="6"/>
                </a:lnTo>
                <a:lnTo>
                  <a:pt x="4" y="0"/>
                </a:lnTo>
                <a:lnTo>
                  <a:pt x="18" y="6"/>
                </a:lnTo>
                <a:lnTo>
                  <a:pt x="18" y="6"/>
                </a:lnTo>
                <a:lnTo>
                  <a:pt x="16" y="8"/>
                </a:lnTo>
                <a:lnTo>
                  <a:pt x="16" y="8"/>
                </a:lnTo>
                <a:lnTo>
                  <a:pt x="14" y="12"/>
                </a:lnTo>
                <a:lnTo>
                  <a:pt x="14" y="12"/>
                </a:lnTo>
                <a:lnTo>
                  <a:pt x="12" y="18"/>
                </a:lnTo>
                <a:lnTo>
                  <a:pt x="12" y="18"/>
                </a:lnTo>
                <a:lnTo>
                  <a:pt x="12" y="26"/>
                </a:lnTo>
                <a:lnTo>
                  <a:pt x="12" y="26"/>
                </a:lnTo>
                <a:lnTo>
                  <a:pt x="14" y="32"/>
                </a:lnTo>
                <a:lnTo>
                  <a:pt x="16" y="34"/>
                </a:lnTo>
                <a:lnTo>
                  <a:pt x="16" y="34"/>
                </a:lnTo>
                <a:lnTo>
                  <a:pt x="20" y="32"/>
                </a:lnTo>
                <a:lnTo>
                  <a:pt x="20" y="32"/>
                </a:lnTo>
                <a:lnTo>
                  <a:pt x="22" y="28"/>
                </a:lnTo>
                <a:lnTo>
                  <a:pt x="22" y="28"/>
                </a:lnTo>
                <a:lnTo>
                  <a:pt x="24" y="24"/>
                </a:lnTo>
                <a:lnTo>
                  <a:pt x="24" y="24"/>
                </a:lnTo>
                <a:lnTo>
                  <a:pt x="24" y="18"/>
                </a:lnTo>
                <a:lnTo>
                  <a:pt x="24" y="18"/>
                </a:lnTo>
                <a:lnTo>
                  <a:pt x="26" y="10"/>
                </a:lnTo>
                <a:lnTo>
                  <a:pt x="26" y="10"/>
                </a:lnTo>
                <a:lnTo>
                  <a:pt x="30" y="4"/>
                </a:lnTo>
                <a:lnTo>
                  <a:pt x="30" y="4"/>
                </a:lnTo>
                <a:lnTo>
                  <a:pt x="34" y="2"/>
                </a:lnTo>
                <a:lnTo>
                  <a:pt x="34" y="2"/>
                </a:lnTo>
                <a:lnTo>
                  <a:pt x="40" y="0"/>
                </a:lnTo>
                <a:lnTo>
                  <a:pt x="40" y="0"/>
                </a:lnTo>
                <a:lnTo>
                  <a:pt x="48" y="2"/>
                </a:lnTo>
                <a:lnTo>
                  <a:pt x="48" y="2"/>
                </a:lnTo>
                <a:lnTo>
                  <a:pt x="56" y="6"/>
                </a:lnTo>
                <a:lnTo>
                  <a:pt x="56" y="6"/>
                </a:lnTo>
                <a:lnTo>
                  <a:pt x="60" y="12"/>
                </a:lnTo>
                <a:lnTo>
                  <a:pt x="60" y="12"/>
                </a:lnTo>
                <a:lnTo>
                  <a:pt x="62" y="22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0" y="34"/>
                </a:lnTo>
                <a:lnTo>
                  <a:pt x="60" y="34"/>
                </a:lnTo>
                <a:lnTo>
                  <a:pt x="58" y="40"/>
                </a:lnTo>
                <a:lnTo>
                  <a:pt x="58" y="40"/>
                </a:lnTo>
                <a:lnTo>
                  <a:pt x="56" y="44"/>
                </a:lnTo>
                <a:lnTo>
                  <a:pt x="44" y="38"/>
                </a:lnTo>
                <a:lnTo>
                  <a:pt x="44" y="38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89"/>
          <p:cNvSpPr>
            <a:spLocks noEditPoints="1"/>
          </p:cNvSpPr>
          <p:nvPr/>
        </p:nvSpPr>
        <p:spPr bwMode="auto">
          <a:xfrm>
            <a:off x="3902605" y="4984221"/>
            <a:ext cx="73025" cy="76200"/>
          </a:xfrm>
          <a:custGeom>
            <a:avLst/>
            <a:gdLst>
              <a:gd name="T0" fmla="*/ 0 w 46"/>
              <a:gd name="T1" fmla="*/ 20 h 48"/>
              <a:gd name="T2" fmla="*/ 2 w 46"/>
              <a:gd name="T3" fmla="*/ 10 h 48"/>
              <a:gd name="T4" fmla="*/ 10 w 46"/>
              <a:gd name="T5" fmla="*/ 4 h 48"/>
              <a:gd name="T6" fmla="*/ 18 w 46"/>
              <a:gd name="T7" fmla="*/ 0 h 48"/>
              <a:gd name="T8" fmla="*/ 26 w 46"/>
              <a:gd name="T9" fmla="*/ 0 h 48"/>
              <a:gd name="T10" fmla="*/ 36 w 46"/>
              <a:gd name="T11" fmla="*/ 2 h 48"/>
              <a:gd name="T12" fmla="*/ 42 w 46"/>
              <a:gd name="T13" fmla="*/ 8 h 48"/>
              <a:gd name="T14" fmla="*/ 46 w 46"/>
              <a:gd name="T15" fmla="*/ 16 h 48"/>
              <a:gd name="T16" fmla="*/ 46 w 46"/>
              <a:gd name="T17" fmla="*/ 28 h 48"/>
              <a:gd name="T18" fmla="*/ 42 w 46"/>
              <a:gd name="T19" fmla="*/ 38 h 48"/>
              <a:gd name="T20" fmla="*/ 36 w 46"/>
              <a:gd name="T21" fmla="*/ 44 h 48"/>
              <a:gd name="T22" fmla="*/ 28 w 46"/>
              <a:gd name="T23" fmla="*/ 48 h 48"/>
              <a:gd name="T24" fmla="*/ 18 w 46"/>
              <a:gd name="T25" fmla="*/ 48 h 48"/>
              <a:gd name="T26" fmla="*/ 10 w 46"/>
              <a:gd name="T27" fmla="*/ 44 h 48"/>
              <a:gd name="T28" fmla="*/ 4 w 46"/>
              <a:gd name="T29" fmla="*/ 38 h 48"/>
              <a:gd name="T30" fmla="*/ 0 w 46"/>
              <a:gd name="T31" fmla="*/ 30 h 48"/>
              <a:gd name="T32" fmla="*/ 0 w 46"/>
              <a:gd name="T33" fmla="*/ 20 h 48"/>
              <a:gd name="T34" fmla="*/ 24 w 46"/>
              <a:gd name="T35" fmla="*/ 14 h 48"/>
              <a:gd name="T36" fmla="*/ 20 w 46"/>
              <a:gd name="T37" fmla="*/ 14 h 48"/>
              <a:gd name="T38" fmla="*/ 16 w 46"/>
              <a:gd name="T39" fmla="*/ 16 h 48"/>
              <a:gd name="T40" fmla="*/ 12 w 46"/>
              <a:gd name="T41" fmla="*/ 22 h 48"/>
              <a:gd name="T42" fmla="*/ 12 w 46"/>
              <a:gd name="T43" fmla="*/ 26 h 48"/>
              <a:gd name="T44" fmla="*/ 14 w 46"/>
              <a:gd name="T45" fmla="*/ 30 h 48"/>
              <a:gd name="T46" fmla="*/ 16 w 46"/>
              <a:gd name="T47" fmla="*/ 32 h 48"/>
              <a:gd name="T48" fmla="*/ 22 w 46"/>
              <a:gd name="T49" fmla="*/ 34 h 48"/>
              <a:gd name="T50" fmla="*/ 26 w 46"/>
              <a:gd name="T51" fmla="*/ 34 h 48"/>
              <a:gd name="T52" fmla="*/ 30 w 46"/>
              <a:gd name="T53" fmla="*/ 32 h 48"/>
              <a:gd name="T54" fmla="*/ 34 w 46"/>
              <a:gd name="T55" fmla="*/ 26 h 48"/>
              <a:gd name="T56" fmla="*/ 34 w 46"/>
              <a:gd name="T57" fmla="*/ 22 h 48"/>
              <a:gd name="T58" fmla="*/ 32 w 46"/>
              <a:gd name="T59" fmla="*/ 18 h 48"/>
              <a:gd name="T60" fmla="*/ 30 w 46"/>
              <a:gd name="T61" fmla="*/ 16 h 48"/>
              <a:gd name="T62" fmla="*/ 24 w 46"/>
              <a:gd name="T63" fmla="*/ 1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" h="48">
                <a:moveTo>
                  <a:pt x="0" y="20"/>
                </a:moveTo>
                <a:lnTo>
                  <a:pt x="0" y="20"/>
                </a:lnTo>
                <a:lnTo>
                  <a:pt x="2" y="10"/>
                </a:lnTo>
                <a:lnTo>
                  <a:pt x="2" y="10"/>
                </a:lnTo>
                <a:lnTo>
                  <a:pt x="10" y="4"/>
                </a:lnTo>
                <a:lnTo>
                  <a:pt x="10" y="4"/>
                </a:lnTo>
                <a:lnTo>
                  <a:pt x="18" y="0"/>
                </a:lnTo>
                <a:lnTo>
                  <a:pt x="18" y="0"/>
                </a:lnTo>
                <a:lnTo>
                  <a:pt x="26" y="0"/>
                </a:lnTo>
                <a:lnTo>
                  <a:pt x="26" y="0"/>
                </a:lnTo>
                <a:lnTo>
                  <a:pt x="36" y="2"/>
                </a:lnTo>
                <a:lnTo>
                  <a:pt x="36" y="2"/>
                </a:lnTo>
                <a:lnTo>
                  <a:pt x="42" y="8"/>
                </a:lnTo>
                <a:lnTo>
                  <a:pt x="42" y="8"/>
                </a:lnTo>
                <a:lnTo>
                  <a:pt x="46" y="16"/>
                </a:lnTo>
                <a:lnTo>
                  <a:pt x="46" y="16"/>
                </a:lnTo>
                <a:lnTo>
                  <a:pt x="46" y="28"/>
                </a:lnTo>
                <a:lnTo>
                  <a:pt x="46" y="28"/>
                </a:lnTo>
                <a:lnTo>
                  <a:pt x="44" y="32"/>
                </a:lnTo>
                <a:lnTo>
                  <a:pt x="42" y="38"/>
                </a:lnTo>
                <a:lnTo>
                  <a:pt x="42" y="38"/>
                </a:lnTo>
                <a:lnTo>
                  <a:pt x="36" y="44"/>
                </a:lnTo>
                <a:lnTo>
                  <a:pt x="36" y="44"/>
                </a:lnTo>
                <a:lnTo>
                  <a:pt x="28" y="48"/>
                </a:lnTo>
                <a:lnTo>
                  <a:pt x="28" y="48"/>
                </a:lnTo>
                <a:lnTo>
                  <a:pt x="18" y="48"/>
                </a:lnTo>
                <a:lnTo>
                  <a:pt x="18" y="48"/>
                </a:lnTo>
                <a:lnTo>
                  <a:pt x="10" y="44"/>
                </a:lnTo>
                <a:lnTo>
                  <a:pt x="10" y="44"/>
                </a:lnTo>
                <a:lnTo>
                  <a:pt x="4" y="38"/>
                </a:lnTo>
                <a:lnTo>
                  <a:pt x="4" y="38"/>
                </a:lnTo>
                <a:lnTo>
                  <a:pt x="0" y="30"/>
                </a:lnTo>
                <a:lnTo>
                  <a:pt x="0" y="30"/>
                </a:lnTo>
                <a:lnTo>
                  <a:pt x="0" y="20"/>
                </a:lnTo>
                <a:lnTo>
                  <a:pt x="0" y="20"/>
                </a:lnTo>
                <a:close/>
                <a:moveTo>
                  <a:pt x="24" y="14"/>
                </a:moveTo>
                <a:lnTo>
                  <a:pt x="24" y="14"/>
                </a:lnTo>
                <a:lnTo>
                  <a:pt x="20" y="14"/>
                </a:lnTo>
                <a:lnTo>
                  <a:pt x="16" y="16"/>
                </a:lnTo>
                <a:lnTo>
                  <a:pt x="16" y="16"/>
                </a:lnTo>
                <a:lnTo>
                  <a:pt x="12" y="18"/>
                </a:lnTo>
                <a:lnTo>
                  <a:pt x="12" y="22"/>
                </a:lnTo>
                <a:lnTo>
                  <a:pt x="12" y="22"/>
                </a:lnTo>
                <a:lnTo>
                  <a:pt x="12" y="26"/>
                </a:lnTo>
                <a:lnTo>
                  <a:pt x="12" y="26"/>
                </a:lnTo>
                <a:lnTo>
                  <a:pt x="14" y="30"/>
                </a:lnTo>
                <a:lnTo>
                  <a:pt x="14" y="30"/>
                </a:lnTo>
                <a:lnTo>
                  <a:pt x="16" y="32"/>
                </a:lnTo>
                <a:lnTo>
                  <a:pt x="16" y="32"/>
                </a:lnTo>
                <a:lnTo>
                  <a:pt x="22" y="34"/>
                </a:lnTo>
                <a:lnTo>
                  <a:pt x="22" y="34"/>
                </a:lnTo>
                <a:lnTo>
                  <a:pt x="26" y="34"/>
                </a:lnTo>
                <a:lnTo>
                  <a:pt x="30" y="32"/>
                </a:lnTo>
                <a:lnTo>
                  <a:pt x="30" y="32"/>
                </a:lnTo>
                <a:lnTo>
                  <a:pt x="34" y="30"/>
                </a:lnTo>
                <a:lnTo>
                  <a:pt x="34" y="26"/>
                </a:lnTo>
                <a:lnTo>
                  <a:pt x="34" y="26"/>
                </a:lnTo>
                <a:lnTo>
                  <a:pt x="34" y="22"/>
                </a:lnTo>
                <a:lnTo>
                  <a:pt x="34" y="22"/>
                </a:lnTo>
                <a:lnTo>
                  <a:pt x="32" y="18"/>
                </a:lnTo>
                <a:lnTo>
                  <a:pt x="32" y="18"/>
                </a:lnTo>
                <a:lnTo>
                  <a:pt x="30" y="16"/>
                </a:lnTo>
                <a:lnTo>
                  <a:pt x="30" y="16"/>
                </a:lnTo>
                <a:lnTo>
                  <a:pt x="24" y="14"/>
                </a:lnTo>
                <a:lnTo>
                  <a:pt x="24" y="1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0"/>
          <p:cNvSpPr/>
          <p:nvPr/>
        </p:nvSpPr>
        <p:spPr bwMode="auto">
          <a:xfrm>
            <a:off x="3851805" y="5066771"/>
            <a:ext cx="111125" cy="127000"/>
          </a:xfrm>
          <a:custGeom>
            <a:avLst/>
            <a:gdLst>
              <a:gd name="T0" fmla="*/ 0 w 70"/>
              <a:gd name="T1" fmla="*/ 66 h 80"/>
              <a:gd name="T2" fmla="*/ 4 w 70"/>
              <a:gd name="T3" fmla="*/ 54 h 80"/>
              <a:gd name="T4" fmla="*/ 28 w 70"/>
              <a:gd name="T5" fmla="*/ 64 h 80"/>
              <a:gd name="T6" fmla="*/ 28 w 70"/>
              <a:gd name="T7" fmla="*/ 64 h 80"/>
              <a:gd name="T8" fmla="*/ 36 w 70"/>
              <a:gd name="T9" fmla="*/ 64 h 80"/>
              <a:gd name="T10" fmla="*/ 36 w 70"/>
              <a:gd name="T11" fmla="*/ 64 h 80"/>
              <a:gd name="T12" fmla="*/ 38 w 70"/>
              <a:gd name="T13" fmla="*/ 62 h 80"/>
              <a:gd name="T14" fmla="*/ 38 w 70"/>
              <a:gd name="T15" fmla="*/ 62 h 80"/>
              <a:gd name="T16" fmla="*/ 40 w 70"/>
              <a:gd name="T17" fmla="*/ 60 h 80"/>
              <a:gd name="T18" fmla="*/ 40 w 70"/>
              <a:gd name="T19" fmla="*/ 60 h 80"/>
              <a:gd name="T20" fmla="*/ 38 w 70"/>
              <a:gd name="T21" fmla="*/ 56 h 80"/>
              <a:gd name="T22" fmla="*/ 38 w 70"/>
              <a:gd name="T23" fmla="*/ 56 h 80"/>
              <a:gd name="T24" fmla="*/ 38 w 70"/>
              <a:gd name="T25" fmla="*/ 52 h 80"/>
              <a:gd name="T26" fmla="*/ 38 w 70"/>
              <a:gd name="T27" fmla="*/ 52 h 80"/>
              <a:gd name="T28" fmla="*/ 34 w 70"/>
              <a:gd name="T29" fmla="*/ 50 h 80"/>
              <a:gd name="T30" fmla="*/ 10 w 70"/>
              <a:gd name="T31" fmla="*/ 40 h 80"/>
              <a:gd name="T32" fmla="*/ 16 w 70"/>
              <a:gd name="T33" fmla="*/ 28 h 80"/>
              <a:gd name="T34" fmla="*/ 40 w 70"/>
              <a:gd name="T35" fmla="*/ 38 h 80"/>
              <a:gd name="T36" fmla="*/ 40 w 70"/>
              <a:gd name="T37" fmla="*/ 38 h 80"/>
              <a:gd name="T38" fmla="*/ 46 w 70"/>
              <a:gd name="T39" fmla="*/ 38 h 80"/>
              <a:gd name="T40" fmla="*/ 46 w 70"/>
              <a:gd name="T41" fmla="*/ 38 h 80"/>
              <a:gd name="T42" fmla="*/ 50 w 70"/>
              <a:gd name="T43" fmla="*/ 36 h 80"/>
              <a:gd name="T44" fmla="*/ 50 w 70"/>
              <a:gd name="T45" fmla="*/ 36 h 80"/>
              <a:gd name="T46" fmla="*/ 50 w 70"/>
              <a:gd name="T47" fmla="*/ 30 h 80"/>
              <a:gd name="T48" fmla="*/ 50 w 70"/>
              <a:gd name="T49" fmla="*/ 30 h 80"/>
              <a:gd name="T50" fmla="*/ 46 w 70"/>
              <a:gd name="T51" fmla="*/ 24 h 80"/>
              <a:gd name="T52" fmla="*/ 22 w 70"/>
              <a:gd name="T53" fmla="*/ 14 h 80"/>
              <a:gd name="T54" fmla="*/ 28 w 70"/>
              <a:gd name="T55" fmla="*/ 0 h 80"/>
              <a:gd name="T56" fmla="*/ 70 w 70"/>
              <a:gd name="T57" fmla="*/ 18 h 80"/>
              <a:gd name="T58" fmla="*/ 64 w 70"/>
              <a:gd name="T59" fmla="*/ 30 h 80"/>
              <a:gd name="T60" fmla="*/ 58 w 70"/>
              <a:gd name="T61" fmla="*/ 26 h 80"/>
              <a:gd name="T62" fmla="*/ 58 w 70"/>
              <a:gd name="T63" fmla="*/ 26 h 80"/>
              <a:gd name="T64" fmla="*/ 60 w 70"/>
              <a:gd name="T65" fmla="*/ 30 h 80"/>
              <a:gd name="T66" fmla="*/ 60 w 70"/>
              <a:gd name="T67" fmla="*/ 36 h 80"/>
              <a:gd name="T68" fmla="*/ 60 w 70"/>
              <a:gd name="T69" fmla="*/ 36 h 80"/>
              <a:gd name="T70" fmla="*/ 58 w 70"/>
              <a:gd name="T71" fmla="*/ 46 h 80"/>
              <a:gd name="T72" fmla="*/ 58 w 70"/>
              <a:gd name="T73" fmla="*/ 46 h 80"/>
              <a:gd name="T74" fmla="*/ 56 w 70"/>
              <a:gd name="T75" fmla="*/ 50 h 80"/>
              <a:gd name="T76" fmla="*/ 56 w 70"/>
              <a:gd name="T77" fmla="*/ 50 h 80"/>
              <a:gd name="T78" fmla="*/ 52 w 70"/>
              <a:gd name="T79" fmla="*/ 52 h 80"/>
              <a:gd name="T80" fmla="*/ 52 w 70"/>
              <a:gd name="T81" fmla="*/ 52 h 80"/>
              <a:gd name="T82" fmla="*/ 50 w 70"/>
              <a:gd name="T83" fmla="*/ 54 h 80"/>
              <a:gd name="T84" fmla="*/ 50 w 70"/>
              <a:gd name="T85" fmla="*/ 54 h 80"/>
              <a:gd name="T86" fmla="*/ 46 w 70"/>
              <a:gd name="T87" fmla="*/ 54 h 80"/>
              <a:gd name="T88" fmla="*/ 46 w 70"/>
              <a:gd name="T89" fmla="*/ 54 h 80"/>
              <a:gd name="T90" fmla="*/ 48 w 70"/>
              <a:gd name="T91" fmla="*/ 58 h 80"/>
              <a:gd name="T92" fmla="*/ 50 w 70"/>
              <a:gd name="T93" fmla="*/ 62 h 80"/>
              <a:gd name="T94" fmla="*/ 50 w 70"/>
              <a:gd name="T95" fmla="*/ 62 h 80"/>
              <a:gd name="T96" fmla="*/ 48 w 70"/>
              <a:gd name="T97" fmla="*/ 68 h 80"/>
              <a:gd name="T98" fmla="*/ 48 w 70"/>
              <a:gd name="T99" fmla="*/ 72 h 80"/>
              <a:gd name="T100" fmla="*/ 48 w 70"/>
              <a:gd name="T101" fmla="*/ 72 h 80"/>
              <a:gd name="T102" fmla="*/ 44 w 70"/>
              <a:gd name="T103" fmla="*/ 78 h 80"/>
              <a:gd name="T104" fmla="*/ 44 w 70"/>
              <a:gd name="T105" fmla="*/ 78 h 80"/>
              <a:gd name="T106" fmla="*/ 38 w 70"/>
              <a:gd name="T107" fmla="*/ 80 h 80"/>
              <a:gd name="T108" fmla="*/ 38 w 70"/>
              <a:gd name="T109" fmla="*/ 80 h 80"/>
              <a:gd name="T110" fmla="*/ 32 w 70"/>
              <a:gd name="T111" fmla="*/ 80 h 80"/>
              <a:gd name="T112" fmla="*/ 32 w 70"/>
              <a:gd name="T113" fmla="*/ 80 h 80"/>
              <a:gd name="T114" fmla="*/ 26 w 70"/>
              <a:gd name="T115" fmla="*/ 78 h 80"/>
              <a:gd name="T116" fmla="*/ 0 w 70"/>
              <a:gd name="T117" fmla="*/ 66 h 80"/>
              <a:gd name="T118" fmla="*/ 0 w 70"/>
              <a:gd name="T119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" h="80">
                <a:moveTo>
                  <a:pt x="0" y="66"/>
                </a:moveTo>
                <a:lnTo>
                  <a:pt x="4" y="54"/>
                </a:lnTo>
                <a:lnTo>
                  <a:pt x="28" y="64"/>
                </a:lnTo>
                <a:lnTo>
                  <a:pt x="28" y="64"/>
                </a:lnTo>
                <a:lnTo>
                  <a:pt x="36" y="64"/>
                </a:lnTo>
                <a:lnTo>
                  <a:pt x="36" y="64"/>
                </a:lnTo>
                <a:lnTo>
                  <a:pt x="38" y="62"/>
                </a:lnTo>
                <a:lnTo>
                  <a:pt x="38" y="62"/>
                </a:lnTo>
                <a:lnTo>
                  <a:pt x="40" y="60"/>
                </a:lnTo>
                <a:lnTo>
                  <a:pt x="40" y="60"/>
                </a:lnTo>
                <a:lnTo>
                  <a:pt x="38" y="56"/>
                </a:lnTo>
                <a:lnTo>
                  <a:pt x="38" y="56"/>
                </a:lnTo>
                <a:lnTo>
                  <a:pt x="38" y="52"/>
                </a:lnTo>
                <a:lnTo>
                  <a:pt x="38" y="52"/>
                </a:lnTo>
                <a:lnTo>
                  <a:pt x="34" y="50"/>
                </a:lnTo>
                <a:lnTo>
                  <a:pt x="10" y="40"/>
                </a:lnTo>
                <a:lnTo>
                  <a:pt x="16" y="28"/>
                </a:lnTo>
                <a:lnTo>
                  <a:pt x="40" y="38"/>
                </a:lnTo>
                <a:lnTo>
                  <a:pt x="40" y="38"/>
                </a:lnTo>
                <a:lnTo>
                  <a:pt x="46" y="38"/>
                </a:lnTo>
                <a:lnTo>
                  <a:pt x="46" y="38"/>
                </a:lnTo>
                <a:lnTo>
                  <a:pt x="50" y="36"/>
                </a:lnTo>
                <a:lnTo>
                  <a:pt x="50" y="36"/>
                </a:lnTo>
                <a:lnTo>
                  <a:pt x="50" y="30"/>
                </a:lnTo>
                <a:lnTo>
                  <a:pt x="50" y="30"/>
                </a:lnTo>
                <a:lnTo>
                  <a:pt x="46" y="24"/>
                </a:lnTo>
                <a:lnTo>
                  <a:pt x="22" y="14"/>
                </a:lnTo>
                <a:lnTo>
                  <a:pt x="28" y="0"/>
                </a:lnTo>
                <a:lnTo>
                  <a:pt x="70" y="18"/>
                </a:lnTo>
                <a:lnTo>
                  <a:pt x="64" y="30"/>
                </a:lnTo>
                <a:lnTo>
                  <a:pt x="58" y="26"/>
                </a:lnTo>
                <a:lnTo>
                  <a:pt x="58" y="26"/>
                </a:lnTo>
                <a:lnTo>
                  <a:pt x="60" y="30"/>
                </a:lnTo>
                <a:lnTo>
                  <a:pt x="60" y="36"/>
                </a:lnTo>
                <a:lnTo>
                  <a:pt x="60" y="36"/>
                </a:lnTo>
                <a:lnTo>
                  <a:pt x="58" y="46"/>
                </a:lnTo>
                <a:lnTo>
                  <a:pt x="58" y="46"/>
                </a:lnTo>
                <a:lnTo>
                  <a:pt x="56" y="50"/>
                </a:lnTo>
                <a:lnTo>
                  <a:pt x="56" y="50"/>
                </a:lnTo>
                <a:lnTo>
                  <a:pt x="52" y="52"/>
                </a:lnTo>
                <a:lnTo>
                  <a:pt x="52" y="52"/>
                </a:lnTo>
                <a:lnTo>
                  <a:pt x="50" y="54"/>
                </a:lnTo>
                <a:lnTo>
                  <a:pt x="50" y="54"/>
                </a:lnTo>
                <a:lnTo>
                  <a:pt x="46" y="54"/>
                </a:lnTo>
                <a:lnTo>
                  <a:pt x="46" y="54"/>
                </a:lnTo>
                <a:lnTo>
                  <a:pt x="48" y="58"/>
                </a:lnTo>
                <a:lnTo>
                  <a:pt x="50" y="62"/>
                </a:lnTo>
                <a:lnTo>
                  <a:pt x="50" y="62"/>
                </a:lnTo>
                <a:lnTo>
                  <a:pt x="48" y="68"/>
                </a:lnTo>
                <a:lnTo>
                  <a:pt x="48" y="72"/>
                </a:lnTo>
                <a:lnTo>
                  <a:pt x="48" y="72"/>
                </a:lnTo>
                <a:lnTo>
                  <a:pt x="44" y="78"/>
                </a:lnTo>
                <a:lnTo>
                  <a:pt x="44" y="78"/>
                </a:lnTo>
                <a:lnTo>
                  <a:pt x="38" y="80"/>
                </a:lnTo>
                <a:lnTo>
                  <a:pt x="38" y="80"/>
                </a:lnTo>
                <a:lnTo>
                  <a:pt x="32" y="80"/>
                </a:lnTo>
                <a:lnTo>
                  <a:pt x="32" y="80"/>
                </a:lnTo>
                <a:lnTo>
                  <a:pt x="26" y="78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>
            <a:spLocks noEditPoints="1"/>
          </p:cNvSpPr>
          <p:nvPr/>
        </p:nvSpPr>
        <p:spPr bwMode="auto">
          <a:xfrm>
            <a:off x="3804180" y="5193771"/>
            <a:ext cx="76200" cy="76200"/>
          </a:xfrm>
          <a:custGeom>
            <a:avLst/>
            <a:gdLst>
              <a:gd name="T0" fmla="*/ 6 w 48"/>
              <a:gd name="T1" fmla="*/ 8 h 48"/>
              <a:gd name="T2" fmla="*/ 6 w 48"/>
              <a:gd name="T3" fmla="*/ 8 h 48"/>
              <a:gd name="T4" fmla="*/ 14 w 48"/>
              <a:gd name="T5" fmla="*/ 2 h 48"/>
              <a:gd name="T6" fmla="*/ 14 w 48"/>
              <a:gd name="T7" fmla="*/ 2 h 48"/>
              <a:gd name="T8" fmla="*/ 24 w 48"/>
              <a:gd name="T9" fmla="*/ 0 h 48"/>
              <a:gd name="T10" fmla="*/ 24 w 48"/>
              <a:gd name="T11" fmla="*/ 0 h 48"/>
              <a:gd name="T12" fmla="*/ 32 w 48"/>
              <a:gd name="T13" fmla="*/ 0 h 48"/>
              <a:gd name="T14" fmla="*/ 32 w 48"/>
              <a:gd name="T15" fmla="*/ 0 h 48"/>
              <a:gd name="T16" fmla="*/ 40 w 48"/>
              <a:gd name="T17" fmla="*/ 6 h 48"/>
              <a:gd name="T18" fmla="*/ 40 w 48"/>
              <a:gd name="T19" fmla="*/ 6 h 48"/>
              <a:gd name="T20" fmla="*/ 46 w 48"/>
              <a:gd name="T21" fmla="*/ 12 h 48"/>
              <a:gd name="T22" fmla="*/ 46 w 48"/>
              <a:gd name="T23" fmla="*/ 12 h 48"/>
              <a:gd name="T24" fmla="*/ 48 w 48"/>
              <a:gd name="T25" fmla="*/ 22 h 48"/>
              <a:gd name="T26" fmla="*/ 48 w 48"/>
              <a:gd name="T27" fmla="*/ 22 h 48"/>
              <a:gd name="T28" fmla="*/ 48 w 48"/>
              <a:gd name="T29" fmla="*/ 30 h 48"/>
              <a:gd name="T30" fmla="*/ 48 w 48"/>
              <a:gd name="T31" fmla="*/ 30 h 48"/>
              <a:gd name="T32" fmla="*/ 42 w 48"/>
              <a:gd name="T33" fmla="*/ 40 h 48"/>
              <a:gd name="T34" fmla="*/ 42 w 48"/>
              <a:gd name="T35" fmla="*/ 40 h 48"/>
              <a:gd name="T36" fmla="*/ 34 w 48"/>
              <a:gd name="T37" fmla="*/ 46 h 48"/>
              <a:gd name="T38" fmla="*/ 34 w 48"/>
              <a:gd name="T39" fmla="*/ 46 h 48"/>
              <a:gd name="T40" fmla="*/ 24 w 48"/>
              <a:gd name="T41" fmla="*/ 48 h 48"/>
              <a:gd name="T42" fmla="*/ 24 w 48"/>
              <a:gd name="T43" fmla="*/ 48 h 48"/>
              <a:gd name="T44" fmla="*/ 16 w 48"/>
              <a:gd name="T45" fmla="*/ 48 h 48"/>
              <a:gd name="T46" fmla="*/ 16 w 48"/>
              <a:gd name="T47" fmla="*/ 48 h 48"/>
              <a:gd name="T48" fmla="*/ 8 w 48"/>
              <a:gd name="T49" fmla="*/ 42 h 48"/>
              <a:gd name="T50" fmla="*/ 8 w 48"/>
              <a:gd name="T51" fmla="*/ 42 h 48"/>
              <a:gd name="T52" fmla="*/ 6 w 48"/>
              <a:gd name="T53" fmla="*/ 40 h 48"/>
              <a:gd name="T54" fmla="*/ 6 w 48"/>
              <a:gd name="T55" fmla="*/ 40 h 48"/>
              <a:gd name="T56" fmla="*/ 6 w 48"/>
              <a:gd name="T57" fmla="*/ 40 h 48"/>
              <a:gd name="T58" fmla="*/ 28 w 48"/>
              <a:gd name="T59" fmla="*/ 14 h 48"/>
              <a:gd name="T60" fmla="*/ 28 w 48"/>
              <a:gd name="T61" fmla="*/ 14 h 48"/>
              <a:gd name="T62" fmla="*/ 24 w 48"/>
              <a:gd name="T63" fmla="*/ 12 h 48"/>
              <a:gd name="T64" fmla="*/ 20 w 48"/>
              <a:gd name="T65" fmla="*/ 12 h 48"/>
              <a:gd name="T66" fmla="*/ 20 w 48"/>
              <a:gd name="T67" fmla="*/ 12 h 48"/>
              <a:gd name="T68" fmla="*/ 16 w 48"/>
              <a:gd name="T69" fmla="*/ 12 h 48"/>
              <a:gd name="T70" fmla="*/ 14 w 48"/>
              <a:gd name="T71" fmla="*/ 16 h 48"/>
              <a:gd name="T72" fmla="*/ 14 w 48"/>
              <a:gd name="T73" fmla="*/ 16 h 48"/>
              <a:gd name="T74" fmla="*/ 10 w 48"/>
              <a:gd name="T75" fmla="*/ 20 h 48"/>
              <a:gd name="T76" fmla="*/ 10 w 48"/>
              <a:gd name="T77" fmla="*/ 20 h 48"/>
              <a:gd name="T78" fmla="*/ 12 w 48"/>
              <a:gd name="T79" fmla="*/ 26 h 48"/>
              <a:gd name="T80" fmla="*/ 0 w 48"/>
              <a:gd name="T81" fmla="*/ 32 h 48"/>
              <a:gd name="T82" fmla="*/ 0 w 48"/>
              <a:gd name="T83" fmla="*/ 32 h 48"/>
              <a:gd name="T84" fmla="*/ 0 w 48"/>
              <a:gd name="T85" fmla="*/ 28 h 48"/>
              <a:gd name="T86" fmla="*/ 0 w 48"/>
              <a:gd name="T87" fmla="*/ 20 h 48"/>
              <a:gd name="T88" fmla="*/ 0 w 48"/>
              <a:gd name="T89" fmla="*/ 20 h 48"/>
              <a:gd name="T90" fmla="*/ 2 w 48"/>
              <a:gd name="T91" fmla="*/ 14 h 48"/>
              <a:gd name="T92" fmla="*/ 6 w 48"/>
              <a:gd name="T93" fmla="*/ 8 h 48"/>
              <a:gd name="T94" fmla="*/ 6 w 48"/>
              <a:gd name="T95" fmla="*/ 8 h 48"/>
              <a:gd name="T96" fmla="*/ 22 w 48"/>
              <a:gd name="T97" fmla="*/ 34 h 48"/>
              <a:gd name="T98" fmla="*/ 22 w 48"/>
              <a:gd name="T99" fmla="*/ 34 h 48"/>
              <a:gd name="T100" fmla="*/ 24 w 48"/>
              <a:gd name="T101" fmla="*/ 36 h 48"/>
              <a:gd name="T102" fmla="*/ 28 w 48"/>
              <a:gd name="T103" fmla="*/ 36 h 48"/>
              <a:gd name="T104" fmla="*/ 28 w 48"/>
              <a:gd name="T105" fmla="*/ 36 h 48"/>
              <a:gd name="T106" fmla="*/ 32 w 48"/>
              <a:gd name="T107" fmla="*/ 36 h 48"/>
              <a:gd name="T108" fmla="*/ 34 w 48"/>
              <a:gd name="T109" fmla="*/ 32 h 48"/>
              <a:gd name="T110" fmla="*/ 34 w 48"/>
              <a:gd name="T111" fmla="*/ 32 h 48"/>
              <a:gd name="T112" fmla="*/ 36 w 48"/>
              <a:gd name="T113" fmla="*/ 30 h 48"/>
              <a:gd name="T114" fmla="*/ 38 w 48"/>
              <a:gd name="T115" fmla="*/ 26 h 48"/>
              <a:gd name="T116" fmla="*/ 38 w 48"/>
              <a:gd name="T117" fmla="*/ 26 h 48"/>
              <a:gd name="T118" fmla="*/ 36 w 48"/>
              <a:gd name="T119" fmla="*/ 22 h 48"/>
              <a:gd name="T120" fmla="*/ 34 w 48"/>
              <a:gd name="T121" fmla="*/ 20 h 48"/>
              <a:gd name="T122" fmla="*/ 22 w 48"/>
              <a:gd name="T123" fmla="*/ 34 h 48"/>
              <a:gd name="T124" fmla="*/ 22 w 48"/>
              <a:gd name="T1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" h="48">
                <a:moveTo>
                  <a:pt x="6" y="8"/>
                </a:moveTo>
                <a:lnTo>
                  <a:pt x="6" y="8"/>
                </a:lnTo>
                <a:lnTo>
                  <a:pt x="14" y="2"/>
                </a:lnTo>
                <a:lnTo>
                  <a:pt x="14" y="2"/>
                </a:lnTo>
                <a:lnTo>
                  <a:pt x="24" y="0"/>
                </a:lnTo>
                <a:lnTo>
                  <a:pt x="24" y="0"/>
                </a:lnTo>
                <a:lnTo>
                  <a:pt x="32" y="0"/>
                </a:lnTo>
                <a:lnTo>
                  <a:pt x="32" y="0"/>
                </a:lnTo>
                <a:lnTo>
                  <a:pt x="40" y="6"/>
                </a:lnTo>
                <a:lnTo>
                  <a:pt x="40" y="6"/>
                </a:lnTo>
                <a:lnTo>
                  <a:pt x="46" y="12"/>
                </a:lnTo>
                <a:lnTo>
                  <a:pt x="46" y="12"/>
                </a:lnTo>
                <a:lnTo>
                  <a:pt x="48" y="22"/>
                </a:lnTo>
                <a:lnTo>
                  <a:pt x="48" y="22"/>
                </a:lnTo>
                <a:lnTo>
                  <a:pt x="48" y="30"/>
                </a:lnTo>
                <a:lnTo>
                  <a:pt x="48" y="30"/>
                </a:lnTo>
                <a:lnTo>
                  <a:pt x="42" y="40"/>
                </a:lnTo>
                <a:lnTo>
                  <a:pt x="42" y="40"/>
                </a:lnTo>
                <a:lnTo>
                  <a:pt x="34" y="46"/>
                </a:lnTo>
                <a:lnTo>
                  <a:pt x="34" y="46"/>
                </a:lnTo>
                <a:lnTo>
                  <a:pt x="24" y="48"/>
                </a:lnTo>
                <a:lnTo>
                  <a:pt x="24" y="48"/>
                </a:lnTo>
                <a:lnTo>
                  <a:pt x="16" y="48"/>
                </a:lnTo>
                <a:lnTo>
                  <a:pt x="16" y="48"/>
                </a:lnTo>
                <a:lnTo>
                  <a:pt x="8" y="42"/>
                </a:lnTo>
                <a:lnTo>
                  <a:pt x="8" y="42"/>
                </a:lnTo>
                <a:lnTo>
                  <a:pt x="6" y="40"/>
                </a:lnTo>
                <a:lnTo>
                  <a:pt x="6" y="40"/>
                </a:lnTo>
                <a:lnTo>
                  <a:pt x="6" y="40"/>
                </a:lnTo>
                <a:lnTo>
                  <a:pt x="28" y="14"/>
                </a:lnTo>
                <a:lnTo>
                  <a:pt x="28" y="14"/>
                </a:lnTo>
                <a:lnTo>
                  <a:pt x="24" y="12"/>
                </a:lnTo>
                <a:lnTo>
                  <a:pt x="20" y="12"/>
                </a:lnTo>
                <a:lnTo>
                  <a:pt x="20" y="12"/>
                </a:lnTo>
                <a:lnTo>
                  <a:pt x="16" y="12"/>
                </a:lnTo>
                <a:lnTo>
                  <a:pt x="14" y="16"/>
                </a:lnTo>
                <a:lnTo>
                  <a:pt x="14" y="16"/>
                </a:lnTo>
                <a:lnTo>
                  <a:pt x="10" y="20"/>
                </a:lnTo>
                <a:lnTo>
                  <a:pt x="10" y="20"/>
                </a:lnTo>
                <a:lnTo>
                  <a:pt x="12" y="26"/>
                </a:lnTo>
                <a:lnTo>
                  <a:pt x="0" y="32"/>
                </a:lnTo>
                <a:lnTo>
                  <a:pt x="0" y="32"/>
                </a:lnTo>
                <a:lnTo>
                  <a:pt x="0" y="28"/>
                </a:lnTo>
                <a:lnTo>
                  <a:pt x="0" y="20"/>
                </a:lnTo>
                <a:lnTo>
                  <a:pt x="0" y="20"/>
                </a:lnTo>
                <a:lnTo>
                  <a:pt x="2" y="14"/>
                </a:lnTo>
                <a:lnTo>
                  <a:pt x="6" y="8"/>
                </a:lnTo>
                <a:lnTo>
                  <a:pt x="6" y="8"/>
                </a:lnTo>
                <a:close/>
                <a:moveTo>
                  <a:pt x="22" y="34"/>
                </a:moveTo>
                <a:lnTo>
                  <a:pt x="22" y="34"/>
                </a:lnTo>
                <a:lnTo>
                  <a:pt x="24" y="36"/>
                </a:lnTo>
                <a:lnTo>
                  <a:pt x="28" y="36"/>
                </a:lnTo>
                <a:lnTo>
                  <a:pt x="28" y="36"/>
                </a:lnTo>
                <a:lnTo>
                  <a:pt x="32" y="36"/>
                </a:lnTo>
                <a:lnTo>
                  <a:pt x="34" y="32"/>
                </a:lnTo>
                <a:lnTo>
                  <a:pt x="34" y="32"/>
                </a:lnTo>
                <a:lnTo>
                  <a:pt x="36" y="30"/>
                </a:lnTo>
                <a:lnTo>
                  <a:pt x="38" y="26"/>
                </a:lnTo>
                <a:lnTo>
                  <a:pt x="38" y="26"/>
                </a:lnTo>
                <a:lnTo>
                  <a:pt x="36" y="22"/>
                </a:lnTo>
                <a:lnTo>
                  <a:pt x="34" y="20"/>
                </a:lnTo>
                <a:lnTo>
                  <a:pt x="22" y="34"/>
                </a:lnTo>
                <a:lnTo>
                  <a:pt x="22" y="3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92"/>
          <p:cNvSpPr/>
          <p:nvPr/>
        </p:nvSpPr>
        <p:spPr bwMode="auto">
          <a:xfrm>
            <a:off x="3721630" y="5276321"/>
            <a:ext cx="98425" cy="107950"/>
          </a:xfrm>
          <a:custGeom>
            <a:avLst/>
            <a:gdLst>
              <a:gd name="T0" fmla="*/ 10 w 62"/>
              <a:gd name="T1" fmla="*/ 58 h 68"/>
              <a:gd name="T2" fmla="*/ 26 w 62"/>
              <a:gd name="T3" fmla="*/ 48 h 68"/>
              <a:gd name="T4" fmla="*/ 0 w 62"/>
              <a:gd name="T5" fmla="*/ 6 h 68"/>
              <a:gd name="T6" fmla="*/ 12 w 62"/>
              <a:gd name="T7" fmla="*/ 0 h 68"/>
              <a:gd name="T8" fmla="*/ 38 w 62"/>
              <a:gd name="T9" fmla="*/ 40 h 68"/>
              <a:gd name="T10" fmla="*/ 54 w 62"/>
              <a:gd name="T11" fmla="*/ 30 h 68"/>
              <a:gd name="T12" fmla="*/ 62 w 62"/>
              <a:gd name="T13" fmla="*/ 40 h 68"/>
              <a:gd name="T14" fmla="*/ 18 w 62"/>
              <a:gd name="T15" fmla="*/ 68 h 68"/>
              <a:gd name="T16" fmla="*/ 10 w 62"/>
              <a:gd name="T17" fmla="*/ 58 h 68"/>
              <a:gd name="T18" fmla="*/ 10 w 62"/>
              <a:gd name="T19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68">
                <a:moveTo>
                  <a:pt x="10" y="58"/>
                </a:moveTo>
                <a:lnTo>
                  <a:pt x="26" y="48"/>
                </a:lnTo>
                <a:lnTo>
                  <a:pt x="0" y="6"/>
                </a:lnTo>
                <a:lnTo>
                  <a:pt x="12" y="0"/>
                </a:lnTo>
                <a:lnTo>
                  <a:pt x="38" y="40"/>
                </a:lnTo>
                <a:lnTo>
                  <a:pt x="54" y="30"/>
                </a:lnTo>
                <a:lnTo>
                  <a:pt x="62" y="40"/>
                </a:lnTo>
                <a:lnTo>
                  <a:pt x="18" y="68"/>
                </a:lnTo>
                <a:lnTo>
                  <a:pt x="10" y="58"/>
                </a:lnTo>
                <a:lnTo>
                  <a:pt x="10" y="58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93"/>
          <p:cNvSpPr>
            <a:spLocks noEditPoints="1"/>
          </p:cNvSpPr>
          <p:nvPr/>
        </p:nvSpPr>
        <p:spPr bwMode="auto">
          <a:xfrm>
            <a:off x="3642255" y="5308071"/>
            <a:ext cx="76200" cy="76200"/>
          </a:xfrm>
          <a:custGeom>
            <a:avLst/>
            <a:gdLst>
              <a:gd name="T0" fmla="*/ 16 w 48"/>
              <a:gd name="T1" fmla="*/ 2 h 48"/>
              <a:gd name="T2" fmla="*/ 28 w 48"/>
              <a:gd name="T3" fmla="*/ 0 h 48"/>
              <a:gd name="T4" fmla="*/ 36 w 48"/>
              <a:gd name="T5" fmla="*/ 2 h 48"/>
              <a:gd name="T6" fmla="*/ 44 w 48"/>
              <a:gd name="T7" fmla="*/ 8 h 48"/>
              <a:gd name="T8" fmla="*/ 48 w 48"/>
              <a:gd name="T9" fmla="*/ 16 h 48"/>
              <a:gd name="T10" fmla="*/ 48 w 48"/>
              <a:gd name="T11" fmla="*/ 26 h 48"/>
              <a:gd name="T12" fmla="*/ 46 w 48"/>
              <a:gd name="T13" fmla="*/ 34 h 48"/>
              <a:gd name="T14" fmla="*/ 42 w 48"/>
              <a:gd name="T15" fmla="*/ 42 h 48"/>
              <a:gd name="T16" fmla="*/ 32 w 48"/>
              <a:gd name="T17" fmla="*/ 46 h 48"/>
              <a:gd name="T18" fmla="*/ 22 w 48"/>
              <a:gd name="T19" fmla="*/ 48 h 48"/>
              <a:gd name="T20" fmla="*/ 12 w 48"/>
              <a:gd name="T21" fmla="*/ 46 h 48"/>
              <a:gd name="T22" fmla="*/ 6 w 48"/>
              <a:gd name="T23" fmla="*/ 40 h 48"/>
              <a:gd name="T24" fmla="*/ 2 w 48"/>
              <a:gd name="T25" fmla="*/ 32 h 48"/>
              <a:gd name="T26" fmla="*/ 0 w 48"/>
              <a:gd name="T27" fmla="*/ 30 h 48"/>
              <a:gd name="T28" fmla="*/ 0 w 48"/>
              <a:gd name="T29" fmla="*/ 28 h 48"/>
              <a:gd name="T30" fmla="*/ 32 w 48"/>
              <a:gd name="T31" fmla="*/ 18 h 48"/>
              <a:gd name="T32" fmla="*/ 26 w 48"/>
              <a:gd name="T33" fmla="*/ 12 h 48"/>
              <a:gd name="T34" fmla="*/ 24 w 48"/>
              <a:gd name="T35" fmla="*/ 10 h 48"/>
              <a:gd name="T36" fmla="*/ 20 w 48"/>
              <a:gd name="T37" fmla="*/ 12 h 48"/>
              <a:gd name="T38" fmla="*/ 14 w 48"/>
              <a:gd name="T39" fmla="*/ 14 h 48"/>
              <a:gd name="T40" fmla="*/ 0 w 48"/>
              <a:gd name="T41" fmla="*/ 20 h 48"/>
              <a:gd name="T42" fmla="*/ 2 w 48"/>
              <a:gd name="T43" fmla="*/ 14 h 48"/>
              <a:gd name="T44" fmla="*/ 6 w 48"/>
              <a:gd name="T45" fmla="*/ 10 h 48"/>
              <a:gd name="T46" fmla="*/ 16 w 48"/>
              <a:gd name="T47" fmla="*/ 2 h 48"/>
              <a:gd name="T48" fmla="*/ 16 w 48"/>
              <a:gd name="T49" fmla="*/ 32 h 48"/>
              <a:gd name="T50" fmla="*/ 18 w 48"/>
              <a:gd name="T51" fmla="*/ 34 h 48"/>
              <a:gd name="T52" fmla="*/ 22 w 48"/>
              <a:gd name="T53" fmla="*/ 38 h 48"/>
              <a:gd name="T54" fmla="*/ 28 w 48"/>
              <a:gd name="T55" fmla="*/ 38 h 48"/>
              <a:gd name="T56" fmla="*/ 32 w 48"/>
              <a:gd name="T57" fmla="*/ 36 h 48"/>
              <a:gd name="T58" fmla="*/ 34 w 48"/>
              <a:gd name="T59" fmla="*/ 32 h 48"/>
              <a:gd name="T60" fmla="*/ 36 w 48"/>
              <a:gd name="T61" fmla="*/ 26 h 48"/>
              <a:gd name="T62" fmla="*/ 16 w 48"/>
              <a:gd name="T63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48">
                <a:moveTo>
                  <a:pt x="16" y="2"/>
                </a:moveTo>
                <a:lnTo>
                  <a:pt x="16" y="2"/>
                </a:lnTo>
                <a:lnTo>
                  <a:pt x="28" y="0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lnTo>
                  <a:pt x="44" y="8"/>
                </a:lnTo>
                <a:lnTo>
                  <a:pt x="44" y="8"/>
                </a:lnTo>
                <a:lnTo>
                  <a:pt x="48" y="16"/>
                </a:lnTo>
                <a:lnTo>
                  <a:pt x="48" y="16"/>
                </a:lnTo>
                <a:lnTo>
                  <a:pt x="48" y="26"/>
                </a:lnTo>
                <a:lnTo>
                  <a:pt x="48" y="26"/>
                </a:lnTo>
                <a:lnTo>
                  <a:pt x="46" y="34"/>
                </a:lnTo>
                <a:lnTo>
                  <a:pt x="46" y="34"/>
                </a:lnTo>
                <a:lnTo>
                  <a:pt x="42" y="42"/>
                </a:lnTo>
                <a:lnTo>
                  <a:pt x="42" y="42"/>
                </a:lnTo>
                <a:lnTo>
                  <a:pt x="38" y="44"/>
                </a:lnTo>
                <a:lnTo>
                  <a:pt x="32" y="46"/>
                </a:lnTo>
                <a:lnTo>
                  <a:pt x="32" y="46"/>
                </a:lnTo>
                <a:lnTo>
                  <a:pt x="22" y="48"/>
                </a:lnTo>
                <a:lnTo>
                  <a:pt x="22" y="48"/>
                </a:lnTo>
                <a:lnTo>
                  <a:pt x="12" y="46"/>
                </a:lnTo>
                <a:lnTo>
                  <a:pt x="12" y="46"/>
                </a:lnTo>
                <a:lnTo>
                  <a:pt x="6" y="40"/>
                </a:lnTo>
                <a:lnTo>
                  <a:pt x="6" y="40"/>
                </a:lnTo>
                <a:lnTo>
                  <a:pt x="2" y="32"/>
                </a:lnTo>
                <a:lnTo>
                  <a:pt x="2" y="32"/>
                </a:lnTo>
                <a:lnTo>
                  <a:pt x="0" y="30"/>
                </a:lnTo>
                <a:lnTo>
                  <a:pt x="0" y="30"/>
                </a:lnTo>
                <a:lnTo>
                  <a:pt x="0" y="28"/>
                </a:lnTo>
                <a:lnTo>
                  <a:pt x="32" y="18"/>
                </a:lnTo>
                <a:lnTo>
                  <a:pt x="32" y="18"/>
                </a:lnTo>
                <a:lnTo>
                  <a:pt x="30" y="14"/>
                </a:lnTo>
                <a:lnTo>
                  <a:pt x="26" y="12"/>
                </a:lnTo>
                <a:lnTo>
                  <a:pt x="26" y="12"/>
                </a:lnTo>
                <a:lnTo>
                  <a:pt x="24" y="10"/>
                </a:lnTo>
                <a:lnTo>
                  <a:pt x="20" y="12"/>
                </a:lnTo>
                <a:lnTo>
                  <a:pt x="20" y="12"/>
                </a:lnTo>
                <a:lnTo>
                  <a:pt x="14" y="14"/>
                </a:lnTo>
                <a:lnTo>
                  <a:pt x="14" y="14"/>
                </a:lnTo>
                <a:lnTo>
                  <a:pt x="12" y="20"/>
                </a:lnTo>
                <a:lnTo>
                  <a:pt x="0" y="20"/>
                </a:lnTo>
                <a:lnTo>
                  <a:pt x="0" y="20"/>
                </a:lnTo>
                <a:lnTo>
                  <a:pt x="2" y="14"/>
                </a:lnTo>
                <a:lnTo>
                  <a:pt x="6" y="10"/>
                </a:lnTo>
                <a:lnTo>
                  <a:pt x="6" y="10"/>
                </a:lnTo>
                <a:lnTo>
                  <a:pt x="10" y="6"/>
                </a:lnTo>
                <a:lnTo>
                  <a:pt x="16" y="2"/>
                </a:lnTo>
                <a:lnTo>
                  <a:pt x="16" y="2"/>
                </a:lnTo>
                <a:close/>
                <a:moveTo>
                  <a:pt x="16" y="32"/>
                </a:moveTo>
                <a:lnTo>
                  <a:pt x="16" y="32"/>
                </a:lnTo>
                <a:lnTo>
                  <a:pt x="18" y="34"/>
                </a:lnTo>
                <a:lnTo>
                  <a:pt x="22" y="38"/>
                </a:lnTo>
                <a:lnTo>
                  <a:pt x="22" y="38"/>
                </a:lnTo>
                <a:lnTo>
                  <a:pt x="26" y="38"/>
                </a:lnTo>
                <a:lnTo>
                  <a:pt x="28" y="38"/>
                </a:lnTo>
                <a:lnTo>
                  <a:pt x="28" y="38"/>
                </a:lnTo>
                <a:lnTo>
                  <a:pt x="32" y="36"/>
                </a:lnTo>
                <a:lnTo>
                  <a:pt x="34" y="32"/>
                </a:lnTo>
                <a:lnTo>
                  <a:pt x="34" y="32"/>
                </a:lnTo>
                <a:lnTo>
                  <a:pt x="36" y="30"/>
                </a:lnTo>
                <a:lnTo>
                  <a:pt x="36" y="26"/>
                </a:lnTo>
                <a:lnTo>
                  <a:pt x="16" y="32"/>
                </a:lnTo>
                <a:lnTo>
                  <a:pt x="16" y="32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94"/>
          <p:cNvSpPr/>
          <p:nvPr/>
        </p:nvSpPr>
        <p:spPr bwMode="auto">
          <a:xfrm>
            <a:off x="3559705" y="5327121"/>
            <a:ext cx="82550" cy="82550"/>
          </a:xfrm>
          <a:custGeom>
            <a:avLst/>
            <a:gdLst>
              <a:gd name="T0" fmla="*/ 38 w 52"/>
              <a:gd name="T1" fmla="*/ 48 h 52"/>
              <a:gd name="T2" fmla="*/ 28 w 52"/>
              <a:gd name="T3" fmla="*/ 36 h 52"/>
              <a:gd name="T4" fmla="*/ 28 w 52"/>
              <a:gd name="T5" fmla="*/ 34 h 52"/>
              <a:gd name="T6" fmla="*/ 26 w 52"/>
              <a:gd name="T7" fmla="*/ 36 h 52"/>
              <a:gd name="T8" fmla="*/ 20 w 52"/>
              <a:gd name="T9" fmla="*/ 50 h 52"/>
              <a:gd name="T10" fmla="*/ 6 w 52"/>
              <a:gd name="T11" fmla="*/ 52 h 52"/>
              <a:gd name="T12" fmla="*/ 18 w 52"/>
              <a:gd name="T13" fmla="*/ 28 h 52"/>
              <a:gd name="T14" fmla="*/ 0 w 52"/>
              <a:gd name="T15" fmla="*/ 8 h 52"/>
              <a:gd name="T16" fmla="*/ 14 w 52"/>
              <a:gd name="T17" fmla="*/ 6 h 52"/>
              <a:gd name="T18" fmla="*/ 24 w 52"/>
              <a:gd name="T19" fmla="*/ 16 h 52"/>
              <a:gd name="T20" fmla="*/ 26 w 52"/>
              <a:gd name="T21" fmla="*/ 18 h 52"/>
              <a:gd name="T22" fmla="*/ 26 w 52"/>
              <a:gd name="T23" fmla="*/ 16 h 52"/>
              <a:gd name="T24" fmla="*/ 32 w 52"/>
              <a:gd name="T25" fmla="*/ 2 h 52"/>
              <a:gd name="T26" fmla="*/ 46 w 52"/>
              <a:gd name="T27" fmla="*/ 0 h 52"/>
              <a:gd name="T28" fmla="*/ 34 w 52"/>
              <a:gd name="T29" fmla="*/ 26 h 52"/>
              <a:gd name="T30" fmla="*/ 52 w 52"/>
              <a:gd name="T31" fmla="*/ 46 h 52"/>
              <a:gd name="T32" fmla="*/ 38 w 52"/>
              <a:gd name="T33" fmla="*/ 48 h 52"/>
              <a:gd name="T34" fmla="*/ 38 w 52"/>
              <a:gd name="T35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52">
                <a:moveTo>
                  <a:pt x="38" y="48"/>
                </a:moveTo>
                <a:lnTo>
                  <a:pt x="28" y="36"/>
                </a:lnTo>
                <a:lnTo>
                  <a:pt x="28" y="34"/>
                </a:lnTo>
                <a:lnTo>
                  <a:pt x="26" y="36"/>
                </a:lnTo>
                <a:lnTo>
                  <a:pt x="20" y="50"/>
                </a:lnTo>
                <a:lnTo>
                  <a:pt x="6" y="52"/>
                </a:lnTo>
                <a:lnTo>
                  <a:pt x="18" y="28"/>
                </a:lnTo>
                <a:lnTo>
                  <a:pt x="0" y="8"/>
                </a:lnTo>
                <a:lnTo>
                  <a:pt x="14" y="6"/>
                </a:lnTo>
                <a:lnTo>
                  <a:pt x="24" y="16"/>
                </a:lnTo>
                <a:lnTo>
                  <a:pt x="26" y="18"/>
                </a:lnTo>
                <a:lnTo>
                  <a:pt x="26" y="16"/>
                </a:lnTo>
                <a:lnTo>
                  <a:pt x="32" y="2"/>
                </a:lnTo>
                <a:lnTo>
                  <a:pt x="46" y="0"/>
                </a:lnTo>
                <a:lnTo>
                  <a:pt x="34" y="26"/>
                </a:lnTo>
                <a:lnTo>
                  <a:pt x="52" y="46"/>
                </a:lnTo>
                <a:lnTo>
                  <a:pt x="38" y="48"/>
                </a:lnTo>
                <a:lnTo>
                  <a:pt x="38" y="48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95"/>
          <p:cNvSpPr/>
          <p:nvPr/>
        </p:nvSpPr>
        <p:spPr bwMode="auto">
          <a:xfrm>
            <a:off x="3505730" y="5336646"/>
            <a:ext cx="47625" cy="98425"/>
          </a:xfrm>
          <a:custGeom>
            <a:avLst/>
            <a:gdLst>
              <a:gd name="T0" fmla="*/ 0 w 30"/>
              <a:gd name="T1" fmla="*/ 4 h 62"/>
              <a:gd name="T2" fmla="*/ 0 w 30"/>
              <a:gd name="T3" fmla="*/ 4 h 62"/>
              <a:gd name="T4" fmla="*/ 6 w 30"/>
              <a:gd name="T5" fmla="*/ 2 h 62"/>
              <a:gd name="T6" fmla="*/ 6 w 30"/>
              <a:gd name="T7" fmla="*/ 2 h 62"/>
              <a:gd name="T8" fmla="*/ 14 w 30"/>
              <a:gd name="T9" fmla="*/ 0 h 62"/>
              <a:gd name="T10" fmla="*/ 14 w 30"/>
              <a:gd name="T11" fmla="*/ 0 h 62"/>
              <a:gd name="T12" fmla="*/ 18 w 30"/>
              <a:gd name="T13" fmla="*/ 2 h 62"/>
              <a:gd name="T14" fmla="*/ 18 w 30"/>
              <a:gd name="T15" fmla="*/ 2 h 62"/>
              <a:gd name="T16" fmla="*/ 22 w 30"/>
              <a:gd name="T17" fmla="*/ 4 h 62"/>
              <a:gd name="T18" fmla="*/ 22 w 30"/>
              <a:gd name="T19" fmla="*/ 4 h 62"/>
              <a:gd name="T20" fmla="*/ 24 w 30"/>
              <a:gd name="T21" fmla="*/ 8 h 62"/>
              <a:gd name="T22" fmla="*/ 24 w 30"/>
              <a:gd name="T23" fmla="*/ 8 h 62"/>
              <a:gd name="T24" fmla="*/ 26 w 30"/>
              <a:gd name="T25" fmla="*/ 14 h 62"/>
              <a:gd name="T26" fmla="*/ 24 w 30"/>
              <a:gd name="T27" fmla="*/ 38 h 62"/>
              <a:gd name="T28" fmla="*/ 30 w 30"/>
              <a:gd name="T29" fmla="*/ 38 h 62"/>
              <a:gd name="T30" fmla="*/ 30 w 30"/>
              <a:gd name="T31" fmla="*/ 48 h 62"/>
              <a:gd name="T32" fmla="*/ 24 w 30"/>
              <a:gd name="T33" fmla="*/ 48 h 62"/>
              <a:gd name="T34" fmla="*/ 24 w 30"/>
              <a:gd name="T35" fmla="*/ 62 h 62"/>
              <a:gd name="T36" fmla="*/ 10 w 30"/>
              <a:gd name="T37" fmla="*/ 62 h 62"/>
              <a:gd name="T38" fmla="*/ 10 w 30"/>
              <a:gd name="T39" fmla="*/ 48 h 62"/>
              <a:gd name="T40" fmla="*/ 2 w 30"/>
              <a:gd name="T41" fmla="*/ 46 h 62"/>
              <a:gd name="T42" fmla="*/ 2 w 30"/>
              <a:gd name="T43" fmla="*/ 36 h 62"/>
              <a:gd name="T44" fmla="*/ 10 w 30"/>
              <a:gd name="T45" fmla="*/ 36 h 62"/>
              <a:gd name="T46" fmla="*/ 12 w 30"/>
              <a:gd name="T47" fmla="*/ 18 h 62"/>
              <a:gd name="T48" fmla="*/ 12 w 30"/>
              <a:gd name="T49" fmla="*/ 18 h 62"/>
              <a:gd name="T50" fmla="*/ 10 w 30"/>
              <a:gd name="T51" fmla="*/ 14 h 62"/>
              <a:gd name="T52" fmla="*/ 10 w 30"/>
              <a:gd name="T53" fmla="*/ 14 h 62"/>
              <a:gd name="T54" fmla="*/ 8 w 30"/>
              <a:gd name="T55" fmla="*/ 14 h 62"/>
              <a:gd name="T56" fmla="*/ 8 w 30"/>
              <a:gd name="T57" fmla="*/ 14 h 62"/>
              <a:gd name="T58" fmla="*/ 4 w 30"/>
              <a:gd name="T59" fmla="*/ 14 h 62"/>
              <a:gd name="T60" fmla="*/ 4 w 30"/>
              <a:gd name="T61" fmla="*/ 14 h 62"/>
              <a:gd name="T62" fmla="*/ 2 w 30"/>
              <a:gd name="T63" fmla="*/ 14 h 62"/>
              <a:gd name="T64" fmla="*/ 0 w 30"/>
              <a:gd name="T65" fmla="*/ 4 h 62"/>
              <a:gd name="T66" fmla="*/ 0 w 30"/>
              <a:gd name="T67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" h="62">
                <a:moveTo>
                  <a:pt x="0" y="4"/>
                </a:moveTo>
                <a:lnTo>
                  <a:pt x="0" y="4"/>
                </a:lnTo>
                <a:lnTo>
                  <a:pt x="6" y="2"/>
                </a:lnTo>
                <a:lnTo>
                  <a:pt x="6" y="2"/>
                </a:lnTo>
                <a:lnTo>
                  <a:pt x="14" y="0"/>
                </a:lnTo>
                <a:lnTo>
                  <a:pt x="14" y="0"/>
                </a:lnTo>
                <a:lnTo>
                  <a:pt x="18" y="2"/>
                </a:lnTo>
                <a:lnTo>
                  <a:pt x="18" y="2"/>
                </a:lnTo>
                <a:lnTo>
                  <a:pt x="22" y="4"/>
                </a:lnTo>
                <a:lnTo>
                  <a:pt x="22" y="4"/>
                </a:lnTo>
                <a:lnTo>
                  <a:pt x="24" y="8"/>
                </a:lnTo>
                <a:lnTo>
                  <a:pt x="24" y="8"/>
                </a:lnTo>
                <a:lnTo>
                  <a:pt x="26" y="14"/>
                </a:lnTo>
                <a:lnTo>
                  <a:pt x="24" y="38"/>
                </a:lnTo>
                <a:lnTo>
                  <a:pt x="30" y="38"/>
                </a:lnTo>
                <a:lnTo>
                  <a:pt x="30" y="48"/>
                </a:lnTo>
                <a:lnTo>
                  <a:pt x="24" y="48"/>
                </a:lnTo>
                <a:lnTo>
                  <a:pt x="24" y="62"/>
                </a:lnTo>
                <a:lnTo>
                  <a:pt x="10" y="62"/>
                </a:lnTo>
                <a:lnTo>
                  <a:pt x="10" y="48"/>
                </a:lnTo>
                <a:lnTo>
                  <a:pt x="2" y="46"/>
                </a:lnTo>
                <a:lnTo>
                  <a:pt x="2" y="36"/>
                </a:lnTo>
                <a:lnTo>
                  <a:pt x="10" y="36"/>
                </a:lnTo>
                <a:lnTo>
                  <a:pt x="12" y="18"/>
                </a:lnTo>
                <a:lnTo>
                  <a:pt x="12" y="18"/>
                </a:lnTo>
                <a:lnTo>
                  <a:pt x="10" y="14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4" y="14"/>
                </a:lnTo>
                <a:lnTo>
                  <a:pt x="4" y="14"/>
                </a:lnTo>
                <a:lnTo>
                  <a:pt x="2" y="1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96"/>
          <p:cNvSpPr/>
          <p:nvPr/>
        </p:nvSpPr>
        <p:spPr bwMode="auto">
          <a:xfrm>
            <a:off x="1765830" y="5342996"/>
            <a:ext cx="79375" cy="98425"/>
          </a:xfrm>
          <a:custGeom>
            <a:avLst/>
            <a:gdLst>
              <a:gd name="T0" fmla="*/ 10 w 50"/>
              <a:gd name="T1" fmla="*/ 46 h 62"/>
              <a:gd name="T2" fmla="*/ 12 w 50"/>
              <a:gd name="T3" fmla="*/ 46 h 62"/>
              <a:gd name="T4" fmla="*/ 16 w 50"/>
              <a:gd name="T5" fmla="*/ 48 h 62"/>
              <a:gd name="T6" fmla="*/ 22 w 50"/>
              <a:gd name="T7" fmla="*/ 50 h 62"/>
              <a:gd name="T8" fmla="*/ 28 w 50"/>
              <a:gd name="T9" fmla="*/ 50 h 62"/>
              <a:gd name="T10" fmla="*/ 34 w 50"/>
              <a:gd name="T11" fmla="*/ 44 h 62"/>
              <a:gd name="T12" fmla="*/ 34 w 50"/>
              <a:gd name="T13" fmla="*/ 42 h 62"/>
              <a:gd name="T14" fmla="*/ 32 w 50"/>
              <a:gd name="T15" fmla="*/ 40 h 62"/>
              <a:gd name="T16" fmla="*/ 28 w 50"/>
              <a:gd name="T17" fmla="*/ 40 h 62"/>
              <a:gd name="T18" fmla="*/ 22 w 50"/>
              <a:gd name="T19" fmla="*/ 38 h 62"/>
              <a:gd name="T20" fmla="*/ 14 w 50"/>
              <a:gd name="T21" fmla="*/ 36 h 62"/>
              <a:gd name="T22" fmla="*/ 8 w 50"/>
              <a:gd name="T23" fmla="*/ 32 h 62"/>
              <a:gd name="T24" fmla="*/ 2 w 50"/>
              <a:gd name="T25" fmla="*/ 28 h 62"/>
              <a:gd name="T26" fmla="*/ 0 w 50"/>
              <a:gd name="T27" fmla="*/ 20 h 62"/>
              <a:gd name="T28" fmla="*/ 2 w 50"/>
              <a:gd name="T29" fmla="*/ 12 h 62"/>
              <a:gd name="T30" fmla="*/ 6 w 50"/>
              <a:gd name="T31" fmla="*/ 6 h 62"/>
              <a:gd name="T32" fmla="*/ 14 w 50"/>
              <a:gd name="T33" fmla="*/ 2 h 62"/>
              <a:gd name="T34" fmla="*/ 22 w 50"/>
              <a:gd name="T35" fmla="*/ 0 h 62"/>
              <a:gd name="T36" fmla="*/ 30 w 50"/>
              <a:gd name="T37" fmla="*/ 0 h 62"/>
              <a:gd name="T38" fmla="*/ 36 w 50"/>
              <a:gd name="T39" fmla="*/ 2 h 62"/>
              <a:gd name="T40" fmla="*/ 44 w 50"/>
              <a:gd name="T41" fmla="*/ 2 h 62"/>
              <a:gd name="T42" fmla="*/ 50 w 50"/>
              <a:gd name="T43" fmla="*/ 6 h 62"/>
              <a:gd name="T44" fmla="*/ 44 w 50"/>
              <a:gd name="T45" fmla="*/ 18 h 62"/>
              <a:gd name="T46" fmla="*/ 42 w 50"/>
              <a:gd name="T47" fmla="*/ 18 h 62"/>
              <a:gd name="T48" fmla="*/ 36 w 50"/>
              <a:gd name="T49" fmla="*/ 16 h 62"/>
              <a:gd name="T50" fmla="*/ 30 w 50"/>
              <a:gd name="T51" fmla="*/ 14 h 62"/>
              <a:gd name="T52" fmla="*/ 24 w 50"/>
              <a:gd name="T53" fmla="*/ 12 h 62"/>
              <a:gd name="T54" fmla="*/ 16 w 50"/>
              <a:gd name="T55" fmla="*/ 18 h 62"/>
              <a:gd name="T56" fmla="*/ 18 w 50"/>
              <a:gd name="T57" fmla="*/ 20 h 62"/>
              <a:gd name="T58" fmla="*/ 20 w 50"/>
              <a:gd name="T59" fmla="*/ 22 h 62"/>
              <a:gd name="T60" fmla="*/ 26 w 50"/>
              <a:gd name="T61" fmla="*/ 24 h 62"/>
              <a:gd name="T62" fmla="*/ 32 w 50"/>
              <a:gd name="T63" fmla="*/ 26 h 62"/>
              <a:gd name="T64" fmla="*/ 40 w 50"/>
              <a:gd name="T65" fmla="*/ 28 h 62"/>
              <a:gd name="T66" fmla="*/ 44 w 50"/>
              <a:gd name="T67" fmla="*/ 30 h 62"/>
              <a:gd name="T68" fmla="*/ 48 w 50"/>
              <a:gd name="T69" fmla="*/ 36 h 62"/>
              <a:gd name="T70" fmla="*/ 50 w 50"/>
              <a:gd name="T71" fmla="*/ 42 h 62"/>
              <a:gd name="T72" fmla="*/ 48 w 50"/>
              <a:gd name="T73" fmla="*/ 50 h 62"/>
              <a:gd name="T74" fmla="*/ 44 w 50"/>
              <a:gd name="T75" fmla="*/ 56 h 62"/>
              <a:gd name="T76" fmla="*/ 36 w 50"/>
              <a:gd name="T77" fmla="*/ 60 h 62"/>
              <a:gd name="T78" fmla="*/ 28 w 50"/>
              <a:gd name="T79" fmla="*/ 62 h 62"/>
              <a:gd name="T80" fmla="*/ 22 w 50"/>
              <a:gd name="T81" fmla="*/ 62 h 62"/>
              <a:gd name="T82" fmla="*/ 16 w 50"/>
              <a:gd name="T83" fmla="*/ 62 h 62"/>
              <a:gd name="T84" fmla="*/ 10 w 50"/>
              <a:gd name="T85" fmla="*/ 60 h 62"/>
              <a:gd name="T86" fmla="*/ 6 w 50"/>
              <a:gd name="T87" fmla="*/ 58 h 62"/>
              <a:gd name="T88" fmla="*/ 10 w 50"/>
              <a:gd name="T89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" h="62">
                <a:moveTo>
                  <a:pt x="10" y="46"/>
                </a:moveTo>
                <a:lnTo>
                  <a:pt x="10" y="46"/>
                </a:lnTo>
                <a:lnTo>
                  <a:pt x="12" y="46"/>
                </a:lnTo>
                <a:lnTo>
                  <a:pt x="12" y="46"/>
                </a:lnTo>
                <a:lnTo>
                  <a:pt x="16" y="48"/>
                </a:lnTo>
                <a:lnTo>
                  <a:pt x="16" y="48"/>
                </a:lnTo>
                <a:lnTo>
                  <a:pt x="22" y="50"/>
                </a:lnTo>
                <a:lnTo>
                  <a:pt x="22" y="50"/>
                </a:lnTo>
                <a:lnTo>
                  <a:pt x="28" y="50"/>
                </a:lnTo>
                <a:lnTo>
                  <a:pt x="28" y="50"/>
                </a:lnTo>
                <a:lnTo>
                  <a:pt x="34" y="48"/>
                </a:lnTo>
                <a:lnTo>
                  <a:pt x="34" y="44"/>
                </a:lnTo>
                <a:lnTo>
                  <a:pt x="34" y="44"/>
                </a:lnTo>
                <a:lnTo>
                  <a:pt x="34" y="42"/>
                </a:lnTo>
                <a:lnTo>
                  <a:pt x="34" y="42"/>
                </a:lnTo>
                <a:lnTo>
                  <a:pt x="32" y="40"/>
                </a:lnTo>
                <a:lnTo>
                  <a:pt x="32" y="40"/>
                </a:lnTo>
                <a:lnTo>
                  <a:pt x="28" y="40"/>
                </a:lnTo>
                <a:lnTo>
                  <a:pt x="28" y="40"/>
                </a:lnTo>
                <a:lnTo>
                  <a:pt x="22" y="38"/>
                </a:lnTo>
                <a:lnTo>
                  <a:pt x="22" y="38"/>
                </a:lnTo>
                <a:lnTo>
                  <a:pt x="14" y="36"/>
                </a:lnTo>
                <a:lnTo>
                  <a:pt x="14" y="36"/>
                </a:lnTo>
                <a:lnTo>
                  <a:pt x="8" y="32"/>
                </a:lnTo>
                <a:lnTo>
                  <a:pt x="8" y="32"/>
                </a:lnTo>
                <a:lnTo>
                  <a:pt x="2" y="28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6" y="6"/>
                </a:lnTo>
                <a:lnTo>
                  <a:pt x="6" y="6"/>
                </a:lnTo>
                <a:lnTo>
                  <a:pt x="14" y="2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0"/>
                </a:lnTo>
                <a:lnTo>
                  <a:pt x="30" y="0"/>
                </a:lnTo>
                <a:lnTo>
                  <a:pt x="36" y="2"/>
                </a:lnTo>
                <a:lnTo>
                  <a:pt x="36" y="2"/>
                </a:lnTo>
                <a:lnTo>
                  <a:pt x="44" y="2"/>
                </a:lnTo>
                <a:lnTo>
                  <a:pt x="44" y="2"/>
                </a:lnTo>
                <a:lnTo>
                  <a:pt x="50" y="6"/>
                </a:lnTo>
                <a:lnTo>
                  <a:pt x="44" y="18"/>
                </a:lnTo>
                <a:lnTo>
                  <a:pt x="44" y="18"/>
                </a:lnTo>
                <a:lnTo>
                  <a:pt x="42" y="18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4"/>
                </a:lnTo>
                <a:lnTo>
                  <a:pt x="30" y="14"/>
                </a:lnTo>
                <a:lnTo>
                  <a:pt x="24" y="12"/>
                </a:lnTo>
                <a:lnTo>
                  <a:pt x="24" y="12"/>
                </a:lnTo>
                <a:lnTo>
                  <a:pt x="18" y="14"/>
                </a:lnTo>
                <a:lnTo>
                  <a:pt x="16" y="18"/>
                </a:lnTo>
                <a:lnTo>
                  <a:pt x="16" y="18"/>
                </a:lnTo>
                <a:lnTo>
                  <a:pt x="18" y="20"/>
                </a:lnTo>
                <a:lnTo>
                  <a:pt x="18" y="20"/>
                </a:lnTo>
                <a:lnTo>
                  <a:pt x="20" y="22"/>
                </a:lnTo>
                <a:lnTo>
                  <a:pt x="20" y="22"/>
                </a:lnTo>
                <a:lnTo>
                  <a:pt x="26" y="24"/>
                </a:lnTo>
                <a:lnTo>
                  <a:pt x="26" y="24"/>
                </a:lnTo>
                <a:lnTo>
                  <a:pt x="32" y="26"/>
                </a:lnTo>
                <a:lnTo>
                  <a:pt x="32" y="26"/>
                </a:lnTo>
                <a:lnTo>
                  <a:pt x="40" y="28"/>
                </a:lnTo>
                <a:lnTo>
                  <a:pt x="40" y="28"/>
                </a:lnTo>
                <a:lnTo>
                  <a:pt x="44" y="30"/>
                </a:lnTo>
                <a:lnTo>
                  <a:pt x="44" y="30"/>
                </a:lnTo>
                <a:lnTo>
                  <a:pt x="48" y="36"/>
                </a:lnTo>
                <a:lnTo>
                  <a:pt x="48" y="36"/>
                </a:lnTo>
                <a:lnTo>
                  <a:pt x="50" y="42"/>
                </a:lnTo>
                <a:lnTo>
                  <a:pt x="50" y="42"/>
                </a:lnTo>
                <a:lnTo>
                  <a:pt x="48" y="50"/>
                </a:lnTo>
                <a:lnTo>
                  <a:pt x="48" y="50"/>
                </a:lnTo>
                <a:lnTo>
                  <a:pt x="44" y="56"/>
                </a:lnTo>
                <a:lnTo>
                  <a:pt x="44" y="56"/>
                </a:lnTo>
                <a:lnTo>
                  <a:pt x="36" y="60"/>
                </a:lnTo>
                <a:lnTo>
                  <a:pt x="36" y="60"/>
                </a:lnTo>
                <a:lnTo>
                  <a:pt x="28" y="62"/>
                </a:lnTo>
                <a:lnTo>
                  <a:pt x="28" y="62"/>
                </a:lnTo>
                <a:lnTo>
                  <a:pt x="22" y="62"/>
                </a:lnTo>
                <a:lnTo>
                  <a:pt x="22" y="62"/>
                </a:lnTo>
                <a:lnTo>
                  <a:pt x="16" y="62"/>
                </a:lnTo>
                <a:lnTo>
                  <a:pt x="16" y="62"/>
                </a:lnTo>
                <a:lnTo>
                  <a:pt x="10" y="60"/>
                </a:lnTo>
                <a:lnTo>
                  <a:pt x="10" y="60"/>
                </a:lnTo>
                <a:lnTo>
                  <a:pt x="6" y="58"/>
                </a:lnTo>
                <a:lnTo>
                  <a:pt x="10" y="46"/>
                </a:lnTo>
                <a:lnTo>
                  <a:pt x="10" y="46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97"/>
          <p:cNvSpPr>
            <a:spLocks noEditPoints="1"/>
          </p:cNvSpPr>
          <p:nvPr/>
        </p:nvSpPr>
        <p:spPr bwMode="auto">
          <a:xfrm>
            <a:off x="1676930" y="5339821"/>
            <a:ext cx="76200" cy="76200"/>
          </a:xfrm>
          <a:custGeom>
            <a:avLst/>
            <a:gdLst>
              <a:gd name="T0" fmla="*/ 28 w 48"/>
              <a:gd name="T1" fmla="*/ 0 h 48"/>
              <a:gd name="T2" fmla="*/ 38 w 48"/>
              <a:gd name="T3" fmla="*/ 4 h 48"/>
              <a:gd name="T4" fmla="*/ 44 w 48"/>
              <a:gd name="T5" fmla="*/ 10 h 48"/>
              <a:gd name="T6" fmla="*/ 48 w 48"/>
              <a:gd name="T7" fmla="*/ 18 h 48"/>
              <a:gd name="T8" fmla="*/ 48 w 48"/>
              <a:gd name="T9" fmla="*/ 28 h 48"/>
              <a:gd name="T10" fmla="*/ 44 w 48"/>
              <a:gd name="T11" fmla="*/ 36 h 48"/>
              <a:gd name="T12" fmla="*/ 38 w 48"/>
              <a:gd name="T13" fmla="*/ 42 h 48"/>
              <a:gd name="T14" fmla="*/ 30 w 48"/>
              <a:gd name="T15" fmla="*/ 46 h 48"/>
              <a:gd name="T16" fmla="*/ 20 w 48"/>
              <a:gd name="T17" fmla="*/ 48 h 48"/>
              <a:gd name="T18" fmla="*/ 10 w 48"/>
              <a:gd name="T19" fmla="*/ 44 h 48"/>
              <a:gd name="T20" fmla="*/ 4 w 48"/>
              <a:gd name="T21" fmla="*/ 38 h 48"/>
              <a:gd name="T22" fmla="*/ 0 w 48"/>
              <a:gd name="T23" fmla="*/ 30 h 48"/>
              <a:gd name="T24" fmla="*/ 0 w 48"/>
              <a:gd name="T25" fmla="*/ 20 h 48"/>
              <a:gd name="T26" fmla="*/ 2 w 48"/>
              <a:gd name="T27" fmla="*/ 12 h 48"/>
              <a:gd name="T28" fmla="*/ 8 w 48"/>
              <a:gd name="T29" fmla="*/ 4 h 48"/>
              <a:gd name="T30" fmla="*/ 16 w 48"/>
              <a:gd name="T31" fmla="*/ 0 h 48"/>
              <a:gd name="T32" fmla="*/ 28 w 48"/>
              <a:gd name="T33" fmla="*/ 0 h 48"/>
              <a:gd name="T34" fmla="*/ 34 w 48"/>
              <a:gd name="T35" fmla="*/ 26 h 48"/>
              <a:gd name="T36" fmla="*/ 32 w 48"/>
              <a:gd name="T37" fmla="*/ 16 h 48"/>
              <a:gd name="T38" fmla="*/ 30 w 48"/>
              <a:gd name="T39" fmla="*/ 14 h 48"/>
              <a:gd name="T40" fmla="*/ 26 w 48"/>
              <a:gd name="T41" fmla="*/ 12 h 48"/>
              <a:gd name="T42" fmla="*/ 22 w 48"/>
              <a:gd name="T43" fmla="*/ 12 h 48"/>
              <a:gd name="T44" fmla="*/ 18 w 48"/>
              <a:gd name="T45" fmla="*/ 14 h 48"/>
              <a:gd name="T46" fmla="*/ 16 w 48"/>
              <a:gd name="T47" fmla="*/ 18 h 48"/>
              <a:gd name="T48" fmla="*/ 14 w 48"/>
              <a:gd name="T49" fmla="*/ 22 h 48"/>
              <a:gd name="T50" fmla="*/ 16 w 48"/>
              <a:gd name="T51" fmla="*/ 32 h 48"/>
              <a:gd name="T52" fmla="*/ 18 w 48"/>
              <a:gd name="T53" fmla="*/ 34 h 48"/>
              <a:gd name="T54" fmla="*/ 22 w 48"/>
              <a:gd name="T55" fmla="*/ 36 h 48"/>
              <a:gd name="T56" fmla="*/ 26 w 48"/>
              <a:gd name="T57" fmla="*/ 36 h 48"/>
              <a:gd name="T58" fmla="*/ 30 w 48"/>
              <a:gd name="T59" fmla="*/ 34 h 48"/>
              <a:gd name="T60" fmla="*/ 32 w 48"/>
              <a:gd name="T61" fmla="*/ 30 h 48"/>
              <a:gd name="T62" fmla="*/ 34 w 48"/>
              <a:gd name="T63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48">
                <a:moveTo>
                  <a:pt x="28" y="0"/>
                </a:moveTo>
                <a:lnTo>
                  <a:pt x="28" y="0"/>
                </a:lnTo>
                <a:lnTo>
                  <a:pt x="38" y="4"/>
                </a:lnTo>
                <a:lnTo>
                  <a:pt x="38" y="4"/>
                </a:lnTo>
                <a:lnTo>
                  <a:pt x="44" y="10"/>
                </a:lnTo>
                <a:lnTo>
                  <a:pt x="44" y="10"/>
                </a:lnTo>
                <a:lnTo>
                  <a:pt x="48" y="18"/>
                </a:lnTo>
                <a:lnTo>
                  <a:pt x="48" y="18"/>
                </a:lnTo>
                <a:lnTo>
                  <a:pt x="48" y="28"/>
                </a:lnTo>
                <a:lnTo>
                  <a:pt x="48" y="28"/>
                </a:lnTo>
                <a:lnTo>
                  <a:pt x="44" y="36"/>
                </a:lnTo>
                <a:lnTo>
                  <a:pt x="44" y="36"/>
                </a:lnTo>
                <a:lnTo>
                  <a:pt x="38" y="42"/>
                </a:lnTo>
                <a:lnTo>
                  <a:pt x="38" y="42"/>
                </a:lnTo>
                <a:lnTo>
                  <a:pt x="30" y="46"/>
                </a:lnTo>
                <a:lnTo>
                  <a:pt x="30" y="46"/>
                </a:lnTo>
                <a:lnTo>
                  <a:pt x="20" y="48"/>
                </a:lnTo>
                <a:lnTo>
                  <a:pt x="20" y="48"/>
                </a:lnTo>
                <a:lnTo>
                  <a:pt x="10" y="44"/>
                </a:lnTo>
                <a:lnTo>
                  <a:pt x="10" y="44"/>
                </a:lnTo>
                <a:lnTo>
                  <a:pt x="4" y="38"/>
                </a:lnTo>
                <a:lnTo>
                  <a:pt x="4" y="38"/>
                </a:lnTo>
                <a:lnTo>
                  <a:pt x="0" y="30"/>
                </a:lnTo>
                <a:lnTo>
                  <a:pt x="0" y="30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8" y="4"/>
                </a:lnTo>
                <a:lnTo>
                  <a:pt x="8" y="4"/>
                </a:lnTo>
                <a:lnTo>
                  <a:pt x="16" y="0"/>
                </a:lnTo>
                <a:lnTo>
                  <a:pt x="16" y="0"/>
                </a:lnTo>
                <a:lnTo>
                  <a:pt x="28" y="0"/>
                </a:lnTo>
                <a:lnTo>
                  <a:pt x="28" y="0"/>
                </a:lnTo>
                <a:close/>
                <a:moveTo>
                  <a:pt x="34" y="26"/>
                </a:moveTo>
                <a:lnTo>
                  <a:pt x="34" y="26"/>
                </a:lnTo>
                <a:lnTo>
                  <a:pt x="34" y="20"/>
                </a:lnTo>
                <a:lnTo>
                  <a:pt x="32" y="16"/>
                </a:lnTo>
                <a:lnTo>
                  <a:pt x="32" y="16"/>
                </a:lnTo>
                <a:lnTo>
                  <a:pt x="30" y="14"/>
                </a:lnTo>
                <a:lnTo>
                  <a:pt x="26" y="12"/>
                </a:lnTo>
                <a:lnTo>
                  <a:pt x="26" y="12"/>
                </a:lnTo>
                <a:lnTo>
                  <a:pt x="22" y="12"/>
                </a:lnTo>
                <a:lnTo>
                  <a:pt x="22" y="12"/>
                </a:lnTo>
                <a:lnTo>
                  <a:pt x="18" y="14"/>
                </a:lnTo>
                <a:lnTo>
                  <a:pt x="18" y="14"/>
                </a:lnTo>
                <a:lnTo>
                  <a:pt x="16" y="18"/>
                </a:lnTo>
                <a:lnTo>
                  <a:pt x="16" y="18"/>
                </a:lnTo>
                <a:lnTo>
                  <a:pt x="14" y="22"/>
                </a:lnTo>
                <a:lnTo>
                  <a:pt x="14" y="22"/>
                </a:lnTo>
                <a:lnTo>
                  <a:pt x="14" y="28"/>
                </a:lnTo>
                <a:lnTo>
                  <a:pt x="16" y="32"/>
                </a:lnTo>
                <a:lnTo>
                  <a:pt x="16" y="32"/>
                </a:lnTo>
                <a:lnTo>
                  <a:pt x="18" y="34"/>
                </a:lnTo>
                <a:lnTo>
                  <a:pt x="22" y="36"/>
                </a:lnTo>
                <a:lnTo>
                  <a:pt x="22" y="36"/>
                </a:lnTo>
                <a:lnTo>
                  <a:pt x="26" y="36"/>
                </a:lnTo>
                <a:lnTo>
                  <a:pt x="26" y="36"/>
                </a:lnTo>
                <a:lnTo>
                  <a:pt x="30" y="34"/>
                </a:lnTo>
                <a:lnTo>
                  <a:pt x="30" y="34"/>
                </a:lnTo>
                <a:lnTo>
                  <a:pt x="32" y="30"/>
                </a:lnTo>
                <a:lnTo>
                  <a:pt x="32" y="30"/>
                </a:lnTo>
                <a:lnTo>
                  <a:pt x="34" y="26"/>
                </a:lnTo>
                <a:lnTo>
                  <a:pt x="34" y="26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98"/>
          <p:cNvSpPr/>
          <p:nvPr/>
        </p:nvSpPr>
        <p:spPr bwMode="auto">
          <a:xfrm>
            <a:off x="1543580" y="5289021"/>
            <a:ext cx="127000" cy="111125"/>
          </a:xfrm>
          <a:custGeom>
            <a:avLst/>
            <a:gdLst>
              <a:gd name="T0" fmla="*/ 12 w 80"/>
              <a:gd name="T1" fmla="*/ 0 h 70"/>
              <a:gd name="T2" fmla="*/ 26 w 80"/>
              <a:gd name="T3" fmla="*/ 6 h 70"/>
              <a:gd name="T4" fmla="*/ 16 w 80"/>
              <a:gd name="T5" fmla="*/ 30 h 70"/>
              <a:gd name="T6" fmla="*/ 16 w 80"/>
              <a:gd name="T7" fmla="*/ 30 h 70"/>
              <a:gd name="T8" fmla="*/ 14 w 80"/>
              <a:gd name="T9" fmla="*/ 36 h 70"/>
              <a:gd name="T10" fmla="*/ 14 w 80"/>
              <a:gd name="T11" fmla="*/ 36 h 70"/>
              <a:gd name="T12" fmla="*/ 18 w 80"/>
              <a:gd name="T13" fmla="*/ 40 h 70"/>
              <a:gd name="T14" fmla="*/ 18 w 80"/>
              <a:gd name="T15" fmla="*/ 40 h 70"/>
              <a:gd name="T16" fmla="*/ 20 w 80"/>
              <a:gd name="T17" fmla="*/ 40 h 70"/>
              <a:gd name="T18" fmla="*/ 20 w 80"/>
              <a:gd name="T19" fmla="*/ 40 h 70"/>
              <a:gd name="T20" fmla="*/ 24 w 80"/>
              <a:gd name="T21" fmla="*/ 40 h 70"/>
              <a:gd name="T22" fmla="*/ 24 w 80"/>
              <a:gd name="T23" fmla="*/ 40 h 70"/>
              <a:gd name="T24" fmla="*/ 26 w 80"/>
              <a:gd name="T25" fmla="*/ 38 h 70"/>
              <a:gd name="T26" fmla="*/ 26 w 80"/>
              <a:gd name="T27" fmla="*/ 38 h 70"/>
              <a:gd name="T28" fmla="*/ 30 w 80"/>
              <a:gd name="T29" fmla="*/ 36 h 70"/>
              <a:gd name="T30" fmla="*/ 40 w 80"/>
              <a:gd name="T31" fmla="*/ 12 h 70"/>
              <a:gd name="T32" fmla="*/ 52 w 80"/>
              <a:gd name="T33" fmla="*/ 18 h 70"/>
              <a:gd name="T34" fmla="*/ 42 w 80"/>
              <a:gd name="T35" fmla="*/ 40 h 70"/>
              <a:gd name="T36" fmla="*/ 42 w 80"/>
              <a:gd name="T37" fmla="*/ 40 h 70"/>
              <a:gd name="T38" fmla="*/ 42 w 80"/>
              <a:gd name="T39" fmla="*/ 48 h 70"/>
              <a:gd name="T40" fmla="*/ 42 w 80"/>
              <a:gd name="T41" fmla="*/ 48 h 70"/>
              <a:gd name="T42" fmla="*/ 44 w 80"/>
              <a:gd name="T43" fmla="*/ 52 h 70"/>
              <a:gd name="T44" fmla="*/ 44 w 80"/>
              <a:gd name="T45" fmla="*/ 52 h 70"/>
              <a:gd name="T46" fmla="*/ 50 w 80"/>
              <a:gd name="T47" fmla="*/ 52 h 70"/>
              <a:gd name="T48" fmla="*/ 50 w 80"/>
              <a:gd name="T49" fmla="*/ 52 h 70"/>
              <a:gd name="T50" fmla="*/ 56 w 80"/>
              <a:gd name="T51" fmla="*/ 48 h 70"/>
              <a:gd name="T52" fmla="*/ 66 w 80"/>
              <a:gd name="T53" fmla="*/ 24 h 70"/>
              <a:gd name="T54" fmla="*/ 80 w 80"/>
              <a:gd name="T55" fmla="*/ 28 h 70"/>
              <a:gd name="T56" fmla="*/ 62 w 80"/>
              <a:gd name="T57" fmla="*/ 70 h 70"/>
              <a:gd name="T58" fmla="*/ 50 w 80"/>
              <a:gd name="T59" fmla="*/ 66 h 70"/>
              <a:gd name="T60" fmla="*/ 52 w 80"/>
              <a:gd name="T61" fmla="*/ 58 h 70"/>
              <a:gd name="T62" fmla="*/ 52 w 80"/>
              <a:gd name="T63" fmla="*/ 58 h 70"/>
              <a:gd name="T64" fmla="*/ 48 w 80"/>
              <a:gd name="T65" fmla="*/ 60 h 70"/>
              <a:gd name="T66" fmla="*/ 44 w 80"/>
              <a:gd name="T67" fmla="*/ 62 h 70"/>
              <a:gd name="T68" fmla="*/ 44 w 80"/>
              <a:gd name="T69" fmla="*/ 62 h 70"/>
              <a:gd name="T70" fmla="*/ 38 w 80"/>
              <a:gd name="T71" fmla="*/ 62 h 70"/>
              <a:gd name="T72" fmla="*/ 34 w 80"/>
              <a:gd name="T73" fmla="*/ 60 h 70"/>
              <a:gd name="T74" fmla="*/ 34 w 80"/>
              <a:gd name="T75" fmla="*/ 60 h 70"/>
              <a:gd name="T76" fmla="*/ 30 w 80"/>
              <a:gd name="T77" fmla="*/ 58 h 70"/>
              <a:gd name="T78" fmla="*/ 30 w 80"/>
              <a:gd name="T79" fmla="*/ 58 h 70"/>
              <a:gd name="T80" fmla="*/ 26 w 80"/>
              <a:gd name="T81" fmla="*/ 54 h 70"/>
              <a:gd name="T82" fmla="*/ 26 w 80"/>
              <a:gd name="T83" fmla="*/ 54 h 70"/>
              <a:gd name="T84" fmla="*/ 26 w 80"/>
              <a:gd name="T85" fmla="*/ 50 h 70"/>
              <a:gd name="T86" fmla="*/ 26 w 80"/>
              <a:gd name="T87" fmla="*/ 50 h 70"/>
              <a:gd name="T88" fmla="*/ 26 w 80"/>
              <a:gd name="T89" fmla="*/ 46 h 70"/>
              <a:gd name="T90" fmla="*/ 26 w 80"/>
              <a:gd name="T91" fmla="*/ 46 h 70"/>
              <a:gd name="T92" fmla="*/ 22 w 80"/>
              <a:gd name="T93" fmla="*/ 50 h 70"/>
              <a:gd name="T94" fmla="*/ 16 w 80"/>
              <a:gd name="T95" fmla="*/ 50 h 70"/>
              <a:gd name="T96" fmla="*/ 16 w 80"/>
              <a:gd name="T97" fmla="*/ 50 h 70"/>
              <a:gd name="T98" fmla="*/ 12 w 80"/>
              <a:gd name="T99" fmla="*/ 50 h 70"/>
              <a:gd name="T100" fmla="*/ 6 w 80"/>
              <a:gd name="T101" fmla="*/ 48 h 70"/>
              <a:gd name="T102" fmla="*/ 6 w 80"/>
              <a:gd name="T103" fmla="*/ 48 h 70"/>
              <a:gd name="T104" fmla="*/ 2 w 80"/>
              <a:gd name="T105" fmla="*/ 44 h 70"/>
              <a:gd name="T106" fmla="*/ 2 w 80"/>
              <a:gd name="T107" fmla="*/ 44 h 70"/>
              <a:gd name="T108" fmla="*/ 0 w 80"/>
              <a:gd name="T109" fmla="*/ 38 h 70"/>
              <a:gd name="T110" fmla="*/ 0 w 80"/>
              <a:gd name="T111" fmla="*/ 38 h 70"/>
              <a:gd name="T112" fmla="*/ 0 w 80"/>
              <a:gd name="T113" fmla="*/ 32 h 70"/>
              <a:gd name="T114" fmla="*/ 0 w 80"/>
              <a:gd name="T115" fmla="*/ 32 h 70"/>
              <a:gd name="T116" fmla="*/ 2 w 80"/>
              <a:gd name="T117" fmla="*/ 28 h 70"/>
              <a:gd name="T118" fmla="*/ 12 w 80"/>
              <a:gd name="T119" fmla="*/ 0 h 70"/>
              <a:gd name="T120" fmla="*/ 12 w 80"/>
              <a:gd name="T12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" h="70">
                <a:moveTo>
                  <a:pt x="12" y="0"/>
                </a:moveTo>
                <a:lnTo>
                  <a:pt x="26" y="6"/>
                </a:lnTo>
                <a:lnTo>
                  <a:pt x="16" y="30"/>
                </a:lnTo>
                <a:lnTo>
                  <a:pt x="16" y="30"/>
                </a:lnTo>
                <a:lnTo>
                  <a:pt x="14" y="36"/>
                </a:lnTo>
                <a:lnTo>
                  <a:pt x="14" y="36"/>
                </a:lnTo>
                <a:lnTo>
                  <a:pt x="18" y="40"/>
                </a:lnTo>
                <a:lnTo>
                  <a:pt x="18" y="40"/>
                </a:lnTo>
                <a:lnTo>
                  <a:pt x="20" y="40"/>
                </a:lnTo>
                <a:lnTo>
                  <a:pt x="20" y="40"/>
                </a:lnTo>
                <a:lnTo>
                  <a:pt x="24" y="40"/>
                </a:lnTo>
                <a:lnTo>
                  <a:pt x="24" y="40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40" y="12"/>
                </a:lnTo>
                <a:lnTo>
                  <a:pt x="52" y="18"/>
                </a:lnTo>
                <a:lnTo>
                  <a:pt x="42" y="40"/>
                </a:lnTo>
                <a:lnTo>
                  <a:pt x="42" y="40"/>
                </a:lnTo>
                <a:lnTo>
                  <a:pt x="42" y="48"/>
                </a:lnTo>
                <a:lnTo>
                  <a:pt x="42" y="48"/>
                </a:lnTo>
                <a:lnTo>
                  <a:pt x="44" y="52"/>
                </a:lnTo>
                <a:lnTo>
                  <a:pt x="44" y="52"/>
                </a:lnTo>
                <a:lnTo>
                  <a:pt x="50" y="52"/>
                </a:lnTo>
                <a:lnTo>
                  <a:pt x="50" y="52"/>
                </a:lnTo>
                <a:lnTo>
                  <a:pt x="56" y="48"/>
                </a:lnTo>
                <a:lnTo>
                  <a:pt x="66" y="24"/>
                </a:lnTo>
                <a:lnTo>
                  <a:pt x="80" y="28"/>
                </a:lnTo>
                <a:lnTo>
                  <a:pt x="62" y="70"/>
                </a:lnTo>
                <a:lnTo>
                  <a:pt x="50" y="66"/>
                </a:lnTo>
                <a:lnTo>
                  <a:pt x="52" y="58"/>
                </a:lnTo>
                <a:lnTo>
                  <a:pt x="52" y="58"/>
                </a:lnTo>
                <a:lnTo>
                  <a:pt x="48" y="60"/>
                </a:lnTo>
                <a:lnTo>
                  <a:pt x="44" y="62"/>
                </a:lnTo>
                <a:lnTo>
                  <a:pt x="44" y="62"/>
                </a:lnTo>
                <a:lnTo>
                  <a:pt x="38" y="62"/>
                </a:lnTo>
                <a:lnTo>
                  <a:pt x="34" y="60"/>
                </a:lnTo>
                <a:lnTo>
                  <a:pt x="34" y="60"/>
                </a:lnTo>
                <a:lnTo>
                  <a:pt x="30" y="58"/>
                </a:lnTo>
                <a:lnTo>
                  <a:pt x="30" y="58"/>
                </a:lnTo>
                <a:lnTo>
                  <a:pt x="26" y="54"/>
                </a:lnTo>
                <a:lnTo>
                  <a:pt x="26" y="54"/>
                </a:lnTo>
                <a:lnTo>
                  <a:pt x="26" y="50"/>
                </a:lnTo>
                <a:lnTo>
                  <a:pt x="26" y="50"/>
                </a:lnTo>
                <a:lnTo>
                  <a:pt x="26" y="46"/>
                </a:lnTo>
                <a:lnTo>
                  <a:pt x="26" y="46"/>
                </a:lnTo>
                <a:lnTo>
                  <a:pt x="22" y="50"/>
                </a:lnTo>
                <a:lnTo>
                  <a:pt x="16" y="50"/>
                </a:lnTo>
                <a:lnTo>
                  <a:pt x="16" y="50"/>
                </a:lnTo>
                <a:lnTo>
                  <a:pt x="12" y="50"/>
                </a:lnTo>
                <a:lnTo>
                  <a:pt x="6" y="48"/>
                </a:lnTo>
                <a:lnTo>
                  <a:pt x="6" y="48"/>
                </a:lnTo>
                <a:lnTo>
                  <a:pt x="2" y="44"/>
                </a:lnTo>
                <a:lnTo>
                  <a:pt x="2" y="44"/>
                </a:lnTo>
                <a:lnTo>
                  <a:pt x="0" y="38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99"/>
          <p:cNvSpPr>
            <a:spLocks noEditPoints="1"/>
          </p:cNvSpPr>
          <p:nvPr/>
        </p:nvSpPr>
        <p:spPr bwMode="auto">
          <a:xfrm>
            <a:off x="1464205" y="5241396"/>
            <a:ext cx="79375" cy="79375"/>
          </a:xfrm>
          <a:custGeom>
            <a:avLst/>
            <a:gdLst>
              <a:gd name="T0" fmla="*/ 40 w 50"/>
              <a:gd name="T1" fmla="*/ 8 h 50"/>
              <a:gd name="T2" fmla="*/ 40 w 50"/>
              <a:gd name="T3" fmla="*/ 8 h 50"/>
              <a:gd name="T4" fmla="*/ 48 w 50"/>
              <a:gd name="T5" fmla="*/ 16 h 50"/>
              <a:gd name="T6" fmla="*/ 48 w 50"/>
              <a:gd name="T7" fmla="*/ 16 h 50"/>
              <a:gd name="T8" fmla="*/ 50 w 50"/>
              <a:gd name="T9" fmla="*/ 24 h 50"/>
              <a:gd name="T10" fmla="*/ 50 w 50"/>
              <a:gd name="T11" fmla="*/ 24 h 50"/>
              <a:gd name="T12" fmla="*/ 48 w 50"/>
              <a:gd name="T13" fmla="*/ 34 h 50"/>
              <a:gd name="T14" fmla="*/ 48 w 50"/>
              <a:gd name="T15" fmla="*/ 34 h 50"/>
              <a:gd name="T16" fmla="*/ 44 w 50"/>
              <a:gd name="T17" fmla="*/ 40 h 50"/>
              <a:gd name="T18" fmla="*/ 44 w 50"/>
              <a:gd name="T19" fmla="*/ 40 h 50"/>
              <a:gd name="T20" fmla="*/ 36 w 50"/>
              <a:gd name="T21" fmla="*/ 46 h 50"/>
              <a:gd name="T22" fmla="*/ 36 w 50"/>
              <a:gd name="T23" fmla="*/ 46 h 50"/>
              <a:gd name="T24" fmla="*/ 28 w 50"/>
              <a:gd name="T25" fmla="*/ 50 h 50"/>
              <a:gd name="T26" fmla="*/ 28 w 50"/>
              <a:gd name="T27" fmla="*/ 50 h 50"/>
              <a:gd name="T28" fmla="*/ 20 w 50"/>
              <a:gd name="T29" fmla="*/ 48 h 50"/>
              <a:gd name="T30" fmla="*/ 20 w 50"/>
              <a:gd name="T31" fmla="*/ 48 h 50"/>
              <a:gd name="T32" fmla="*/ 10 w 50"/>
              <a:gd name="T33" fmla="*/ 44 h 50"/>
              <a:gd name="T34" fmla="*/ 10 w 50"/>
              <a:gd name="T35" fmla="*/ 44 h 50"/>
              <a:gd name="T36" fmla="*/ 4 w 50"/>
              <a:gd name="T37" fmla="*/ 34 h 50"/>
              <a:gd name="T38" fmla="*/ 4 w 50"/>
              <a:gd name="T39" fmla="*/ 34 h 50"/>
              <a:gd name="T40" fmla="*/ 0 w 50"/>
              <a:gd name="T41" fmla="*/ 26 h 50"/>
              <a:gd name="T42" fmla="*/ 0 w 50"/>
              <a:gd name="T43" fmla="*/ 26 h 50"/>
              <a:gd name="T44" fmla="*/ 2 w 50"/>
              <a:gd name="T45" fmla="*/ 18 h 50"/>
              <a:gd name="T46" fmla="*/ 2 w 50"/>
              <a:gd name="T47" fmla="*/ 18 h 50"/>
              <a:gd name="T48" fmla="*/ 6 w 50"/>
              <a:gd name="T49" fmla="*/ 10 h 50"/>
              <a:gd name="T50" fmla="*/ 6 w 50"/>
              <a:gd name="T51" fmla="*/ 10 h 50"/>
              <a:gd name="T52" fmla="*/ 8 w 50"/>
              <a:gd name="T53" fmla="*/ 8 h 50"/>
              <a:gd name="T54" fmla="*/ 8 w 50"/>
              <a:gd name="T55" fmla="*/ 8 h 50"/>
              <a:gd name="T56" fmla="*/ 10 w 50"/>
              <a:gd name="T57" fmla="*/ 6 h 50"/>
              <a:gd name="T58" fmla="*/ 36 w 50"/>
              <a:gd name="T59" fmla="*/ 28 h 50"/>
              <a:gd name="T60" fmla="*/ 36 w 50"/>
              <a:gd name="T61" fmla="*/ 28 h 50"/>
              <a:gd name="T62" fmla="*/ 38 w 50"/>
              <a:gd name="T63" fmla="*/ 24 h 50"/>
              <a:gd name="T64" fmla="*/ 38 w 50"/>
              <a:gd name="T65" fmla="*/ 20 h 50"/>
              <a:gd name="T66" fmla="*/ 38 w 50"/>
              <a:gd name="T67" fmla="*/ 20 h 50"/>
              <a:gd name="T68" fmla="*/ 36 w 50"/>
              <a:gd name="T69" fmla="*/ 18 h 50"/>
              <a:gd name="T70" fmla="*/ 34 w 50"/>
              <a:gd name="T71" fmla="*/ 14 h 50"/>
              <a:gd name="T72" fmla="*/ 34 w 50"/>
              <a:gd name="T73" fmla="*/ 14 h 50"/>
              <a:gd name="T74" fmla="*/ 28 w 50"/>
              <a:gd name="T75" fmla="*/ 12 h 50"/>
              <a:gd name="T76" fmla="*/ 28 w 50"/>
              <a:gd name="T77" fmla="*/ 12 h 50"/>
              <a:gd name="T78" fmla="*/ 24 w 50"/>
              <a:gd name="T79" fmla="*/ 12 h 50"/>
              <a:gd name="T80" fmla="*/ 16 w 50"/>
              <a:gd name="T81" fmla="*/ 2 h 50"/>
              <a:gd name="T82" fmla="*/ 16 w 50"/>
              <a:gd name="T83" fmla="*/ 2 h 50"/>
              <a:gd name="T84" fmla="*/ 22 w 50"/>
              <a:gd name="T85" fmla="*/ 0 h 50"/>
              <a:gd name="T86" fmla="*/ 28 w 50"/>
              <a:gd name="T87" fmla="*/ 0 h 50"/>
              <a:gd name="T88" fmla="*/ 28 w 50"/>
              <a:gd name="T89" fmla="*/ 0 h 50"/>
              <a:gd name="T90" fmla="*/ 34 w 50"/>
              <a:gd name="T91" fmla="*/ 4 h 50"/>
              <a:gd name="T92" fmla="*/ 40 w 50"/>
              <a:gd name="T93" fmla="*/ 8 h 50"/>
              <a:gd name="T94" fmla="*/ 40 w 50"/>
              <a:gd name="T95" fmla="*/ 8 h 50"/>
              <a:gd name="T96" fmla="*/ 16 w 50"/>
              <a:gd name="T97" fmla="*/ 22 h 50"/>
              <a:gd name="T98" fmla="*/ 16 w 50"/>
              <a:gd name="T99" fmla="*/ 22 h 50"/>
              <a:gd name="T100" fmla="*/ 14 w 50"/>
              <a:gd name="T101" fmla="*/ 26 h 50"/>
              <a:gd name="T102" fmla="*/ 14 w 50"/>
              <a:gd name="T103" fmla="*/ 30 h 50"/>
              <a:gd name="T104" fmla="*/ 14 w 50"/>
              <a:gd name="T105" fmla="*/ 30 h 50"/>
              <a:gd name="T106" fmla="*/ 14 w 50"/>
              <a:gd name="T107" fmla="*/ 32 h 50"/>
              <a:gd name="T108" fmla="*/ 16 w 50"/>
              <a:gd name="T109" fmla="*/ 36 h 50"/>
              <a:gd name="T110" fmla="*/ 16 w 50"/>
              <a:gd name="T111" fmla="*/ 36 h 50"/>
              <a:gd name="T112" fmla="*/ 20 w 50"/>
              <a:gd name="T113" fmla="*/ 38 h 50"/>
              <a:gd name="T114" fmla="*/ 24 w 50"/>
              <a:gd name="T115" fmla="*/ 38 h 50"/>
              <a:gd name="T116" fmla="*/ 24 w 50"/>
              <a:gd name="T117" fmla="*/ 38 h 50"/>
              <a:gd name="T118" fmla="*/ 26 w 50"/>
              <a:gd name="T119" fmla="*/ 38 h 50"/>
              <a:gd name="T120" fmla="*/ 30 w 50"/>
              <a:gd name="T121" fmla="*/ 34 h 50"/>
              <a:gd name="T122" fmla="*/ 16 w 50"/>
              <a:gd name="T123" fmla="*/ 22 h 50"/>
              <a:gd name="T124" fmla="*/ 16 w 50"/>
              <a:gd name="T125" fmla="*/ 2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" h="50">
                <a:moveTo>
                  <a:pt x="40" y="8"/>
                </a:moveTo>
                <a:lnTo>
                  <a:pt x="40" y="8"/>
                </a:lnTo>
                <a:lnTo>
                  <a:pt x="48" y="16"/>
                </a:lnTo>
                <a:lnTo>
                  <a:pt x="48" y="16"/>
                </a:lnTo>
                <a:lnTo>
                  <a:pt x="50" y="24"/>
                </a:lnTo>
                <a:lnTo>
                  <a:pt x="50" y="24"/>
                </a:lnTo>
                <a:lnTo>
                  <a:pt x="48" y="34"/>
                </a:lnTo>
                <a:lnTo>
                  <a:pt x="48" y="34"/>
                </a:lnTo>
                <a:lnTo>
                  <a:pt x="44" y="40"/>
                </a:lnTo>
                <a:lnTo>
                  <a:pt x="44" y="40"/>
                </a:lnTo>
                <a:lnTo>
                  <a:pt x="36" y="46"/>
                </a:lnTo>
                <a:lnTo>
                  <a:pt x="36" y="46"/>
                </a:lnTo>
                <a:lnTo>
                  <a:pt x="28" y="50"/>
                </a:lnTo>
                <a:lnTo>
                  <a:pt x="28" y="50"/>
                </a:lnTo>
                <a:lnTo>
                  <a:pt x="20" y="48"/>
                </a:lnTo>
                <a:lnTo>
                  <a:pt x="20" y="48"/>
                </a:lnTo>
                <a:lnTo>
                  <a:pt x="10" y="44"/>
                </a:lnTo>
                <a:lnTo>
                  <a:pt x="10" y="44"/>
                </a:lnTo>
                <a:lnTo>
                  <a:pt x="4" y="34"/>
                </a:lnTo>
                <a:lnTo>
                  <a:pt x="4" y="34"/>
                </a:lnTo>
                <a:lnTo>
                  <a:pt x="0" y="26"/>
                </a:lnTo>
                <a:lnTo>
                  <a:pt x="0" y="26"/>
                </a:lnTo>
                <a:lnTo>
                  <a:pt x="2" y="18"/>
                </a:lnTo>
                <a:lnTo>
                  <a:pt x="2" y="18"/>
                </a:lnTo>
                <a:lnTo>
                  <a:pt x="6" y="10"/>
                </a:lnTo>
                <a:lnTo>
                  <a:pt x="6" y="10"/>
                </a:lnTo>
                <a:lnTo>
                  <a:pt x="8" y="8"/>
                </a:lnTo>
                <a:lnTo>
                  <a:pt x="8" y="8"/>
                </a:lnTo>
                <a:lnTo>
                  <a:pt x="10" y="6"/>
                </a:lnTo>
                <a:lnTo>
                  <a:pt x="36" y="28"/>
                </a:lnTo>
                <a:lnTo>
                  <a:pt x="36" y="28"/>
                </a:lnTo>
                <a:lnTo>
                  <a:pt x="38" y="24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4" y="14"/>
                </a:lnTo>
                <a:lnTo>
                  <a:pt x="34" y="14"/>
                </a:lnTo>
                <a:lnTo>
                  <a:pt x="28" y="12"/>
                </a:lnTo>
                <a:lnTo>
                  <a:pt x="28" y="12"/>
                </a:lnTo>
                <a:lnTo>
                  <a:pt x="24" y="12"/>
                </a:lnTo>
                <a:lnTo>
                  <a:pt x="16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28" y="0"/>
                </a:lnTo>
                <a:lnTo>
                  <a:pt x="34" y="4"/>
                </a:lnTo>
                <a:lnTo>
                  <a:pt x="40" y="8"/>
                </a:lnTo>
                <a:lnTo>
                  <a:pt x="40" y="8"/>
                </a:lnTo>
                <a:close/>
                <a:moveTo>
                  <a:pt x="16" y="22"/>
                </a:moveTo>
                <a:lnTo>
                  <a:pt x="16" y="22"/>
                </a:lnTo>
                <a:lnTo>
                  <a:pt x="14" y="26"/>
                </a:lnTo>
                <a:lnTo>
                  <a:pt x="14" y="30"/>
                </a:lnTo>
                <a:lnTo>
                  <a:pt x="14" y="30"/>
                </a:lnTo>
                <a:lnTo>
                  <a:pt x="14" y="32"/>
                </a:lnTo>
                <a:lnTo>
                  <a:pt x="16" y="36"/>
                </a:lnTo>
                <a:lnTo>
                  <a:pt x="16" y="36"/>
                </a:lnTo>
                <a:lnTo>
                  <a:pt x="20" y="38"/>
                </a:lnTo>
                <a:lnTo>
                  <a:pt x="24" y="38"/>
                </a:lnTo>
                <a:lnTo>
                  <a:pt x="24" y="38"/>
                </a:lnTo>
                <a:lnTo>
                  <a:pt x="26" y="38"/>
                </a:lnTo>
                <a:lnTo>
                  <a:pt x="30" y="34"/>
                </a:lnTo>
                <a:lnTo>
                  <a:pt x="16" y="22"/>
                </a:lnTo>
                <a:lnTo>
                  <a:pt x="16" y="22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00"/>
          <p:cNvSpPr/>
          <p:nvPr/>
        </p:nvSpPr>
        <p:spPr bwMode="auto">
          <a:xfrm>
            <a:off x="1349905" y="5162021"/>
            <a:ext cx="111125" cy="95250"/>
          </a:xfrm>
          <a:custGeom>
            <a:avLst/>
            <a:gdLst>
              <a:gd name="T0" fmla="*/ 12 w 70"/>
              <a:gd name="T1" fmla="*/ 10 h 60"/>
              <a:gd name="T2" fmla="*/ 22 w 70"/>
              <a:gd name="T3" fmla="*/ 26 h 60"/>
              <a:gd name="T4" fmla="*/ 62 w 70"/>
              <a:gd name="T5" fmla="*/ 0 h 60"/>
              <a:gd name="T6" fmla="*/ 70 w 70"/>
              <a:gd name="T7" fmla="*/ 10 h 60"/>
              <a:gd name="T8" fmla="*/ 30 w 70"/>
              <a:gd name="T9" fmla="*/ 38 h 60"/>
              <a:gd name="T10" fmla="*/ 40 w 70"/>
              <a:gd name="T11" fmla="*/ 54 h 60"/>
              <a:gd name="T12" fmla="*/ 28 w 70"/>
              <a:gd name="T13" fmla="*/ 60 h 60"/>
              <a:gd name="T14" fmla="*/ 0 w 70"/>
              <a:gd name="T15" fmla="*/ 16 h 60"/>
              <a:gd name="T16" fmla="*/ 12 w 70"/>
              <a:gd name="T17" fmla="*/ 10 h 60"/>
              <a:gd name="T18" fmla="*/ 12 w 70"/>
              <a:gd name="T1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60">
                <a:moveTo>
                  <a:pt x="12" y="10"/>
                </a:moveTo>
                <a:lnTo>
                  <a:pt x="22" y="26"/>
                </a:lnTo>
                <a:lnTo>
                  <a:pt x="62" y="0"/>
                </a:lnTo>
                <a:lnTo>
                  <a:pt x="70" y="10"/>
                </a:lnTo>
                <a:lnTo>
                  <a:pt x="30" y="38"/>
                </a:lnTo>
                <a:lnTo>
                  <a:pt x="40" y="54"/>
                </a:lnTo>
                <a:lnTo>
                  <a:pt x="28" y="60"/>
                </a:lnTo>
                <a:lnTo>
                  <a:pt x="0" y="16"/>
                </a:lnTo>
                <a:lnTo>
                  <a:pt x="12" y="10"/>
                </a:lnTo>
                <a:lnTo>
                  <a:pt x="12" y="1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01"/>
          <p:cNvSpPr>
            <a:spLocks noEditPoints="1"/>
          </p:cNvSpPr>
          <p:nvPr/>
        </p:nvSpPr>
        <p:spPr bwMode="auto">
          <a:xfrm>
            <a:off x="1353080" y="5082646"/>
            <a:ext cx="73025" cy="76200"/>
          </a:xfrm>
          <a:custGeom>
            <a:avLst/>
            <a:gdLst>
              <a:gd name="T0" fmla="*/ 46 w 46"/>
              <a:gd name="T1" fmla="*/ 16 h 48"/>
              <a:gd name="T2" fmla="*/ 46 w 46"/>
              <a:gd name="T3" fmla="*/ 16 h 48"/>
              <a:gd name="T4" fmla="*/ 46 w 46"/>
              <a:gd name="T5" fmla="*/ 26 h 48"/>
              <a:gd name="T6" fmla="*/ 46 w 46"/>
              <a:gd name="T7" fmla="*/ 26 h 48"/>
              <a:gd name="T8" fmla="*/ 44 w 46"/>
              <a:gd name="T9" fmla="*/ 36 h 48"/>
              <a:gd name="T10" fmla="*/ 44 w 46"/>
              <a:gd name="T11" fmla="*/ 36 h 48"/>
              <a:gd name="T12" fmla="*/ 40 w 46"/>
              <a:gd name="T13" fmla="*/ 42 h 48"/>
              <a:gd name="T14" fmla="*/ 40 w 46"/>
              <a:gd name="T15" fmla="*/ 42 h 48"/>
              <a:gd name="T16" fmla="*/ 32 w 46"/>
              <a:gd name="T17" fmla="*/ 46 h 48"/>
              <a:gd name="T18" fmla="*/ 32 w 46"/>
              <a:gd name="T19" fmla="*/ 46 h 48"/>
              <a:gd name="T20" fmla="*/ 22 w 46"/>
              <a:gd name="T21" fmla="*/ 48 h 48"/>
              <a:gd name="T22" fmla="*/ 22 w 46"/>
              <a:gd name="T23" fmla="*/ 48 h 48"/>
              <a:gd name="T24" fmla="*/ 14 w 46"/>
              <a:gd name="T25" fmla="*/ 46 h 48"/>
              <a:gd name="T26" fmla="*/ 14 w 46"/>
              <a:gd name="T27" fmla="*/ 46 h 48"/>
              <a:gd name="T28" fmla="*/ 6 w 46"/>
              <a:gd name="T29" fmla="*/ 40 h 48"/>
              <a:gd name="T30" fmla="*/ 6 w 46"/>
              <a:gd name="T31" fmla="*/ 40 h 48"/>
              <a:gd name="T32" fmla="*/ 0 w 46"/>
              <a:gd name="T33" fmla="*/ 32 h 48"/>
              <a:gd name="T34" fmla="*/ 0 w 46"/>
              <a:gd name="T35" fmla="*/ 32 h 48"/>
              <a:gd name="T36" fmla="*/ 0 w 46"/>
              <a:gd name="T37" fmla="*/ 20 h 48"/>
              <a:gd name="T38" fmla="*/ 0 w 46"/>
              <a:gd name="T39" fmla="*/ 20 h 48"/>
              <a:gd name="T40" fmla="*/ 2 w 46"/>
              <a:gd name="T41" fmla="*/ 12 h 48"/>
              <a:gd name="T42" fmla="*/ 2 w 46"/>
              <a:gd name="T43" fmla="*/ 12 h 48"/>
              <a:gd name="T44" fmla="*/ 8 w 46"/>
              <a:gd name="T45" fmla="*/ 4 h 48"/>
              <a:gd name="T46" fmla="*/ 8 w 46"/>
              <a:gd name="T47" fmla="*/ 4 h 48"/>
              <a:gd name="T48" fmla="*/ 16 w 46"/>
              <a:gd name="T49" fmla="*/ 0 h 48"/>
              <a:gd name="T50" fmla="*/ 16 w 46"/>
              <a:gd name="T51" fmla="*/ 0 h 48"/>
              <a:gd name="T52" fmla="*/ 18 w 46"/>
              <a:gd name="T53" fmla="*/ 0 h 48"/>
              <a:gd name="T54" fmla="*/ 18 w 46"/>
              <a:gd name="T55" fmla="*/ 0 h 48"/>
              <a:gd name="T56" fmla="*/ 20 w 46"/>
              <a:gd name="T57" fmla="*/ 0 h 48"/>
              <a:gd name="T58" fmla="*/ 30 w 46"/>
              <a:gd name="T59" fmla="*/ 32 h 48"/>
              <a:gd name="T60" fmla="*/ 30 w 46"/>
              <a:gd name="T61" fmla="*/ 32 h 48"/>
              <a:gd name="T62" fmla="*/ 34 w 46"/>
              <a:gd name="T63" fmla="*/ 30 h 48"/>
              <a:gd name="T64" fmla="*/ 36 w 46"/>
              <a:gd name="T65" fmla="*/ 26 h 48"/>
              <a:gd name="T66" fmla="*/ 36 w 46"/>
              <a:gd name="T67" fmla="*/ 26 h 48"/>
              <a:gd name="T68" fmla="*/ 36 w 46"/>
              <a:gd name="T69" fmla="*/ 22 h 48"/>
              <a:gd name="T70" fmla="*/ 36 w 46"/>
              <a:gd name="T71" fmla="*/ 18 h 48"/>
              <a:gd name="T72" fmla="*/ 36 w 46"/>
              <a:gd name="T73" fmla="*/ 18 h 48"/>
              <a:gd name="T74" fmla="*/ 32 w 46"/>
              <a:gd name="T75" fmla="*/ 14 h 48"/>
              <a:gd name="T76" fmla="*/ 32 w 46"/>
              <a:gd name="T77" fmla="*/ 14 h 48"/>
              <a:gd name="T78" fmla="*/ 28 w 46"/>
              <a:gd name="T79" fmla="*/ 12 h 48"/>
              <a:gd name="T80" fmla="*/ 26 w 46"/>
              <a:gd name="T81" fmla="*/ 0 h 48"/>
              <a:gd name="T82" fmla="*/ 26 w 46"/>
              <a:gd name="T83" fmla="*/ 0 h 48"/>
              <a:gd name="T84" fmla="*/ 32 w 46"/>
              <a:gd name="T85" fmla="*/ 0 h 48"/>
              <a:gd name="T86" fmla="*/ 38 w 46"/>
              <a:gd name="T87" fmla="*/ 4 h 48"/>
              <a:gd name="T88" fmla="*/ 38 w 46"/>
              <a:gd name="T89" fmla="*/ 4 h 48"/>
              <a:gd name="T90" fmla="*/ 42 w 46"/>
              <a:gd name="T91" fmla="*/ 10 h 48"/>
              <a:gd name="T92" fmla="*/ 46 w 46"/>
              <a:gd name="T93" fmla="*/ 16 h 48"/>
              <a:gd name="T94" fmla="*/ 46 w 46"/>
              <a:gd name="T95" fmla="*/ 16 h 48"/>
              <a:gd name="T96" fmla="*/ 16 w 46"/>
              <a:gd name="T97" fmla="*/ 16 h 48"/>
              <a:gd name="T98" fmla="*/ 16 w 46"/>
              <a:gd name="T99" fmla="*/ 16 h 48"/>
              <a:gd name="T100" fmla="*/ 12 w 46"/>
              <a:gd name="T101" fmla="*/ 18 h 48"/>
              <a:gd name="T102" fmla="*/ 10 w 46"/>
              <a:gd name="T103" fmla="*/ 20 h 48"/>
              <a:gd name="T104" fmla="*/ 10 w 46"/>
              <a:gd name="T105" fmla="*/ 20 h 48"/>
              <a:gd name="T106" fmla="*/ 10 w 46"/>
              <a:gd name="T107" fmla="*/ 24 h 48"/>
              <a:gd name="T108" fmla="*/ 10 w 46"/>
              <a:gd name="T109" fmla="*/ 28 h 48"/>
              <a:gd name="T110" fmla="*/ 10 w 46"/>
              <a:gd name="T111" fmla="*/ 28 h 48"/>
              <a:gd name="T112" fmla="*/ 12 w 46"/>
              <a:gd name="T113" fmla="*/ 32 h 48"/>
              <a:gd name="T114" fmla="*/ 14 w 46"/>
              <a:gd name="T115" fmla="*/ 34 h 48"/>
              <a:gd name="T116" fmla="*/ 14 w 46"/>
              <a:gd name="T117" fmla="*/ 34 h 48"/>
              <a:gd name="T118" fmla="*/ 18 w 46"/>
              <a:gd name="T119" fmla="*/ 34 h 48"/>
              <a:gd name="T120" fmla="*/ 22 w 46"/>
              <a:gd name="T121" fmla="*/ 34 h 48"/>
              <a:gd name="T122" fmla="*/ 16 w 46"/>
              <a:gd name="T123" fmla="*/ 16 h 48"/>
              <a:gd name="T124" fmla="*/ 16 w 46"/>
              <a:gd name="T125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" h="48">
                <a:moveTo>
                  <a:pt x="46" y="16"/>
                </a:moveTo>
                <a:lnTo>
                  <a:pt x="46" y="16"/>
                </a:lnTo>
                <a:lnTo>
                  <a:pt x="46" y="26"/>
                </a:lnTo>
                <a:lnTo>
                  <a:pt x="46" y="26"/>
                </a:lnTo>
                <a:lnTo>
                  <a:pt x="44" y="36"/>
                </a:lnTo>
                <a:lnTo>
                  <a:pt x="44" y="36"/>
                </a:lnTo>
                <a:lnTo>
                  <a:pt x="40" y="42"/>
                </a:lnTo>
                <a:lnTo>
                  <a:pt x="40" y="42"/>
                </a:lnTo>
                <a:lnTo>
                  <a:pt x="32" y="46"/>
                </a:lnTo>
                <a:lnTo>
                  <a:pt x="32" y="46"/>
                </a:lnTo>
                <a:lnTo>
                  <a:pt x="22" y="48"/>
                </a:lnTo>
                <a:lnTo>
                  <a:pt x="22" y="48"/>
                </a:lnTo>
                <a:lnTo>
                  <a:pt x="14" y="46"/>
                </a:lnTo>
                <a:lnTo>
                  <a:pt x="14" y="46"/>
                </a:lnTo>
                <a:lnTo>
                  <a:pt x="6" y="40"/>
                </a:lnTo>
                <a:lnTo>
                  <a:pt x="6" y="40"/>
                </a:lnTo>
                <a:lnTo>
                  <a:pt x="0" y="32"/>
                </a:lnTo>
                <a:lnTo>
                  <a:pt x="0" y="32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8" y="4"/>
                </a:lnTo>
                <a:lnTo>
                  <a:pt x="8" y="4"/>
                </a:lnTo>
                <a:lnTo>
                  <a:pt x="16" y="0"/>
                </a:lnTo>
                <a:lnTo>
                  <a:pt x="16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30" y="32"/>
                </a:lnTo>
                <a:lnTo>
                  <a:pt x="30" y="32"/>
                </a:lnTo>
                <a:lnTo>
                  <a:pt x="34" y="30"/>
                </a:lnTo>
                <a:lnTo>
                  <a:pt x="36" y="26"/>
                </a:lnTo>
                <a:lnTo>
                  <a:pt x="36" y="26"/>
                </a:lnTo>
                <a:lnTo>
                  <a:pt x="36" y="22"/>
                </a:lnTo>
                <a:lnTo>
                  <a:pt x="36" y="18"/>
                </a:lnTo>
                <a:lnTo>
                  <a:pt x="36" y="18"/>
                </a:lnTo>
                <a:lnTo>
                  <a:pt x="32" y="14"/>
                </a:lnTo>
                <a:lnTo>
                  <a:pt x="32" y="14"/>
                </a:lnTo>
                <a:lnTo>
                  <a:pt x="28" y="12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8" y="4"/>
                </a:lnTo>
                <a:lnTo>
                  <a:pt x="42" y="10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16" y="16"/>
                </a:moveTo>
                <a:lnTo>
                  <a:pt x="16" y="16"/>
                </a:lnTo>
                <a:lnTo>
                  <a:pt x="12" y="18"/>
                </a:lnTo>
                <a:lnTo>
                  <a:pt x="10" y="20"/>
                </a:lnTo>
                <a:lnTo>
                  <a:pt x="10" y="20"/>
                </a:lnTo>
                <a:lnTo>
                  <a:pt x="10" y="24"/>
                </a:lnTo>
                <a:lnTo>
                  <a:pt x="10" y="28"/>
                </a:lnTo>
                <a:lnTo>
                  <a:pt x="10" y="28"/>
                </a:lnTo>
                <a:lnTo>
                  <a:pt x="12" y="32"/>
                </a:lnTo>
                <a:lnTo>
                  <a:pt x="14" y="34"/>
                </a:lnTo>
                <a:lnTo>
                  <a:pt x="14" y="34"/>
                </a:lnTo>
                <a:lnTo>
                  <a:pt x="18" y="34"/>
                </a:lnTo>
                <a:lnTo>
                  <a:pt x="22" y="34"/>
                </a:lnTo>
                <a:lnTo>
                  <a:pt x="16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02"/>
          <p:cNvSpPr/>
          <p:nvPr/>
        </p:nvSpPr>
        <p:spPr bwMode="auto">
          <a:xfrm>
            <a:off x="1324505" y="4996921"/>
            <a:ext cx="82550" cy="85725"/>
          </a:xfrm>
          <a:custGeom>
            <a:avLst/>
            <a:gdLst>
              <a:gd name="T0" fmla="*/ 6 w 52"/>
              <a:gd name="T1" fmla="*/ 40 h 54"/>
              <a:gd name="T2" fmla="*/ 18 w 52"/>
              <a:gd name="T3" fmla="*/ 30 h 54"/>
              <a:gd name="T4" fmla="*/ 18 w 52"/>
              <a:gd name="T5" fmla="*/ 28 h 54"/>
              <a:gd name="T6" fmla="*/ 16 w 52"/>
              <a:gd name="T7" fmla="*/ 28 h 54"/>
              <a:gd name="T8" fmla="*/ 2 w 52"/>
              <a:gd name="T9" fmla="*/ 22 h 54"/>
              <a:gd name="T10" fmla="*/ 0 w 52"/>
              <a:gd name="T11" fmla="*/ 8 h 54"/>
              <a:gd name="T12" fmla="*/ 26 w 52"/>
              <a:gd name="T13" fmla="*/ 20 h 54"/>
              <a:gd name="T14" fmla="*/ 46 w 52"/>
              <a:gd name="T15" fmla="*/ 0 h 54"/>
              <a:gd name="T16" fmla="*/ 48 w 52"/>
              <a:gd name="T17" fmla="*/ 14 h 54"/>
              <a:gd name="T18" fmla="*/ 36 w 52"/>
              <a:gd name="T19" fmla="*/ 26 h 54"/>
              <a:gd name="T20" fmla="*/ 34 w 52"/>
              <a:gd name="T21" fmla="*/ 26 h 54"/>
              <a:gd name="T22" fmla="*/ 36 w 52"/>
              <a:gd name="T23" fmla="*/ 26 h 54"/>
              <a:gd name="T24" fmla="*/ 50 w 52"/>
              <a:gd name="T25" fmla="*/ 34 h 54"/>
              <a:gd name="T26" fmla="*/ 52 w 52"/>
              <a:gd name="T27" fmla="*/ 48 h 54"/>
              <a:gd name="T28" fmla="*/ 28 w 52"/>
              <a:gd name="T29" fmla="*/ 34 h 54"/>
              <a:gd name="T30" fmla="*/ 8 w 52"/>
              <a:gd name="T31" fmla="*/ 54 h 54"/>
              <a:gd name="T32" fmla="*/ 6 w 52"/>
              <a:gd name="T33" fmla="*/ 40 h 54"/>
              <a:gd name="T34" fmla="*/ 6 w 52"/>
              <a:gd name="T35" fmla="*/ 4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54">
                <a:moveTo>
                  <a:pt x="6" y="40"/>
                </a:moveTo>
                <a:lnTo>
                  <a:pt x="18" y="30"/>
                </a:lnTo>
                <a:lnTo>
                  <a:pt x="18" y="28"/>
                </a:lnTo>
                <a:lnTo>
                  <a:pt x="16" y="28"/>
                </a:lnTo>
                <a:lnTo>
                  <a:pt x="2" y="22"/>
                </a:lnTo>
                <a:lnTo>
                  <a:pt x="0" y="8"/>
                </a:lnTo>
                <a:lnTo>
                  <a:pt x="26" y="20"/>
                </a:lnTo>
                <a:lnTo>
                  <a:pt x="46" y="0"/>
                </a:lnTo>
                <a:lnTo>
                  <a:pt x="48" y="14"/>
                </a:lnTo>
                <a:lnTo>
                  <a:pt x="36" y="26"/>
                </a:lnTo>
                <a:lnTo>
                  <a:pt x="34" y="26"/>
                </a:lnTo>
                <a:lnTo>
                  <a:pt x="36" y="26"/>
                </a:lnTo>
                <a:lnTo>
                  <a:pt x="50" y="34"/>
                </a:lnTo>
                <a:lnTo>
                  <a:pt x="52" y="48"/>
                </a:lnTo>
                <a:lnTo>
                  <a:pt x="28" y="34"/>
                </a:lnTo>
                <a:lnTo>
                  <a:pt x="8" y="54"/>
                </a:lnTo>
                <a:lnTo>
                  <a:pt x="6" y="40"/>
                </a:lnTo>
                <a:lnTo>
                  <a:pt x="6" y="4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03"/>
          <p:cNvSpPr/>
          <p:nvPr/>
        </p:nvSpPr>
        <p:spPr bwMode="auto">
          <a:xfrm>
            <a:off x="1302280" y="4942946"/>
            <a:ext cx="95250" cy="50800"/>
          </a:xfrm>
          <a:custGeom>
            <a:avLst/>
            <a:gdLst>
              <a:gd name="T0" fmla="*/ 58 w 60"/>
              <a:gd name="T1" fmla="*/ 0 h 32"/>
              <a:gd name="T2" fmla="*/ 58 w 60"/>
              <a:gd name="T3" fmla="*/ 0 h 32"/>
              <a:gd name="T4" fmla="*/ 60 w 60"/>
              <a:gd name="T5" fmla="*/ 8 h 32"/>
              <a:gd name="T6" fmla="*/ 60 w 60"/>
              <a:gd name="T7" fmla="*/ 8 h 32"/>
              <a:gd name="T8" fmla="*/ 60 w 60"/>
              <a:gd name="T9" fmla="*/ 14 h 32"/>
              <a:gd name="T10" fmla="*/ 60 w 60"/>
              <a:gd name="T11" fmla="*/ 14 h 32"/>
              <a:gd name="T12" fmla="*/ 60 w 60"/>
              <a:gd name="T13" fmla="*/ 20 h 32"/>
              <a:gd name="T14" fmla="*/ 60 w 60"/>
              <a:gd name="T15" fmla="*/ 20 h 32"/>
              <a:gd name="T16" fmla="*/ 58 w 60"/>
              <a:gd name="T17" fmla="*/ 24 h 32"/>
              <a:gd name="T18" fmla="*/ 58 w 60"/>
              <a:gd name="T19" fmla="*/ 24 h 32"/>
              <a:gd name="T20" fmla="*/ 54 w 60"/>
              <a:gd name="T21" fmla="*/ 26 h 32"/>
              <a:gd name="T22" fmla="*/ 54 w 60"/>
              <a:gd name="T23" fmla="*/ 26 h 32"/>
              <a:gd name="T24" fmla="*/ 48 w 60"/>
              <a:gd name="T25" fmla="*/ 26 h 32"/>
              <a:gd name="T26" fmla="*/ 24 w 60"/>
              <a:gd name="T27" fmla="*/ 26 h 32"/>
              <a:gd name="T28" fmla="*/ 24 w 60"/>
              <a:gd name="T29" fmla="*/ 32 h 32"/>
              <a:gd name="T30" fmla="*/ 14 w 60"/>
              <a:gd name="T31" fmla="*/ 32 h 32"/>
              <a:gd name="T32" fmla="*/ 14 w 60"/>
              <a:gd name="T33" fmla="*/ 26 h 32"/>
              <a:gd name="T34" fmla="*/ 0 w 60"/>
              <a:gd name="T35" fmla="*/ 26 h 32"/>
              <a:gd name="T36" fmla="*/ 0 w 60"/>
              <a:gd name="T37" fmla="*/ 12 h 32"/>
              <a:gd name="T38" fmla="*/ 14 w 60"/>
              <a:gd name="T39" fmla="*/ 12 h 32"/>
              <a:gd name="T40" fmla="*/ 14 w 60"/>
              <a:gd name="T41" fmla="*/ 2 h 32"/>
              <a:gd name="T42" fmla="*/ 24 w 60"/>
              <a:gd name="T43" fmla="*/ 2 h 32"/>
              <a:gd name="T44" fmla="*/ 24 w 60"/>
              <a:gd name="T45" fmla="*/ 12 h 32"/>
              <a:gd name="T46" fmla="*/ 44 w 60"/>
              <a:gd name="T47" fmla="*/ 12 h 32"/>
              <a:gd name="T48" fmla="*/ 44 w 60"/>
              <a:gd name="T49" fmla="*/ 12 h 32"/>
              <a:gd name="T50" fmla="*/ 46 w 60"/>
              <a:gd name="T51" fmla="*/ 12 h 32"/>
              <a:gd name="T52" fmla="*/ 46 w 60"/>
              <a:gd name="T53" fmla="*/ 12 h 32"/>
              <a:gd name="T54" fmla="*/ 48 w 60"/>
              <a:gd name="T55" fmla="*/ 8 h 32"/>
              <a:gd name="T56" fmla="*/ 48 w 60"/>
              <a:gd name="T57" fmla="*/ 8 h 32"/>
              <a:gd name="T58" fmla="*/ 48 w 60"/>
              <a:gd name="T59" fmla="*/ 6 h 32"/>
              <a:gd name="T60" fmla="*/ 48 w 60"/>
              <a:gd name="T61" fmla="*/ 6 h 32"/>
              <a:gd name="T62" fmla="*/ 46 w 60"/>
              <a:gd name="T63" fmla="*/ 2 h 32"/>
              <a:gd name="T64" fmla="*/ 58 w 60"/>
              <a:gd name="T65" fmla="*/ 0 h 32"/>
              <a:gd name="T66" fmla="*/ 58 w 60"/>
              <a:gd name="T6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32">
                <a:moveTo>
                  <a:pt x="58" y="0"/>
                </a:moveTo>
                <a:lnTo>
                  <a:pt x="58" y="0"/>
                </a:lnTo>
                <a:lnTo>
                  <a:pt x="60" y="8"/>
                </a:lnTo>
                <a:lnTo>
                  <a:pt x="60" y="8"/>
                </a:lnTo>
                <a:lnTo>
                  <a:pt x="60" y="14"/>
                </a:lnTo>
                <a:lnTo>
                  <a:pt x="60" y="14"/>
                </a:lnTo>
                <a:lnTo>
                  <a:pt x="60" y="20"/>
                </a:lnTo>
                <a:lnTo>
                  <a:pt x="60" y="20"/>
                </a:lnTo>
                <a:lnTo>
                  <a:pt x="58" y="24"/>
                </a:lnTo>
                <a:lnTo>
                  <a:pt x="58" y="24"/>
                </a:lnTo>
                <a:lnTo>
                  <a:pt x="54" y="26"/>
                </a:lnTo>
                <a:lnTo>
                  <a:pt x="54" y="26"/>
                </a:lnTo>
                <a:lnTo>
                  <a:pt x="48" y="26"/>
                </a:lnTo>
                <a:lnTo>
                  <a:pt x="24" y="26"/>
                </a:lnTo>
                <a:lnTo>
                  <a:pt x="24" y="32"/>
                </a:lnTo>
                <a:lnTo>
                  <a:pt x="14" y="32"/>
                </a:lnTo>
                <a:lnTo>
                  <a:pt x="14" y="26"/>
                </a:lnTo>
                <a:lnTo>
                  <a:pt x="0" y="26"/>
                </a:lnTo>
                <a:lnTo>
                  <a:pt x="0" y="12"/>
                </a:lnTo>
                <a:lnTo>
                  <a:pt x="14" y="12"/>
                </a:lnTo>
                <a:lnTo>
                  <a:pt x="14" y="2"/>
                </a:lnTo>
                <a:lnTo>
                  <a:pt x="24" y="2"/>
                </a:lnTo>
                <a:lnTo>
                  <a:pt x="24" y="12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8" y="8"/>
                </a:lnTo>
                <a:lnTo>
                  <a:pt x="48" y="8"/>
                </a:lnTo>
                <a:lnTo>
                  <a:pt x="48" y="6"/>
                </a:lnTo>
                <a:lnTo>
                  <a:pt x="48" y="6"/>
                </a:lnTo>
                <a:lnTo>
                  <a:pt x="46" y="2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5E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04"/>
          <p:cNvSpPr/>
          <p:nvPr/>
        </p:nvSpPr>
        <p:spPr bwMode="auto">
          <a:xfrm>
            <a:off x="1670580" y="3250671"/>
            <a:ext cx="66675" cy="63500"/>
          </a:xfrm>
          <a:custGeom>
            <a:avLst/>
            <a:gdLst>
              <a:gd name="T0" fmla="*/ 16 w 42"/>
              <a:gd name="T1" fmla="*/ 0 h 40"/>
              <a:gd name="T2" fmla="*/ 4 w 42"/>
              <a:gd name="T3" fmla="*/ 28 h 40"/>
              <a:gd name="T4" fmla="*/ 4 w 42"/>
              <a:gd name="T5" fmla="*/ 28 h 40"/>
              <a:gd name="T6" fmla="*/ 0 w 42"/>
              <a:gd name="T7" fmla="*/ 38 h 40"/>
              <a:gd name="T8" fmla="*/ 2 w 42"/>
              <a:gd name="T9" fmla="*/ 40 h 40"/>
              <a:gd name="T10" fmla="*/ 2 w 42"/>
              <a:gd name="T11" fmla="*/ 40 h 40"/>
              <a:gd name="T12" fmla="*/ 4 w 42"/>
              <a:gd name="T13" fmla="*/ 40 h 40"/>
              <a:gd name="T14" fmla="*/ 14 w 42"/>
              <a:gd name="T15" fmla="*/ 38 h 40"/>
              <a:gd name="T16" fmla="*/ 42 w 42"/>
              <a:gd name="T17" fmla="*/ 26 h 40"/>
              <a:gd name="T18" fmla="*/ 16 w 42"/>
              <a:gd name="T19" fmla="*/ 0 h 40"/>
              <a:gd name="T20" fmla="*/ 16 w 42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0">
                <a:moveTo>
                  <a:pt x="16" y="0"/>
                </a:moveTo>
                <a:lnTo>
                  <a:pt x="4" y="28"/>
                </a:lnTo>
                <a:lnTo>
                  <a:pt x="4" y="28"/>
                </a:lnTo>
                <a:lnTo>
                  <a:pt x="0" y="38"/>
                </a:lnTo>
                <a:lnTo>
                  <a:pt x="2" y="40"/>
                </a:lnTo>
                <a:lnTo>
                  <a:pt x="2" y="40"/>
                </a:lnTo>
                <a:lnTo>
                  <a:pt x="4" y="40"/>
                </a:lnTo>
                <a:lnTo>
                  <a:pt x="14" y="38"/>
                </a:lnTo>
                <a:lnTo>
                  <a:pt x="42" y="26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05"/>
          <p:cNvSpPr/>
          <p:nvPr/>
        </p:nvSpPr>
        <p:spPr bwMode="auto">
          <a:xfrm>
            <a:off x="1699155" y="3120496"/>
            <a:ext cx="168275" cy="168275"/>
          </a:xfrm>
          <a:custGeom>
            <a:avLst/>
            <a:gdLst>
              <a:gd name="T0" fmla="*/ 78 w 106"/>
              <a:gd name="T1" fmla="*/ 0 h 106"/>
              <a:gd name="T2" fmla="*/ 12 w 106"/>
              <a:gd name="T3" fmla="*/ 66 h 106"/>
              <a:gd name="T4" fmla="*/ 12 w 106"/>
              <a:gd name="T5" fmla="*/ 66 h 106"/>
              <a:gd name="T6" fmla="*/ 0 w 106"/>
              <a:gd name="T7" fmla="*/ 78 h 106"/>
              <a:gd name="T8" fmla="*/ 28 w 106"/>
              <a:gd name="T9" fmla="*/ 106 h 106"/>
              <a:gd name="T10" fmla="*/ 106 w 106"/>
              <a:gd name="T11" fmla="*/ 28 h 106"/>
              <a:gd name="T12" fmla="*/ 78 w 106"/>
              <a:gd name="T13" fmla="*/ 0 h 106"/>
              <a:gd name="T14" fmla="*/ 78 w 106"/>
              <a:gd name="T15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106">
                <a:moveTo>
                  <a:pt x="78" y="0"/>
                </a:moveTo>
                <a:lnTo>
                  <a:pt x="12" y="66"/>
                </a:lnTo>
                <a:lnTo>
                  <a:pt x="12" y="66"/>
                </a:lnTo>
                <a:lnTo>
                  <a:pt x="0" y="78"/>
                </a:lnTo>
                <a:lnTo>
                  <a:pt x="28" y="106"/>
                </a:lnTo>
                <a:lnTo>
                  <a:pt x="106" y="28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06"/>
          <p:cNvSpPr/>
          <p:nvPr/>
        </p:nvSpPr>
        <p:spPr bwMode="auto">
          <a:xfrm>
            <a:off x="1829330" y="3098271"/>
            <a:ext cx="60325" cy="57150"/>
          </a:xfrm>
          <a:custGeom>
            <a:avLst/>
            <a:gdLst>
              <a:gd name="T0" fmla="*/ 36 w 38"/>
              <a:gd name="T1" fmla="*/ 20 h 36"/>
              <a:gd name="T2" fmla="*/ 16 w 38"/>
              <a:gd name="T3" fmla="*/ 2 h 36"/>
              <a:gd name="T4" fmla="*/ 16 w 38"/>
              <a:gd name="T5" fmla="*/ 2 h 36"/>
              <a:gd name="T6" fmla="*/ 12 w 38"/>
              <a:gd name="T7" fmla="*/ 0 h 36"/>
              <a:gd name="T8" fmla="*/ 8 w 38"/>
              <a:gd name="T9" fmla="*/ 2 h 36"/>
              <a:gd name="T10" fmla="*/ 0 w 38"/>
              <a:gd name="T11" fmla="*/ 8 h 36"/>
              <a:gd name="T12" fmla="*/ 0 w 38"/>
              <a:gd name="T13" fmla="*/ 8 h 36"/>
              <a:gd name="T14" fmla="*/ 28 w 38"/>
              <a:gd name="T15" fmla="*/ 36 h 36"/>
              <a:gd name="T16" fmla="*/ 36 w 38"/>
              <a:gd name="T17" fmla="*/ 30 h 36"/>
              <a:gd name="T18" fmla="*/ 36 w 38"/>
              <a:gd name="T19" fmla="*/ 30 h 36"/>
              <a:gd name="T20" fmla="*/ 38 w 38"/>
              <a:gd name="T21" fmla="*/ 24 h 36"/>
              <a:gd name="T22" fmla="*/ 36 w 38"/>
              <a:gd name="T23" fmla="*/ 20 h 36"/>
              <a:gd name="T24" fmla="*/ 36 w 38"/>
              <a:gd name="T25" fmla="*/ 2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36">
                <a:moveTo>
                  <a:pt x="36" y="20"/>
                </a:moveTo>
                <a:lnTo>
                  <a:pt x="16" y="2"/>
                </a:lnTo>
                <a:lnTo>
                  <a:pt x="16" y="2"/>
                </a:lnTo>
                <a:lnTo>
                  <a:pt x="12" y="0"/>
                </a:lnTo>
                <a:lnTo>
                  <a:pt x="8" y="2"/>
                </a:lnTo>
                <a:lnTo>
                  <a:pt x="0" y="8"/>
                </a:lnTo>
                <a:lnTo>
                  <a:pt x="0" y="8"/>
                </a:lnTo>
                <a:lnTo>
                  <a:pt x="28" y="36"/>
                </a:lnTo>
                <a:lnTo>
                  <a:pt x="36" y="30"/>
                </a:lnTo>
                <a:lnTo>
                  <a:pt x="36" y="30"/>
                </a:lnTo>
                <a:lnTo>
                  <a:pt x="38" y="24"/>
                </a:lnTo>
                <a:lnTo>
                  <a:pt x="36" y="20"/>
                </a:lnTo>
                <a:lnTo>
                  <a:pt x="36" y="2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07"/>
          <p:cNvSpPr>
            <a:spLocks noEditPoints="1"/>
          </p:cNvSpPr>
          <p:nvPr/>
        </p:nvSpPr>
        <p:spPr bwMode="auto">
          <a:xfrm>
            <a:off x="3394605" y="3095096"/>
            <a:ext cx="228600" cy="231775"/>
          </a:xfrm>
          <a:custGeom>
            <a:avLst/>
            <a:gdLst>
              <a:gd name="T0" fmla="*/ 72 w 144"/>
              <a:gd name="T1" fmla="*/ 134 h 146"/>
              <a:gd name="T2" fmla="*/ 48 w 144"/>
              <a:gd name="T3" fmla="*/ 130 h 146"/>
              <a:gd name="T4" fmla="*/ 28 w 144"/>
              <a:gd name="T5" fmla="*/ 116 h 146"/>
              <a:gd name="T6" fmla="*/ 16 w 144"/>
              <a:gd name="T7" fmla="*/ 98 h 146"/>
              <a:gd name="T8" fmla="*/ 10 w 144"/>
              <a:gd name="T9" fmla="*/ 74 h 146"/>
              <a:gd name="T10" fmla="*/ 12 w 144"/>
              <a:gd name="T11" fmla="*/ 60 h 146"/>
              <a:gd name="T12" fmla="*/ 22 w 144"/>
              <a:gd name="T13" fmla="*/ 38 h 146"/>
              <a:gd name="T14" fmla="*/ 38 w 144"/>
              <a:gd name="T15" fmla="*/ 22 h 146"/>
              <a:gd name="T16" fmla="*/ 60 w 144"/>
              <a:gd name="T17" fmla="*/ 12 h 146"/>
              <a:gd name="T18" fmla="*/ 72 w 144"/>
              <a:gd name="T19" fmla="*/ 12 h 146"/>
              <a:gd name="T20" fmla="*/ 96 w 144"/>
              <a:gd name="T21" fmla="*/ 16 h 146"/>
              <a:gd name="T22" fmla="*/ 116 w 144"/>
              <a:gd name="T23" fmla="*/ 30 h 146"/>
              <a:gd name="T24" fmla="*/ 130 w 144"/>
              <a:gd name="T25" fmla="*/ 50 h 146"/>
              <a:gd name="T26" fmla="*/ 134 w 144"/>
              <a:gd name="T27" fmla="*/ 74 h 146"/>
              <a:gd name="T28" fmla="*/ 132 w 144"/>
              <a:gd name="T29" fmla="*/ 86 h 146"/>
              <a:gd name="T30" fmla="*/ 124 w 144"/>
              <a:gd name="T31" fmla="*/ 108 h 146"/>
              <a:gd name="T32" fmla="*/ 106 w 144"/>
              <a:gd name="T33" fmla="*/ 124 h 146"/>
              <a:gd name="T34" fmla="*/ 84 w 144"/>
              <a:gd name="T35" fmla="*/ 134 h 146"/>
              <a:gd name="T36" fmla="*/ 72 w 144"/>
              <a:gd name="T37" fmla="*/ 134 h 146"/>
              <a:gd name="T38" fmla="*/ 72 w 144"/>
              <a:gd name="T39" fmla="*/ 0 h 146"/>
              <a:gd name="T40" fmla="*/ 44 w 144"/>
              <a:gd name="T41" fmla="*/ 6 h 146"/>
              <a:gd name="T42" fmla="*/ 20 w 144"/>
              <a:gd name="T43" fmla="*/ 22 h 146"/>
              <a:gd name="T44" fmla="*/ 6 w 144"/>
              <a:gd name="T45" fmla="*/ 46 h 146"/>
              <a:gd name="T46" fmla="*/ 0 w 144"/>
              <a:gd name="T47" fmla="*/ 74 h 146"/>
              <a:gd name="T48" fmla="*/ 2 w 144"/>
              <a:gd name="T49" fmla="*/ 88 h 146"/>
              <a:gd name="T50" fmla="*/ 12 w 144"/>
              <a:gd name="T51" fmla="*/ 114 h 146"/>
              <a:gd name="T52" fmla="*/ 32 w 144"/>
              <a:gd name="T53" fmla="*/ 134 h 146"/>
              <a:gd name="T54" fmla="*/ 58 w 144"/>
              <a:gd name="T55" fmla="*/ 144 h 146"/>
              <a:gd name="T56" fmla="*/ 72 w 144"/>
              <a:gd name="T57" fmla="*/ 146 h 146"/>
              <a:gd name="T58" fmla="*/ 100 w 144"/>
              <a:gd name="T59" fmla="*/ 140 h 146"/>
              <a:gd name="T60" fmla="*/ 124 w 144"/>
              <a:gd name="T61" fmla="*/ 124 h 146"/>
              <a:gd name="T62" fmla="*/ 138 w 144"/>
              <a:gd name="T63" fmla="*/ 102 h 146"/>
              <a:gd name="T64" fmla="*/ 144 w 144"/>
              <a:gd name="T65" fmla="*/ 74 h 146"/>
              <a:gd name="T66" fmla="*/ 144 w 144"/>
              <a:gd name="T67" fmla="*/ 58 h 146"/>
              <a:gd name="T68" fmla="*/ 132 w 144"/>
              <a:gd name="T69" fmla="*/ 32 h 146"/>
              <a:gd name="T70" fmla="*/ 112 w 144"/>
              <a:gd name="T71" fmla="*/ 14 h 146"/>
              <a:gd name="T72" fmla="*/ 86 w 144"/>
              <a:gd name="T73" fmla="*/ 2 h 146"/>
              <a:gd name="T74" fmla="*/ 72 w 144"/>
              <a:gd name="T7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46">
                <a:moveTo>
                  <a:pt x="72" y="134"/>
                </a:moveTo>
                <a:lnTo>
                  <a:pt x="72" y="134"/>
                </a:lnTo>
                <a:lnTo>
                  <a:pt x="60" y="134"/>
                </a:lnTo>
                <a:lnTo>
                  <a:pt x="48" y="130"/>
                </a:lnTo>
                <a:lnTo>
                  <a:pt x="38" y="124"/>
                </a:lnTo>
                <a:lnTo>
                  <a:pt x="28" y="116"/>
                </a:lnTo>
                <a:lnTo>
                  <a:pt x="22" y="108"/>
                </a:lnTo>
                <a:lnTo>
                  <a:pt x="16" y="98"/>
                </a:lnTo>
                <a:lnTo>
                  <a:pt x="12" y="86"/>
                </a:lnTo>
                <a:lnTo>
                  <a:pt x="10" y="74"/>
                </a:lnTo>
                <a:lnTo>
                  <a:pt x="10" y="74"/>
                </a:lnTo>
                <a:lnTo>
                  <a:pt x="12" y="60"/>
                </a:lnTo>
                <a:lnTo>
                  <a:pt x="16" y="50"/>
                </a:lnTo>
                <a:lnTo>
                  <a:pt x="22" y="38"/>
                </a:lnTo>
                <a:lnTo>
                  <a:pt x="28" y="30"/>
                </a:lnTo>
                <a:lnTo>
                  <a:pt x="38" y="22"/>
                </a:lnTo>
                <a:lnTo>
                  <a:pt x="48" y="16"/>
                </a:lnTo>
                <a:lnTo>
                  <a:pt x="60" y="12"/>
                </a:lnTo>
                <a:lnTo>
                  <a:pt x="72" y="12"/>
                </a:lnTo>
                <a:lnTo>
                  <a:pt x="72" y="12"/>
                </a:lnTo>
                <a:lnTo>
                  <a:pt x="84" y="12"/>
                </a:lnTo>
                <a:lnTo>
                  <a:pt x="96" y="16"/>
                </a:lnTo>
                <a:lnTo>
                  <a:pt x="106" y="22"/>
                </a:lnTo>
                <a:lnTo>
                  <a:pt x="116" y="30"/>
                </a:lnTo>
                <a:lnTo>
                  <a:pt x="124" y="38"/>
                </a:lnTo>
                <a:lnTo>
                  <a:pt x="130" y="50"/>
                </a:lnTo>
                <a:lnTo>
                  <a:pt x="132" y="60"/>
                </a:lnTo>
                <a:lnTo>
                  <a:pt x="134" y="74"/>
                </a:lnTo>
                <a:lnTo>
                  <a:pt x="134" y="74"/>
                </a:lnTo>
                <a:lnTo>
                  <a:pt x="132" y="86"/>
                </a:lnTo>
                <a:lnTo>
                  <a:pt x="130" y="98"/>
                </a:lnTo>
                <a:lnTo>
                  <a:pt x="124" y="108"/>
                </a:lnTo>
                <a:lnTo>
                  <a:pt x="116" y="116"/>
                </a:lnTo>
                <a:lnTo>
                  <a:pt x="106" y="124"/>
                </a:lnTo>
                <a:lnTo>
                  <a:pt x="96" y="130"/>
                </a:lnTo>
                <a:lnTo>
                  <a:pt x="84" y="134"/>
                </a:lnTo>
                <a:lnTo>
                  <a:pt x="72" y="134"/>
                </a:lnTo>
                <a:lnTo>
                  <a:pt x="72" y="134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58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6"/>
                </a:lnTo>
                <a:lnTo>
                  <a:pt x="2" y="58"/>
                </a:lnTo>
                <a:lnTo>
                  <a:pt x="0" y="74"/>
                </a:lnTo>
                <a:lnTo>
                  <a:pt x="0" y="74"/>
                </a:lnTo>
                <a:lnTo>
                  <a:pt x="2" y="88"/>
                </a:lnTo>
                <a:lnTo>
                  <a:pt x="6" y="102"/>
                </a:lnTo>
                <a:lnTo>
                  <a:pt x="12" y="114"/>
                </a:lnTo>
                <a:lnTo>
                  <a:pt x="20" y="124"/>
                </a:lnTo>
                <a:lnTo>
                  <a:pt x="32" y="134"/>
                </a:lnTo>
                <a:lnTo>
                  <a:pt x="44" y="140"/>
                </a:lnTo>
                <a:lnTo>
                  <a:pt x="58" y="144"/>
                </a:lnTo>
                <a:lnTo>
                  <a:pt x="72" y="146"/>
                </a:lnTo>
                <a:lnTo>
                  <a:pt x="72" y="146"/>
                </a:lnTo>
                <a:lnTo>
                  <a:pt x="86" y="144"/>
                </a:lnTo>
                <a:lnTo>
                  <a:pt x="100" y="140"/>
                </a:lnTo>
                <a:lnTo>
                  <a:pt x="112" y="134"/>
                </a:lnTo>
                <a:lnTo>
                  <a:pt x="124" y="124"/>
                </a:lnTo>
                <a:lnTo>
                  <a:pt x="132" y="114"/>
                </a:lnTo>
                <a:lnTo>
                  <a:pt x="138" y="102"/>
                </a:lnTo>
                <a:lnTo>
                  <a:pt x="144" y="88"/>
                </a:lnTo>
                <a:lnTo>
                  <a:pt x="144" y="74"/>
                </a:lnTo>
                <a:lnTo>
                  <a:pt x="144" y="74"/>
                </a:lnTo>
                <a:lnTo>
                  <a:pt x="144" y="58"/>
                </a:lnTo>
                <a:lnTo>
                  <a:pt x="138" y="46"/>
                </a:lnTo>
                <a:lnTo>
                  <a:pt x="132" y="32"/>
                </a:lnTo>
                <a:lnTo>
                  <a:pt x="124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08"/>
          <p:cNvSpPr/>
          <p:nvPr/>
        </p:nvSpPr>
        <p:spPr bwMode="auto">
          <a:xfrm>
            <a:off x="3502555" y="3120496"/>
            <a:ext cx="12700" cy="22225"/>
          </a:xfrm>
          <a:custGeom>
            <a:avLst/>
            <a:gdLst>
              <a:gd name="T0" fmla="*/ 4 w 8"/>
              <a:gd name="T1" fmla="*/ 14 h 14"/>
              <a:gd name="T2" fmla="*/ 4 w 8"/>
              <a:gd name="T3" fmla="*/ 14 h 14"/>
              <a:gd name="T4" fmla="*/ 6 w 8"/>
              <a:gd name="T5" fmla="*/ 12 h 14"/>
              <a:gd name="T6" fmla="*/ 8 w 8"/>
              <a:gd name="T7" fmla="*/ 10 h 14"/>
              <a:gd name="T8" fmla="*/ 8 w 8"/>
              <a:gd name="T9" fmla="*/ 2 h 14"/>
              <a:gd name="T10" fmla="*/ 8 w 8"/>
              <a:gd name="T11" fmla="*/ 2 h 14"/>
              <a:gd name="T12" fmla="*/ 6 w 8"/>
              <a:gd name="T13" fmla="*/ 0 h 14"/>
              <a:gd name="T14" fmla="*/ 4 w 8"/>
              <a:gd name="T15" fmla="*/ 0 h 14"/>
              <a:gd name="T16" fmla="*/ 4 w 8"/>
              <a:gd name="T17" fmla="*/ 0 h 14"/>
              <a:gd name="T18" fmla="*/ 2 w 8"/>
              <a:gd name="T19" fmla="*/ 0 h 14"/>
              <a:gd name="T20" fmla="*/ 0 w 8"/>
              <a:gd name="T21" fmla="*/ 2 h 14"/>
              <a:gd name="T22" fmla="*/ 0 w 8"/>
              <a:gd name="T23" fmla="*/ 10 h 14"/>
              <a:gd name="T24" fmla="*/ 0 w 8"/>
              <a:gd name="T25" fmla="*/ 10 h 14"/>
              <a:gd name="T26" fmla="*/ 2 w 8"/>
              <a:gd name="T27" fmla="*/ 12 h 14"/>
              <a:gd name="T28" fmla="*/ 4 w 8"/>
              <a:gd name="T29" fmla="*/ 14 h 14"/>
              <a:gd name="T30" fmla="*/ 4 w 8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" h="14">
                <a:moveTo>
                  <a:pt x="4" y="14"/>
                </a:moveTo>
                <a:lnTo>
                  <a:pt x="4" y="14"/>
                </a:lnTo>
                <a:lnTo>
                  <a:pt x="6" y="12"/>
                </a:lnTo>
                <a:lnTo>
                  <a:pt x="8" y="10"/>
                </a:lnTo>
                <a:lnTo>
                  <a:pt x="8" y="2"/>
                </a:lnTo>
                <a:lnTo>
                  <a:pt x="8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10"/>
                </a:lnTo>
                <a:lnTo>
                  <a:pt x="0" y="10"/>
                </a:lnTo>
                <a:lnTo>
                  <a:pt x="2" y="12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09"/>
          <p:cNvSpPr/>
          <p:nvPr/>
        </p:nvSpPr>
        <p:spPr bwMode="auto">
          <a:xfrm>
            <a:off x="3502555" y="3279246"/>
            <a:ext cx="12700" cy="22225"/>
          </a:xfrm>
          <a:custGeom>
            <a:avLst/>
            <a:gdLst>
              <a:gd name="T0" fmla="*/ 4 w 8"/>
              <a:gd name="T1" fmla="*/ 0 h 14"/>
              <a:gd name="T2" fmla="*/ 4 w 8"/>
              <a:gd name="T3" fmla="*/ 0 h 14"/>
              <a:gd name="T4" fmla="*/ 2 w 8"/>
              <a:gd name="T5" fmla="*/ 2 h 14"/>
              <a:gd name="T6" fmla="*/ 0 w 8"/>
              <a:gd name="T7" fmla="*/ 4 h 14"/>
              <a:gd name="T8" fmla="*/ 0 w 8"/>
              <a:gd name="T9" fmla="*/ 12 h 14"/>
              <a:gd name="T10" fmla="*/ 0 w 8"/>
              <a:gd name="T11" fmla="*/ 12 h 14"/>
              <a:gd name="T12" fmla="*/ 2 w 8"/>
              <a:gd name="T13" fmla="*/ 14 h 14"/>
              <a:gd name="T14" fmla="*/ 4 w 8"/>
              <a:gd name="T15" fmla="*/ 14 h 14"/>
              <a:gd name="T16" fmla="*/ 4 w 8"/>
              <a:gd name="T17" fmla="*/ 14 h 14"/>
              <a:gd name="T18" fmla="*/ 6 w 8"/>
              <a:gd name="T19" fmla="*/ 14 h 14"/>
              <a:gd name="T20" fmla="*/ 8 w 8"/>
              <a:gd name="T21" fmla="*/ 12 h 14"/>
              <a:gd name="T22" fmla="*/ 8 w 8"/>
              <a:gd name="T23" fmla="*/ 4 h 14"/>
              <a:gd name="T24" fmla="*/ 8 w 8"/>
              <a:gd name="T25" fmla="*/ 4 h 14"/>
              <a:gd name="T26" fmla="*/ 6 w 8"/>
              <a:gd name="T27" fmla="*/ 2 h 14"/>
              <a:gd name="T28" fmla="*/ 4 w 8"/>
              <a:gd name="T29" fmla="*/ 0 h 14"/>
              <a:gd name="T30" fmla="*/ 4 w 8"/>
              <a:gd name="T3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" h="14">
                <a:moveTo>
                  <a:pt x="4" y="0"/>
                </a:move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12"/>
                </a:lnTo>
                <a:lnTo>
                  <a:pt x="0" y="12"/>
                </a:lnTo>
                <a:lnTo>
                  <a:pt x="2" y="14"/>
                </a:lnTo>
                <a:lnTo>
                  <a:pt x="4" y="14"/>
                </a:lnTo>
                <a:lnTo>
                  <a:pt x="4" y="14"/>
                </a:lnTo>
                <a:lnTo>
                  <a:pt x="6" y="14"/>
                </a:lnTo>
                <a:lnTo>
                  <a:pt x="8" y="12"/>
                </a:lnTo>
                <a:lnTo>
                  <a:pt x="8" y="4"/>
                </a:lnTo>
                <a:lnTo>
                  <a:pt x="8" y="4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10"/>
          <p:cNvSpPr/>
          <p:nvPr/>
        </p:nvSpPr>
        <p:spPr bwMode="auto">
          <a:xfrm>
            <a:off x="3416830" y="3206221"/>
            <a:ext cx="22225" cy="9525"/>
          </a:xfrm>
          <a:custGeom>
            <a:avLst/>
            <a:gdLst>
              <a:gd name="T0" fmla="*/ 12 w 14"/>
              <a:gd name="T1" fmla="*/ 0 h 6"/>
              <a:gd name="T2" fmla="*/ 4 w 14"/>
              <a:gd name="T3" fmla="*/ 0 h 6"/>
              <a:gd name="T4" fmla="*/ 4 w 14"/>
              <a:gd name="T5" fmla="*/ 0 h 6"/>
              <a:gd name="T6" fmla="*/ 2 w 14"/>
              <a:gd name="T7" fmla="*/ 0 h 6"/>
              <a:gd name="T8" fmla="*/ 0 w 14"/>
              <a:gd name="T9" fmla="*/ 2 h 6"/>
              <a:gd name="T10" fmla="*/ 0 w 14"/>
              <a:gd name="T11" fmla="*/ 2 h 6"/>
              <a:gd name="T12" fmla="*/ 2 w 14"/>
              <a:gd name="T13" fmla="*/ 6 h 6"/>
              <a:gd name="T14" fmla="*/ 4 w 14"/>
              <a:gd name="T15" fmla="*/ 6 h 6"/>
              <a:gd name="T16" fmla="*/ 12 w 14"/>
              <a:gd name="T17" fmla="*/ 6 h 6"/>
              <a:gd name="T18" fmla="*/ 12 w 14"/>
              <a:gd name="T19" fmla="*/ 6 h 6"/>
              <a:gd name="T20" fmla="*/ 14 w 14"/>
              <a:gd name="T21" fmla="*/ 6 h 6"/>
              <a:gd name="T22" fmla="*/ 14 w 14"/>
              <a:gd name="T23" fmla="*/ 2 h 6"/>
              <a:gd name="T24" fmla="*/ 14 w 14"/>
              <a:gd name="T25" fmla="*/ 2 h 6"/>
              <a:gd name="T26" fmla="*/ 14 w 14"/>
              <a:gd name="T27" fmla="*/ 0 h 6"/>
              <a:gd name="T28" fmla="*/ 12 w 14"/>
              <a:gd name="T29" fmla="*/ 0 h 6"/>
              <a:gd name="T30" fmla="*/ 12 w 14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6">
                <a:moveTo>
                  <a:pt x="12" y="0"/>
                </a:move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6"/>
                </a:lnTo>
                <a:lnTo>
                  <a:pt x="4" y="6"/>
                </a:lnTo>
                <a:lnTo>
                  <a:pt x="12" y="6"/>
                </a:lnTo>
                <a:lnTo>
                  <a:pt x="12" y="6"/>
                </a:lnTo>
                <a:lnTo>
                  <a:pt x="14" y="6"/>
                </a:lnTo>
                <a:lnTo>
                  <a:pt x="14" y="2"/>
                </a:lnTo>
                <a:lnTo>
                  <a:pt x="14" y="2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11"/>
          <p:cNvSpPr/>
          <p:nvPr/>
        </p:nvSpPr>
        <p:spPr bwMode="auto">
          <a:xfrm>
            <a:off x="3578755" y="3206221"/>
            <a:ext cx="22225" cy="9525"/>
          </a:xfrm>
          <a:custGeom>
            <a:avLst/>
            <a:gdLst>
              <a:gd name="T0" fmla="*/ 10 w 14"/>
              <a:gd name="T1" fmla="*/ 0 h 6"/>
              <a:gd name="T2" fmla="*/ 4 w 14"/>
              <a:gd name="T3" fmla="*/ 0 h 6"/>
              <a:gd name="T4" fmla="*/ 4 w 14"/>
              <a:gd name="T5" fmla="*/ 0 h 6"/>
              <a:gd name="T6" fmla="*/ 0 w 14"/>
              <a:gd name="T7" fmla="*/ 0 h 6"/>
              <a:gd name="T8" fmla="*/ 0 w 14"/>
              <a:gd name="T9" fmla="*/ 2 h 6"/>
              <a:gd name="T10" fmla="*/ 0 w 14"/>
              <a:gd name="T11" fmla="*/ 2 h 6"/>
              <a:gd name="T12" fmla="*/ 0 w 14"/>
              <a:gd name="T13" fmla="*/ 6 h 6"/>
              <a:gd name="T14" fmla="*/ 4 w 14"/>
              <a:gd name="T15" fmla="*/ 6 h 6"/>
              <a:gd name="T16" fmla="*/ 10 w 14"/>
              <a:gd name="T17" fmla="*/ 6 h 6"/>
              <a:gd name="T18" fmla="*/ 10 w 14"/>
              <a:gd name="T19" fmla="*/ 6 h 6"/>
              <a:gd name="T20" fmla="*/ 12 w 14"/>
              <a:gd name="T21" fmla="*/ 6 h 6"/>
              <a:gd name="T22" fmla="*/ 14 w 14"/>
              <a:gd name="T23" fmla="*/ 2 h 6"/>
              <a:gd name="T24" fmla="*/ 14 w 14"/>
              <a:gd name="T25" fmla="*/ 2 h 6"/>
              <a:gd name="T26" fmla="*/ 12 w 14"/>
              <a:gd name="T27" fmla="*/ 0 h 6"/>
              <a:gd name="T28" fmla="*/ 10 w 14"/>
              <a:gd name="T29" fmla="*/ 0 h 6"/>
              <a:gd name="T30" fmla="*/ 10 w 14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6">
                <a:moveTo>
                  <a:pt x="10" y="0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6"/>
                </a:lnTo>
                <a:lnTo>
                  <a:pt x="4" y="6"/>
                </a:lnTo>
                <a:lnTo>
                  <a:pt x="10" y="6"/>
                </a:lnTo>
                <a:lnTo>
                  <a:pt x="10" y="6"/>
                </a:lnTo>
                <a:lnTo>
                  <a:pt x="12" y="6"/>
                </a:lnTo>
                <a:lnTo>
                  <a:pt x="14" y="2"/>
                </a:ln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12"/>
          <p:cNvSpPr/>
          <p:nvPr/>
        </p:nvSpPr>
        <p:spPr bwMode="auto">
          <a:xfrm>
            <a:off x="3448580" y="3158596"/>
            <a:ext cx="73025" cy="104775"/>
          </a:xfrm>
          <a:custGeom>
            <a:avLst/>
            <a:gdLst>
              <a:gd name="T0" fmla="*/ 42 w 46"/>
              <a:gd name="T1" fmla="*/ 26 h 66"/>
              <a:gd name="T2" fmla="*/ 42 w 46"/>
              <a:gd name="T3" fmla="*/ 2 h 66"/>
              <a:gd name="T4" fmla="*/ 42 w 46"/>
              <a:gd name="T5" fmla="*/ 2 h 66"/>
              <a:gd name="T6" fmla="*/ 40 w 46"/>
              <a:gd name="T7" fmla="*/ 0 h 66"/>
              <a:gd name="T8" fmla="*/ 38 w 46"/>
              <a:gd name="T9" fmla="*/ 0 h 66"/>
              <a:gd name="T10" fmla="*/ 38 w 46"/>
              <a:gd name="T11" fmla="*/ 0 h 66"/>
              <a:gd name="T12" fmla="*/ 36 w 46"/>
              <a:gd name="T13" fmla="*/ 0 h 66"/>
              <a:gd name="T14" fmla="*/ 34 w 46"/>
              <a:gd name="T15" fmla="*/ 2 h 66"/>
              <a:gd name="T16" fmla="*/ 34 w 46"/>
              <a:gd name="T17" fmla="*/ 26 h 66"/>
              <a:gd name="T18" fmla="*/ 34 w 46"/>
              <a:gd name="T19" fmla="*/ 26 h 66"/>
              <a:gd name="T20" fmla="*/ 30 w 46"/>
              <a:gd name="T21" fmla="*/ 30 h 66"/>
              <a:gd name="T22" fmla="*/ 30 w 46"/>
              <a:gd name="T23" fmla="*/ 32 h 66"/>
              <a:gd name="T24" fmla="*/ 30 w 46"/>
              <a:gd name="T25" fmla="*/ 36 h 66"/>
              <a:gd name="T26" fmla="*/ 0 w 46"/>
              <a:gd name="T27" fmla="*/ 60 h 66"/>
              <a:gd name="T28" fmla="*/ 0 w 46"/>
              <a:gd name="T29" fmla="*/ 60 h 66"/>
              <a:gd name="T30" fmla="*/ 0 w 46"/>
              <a:gd name="T31" fmla="*/ 62 h 66"/>
              <a:gd name="T32" fmla="*/ 0 w 46"/>
              <a:gd name="T33" fmla="*/ 64 h 66"/>
              <a:gd name="T34" fmla="*/ 0 w 46"/>
              <a:gd name="T35" fmla="*/ 64 h 66"/>
              <a:gd name="T36" fmla="*/ 2 w 46"/>
              <a:gd name="T37" fmla="*/ 66 h 66"/>
              <a:gd name="T38" fmla="*/ 6 w 46"/>
              <a:gd name="T39" fmla="*/ 64 h 66"/>
              <a:gd name="T40" fmla="*/ 36 w 46"/>
              <a:gd name="T41" fmla="*/ 40 h 66"/>
              <a:gd name="T42" fmla="*/ 36 w 46"/>
              <a:gd name="T43" fmla="*/ 40 h 66"/>
              <a:gd name="T44" fmla="*/ 40 w 46"/>
              <a:gd name="T45" fmla="*/ 40 h 66"/>
              <a:gd name="T46" fmla="*/ 42 w 46"/>
              <a:gd name="T47" fmla="*/ 40 h 66"/>
              <a:gd name="T48" fmla="*/ 46 w 46"/>
              <a:gd name="T49" fmla="*/ 36 h 66"/>
              <a:gd name="T50" fmla="*/ 46 w 46"/>
              <a:gd name="T51" fmla="*/ 30 h 66"/>
              <a:gd name="T52" fmla="*/ 44 w 46"/>
              <a:gd name="T53" fmla="*/ 28 h 66"/>
              <a:gd name="T54" fmla="*/ 42 w 46"/>
              <a:gd name="T55" fmla="*/ 26 h 66"/>
              <a:gd name="T56" fmla="*/ 42 w 46"/>
              <a:gd name="T57" fmla="*/ 2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" h="66">
                <a:moveTo>
                  <a:pt x="42" y="26"/>
                </a:moveTo>
                <a:lnTo>
                  <a:pt x="42" y="2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34" y="2"/>
                </a:lnTo>
                <a:lnTo>
                  <a:pt x="34" y="26"/>
                </a:lnTo>
                <a:lnTo>
                  <a:pt x="34" y="26"/>
                </a:lnTo>
                <a:lnTo>
                  <a:pt x="30" y="30"/>
                </a:lnTo>
                <a:lnTo>
                  <a:pt x="30" y="32"/>
                </a:lnTo>
                <a:lnTo>
                  <a:pt x="30" y="36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0" y="64"/>
                </a:lnTo>
                <a:lnTo>
                  <a:pt x="0" y="64"/>
                </a:lnTo>
                <a:lnTo>
                  <a:pt x="2" y="66"/>
                </a:lnTo>
                <a:lnTo>
                  <a:pt x="6" y="64"/>
                </a:lnTo>
                <a:lnTo>
                  <a:pt x="36" y="40"/>
                </a:lnTo>
                <a:lnTo>
                  <a:pt x="36" y="40"/>
                </a:lnTo>
                <a:lnTo>
                  <a:pt x="40" y="40"/>
                </a:lnTo>
                <a:lnTo>
                  <a:pt x="42" y="40"/>
                </a:lnTo>
                <a:lnTo>
                  <a:pt x="46" y="36"/>
                </a:lnTo>
                <a:lnTo>
                  <a:pt x="46" y="30"/>
                </a:lnTo>
                <a:lnTo>
                  <a:pt x="44" y="28"/>
                </a:lnTo>
                <a:lnTo>
                  <a:pt x="42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13"/>
          <p:cNvSpPr>
            <a:spLocks noEditPoints="1"/>
          </p:cNvSpPr>
          <p:nvPr/>
        </p:nvSpPr>
        <p:spPr bwMode="auto">
          <a:xfrm>
            <a:off x="1708680" y="4825471"/>
            <a:ext cx="180975" cy="212725"/>
          </a:xfrm>
          <a:custGeom>
            <a:avLst/>
            <a:gdLst>
              <a:gd name="T0" fmla="*/ 40 w 114"/>
              <a:gd name="T1" fmla="*/ 6 h 134"/>
              <a:gd name="T2" fmla="*/ 38 w 114"/>
              <a:gd name="T3" fmla="*/ 8 h 134"/>
              <a:gd name="T4" fmla="*/ 38 w 114"/>
              <a:gd name="T5" fmla="*/ 8 h 134"/>
              <a:gd name="T6" fmla="*/ 42 w 114"/>
              <a:gd name="T7" fmla="*/ 10 h 134"/>
              <a:gd name="T8" fmla="*/ 42 w 114"/>
              <a:gd name="T9" fmla="*/ 40 h 134"/>
              <a:gd name="T10" fmla="*/ 34 w 114"/>
              <a:gd name="T11" fmla="*/ 70 h 134"/>
              <a:gd name="T12" fmla="*/ 8 w 114"/>
              <a:gd name="T13" fmla="*/ 120 h 134"/>
              <a:gd name="T14" fmla="*/ 8 w 114"/>
              <a:gd name="T15" fmla="*/ 126 h 134"/>
              <a:gd name="T16" fmla="*/ 10 w 114"/>
              <a:gd name="T17" fmla="*/ 128 h 134"/>
              <a:gd name="T18" fmla="*/ 104 w 114"/>
              <a:gd name="T19" fmla="*/ 128 h 134"/>
              <a:gd name="T20" fmla="*/ 106 w 114"/>
              <a:gd name="T21" fmla="*/ 128 h 134"/>
              <a:gd name="T22" fmla="*/ 108 w 114"/>
              <a:gd name="T23" fmla="*/ 126 h 134"/>
              <a:gd name="T24" fmla="*/ 108 w 114"/>
              <a:gd name="T25" fmla="*/ 120 h 134"/>
              <a:gd name="T26" fmla="*/ 82 w 114"/>
              <a:gd name="T27" fmla="*/ 72 h 134"/>
              <a:gd name="T28" fmla="*/ 74 w 114"/>
              <a:gd name="T29" fmla="*/ 42 h 134"/>
              <a:gd name="T30" fmla="*/ 76 w 114"/>
              <a:gd name="T31" fmla="*/ 10 h 134"/>
              <a:gd name="T32" fmla="*/ 78 w 114"/>
              <a:gd name="T33" fmla="*/ 8 h 134"/>
              <a:gd name="T34" fmla="*/ 78 w 114"/>
              <a:gd name="T35" fmla="*/ 8 h 134"/>
              <a:gd name="T36" fmla="*/ 76 w 114"/>
              <a:gd name="T37" fmla="*/ 6 h 134"/>
              <a:gd name="T38" fmla="*/ 40 w 114"/>
              <a:gd name="T39" fmla="*/ 6 h 134"/>
              <a:gd name="T40" fmla="*/ 12 w 114"/>
              <a:gd name="T41" fmla="*/ 134 h 134"/>
              <a:gd name="T42" fmla="*/ 6 w 114"/>
              <a:gd name="T43" fmla="*/ 132 h 134"/>
              <a:gd name="T44" fmla="*/ 2 w 114"/>
              <a:gd name="T45" fmla="*/ 128 h 134"/>
              <a:gd name="T46" fmla="*/ 2 w 114"/>
              <a:gd name="T47" fmla="*/ 116 h 134"/>
              <a:gd name="T48" fmla="*/ 28 w 114"/>
              <a:gd name="T49" fmla="*/ 68 h 134"/>
              <a:gd name="T50" fmla="*/ 36 w 114"/>
              <a:gd name="T51" fmla="*/ 40 h 134"/>
              <a:gd name="T52" fmla="*/ 36 w 114"/>
              <a:gd name="T53" fmla="*/ 16 h 134"/>
              <a:gd name="T54" fmla="*/ 32 w 114"/>
              <a:gd name="T55" fmla="*/ 6 h 134"/>
              <a:gd name="T56" fmla="*/ 34 w 114"/>
              <a:gd name="T57" fmla="*/ 2 h 134"/>
              <a:gd name="T58" fmla="*/ 76 w 114"/>
              <a:gd name="T59" fmla="*/ 0 h 134"/>
              <a:gd name="T60" fmla="*/ 78 w 114"/>
              <a:gd name="T61" fmla="*/ 0 h 134"/>
              <a:gd name="T62" fmla="*/ 82 w 114"/>
              <a:gd name="T63" fmla="*/ 4 h 134"/>
              <a:gd name="T64" fmla="*/ 84 w 114"/>
              <a:gd name="T65" fmla="*/ 6 h 134"/>
              <a:gd name="T66" fmla="*/ 80 w 114"/>
              <a:gd name="T67" fmla="*/ 16 h 134"/>
              <a:gd name="T68" fmla="*/ 80 w 114"/>
              <a:gd name="T69" fmla="*/ 42 h 134"/>
              <a:gd name="T70" fmla="*/ 86 w 114"/>
              <a:gd name="T71" fmla="*/ 68 h 134"/>
              <a:gd name="T72" fmla="*/ 114 w 114"/>
              <a:gd name="T73" fmla="*/ 116 h 134"/>
              <a:gd name="T74" fmla="*/ 114 w 114"/>
              <a:gd name="T75" fmla="*/ 128 h 134"/>
              <a:gd name="T76" fmla="*/ 108 w 114"/>
              <a:gd name="T77" fmla="*/ 132 h 134"/>
              <a:gd name="T78" fmla="*/ 104 w 114"/>
              <a:gd name="T79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4" h="134">
                <a:moveTo>
                  <a:pt x="40" y="6"/>
                </a:moveTo>
                <a:lnTo>
                  <a:pt x="40" y="6"/>
                </a:lnTo>
                <a:lnTo>
                  <a:pt x="38" y="6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40" y="10"/>
                </a:lnTo>
                <a:lnTo>
                  <a:pt x="42" y="10"/>
                </a:lnTo>
                <a:lnTo>
                  <a:pt x="42" y="40"/>
                </a:lnTo>
                <a:lnTo>
                  <a:pt x="42" y="40"/>
                </a:lnTo>
                <a:lnTo>
                  <a:pt x="40" y="56"/>
                </a:lnTo>
                <a:lnTo>
                  <a:pt x="34" y="70"/>
                </a:lnTo>
                <a:lnTo>
                  <a:pt x="8" y="120"/>
                </a:lnTo>
                <a:lnTo>
                  <a:pt x="8" y="120"/>
                </a:lnTo>
                <a:lnTo>
                  <a:pt x="6" y="122"/>
                </a:lnTo>
                <a:lnTo>
                  <a:pt x="8" y="126"/>
                </a:lnTo>
                <a:lnTo>
                  <a:pt x="8" y="126"/>
                </a:lnTo>
                <a:lnTo>
                  <a:pt x="10" y="128"/>
                </a:lnTo>
                <a:lnTo>
                  <a:pt x="12" y="128"/>
                </a:lnTo>
                <a:lnTo>
                  <a:pt x="104" y="128"/>
                </a:lnTo>
                <a:lnTo>
                  <a:pt x="104" y="128"/>
                </a:lnTo>
                <a:lnTo>
                  <a:pt x="106" y="128"/>
                </a:lnTo>
                <a:lnTo>
                  <a:pt x="108" y="126"/>
                </a:lnTo>
                <a:lnTo>
                  <a:pt x="108" y="126"/>
                </a:lnTo>
                <a:lnTo>
                  <a:pt x="108" y="122"/>
                </a:lnTo>
                <a:lnTo>
                  <a:pt x="108" y="120"/>
                </a:lnTo>
                <a:lnTo>
                  <a:pt x="82" y="72"/>
                </a:lnTo>
                <a:lnTo>
                  <a:pt x="82" y="72"/>
                </a:lnTo>
                <a:lnTo>
                  <a:pt x="76" y="56"/>
                </a:lnTo>
                <a:lnTo>
                  <a:pt x="74" y="42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8" y="8"/>
                </a:lnTo>
                <a:lnTo>
                  <a:pt x="78" y="8"/>
                </a:lnTo>
                <a:lnTo>
                  <a:pt x="78" y="8"/>
                </a:lnTo>
                <a:lnTo>
                  <a:pt x="78" y="6"/>
                </a:lnTo>
                <a:lnTo>
                  <a:pt x="76" y="6"/>
                </a:lnTo>
                <a:lnTo>
                  <a:pt x="40" y="6"/>
                </a:lnTo>
                <a:lnTo>
                  <a:pt x="40" y="6"/>
                </a:lnTo>
                <a:close/>
                <a:moveTo>
                  <a:pt x="104" y="134"/>
                </a:moveTo>
                <a:lnTo>
                  <a:pt x="12" y="134"/>
                </a:lnTo>
                <a:lnTo>
                  <a:pt x="12" y="134"/>
                </a:lnTo>
                <a:lnTo>
                  <a:pt x="6" y="132"/>
                </a:lnTo>
                <a:lnTo>
                  <a:pt x="2" y="128"/>
                </a:lnTo>
                <a:lnTo>
                  <a:pt x="2" y="128"/>
                </a:lnTo>
                <a:lnTo>
                  <a:pt x="0" y="122"/>
                </a:lnTo>
                <a:lnTo>
                  <a:pt x="2" y="116"/>
                </a:lnTo>
                <a:lnTo>
                  <a:pt x="28" y="68"/>
                </a:lnTo>
                <a:lnTo>
                  <a:pt x="28" y="68"/>
                </a:lnTo>
                <a:lnTo>
                  <a:pt x="34" y="54"/>
                </a:lnTo>
                <a:lnTo>
                  <a:pt x="36" y="40"/>
                </a:lnTo>
                <a:lnTo>
                  <a:pt x="36" y="16"/>
                </a:lnTo>
                <a:lnTo>
                  <a:pt x="36" y="16"/>
                </a:lnTo>
                <a:lnTo>
                  <a:pt x="32" y="12"/>
                </a:lnTo>
                <a:lnTo>
                  <a:pt x="32" y="6"/>
                </a:lnTo>
                <a:lnTo>
                  <a:pt x="32" y="6"/>
                </a:lnTo>
                <a:lnTo>
                  <a:pt x="34" y="2"/>
                </a:lnTo>
                <a:lnTo>
                  <a:pt x="40" y="0"/>
                </a:lnTo>
                <a:lnTo>
                  <a:pt x="76" y="0"/>
                </a:lnTo>
                <a:lnTo>
                  <a:pt x="76" y="0"/>
                </a:lnTo>
                <a:lnTo>
                  <a:pt x="78" y="0"/>
                </a:lnTo>
                <a:lnTo>
                  <a:pt x="82" y="2"/>
                </a:lnTo>
                <a:lnTo>
                  <a:pt x="82" y="4"/>
                </a:lnTo>
                <a:lnTo>
                  <a:pt x="84" y="6"/>
                </a:lnTo>
                <a:lnTo>
                  <a:pt x="84" y="6"/>
                </a:lnTo>
                <a:lnTo>
                  <a:pt x="82" y="12"/>
                </a:lnTo>
                <a:lnTo>
                  <a:pt x="80" y="16"/>
                </a:lnTo>
                <a:lnTo>
                  <a:pt x="80" y="42"/>
                </a:lnTo>
                <a:lnTo>
                  <a:pt x="80" y="42"/>
                </a:lnTo>
                <a:lnTo>
                  <a:pt x="82" y="56"/>
                </a:lnTo>
                <a:lnTo>
                  <a:pt x="86" y="68"/>
                </a:lnTo>
                <a:lnTo>
                  <a:pt x="114" y="116"/>
                </a:lnTo>
                <a:lnTo>
                  <a:pt x="114" y="116"/>
                </a:lnTo>
                <a:lnTo>
                  <a:pt x="114" y="122"/>
                </a:lnTo>
                <a:lnTo>
                  <a:pt x="114" y="128"/>
                </a:lnTo>
                <a:lnTo>
                  <a:pt x="114" y="128"/>
                </a:lnTo>
                <a:lnTo>
                  <a:pt x="108" y="132"/>
                </a:lnTo>
                <a:lnTo>
                  <a:pt x="104" y="134"/>
                </a:lnTo>
                <a:lnTo>
                  <a:pt x="104" y="134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14"/>
          <p:cNvSpPr>
            <a:spLocks noEditPoints="1"/>
          </p:cNvSpPr>
          <p:nvPr/>
        </p:nvSpPr>
        <p:spPr bwMode="auto">
          <a:xfrm>
            <a:off x="1734080" y="4946121"/>
            <a:ext cx="133350" cy="73025"/>
          </a:xfrm>
          <a:custGeom>
            <a:avLst/>
            <a:gdLst>
              <a:gd name="T0" fmla="*/ 54 w 84"/>
              <a:gd name="T1" fmla="*/ 40 h 46"/>
              <a:gd name="T2" fmla="*/ 54 w 84"/>
              <a:gd name="T3" fmla="*/ 40 h 46"/>
              <a:gd name="T4" fmla="*/ 52 w 84"/>
              <a:gd name="T5" fmla="*/ 38 h 46"/>
              <a:gd name="T6" fmla="*/ 50 w 84"/>
              <a:gd name="T7" fmla="*/ 36 h 46"/>
              <a:gd name="T8" fmla="*/ 50 w 84"/>
              <a:gd name="T9" fmla="*/ 36 h 46"/>
              <a:gd name="T10" fmla="*/ 52 w 84"/>
              <a:gd name="T11" fmla="*/ 34 h 46"/>
              <a:gd name="T12" fmla="*/ 54 w 84"/>
              <a:gd name="T13" fmla="*/ 32 h 46"/>
              <a:gd name="T14" fmla="*/ 54 w 84"/>
              <a:gd name="T15" fmla="*/ 32 h 46"/>
              <a:gd name="T16" fmla="*/ 56 w 84"/>
              <a:gd name="T17" fmla="*/ 34 h 46"/>
              <a:gd name="T18" fmla="*/ 56 w 84"/>
              <a:gd name="T19" fmla="*/ 36 h 46"/>
              <a:gd name="T20" fmla="*/ 56 w 84"/>
              <a:gd name="T21" fmla="*/ 36 h 46"/>
              <a:gd name="T22" fmla="*/ 56 w 84"/>
              <a:gd name="T23" fmla="*/ 38 h 46"/>
              <a:gd name="T24" fmla="*/ 54 w 84"/>
              <a:gd name="T25" fmla="*/ 40 h 46"/>
              <a:gd name="T26" fmla="*/ 54 w 84"/>
              <a:gd name="T27" fmla="*/ 40 h 46"/>
              <a:gd name="T28" fmla="*/ 46 w 84"/>
              <a:gd name="T29" fmla="*/ 12 h 46"/>
              <a:gd name="T30" fmla="*/ 46 w 84"/>
              <a:gd name="T31" fmla="*/ 12 h 46"/>
              <a:gd name="T32" fmla="*/ 46 w 84"/>
              <a:gd name="T33" fmla="*/ 8 h 46"/>
              <a:gd name="T34" fmla="*/ 50 w 84"/>
              <a:gd name="T35" fmla="*/ 8 h 46"/>
              <a:gd name="T36" fmla="*/ 50 w 84"/>
              <a:gd name="T37" fmla="*/ 8 h 46"/>
              <a:gd name="T38" fmla="*/ 52 w 84"/>
              <a:gd name="T39" fmla="*/ 8 h 46"/>
              <a:gd name="T40" fmla="*/ 52 w 84"/>
              <a:gd name="T41" fmla="*/ 12 h 46"/>
              <a:gd name="T42" fmla="*/ 52 w 84"/>
              <a:gd name="T43" fmla="*/ 12 h 46"/>
              <a:gd name="T44" fmla="*/ 52 w 84"/>
              <a:gd name="T45" fmla="*/ 14 h 46"/>
              <a:gd name="T46" fmla="*/ 50 w 84"/>
              <a:gd name="T47" fmla="*/ 14 h 46"/>
              <a:gd name="T48" fmla="*/ 50 w 84"/>
              <a:gd name="T49" fmla="*/ 14 h 46"/>
              <a:gd name="T50" fmla="*/ 46 w 84"/>
              <a:gd name="T51" fmla="*/ 14 h 46"/>
              <a:gd name="T52" fmla="*/ 46 w 84"/>
              <a:gd name="T53" fmla="*/ 12 h 46"/>
              <a:gd name="T54" fmla="*/ 46 w 84"/>
              <a:gd name="T55" fmla="*/ 12 h 46"/>
              <a:gd name="T56" fmla="*/ 26 w 84"/>
              <a:gd name="T57" fmla="*/ 28 h 46"/>
              <a:gd name="T58" fmla="*/ 26 w 84"/>
              <a:gd name="T59" fmla="*/ 28 h 46"/>
              <a:gd name="T60" fmla="*/ 24 w 84"/>
              <a:gd name="T61" fmla="*/ 26 h 46"/>
              <a:gd name="T62" fmla="*/ 22 w 84"/>
              <a:gd name="T63" fmla="*/ 24 h 46"/>
              <a:gd name="T64" fmla="*/ 22 w 84"/>
              <a:gd name="T65" fmla="*/ 24 h 46"/>
              <a:gd name="T66" fmla="*/ 24 w 84"/>
              <a:gd name="T67" fmla="*/ 22 h 46"/>
              <a:gd name="T68" fmla="*/ 26 w 84"/>
              <a:gd name="T69" fmla="*/ 22 h 46"/>
              <a:gd name="T70" fmla="*/ 26 w 84"/>
              <a:gd name="T71" fmla="*/ 22 h 46"/>
              <a:gd name="T72" fmla="*/ 28 w 84"/>
              <a:gd name="T73" fmla="*/ 22 h 46"/>
              <a:gd name="T74" fmla="*/ 28 w 84"/>
              <a:gd name="T75" fmla="*/ 24 h 46"/>
              <a:gd name="T76" fmla="*/ 28 w 84"/>
              <a:gd name="T77" fmla="*/ 24 h 46"/>
              <a:gd name="T78" fmla="*/ 28 w 84"/>
              <a:gd name="T79" fmla="*/ 26 h 46"/>
              <a:gd name="T80" fmla="*/ 26 w 84"/>
              <a:gd name="T81" fmla="*/ 28 h 46"/>
              <a:gd name="T82" fmla="*/ 26 w 84"/>
              <a:gd name="T83" fmla="*/ 28 h 46"/>
              <a:gd name="T84" fmla="*/ 82 w 84"/>
              <a:gd name="T85" fmla="*/ 36 h 46"/>
              <a:gd name="T86" fmla="*/ 82 w 84"/>
              <a:gd name="T87" fmla="*/ 36 h 46"/>
              <a:gd name="T88" fmla="*/ 62 w 84"/>
              <a:gd name="T89" fmla="*/ 0 h 46"/>
              <a:gd name="T90" fmla="*/ 20 w 84"/>
              <a:gd name="T91" fmla="*/ 0 h 46"/>
              <a:gd name="T92" fmla="*/ 20 w 84"/>
              <a:gd name="T93" fmla="*/ 0 h 46"/>
              <a:gd name="T94" fmla="*/ 2 w 84"/>
              <a:gd name="T95" fmla="*/ 36 h 46"/>
              <a:gd name="T96" fmla="*/ 2 w 84"/>
              <a:gd name="T97" fmla="*/ 36 h 46"/>
              <a:gd name="T98" fmla="*/ 0 w 84"/>
              <a:gd name="T99" fmla="*/ 42 h 46"/>
              <a:gd name="T100" fmla="*/ 0 w 84"/>
              <a:gd name="T101" fmla="*/ 44 h 46"/>
              <a:gd name="T102" fmla="*/ 4 w 84"/>
              <a:gd name="T103" fmla="*/ 46 h 46"/>
              <a:gd name="T104" fmla="*/ 80 w 84"/>
              <a:gd name="T105" fmla="*/ 46 h 46"/>
              <a:gd name="T106" fmla="*/ 80 w 84"/>
              <a:gd name="T107" fmla="*/ 46 h 46"/>
              <a:gd name="T108" fmla="*/ 82 w 84"/>
              <a:gd name="T109" fmla="*/ 44 h 46"/>
              <a:gd name="T110" fmla="*/ 84 w 84"/>
              <a:gd name="T111" fmla="*/ 42 h 46"/>
              <a:gd name="T112" fmla="*/ 82 w 84"/>
              <a:gd name="T113" fmla="*/ 36 h 46"/>
              <a:gd name="T114" fmla="*/ 82 w 84"/>
              <a:gd name="T115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4" h="46">
                <a:moveTo>
                  <a:pt x="54" y="40"/>
                </a:moveTo>
                <a:lnTo>
                  <a:pt x="54" y="40"/>
                </a:lnTo>
                <a:lnTo>
                  <a:pt x="52" y="38"/>
                </a:lnTo>
                <a:lnTo>
                  <a:pt x="50" y="36"/>
                </a:lnTo>
                <a:lnTo>
                  <a:pt x="50" y="36"/>
                </a:lnTo>
                <a:lnTo>
                  <a:pt x="52" y="34"/>
                </a:lnTo>
                <a:lnTo>
                  <a:pt x="54" y="32"/>
                </a:lnTo>
                <a:lnTo>
                  <a:pt x="54" y="32"/>
                </a:lnTo>
                <a:lnTo>
                  <a:pt x="56" y="34"/>
                </a:lnTo>
                <a:lnTo>
                  <a:pt x="56" y="36"/>
                </a:lnTo>
                <a:lnTo>
                  <a:pt x="56" y="36"/>
                </a:lnTo>
                <a:lnTo>
                  <a:pt x="56" y="38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6" y="12"/>
                </a:moveTo>
                <a:lnTo>
                  <a:pt x="46" y="12"/>
                </a:lnTo>
                <a:lnTo>
                  <a:pt x="46" y="8"/>
                </a:lnTo>
                <a:lnTo>
                  <a:pt x="50" y="8"/>
                </a:lnTo>
                <a:lnTo>
                  <a:pt x="50" y="8"/>
                </a:lnTo>
                <a:lnTo>
                  <a:pt x="52" y="8"/>
                </a:lnTo>
                <a:lnTo>
                  <a:pt x="52" y="12"/>
                </a:lnTo>
                <a:lnTo>
                  <a:pt x="52" y="12"/>
                </a:lnTo>
                <a:lnTo>
                  <a:pt x="52" y="14"/>
                </a:lnTo>
                <a:lnTo>
                  <a:pt x="50" y="14"/>
                </a:lnTo>
                <a:lnTo>
                  <a:pt x="50" y="14"/>
                </a:lnTo>
                <a:lnTo>
                  <a:pt x="46" y="14"/>
                </a:lnTo>
                <a:lnTo>
                  <a:pt x="46" y="12"/>
                </a:lnTo>
                <a:lnTo>
                  <a:pt x="46" y="12"/>
                </a:lnTo>
                <a:close/>
                <a:moveTo>
                  <a:pt x="26" y="28"/>
                </a:moveTo>
                <a:lnTo>
                  <a:pt x="26" y="28"/>
                </a:lnTo>
                <a:lnTo>
                  <a:pt x="24" y="26"/>
                </a:lnTo>
                <a:lnTo>
                  <a:pt x="22" y="24"/>
                </a:lnTo>
                <a:lnTo>
                  <a:pt x="22" y="24"/>
                </a:lnTo>
                <a:lnTo>
                  <a:pt x="24" y="22"/>
                </a:lnTo>
                <a:lnTo>
                  <a:pt x="26" y="22"/>
                </a:lnTo>
                <a:lnTo>
                  <a:pt x="26" y="22"/>
                </a:lnTo>
                <a:lnTo>
                  <a:pt x="28" y="22"/>
                </a:lnTo>
                <a:lnTo>
                  <a:pt x="28" y="24"/>
                </a:lnTo>
                <a:lnTo>
                  <a:pt x="28" y="24"/>
                </a:lnTo>
                <a:lnTo>
                  <a:pt x="28" y="26"/>
                </a:lnTo>
                <a:lnTo>
                  <a:pt x="26" y="28"/>
                </a:lnTo>
                <a:lnTo>
                  <a:pt x="26" y="28"/>
                </a:lnTo>
                <a:close/>
                <a:moveTo>
                  <a:pt x="82" y="36"/>
                </a:moveTo>
                <a:lnTo>
                  <a:pt x="82" y="36"/>
                </a:lnTo>
                <a:lnTo>
                  <a:pt x="62" y="0"/>
                </a:lnTo>
                <a:lnTo>
                  <a:pt x="20" y="0"/>
                </a:lnTo>
                <a:lnTo>
                  <a:pt x="20" y="0"/>
                </a:lnTo>
                <a:lnTo>
                  <a:pt x="2" y="36"/>
                </a:lnTo>
                <a:lnTo>
                  <a:pt x="2" y="36"/>
                </a:lnTo>
                <a:lnTo>
                  <a:pt x="0" y="42"/>
                </a:lnTo>
                <a:lnTo>
                  <a:pt x="0" y="44"/>
                </a:lnTo>
                <a:lnTo>
                  <a:pt x="4" y="46"/>
                </a:lnTo>
                <a:lnTo>
                  <a:pt x="80" y="46"/>
                </a:lnTo>
                <a:lnTo>
                  <a:pt x="80" y="46"/>
                </a:lnTo>
                <a:lnTo>
                  <a:pt x="82" y="44"/>
                </a:lnTo>
                <a:lnTo>
                  <a:pt x="84" y="42"/>
                </a:lnTo>
                <a:lnTo>
                  <a:pt x="82" y="36"/>
                </a:lnTo>
                <a:lnTo>
                  <a:pt x="82" y="36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15"/>
          <p:cNvSpPr/>
          <p:nvPr/>
        </p:nvSpPr>
        <p:spPr bwMode="auto">
          <a:xfrm>
            <a:off x="3505730" y="4933421"/>
            <a:ext cx="12700" cy="22225"/>
          </a:xfrm>
          <a:custGeom>
            <a:avLst/>
            <a:gdLst>
              <a:gd name="T0" fmla="*/ 0 w 8"/>
              <a:gd name="T1" fmla="*/ 8 h 14"/>
              <a:gd name="T2" fmla="*/ 0 w 8"/>
              <a:gd name="T3" fmla="*/ 8 h 14"/>
              <a:gd name="T4" fmla="*/ 2 w 8"/>
              <a:gd name="T5" fmla="*/ 12 h 14"/>
              <a:gd name="T6" fmla="*/ 8 w 8"/>
              <a:gd name="T7" fmla="*/ 14 h 14"/>
              <a:gd name="T8" fmla="*/ 8 w 8"/>
              <a:gd name="T9" fmla="*/ 0 h 14"/>
              <a:gd name="T10" fmla="*/ 8 w 8"/>
              <a:gd name="T11" fmla="*/ 0 h 14"/>
              <a:gd name="T12" fmla="*/ 2 w 8"/>
              <a:gd name="T13" fmla="*/ 2 h 14"/>
              <a:gd name="T14" fmla="*/ 2 w 8"/>
              <a:gd name="T15" fmla="*/ 2 h 14"/>
              <a:gd name="T16" fmla="*/ 0 w 8"/>
              <a:gd name="T17" fmla="*/ 4 h 14"/>
              <a:gd name="T18" fmla="*/ 0 w 8"/>
              <a:gd name="T19" fmla="*/ 8 h 14"/>
              <a:gd name="T20" fmla="*/ 0 w 8"/>
              <a:gd name="T21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14">
                <a:moveTo>
                  <a:pt x="0" y="8"/>
                </a:moveTo>
                <a:lnTo>
                  <a:pt x="0" y="8"/>
                </a:lnTo>
                <a:lnTo>
                  <a:pt x="2" y="12"/>
                </a:lnTo>
                <a:lnTo>
                  <a:pt x="8" y="14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16"/>
          <p:cNvSpPr/>
          <p:nvPr/>
        </p:nvSpPr>
        <p:spPr bwMode="auto">
          <a:xfrm>
            <a:off x="3524780" y="4968346"/>
            <a:ext cx="12700" cy="22225"/>
          </a:xfrm>
          <a:custGeom>
            <a:avLst/>
            <a:gdLst>
              <a:gd name="T0" fmla="*/ 0 w 8"/>
              <a:gd name="T1" fmla="*/ 0 h 14"/>
              <a:gd name="T2" fmla="*/ 0 w 8"/>
              <a:gd name="T3" fmla="*/ 14 h 14"/>
              <a:gd name="T4" fmla="*/ 0 w 8"/>
              <a:gd name="T5" fmla="*/ 14 h 14"/>
              <a:gd name="T6" fmla="*/ 6 w 8"/>
              <a:gd name="T7" fmla="*/ 12 h 14"/>
              <a:gd name="T8" fmla="*/ 6 w 8"/>
              <a:gd name="T9" fmla="*/ 12 h 14"/>
              <a:gd name="T10" fmla="*/ 8 w 8"/>
              <a:gd name="T11" fmla="*/ 10 h 14"/>
              <a:gd name="T12" fmla="*/ 8 w 8"/>
              <a:gd name="T13" fmla="*/ 8 h 14"/>
              <a:gd name="T14" fmla="*/ 8 w 8"/>
              <a:gd name="T15" fmla="*/ 8 h 14"/>
              <a:gd name="T16" fmla="*/ 6 w 8"/>
              <a:gd name="T17" fmla="*/ 4 h 14"/>
              <a:gd name="T18" fmla="*/ 0 w 8"/>
              <a:gd name="T19" fmla="*/ 0 h 14"/>
              <a:gd name="T20" fmla="*/ 0 w 8"/>
              <a:gd name="T2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6" y="12"/>
                </a:lnTo>
                <a:lnTo>
                  <a:pt x="6" y="12"/>
                </a:lnTo>
                <a:lnTo>
                  <a:pt x="8" y="10"/>
                </a:lnTo>
                <a:lnTo>
                  <a:pt x="8" y="8"/>
                </a:lnTo>
                <a:lnTo>
                  <a:pt x="8" y="8"/>
                </a:lnTo>
                <a:lnTo>
                  <a:pt x="6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17"/>
          <p:cNvSpPr/>
          <p:nvPr/>
        </p:nvSpPr>
        <p:spPr bwMode="auto">
          <a:xfrm>
            <a:off x="3480330" y="4806421"/>
            <a:ext cx="85725" cy="47625"/>
          </a:xfrm>
          <a:custGeom>
            <a:avLst/>
            <a:gdLst>
              <a:gd name="T0" fmla="*/ 42 w 54"/>
              <a:gd name="T1" fmla="*/ 30 h 30"/>
              <a:gd name="T2" fmla="*/ 42 w 54"/>
              <a:gd name="T3" fmla="*/ 30 h 30"/>
              <a:gd name="T4" fmla="*/ 42 w 54"/>
              <a:gd name="T5" fmla="*/ 30 h 30"/>
              <a:gd name="T6" fmla="*/ 42 w 54"/>
              <a:gd name="T7" fmla="*/ 30 h 30"/>
              <a:gd name="T8" fmla="*/ 52 w 54"/>
              <a:gd name="T9" fmla="*/ 14 h 30"/>
              <a:gd name="T10" fmla="*/ 52 w 54"/>
              <a:gd name="T11" fmla="*/ 14 h 30"/>
              <a:gd name="T12" fmla="*/ 54 w 54"/>
              <a:gd name="T13" fmla="*/ 10 h 30"/>
              <a:gd name="T14" fmla="*/ 54 w 54"/>
              <a:gd name="T15" fmla="*/ 6 h 30"/>
              <a:gd name="T16" fmla="*/ 52 w 54"/>
              <a:gd name="T17" fmla="*/ 4 h 30"/>
              <a:gd name="T18" fmla="*/ 48 w 54"/>
              <a:gd name="T19" fmla="*/ 2 h 30"/>
              <a:gd name="T20" fmla="*/ 38 w 54"/>
              <a:gd name="T21" fmla="*/ 0 h 30"/>
              <a:gd name="T22" fmla="*/ 26 w 54"/>
              <a:gd name="T23" fmla="*/ 0 h 30"/>
              <a:gd name="T24" fmla="*/ 26 w 54"/>
              <a:gd name="T25" fmla="*/ 0 h 30"/>
              <a:gd name="T26" fmla="*/ 16 w 54"/>
              <a:gd name="T27" fmla="*/ 0 h 30"/>
              <a:gd name="T28" fmla="*/ 6 w 54"/>
              <a:gd name="T29" fmla="*/ 2 h 30"/>
              <a:gd name="T30" fmla="*/ 2 w 54"/>
              <a:gd name="T31" fmla="*/ 4 h 30"/>
              <a:gd name="T32" fmla="*/ 0 w 54"/>
              <a:gd name="T33" fmla="*/ 6 h 30"/>
              <a:gd name="T34" fmla="*/ 0 w 54"/>
              <a:gd name="T35" fmla="*/ 10 h 30"/>
              <a:gd name="T36" fmla="*/ 2 w 54"/>
              <a:gd name="T37" fmla="*/ 14 h 30"/>
              <a:gd name="T38" fmla="*/ 2 w 54"/>
              <a:gd name="T39" fmla="*/ 14 h 30"/>
              <a:gd name="T40" fmla="*/ 12 w 54"/>
              <a:gd name="T41" fmla="*/ 30 h 30"/>
              <a:gd name="T42" fmla="*/ 12 w 54"/>
              <a:gd name="T43" fmla="*/ 30 h 30"/>
              <a:gd name="T44" fmla="*/ 12 w 54"/>
              <a:gd name="T45" fmla="*/ 30 h 30"/>
              <a:gd name="T46" fmla="*/ 42 w 54"/>
              <a:gd name="T47" fmla="*/ 30 h 30"/>
              <a:gd name="T48" fmla="*/ 42 w 54"/>
              <a:gd name="T4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4" h="30">
                <a:moveTo>
                  <a:pt x="42" y="30"/>
                </a:move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52" y="14"/>
                </a:lnTo>
                <a:lnTo>
                  <a:pt x="52" y="14"/>
                </a:lnTo>
                <a:lnTo>
                  <a:pt x="54" y="10"/>
                </a:lnTo>
                <a:lnTo>
                  <a:pt x="54" y="6"/>
                </a:lnTo>
                <a:lnTo>
                  <a:pt x="52" y="4"/>
                </a:lnTo>
                <a:lnTo>
                  <a:pt x="48" y="2"/>
                </a:lnTo>
                <a:lnTo>
                  <a:pt x="38" y="0"/>
                </a:lnTo>
                <a:lnTo>
                  <a:pt x="26" y="0"/>
                </a:lnTo>
                <a:lnTo>
                  <a:pt x="26" y="0"/>
                </a:lnTo>
                <a:lnTo>
                  <a:pt x="16" y="0"/>
                </a:ln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0" y="10"/>
                </a:lnTo>
                <a:lnTo>
                  <a:pt x="2" y="14"/>
                </a:lnTo>
                <a:lnTo>
                  <a:pt x="2" y="1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18"/>
          <p:cNvSpPr>
            <a:spLocks noEditPoints="1"/>
          </p:cNvSpPr>
          <p:nvPr/>
        </p:nvSpPr>
        <p:spPr bwMode="auto">
          <a:xfrm>
            <a:off x="3432705" y="4863571"/>
            <a:ext cx="180975" cy="187325"/>
          </a:xfrm>
          <a:custGeom>
            <a:avLst/>
            <a:gdLst>
              <a:gd name="T0" fmla="*/ 70 w 114"/>
              <a:gd name="T1" fmla="*/ 82 h 118"/>
              <a:gd name="T2" fmla="*/ 58 w 114"/>
              <a:gd name="T3" fmla="*/ 88 h 118"/>
              <a:gd name="T4" fmla="*/ 54 w 114"/>
              <a:gd name="T5" fmla="*/ 94 h 118"/>
              <a:gd name="T6" fmla="*/ 54 w 114"/>
              <a:gd name="T7" fmla="*/ 88 h 118"/>
              <a:gd name="T8" fmla="*/ 42 w 114"/>
              <a:gd name="T9" fmla="*/ 84 h 118"/>
              <a:gd name="T10" fmla="*/ 36 w 114"/>
              <a:gd name="T11" fmla="*/ 74 h 118"/>
              <a:gd name="T12" fmla="*/ 44 w 114"/>
              <a:gd name="T13" fmla="*/ 72 h 118"/>
              <a:gd name="T14" fmla="*/ 54 w 114"/>
              <a:gd name="T15" fmla="*/ 80 h 118"/>
              <a:gd name="T16" fmla="*/ 54 w 114"/>
              <a:gd name="T17" fmla="*/ 66 h 118"/>
              <a:gd name="T18" fmla="*/ 42 w 114"/>
              <a:gd name="T19" fmla="*/ 60 h 118"/>
              <a:gd name="T20" fmla="*/ 38 w 114"/>
              <a:gd name="T21" fmla="*/ 56 h 118"/>
              <a:gd name="T22" fmla="*/ 38 w 114"/>
              <a:gd name="T23" fmla="*/ 52 h 118"/>
              <a:gd name="T24" fmla="*/ 42 w 114"/>
              <a:gd name="T25" fmla="*/ 42 h 118"/>
              <a:gd name="T26" fmla="*/ 54 w 114"/>
              <a:gd name="T27" fmla="*/ 38 h 118"/>
              <a:gd name="T28" fmla="*/ 58 w 114"/>
              <a:gd name="T29" fmla="*/ 32 h 118"/>
              <a:gd name="T30" fmla="*/ 58 w 114"/>
              <a:gd name="T31" fmla="*/ 38 h 118"/>
              <a:gd name="T32" fmla="*/ 68 w 114"/>
              <a:gd name="T33" fmla="*/ 42 h 118"/>
              <a:gd name="T34" fmla="*/ 74 w 114"/>
              <a:gd name="T35" fmla="*/ 50 h 118"/>
              <a:gd name="T36" fmla="*/ 66 w 114"/>
              <a:gd name="T37" fmla="*/ 50 h 118"/>
              <a:gd name="T38" fmla="*/ 58 w 114"/>
              <a:gd name="T39" fmla="*/ 44 h 118"/>
              <a:gd name="T40" fmla="*/ 58 w 114"/>
              <a:gd name="T41" fmla="*/ 58 h 118"/>
              <a:gd name="T42" fmla="*/ 68 w 114"/>
              <a:gd name="T43" fmla="*/ 60 h 118"/>
              <a:gd name="T44" fmla="*/ 72 w 114"/>
              <a:gd name="T45" fmla="*/ 66 h 118"/>
              <a:gd name="T46" fmla="*/ 76 w 114"/>
              <a:gd name="T47" fmla="*/ 72 h 118"/>
              <a:gd name="T48" fmla="*/ 70 w 114"/>
              <a:gd name="T49" fmla="*/ 82 h 118"/>
              <a:gd name="T50" fmla="*/ 76 w 114"/>
              <a:gd name="T51" fmla="*/ 2 h 118"/>
              <a:gd name="T52" fmla="*/ 74 w 114"/>
              <a:gd name="T53" fmla="*/ 6 h 118"/>
              <a:gd name="T54" fmla="*/ 42 w 114"/>
              <a:gd name="T55" fmla="*/ 6 h 118"/>
              <a:gd name="T56" fmla="*/ 40 w 114"/>
              <a:gd name="T57" fmla="*/ 4 h 118"/>
              <a:gd name="T58" fmla="*/ 38 w 114"/>
              <a:gd name="T59" fmla="*/ 0 h 118"/>
              <a:gd name="T60" fmla="*/ 24 w 114"/>
              <a:gd name="T61" fmla="*/ 14 h 118"/>
              <a:gd name="T62" fmla="*/ 10 w 114"/>
              <a:gd name="T63" fmla="*/ 32 h 118"/>
              <a:gd name="T64" fmla="*/ 2 w 114"/>
              <a:gd name="T65" fmla="*/ 54 h 118"/>
              <a:gd name="T66" fmla="*/ 0 w 114"/>
              <a:gd name="T67" fmla="*/ 74 h 118"/>
              <a:gd name="T68" fmla="*/ 0 w 114"/>
              <a:gd name="T69" fmla="*/ 86 h 118"/>
              <a:gd name="T70" fmla="*/ 8 w 114"/>
              <a:gd name="T71" fmla="*/ 104 h 118"/>
              <a:gd name="T72" fmla="*/ 24 w 114"/>
              <a:gd name="T73" fmla="*/ 114 h 118"/>
              <a:gd name="T74" fmla="*/ 56 w 114"/>
              <a:gd name="T75" fmla="*/ 118 h 118"/>
              <a:gd name="T76" fmla="*/ 80 w 114"/>
              <a:gd name="T77" fmla="*/ 116 h 118"/>
              <a:gd name="T78" fmla="*/ 98 w 114"/>
              <a:gd name="T79" fmla="*/ 110 h 118"/>
              <a:gd name="T80" fmla="*/ 110 w 114"/>
              <a:gd name="T81" fmla="*/ 96 h 118"/>
              <a:gd name="T82" fmla="*/ 114 w 114"/>
              <a:gd name="T83" fmla="*/ 74 h 118"/>
              <a:gd name="T84" fmla="*/ 114 w 114"/>
              <a:gd name="T85" fmla="*/ 64 h 118"/>
              <a:gd name="T86" fmla="*/ 102 w 114"/>
              <a:gd name="T87" fmla="*/ 34 h 118"/>
              <a:gd name="T88" fmla="*/ 82 w 114"/>
              <a:gd name="T89" fmla="*/ 8 h 118"/>
              <a:gd name="T90" fmla="*/ 76 w 114"/>
              <a:gd name="T91" fmla="*/ 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4" h="118">
                <a:moveTo>
                  <a:pt x="70" y="82"/>
                </a:moveTo>
                <a:lnTo>
                  <a:pt x="70" y="82"/>
                </a:lnTo>
                <a:lnTo>
                  <a:pt x="66" y="86"/>
                </a:lnTo>
                <a:lnTo>
                  <a:pt x="58" y="88"/>
                </a:lnTo>
                <a:lnTo>
                  <a:pt x="58" y="94"/>
                </a:lnTo>
                <a:lnTo>
                  <a:pt x="54" y="94"/>
                </a:lnTo>
                <a:lnTo>
                  <a:pt x="54" y="88"/>
                </a:lnTo>
                <a:lnTo>
                  <a:pt x="54" y="88"/>
                </a:lnTo>
                <a:lnTo>
                  <a:pt x="48" y="86"/>
                </a:lnTo>
                <a:lnTo>
                  <a:pt x="42" y="84"/>
                </a:lnTo>
                <a:lnTo>
                  <a:pt x="38" y="80"/>
                </a:lnTo>
                <a:lnTo>
                  <a:pt x="36" y="74"/>
                </a:lnTo>
                <a:lnTo>
                  <a:pt x="44" y="72"/>
                </a:lnTo>
                <a:lnTo>
                  <a:pt x="44" y="72"/>
                </a:lnTo>
                <a:lnTo>
                  <a:pt x="48" y="78"/>
                </a:lnTo>
                <a:lnTo>
                  <a:pt x="54" y="80"/>
                </a:lnTo>
                <a:lnTo>
                  <a:pt x="54" y="66"/>
                </a:lnTo>
                <a:lnTo>
                  <a:pt x="54" y="66"/>
                </a:lnTo>
                <a:lnTo>
                  <a:pt x="46" y="64"/>
                </a:lnTo>
                <a:lnTo>
                  <a:pt x="42" y="60"/>
                </a:lnTo>
                <a:lnTo>
                  <a:pt x="42" y="60"/>
                </a:lnTo>
                <a:lnTo>
                  <a:pt x="38" y="56"/>
                </a:lnTo>
                <a:lnTo>
                  <a:pt x="38" y="52"/>
                </a:lnTo>
                <a:lnTo>
                  <a:pt x="38" y="52"/>
                </a:lnTo>
                <a:lnTo>
                  <a:pt x="40" y="46"/>
                </a:lnTo>
                <a:lnTo>
                  <a:pt x="42" y="42"/>
                </a:lnTo>
                <a:lnTo>
                  <a:pt x="46" y="40"/>
                </a:lnTo>
                <a:lnTo>
                  <a:pt x="54" y="38"/>
                </a:lnTo>
                <a:lnTo>
                  <a:pt x="54" y="32"/>
                </a:lnTo>
                <a:lnTo>
                  <a:pt x="58" y="32"/>
                </a:lnTo>
                <a:lnTo>
                  <a:pt x="58" y="38"/>
                </a:lnTo>
                <a:lnTo>
                  <a:pt x="58" y="38"/>
                </a:lnTo>
                <a:lnTo>
                  <a:pt x="64" y="40"/>
                </a:lnTo>
                <a:lnTo>
                  <a:pt x="68" y="42"/>
                </a:lnTo>
                <a:lnTo>
                  <a:pt x="72" y="44"/>
                </a:lnTo>
                <a:lnTo>
                  <a:pt x="74" y="50"/>
                </a:lnTo>
                <a:lnTo>
                  <a:pt x="66" y="50"/>
                </a:lnTo>
                <a:lnTo>
                  <a:pt x="66" y="50"/>
                </a:lnTo>
                <a:lnTo>
                  <a:pt x="64" y="46"/>
                </a:lnTo>
                <a:lnTo>
                  <a:pt x="58" y="44"/>
                </a:lnTo>
                <a:lnTo>
                  <a:pt x="58" y="58"/>
                </a:lnTo>
                <a:lnTo>
                  <a:pt x="58" y="58"/>
                </a:lnTo>
                <a:lnTo>
                  <a:pt x="68" y="60"/>
                </a:lnTo>
                <a:lnTo>
                  <a:pt x="68" y="60"/>
                </a:lnTo>
                <a:lnTo>
                  <a:pt x="72" y="66"/>
                </a:lnTo>
                <a:lnTo>
                  <a:pt x="72" y="66"/>
                </a:lnTo>
                <a:lnTo>
                  <a:pt x="76" y="72"/>
                </a:lnTo>
                <a:lnTo>
                  <a:pt x="76" y="72"/>
                </a:lnTo>
                <a:lnTo>
                  <a:pt x="74" y="78"/>
                </a:lnTo>
                <a:lnTo>
                  <a:pt x="70" y="82"/>
                </a:lnTo>
                <a:lnTo>
                  <a:pt x="70" y="82"/>
                </a:lnTo>
                <a:close/>
                <a:moveTo>
                  <a:pt x="76" y="2"/>
                </a:moveTo>
                <a:lnTo>
                  <a:pt x="76" y="2"/>
                </a:lnTo>
                <a:lnTo>
                  <a:pt x="74" y="6"/>
                </a:lnTo>
                <a:lnTo>
                  <a:pt x="72" y="6"/>
                </a:lnTo>
                <a:lnTo>
                  <a:pt x="42" y="6"/>
                </a:lnTo>
                <a:lnTo>
                  <a:pt x="42" y="6"/>
                </a:lnTo>
                <a:lnTo>
                  <a:pt x="40" y="4"/>
                </a:lnTo>
                <a:lnTo>
                  <a:pt x="38" y="0"/>
                </a:lnTo>
                <a:lnTo>
                  <a:pt x="38" y="0"/>
                </a:lnTo>
                <a:lnTo>
                  <a:pt x="30" y="6"/>
                </a:lnTo>
                <a:lnTo>
                  <a:pt x="24" y="14"/>
                </a:lnTo>
                <a:lnTo>
                  <a:pt x="16" y="24"/>
                </a:lnTo>
                <a:lnTo>
                  <a:pt x="10" y="32"/>
                </a:lnTo>
                <a:lnTo>
                  <a:pt x="6" y="44"/>
                </a:lnTo>
                <a:lnTo>
                  <a:pt x="2" y="54"/>
                </a:lnTo>
                <a:lnTo>
                  <a:pt x="0" y="64"/>
                </a:lnTo>
                <a:lnTo>
                  <a:pt x="0" y="74"/>
                </a:lnTo>
                <a:lnTo>
                  <a:pt x="0" y="74"/>
                </a:lnTo>
                <a:lnTo>
                  <a:pt x="0" y="86"/>
                </a:lnTo>
                <a:lnTo>
                  <a:pt x="4" y="96"/>
                </a:lnTo>
                <a:lnTo>
                  <a:pt x="8" y="104"/>
                </a:lnTo>
                <a:lnTo>
                  <a:pt x="16" y="110"/>
                </a:lnTo>
                <a:lnTo>
                  <a:pt x="24" y="114"/>
                </a:lnTo>
                <a:lnTo>
                  <a:pt x="34" y="116"/>
                </a:lnTo>
                <a:lnTo>
                  <a:pt x="56" y="118"/>
                </a:lnTo>
                <a:lnTo>
                  <a:pt x="56" y="118"/>
                </a:lnTo>
                <a:lnTo>
                  <a:pt x="80" y="116"/>
                </a:lnTo>
                <a:lnTo>
                  <a:pt x="90" y="114"/>
                </a:lnTo>
                <a:lnTo>
                  <a:pt x="98" y="110"/>
                </a:lnTo>
                <a:lnTo>
                  <a:pt x="104" y="104"/>
                </a:lnTo>
                <a:lnTo>
                  <a:pt x="110" y="96"/>
                </a:lnTo>
                <a:lnTo>
                  <a:pt x="114" y="86"/>
                </a:lnTo>
                <a:lnTo>
                  <a:pt x="114" y="74"/>
                </a:lnTo>
                <a:lnTo>
                  <a:pt x="114" y="74"/>
                </a:lnTo>
                <a:lnTo>
                  <a:pt x="114" y="64"/>
                </a:lnTo>
                <a:lnTo>
                  <a:pt x="112" y="54"/>
                </a:lnTo>
                <a:lnTo>
                  <a:pt x="102" y="34"/>
                </a:lnTo>
                <a:lnTo>
                  <a:pt x="90" y="16"/>
                </a:lnTo>
                <a:lnTo>
                  <a:pt x="82" y="8"/>
                </a:lnTo>
                <a:lnTo>
                  <a:pt x="76" y="2"/>
                </a:lnTo>
                <a:lnTo>
                  <a:pt x="76" y="2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47" name="íṥ1ïḓè"/>
          <p:cNvSpPr txBox="1"/>
          <p:nvPr/>
        </p:nvSpPr>
        <p:spPr>
          <a:xfrm>
            <a:off x="5234976" y="239564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48" name="ïṩ1îḓè"/>
          <p:cNvSpPr txBox="1"/>
          <p:nvPr/>
        </p:nvSpPr>
        <p:spPr>
          <a:xfrm>
            <a:off x="5283797" y="282963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49" name="ï$ḷíḍé"/>
          <p:cNvSpPr/>
          <p:nvPr/>
        </p:nvSpPr>
        <p:spPr bwMode="auto">
          <a:xfrm>
            <a:off x="5376775" y="218074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52" name="íṥ1ïḓè"/>
          <p:cNvSpPr txBox="1"/>
          <p:nvPr/>
        </p:nvSpPr>
        <p:spPr>
          <a:xfrm>
            <a:off x="8274509" y="239564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53" name="ïṩ1îḓè"/>
          <p:cNvSpPr txBox="1"/>
          <p:nvPr/>
        </p:nvSpPr>
        <p:spPr>
          <a:xfrm>
            <a:off x="8323330" y="282963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54" name="ï$ḷíḍé"/>
          <p:cNvSpPr/>
          <p:nvPr/>
        </p:nvSpPr>
        <p:spPr bwMode="auto">
          <a:xfrm>
            <a:off x="8416308" y="218074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55" name="íṥ1ïḓè"/>
          <p:cNvSpPr txBox="1"/>
          <p:nvPr/>
        </p:nvSpPr>
        <p:spPr>
          <a:xfrm>
            <a:off x="5234976" y="3735445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56" name="ïṩ1îḓè"/>
          <p:cNvSpPr txBox="1"/>
          <p:nvPr/>
        </p:nvSpPr>
        <p:spPr>
          <a:xfrm>
            <a:off x="5283797" y="4169436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57" name="ï$ḷíḍé"/>
          <p:cNvSpPr/>
          <p:nvPr/>
        </p:nvSpPr>
        <p:spPr bwMode="auto">
          <a:xfrm>
            <a:off x="5376775" y="3520546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58" name="íṥ1ïḓè"/>
          <p:cNvSpPr txBox="1"/>
          <p:nvPr/>
        </p:nvSpPr>
        <p:spPr>
          <a:xfrm>
            <a:off x="8274509" y="3735445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59" name="ïṩ1îḓè"/>
          <p:cNvSpPr txBox="1"/>
          <p:nvPr/>
        </p:nvSpPr>
        <p:spPr>
          <a:xfrm>
            <a:off x="8323330" y="4169436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60" name="ï$ḷíḍé"/>
          <p:cNvSpPr/>
          <p:nvPr/>
        </p:nvSpPr>
        <p:spPr bwMode="auto">
          <a:xfrm>
            <a:off x="8416308" y="3520546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61" name="íṥ1ïḓè"/>
          <p:cNvSpPr txBox="1"/>
          <p:nvPr/>
        </p:nvSpPr>
        <p:spPr>
          <a:xfrm>
            <a:off x="5234976" y="523298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62" name="ïṩ1îḓè"/>
          <p:cNvSpPr txBox="1"/>
          <p:nvPr/>
        </p:nvSpPr>
        <p:spPr>
          <a:xfrm>
            <a:off x="5283797" y="566697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63" name="ï$ḷíḍé"/>
          <p:cNvSpPr/>
          <p:nvPr/>
        </p:nvSpPr>
        <p:spPr bwMode="auto">
          <a:xfrm>
            <a:off x="5376775" y="501808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64" name="íṥ1ïḓè"/>
          <p:cNvSpPr txBox="1"/>
          <p:nvPr/>
        </p:nvSpPr>
        <p:spPr>
          <a:xfrm>
            <a:off x="8274509" y="523298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65" name="ïṩ1îḓè"/>
          <p:cNvSpPr txBox="1"/>
          <p:nvPr/>
        </p:nvSpPr>
        <p:spPr>
          <a:xfrm>
            <a:off x="8323330" y="566697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66" name="ï$ḷíḍé"/>
          <p:cNvSpPr/>
          <p:nvPr/>
        </p:nvSpPr>
        <p:spPr bwMode="auto">
          <a:xfrm>
            <a:off x="8416308" y="501808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sp>
        <p:nvSpPr>
          <p:cNvPr id="29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关键技术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43" name="矩形 42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市场调研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5"/>
          <p:cNvSpPr/>
          <p:nvPr/>
        </p:nvSpPr>
        <p:spPr bwMode="auto">
          <a:xfrm>
            <a:off x="5832346" y="4013780"/>
            <a:ext cx="603250" cy="952500"/>
          </a:xfrm>
          <a:custGeom>
            <a:avLst/>
            <a:gdLst>
              <a:gd name="T0" fmla="*/ 0 w 380"/>
              <a:gd name="T1" fmla="*/ 0 h 600"/>
              <a:gd name="T2" fmla="*/ 0 w 380"/>
              <a:gd name="T3" fmla="*/ 368 h 600"/>
              <a:gd name="T4" fmla="*/ 380 w 380"/>
              <a:gd name="T5" fmla="*/ 600 h 600"/>
              <a:gd name="T6" fmla="*/ 380 w 380"/>
              <a:gd name="T7" fmla="*/ 234 h 600"/>
              <a:gd name="T8" fmla="*/ 0 w 380"/>
              <a:gd name="T9" fmla="*/ 0 h 600"/>
              <a:gd name="T10" fmla="*/ 0 w 380"/>
              <a:gd name="T1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" h="600">
                <a:moveTo>
                  <a:pt x="0" y="0"/>
                </a:moveTo>
                <a:lnTo>
                  <a:pt x="0" y="368"/>
                </a:lnTo>
                <a:lnTo>
                  <a:pt x="380" y="600"/>
                </a:lnTo>
                <a:lnTo>
                  <a:pt x="380" y="23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"/>
          <p:cNvSpPr/>
          <p:nvPr/>
        </p:nvSpPr>
        <p:spPr bwMode="auto">
          <a:xfrm>
            <a:off x="6435596" y="4013780"/>
            <a:ext cx="606425" cy="952500"/>
          </a:xfrm>
          <a:custGeom>
            <a:avLst/>
            <a:gdLst>
              <a:gd name="T0" fmla="*/ 0 w 382"/>
              <a:gd name="T1" fmla="*/ 600 h 600"/>
              <a:gd name="T2" fmla="*/ 0 w 382"/>
              <a:gd name="T3" fmla="*/ 234 h 600"/>
              <a:gd name="T4" fmla="*/ 382 w 382"/>
              <a:gd name="T5" fmla="*/ 0 h 600"/>
              <a:gd name="T6" fmla="*/ 380 w 382"/>
              <a:gd name="T7" fmla="*/ 368 h 600"/>
              <a:gd name="T8" fmla="*/ 0 w 382"/>
              <a:gd name="T9" fmla="*/ 600 h 600"/>
              <a:gd name="T10" fmla="*/ 0 w 382"/>
              <a:gd name="T11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00">
                <a:moveTo>
                  <a:pt x="0" y="600"/>
                </a:moveTo>
                <a:lnTo>
                  <a:pt x="0" y="234"/>
                </a:lnTo>
                <a:lnTo>
                  <a:pt x="382" y="0"/>
                </a:lnTo>
                <a:lnTo>
                  <a:pt x="380" y="368"/>
                </a:lnTo>
                <a:lnTo>
                  <a:pt x="0" y="600"/>
                </a:lnTo>
                <a:lnTo>
                  <a:pt x="0" y="600"/>
                </a:lnTo>
                <a:close/>
              </a:path>
            </a:pathLst>
          </a:custGeom>
          <a:solidFill>
            <a:srgbClr val="D5D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"/>
          <p:cNvSpPr/>
          <p:nvPr/>
        </p:nvSpPr>
        <p:spPr bwMode="auto">
          <a:xfrm>
            <a:off x="5832346" y="3642305"/>
            <a:ext cx="1209675" cy="742950"/>
          </a:xfrm>
          <a:custGeom>
            <a:avLst/>
            <a:gdLst>
              <a:gd name="T0" fmla="*/ 380 w 762"/>
              <a:gd name="T1" fmla="*/ 468 h 468"/>
              <a:gd name="T2" fmla="*/ 0 w 762"/>
              <a:gd name="T3" fmla="*/ 234 h 468"/>
              <a:gd name="T4" fmla="*/ 380 w 762"/>
              <a:gd name="T5" fmla="*/ 0 h 468"/>
              <a:gd name="T6" fmla="*/ 762 w 762"/>
              <a:gd name="T7" fmla="*/ 234 h 468"/>
              <a:gd name="T8" fmla="*/ 380 w 762"/>
              <a:gd name="T9" fmla="*/ 468 h 468"/>
              <a:gd name="T10" fmla="*/ 380 w 762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2" h="468">
                <a:moveTo>
                  <a:pt x="380" y="468"/>
                </a:moveTo>
                <a:lnTo>
                  <a:pt x="0" y="234"/>
                </a:lnTo>
                <a:lnTo>
                  <a:pt x="380" y="0"/>
                </a:lnTo>
                <a:lnTo>
                  <a:pt x="762" y="234"/>
                </a:lnTo>
                <a:lnTo>
                  <a:pt x="380" y="468"/>
                </a:lnTo>
                <a:lnTo>
                  <a:pt x="380" y="468"/>
                </a:lnTo>
                <a:close/>
              </a:path>
            </a:pathLst>
          </a:custGeom>
          <a:solidFill>
            <a:srgbClr val="D0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9"/>
          <p:cNvSpPr/>
          <p:nvPr/>
        </p:nvSpPr>
        <p:spPr bwMode="auto">
          <a:xfrm>
            <a:off x="6708646" y="4369380"/>
            <a:ext cx="139700" cy="279400"/>
          </a:xfrm>
          <a:custGeom>
            <a:avLst/>
            <a:gdLst>
              <a:gd name="T0" fmla="*/ 0 w 88"/>
              <a:gd name="T1" fmla="*/ 176 h 176"/>
              <a:gd name="T2" fmla="*/ 88 w 88"/>
              <a:gd name="T3" fmla="*/ 48 h 176"/>
              <a:gd name="T4" fmla="*/ 0 w 88"/>
              <a:gd name="T5" fmla="*/ 0 h 176"/>
              <a:gd name="T6" fmla="*/ 0 w 88"/>
              <a:gd name="T7" fmla="*/ 176 h 176"/>
              <a:gd name="T8" fmla="*/ 0 w 88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76">
                <a:moveTo>
                  <a:pt x="0" y="176"/>
                </a:moveTo>
                <a:lnTo>
                  <a:pt x="88" y="48"/>
                </a:lnTo>
                <a:lnTo>
                  <a:pt x="0" y="0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0"/>
          <p:cNvSpPr/>
          <p:nvPr/>
        </p:nvSpPr>
        <p:spPr bwMode="auto">
          <a:xfrm>
            <a:off x="6454646" y="3039055"/>
            <a:ext cx="603250" cy="952500"/>
          </a:xfrm>
          <a:custGeom>
            <a:avLst/>
            <a:gdLst>
              <a:gd name="T0" fmla="*/ 0 w 380"/>
              <a:gd name="T1" fmla="*/ 0 h 600"/>
              <a:gd name="T2" fmla="*/ 0 w 380"/>
              <a:gd name="T3" fmla="*/ 366 h 600"/>
              <a:gd name="T4" fmla="*/ 380 w 380"/>
              <a:gd name="T5" fmla="*/ 600 h 600"/>
              <a:gd name="T6" fmla="*/ 380 w 380"/>
              <a:gd name="T7" fmla="*/ 234 h 600"/>
              <a:gd name="T8" fmla="*/ 0 w 380"/>
              <a:gd name="T9" fmla="*/ 0 h 600"/>
              <a:gd name="T10" fmla="*/ 0 w 380"/>
              <a:gd name="T1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" h="600">
                <a:moveTo>
                  <a:pt x="0" y="0"/>
                </a:moveTo>
                <a:lnTo>
                  <a:pt x="0" y="366"/>
                </a:lnTo>
                <a:lnTo>
                  <a:pt x="380" y="600"/>
                </a:lnTo>
                <a:lnTo>
                  <a:pt x="380" y="23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1"/>
          <p:cNvSpPr/>
          <p:nvPr/>
        </p:nvSpPr>
        <p:spPr bwMode="auto">
          <a:xfrm>
            <a:off x="7057896" y="3039055"/>
            <a:ext cx="606425" cy="952500"/>
          </a:xfrm>
          <a:custGeom>
            <a:avLst/>
            <a:gdLst>
              <a:gd name="T0" fmla="*/ 0 w 382"/>
              <a:gd name="T1" fmla="*/ 600 h 600"/>
              <a:gd name="T2" fmla="*/ 0 w 382"/>
              <a:gd name="T3" fmla="*/ 234 h 600"/>
              <a:gd name="T4" fmla="*/ 382 w 382"/>
              <a:gd name="T5" fmla="*/ 0 h 600"/>
              <a:gd name="T6" fmla="*/ 380 w 382"/>
              <a:gd name="T7" fmla="*/ 366 h 600"/>
              <a:gd name="T8" fmla="*/ 0 w 382"/>
              <a:gd name="T9" fmla="*/ 600 h 600"/>
              <a:gd name="T10" fmla="*/ 0 w 382"/>
              <a:gd name="T11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00">
                <a:moveTo>
                  <a:pt x="0" y="600"/>
                </a:moveTo>
                <a:lnTo>
                  <a:pt x="0" y="234"/>
                </a:lnTo>
                <a:lnTo>
                  <a:pt x="382" y="0"/>
                </a:lnTo>
                <a:lnTo>
                  <a:pt x="380" y="366"/>
                </a:lnTo>
                <a:lnTo>
                  <a:pt x="0" y="600"/>
                </a:lnTo>
                <a:lnTo>
                  <a:pt x="0" y="60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2"/>
          <p:cNvSpPr/>
          <p:nvPr/>
        </p:nvSpPr>
        <p:spPr bwMode="auto">
          <a:xfrm>
            <a:off x="6454646" y="2667580"/>
            <a:ext cx="1209675" cy="742950"/>
          </a:xfrm>
          <a:custGeom>
            <a:avLst/>
            <a:gdLst>
              <a:gd name="T0" fmla="*/ 380 w 762"/>
              <a:gd name="T1" fmla="*/ 468 h 468"/>
              <a:gd name="T2" fmla="*/ 0 w 762"/>
              <a:gd name="T3" fmla="*/ 234 h 468"/>
              <a:gd name="T4" fmla="*/ 380 w 762"/>
              <a:gd name="T5" fmla="*/ 0 h 468"/>
              <a:gd name="T6" fmla="*/ 762 w 762"/>
              <a:gd name="T7" fmla="*/ 234 h 468"/>
              <a:gd name="T8" fmla="*/ 380 w 762"/>
              <a:gd name="T9" fmla="*/ 468 h 468"/>
              <a:gd name="T10" fmla="*/ 380 w 762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2" h="468">
                <a:moveTo>
                  <a:pt x="380" y="468"/>
                </a:moveTo>
                <a:lnTo>
                  <a:pt x="0" y="234"/>
                </a:lnTo>
                <a:lnTo>
                  <a:pt x="380" y="0"/>
                </a:lnTo>
                <a:lnTo>
                  <a:pt x="762" y="234"/>
                </a:lnTo>
                <a:lnTo>
                  <a:pt x="380" y="468"/>
                </a:lnTo>
                <a:lnTo>
                  <a:pt x="380" y="468"/>
                </a:lnTo>
                <a:close/>
              </a:path>
            </a:pathLst>
          </a:custGeom>
          <a:solidFill>
            <a:srgbClr val="D0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4"/>
          <p:cNvSpPr/>
          <p:nvPr/>
        </p:nvSpPr>
        <p:spPr bwMode="auto">
          <a:xfrm>
            <a:off x="7311896" y="3397830"/>
            <a:ext cx="136525" cy="279400"/>
          </a:xfrm>
          <a:custGeom>
            <a:avLst/>
            <a:gdLst>
              <a:gd name="T0" fmla="*/ 0 w 86"/>
              <a:gd name="T1" fmla="*/ 176 h 176"/>
              <a:gd name="T2" fmla="*/ 86 w 86"/>
              <a:gd name="T3" fmla="*/ 48 h 176"/>
              <a:gd name="T4" fmla="*/ 0 w 86"/>
              <a:gd name="T5" fmla="*/ 0 h 176"/>
              <a:gd name="T6" fmla="*/ 0 w 86"/>
              <a:gd name="T7" fmla="*/ 176 h 176"/>
              <a:gd name="T8" fmla="*/ 0 w 86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76">
                <a:moveTo>
                  <a:pt x="0" y="176"/>
                </a:moveTo>
                <a:lnTo>
                  <a:pt x="86" y="48"/>
                </a:lnTo>
                <a:lnTo>
                  <a:pt x="0" y="0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15"/>
          <p:cNvSpPr/>
          <p:nvPr/>
        </p:nvSpPr>
        <p:spPr bwMode="auto">
          <a:xfrm>
            <a:off x="5197346" y="4013780"/>
            <a:ext cx="603250" cy="952500"/>
          </a:xfrm>
          <a:custGeom>
            <a:avLst/>
            <a:gdLst>
              <a:gd name="T0" fmla="*/ 380 w 380"/>
              <a:gd name="T1" fmla="*/ 0 h 600"/>
              <a:gd name="T2" fmla="*/ 380 w 380"/>
              <a:gd name="T3" fmla="*/ 368 h 600"/>
              <a:gd name="T4" fmla="*/ 0 w 380"/>
              <a:gd name="T5" fmla="*/ 600 h 600"/>
              <a:gd name="T6" fmla="*/ 0 w 380"/>
              <a:gd name="T7" fmla="*/ 234 h 600"/>
              <a:gd name="T8" fmla="*/ 380 w 380"/>
              <a:gd name="T9" fmla="*/ 0 h 600"/>
              <a:gd name="T10" fmla="*/ 380 w 380"/>
              <a:gd name="T1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" h="600">
                <a:moveTo>
                  <a:pt x="380" y="0"/>
                </a:moveTo>
                <a:lnTo>
                  <a:pt x="380" y="368"/>
                </a:lnTo>
                <a:lnTo>
                  <a:pt x="0" y="600"/>
                </a:lnTo>
                <a:lnTo>
                  <a:pt x="0" y="234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6"/>
          <p:cNvSpPr/>
          <p:nvPr/>
        </p:nvSpPr>
        <p:spPr bwMode="auto">
          <a:xfrm>
            <a:off x="4590921" y="4013780"/>
            <a:ext cx="606425" cy="952500"/>
          </a:xfrm>
          <a:custGeom>
            <a:avLst/>
            <a:gdLst>
              <a:gd name="T0" fmla="*/ 382 w 382"/>
              <a:gd name="T1" fmla="*/ 600 h 600"/>
              <a:gd name="T2" fmla="*/ 382 w 382"/>
              <a:gd name="T3" fmla="*/ 234 h 600"/>
              <a:gd name="T4" fmla="*/ 0 w 382"/>
              <a:gd name="T5" fmla="*/ 0 h 600"/>
              <a:gd name="T6" fmla="*/ 2 w 382"/>
              <a:gd name="T7" fmla="*/ 368 h 600"/>
              <a:gd name="T8" fmla="*/ 382 w 382"/>
              <a:gd name="T9" fmla="*/ 600 h 600"/>
              <a:gd name="T10" fmla="*/ 382 w 382"/>
              <a:gd name="T11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00">
                <a:moveTo>
                  <a:pt x="382" y="600"/>
                </a:moveTo>
                <a:lnTo>
                  <a:pt x="382" y="234"/>
                </a:lnTo>
                <a:lnTo>
                  <a:pt x="0" y="0"/>
                </a:lnTo>
                <a:lnTo>
                  <a:pt x="2" y="368"/>
                </a:lnTo>
                <a:lnTo>
                  <a:pt x="382" y="600"/>
                </a:lnTo>
                <a:lnTo>
                  <a:pt x="382" y="600"/>
                </a:lnTo>
                <a:close/>
              </a:path>
            </a:pathLst>
          </a:custGeom>
          <a:solidFill>
            <a:srgbClr val="D5D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7"/>
          <p:cNvSpPr/>
          <p:nvPr/>
        </p:nvSpPr>
        <p:spPr bwMode="auto">
          <a:xfrm>
            <a:off x="4590921" y="3642305"/>
            <a:ext cx="1209675" cy="742950"/>
          </a:xfrm>
          <a:custGeom>
            <a:avLst/>
            <a:gdLst>
              <a:gd name="T0" fmla="*/ 382 w 762"/>
              <a:gd name="T1" fmla="*/ 468 h 468"/>
              <a:gd name="T2" fmla="*/ 762 w 762"/>
              <a:gd name="T3" fmla="*/ 234 h 468"/>
              <a:gd name="T4" fmla="*/ 382 w 762"/>
              <a:gd name="T5" fmla="*/ 0 h 468"/>
              <a:gd name="T6" fmla="*/ 0 w 762"/>
              <a:gd name="T7" fmla="*/ 234 h 468"/>
              <a:gd name="T8" fmla="*/ 382 w 762"/>
              <a:gd name="T9" fmla="*/ 468 h 468"/>
              <a:gd name="T10" fmla="*/ 382 w 762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2" h="468">
                <a:moveTo>
                  <a:pt x="382" y="468"/>
                </a:moveTo>
                <a:lnTo>
                  <a:pt x="762" y="234"/>
                </a:lnTo>
                <a:lnTo>
                  <a:pt x="382" y="0"/>
                </a:lnTo>
                <a:lnTo>
                  <a:pt x="0" y="234"/>
                </a:lnTo>
                <a:lnTo>
                  <a:pt x="382" y="468"/>
                </a:lnTo>
                <a:lnTo>
                  <a:pt x="382" y="468"/>
                </a:lnTo>
                <a:close/>
              </a:path>
            </a:pathLst>
          </a:custGeom>
          <a:solidFill>
            <a:srgbClr val="D0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19"/>
          <p:cNvSpPr/>
          <p:nvPr/>
        </p:nvSpPr>
        <p:spPr bwMode="auto">
          <a:xfrm>
            <a:off x="4768721" y="4369380"/>
            <a:ext cx="139700" cy="279400"/>
          </a:xfrm>
          <a:custGeom>
            <a:avLst/>
            <a:gdLst>
              <a:gd name="T0" fmla="*/ 88 w 88"/>
              <a:gd name="T1" fmla="*/ 176 h 176"/>
              <a:gd name="T2" fmla="*/ 0 w 88"/>
              <a:gd name="T3" fmla="*/ 48 h 176"/>
              <a:gd name="T4" fmla="*/ 88 w 88"/>
              <a:gd name="T5" fmla="*/ 0 h 176"/>
              <a:gd name="T6" fmla="*/ 88 w 88"/>
              <a:gd name="T7" fmla="*/ 176 h 176"/>
              <a:gd name="T8" fmla="*/ 88 w 88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76">
                <a:moveTo>
                  <a:pt x="88" y="176"/>
                </a:moveTo>
                <a:lnTo>
                  <a:pt x="0" y="48"/>
                </a:lnTo>
                <a:lnTo>
                  <a:pt x="88" y="0"/>
                </a:lnTo>
                <a:lnTo>
                  <a:pt x="88" y="176"/>
                </a:lnTo>
                <a:lnTo>
                  <a:pt x="88" y="17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0"/>
          <p:cNvSpPr/>
          <p:nvPr/>
        </p:nvSpPr>
        <p:spPr bwMode="auto">
          <a:xfrm>
            <a:off x="5213221" y="4991680"/>
            <a:ext cx="606425" cy="952500"/>
          </a:xfrm>
          <a:custGeom>
            <a:avLst/>
            <a:gdLst>
              <a:gd name="T0" fmla="*/ 0 w 382"/>
              <a:gd name="T1" fmla="*/ 0 h 600"/>
              <a:gd name="T2" fmla="*/ 0 w 382"/>
              <a:gd name="T3" fmla="*/ 366 h 600"/>
              <a:gd name="T4" fmla="*/ 380 w 382"/>
              <a:gd name="T5" fmla="*/ 600 h 600"/>
              <a:gd name="T6" fmla="*/ 382 w 382"/>
              <a:gd name="T7" fmla="*/ 234 h 600"/>
              <a:gd name="T8" fmla="*/ 0 w 382"/>
              <a:gd name="T9" fmla="*/ 0 h 600"/>
              <a:gd name="T10" fmla="*/ 0 w 382"/>
              <a:gd name="T1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00">
                <a:moveTo>
                  <a:pt x="0" y="0"/>
                </a:moveTo>
                <a:lnTo>
                  <a:pt x="0" y="366"/>
                </a:lnTo>
                <a:lnTo>
                  <a:pt x="380" y="600"/>
                </a:lnTo>
                <a:lnTo>
                  <a:pt x="382" y="23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21"/>
          <p:cNvSpPr/>
          <p:nvPr/>
        </p:nvSpPr>
        <p:spPr bwMode="auto">
          <a:xfrm>
            <a:off x="5816471" y="4991680"/>
            <a:ext cx="606425" cy="952500"/>
          </a:xfrm>
          <a:custGeom>
            <a:avLst/>
            <a:gdLst>
              <a:gd name="T0" fmla="*/ 0 w 382"/>
              <a:gd name="T1" fmla="*/ 600 h 600"/>
              <a:gd name="T2" fmla="*/ 2 w 382"/>
              <a:gd name="T3" fmla="*/ 234 h 600"/>
              <a:gd name="T4" fmla="*/ 382 w 382"/>
              <a:gd name="T5" fmla="*/ 0 h 600"/>
              <a:gd name="T6" fmla="*/ 382 w 382"/>
              <a:gd name="T7" fmla="*/ 366 h 600"/>
              <a:gd name="T8" fmla="*/ 0 w 382"/>
              <a:gd name="T9" fmla="*/ 600 h 600"/>
              <a:gd name="T10" fmla="*/ 0 w 382"/>
              <a:gd name="T11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00">
                <a:moveTo>
                  <a:pt x="0" y="600"/>
                </a:moveTo>
                <a:lnTo>
                  <a:pt x="2" y="234"/>
                </a:lnTo>
                <a:lnTo>
                  <a:pt x="382" y="0"/>
                </a:lnTo>
                <a:lnTo>
                  <a:pt x="382" y="366"/>
                </a:lnTo>
                <a:lnTo>
                  <a:pt x="0" y="600"/>
                </a:lnTo>
                <a:lnTo>
                  <a:pt x="0" y="60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2"/>
          <p:cNvSpPr/>
          <p:nvPr/>
        </p:nvSpPr>
        <p:spPr bwMode="auto">
          <a:xfrm>
            <a:off x="5213221" y="4620205"/>
            <a:ext cx="1209675" cy="742950"/>
          </a:xfrm>
          <a:custGeom>
            <a:avLst/>
            <a:gdLst>
              <a:gd name="T0" fmla="*/ 382 w 762"/>
              <a:gd name="T1" fmla="*/ 468 h 468"/>
              <a:gd name="T2" fmla="*/ 0 w 762"/>
              <a:gd name="T3" fmla="*/ 234 h 468"/>
              <a:gd name="T4" fmla="*/ 382 w 762"/>
              <a:gd name="T5" fmla="*/ 0 h 468"/>
              <a:gd name="T6" fmla="*/ 762 w 762"/>
              <a:gd name="T7" fmla="*/ 234 h 468"/>
              <a:gd name="T8" fmla="*/ 382 w 762"/>
              <a:gd name="T9" fmla="*/ 468 h 468"/>
              <a:gd name="T10" fmla="*/ 382 w 762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2" h="468">
                <a:moveTo>
                  <a:pt x="382" y="468"/>
                </a:moveTo>
                <a:lnTo>
                  <a:pt x="0" y="234"/>
                </a:lnTo>
                <a:lnTo>
                  <a:pt x="382" y="0"/>
                </a:lnTo>
                <a:lnTo>
                  <a:pt x="762" y="234"/>
                </a:lnTo>
                <a:lnTo>
                  <a:pt x="382" y="468"/>
                </a:lnTo>
                <a:lnTo>
                  <a:pt x="382" y="468"/>
                </a:lnTo>
                <a:close/>
              </a:path>
            </a:pathLst>
          </a:custGeom>
          <a:solidFill>
            <a:srgbClr val="D0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5"/>
          <p:cNvSpPr/>
          <p:nvPr/>
        </p:nvSpPr>
        <p:spPr bwMode="auto">
          <a:xfrm>
            <a:off x="6076821" y="5350455"/>
            <a:ext cx="139700" cy="279400"/>
          </a:xfrm>
          <a:custGeom>
            <a:avLst/>
            <a:gdLst>
              <a:gd name="T0" fmla="*/ 0 w 88"/>
              <a:gd name="T1" fmla="*/ 176 h 176"/>
              <a:gd name="T2" fmla="*/ 88 w 88"/>
              <a:gd name="T3" fmla="*/ 48 h 176"/>
              <a:gd name="T4" fmla="*/ 0 w 88"/>
              <a:gd name="T5" fmla="*/ 0 h 176"/>
              <a:gd name="T6" fmla="*/ 0 w 88"/>
              <a:gd name="T7" fmla="*/ 176 h 176"/>
              <a:gd name="T8" fmla="*/ 0 w 88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76">
                <a:moveTo>
                  <a:pt x="0" y="176"/>
                </a:moveTo>
                <a:lnTo>
                  <a:pt x="88" y="48"/>
                </a:lnTo>
                <a:lnTo>
                  <a:pt x="0" y="0"/>
                </a:lnTo>
                <a:lnTo>
                  <a:pt x="0" y="176"/>
                </a:lnTo>
                <a:lnTo>
                  <a:pt x="0" y="17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26"/>
          <p:cNvSpPr/>
          <p:nvPr/>
        </p:nvSpPr>
        <p:spPr bwMode="auto">
          <a:xfrm>
            <a:off x="5397371" y="5350455"/>
            <a:ext cx="139700" cy="279400"/>
          </a:xfrm>
          <a:custGeom>
            <a:avLst/>
            <a:gdLst>
              <a:gd name="T0" fmla="*/ 88 w 88"/>
              <a:gd name="T1" fmla="*/ 176 h 176"/>
              <a:gd name="T2" fmla="*/ 0 w 88"/>
              <a:gd name="T3" fmla="*/ 48 h 176"/>
              <a:gd name="T4" fmla="*/ 88 w 88"/>
              <a:gd name="T5" fmla="*/ 0 h 176"/>
              <a:gd name="T6" fmla="*/ 88 w 88"/>
              <a:gd name="T7" fmla="*/ 176 h 176"/>
              <a:gd name="T8" fmla="*/ 88 w 88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76">
                <a:moveTo>
                  <a:pt x="88" y="176"/>
                </a:moveTo>
                <a:lnTo>
                  <a:pt x="0" y="48"/>
                </a:lnTo>
                <a:lnTo>
                  <a:pt x="88" y="0"/>
                </a:lnTo>
                <a:lnTo>
                  <a:pt x="88" y="176"/>
                </a:lnTo>
                <a:lnTo>
                  <a:pt x="88" y="17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27"/>
          <p:cNvSpPr/>
          <p:nvPr/>
        </p:nvSpPr>
        <p:spPr bwMode="auto">
          <a:xfrm>
            <a:off x="4575046" y="3039055"/>
            <a:ext cx="603250" cy="952500"/>
          </a:xfrm>
          <a:custGeom>
            <a:avLst/>
            <a:gdLst>
              <a:gd name="T0" fmla="*/ 380 w 380"/>
              <a:gd name="T1" fmla="*/ 0 h 600"/>
              <a:gd name="T2" fmla="*/ 380 w 380"/>
              <a:gd name="T3" fmla="*/ 366 h 600"/>
              <a:gd name="T4" fmla="*/ 0 w 380"/>
              <a:gd name="T5" fmla="*/ 600 h 600"/>
              <a:gd name="T6" fmla="*/ 0 w 380"/>
              <a:gd name="T7" fmla="*/ 234 h 600"/>
              <a:gd name="T8" fmla="*/ 380 w 380"/>
              <a:gd name="T9" fmla="*/ 0 h 600"/>
              <a:gd name="T10" fmla="*/ 380 w 380"/>
              <a:gd name="T1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" h="600">
                <a:moveTo>
                  <a:pt x="380" y="0"/>
                </a:moveTo>
                <a:lnTo>
                  <a:pt x="380" y="366"/>
                </a:lnTo>
                <a:lnTo>
                  <a:pt x="0" y="600"/>
                </a:lnTo>
                <a:lnTo>
                  <a:pt x="0" y="234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28"/>
          <p:cNvSpPr/>
          <p:nvPr/>
        </p:nvSpPr>
        <p:spPr bwMode="auto">
          <a:xfrm>
            <a:off x="3968621" y="3039055"/>
            <a:ext cx="606425" cy="952500"/>
          </a:xfrm>
          <a:custGeom>
            <a:avLst/>
            <a:gdLst>
              <a:gd name="T0" fmla="*/ 382 w 382"/>
              <a:gd name="T1" fmla="*/ 600 h 600"/>
              <a:gd name="T2" fmla="*/ 382 w 382"/>
              <a:gd name="T3" fmla="*/ 234 h 600"/>
              <a:gd name="T4" fmla="*/ 0 w 382"/>
              <a:gd name="T5" fmla="*/ 0 h 600"/>
              <a:gd name="T6" fmla="*/ 2 w 382"/>
              <a:gd name="T7" fmla="*/ 366 h 600"/>
              <a:gd name="T8" fmla="*/ 382 w 382"/>
              <a:gd name="T9" fmla="*/ 600 h 600"/>
              <a:gd name="T10" fmla="*/ 382 w 382"/>
              <a:gd name="T11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00">
                <a:moveTo>
                  <a:pt x="382" y="600"/>
                </a:moveTo>
                <a:lnTo>
                  <a:pt x="382" y="234"/>
                </a:lnTo>
                <a:lnTo>
                  <a:pt x="0" y="0"/>
                </a:lnTo>
                <a:lnTo>
                  <a:pt x="2" y="366"/>
                </a:lnTo>
                <a:lnTo>
                  <a:pt x="382" y="600"/>
                </a:lnTo>
                <a:lnTo>
                  <a:pt x="382" y="60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29"/>
          <p:cNvSpPr/>
          <p:nvPr/>
        </p:nvSpPr>
        <p:spPr bwMode="auto">
          <a:xfrm>
            <a:off x="3968621" y="2667580"/>
            <a:ext cx="1209675" cy="742950"/>
          </a:xfrm>
          <a:custGeom>
            <a:avLst/>
            <a:gdLst>
              <a:gd name="T0" fmla="*/ 382 w 762"/>
              <a:gd name="T1" fmla="*/ 468 h 468"/>
              <a:gd name="T2" fmla="*/ 762 w 762"/>
              <a:gd name="T3" fmla="*/ 234 h 468"/>
              <a:gd name="T4" fmla="*/ 382 w 762"/>
              <a:gd name="T5" fmla="*/ 0 h 468"/>
              <a:gd name="T6" fmla="*/ 0 w 762"/>
              <a:gd name="T7" fmla="*/ 234 h 468"/>
              <a:gd name="T8" fmla="*/ 382 w 762"/>
              <a:gd name="T9" fmla="*/ 468 h 468"/>
              <a:gd name="T10" fmla="*/ 382 w 762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2" h="468">
                <a:moveTo>
                  <a:pt x="382" y="468"/>
                </a:moveTo>
                <a:lnTo>
                  <a:pt x="762" y="234"/>
                </a:lnTo>
                <a:lnTo>
                  <a:pt x="382" y="0"/>
                </a:lnTo>
                <a:lnTo>
                  <a:pt x="0" y="234"/>
                </a:lnTo>
                <a:lnTo>
                  <a:pt x="382" y="468"/>
                </a:lnTo>
                <a:lnTo>
                  <a:pt x="382" y="468"/>
                </a:lnTo>
                <a:close/>
              </a:path>
            </a:pathLst>
          </a:custGeom>
          <a:solidFill>
            <a:srgbClr val="D0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1"/>
          <p:cNvSpPr/>
          <p:nvPr/>
        </p:nvSpPr>
        <p:spPr bwMode="auto">
          <a:xfrm>
            <a:off x="4165471" y="3397830"/>
            <a:ext cx="139700" cy="279400"/>
          </a:xfrm>
          <a:custGeom>
            <a:avLst/>
            <a:gdLst>
              <a:gd name="T0" fmla="*/ 88 w 88"/>
              <a:gd name="T1" fmla="*/ 176 h 176"/>
              <a:gd name="T2" fmla="*/ 0 w 88"/>
              <a:gd name="T3" fmla="*/ 48 h 176"/>
              <a:gd name="T4" fmla="*/ 88 w 88"/>
              <a:gd name="T5" fmla="*/ 0 h 176"/>
              <a:gd name="T6" fmla="*/ 88 w 88"/>
              <a:gd name="T7" fmla="*/ 176 h 176"/>
              <a:gd name="T8" fmla="*/ 88 w 88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76">
                <a:moveTo>
                  <a:pt x="88" y="176"/>
                </a:moveTo>
                <a:lnTo>
                  <a:pt x="0" y="48"/>
                </a:lnTo>
                <a:lnTo>
                  <a:pt x="88" y="0"/>
                </a:lnTo>
                <a:lnTo>
                  <a:pt x="88" y="176"/>
                </a:lnTo>
                <a:lnTo>
                  <a:pt x="88" y="176"/>
                </a:lnTo>
                <a:close/>
              </a:path>
            </a:pathLst>
          </a:custGeom>
          <a:solidFill>
            <a:srgbClr val="A7C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2"/>
          <p:cNvSpPr>
            <a:spLocks noEditPoints="1"/>
          </p:cNvSpPr>
          <p:nvPr/>
        </p:nvSpPr>
        <p:spPr bwMode="auto">
          <a:xfrm>
            <a:off x="4384546" y="2829505"/>
            <a:ext cx="377825" cy="377825"/>
          </a:xfrm>
          <a:custGeom>
            <a:avLst/>
            <a:gdLst>
              <a:gd name="T0" fmla="*/ 120 w 238"/>
              <a:gd name="T1" fmla="*/ 220 h 238"/>
              <a:gd name="T2" fmla="*/ 80 w 238"/>
              <a:gd name="T3" fmla="*/ 212 h 238"/>
              <a:gd name="T4" fmla="*/ 48 w 238"/>
              <a:gd name="T5" fmla="*/ 192 h 238"/>
              <a:gd name="T6" fmla="*/ 26 w 238"/>
              <a:gd name="T7" fmla="*/ 158 h 238"/>
              <a:gd name="T8" fmla="*/ 18 w 238"/>
              <a:gd name="T9" fmla="*/ 120 h 238"/>
              <a:gd name="T10" fmla="*/ 20 w 238"/>
              <a:gd name="T11" fmla="*/ 98 h 238"/>
              <a:gd name="T12" fmla="*/ 34 w 238"/>
              <a:gd name="T13" fmla="*/ 62 h 238"/>
              <a:gd name="T14" fmla="*/ 62 w 238"/>
              <a:gd name="T15" fmla="*/ 34 h 238"/>
              <a:gd name="T16" fmla="*/ 98 w 238"/>
              <a:gd name="T17" fmla="*/ 20 h 238"/>
              <a:gd name="T18" fmla="*/ 120 w 238"/>
              <a:gd name="T19" fmla="*/ 18 h 238"/>
              <a:gd name="T20" fmla="*/ 158 w 238"/>
              <a:gd name="T21" fmla="*/ 26 h 238"/>
              <a:gd name="T22" fmla="*/ 192 w 238"/>
              <a:gd name="T23" fmla="*/ 48 h 238"/>
              <a:gd name="T24" fmla="*/ 214 w 238"/>
              <a:gd name="T25" fmla="*/ 80 h 238"/>
              <a:gd name="T26" fmla="*/ 222 w 238"/>
              <a:gd name="T27" fmla="*/ 120 h 238"/>
              <a:gd name="T28" fmla="*/ 220 w 238"/>
              <a:gd name="T29" fmla="*/ 140 h 238"/>
              <a:gd name="T30" fmla="*/ 204 w 238"/>
              <a:gd name="T31" fmla="*/ 176 h 238"/>
              <a:gd name="T32" fmla="*/ 176 w 238"/>
              <a:gd name="T33" fmla="*/ 204 h 238"/>
              <a:gd name="T34" fmla="*/ 140 w 238"/>
              <a:gd name="T35" fmla="*/ 218 h 238"/>
              <a:gd name="T36" fmla="*/ 120 w 238"/>
              <a:gd name="T37" fmla="*/ 220 h 238"/>
              <a:gd name="T38" fmla="*/ 120 w 238"/>
              <a:gd name="T39" fmla="*/ 0 h 238"/>
              <a:gd name="T40" fmla="*/ 96 w 238"/>
              <a:gd name="T41" fmla="*/ 2 h 238"/>
              <a:gd name="T42" fmla="*/ 52 w 238"/>
              <a:gd name="T43" fmla="*/ 20 h 238"/>
              <a:gd name="T44" fmla="*/ 20 w 238"/>
              <a:gd name="T45" fmla="*/ 52 h 238"/>
              <a:gd name="T46" fmla="*/ 2 w 238"/>
              <a:gd name="T47" fmla="*/ 96 h 238"/>
              <a:gd name="T48" fmla="*/ 0 w 238"/>
              <a:gd name="T49" fmla="*/ 120 h 238"/>
              <a:gd name="T50" fmla="*/ 0 w 238"/>
              <a:gd name="T51" fmla="*/ 132 h 238"/>
              <a:gd name="T52" fmla="*/ 10 w 238"/>
              <a:gd name="T53" fmla="*/ 166 h 238"/>
              <a:gd name="T54" fmla="*/ 34 w 238"/>
              <a:gd name="T55" fmla="*/ 204 h 238"/>
              <a:gd name="T56" fmla="*/ 72 w 238"/>
              <a:gd name="T57" fmla="*/ 230 h 238"/>
              <a:gd name="T58" fmla="*/ 108 w 238"/>
              <a:gd name="T59" fmla="*/ 238 h 238"/>
              <a:gd name="T60" fmla="*/ 120 w 238"/>
              <a:gd name="T61" fmla="*/ 238 h 238"/>
              <a:gd name="T62" fmla="*/ 144 w 238"/>
              <a:gd name="T63" fmla="*/ 236 h 238"/>
              <a:gd name="T64" fmla="*/ 186 w 238"/>
              <a:gd name="T65" fmla="*/ 218 h 238"/>
              <a:gd name="T66" fmla="*/ 218 w 238"/>
              <a:gd name="T67" fmla="*/ 186 h 238"/>
              <a:gd name="T68" fmla="*/ 236 w 238"/>
              <a:gd name="T69" fmla="*/ 144 h 238"/>
              <a:gd name="T70" fmla="*/ 238 w 238"/>
              <a:gd name="T71" fmla="*/ 120 h 238"/>
              <a:gd name="T72" fmla="*/ 238 w 238"/>
              <a:gd name="T73" fmla="*/ 106 h 238"/>
              <a:gd name="T74" fmla="*/ 230 w 238"/>
              <a:gd name="T75" fmla="*/ 72 h 238"/>
              <a:gd name="T76" fmla="*/ 204 w 238"/>
              <a:gd name="T77" fmla="*/ 34 h 238"/>
              <a:gd name="T78" fmla="*/ 166 w 238"/>
              <a:gd name="T79" fmla="*/ 10 h 238"/>
              <a:gd name="T80" fmla="*/ 132 w 238"/>
              <a:gd name="T81" fmla="*/ 0 h 238"/>
              <a:gd name="T82" fmla="*/ 120 w 238"/>
              <a:gd name="T8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8" h="238">
                <a:moveTo>
                  <a:pt x="120" y="220"/>
                </a:moveTo>
                <a:lnTo>
                  <a:pt x="120" y="220"/>
                </a:lnTo>
                <a:lnTo>
                  <a:pt x="98" y="218"/>
                </a:lnTo>
                <a:lnTo>
                  <a:pt x="80" y="212"/>
                </a:lnTo>
                <a:lnTo>
                  <a:pt x="62" y="204"/>
                </a:lnTo>
                <a:lnTo>
                  <a:pt x="48" y="192"/>
                </a:lnTo>
                <a:lnTo>
                  <a:pt x="34" y="176"/>
                </a:lnTo>
                <a:lnTo>
                  <a:pt x="26" y="158"/>
                </a:lnTo>
                <a:lnTo>
                  <a:pt x="20" y="140"/>
                </a:lnTo>
                <a:lnTo>
                  <a:pt x="18" y="120"/>
                </a:lnTo>
                <a:lnTo>
                  <a:pt x="18" y="120"/>
                </a:lnTo>
                <a:lnTo>
                  <a:pt x="20" y="98"/>
                </a:lnTo>
                <a:lnTo>
                  <a:pt x="26" y="80"/>
                </a:lnTo>
                <a:lnTo>
                  <a:pt x="34" y="62"/>
                </a:lnTo>
                <a:lnTo>
                  <a:pt x="48" y="48"/>
                </a:lnTo>
                <a:lnTo>
                  <a:pt x="62" y="34"/>
                </a:lnTo>
                <a:lnTo>
                  <a:pt x="80" y="26"/>
                </a:lnTo>
                <a:lnTo>
                  <a:pt x="98" y="20"/>
                </a:lnTo>
                <a:lnTo>
                  <a:pt x="120" y="18"/>
                </a:lnTo>
                <a:lnTo>
                  <a:pt x="120" y="18"/>
                </a:lnTo>
                <a:lnTo>
                  <a:pt x="140" y="20"/>
                </a:lnTo>
                <a:lnTo>
                  <a:pt x="158" y="26"/>
                </a:lnTo>
                <a:lnTo>
                  <a:pt x="176" y="34"/>
                </a:lnTo>
                <a:lnTo>
                  <a:pt x="192" y="48"/>
                </a:lnTo>
                <a:lnTo>
                  <a:pt x="204" y="62"/>
                </a:lnTo>
                <a:lnTo>
                  <a:pt x="214" y="80"/>
                </a:lnTo>
                <a:lnTo>
                  <a:pt x="220" y="98"/>
                </a:lnTo>
                <a:lnTo>
                  <a:pt x="222" y="120"/>
                </a:lnTo>
                <a:lnTo>
                  <a:pt x="222" y="120"/>
                </a:lnTo>
                <a:lnTo>
                  <a:pt x="220" y="140"/>
                </a:lnTo>
                <a:lnTo>
                  <a:pt x="214" y="158"/>
                </a:lnTo>
                <a:lnTo>
                  <a:pt x="204" y="176"/>
                </a:lnTo>
                <a:lnTo>
                  <a:pt x="192" y="192"/>
                </a:lnTo>
                <a:lnTo>
                  <a:pt x="176" y="204"/>
                </a:lnTo>
                <a:lnTo>
                  <a:pt x="158" y="212"/>
                </a:lnTo>
                <a:lnTo>
                  <a:pt x="140" y="218"/>
                </a:lnTo>
                <a:lnTo>
                  <a:pt x="120" y="220"/>
                </a:lnTo>
                <a:lnTo>
                  <a:pt x="120" y="220"/>
                </a:lnTo>
                <a:close/>
                <a:moveTo>
                  <a:pt x="120" y="0"/>
                </a:moveTo>
                <a:lnTo>
                  <a:pt x="120" y="0"/>
                </a:lnTo>
                <a:lnTo>
                  <a:pt x="108" y="0"/>
                </a:lnTo>
                <a:lnTo>
                  <a:pt x="96" y="2"/>
                </a:lnTo>
                <a:lnTo>
                  <a:pt x="72" y="10"/>
                </a:lnTo>
                <a:lnTo>
                  <a:pt x="52" y="20"/>
                </a:lnTo>
                <a:lnTo>
                  <a:pt x="34" y="34"/>
                </a:lnTo>
                <a:lnTo>
                  <a:pt x="20" y="52"/>
                </a:lnTo>
                <a:lnTo>
                  <a:pt x="10" y="72"/>
                </a:lnTo>
                <a:lnTo>
                  <a:pt x="2" y="96"/>
                </a:lnTo>
                <a:lnTo>
                  <a:pt x="0" y="106"/>
                </a:lnTo>
                <a:lnTo>
                  <a:pt x="0" y="120"/>
                </a:lnTo>
                <a:lnTo>
                  <a:pt x="0" y="120"/>
                </a:lnTo>
                <a:lnTo>
                  <a:pt x="0" y="132"/>
                </a:lnTo>
                <a:lnTo>
                  <a:pt x="2" y="144"/>
                </a:lnTo>
                <a:lnTo>
                  <a:pt x="10" y="166"/>
                </a:lnTo>
                <a:lnTo>
                  <a:pt x="20" y="186"/>
                </a:lnTo>
                <a:lnTo>
                  <a:pt x="34" y="204"/>
                </a:lnTo>
                <a:lnTo>
                  <a:pt x="52" y="218"/>
                </a:lnTo>
                <a:lnTo>
                  <a:pt x="72" y="230"/>
                </a:lnTo>
                <a:lnTo>
                  <a:pt x="96" y="236"/>
                </a:lnTo>
                <a:lnTo>
                  <a:pt x="108" y="238"/>
                </a:lnTo>
                <a:lnTo>
                  <a:pt x="120" y="238"/>
                </a:lnTo>
                <a:lnTo>
                  <a:pt x="120" y="238"/>
                </a:lnTo>
                <a:lnTo>
                  <a:pt x="132" y="238"/>
                </a:lnTo>
                <a:lnTo>
                  <a:pt x="144" y="236"/>
                </a:lnTo>
                <a:lnTo>
                  <a:pt x="166" y="230"/>
                </a:lnTo>
                <a:lnTo>
                  <a:pt x="186" y="218"/>
                </a:lnTo>
                <a:lnTo>
                  <a:pt x="204" y="204"/>
                </a:lnTo>
                <a:lnTo>
                  <a:pt x="218" y="186"/>
                </a:lnTo>
                <a:lnTo>
                  <a:pt x="230" y="166"/>
                </a:lnTo>
                <a:lnTo>
                  <a:pt x="236" y="144"/>
                </a:lnTo>
                <a:lnTo>
                  <a:pt x="238" y="132"/>
                </a:lnTo>
                <a:lnTo>
                  <a:pt x="238" y="120"/>
                </a:lnTo>
                <a:lnTo>
                  <a:pt x="238" y="120"/>
                </a:lnTo>
                <a:lnTo>
                  <a:pt x="238" y="106"/>
                </a:lnTo>
                <a:lnTo>
                  <a:pt x="236" y="96"/>
                </a:lnTo>
                <a:lnTo>
                  <a:pt x="230" y="72"/>
                </a:lnTo>
                <a:lnTo>
                  <a:pt x="218" y="52"/>
                </a:lnTo>
                <a:lnTo>
                  <a:pt x="204" y="34"/>
                </a:lnTo>
                <a:lnTo>
                  <a:pt x="186" y="20"/>
                </a:lnTo>
                <a:lnTo>
                  <a:pt x="166" y="10"/>
                </a:lnTo>
                <a:lnTo>
                  <a:pt x="144" y="2"/>
                </a:lnTo>
                <a:lnTo>
                  <a:pt x="132" y="0"/>
                </a:lnTo>
                <a:lnTo>
                  <a:pt x="12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3"/>
          <p:cNvSpPr/>
          <p:nvPr/>
        </p:nvSpPr>
        <p:spPr bwMode="auto">
          <a:xfrm>
            <a:off x="4565521" y="2867605"/>
            <a:ext cx="19050" cy="34925"/>
          </a:xfrm>
          <a:custGeom>
            <a:avLst/>
            <a:gdLst>
              <a:gd name="T0" fmla="*/ 6 w 12"/>
              <a:gd name="T1" fmla="*/ 22 h 22"/>
              <a:gd name="T2" fmla="*/ 6 w 12"/>
              <a:gd name="T3" fmla="*/ 22 h 22"/>
              <a:gd name="T4" fmla="*/ 10 w 12"/>
              <a:gd name="T5" fmla="*/ 20 h 22"/>
              <a:gd name="T6" fmla="*/ 12 w 12"/>
              <a:gd name="T7" fmla="*/ 16 h 22"/>
              <a:gd name="T8" fmla="*/ 12 w 12"/>
              <a:gd name="T9" fmla="*/ 6 h 22"/>
              <a:gd name="T10" fmla="*/ 12 w 12"/>
              <a:gd name="T11" fmla="*/ 6 h 22"/>
              <a:gd name="T12" fmla="*/ 10 w 12"/>
              <a:gd name="T13" fmla="*/ 0 h 22"/>
              <a:gd name="T14" fmla="*/ 6 w 12"/>
              <a:gd name="T15" fmla="*/ 0 h 22"/>
              <a:gd name="T16" fmla="*/ 6 w 12"/>
              <a:gd name="T17" fmla="*/ 0 h 22"/>
              <a:gd name="T18" fmla="*/ 2 w 12"/>
              <a:gd name="T19" fmla="*/ 0 h 22"/>
              <a:gd name="T20" fmla="*/ 0 w 12"/>
              <a:gd name="T21" fmla="*/ 6 h 22"/>
              <a:gd name="T22" fmla="*/ 0 w 12"/>
              <a:gd name="T23" fmla="*/ 16 h 22"/>
              <a:gd name="T24" fmla="*/ 0 w 12"/>
              <a:gd name="T25" fmla="*/ 16 h 22"/>
              <a:gd name="T26" fmla="*/ 2 w 12"/>
              <a:gd name="T27" fmla="*/ 20 h 22"/>
              <a:gd name="T28" fmla="*/ 6 w 12"/>
              <a:gd name="T29" fmla="*/ 22 h 22"/>
              <a:gd name="T30" fmla="*/ 6 w 12"/>
              <a:gd name="T3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" h="22">
                <a:moveTo>
                  <a:pt x="6" y="22"/>
                </a:moveTo>
                <a:lnTo>
                  <a:pt x="6" y="22"/>
                </a:lnTo>
                <a:lnTo>
                  <a:pt x="10" y="20"/>
                </a:lnTo>
                <a:lnTo>
                  <a:pt x="12" y="16"/>
                </a:lnTo>
                <a:lnTo>
                  <a:pt x="12" y="6"/>
                </a:lnTo>
                <a:lnTo>
                  <a:pt x="12" y="6"/>
                </a:lnTo>
                <a:lnTo>
                  <a:pt x="10" y="0"/>
                </a:lnTo>
                <a:lnTo>
                  <a:pt x="6" y="0"/>
                </a:lnTo>
                <a:lnTo>
                  <a:pt x="6" y="0"/>
                </a:lnTo>
                <a:lnTo>
                  <a:pt x="2" y="0"/>
                </a:lnTo>
                <a:lnTo>
                  <a:pt x="0" y="6"/>
                </a:lnTo>
                <a:lnTo>
                  <a:pt x="0" y="16"/>
                </a:lnTo>
                <a:lnTo>
                  <a:pt x="0" y="16"/>
                </a:lnTo>
                <a:lnTo>
                  <a:pt x="2" y="20"/>
                </a:lnTo>
                <a:lnTo>
                  <a:pt x="6" y="22"/>
                </a:lnTo>
                <a:lnTo>
                  <a:pt x="6" y="22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4"/>
          <p:cNvSpPr/>
          <p:nvPr/>
        </p:nvSpPr>
        <p:spPr bwMode="auto">
          <a:xfrm>
            <a:off x="4565521" y="3131130"/>
            <a:ext cx="19050" cy="38100"/>
          </a:xfrm>
          <a:custGeom>
            <a:avLst/>
            <a:gdLst>
              <a:gd name="T0" fmla="*/ 6 w 12"/>
              <a:gd name="T1" fmla="*/ 0 h 24"/>
              <a:gd name="T2" fmla="*/ 6 w 12"/>
              <a:gd name="T3" fmla="*/ 0 h 24"/>
              <a:gd name="T4" fmla="*/ 2 w 12"/>
              <a:gd name="T5" fmla="*/ 2 h 24"/>
              <a:gd name="T6" fmla="*/ 0 w 12"/>
              <a:gd name="T7" fmla="*/ 6 h 24"/>
              <a:gd name="T8" fmla="*/ 0 w 12"/>
              <a:gd name="T9" fmla="*/ 18 h 24"/>
              <a:gd name="T10" fmla="*/ 0 w 12"/>
              <a:gd name="T11" fmla="*/ 18 h 24"/>
              <a:gd name="T12" fmla="*/ 2 w 12"/>
              <a:gd name="T13" fmla="*/ 22 h 24"/>
              <a:gd name="T14" fmla="*/ 6 w 12"/>
              <a:gd name="T15" fmla="*/ 24 h 24"/>
              <a:gd name="T16" fmla="*/ 6 w 12"/>
              <a:gd name="T17" fmla="*/ 24 h 24"/>
              <a:gd name="T18" fmla="*/ 10 w 12"/>
              <a:gd name="T19" fmla="*/ 22 h 24"/>
              <a:gd name="T20" fmla="*/ 12 w 12"/>
              <a:gd name="T21" fmla="*/ 18 h 24"/>
              <a:gd name="T22" fmla="*/ 12 w 12"/>
              <a:gd name="T23" fmla="*/ 6 h 24"/>
              <a:gd name="T24" fmla="*/ 12 w 12"/>
              <a:gd name="T25" fmla="*/ 6 h 24"/>
              <a:gd name="T26" fmla="*/ 10 w 12"/>
              <a:gd name="T27" fmla="*/ 2 h 24"/>
              <a:gd name="T28" fmla="*/ 6 w 12"/>
              <a:gd name="T29" fmla="*/ 0 h 24"/>
              <a:gd name="T30" fmla="*/ 6 w 12"/>
              <a:gd name="T3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" h="24">
                <a:moveTo>
                  <a:pt x="6" y="0"/>
                </a:move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18"/>
                </a:lnTo>
                <a:lnTo>
                  <a:pt x="0" y="18"/>
                </a:lnTo>
                <a:lnTo>
                  <a:pt x="2" y="22"/>
                </a:lnTo>
                <a:lnTo>
                  <a:pt x="6" y="24"/>
                </a:lnTo>
                <a:lnTo>
                  <a:pt x="6" y="24"/>
                </a:lnTo>
                <a:lnTo>
                  <a:pt x="10" y="22"/>
                </a:lnTo>
                <a:lnTo>
                  <a:pt x="12" y="18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5"/>
          <p:cNvSpPr/>
          <p:nvPr/>
        </p:nvSpPr>
        <p:spPr bwMode="auto">
          <a:xfrm>
            <a:off x="4422646" y="3007305"/>
            <a:ext cx="38100" cy="19050"/>
          </a:xfrm>
          <a:custGeom>
            <a:avLst/>
            <a:gdLst>
              <a:gd name="T0" fmla="*/ 18 w 24"/>
              <a:gd name="T1" fmla="*/ 0 h 12"/>
              <a:gd name="T2" fmla="*/ 6 w 24"/>
              <a:gd name="T3" fmla="*/ 0 h 12"/>
              <a:gd name="T4" fmla="*/ 6 w 24"/>
              <a:gd name="T5" fmla="*/ 0 h 12"/>
              <a:gd name="T6" fmla="*/ 2 w 24"/>
              <a:gd name="T7" fmla="*/ 2 h 12"/>
              <a:gd name="T8" fmla="*/ 0 w 24"/>
              <a:gd name="T9" fmla="*/ 6 h 12"/>
              <a:gd name="T10" fmla="*/ 0 w 24"/>
              <a:gd name="T11" fmla="*/ 6 h 12"/>
              <a:gd name="T12" fmla="*/ 2 w 24"/>
              <a:gd name="T13" fmla="*/ 10 h 12"/>
              <a:gd name="T14" fmla="*/ 6 w 24"/>
              <a:gd name="T15" fmla="*/ 12 h 12"/>
              <a:gd name="T16" fmla="*/ 18 w 24"/>
              <a:gd name="T17" fmla="*/ 12 h 12"/>
              <a:gd name="T18" fmla="*/ 18 w 24"/>
              <a:gd name="T19" fmla="*/ 12 h 12"/>
              <a:gd name="T20" fmla="*/ 22 w 24"/>
              <a:gd name="T21" fmla="*/ 10 h 12"/>
              <a:gd name="T22" fmla="*/ 24 w 24"/>
              <a:gd name="T23" fmla="*/ 6 h 12"/>
              <a:gd name="T24" fmla="*/ 24 w 24"/>
              <a:gd name="T25" fmla="*/ 6 h 12"/>
              <a:gd name="T26" fmla="*/ 22 w 24"/>
              <a:gd name="T27" fmla="*/ 2 h 12"/>
              <a:gd name="T28" fmla="*/ 18 w 24"/>
              <a:gd name="T29" fmla="*/ 0 h 12"/>
              <a:gd name="T30" fmla="*/ 18 w 24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12">
                <a:moveTo>
                  <a:pt x="18" y="0"/>
                </a:move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2" y="10"/>
                </a:lnTo>
                <a:lnTo>
                  <a:pt x="6" y="12"/>
                </a:lnTo>
                <a:lnTo>
                  <a:pt x="18" y="12"/>
                </a:lnTo>
                <a:lnTo>
                  <a:pt x="18" y="12"/>
                </a:lnTo>
                <a:lnTo>
                  <a:pt x="22" y="10"/>
                </a:lnTo>
                <a:lnTo>
                  <a:pt x="24" y="6"/>
                </a:lnTo>
                <a:lnTo>
                  <a:pt x="24" y="6"/>
                </a:lnTo>
                <a:lnTo>
                  <a:pt x="22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36"/>
          <p:cNvSpPr/>
          <p:nvPr/>
        </p:nvSpPr>
        <p:spPr bwMode="auto">
          <a:xfrm>
            <a:off x="4689346" y="3007305"/>
            <a:ext cx="34925" cy="19050"/>
          </a:xfrm>
          <a:custGeom>
            <a:avLst/>
            <a:gdLst>
              <a:gd name="T0" fmla="*/ 16 w 22"/>
              <a:gd name="T1" fmla="*/ 0 h 12"/>
              <a:gd name="T2" fmla="*/ 6 w 22"/>
              <a:gd name="T3" fmla="*/ 0 h 12"/>
              <a:gd name="T4" fmla="*/ 6 w 22"/>
              <a:gd name="T5" fmla="*/ 0 h 12"/>
              <a:gd name="T6" fmla="*/ 0 w 22"/>
              <a:gd name="T7" fmla="*/ 2 h 12"/>
              <a:gd name="T8" fmla="*/ 0 w 22"/>
              <a:gd name="T9" fmla="*/ 6 h 12"/>
              <a:gd name="T10" fmla="*/ 0 w 22"/>
              <a:gd name="T11" fmla="*/ 6 h 12"/>
              <a:gd name="T12" fmla="*/ 0 w 22"/>
              <a:gd name="T13" fmla="*/ 10 h 12"/>
              <a:gd name="T14" fmla="*/ 6 w 22"/>
              <a:gd name="T15" fmla="*/ 12 h 12"/>
              <a:gd name="T16" fmla="*/ 16 w 22"/>
              <a:gd name="T17" fmla="*/ 12 h 12"/>
              <a:gd name="T18" fmla="*/ 16 w 22"/>
              <a:gd name="T19" fmla="*/ 12 h 12"/>
              <a:gd name="T20" fmla="*/ 20 w 22"/>
              <a:gd name="T21" fmla="*/ 10 h 12"/>
              <a:gd name="T22" fmla="*/ 22 w 22"/>
              <a:gd name="T23" fmla="*/ 6 h 12"/>
              <a:gd name="T24" fmla="*/ 22 w 22"/>
              <a:gd name="T25" fmla="*/ 6 h 12"/>
              <a:gd name="T26" fmla="*/ 20 w 22"/>
              <a:gd name="T27" fmla="*/ 2 h 12"/>
              <a:gd name="T28" fmla="*/ 16 w 22"/>
              <a:gd name="T29" fmla="*/ 0 h 12"/>
              <a:gd name="T30" fmla="*/ 16 w 22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12">
                <a:moveTo>
                  <a:pt x="16" y="0"/>
                </a:moveTo>
                <a:lnTo>
                  <a:pt x="6" y="0"/>
                </a:lnTo>
                <a:lnTo>
                  <a:pt x="6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0" y="10"/>
                </a:lnTo>
                <a:lnTo>
                  <a:pt x="6" y="12"/>
                </a:lnTo>
                <a:lnTo>
                  <a:pt x="16" y="12"/>
                </a:lnTo>
                <a:lnTo>
                  <a:pt x="16" y="12"/>
                </a:lnTo>
                <a:lnTo>
                  <a:pt x="20" y="10"/>
                </a:lnTo>
                <a:lnTo>
                  <a:pt x="22" y="6"/>
                </a:lnTo>
                <a:lnTo>
                  <a:pt x="22" y="6"/>
                </a:lnTo>
                <a:lnTo>
                  <a:pt x="20" y="2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7"/>
          <p:cNvSpPr/>
          <p:nvPr/>
        </p:nvSpPr>
        <p:spPr bwMode="auto">
          <a:xfrm>
            <a:off x="4473446" y="2927930"/>
            <a:ext cx="120650" cy="174625"/>
          </a:xfrm>
          <a:custGeom>
            <a:avLst/>
            <a:gdLst>
              <a:gd name="T0" fmla="*/ 70 w 76"/>
              <a:gd name="T1" fmla="*/ 44 h 110"/>
              <a:gd name="T2" fmla="*/ 70 w 76"/>
              <a:gd name="T3" fmla="*/ 6 h 110"/>
              <a:gd name="T4" fmla="*/ 70 w 76"/>
              <a:gd name="T5" fmla="*/ 6 h 110"/>
              <a:gd name="T6" fmla="*/ 68 w 76"/>
              <a:gd name="T7" fmla="*/ 2 h 110"/>
              <a:gd name="T8" fmla="*/ 64 w 76"/>
              <a:gd name="T9" fmla="*/ 0 h 110"/>
              <a:gd name="T10" fmla="*/ 64 w 76"/>
              <a:gd name="T11" fmla="*/ 0 h 110"/>
              <a:gd name="T12" fmla="*/ 60 w 76"/>
              <a:gd name="T13" fmla="*/ 2 h 110"/>
              <a:gd name="T14" fmla="*/ 58 w 76"/>
              <a:gd name="T15" fmla="*/ 6 h 110"/>
              <a:gd name="T16" fmla="*/ 58 w 76"/>
              <a:gd name="T17" fmla="*/ 44 h 110"/>
              <a:gd name="T18" fmla="*/ 58 w 76"/>
              <a:gd name="T19" fmla="*/ 44 h 110"/>
              <a:gd name="T20" fmla="*/ 54 w 76"/>
              <a:gd name="T21" fmla="*/ 48 h 110"/>
              <a:gd name="T22" fmla="*/ 50 w 76"/>
              <a:gd name="T23" fmla="*/ 52 h 110"/>
              <a:gd name="T24" fmla="*/ 50 w 76"/>
              <a:gd name="T25" fmla="*/ 56 h 110"/>
              <a:gd name="T26" fmla="*/ 52 w 76"/>
              <a:gd name="T27" fmla="*/ 62 h 110"/>
              <a:gd name="T28" fmla="*/ 2 w 76"/>
              <a:gd name="T29" fmla="*/ 100 h 110"/>
              <a:gd name="T30" fmla="*/ 2 w 76"/>
              <a:gd name="T31" fmla="*/ 100 h 110"/>
              <a:gd name="T32" fmla="*/ 0 w 76"/>
              <a:gd name="T33" fmla="*/ 104 h 110"/>
              <a:gd name="T34" fmla="*/ 0 w 76"/>
              <a:gd name="T35" fmla="*/ 108 h 110"/>
              <a:gd name="T36" fmla="*/ 0 w 76"/>
              <a:gd name="T37" fmla="*/ 108 h 110"/>
              <a:gd name="T38" fmla="*/ 4 w 76"/>
              <a:gd name="T39" fmla="*/ 110 h 110"/>
              <a:gd name="T40" fmla="*/ 8 w 76"/>
              <a:gd name="T41" fmla="*/ 110 h 110"/>
              <a:gd name="T42" fmla="*/ 60 w 76"/>
              <a:gd name="T43" fmla="*/ 70 h 110"/>
              <a:gd name="T44" fmla="*/ 60 w 76"/>
              <a:gd name="T45" fmla="*/ 70 h 110"/>
              <a:gd name="T46" fmla="*/ 66 w 76"/>
              <a:gd name="T47" fmla="*/ 70 h 110"/>
              <a:gd name="T48" fmla="*/ 70 w 76"/>
              <a:gd name="T49" fmla="*/ 68 h 110"/>
              <a:gd name="T50" fmla="*/ 74 w 76"/>
              <a:gd name="T51" fmla="*/ 64 h 110"/>
              <a:gd name="T52" fmla="*/ 76 w 76"/>
              <a:gd name="T53" fmla="*/ 60 h 110"/>
              <a:gd name="T54" fmla="*/ 76 w 76"/>
              <a:gd name="T55" fmla="*/ 56 h 110"/>
              <a:gd name="T56" fmla="*/ 76 w 76"/>
              <a:gd name="T57" fmla="*/ 52 h 110"/>
              <a:gd name="T58" fmla="*/ 74 w 76"/>
              <a:gd name="T59" fmla="*/ 48 h 110"/>
              <a:gd name="T60" fmla="*/ 70 w 76"/>
              <a:gd name="T61" fmla="*/ 44 h 110"/>
              <a:gd name="T62" fmla="*/ 70 w 76"/>
              <a:gd name="T63" fmla="*/ 4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6" h="110">
                <a:moveTo>
                  <a:pt x="70" y="44"/>
                </a:moveTo>
                <a:lnTo>
                  <a:pt x="70" y="6"/>
                </a:lnTo>
                <a:lnTo>
                  <a:pt x="70" y="6"/>
                </a:lnTo>
                <a:lnTo>
                  <a:pt x="68" y="2"/>
                </a:lnTo>
                <a:lnTo>
                  <a:pt x="64" y="0"/>
                </a:lnTo>
                <a:lnTo>
                  <a:pt x="64" y="0"/>
                </a:lnTo>
                <a:lnTo>
                  <a:pt x="60" y="2"/>
                </a:lnTo>
                <a:lnTo>
                  <a:pt x="58" y="6"/>
                </a:lnTo>
                <a:lnTo>
                  <a:pt x="58" y="44"/>
                </a:lnTo>
                <a:lnTo>
                  <a:pt x="58" y="44"/>
                </a:lnTo>
                <a:lnTo>
                  <a:pt x="54" y="48"/>
                </a:lnTo>
                <a:lnTo>
                  <a:pt x="50" y="52"/>
                </a:lnTo>
                <a:lnTo>
                  <a:pt x="50" y="56"/>
                </a:lnTo>
                <a:lnTo>
                  <a:pt x="52" y="62"/>
                </a:lnTo>
                <a:lnTo>
                  <a:pt x="2" y="100"/>
                </a:lnTo>
                <a:lnTo>
                  <a:pt x="2" y="100"/>
                </a:lnTo>
                <a:lnTo>
                  <a:pt x="0" y="104"/>
                </a:lnTo>
                <a:lnTo>
                  <a:pt x="0" y="108"/>
                </a:lnTo>
                <a:lnTo>
                  <a:pt x="0" y="108"/>
                </a:lnTo>
                <a:lnTo>
                  <a:pt x="4" y="110"/>
                </a:lnTo>
                <a:lnTo>
                  <a:pt x="8" y="110"/>
                </a:lnTo>
                <a:lnTo>
                  <a:pt x="60" y="70"/>
                </a:lnTo>
                <a:lnTo>
                  <a:pt x="60" y="70"/>
                </a:lnTo>
                <a:lnTo>
                  <a:pt x="66" y="70"/>
                </a:lnTo>
                <a:lnTo>
                  <a:pt x="70" y="68"/>
                </a:lnTo>
                <a:lnTo>
                  <a:pt x="74" y="64"/>
                </a:lnTo>
                <a:lnTo>
                  <a:pt x="76" y="60"/>
                </a:lnTo>
                <a:lnTo>
                  <a:pt x="76" y="56"/>
                </a:lnTo>
                <a:lnTo>
                  <a:pt x="76" y="52"/>
                </a:lnTo>
                <a:lnTo>
                  <a:pt x="74" y="48"/>
                </a:lnTo>
                <a:lnTo>
                  <a:pt x="70" y="44"/>
                </a:lnTo>
                <a:lnTo>
                  <a:pt x="70" y="44"/>
                </a:lnTo>
                <a:close/>
              </a:path>
            </a:pathLst>
          </a:custGeom>
          <a:solidFill>
            <a:srgbClr val="2E4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8"/>
          <p:cNvSpPr>
            <a:spLocks noEditPoints="1"/>
          </p:cNvSpPr>
          <p:nvPr/>
        </p:nvSpPr>
        <p:spPr bwMode="auto">
          <a:xfrm>
            <a:off x="6397496" y="3807405"/>
            <a:ext cx="92075" cy="88900"/>
          </a:xfrm>
          <a:custGeom>
            <a:avLst/>
            <a:gdLst>
              <a:gd name="T0" fmla="*/ 28 w 58"/>
              <a:gd name="T1" fmla="*/ 42 h 56"/>
              <a:gd name="T2" fmla="*/ 28 w 58"/>
              <a:gd name="T3" fmla="*/ 42 h 56"/>
              <a:gd name="T4" fmla="*/ 24 w 58"/>
              <a:gd name="T5" fmla="*/ 42 h 56"/>
              <a:gd name="T6" fmla="*/ 18 w 58"/>
              <a:gd name="T7" fmla="*/ 38 h 56"/>
              <a:gd name="T8" fmla="*/ 16 w 58"/>
              <a:gd name="T9" fmla="*/ 34 h 56"/>
              <a:gd name="T10" fmla="*/ 14 w 58"/>
              <a:gd name="T11" fmla="*/ 28 h 56"/>
              <a:gd name="T12" fmla="*/ 14 w 58"/>
              <a:gd name="T13" fmla="*/ 28 h 56"/>
              <a:gd name="T14" fmla="*/ 16 w 58"/>
              <a:gd name="T15" fmla="*/ 22 h 56"/>
              <a:gd name="T16" fmla="*/ 18 w 58"/>
              <a:gd name="T17" fmla="*/ 18 h 56"/>
              <a:gd name="T18" fmla="*/ 24 w 58"/>
              <a:gd name="T19" fmla="*/ 14 h 56"/>
              <a:gd name="T20" fmla="*/ 28 w 58"/>
              <a:gd name="T21" fmla="*/ 14 h 56"/>
              <a:gd name="T22" fmla="*/ 28 w 58"/>
              <a:gd name="T23" fmla="*/ 14 h 56"/>
              <a:gd name="T24" fmla="*/ 34 w 58"/>
              <a:gd name="T25" fmla="*/ 14 h 56"/>
              <a:gd name="T26" fmla="*/ 38 w 58"/>
              <a:gd name="T27" fmla="*/ 18 h 56"/>
              <a:gd name="T28" fmla="*/ 42 w 58"/>
              <a:gd name="T29" fmla="*/ 22 h 56"/>
              <a:gd name="T30" fmla="*/ 42 w 58"/>
              <a:gd name="T31" fmla="*/ 28 h 56"/>
              <a:gd name="T32" fmla="*/ 42 w 58"/>
              <a:gd name="T33" fmla="*/ 28 h 56"/>
              <a:gd name="T34" fmla="*/ 42 w 58"/>
              <a:gd name="T35" fmla="*/ 34 h 56"/>
              <a:gd name="T36" fmla="*/ 38 w 58"/>
              <a:gd name="T37" fmla="*/ 38 h 56"/>
              <a:gd name="T38" fmla="*/ 34 w 58"/>
              <a:gd name="T39" fmla="*/ 42 h 56"/>
              <a:gd name="T40" fmla="*/ 28 w 58"/>
              <a:gd name="T41" fmla="*/ 42 h 56"/>
              <a:gd name="T42" fmla="*/ 28 w 58"/>
              <a:gd name="T43" fmla="*/ 42 h 56"/>
              <a:gd name="T44" fmla="*/ 58 w 58"/>
              <a:gd name="T45" fmla="*/ 28 h 56"/>
              <a:gd name="T46" fmla="*/ 58 w 58"/>
              <a:gd name="T47" fmla="*/ 28 h 56"/>
              <a:gd name="T48" fmla="*/ 54 w 58"/>
              <a:gd name="T49" fmla="*/ 18 h 56"/>
              <a:gd name="T50" fmla="*/ 48 w 58"/>
              <a:gd name="T51" fmla="*/ 8 h 56"/>
              <a:gd name="T52" fmla="*/ 40 w 58"/>
              <a:gd name="T53" fmla="*/ 2 h 56"/>
              <a:gd name="T54" fmla="*/ 28 w 58"/>
              <a:gd name="T55" fmla="*/ 0 h 56"/>
              <a:gd name="T56" fmla="*/ 28 w 58"/>
              <a:gd name="T57" fmla="*/ 0 h 56"/>
              <a:gd name="T58" fmla="*/ 18 w 58"/>
              <a:gd name="T59" fmla="*/ 2 h 56"/>
              <a:gd name="T60" fmla="*/ 8 w 58"/>
              <a:gd name="T61" fmla="*/ 8 h 56"/>
              <a:gd name="T62" fmla="*/ 2 w 58"/>
              <a:gd name="T63" fmla="*/ 18 h 56"/>
              <a:gd name="T64" fmla="*/ 0 w 58"/>
              <a:gd name="T65" fmla="*/ 28 h 56"/>
              <a:gd name="T66" fmla="*/ 0 w 58"/>
              <a:gd name="T67" fmla="*/ 28 h 56"/>
              <a:gd name="T68" fmla="*/ 2 w 58"/>
              <a:gd name="T69" fmla="*/ 36 h 56"/>
              <a:gd name="T70" fmla="*/ 6 w 58"/>
              <a:gd name="T71" fmla="*/ 44 h 56"/>
              <a:gd name="T72" fmla="*/ 12 w 58"/>
              <a:gd name="T73" fmla="*/ 50 h 56"/>
              <a:gd name="T74" fmla="*/ 20 w 58"/>
              <a:gd name="T75" fmla="*/ 54 h 56"/>
              <a:gd name="T76" fmla="*/ 20 w 58"/>
              <a:gd name="T77" fmla="*/ 54 h 56"/>
              <a:gd name="T78" fmla="*/ 28 w 58"/>
              <a:gd name="T79" fmla="*/ 56 h 56"/>
              <a:gd name="T80" fmla="*/ 28 w 58"/>
              <a:gd name="T81" fmla="*/ 56 h 56"/>
              <a:gd name="T82" fmla="*/ 38 w 58"/>
              <a:gd name="T83" fmla="*/ 54 h 56"/>
              <a:gd name="T84" fmla="*/ 38 w 58"/>
              <a:gd name="T85" fmla="*/ 54 h 56"/>
              <a:gd name="T86" fmla="*/ 46 w 58"/>
              <a:gd name="T87" fmla="*/ 50 h 56"/>
              <a:gd name="T88" fmla="*/ 52 w 58"/>
              <a:gd name="T89" fmla="*/ 44 h 56"/>
              <a:gd name="T90" fmla="*/ 56 w 58"/>
              <a:gd name="T91" fmla="*/ 36 h 56"/>
              <a:gd name="T92" fmla="*/ 58 w 58"/>
              <a:gd name="T93" fmla="*/ 28 h 56"/>
              <a:gd name="T94" fmla="*/ 58 w 58"/>
              <a:gd name="T95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" h="56">
                <a:moveTo>
                  <a:pt x="28" y="42"/>
                </a:moveTo>
                <a:lnTo>
                  <a:pt x="28" y="42"/>
                </a:lnTo>
                <a:lnTo>
                  <a:pt x="24" y="42"/>
                </a:lnTo>
                <a:lnTo>
                  <a:pt x="18" y="38"/>
                </a:lnTo>
                <a:lnTo>
                  <a:pt x="16" y="34"/>
                </a:lnTo>
                <a:lnTo>
                  <a:pt x="14" y="28"/>
                </a:lnTo>
                <a:lnTo>
                  <a:pt x="14" y="28"/>
                </a:lnTo>
                <a:lnTo>
                  <a:pt x="16" y="22"/>
                </a:lnTo>
                <a:lnTo>
                  <a:pt x="18" y="18"/>
                </a:lnTo>
                <a:lnTo>
                  <a:pt x="24" y="14"/>
                </a:lnTo>
                <a:lnTo>
                  <a:pt x="28" y="14"/>
                </a:lnTo>
                <a:lnTo>
                  <a:pt x="28" y="14"/>
                </a:lnTo>
                <a:lnTo>
                  <a:pt x="34" y="14"/>
                </a:lnTo>
                <a:lnTo>
                  <a:pt x="38" y="18"/>
                </a:lnTo>
                <a:lnTo>
                  <a:pt x="42" y="22"/>
                </a:lnTo>
                <a:lnTo>
                  <a:pt x="42" y="28"/>
                </a:lnTo>
                <a:lnTo>
                  <a:pt x="42" y="28"/>
                </a:lnTo>
                <a:lnTo>
                  <a:pt x="42" y="34"/>
                </a:lnTo>
                <a:lnTo>
                  <a:pt x="38" y="38"/>
                </a:lnTo>
                <a:lnTo>
                  <a:pt x="34" y="42"/>
                </a:lnTo>
                <a:lnTo>
                  <a:pt x="28" y="42"/>
                </a:lnTo>
                <a:lnTo>
                  <a:pt x="28" y="42"/>
                </a:lnTo>
                <a:close/>
                <a:moveTo>
                  <a:pt x="58" y="28"/>
                </a:moveTo>
                <a:lnTo>
                  <a:pt x="58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lnTo>
                  <a:pt x="0" y="28"/>
                </a:lnTo>
                <a:lnTo>
                  <a:pt x="2" y="36"/>
                </a:lnTo>
                <a:lnTo>
                  <a:pt x="6" y="44"/>
                </a:lnTo>
                <a:lnTo>
                  <a:pt x="12" y="50"/>
                </a:lnTo>
                <a:lnTo>
                  <a:pt x="20" y="54"/>
                </a:lnTo>
                <a:lnTo>
                  <a:pt x="20" y="54"/>
                </a:lnTo>
                <a:lnTo>
                  <a:pt x="28" y="56"/>
                </a:lnTo>
                <a:lnTo>
                  <a:pt x="28" y="56"/>
                </a:lnTo>
                <a:lnTo>
                  <a:pt x="38" y="54"/>
                </a:lnTo>
                <a:lnTo>
                  <a:pt x="38" y="54"/>
                </a:lnTo>
                <a:lnTo>
                  <a:pt x="46" y="50"/>
                </a:lnTo>
                <a:lnTo>
                  <a:pt x="52" y="44"/>
                </a:lnTo>
                <a:lnTo>
                  <a:pt x="56" y="36"/>
                </a:lnTo>
                <a:lnTo>
                  <a:pt x="58" y="28"/>
                </a:lnTo>
                <a:lnTo>
                  <a:pt x="58" y="28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9"/>
          <p:cNvSpPr/>
          <p:nvPr/>
        </p:nvSpPr>
        <p:spPr bwMode="auto">
          <a:xfrm>
            <a:off x="6283196" y="4004255"/>
            <a:ext cx="57150" cy="53975"/>
          </a:xfrm>
          <a:custGeom>
            <a:avLst/>
            <a:gdLst>
              <a:gd name="T0" fmla="*/ 22 w 36"/>
              <a:gd name="T1" fmla="*/ 0 h 34"/>
              <a:gd name="T2" fmla="*/ 10 w 36"/>
              <a:gd name="T3" fmla="*/ 14 h 34"/>
              <a:gd name="T4" fmla="*/ 0 w 36"/>
              <a:gd name="T5" fmla="*/ 30 h 34"/>
              <a:gd name="T6" fmla="*/ 18 w 36"/>
              <a:gd name="T7" fmla="*/ 32 h 34"/>
              <a:gd name="T8" fmla="*/ 36 w 36"/>
              <a:gd name="T9" fmla="*/ 34 h 34"/>
              <a:gd name="T10" fmla="*/ 30 w 36"/>
              <a:gd name="T11" fmla="*/ 18 h 34"/>
              <a:gd name="T12" fmla="*/ 22 w 36"/>
              <a:gd name="T13" fmla="*/ 0 h 34"/>
              <a:gd name="T14" fmla="*/ 22 w 36"/>
              <a:gd name="T1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4">
                <a:moveTo>
                  <a:pt x="22" y="0"/>
                </a:moveTo>
                <a:lnTo>
                  <a:pt x="10" y="14"/>
                </a:lnTo>
                <a:lnTo>
                  <a:pt x="0" y="30"/>
                </a:lnTo>
                <a:lnTo>
                  <a:pt x="18" y="32"/>
                </a:lnTo>
                <a:lnTo>
                  <a:pt x="36" y="34"/>
                </a:lnTo>
                <a:lnTo>
                  <a:pt x="30" y="18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40"/>
          <p:cNvSpPr/>
          <p:nvPr/>
        </p:nvSpPr>
        <p:spPr bwMode="auto">
          <a:xfrm>
            <a:off x="6546721" y="4004255"/>
            <a:ext cx="57150" cy="53975"/>
          </a:xfrm>
          <a:custGeom>
            <a:avLst/>
            <a:gdLst>
              <a:gd name="T0" fmla="*/ 36 w 36"/>
              <a:gd name="T1" fmla="*/ 30 h 34"/>
              <a:gd name="T2" fmla="*/ 26 w 36"/>
              <a:gd name="T3" fmla="*/ 14 h 34"/>
              <a:gd name="T4" fmla="*/ 14 w 36"/>
              <a:gd name="T5" fmla="*/ 0 h 34"/>
              <a:gd name="T6" fmla="*/ 6 w 36"/>
              <a:gd name="T7" fmla="*/ 18 h 34"/>
              <a:gd name="T8" fmla="*/ 0 w 36"/>
              <a:gd name="T9" fmla="*/ 34 h 34"/>
              <a:gd name="T10" fmla="*/ 18 w 36"/>
              <a:gd name="T11" fmla="*/ 32 h 34"/>
              <a:gd name="T12" fmla="*/ 36 w 36"/>
              <a:gd name="T13" fmla="*/ 30 h 34"/>
              <a:gd name="T14" fmla="*/ 36 w 36"/>
              <a:gd name="T15" fmla="*/ 3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4">
                <a:moveTo>
                  <a:pt x="36" y="30"/>
                </a:moveTo>
                <a:lnTo>
                  <a:pt x="26" y="14"/>
                </a:lnTo>
                <a:lnTo>
                  <a:pt x="14" y="0"/>
                </a:lnTo>
                <a:lnTo>
                  <a:pt x="6" y="18"/>
                </a:lnTo>
                <a:lnTo>
                  <a:pt x="0" y="34"/>
                </a:lnTo>
                <a:lnTo>
                  <a:pt x="18" y="32"/>
                </a:lnTo>
                <a:lnTo>
                  <a:pt x="36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41"/>
          <p:cNvSpPr/>
          <p:nvPr/>
        </p:nvSpPr>
        <p:spPr bwMode="auto">
          <a:xfrm>
            <a:off x="6292721" y="3902655"/>
            <a:ext cx="301625" cy="273050"/>
          </a:xfrm>
          <a:custGeom>
            <a:avLst/>
            <a:gdLst>
              <a:gd name="T0" fmla="*/ 190 w 190"/>
              <a:gd name="T1" fmla="*/ 110 h 172"/>
              <a:gd name="T2" fmla="*/ 178 w 190"/>
              <a:gd name="T3" fmla="*/ 102 h 172"/>
              <a:gd name="T4" fmla="*/ 170 w 190"/>
              <a:gd name="T5" fmla="*/ 102 h 172"/>
              <a:gd name="T6" fmla="*/ 162 w 190"/>
              <a:gd name="T7" fmla="*/ 114 h 172"/>
              <a:gd name="T8" fmla="*/ 150 w 190"/>
              <a:gd name="T9" fmla="*/ 120 h 172"/>
              <a:gd name="T10" fmla="*/ 126 w 190"/>
              <a:gd name="T11" fmla="*/ 122 h 172"/>
              <a:gd name="T12" fmla="*/ 114 w 190"/>
              <a:gd name="T13" fmla="*/ 118 h 172"/>
              <a:gd name="T14" fmla="*/ 110 w 190"/>
              <a:gd name="T15" fmla="*/ 114 h 172"/>
              <a:gd name="T16" fmla="*/ 108 w 190"/>
              <a:gd name="T17" fmla="*/ 80 h 172"/>
              <a:gd name="T18" fmla="*/ 128 w 190"/>
              <a:gd name="T19" fmla="*/ 26 h 172"/>
              <a:gd name="T20" fmla="*/ 132 w 190"/>
              <a:gd name="T21" fmla="*/ 24 h 172"/>
              <a:gd name="T22" fmla="*/ 134 w 190"/>
              <a:gd name="T23" fmla="*/ 18 h 172"/>
              <a:gd name="T24" fmla="*/ 132 w 190"/>
              <a:gd name="T25" fmla="*/ 14 h 172"/>
              <a:gd name="T26" fmla="*/ 104 w 190"/>
              <a:gd name="T27" fmla="*/ 12 h 172"/>
              <a:gd name="T28" fmla="*/ 104 w 190"/>
              <a:gd name="T29" fmla="*/ 0 h 172"/>
              <a:gd name="T30" fmla="*/ 94 w 190"/>
              <a:gd name="T31" fmla="*/ 2 h 172"/>
              <a:gd name="T32" fmla="*/ 86 w 190"/>
              <a:gd name="T33" fmla="*/ 0 h 172"/>
              <a:gd name="T34" fmla="*/ 84 w 190"/>
              <a:gd name="T35" fmla="*/ 12 h 172"/>
              <a:gd name="T36" fmla="*/ 62 w 190"/>
              <a:gd name="T37" fmla="*/ 12 h 172"/>
              <a:gd name="T38" fmla="*/ 54 w 190"/>
              <a:gd name="T39" fmla="*/ 18 h 172"/>
              <a:gd name="T40" fmla="*/ 54 w 190"/>
              <a:gd name="T41" fmla="*/ 18 h 172"/>
              <a:gd name="T42" fmla="*/ 62 w 190"/>
              <a:gd name="T43" fmla="*/ 26 h 172"/>
              <a:gd name="T44" fmla="*/ 84 w 190"/>
              <a:gd name="T45" fmla="*/ 26 h 172"/>
              <a:gd name="T46" fmla="*/ 80 w 190"/>
              <a:gd name="T47" fmla="*/ 102 h 172"/>
              <a:gd name="T48" fmla="*/ 78 w 190"/>
              <a:gd name="T49" fmla="*/ 114 h 172"/>
              <a:gd name="T50" fmla="*/ 70 w 190"/>
              <a:gd name="T51" fmla="*/ 120 h 172"/>
              <a:gd name="T52" fmla="*/ 56 w 190"/>
              <a:gd name="T53" fmla="*/ 122 h 172"/>
              <a:gd name="T54" fmla="*/ 28 w 190"/>
              <a:gd name="T55" fmla="*/ 114 h 172"/>
              <a:gd name="T56" fmla="*/ 22 w 190"/>
              <a:gd name="T57" fmla="*/ 110 h 172"/>
              <a:gd name="T58" fmla="*/ 10 w 190"/>
              <a:gd name="T59" fmla="*/ 102 h 172"/>
              <a:gd name="T60" fmla="*/ 2 w 190"/>
              <a:gd name="T61" fmla="*/ 100 h 172"/>
              <a:gd name="T62" fmla="*/ 0 w 190"/>
              <a:gd name="T63" fmla="*/ 110 h 172"/>
              <a:gd name="T64" fmla="*/ 2 w 190"/>
              <a:gd name="T65" fmla="*/ 122 h 172"/>
              <a:gd name="T66" fmla="*/ 8 w 190"/>
              <a:gd name="T67" fmla="*/ 130 h 172"/>
              <a:gd name="T68" fmla="*/ 28 w 190"/>
              <a:gd name="T69" fmla="*/ 142 h 172"/>
              <a:gd name="T70" fmla="*/ 40 w 190"/>
              <a:gd name="T71" fmla="*/ 146 h 172"/>
              <a:gd name="T72" fmla="*/ 68 w 190"/>
              <a:gd name="T73" fmla="*/ 154 h 172"/>
              <a:gd name="T74" fmla="*/ 90 w 190"/>
              <a:gd name="T75" fmla="*/ 170 h 172"/>
              <a:gd name="T76" fmla="*/ 92 w 190"/>
              <a:gd name="T77" fmla="*/ 172 h 172"/>
              <a:gd name="T78" fmla="*/ 98 w 190"/>
              <a:gd name="T79" fmla="*/ 172 h 172"/>
              <a:gd name="T80" fmla="*/ 100 w 190"/>
              <a:gd name="T81" fmla="*/ 170 h 172"/>
              <a:gd name="T82" fmla="*/ 122 w 190"/>
              <a:gd name="T83" fmla="*/ 154 h 172"/>
              <a:gd name="T84" fmla="*/ 150 w 190"/>
              <a:gd name="T85" fmla="*/ 146 h 172"/>
              <a:gd name="T86" fmla="*/ 162 w 190"/>
              <a:gd name="T87" fmla="*/ 142 h 172"/>
              <a:gd name="T88" fmla="*/ 182 w 190"/>
              <a:gd name="T89" fmla="*/ 130 h 172"/>
              <a:gd name="T90" fmla="*/ 188 w 190"/>
              <a:gd name="T91" fmla="*/ 122 h 172"/>
              <a:gd name="T92" fmla="*/ 190 w 190"/>
              <a:gd name="T93" fmla="*/ 11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0" h="172">
                <a:moveTo>
                  <a:pt x="190" y="110"/>
                </a:moveTo>
                <a:lnTo>
                  <a:pt x="190" y="110"/>
                </a:lnTo>
                <a:lnTo>
                  <a:pt x="186" y="100"/>
                </a:lnTo>
                <a:lnTo>
                  <a:pt x="178" y="102"/>
                </a:lnTo>
                <a:lnTo>
                  <a:pt x="170" y="102"/>
                </a:lnTo>
                <a:lnTo>
                  <a:pt x="170" y="102"/>
                </a:lnTo>
                <a:lnTo>
                  <a:pt x="168" y="110"/>
                </a:lnTo>
                <a:lnTo>
                  <a:pt x="162" y="114"/>
                </a:lnTo>
                <a:lnTo>
                  <a:pt x="162" y="114"/>
                </a:lnTo>
                <a:lnTo>
                  <a:pt x="150" y="120"/>
                </a:lnTo>
                <a:lnTo>
                  <a:pt x="134" y="122"/>
                </a:lnTo>
                <a:lnTo>
                  <a:pt x="126" y="122"/>
                </a:lnTo>
                <a:lnTo>
                  <a:pt x="120" y="120"/>
                </a:lnTo>
                <a:lnTo>
                  <a:pt x="114" y="118"/>
                </a:lnTo>
                <a:lnTo>
                  <a:pt x="110" y="114"/>
                </a:lnTo>
                <a:lnTo>
                  <a:pt x="110" y="114"/>
                </a:lnTo>
                <a:lnTo>
                  <a:pt x="110" y="102"/>
                </a:lnTo>
                <a:lnTo>
                  <a:pt x="108" y="80"/>
                </a:lnTo>
                <a:lnTo>
                  <a:pt x="106" y="26"/>
                </a:lnTo>
                <a:lnTo>
                  <a:pt x="128" y="26"/>
                </a:lnTo>
                <a:lnTo>
                  <a:pt x="128" y="26"/>
                </a:lnTo>
                <a:lnTo>
                  <a:pt x="132" y="24"/>
                </a:lnTo>
                <a:lnTo>
                  <a:pt x="134" y="18"/>
                </a:lnTo>
                <a:lnTo>
                  <a:pt x="134" y="18"/>
                </a:lnTo>
                <a:lnTo>
                  <a:pt x="134" y="18"/>
                </a:lnTo>
                <a:lnTo>
                  <a:pt x="132" y="14"/>
                </a:lnTo>
                <a:lnTo>
                  <a:pt x="128" y="12"/>
                </a:lnTo>
                <a:lnTo>
                  <a:pt x="104" y="12"/>
                </a:lnTo>
                <a:lnTo>
                  <a:pt x="104" y="12"/>
                </a:lnTo>
                <a:lnTo>
                  <a:pt x="104" y="0"/>
                </a:lnTo>
                <a:lnTo>
                  <a:pt x="104" y="0"/>
                </a:lnTo>
                <a:lnTo>
                  <a:pt x="94" y="2"/>
                </a:lnTo>
                <a:lnTo>
                  <a:pt x="94" y="2"/>
                </a:lnTo>
                <a:lnTo>
                  <a:pt x="86" y="0"/>
                </a:lnTo>
                <a:lnTo>
                  <a:pt x="86" y="0"/>
                </a:lnTo>
                <a:lnTo>
                  <a:pt x="84" y="12"/>
                </a:lnTo>
                <a:lnTo>
                  <a:pt x="62" y="12"/>
                </a:lnTo>
                <a:lnTo>
                  <a:pt x="62" y="12"/>
                </a:lnTo>
                <a:lnTo>
                  <a:pt x="56" y="14"/>
                </a:ln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56" y="24"/>
                </a:lnTo>
                <a:lnTo>
                  <a:pt x="62" y="26"/>
                </a:lnTo>
                <a:lnTo>
                  <a:pt x="84" y="26"/>
                </a:lnTo>
                <a:lnTo>
                  <a:pt x="84" y="26"/>
                </a:lnTo>
                <a:lnTo>
                  <a:pt x="82" y="80"/>
                </a:lnTo>
                <a:lnTo>
                  <a:pt x="80" y="102"/>
                </a:lnTo>
                <a:lnTo>
                  <a:pt x="78" y="114"/>
                </a:lnTo>
                <a:lnTo>
                  <a:pt x="78" y="114"/>
                </a:lnTo>
                <a:lnTo>
                  <a:pt x="76" y="118"/>
                </a:lnTo>
                <a:lnTo>
                  <a:pt x="70" y="120"/>
                </a:lnTo>
                <a:lnTo>
                  <a:pt x="64" y="122"/>
                </a:lnTo>
                <a:lnTo>
                  <a:pt x="56" y="122"/>
                </a:lnTo>
                <a:lnTo>
                  <a:pt x="40" y="120"/>
                </a:lnTo>
                <a:lnTo>
                  <a:pt x="28" y="114"/>
                </a:lnTo>
                <a:lnTo>
                  <a:pt x="28" y="114"/>
                </a:lnTo>
                <a:lnTo>
                  <a:pt x="22" y="110"/>
                </a:lnTo>
                <a:lnTo>
                  <a:pt x="18" y="102"/>
                </a:lnTo>
                <a:lnTo>
                  <a:pt x="10" y="102"/>
                </a:lnTo>
                <a:lnTo>
                  <a:pt x="2" y="100"/>
                </a:lnTo>
                <a:lnTo>
                  <a:pt x="2" y="100"/>
                </a:lnTo>
                <a:lnTo>
                  <a:pt x="0" y="110"/>
                </a:lnTo>
                <a:lnTo>
                  <a:pt x="0" y="110"/>
                </a:lnTo>
                <a:lnTo>
                  <a:pt x="0" y="116"/>
                </a:lnTo>
                <a:lnTo>
                  <a:pt x="2" y="122"/>
                </a:lnTo>
                <a:lnTo>
                  <a:pt x="4" y="126"/>
                </a:lnTo>
                <a:lnTo>
                  <a:pt x="8" y="130"/>
                </a:lnTo>
                <a:lnTo>
                  <a:pt x="18" y="138"/>
                </a:lnTo>
                <a:lnTo>
                  <a:pt x="28" y="142"/>
                </a:lnTo>
                <a:lnTo>
                  <a:pt x="28" y="142"/>
                </a:lnTo>
                <a:lnTo>
                  <a:pt x="40" y="146"/>
                </a:lnTo>
                <a:lnTo>
                  <a:pt x="40" y="146"/>
                </a:lnTo>
                <a:lnTo>
                  <a:pt x="68" y="154"/>
                </a:lnTo>
                <a:lnTo>
                  <a:pt x="80" y="160"/>
                </a:lnTo>
                <a:lnTo>
                  <a:pt x="90" y="170"/>
                </a:lnTo>
                <a:lnTo>
                  <a:pt x="90" y="170"/>
                </a:lnTo>
                <a:lnTo>
                  <a:pt x="92" y="172"/>
                </a:lnTo>
                <a:lnTo>
                  <a:pt x="94" y="172"/>
                </a:lnTo>
                <a:lnTo>
                  <a:pt x="98" y="172"/>
                </a:lnTo>
                <a:lnTo>
                  <a:pt x="100" y="170"/>
                </a:lnTo>
                <a:lnTo>
                  <a:pt x="100" y="170"/>
                </a:lnTo>
                <a:lnTo>
                  <a:pt x="110" y="160"/>
                </a:lnTo>
                <a:lnTo>
                  <a:pt x="122" y="154"/>
                </a:lnTo>
                <a:lnTo>
                  <a:pt x="150" y="146"/>
                </a:lnTo>
                <a:lnTo>
                  <a:pt x="150" y="146"/>
                </a:lnTo>
                <a:lnTo>
                  <a:pt x="162" y="142"/>
                </a:lnTo>
                <a:lnTo>
                  <a:pt x="162" y="142"/>
                </a:lnTo>
                <a:lnTo>
                  <a:pt x="172" y="138"/>
                </a:lnTo>
                <a:lnTo>
                  <a:pt x="182" y="130"/>
                </a:lnTo>
                <a:lnTo>
                  <a:pt x="184" y="126"/>
                </a:lnTo>
                <a:lnTo>
                  <a:pt x="188" y="122"/>
                </a:lnTo>
                <a:lnTo>
                  <a:pt x="188" y="116"/>
                </a:lnTo>
                <a:lnTo>
                  <a:pt x="190" y="110"/>
                </a:lnTo>
                <a:lnTo>
                  <a:pt x="190" y="110"/>
                </a:lnTo>
                <a:close/>
              </a:path>
            </a:pathLst>
          </a:custGeom>
          <a:solidFill>
            <a:srgbClr val="1D4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42"/>
          <p:cNvSpPr/>
          <p:nvPr/>
        </p:nvSpPr>
        <p:spPr bwMode="auto">
          <a:xfrm>
            <a:off x="7051546" y="2800930"/>
            <a:ext cx="12700" cy="47625"/>
          </a:xfrm>
          <a:custGeom>
            <a:avLst/>
            <a:gdLst>
              <a:gd name="T0" fmla="*/ 8 w 8"/>
              <a:gd name="T1" fmla="*/ 26 h 30"/>
              <a:gd name="T2" fmla="*/ 8 w 8"/>
              <a:gd name="T3" fmla="*/ 26 h 30"/>
              <a:gd name="T4" fmla="*/ 6 w 8"/>
              <a:gd name="T5" fmla="*/ 28 h 30"/>
              <a:gd name="T6" fmla="*/ 4 w 8"/>
              <a:gd name="T7" fmla="*/ 30 h 30"/>
              <a:gd name="T8" fmla="*/ 4 w 8"/>
              <a:gd name="T9" fmla="*/ 30 h 30"/>
              <a:gd name="T10" fmla="*/ 4 w 8"/>
              <a:gd name="T11" fmla="*/ 30 h 30"/>
              <a:gd name="T12" fmla="*/ 2 w 8"/>
              <a:gd name="T13" fmla="*/ 28 h 30"/>
              <a:gd name="T14" fmla="*/ 0 w 8"/>
              <a:gd name="T15" fmla="*/ 26 h 30"/>
              <a:gd name="T16" fmla="*/ 0 w 8"/>
              <a:gd name="T17" fmla="*/ 2 h 30"/>
              <a:gd name="T18" fmla="*/ 0 w 8"/>
              <a:gd name="T19" fmla="*/ 2 h 30"/>
              <a:gd name="T20" fmla="*/ 2 w 8"/>
              <a:gd name="T21" fmla="*/ 0 h 30"/>
              <a:gd name="T22" fmla="*/ 4 w 8"/>
              <a:gd name="T23" fmla="*/ 0 h 30"/>
              <a:gd name="T24" fmla="*/ 4 w 8"/>
              <a:gd name="T25" fmla="*/ 0 h 30"/>
              <a:gd name="T26" fmla="*/ 4 w 8"/>
              <a:gd name="T27" fmla="*/ 0 h 30"/>
              <a:gd name="T28" fmla="*/ 6 w 8"/>
              <a:gd name="T29" fmla="*/ 0 h 30"/>
              <a:gd name="T30" fmla="*/ 8 w 8"/>
              <a:gd name="T31" fmla="*/ 2 h 30"/>
              <a:gd name="T32" fmla="*/ 8 w 8"/>
              <a:gd name="T33" fmla="*/ 26 h 30"/>
              <a:gd name="T34" fmla="*/ 8 w 8"/>
              <a:gd name="T35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30">
                <a:moveTo>
                  <a:pt x="8" y="26"/>
                </a:moveTo>
                <a:lnTo>
                  <a:pt x="8" y="26"/>
                </a:lnTo>
                <a:lnTo>
                  <a:pt x="6" y="28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2" y="28"/>
                </a:lnTo>
                <a:lnTo>
                  <a:pt x="0" y="26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8" y="26"/>
                </a:lnTo>
                <a:lnTo>
                  <a:pt x="8" y="26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43"/>
          <p:cNvSpPr/>
          <p:nvPr/>
        </p:nvSpPr>
        <p:spPr bwMode="auto">
          <a:xfrm>
            <a:off x="6899146" y="2873955"/>
            <a:ext cx="38100" cy="34925"/>
          </a:xfrm>
          <a:custGeom>
            <a:avLst/>
            <a:gdLst>
              <a:gd name="T0" fmla="*/ 24 w 24"/>
              <a:gd name="T1" fmla="*/ 16 h 22"/>
              <a:gd name="T2" fmla="*/ 24 w 24"/>
              <a:gd name="T3" fmla="*/ 16 h 22"/>
              <a:gd name="T4" fmla="*/ 24 w 24"/>
              <a:gd name="T5" fmla="*/ 18 h 22"/>
              <a:gd name="T6" fmla="*/ 24 w 24"/>
              <a:gd name="T7" fmla="*/ 20 h 22"/>
              <a:gd name="T8" fmla="*/ 24 w 24"/>
              <a:gd name="T9" fmla="*/ 20 h 22"/>
              <a:gd name="T10" fmla="*/ 24 w 24"/>
              <a:gd name="T11" fmla="*/ 20 h 22"/>
              <a:gd name="T12" fmla="*/ 20 w 24"/>
              <a:gd name="T13" fmla="*/ 22 h 22"/>
              <a:gd name="T14" fmla="*/ 18 w 24"/>
              <a:gd name="T15" fmla="*/ 22 h 22"/>
              <a:gd name="T16" fmla="*/ 2 w 24"/>
              <a:gd name="T17" fmla="*/ 6 h 22"/>
              <a:gd name="T18" fmla="*/ 2 w 24"/>
              <a:gd name="T19" fmla="*/ 6 h 22"/>
              <a:gd name="T20" fmla="*/ 0 w 24"/>
              <a:gd name="T21" fmla="*/ 4 h 22"/>
              <a:gd name="T22" fmla="*/ 2 w 24"/>
              <a:gd name="T23" fmla="*/ 0 h 22"/>
              <a:gd name="T24" fmla="*/ 2 w 24"/>
              <a:gd name="T25" fmla="*/ 0 h 22"/>
              <a:gd name="T26" fmla="*/ 2 w 24"/>
              <a:gd name="T27" fmla="*/ 0 h 22"/>
              <a:gd name="T28" fmla="*/ 4 w 24"/>
              <a:gd name="T29" fmla="*/ 0 h 22"/>
              <a:gd name="T30" fmla="*/ 6 w 24"/>
              <a:gd name="T31" fmla="*/ 0 h 22"/>
              <a:gd name="T32" fmla="*/ 24 w 24"/>
              <a:gd name="T33" fmla="*/ 16 h 22"/>
              <a:gd name="T34" fmla="*/ 24 w 24"/>
              <a:gd name="T35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22">
                <a:moveTo>
                  <a:pt x="24" y="16"/>
                </a:moveTo>
                <a:lnTo>
                  <a:pt x="24" y="16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0" y="22"/>
                </a:lnTo>
                <a:lnTo>
                  <a:pt x="18" y="22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24" y="16"/>
                </a:lnTo>
                <a:lnTo>
                  <a:pt x="24" y="16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44"/>
          <p:cNvSpPr/>
          <p:nvPr/>
        </p:nvSpPr>
        <p:spPr bwMode="auto">
          <a:xfrm>
            <a:off x="6851521" y="3029530"/>
            <a:ext cx="47625" cy="15875"/>
          </a:xfrm>
          <a:custGeom>
            <a:avLst/>
            <a:gdLst>
              <a:gd name="T0" fmla="*/ 26 w 30"/>
              <a:gd name="T1" fmla="*/ 0 h 10"/>
              <a:gd name="T2" fmla="*/ 26 w 30"/>
              <a:gd name="T3" fmla="*/ 0 h 10"/>
              <a:gd name="T4" fmla="*/ 28 w 30"/>
              <a:gd name="T5" fmla="*/ 2 h 10"/>
              <a:gd name="T6" fmla="*/ 30 w 30"/>
              <a:gd name="T7" fmla="*/ 4 h 10"/>
              <a:gd name="T8" fmla="*/ 30 w 30"/>
              <a:gd name="T9" fmla="*/ 4 h 10"/>
              <a:gd name="T10" fmla="*/ 30 w 30"/>
              <a:gd name="T11" fmla="*/ 4 h 10"/>
              <a:gd name="T12" fmla="*/ 28 w 30"/>
              <a:gd name="T13" fmla="*/ 8 h 10"/>
              <a:gd name="T14" fmla="*/ 26 w 30"/>
              <a:gd name="T15" fmla="*/ 8 h 10"/>
              <a:gd name="T16" fmla="*/ 4 w 30"/>
              <a:gd name="T17" fmla="*/ 10 h 10"/>
              <a:gd name="T18" fmla="*/ 4 w 30"/>
              <a:gd name="T19" fmla="*/ 10 h 10"/>
              <a:gd name="T20" fmla="*/ 2 w 30"/>
              <a:gd name="T21" fmla="*/ 10 h 10"/>
              <a:gd name="T22" fmla="*/ 0 w 30"/>
              <a:gd name="T23" fmla="*/ 8 h 10"/>
              <a:gd name="T24" fmla="*/ 0 w 30"/>
              <a:gd name="T25" fmla="*/ 8 h 10"/>
              <a:gd name="T26" fmla="*/ 0 w 30"/>
              <a:gd name="T27" fmla="*/ 8 h 10"/>
              <a:gd name="T28" fmla="*/ 0 w 30"/>
              <a:gd name="T29" fmla="*/ 4 h 10"/>
              <a:gd name="T30" fmla="*/ 4 w 30"/>
              <a:gd name="T31" fmla="*/ 4 h 10"/>
              <a:gd name="T32" fmla="*/ 26 w 30"/>
              <a:gd name="T33" fmla="*/ 0 h 10"/>
              <a:gd name="T34" fmla="*/ 26 w 30"/>
              <a:gd name="T3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10">
                <a:moveTo>
                  <a:pt x="26" y="0"/>
                </a:moveTo>
                <a:lnTo>
                  <a:pt x="26" y="0"/>
                </a:lnTo>
                <a:lnTo>
                  <a:pt x="28" y="2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28" y="8"/>
                </a:lnTo>
                <a:lnTo>
                  <a:pt x="26" y="8"/>
                </a:lnTo>
                <a:lnTo>
                  <a:pt x="4" y="10"/>
                </a:lnTo>
                <a:lnTo>
                  <a:pt x="4" y="10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4" y="4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45"/>
          <p:cNvSpPr/>
          <p:nvPr/>
        </p:nvSpPr>
        <p:spPr bwMode="auto">
          <a:xfrm>
            <a:off x="7229346" y="3020005"/>
            <a:ext cx="47625" cy="15875"/>
          </a:xfrm>
          <a:custGeom>
            <a:avLst/>
            <a:gdLst>
              <a:gd name="T0" fmla="*/ 2 w 30"/>
              <a:gd name="T1" fmla="*/ 8 h 10"/>
              <a:gd name="T2" fmla="*/ 2 w 30"/>
              <a:gd name="T3" fmla="*/ 8 h 10"/>
              <a:gd name="T4" fmla="*/ 0 w 30"/>
              <a:gd name="T5" fmla="*/ 6 h 10"/>
              <a:gd name="T6" fmla="*/ 0 w 30"/>
              <a:gd name="T7" fmla="*/ 4 h 10"/>
              <a:gd name="T8" fmla="*/ 0 w 30"/>
              <a:gd name="T9" fmla="*/ 4 h 10"/>
              <a:gd name="T10" fmla="*/ 0 w 30"/>
              <a:gd name="T11" fmla="*/ 4 h 10"/>
              <a:gd name="T12" fmla="*/ 2 w 30"/>
              <a:gd name="T13" fmla="*/ 0 h 10"/>
              <a:gd name="T14" fmla="*/ 4 w 30"/>
              <a:gd name="T15" fmla="*/ 0 h 10"/>
              <a:gd name="T16" fmla="*/ 26 w 30"/>
              <a:gd name="T17" fmla="*/ 2 h 10"/>
              <a:gd name="T18" fmla="*/ 26 w 30"/>
              <a:gd name="T19" fmla="*/ 2 h 10"/>
              <a:gd name="T20" fmla="*/ 28 w 30"/>
              <a:gd name="T21" fmla="*/ 4 h 10"/>
              <a:gd name="T22" fmla="*/ 30 w 30"/>
              <a:gd name="T23" fmla="*/ 6 h 10"/>
              <a:gd name="T24" fmla="*/ 30 w 30"/>
              <a:gd name="T25" fmla="*/ 6 h 10"/>
              <a:gd name="T26" fmla="*/ 30 w 30"/>
              <a:gd name="T27" fmla="*/ 6 h 10"/>
              <a:gd name="T28" fmla="*/ 28 w 30"/>
              <a:gd name="T29" fmla="*/ 10 h 10"/>
              <a:gd name="T30" fmla="*/ 26 w 30"/>
              <a:gd name="T31" fmla="*/ 10 h 10"/>
              <a:gd name="T32" fmla="*/ 2 w 30"/>
              <a:gd name="T33" fmla="*/ 8 h 10"/>
              <a:gd name="T34" fmla="*/ 2 w 30"/>
              <a:gd name="T3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10">
                <a:moveTo>
                  <a:pt x="2" y="8"/>
                </a:move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26" y="2"/>
                </a:lnTo>
                <a:lnTo>
                  <a:pt x="26" y="2"/>
                </a:lnTo>
                <a:lnTo>
                  <a:pt x="28" y="4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28" y="10"/>
                </a:lnTo>
                <a:lnTo>
                  <a:pt x="26" y="10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46"/>
          <p:cNvSpPr/>
          <p:nvPr/>
        </p:nvSpPr>
        <p:spPr bwMode="auto">
          <a:xfrm>
            <a:off x="7181721" y="2864430"/>
            <a:ext cx="38100" cy="34925"/>
          </a:xfrm>
          <a:custGeom>
            <a:avLst/>
            <a:gdLst>
              <a:gd name="T0" fmla="*/ 6 w 24"/>
              <a:gd name="T1" fmla="*/ 22 h 22"/>
              <a:gd name="T2" fmla="*/ 6 w 24"/>
              <a:gd name="T3" fmla="*/ 22 h 22"/>
              <a:gd name="T4" fmla="*/ 4 w 24"/>
              <a:gd name="T5" fmla="*/ 22 h 22"/>
              <a:gd name="T6" fmla="*/ 2 w 24"/>
              <a:gd name="T7" fmla="*/ 22 h 22"/>
              <a:gd name="T8" fmla="*/ 2 w 24"/>
              <a:gd name="T9" fmla="*/ 22 h 22"/>
              <a:gd name="T10" fmla="*/ 2 w 24"/>
              <a:gd name="T11" fmla="*/ 22 h 22"/>
              <a:gd name="T12" fmla="*/ 0 w 24"/>
              <a:gd name="T13" fmla="*/ 18 h 22"/>
              <a:gd name="T14" fmla="*/ 0 w 24"/>
              <a:gd name="T15" fmla="*/ 16 h 22"/>
              <a:gd name="T16" fmla="*/ 18 w 24"/>
              <a:gd name="T17" fmla="*/ 0 h 22"/>
              <a:gd name="T18" fmla="*/ 18 w 24"/>
              <a:gd name="T19" fmla="*/ 0 h 22"/>
              <a:gd name="T20" fmla="*/ 20 w 24"/>
              <a:gd name="T21" fmla="*/ 0 h 22"/>
              <a:gd name="T22" fmla="*/ 24 w 24"/>
              <a:gd name="T23" fmla="*/ 2 h 22"/>
              <a:gd name="T24" fmla="*/ 24 w 24"/>
              <a:gd name="T25" fmla="*/ 2 h 22"/>
              <a:gd name="T26" fmla="*/ 24 w 24"/>
              <a:gd name="T27" fmla="*/ 2 h 22"/>
              <a:gd name="T28" fmla="*/ 24 w 24"/>
              <a:gd name="T29" fmla="*/ 4 h 22"/>
              <a:gd name="T30" fmla="*/ 24 w 24"/>
              <a:gd name="T31" fmla="*/ 6 h 22"/>
              <a:gd name="T32" fmla="*/ 6 w 24"/>
              <a:gd name="T33" fmla="*/ 22 h 22"/>
              <a:gd name="T34" fmla="*/ 6 w 24"/>
              <a:gd name="T3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22">
                <a:moveTo>
                  <a:pt x="6" y="22"/>
                </a:moveTo>
                <a:lnTo>
                  <a:pt x="6" y="22"/>
                </a:lnTo>
                <a:lnTo>
                  <a:pt x="4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0" y="18"/>
                </a:lnTo>
                <a:lnTo>
                  <a:pt x="0" y="16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4"/>
                </a:lnTo>
                <a:lnTo>
                  <a:pt x="24" y="6"/>
                </a:lnTo>
                <a:lnTo>
                  <a:pt x="6" y="22"/>
                </a:lnTo>
                <a:lnTo>
                  <a:pt x="6" y="22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47"/>
          <p:cNvSpPr>
            <a:spLocks noEditPoints="1"/>
          </p:cNvSpPr>
          <p:nvPr/>
        </p:nvSpPr>
        <p:spPr bwMode="auto">
          <a:xfrm>
            <a:off x="6927721" y="2867605"/>
            <a:ext cx="260350" cy="361950"/>
          </a:xfrm>
          <a:custGeom>
            <a:avLst/>
            <a:gdLst>
              <a:gd name="T0" fmla="*/ 108 w 164"/>
              <a:gd name="T1" fmla="*/ 196 h 228"/>
              <a:gd name="T2" fmla="*/ 104 w 164"/>
              <a:gd name="T3" fmla="*/ 202 h 228"/>
              <a:gd name="T4" fmla="*/ 102 w 164"/>
              <a:gd name="T5" fmla="*/ 202 h 228"/>
              <a:gd name="T6" fmla="*/ 62 w 164"/>
              <a:gd name="T7" fmla="*/ 202 h 228"/>
              <a:gd name="T8" fmla="*/ 58 w 164"/>
              <a:gd name="T9" fmla="*/ 202 h 228"/>
              <a:gd name="T10" fmla="*/ 56 w 164"/>
              <a:gd name="T11" fmla="*/ 196 h 228"/>
              <a:gd name="T12" fmla="*/ 108 w 164"/>
              <a:gd name="T13" fmla="*/ 174 h 228"/>
              <a:gd name="T14" fmla="*/ 108 w 164"/>
              <a:gd name="T15" fmla="*/ 196 h 228"/>
              <a:gd name="T16" fmla="*/ 52 w 164"/>
              <a:gd name="T17" fmla="*/ 40 h 228"/>
              <a:gd name="T18" fmla="*/ 36 w 164"/>
              <a:gd name="T19" fmla="*/ 58 h 228"/>
              <a:gd name="T20" fmla="*/ 30 w 164"/>
              <a:gd name="T21" fmla="*/ 82 h 228"/>
              <a:gd name="T22" fmla="*/ 32 w 164"/>
              <a:gd name="T23" fmla="*/ 92 h 228"/>
              <a:gd name="T24" fmla="*/ 42 w 164"/>
              <a:gd name="T25" fmla="*/ 112 h 228"/>
              <a:gd name="T26" fmla="*/ 48 w 164"/>
              <a:gd name="T27" fmla="*/ 120 h 228"/>
              <a:gd name="T28" fmla="*/ 50 w 164"/>
              <a:gd name="T29" fmla="*/ 126 h 228"/>
              <a:gd name="T30" fmla="*/ 50 w 164"/>
              <a:gd name="T31" fmla="*/ 126 h 228"/>
              <a:gd name="T32" fmla="*/ 44 w 164"/>
              <a:gd name="T33" fmla="*/ 126 h 228"/>
              <a:gd name="T34" fmla="*/ 36 w 164"/>
              <a:gd name="T35" fmla="*/ 118 h 228"/>
              <a:gd name="T36" fmla="*/ 24 w 164"/>
              <a:gd name="T37" fmla="*/ 94 h 228"/>
              <a:gd name="T38" fmla="*/ 22 w 164"/>
              <a:gd name="T39" fmla="*/ 82 h 228"/>
              <a:gd name="T40" fmla="*/ 30 w 164"/>
              <a:gd name="T41" fmla="*/ 54 h 228"/>
              <a:gd name="T42" fmla="*/ 46 w 164"/>
              <a:gd name="T43" fmla="*/ 34 h 228"/>
              <a:gd name="T44" fmla="*/ 50 w 164"/>
              <a:gd name="T45" fmla="*/ 34 h 228"/>
              <a:gd name="T46" fmla="*/ 52 w 164"/>
              <a:gd name="T47" fmla="*/ 36 h 228"/>
              <a:gd name="T48" fmla="*/ 52 w 164"/>
              <a:gd name="T49" fmla="*/ 38 h 228"/>
              <a:gd name="T50" fmla="*/ 52 w 164"/>
              <a:gd name="T51" fmla="*/ 40 h 228"/>
              <a:gd name="T52" fmla="*/ 164 w 164"/>
              <a:gd name="T53" fmla="*/ 82 h 228"/>
              <a:gd name="T54" fmla="*/ 158 w 164"/>
              <a:gd name="T55" fmla="*/ 50 h 228"/>
              <a:gd name="T56" fmla="*/ 140 w 164"/>
              <a:gd name="T57" fmla="*/ 24 h 228"/>
              <a:gd name="T58" fmla="*/ 114 w 164"/>
              <a:gd name="T59" fmla="*/ 6 h 228"/>
              <a:gd name="T60" fmla="*/ 82 w 164"/>
              <a:gd name="T61" fmla="*/ 0 h 228"/>
              <a:gd name="T62" fmla="*/ 66 w 164"/>
              <a:gd name="T63" fmla="*/ 0 h 228"/>
              <a:gd name="T64" fmla="*/ 36 w 164"/>
              <a:gd name="T65" fmla="*/ 14 h 228"/>
              <a:gd name="T66" fmla="*/ 14 w 164"/>
              <a:gd name="T67" fmla="*/ 36 h 228"/>
              <a:gd name="T68" fmla="*/ 2 w 164"/>
              <a:gd name="T69" fmla="*/ 64 h 228"/>
              <a:gd name="T70" fmla="*/ 0 w 164"/>
              <a:gd name="T71" fmla="*/ 82 h 228"/>
              <a:gd name="T72" fmla="*/ 4 w 164"/>
              <a:gd name="T73" fmla="*/ 106 h 228"/>
              <a:gd name="T74" fmla="*/ 14 w 164"/>
              <a:gd name="T75" fmla="*/ 126 h 228"/>
              <a:gd name="T76" fmla="*/ 28 w 164"/>
              <a:gd name="T77" fmla="*/ 144 h 228"/>
              <a:gd name="T78" fmla="*/ 48 w 164"/>
              <a:gd name="T79" fmla="*/ 156 h 228"/>
              <a:gd name="T80" fmla="*/ 48 w 164"/>
              <a:gd name="T81" fmla="*/ 196 h 228"/>
              <a:gd name="T82" fmla="*/ 48 w 164"/>
              <a:gd name="T83" fmla="*/ 200 h 228"/>
              <a:gd name="T84" fmla="*/ 54 w 164"/>
              <a:gd name="T85" fmla="*/ 208 h 228"/>
              <a:gd name="T86" fmla="*/ 60 w 164"/>
              <a:gd name="T87" fmla="*/ 210 h 228"/>
              <a:gd name="T88" fmla="*/ 62 w 164"/>
              <a:gd name="T89" fmla="*/ 216 h 228"/>
              <a:gd name="T90" fmla="*/ 68 w 164"/>
              <a:gd name="T91" fmla="*/ 226 h 228"/>
              <a:gd name="T92" fmla="*/ 76 w 164"/>
              <a:gd name="T93" fmla="*/ 228 h 228"/>
              <a:gd name="T94" fmla="*/ 88 w 164"/>
              <a:gd name="T95" fmla="*/ 228 h 228"/>
              <a:gd name="T96" fmla="*/ 94 w 164"/>
              <a:gd name="T97" fmla="*/ 226 h 228"/>
              <a:gd name="T98" fmla="*/ 102 w 164"/>
              <a:gd name="T99" fmla="*/ 216 h 228"/>
              <a:gd name="T100" fmla="*/ 104 w 164"/>
              <a:gd name="T101" fmla="*/ 210 h 228"/>
              <a:gd name="T102" fmla="*/ 108 w 164"/>
              <a:gd name="T103" fmla="*/ 208 h 228"/>
              <a:gd name="T104" fmla="*/ 114 w 164"/>
              <a:gd name="T105" fmla="*/ 200 h 228"/>
              <a:gd name="T106" fmla="*/ 116 w 164"/>
              <a:gd name="T107" fmla="*/ 166 h 228"/>
              <a:gd name="T108" fmla="*/ 116 w 164"/>
              <a:gd name="T109" fmla="*/ 156 h 228"/>
              <a:gd name="T110" fmla="*/ 136 w 164"/>
              <a:gd name="T111" fmla="*/ 144 h 228"/>
              <a:gd name="T112" fmla="*/ 150 w 164"/>
              <a:gd name="T113" fmla="*/ 126 h 228"/>
              <a:gd name="T114" fmla="*/ 160 w 164"/>
              <a:gd name="T115" fmla="*/ 106 h 228"/>
              <a:gd name="T116" fmla="*/ 164 w 164"/>
              <a:gd name="T117" fmla="*/ 8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4" h="228">
                <a:moveTo>
                  <a:pt x="108" y="196"/>
                </a:moveTo>
                <a:lnTo>
                  <a:pt x="108" y="196"/>
                </a:lnTo>
                <a:lnTo>
                  <a:pt x="108" y="198"/>
                </a:lnTo>
                <a:lnTo>
                  <a:pt x="104" y="202"/>
                </a:lnTo>
                <a:lnTo>
                  <a:pt x="104" y="202"/>
                </a:lnTo>
                <a:lnTo>
                  <a:pt x="102" y="202"/>
                </a:lnTo>
                <a:lnTo>
                  <a:pt x="62" y="202"/>
                </a:lnTo>
                <a:lnTo>
                  <a:pt x="62" y="202"/>
                </a:lnTo>
                <a:lnTo>
                  <a:pt x="58" y="202"/>
                </a:lnTo>
                <a:lnTo>
                  <a:pt x="58" y="202"/>
                </a:lnTo>
                <a:lnTo>
                  <a:pt x="56" y="198"/>
                </a:lnTo>
                <a:lnTo>
                  <a:pt x="56" y="196"/>
                </a:lnTo>
                <a:lnTo>
                  <a:pt x="56" y="174"/>
                </a:lnTo>
                <a:lnTo>
                  <a:pt x="108" y="174"/>
                </a:lnTo>
                <a:lnTo>
                  <a:pt x="108" y="196"/>
                </a:lnTo>
                <a:lnTo>
                  <a:pt x="108" y="196"/>
                </a:lnTo>
                <a:close/>
                <a:moveTo>
                  <a:pt x="52" y="40"/>
                </a:moveTo>
                <a:lnTo>
                  <a:pt x="52" y="40"/>
                </a:lnTo>
                <a:lnTo>
                  <a:pt x="42" y="48"/>
                </a:lnTo>
                <a:lnTo>
                  <a:pt x="36" y="58"/>
                </a:lnTo>
                <a:lnTo>
                  <a:pt x="32" y="70"/>
                </a:lnTo>
                <a:lnTo>
                  <a:pt x="30" y="82"/>
                </a:lnTo>
                <a:lnTo>
                  <a:pt x="30" y="82"/>
                </a:lnTo>
                <a:lnTo>
                  <a:pt x="32" y="92"/>
                </a:lnTo>
                <a:lnTo>
                  <a:pt x="36" y="104"/>
                </a:lnTo>
                <a:lnTo>
                  <a:pt x="42" y="112"/>
                </a:lnTo>
                <a:lnTo>
                  <a:pt x="48" y="120"/>
                </a:lnTo>
                <a:lnTo>
                  <a:pt x="48" y="120"/>
                </a:lnTo>
                <a:lnTo>
                  <a:pt x="50" y="124"/>
                </a:lnTo>
                <a:lnTo>
                  <a:pt x="50" y="126"/>
                </a:lnTo>
                <a:lnTo>
                  <a:pt x="50" y="126"/>
                </a:lnTo>
                <a:lnTo>
                  <a:pt x="50" y="126"/>
                </a:lnTo>
                <a:lnTo>
                  <a:pt x="46" y="128"/>
                </a:lnTo>
                <a:lnTo>
                  <a:pt x="44" y="126"/>
                </a:lnTo>
                <a:lnTo>
                  <a:pt x="44" y="126"/>
                </a:lnTo>
                <a:lnTo>
                  <a:pt x="36" y="118"/>
                </a:lnTo>
                <a:lnTo>
                  <a:pt x="28" y="106"/>
                </a:lnTo>
                <a:lnTo>
                  <a:pt x="24" y="94"/>
                </a:lnTo>
                <a:lnTo>
                  <a:pt x="22" y="82"/>
                </a:lnTo>
                <a:lnTo>
                  <a:pt x="22" y="82"/>
                </a:lnTo>
                <a:lnTo>
                  <a:pt x="24" y="68"/>
                </a:lnTo>
                <a:lnTo>
                  <a:pt x="30" y="54"/>
                </a:lnTo>
                <a:lnTo>
                  <a:pt x="36" y="44"/>
                </a:lnTo>
                <a:lnTo>
                  <a:pt x="46" y="34"/>
                </a:lnTo>
                <a:lnTo>
                  <a:pt x="46" y="34"/>
                </a:lnTo>
                <a:lnTo>
                  <a:pt x="50" y="34"/>
                </a:lnTo>
                <a:lnTo>
                  <a:pt x="52" y="36"/>
                </a:lnTo>
                <a:lnTo>
                  <a:pt x="52" y="36"/>
                </a:lnTo>
                <a:lnTo>
                  <a:pt x="52" y="36"/>
                </a:lnTo>
                <a:lnTo>
                  <a:pt x="52" y="38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164" y="82"/>
                </a:moveTo>
                <a:lnTo>
                  <a:pt x="164" y="82"/>
                </a:lnTo>
                <a:lnTo>
                  <a:pt x="162" y="64"/>
                </a:lnTo>
                <a:lnTo>
                  <a:pt x="158" y="50"/>
                </a:lnTo>
                <a:lnTo>
                  <a:pt x="150" y="36"/>
                </a:lnTo>
                <a:lnTo>
                  <a:pt x="140" y="24"/>
                </a:lnTo>
                <a:lnTo>
                  <a:pt x="128" y="14"/>
                </a:lnTo>
                <a:lnTo>
                  <a:pt x="114" y="6"/>
                </a:lnTo>
                <a:lnTo>
                  <a:pt x="98" y="0"/>
                </a:lnTo>
                <a:lnTo>
                  <a:pt x="82" y="0"/>
                </a:lnTo>
                <a:lnTo>
                  <a:pt x="82" y="0"/>
                </a:lnTo>
                <a:lnTo>
                  <a:pt x="66" y="0"/>
                </a:lnTo>
                <a:lnTo>
                  <a:pt x="50" y="6"/>
                </a:lnTo>
                <a:lnTo>
                  <a:pt x="36" y="14"/>
                </a:lnTo>
                <a:lnTo>
                  <a:pt x="24" y="24"/>
                </a:lnTo>
                <a:lnTo>
                  <a:pt x="14" y="36"/>
                </a:lnTo>
                <a:lnTo>
                  <a:pt x="6" y="50"/>
                </a:lnTo>
                <a:lnTo>
                  <a:pt x="2" y="64"/>
                </a:lnTo>
                <a:lnTo>
                  <a:pt x="0" y="82"/>
                </a:lnTo>
                <a:lnTo>
                  <a:pt x="0" y="82"/>
                </a:lnTo>
                <a:lnTo>
                  <a:pt x="0" y="94"/>
                </a:lnTo>
                <a:lnTo>
                  <a:pt x="4" y="106"/>
                </a:lnTo>
                <a:lnTo>
                  <a:pt x="8" y="116"/>
                </a:lnTo>
                <a:lnTo>
                  <a:pt x="14" y="126"/>
                </a:lnTo>
                <a:lnTo>
                  <a:pt x="20" y="136"/>
                </a:lnTo>
                <a:lnTo>
                  <a:pt x="28" y="144"/>
                </a:lnTo>
                <a:lnTo>
                  <a:pt x="38" y="150"/>
                </a:lnTo>
                <a:lnTo>
                  <a:pt x="48" y="156"/>
                </a:lnTo>
                <a:lnTo>
                  <a:pt x="48" y="174"/>
                </a:lnTo>
                <a:lnTo>
                  <a:pt x="48" y="196"/>
                </a:lnTo>
                <a:lnTo>
                  <a:pt x="48" y="196"/>
                </a:lnTo>
                <a:lnTo>
                  <a:pt x="48" y="200"/>
                </a:lnTo>
                <a:lnTo>
                  <a:pt x="52" y="206"/>
                </a:lnTo>
                <a:lnTo>
                  <a:pt x="54" y="208"/>
                </a:lnTo>
                <a:lnTo>
                  <a:pt x="60" y="210"/>
                </a:lnTo>
                <a:lnTo>
                  <a:pt x="60" y="210"/>
                </a:lnTo>
                <a:lnTo>
                  <a:pt x="62" y="216"/>
                </a:lnTo>
                <a:lnTo>
                  <a:pt x="62" y="216"/>
                </a:lnTo>
                <a:lnTo>
                  <a:pt x="64" y="222"/>
                </a:lnTo>
                <a:lnTo>
                  <a:pt x="68" y="226"/>
                </a:lnTo>
                <a:lnTo>
                  <a:pt x="72" y="228"/>
                </a:lnTo>
                <a:lnTo>
                  <a:pt x="76" y="228"/>
                </a:lnTo>
                <a:lnTo>
                  <a:pt x="88" y="228"/>
                </a:lnTo>
                <a:lnTo>
                  <a:pt x="88" y="228"/>
                </a:lnTo>
                <a:lnTo>
                  <a:pt x="92" y="228"/>
                </a:lnTo>
                <a:lnTo>
                  <a:pt x="94" y="226"/>
                </a:lnTo>
                <a:lnTo>
                  <a:pt x="98" y="222"/>
                </a:lnTo>
                <a:lnTo>
                  <a:pt x="102" y="216"/>
                </a:lnTo>
                <a:lnTo>
                  <a:pt x="102" y="216"/>
                </a:lnTo>
                <a:lnTo>
                  <a:pt x="104" y="210"/>
                </a:lnTo>
                <a:lnTo>
                  <a:pt x="104" y="210"/>
                </a:lnTo>
                <a:lnTo>
                  <a:pt x="108" y="208"/>
                </a:lnTo>
                <a:lnTo>
                  <a:pt x="112" y="206"/>
                </a:lnTo>
                <a:lnTo>
                  <a:pt x="114" y="200"/>
                </a:lnTo>
                <a:lnTo>
                  <a:pt x="116" y="196"/>
                </a:lnTo>
                <a:lnTo>
                  <a:pt x="116" y="166"/>
                </a:lnTo>
                <a:lnTo>
                  <a:pt x="116" y="156"/>
                </a:lnTo>
                <a:lnTo>
                  <a:pt x="116" y="156"/>
                </a:lnTo>
                <a:lnTo>
                  <a:pt x="126" y="150"/>
                </a:lnTo>
                <a:lnTo>
                  <a:pt x="136" y="144"/>
                </a:lnTo>
                <a:lnTo>
                  <a:pt x="144" y="136"/>
                </a:lnTo>
                <a:lnTo>
                  <a:pt x="150" y="126"/>
                </a:lnTo>
                <a:lnTo>
                  <a:pt x="156" y="116"/>
                </a:lnTo>
                <a:lnTo>
                  <a:pt x="160" y="106"/>
                </a:lnTo>
                <a:lnTo>
                  <a:pt x="162" y="94"/>
                </a:lnTo>
                <a:lnTo>
                  <a:pt x="164" y="82"/>
                </a:lnTo>
                <a:lnTo>
                  <a:pt x="164" y="82"/>
                </a:lnTo>
                <a:close/>
              </a:path>
            </a:pathLst>
          </a:custGeom>
          <a:solidFill>
            <a:srgbClr val="336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48"/>
          <p:cNvSpPr>
            <a:spLocks noEditPoints="1"/>
          </p:cNvSpPr>
          <p:nvPr/>
        </p:nvSpPr>
        <p:spPr bwMode="auto">
          <a:xfrm>
            <a:off x="5016371" y="3835980"/>
            <a:ext cx="361950" cy="352425"/>
          </a:xfrm>
          <a:custGeom>
            <a:avLst/>
            <a:gdLst>
              <a:gd name="T0" fmla="*/ 206 w 228"/>
              <a:gd name="T1" fmla="*/ 80 h 222"/>
              <a:gd name="T2" fmla="*/ 114 w 228"/>
              <a:gd name="T3" fmla="*/ 92 h 222"/>
              <a:gd name="T4" fmla="*/ 34 w 228"/>
              <a:gd name="T5" fmla="*/ 84 h 222"/>
              <a:gd name="T6" fmla="*/ 4 w 228"/>
              <a:gd name="T7" fmla="*/ 66 h 222"/>
              <a:gd name="T8" fmla="*/ 56 w 228"/>
              <a:gd name="T9" fmla="*/ 70 h 222"/>
              <a:gd name="T10" fmla="*/ 172 w 228"/>
              <a:gd name="T11" fmla="*/ 70 h 222"/>
              <a:gd name="T12" fmla="*/ 224 w 228"/>
              <a:gd name="T13" fmla="*/ 66 h 222"/>
              <a:gd name="T14" fmla="*/ 216 w 228"/>
              <a:gd name="T15" fmla="*/ 112 h 222"/>
              <a:gd name="T16" fmla="*/ 136 w 228"/>
              <a:gd name="T17" fmla="*/ 128 h 222"/>
              <a:gd name="T18" fmla="*/ 50 w 228"/>
              <a:gd name="T19" fmla="*/ 124 h 222"/>
              <a:gd name="T20" fmla="*/ 4 w 228"/>
              <a:gd name="T21" fmla="*/ 104 h 222"/>
              <a:gd name="T22" fmla="*/ 30 w 228"/>
              <a:gd name="T23" fmla="*/ 102 h 222"/>
              <a:gd name="T24" fmla="*/ 144 w 228"/>
              <a:gd name="T25" fmla="*/ 110 h 222"/>
              <a:gd name="T26" fmla="*/ 222 w 228"/>
              <a:gd name="T27" fmla="*/ 100 h 222"/>
              <a:gd name="T28" fmla="*/ 222 w 228"/>
              <a:gd name="T29" fmla="*/ 146 h 222"/>
              <a:gd name="T30" fmla="*/ 158 w 228"/>
              <a:gd name="T31" fmla="*/ 164 h 222"/>
              <a:gd name="T32" fmla="*/ 70 w 228"/>
              <a:gd name="T33" fmla="*/ 164 h 222"/>
              <a:gd name="T34" fmla="*/ 6 w 228"/>
              <a:gd name="T35" fmla="*/ 146 h 222"/>
              <a:gd name="T36" fmla="*/ 12 w 228"/>
              <a:gd name="T37" fmla="*/ 132 h 222"/>
              <a:gd name="T38" fmla="*/ 114 w 228"/>
              <a:gd name="T39" fmla="*/ 148 h 222"/>
              <a:gd name="T40" fmla="*/ 216 w 228"/>
              <a:gd name="T41" fmla="*/ 132 h 222"/>
              <a:gd name="T42" fmla="*/ 224 w 228"/>
              <a:gd name="T43" fmla="*/ 178 h 222"/>
              <a:gd name="T44" fmla="*/ 176 w 228"/>
              <a:gd name="T45" fmla="*/ 198 h 222"/>
              <a:gd name="T46" fmla="*/ 90 w 228"/>
              <a:gd name="T47" fmla="*/ 202 h 222"/>
              <a:gd name="T48" fmla="*/ 12 w 228"/>
              <a:gd name="T49" fmla="*/ 186 h 222"/>
              <a:gd name="T50" fmla="*/ 12 w 228"/>
              <a:gd name="T51" fmla="*/ 168 h 222"/>
              <a:gd name="T52" fmla="*/ 114 w 228"/>
              <a:gd name="T53" fmla="*/ 184 h 222"/>
              <a:gd name="T54" fmla="*/ 216 w 228"/>
              <a:gd name="T55" fmla="*/ 168 h 222"/>
              <a:gd name="T56" fmla="*/ 114 w 228"/>
              <a:gd name="T57" fmla="*/ 4 h 222"/>
              <a:gd name="T58" fmla="*/ 192 w 228"/>
              <a:gd name="T59" fmla="*/ 12 h 222"/>
              <a:gd name="T60" fmla="*/ 224 w 228"/>
              <a:gd name="T61" fmla="*/ 30 h 222"/>
              <a:gd name="T62" fmla="*/ 176 w 228"/>
              <a:gd name="T63" fmla="*/ 50 h 222"/>
              <a:gd name="T64" fmla="*/ 90 w 228"/>
              <a:gd name="T65" fmla="*/ 54 h 222"/>
              <a:gd name="T66" fmla="*/ 12 w 228"/>
              <a:gd name="T67" fmla="*/ 38 h 222"/>
              <a:gd name="T68" fmla="*/ 12 w 228"/>
              <a:gd name="T69" fmla="*/ 20 h 222"/>
              <a:gd name="T70" fmla="*/ 90 w 228"/>
              <a:gd name="T71" fmla="*/ 4 h 222"/>
              <a:gd name="T72" fmla="*/ 228 w 228"/>
              <a:gd name="T73" fmla="*/ 30 h 222"/>
              <a:gd name="T74" fmla="*/ 192 w 228"/>
              <a:gd name="T75" fmla="*/ 8 h 222"/>
              <a:gd name="T76" fmla="*/ 72 w 228"/>
              <a:gd name="T77" fmla="*/ 2 h 222"/>
              <a:gd name="T78" fmla="*/ 2 w 228"/>
              <a:gd name="T79" fmla="*/ 22 h 222"/>
              <a:gd name="T80" fmla="*/ 2 w 228"/>
              <a:gd name="T81" fmla="*/ 50 h 222"/>
              <a:gd name="T82" fmla="*/ 0 w 228"/>
              <a:gd name="T83" fmla="*/ 80 h 222"/>
              <a:gd name="T84" fmla="*/ 2 w 228"/>
              <a:gd name="T85" fmla="*/ 98 h 222"/>
              <a:gd name="T86" fmla="*/ 8 w 228"/>
              <a:gd name="T87" fmla="*/ 130 h 222"/>
              <a:gd name="T88" fmla="*/ 0 w 228"/>
              <a:gd name="T89" fmla="*/ 154 h 222"/>
              <a:gd name="T90" fmla="*/ 0 w 228"/>
              <a:gd name="T91" fmla="*/ 178 h 222"/>
              <a:gd name="T92" fmla="*/ 10 w 228"/>
              <a:gd name="T93" fmla="*/ 204 h 222"/>
              <a:gd name="T94" fmla="*/ 114 w 228"/>
              <a:gd name="T95" fmla="*/ 222 h 222"/>
              <a:gd name="T96" fmla="*/ 206 w 228"/>
              <a:gd name="T97" fmla="*/ 210 h 222"/>
              <a:gd name="T98" fmla="*/ 228 w 228"/>
              <a:gd name="T99" fmla="*/ 178 h 222"/>
              <a:gd name="T100" fmla="*/ 226 w 228"/>
              <a:gd name="T101" fmla="*/ 160 h 222"/>
              <a:gd name="T102" fmla="*/ 220 w 228"/>
              <a:gd name="T103" fmla="*/ 130 h 222"/>
              <a:gd name="T104" fmla="*/ 228 w 228"/>
              <a:gd name="T105" fmla="*/ 104 h 222"/>
              <a:gd name="T106" fmla="*/ 228 w 228"/>
              <a:gd name="T107" fmla="*/ 80 h 222"/>
              <a:gd name="T108" fmla="*/ 220 w 228"/>
              <a:gd name="T109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8" h="222">
                <a:moveTo>
                  <a:pt x="224" y="66"/>
                </a:moveTo>
                <a:lnTo>
                  <a:pt x="224" y="66"/>
                </a:lnTo>
                <a:lnTo>
                  <a:pt x="222" y="70"/>
                </a:lnTo>
                <a:lnTo>
                  <a:pt x="216" y="76"/>
                </a:lnTo>
                <a:lnTo>
                  <a:pt x="206" y="80"/>
                </a:lnTo>
                <a:lnTo>
                  <a:pt x="192" y="84"/>
                </a:lnTo>
                <a:lnTo>
                  <a:pt x="176" y="88"/>
                </a:lnTo>
                <a:lnTo>
                  <a:pt x="158" y="90"/>
                </a:lnTo>
                <a:lnTo>
                  <a:pt x="136" y="92"/>
                </a:lnTo>
                <a:lnTo>
                  <a:pt x="114" y="92"/>
                </a:lnTo>
                <a:lnTo>
                  <a:pt x="114" y="92"/>
                </a:lnTo>
                <a:lnTo>
                  <a:pt x="90" y="92"/>
                </a:lnTo>
                <a:lnTo>
                  <a:pt x="70" y="90"/>
                </a:lnTo>
                <a:lnTo>
                  <a:pt x="50" y="88"/>
                </a:lnTo>
                <a:lnTo>
                  <a:pt x="34" y="84"/>
                </a:lnTo>
                <a:lnTo>
                  <a:pt x="22" y="80"/>
                </a:lnTo>
                <a:lnTo>
                  <a:pt x="12" y="76"/>
                </a:lnTo>
                <a:lnTo>
                  <a:pt x="6" y="72"/>
                </a:lnTo>
                <a:lnTo>
                  <a:pt x="4" y="66"/>
                </a:lnTo>
                <a:lnTo>
                  <a:pt x="4" y="66"/>
                </a:lnTo>
                <a:lnTo>
                  <a:pt x="6" y="62"/>
                </a:lnTo>
                <a:lnTo>
                  <a:pt x="12" y="58"/>
                </a:lnTo>
                <a:lnTo>
                  <a:pt x="12" y="58"/>
                </a:lnTo>
                <a:lnTo>
                  <a:pt x="30" y="64"/>
                </a:lnTo>
                <a:lnTo>
                  <a:pt x="56" y="70"/>
                </a:lnTo>
                <a:lnTo>
                  <a:pt x="84" y="72"/>
                </a:lnTo>
                <a:lnTo>
                  <a:pt x="114" y="74"/>
                </a:lnTo>
                <a:lnTo>
                  <a:pt x="114" y="74"/>
                </a:lnTo>
                <a:lnTo>
                  <a:pt x="144" y="72"/>
                </a:lnTo>
                <a:lnTo>
                  <a:pt x="172" y="70"/>
                </a:lnTo>
                <a:lnTo>
                  <a:pt x="196" y="64"/>
                </a:lnTo>
                <a:lnTo>
                  <a:pt x="216" y="58"/>
                </a:lnTo>
                <a:lnTo>
                  <a:pt x="216" y="58"/>
                </a:lnTo>
                <a:lnTo>
                  <a:pt x="222" y="62"/>
                </a:lnTo>
                <a:lnTo>
                  <a:pt x="224" y="66"/>
                </a:lnTo>
                <a:lnTo>
                  <a:pt x="224" y="66"/>
                </a:lnTo>
                <a:close/>
                <a:moveTo>
                  <a:pt x="224" y="104"/>
                </a:moveTo>
                <a:lnTo>
                  <a:pt x="224" y="104"/>
                </a:lnTo>
                <a:lnTo>
                  <a:pt x="222" y="108"/>
                </a:lnTo>
                <a:lnTo>
                  <a:pt x="216" y="112"/>
                </a:lnTo>
                <a:lnTo>
                  <a:pt x="206" y="116"/>
                </a:lnTo>
                <a:lnTo>
                  <a:pt x="192" y="120"/>
                </a:lnTo>
                <a:lnTo>
                  <a:pt x="176" y="124"/>
                </a:lnTo>
                <a:lnTo>
                  <a:pt x="158" y="126"/>
                </a:lnTo>
                <a:lnTo>
                  <a:pt x="136" y="128"/>
                </a:lnTo>
                <a:lnTo>
                  <a:pt x="114" y="130"/>
                </a:lnTo>
                <a:lnTo>
                  <a:pt x="114" y="130"/>
                </a:lnTo>
                <a:lnTo>
                  <a:pt x="90" y="128"/>
                </a:lnTo>
                <a:lnTo>
                  <a:pt x="70" y="126"/>
                </a:lnTo>
                <a:lnTo>
                  <a:pt x="50" y="124"/>
                </a:lnTo>
                <a:lnTo>
                  <a:pt x="34" y="120"/>
                </a:lnTo>
                <a:lnTo>
                  <a:pt x="22" y="116"/>
                </a:lnTo>
                <a:lnTo>
                  <a:pt x="12" y="112"/>
                </a:lnTo>
                <a:lnTo>
                  <a:pt x="6" y="108"/>
                </a:lnTo>
                <a:lnTo>
                  <a:pt x="4" y="104"/>
                </a:lnTo>
                <a:lnTo>
                  <a:pt x="4" y="104"/>
                </a:lnTo>
                <a:lnTo>
                  <a:pt x="6" y="100"/>
                </a:lnTo>
                <a:lnTo>
                  <a:pt x="12" y="94"/>
                </a:lnTo>
                <a:lnTo>
                  <a:pt x="12" y="94"/>
                </a:lnTo>
                <a:lnTo>
                  <a:pt x="30" y="102"/>
                </a:lnTo>
                <a:lnTo>
                  <a:pt x="56" y="106"/>
                </a:lnTo>
                <a:lnTo>
                  <a:pt x="84" y="110"/>
                </a:lnTo>
                <a:lnTo>
                  <a:pt x="114" y="110"/>
                </a:lnTo>
                <a:lnTo>
                  <a:pt x="114" y="110"/>
                </a:lnTo>
                <a:lnTo>
                  <a:pt x="144" y="110"/>
                </a:lnTo>
                <a:lnTo>
                  <a:pt x="172" y="106"/>
                </a:lnTo>
                <a:lnTo>
                  <a:pt x="196" y="102"/>
                </a:lnTo>
                <a:lnTo>
                  <a:pt x="216" y="94"/>
                </a:lnTo>
                <a:lnTo>
                  <a:pt x="216" y="94"/>
                </a:lnTo>
                <a:lnTo>
                  <a:pt x="222" y="100"/>
                </a:lnTo>
                <a:lnTo>
                  <a:pt x="224" y="104"/>
                </a:lnTo>
                <a:lnTo>
                  <a:pt x="224" y="104"/>
                </a:lnTo>
                <a:close/>
                <a:moveTo>
                  <a:pt x="224" y="140"/>
                </a:moveTo>
                <a:lnTo>
                  <a:pt x="224" y="140"/>
                </a:lnTo>
                <a:lnTo>
                  <a:pt x="222" y="146"/>
                </a:lnTo>
                <a:lnTo>
                  <a:pt x="216" y="150"/>
                </a:lnTo>
                <a:lnTo>
                  <a:pt x="206" y="154"/>
                </a:lnTo>
                <a:lnTo>
                  <a:pt x="192" y="158"/>
                </a:lnTo>
                <a:lnTo>
                  <a:pt x="176" y="162"/>
                </a:lnTo>
                <a:lnTo>
                  <a:pt x="158" y="164"/>
                </a:lnTo>
                <a:lnTo>
                  <a:pt x="136" y="166"/>
                </a:lnTo>
                <a:lnTo>
                  <a:pt x="114" y="166"/>
                </a:lnTo>
                <a:lnTo>
                  <a:pt x="114" y="166"/>
                </a:lnTo>
                <a:lnTo>
                  <a:pt x="90" y="166"/>
                </a:lnTo>
                <a:lnTo>
                  <a:pt x="70" y="164"/>
                </a:lnTo>
                <a:lnTo>
                  <a:pt x="50" y="162"/>
                </a:lnTo>
                <a:lnTo>
                  <a:pt x="34" y="158"/>
                </a:lnTo>
                <a:lnTo>
                  <a:pt x="22" y="154"/>
                </a:lnTo>
                <a:lnTo>
                  <a:pt x="12" y="150"/>
                </a:lnTo>
                <a:lnTo>
                  <a:pt x="6" y="146"/>
                </a:lnTo>
                <a:lnTo>
                  <a:pt x="4" y="140"/>
                </a:lnTo>
                <a:lnTo>
                  <a:pt x="4" y="140"/>
                </a:lnTo>
                <a:lnTo>
                  <a:pt x="6" y="136"/>
                </a:lnTo>
                <a:lnTo>
                  <a:pt x="12" y="132"/>
                </a:lnTo>
                <a:lnTo>
                  <a:pt x="12" y="132"/>
                </a:lnTo>
                <a:lnTo>
                  <a:pt x="30" y="138"/>
                </a:lnTo>
                <a:lnTo>
                  <a:pt x="56" y="144"/>
                </a:lnTo>
                <a:lnTo>
                  <a:pt x="84" y="146"/>
                </a:lnTo>
                <a:lnTo>
                  <a:pt x="114" y="148"/>
                </a:lnTo>
                <a:lnTo>
                  <a:pt x="114" y="148"/>
                </a:lnTo>
                <a:lnTo>
                  <a:pt x="144" y="146"/>
                </a:lnTo>
                <a:lnTo>
                  <a:pt x="172" y="144"/>
                </a:lnTo>
                <a:lnTo>
                  <a:pt x="196" y="138"/>
                </a:lnTo>
                <a:lnTo>
                  <a:pt x="216" y="132"/>
                </a:lnTo>
                <a:lnTo>
                  <a:pt x="216" y="132"/>
                </a:lnTo>
                <a:lnTo>
                  <a:pt x="222" y="136"/>
                </a:lnTo>
                <a:lnTo>
                  <a:pt x="224" y="140"/>
                </a:lnTo>
                <a:lnTo>
                  <a:pt x="224" y="140"/>
                </a:lnTo>
                <a:close/>
                <a:moveTo>
                  <a:pt x="224" y="178"/>
                </a:moveTo>
                <a:lnTo>
                  <a:pt x="224" y="178"/>
                </a:lnTo>
                <a:lnTo>
                  <a:pt x="222" y="182"/>
                </a:lnTo>
                <a:lnTo>
                  <a:pt x="216" y="186"/>
                </a:lnTo>
                <a:lnTo>
                  <a:pt x="206" y="190"/>
                </a:lnTo>
                <a:lnTo>
                  <a:pt x="192" y="194"/>
                </a:lnTo>
                <a:lnTo>
                  <a:pt x="176" y="198"/>
                </a:lnTo>
                <a:lnTo>
                  <a:pt x="158" y="200"/>
                </a:lnTo>
                <a:lnTo>
                  <a:pt x="136" y="202"/>
                </a:lnTo>
                <a:lnTo>
                  <a:pt x="114" y="204"/>
                </a:lnTo>
                <a:lnTo>
                  <a:pt x="114" y="204"/>
                </a:lnTo>
                <a:lnTo>
                  <a:pt x="90" y="202"/>
                </a:lnTo>
                <a:lnTo>
                  <a:pt x="70" y="200"/>
                </a:lnTo>
                <a:lnTo>
                  <a:pt x="50" y="198"/>
                </a:lnTo>
                <a:lnTo>
                  <a:pt x="34" y="194"/>
                </a:lnTo>
                <a:lnTo>
                  <a:pt x="22" y="190"/>
                </a:lnTo>
                <a:lnTo>
                  <a:pt x="12" y="186"/>
                </a:lnTo>
                <a:lnTo>
                  <a:pt x="6" y="182"/>
                </a:lnTo>
                <a:lnTo>
                  <a:pt x="4" y="178"/>
                </a:lnTo>
                <a:lnTo>
                  <a:pt x="4" y="178"/>
                </a:lnTo>
                <a:lnTo>
                  <a:pt x="6" y="174"/>
                </a:lnTo>
                <a:lnTo>
                  <a:pt x="12" y="168"/>
                </a:lnTo>
                <a:lnTo>
                  <a:pt x="12" y="168"/>
                </a:lnTo>
                <a:lnTo>
                  <a:pt x="30" y="176"/>
                </a:lnTo>
                <a:lnTo>
                  <a:pt x="56" y="180"/>
                </a:lnTo>
                <a:lnTo>
                  <a:pt x="84" y="184"/>
                </a:lnTo>
                <a:lnTo>
                  <a:pt x="114" y="184"/>
                </a:lnTo>
                <a:lnTo>
                  <a:pt x="114" y="184"/>
                </a:lnTo>
                <a:lnTo>
                  <a:pt x="144" y="184"/>
                </a:lnTo>
                <a:lnTo>
                  <a:pt x="172" y="180"/>
                </a:lnTo>
                <a:lnTo>
                  <a:pt x="196" y="176"/>
                </a:lnTo>
                <a:lnTo>
                  <a:pt x="216" y="168"/>
                </a:lnTo>
                <a:lnTo>
                  <a:pt x="216" y="168"/>
                </a:lnTo>
                <a:lnTo>
                  <a:pt x="222" y="174"/>
                </a:lnTo>
                <a:lnTo>
                  <a:pt x="224" y="178"/>
                </a:lnTo>
                <a:lnTo>
                  <a:pt x="224" y="178"/>
                </a:lnTo>
                <a:close/>
                <a:moveTo>
                  <a:pt x="114" y="4"/>
                </a:moveTo>
                <a:lnTo>
                  <a:pt x="114" y="4"/>
                </a:lnTo>
                <a:lnTo>
                  <a:pt x="136" y="4"/>
                </a:lnTo>
                <a:lnTo>
                  <a:pt x="158" y="6"/>
                </a:lnTo>
                <a:lnTo>
                  <a:pt x="176" y="8"/>
                </a:lnTo>
                <a:lnTo>
                  <a:pt x="192" y="12"/>
                </a:lnTo>
                <a:lnTo>
                  <a:pt x="206" y="16"/>
                </a:lnTo>
                <a:lnTo>
                  <a:pt x="216" y="20"/>
                </a:lnTo>
                <a:lnTo>
                  <a:pt x="222" y="24"/>
                </a:lnTo>
                <a:lnTo>
                  <a:pt x="224" y="30"/>
                </a:lnTo>
                <a:lnTo>
                  <a:pt x="224" y="30"/>
                </a:lnTo>
                <a:lnTo>
                  <a:pt x="222" y="34"/>
                </a:lnTo>
                <a:lnTo>
                  <a:pt x="216" y="38"/>
                </a:lnTo>
                <a:lnTo>
                  <a:pt x="206" y="42"/>
                </a:lnTo>
                <a:lnTo>
                  <a:pt x="192" y="46"/>
                </a:lnTo>
                <a:lnTo>
                  <a:pt x="176" y="50"/>
                </a:lnTo>
                <a:lnTo>
                  <a:pt x="158" y="52"/>
                </a:lnTo>
                <a:lnTo>
                  <a:pt x="136" y="54"/>
                </a:lnTo>
                <a:lnTo>
                  <a:pt x="114" y="54"/>
                </a:lnTo>
                <a:lnTo>
                  <a:pt x="114" y="54"/>
                </a:lnTo>
                <a:lnTo>
                  <a:pt x="90" y="54"/>
                </a:lnTo>
                <a:lnTo>
                  <a:pt x="70" y="52"/>
                </a:lnTo>
                <a:lnTo>
                  <a:pt x="50" y="50"/>
                </a:lnTo>
                <a:lnTo>
                  <a:pt x="34" y="46"/>
                </a:lnTo>
                <a:lnTo>
                  <a:pt x="22" y="42"/>
                </a:lnTo>
                <a:lnTo>
                  <a:pt x="12" y="38"/>
                </a:lnTo>
                <a:lnTo>
                  <a:pt x="6" y="34"/>
                </a:lnTo>
                <a:lnTo>
                  <a:pt x="4" y="30"/>
                </a:lnTo>
                <a:lnTo>
                  <a:pt x="4" y="30"/>
                </a:lnTo>
                <a:lnTo>
                  <a:pt x="6" y="24"/>
                </a:lnTo>
                <a:lnTo>
                  <a:pt x="12" y="20"/>
                </a:lnTo>
                <a:lnTo>
                  <a:pt x="22" y="16"/>
                </a:lnTo>
                <a:lnTo>
                  <a:pt x="34" y="12"/>
                </a:lnTo>
                <a:lnTo>
                  <a:pt x="50" y="8"/>
                </a:lnTo>
                <a:lnTo>
                  <a:pt x="70" y="6"/>
                </a:lnTo>
                <a:lnTo>
                  <a:pt x="90" y="4"/>
                </a:lnTo>
                <a:lnTo>
                  <a:pt x="114" y="4"/>
                </a:lnTo>
                <a:lnTo>
                  <a:pt x="114" y="4"/>
                </a:lnTo>
                <a:close/>
                <a:moveTo>
                  <a:pt x="228" y="44"/>
                </a:moveTo>
                <a:lnTo>
                  <a:pt x="228" y="30"/>
                </a:lnTo>
                <a:lnTo>
                  <a:pt x="228" y="30"/>
                </a:lnTo>
                <a:lnTo>
                  <a:pt x="226" y="26"/>
                </a:lnTo>
                <a:lnTo>
                  <a:pt x="224" y="22"/>
                </a:lnTo>
                <a:lnTo>
                  <a:pt x="218" y="16"/>
                </a:lnTo>
                <a:lnTo>
                  <a:pt x="206" y="12"/>
                </a:lnTo>
                <a:lnTo>
                  <a:pt x="192" y="8"/>
                </a:lnTo>
                <a:lnTo>
                  <a:pt x="174" y="4"/>
                </a:lnTo>
                <a:lnTo>
                  <a:pt x="154" y="2"/>
                </a:lnTo>
                <a:lnTo>
                  <a:pt x="114" y="0"/>
                </a:lnTo>
                <a:lnTo>
                  <a:pt x="114" y="0"/>
                </a:lnTo>
                <a:lnTo>
                  <a:pt x="72" y="2"/>
                </a:lnTo>
                <a:lnTo>
                  <a:pt x="54" y="4"/>
                </a:lnTo>
                <a:lnTo>
                  <a:pt x="36" y="8"/>
                </a:lnTo>
                <a:lnTo>
                  <a:pt x="22" y="12"/>
                </a:lnTo>
                <a:lnTo>
                  <a:pt x="10" y="16"/>
                </a:lnTo>
                <a:lnTo>
                  <a:pt x="2" y="22"/>
                </a:lnTo>
                <a:lnTo>
                  <a:pt x="0" y="26"/>
                </a:lnTo>
                <a:lnTo>
                  <a:pt x="0" y="30"/>
                </a:lnTo>
                <a:lnTo>
                  <a:pt x="0" y="44"/>
                </a:lnTo>
                <a:lnTo>
                  <a:pt x="0" y="44"/>
                </a:lnTo>
                <a:lnTo>
                  <a:pt x="2" y="50"/>
                </a:lnTo>
                <a:lnTo>
                  <a:pt x="8" y="56"/>
                </a:lnTo>
                <a:lnTo>
                  <a:pt x="8" y="56"/>
                </a:lnTo>
                <a:lnTo>
                  <a:pt x="2" y="60"/>
                </a:lnTo>
                <a:lnTo>
                  <a:pt x="0" y="66"/>
                </a:lnTo>
                <a:lnTo>
                  <a:pt x="0" y="80"/>
                </a:lnTo>
                <a:lnTo>
                  <a:pt x="0" y="80"/>
                </a:lnTo>
                <a:lnTo>
                  <a:pt x="2" y="86"/>
                </a:lnTo>
                <a:lnTo>
                  <a:pt x="8" y="92"/>
                </a:lnTo>
                <a:lnTo>
                  <a:pt x="8" y="92"/>
                </a:lnTo>
                <a:lnTo>
                  <a:pt x="2" y="98"/>
                </a:lnTo>
                <a:lnTo>
                  <a:pt x="0" y="104"/>
                </a:lnTo>
                <a:lnTo>
                  <a:pt x="0" y="118"/>
                </a:lnTo>
                <a:lnTo>
                  <a:pt x="0" y="118"/>
                </a:lnTo>
                <a:lnTo>
                  <a:pt x="2" y="124"/>
                </a:lnTo>
                <a:lnTo>
                  <a:pt x="8" y="130"/>
                </a:lnTo>
                <a:lnTo>
                  <a:pt x="8" y="130"/>
                </a:lnTo>
                <a:lnTo>
                  <a:pt x="2" y="134"/>
                </a:lnTo>
                <a:lnTo>
                  <a:pt x="0" y="140"/>
                </a:lnTo>
                <a:lnTo>
                  <a:pt x="0" y="154"/>
                </a:lnTo>
                <a:lnTo>
                  <a:pt x="0" y="154"/>
                </a:lnTo>
                <a:lnTo>
                  <a:pt x="2" y="160"/>
                </a:lnTo>
                <a:lnTo>
                  <a:pt x="8" y="166"/>
                </a:lnTo>
                <a:lnTo>
                  <a:pt x="8" y="166"/>
                </a:lnTo>
                <a:lnTo>
                  <a:pt x="2" y="172"/>
                </a:lnTo>
                <a:lnTo>
                  <a:pt x="0" y="178"/>
                </a:lnTo>
                <a:lnTo>
                  <a:pt x="0" y="192"/>
                </a:lnTo>
                <a:lnTo>
                  <a:pt x="0" y="192"/>
                </a:lnTo>
                <a:lnTo>
                  <a:pt x="0" y="196"/>
                </a:lnTo>
                <a:lnTo>
                  <a:pt x="2" y="198"/>
                </a:lnTo>
                <a:lnTo>
                  <a:pt x="10" y="204"/>
                </a:lnTo>
                <a:lnTo>
                  <a:pt x="22" y="210"/>
                </a:lnTo>
                <a:lnTo>
                  <a:pt x="36" y="214"/>
                </a:lnTo>
                <a:lnTo>
                  <a:pt x="54" y="218"/>
                </a:lnTo>
                <a:lnTo>
                  <a:pt x="72" y="220"/>
                </a:lnTo>
                <a:lnTo>
                  <a:pt x="114" y="222"/>
                </a:lnTo>
                <a:lnTo>
                  <a:pt x="114" y="222"/>
                </a:lnTo>
                <a:lnTo>
                  <a:pt x="154" y="220"/>
                </a:lnTo>
                <a:lnTo>
                  <a:pt x="174" y="218"/>
                </a:lnTo>
                <a:lnTo>
                  <a:pt x="192" y="214"/>
                </a:lnTo>
                <a:lnTo>
                  <a:pt x="206" y="210"/>
                </a:lnTo>
                <a:lnTo>
                  <a:pt x="218" y="204"/>
                </a:lnTo>
                <a:lnTo>
                  <a:pt x="224" y="198"/>
                </a:lnTo>
                <a:lnTo>
                  <a:pt x="226" y="196"/>
                </a:lnTo>
                <a:lnTo>
                  <a:pt x="228" y="192"/>
                </a:lnTo>
                <a:lnTo>
                  <a:pt x="228" y="178"/>
                </a:lnTo>
                <a:lnTo>
                  <a:pt x="228" y="178"/>
                </a:lnTo>
                <a:lnTo>
                  <a:pt x="226" y="172"/>
                </a:lnTo>
                <a:lnTo>
                  <a:pt x="220" y="166"/>
                </a:lnTo>
                <a:lnTo>
                  <a:pt x="220" y="166"/>
                </a:lnTo>
                <a:lnTo>
                  <a:pt x="226" y="160"/>
                </a:lnTo>
                <a:lnTo>
                  <a:pt x="228" y="154"/>
                </a:lnTo>
                <a:lnTo>
                  <a:pt x="228" y="140"/>
                </a:lnTo>
                <a:lnTo>
                  <a:pt x="228" y="140"/>
                </a:lnTo>
                <a:lnTo>
                  <a:pt x="226" y="134"/>
                </a:lnTo>
                <a:lnTo>
                  <a:pt x="220" y="130"/>
                </a:lnTo>
                <a:lnTo>
                  <a:pt x="220" y="130"/>
                </a:lnTo>
                <a:lnTo>
                  <a:pt x="226" y="124"/>
                </a:lnTo>
                <a:lnTo>
                  <a:pt x="228" y="118"/>
                </a:lnTo>
                <a:lnTo>
                  <a:pt x="228" y="104"/>
                </a:lnTo>
                <a:lnTo>
                  <a:pt x="228" y="104"/>
                </a:lnTo>
                <a:lnTo>
                  <a:pt x="226" y="98"/>
                </a:lnTo>
                <a:lnTo>
                  <a:pt x="220" y="92"/>
                </a:lnTo>
                <a:lnTo>
                  <a:pt x="220" y="92"/>
                </a:lnTo>
                <a:lnTo>
                  <a:pt x="226" y="86"/>
                </a:lnTo>
                <a:lnTo>
                  <a:pt x="228" y="80"/>
                </a:lnTo>
                <a:lnTo>
                  <a:pt x="228" y="66"/>
                </a:lnTo>
                <a:lnTo>
                  <a:pt x="228" y="66"/>
                </a:lnTo>
                <a:lnTo>
                  <a:pt x="226" y="60"/>
                </a:lnTo>
                <a:lnTo>
                  <a:pt x="220" y="56"/>
                </a:lnTo>
                <a:lnTo>
                  <a:pt x="220" y="56"/>
                </a:lnTo>
                <a:lnTo>
                  <a:pt x="226" y="50"/>
                </a:lnTo>
                <a:lnTo>
                  <a:pt x="228" y="44"/>
                </a:lnTo>
                <a:lnTo>
                  <a:pt x="228" y="44"/>
                </a:lnTo>
                <a:close/>
              </a:path>
            </a:pathLst>
          </a:custGeom>
          <a:solidFill>
            <a:srgbClr val="4D74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532" name="íṥ1ïḓè"/>
          <p:cNvSpPr txBox="1"/>
          <p:nvPr/>
        </p:nvSpPr>
        <p:spPr>
          <a:xfrm>
            <a:off x="1065734" y="2615811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33" name="ïṩ1îḓè"/>
          <p:cNvSpPr txBox="1"/>
          <p:nvPr/>
        </p:nvSpPr>
        <p:spPr>
          <a:xfrm>
            <a:off x="1114555" y="3049802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534" name="ï$ḷíḍé"/>
          <p:cNvSpPr/>
          <p:nvPr/>
        </p:nvSpPr>
        <p:spPr bwMode="auto">
          <a:xfrm>
            <a:off x="1207533" y="2400912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35" name="íṥ1ïḓè"/>
          <p:cNvSpPr txBox="1"/>
          <p:nvPr/>
        </p:nvSpPr>
        <p:spPr>
          <a:xfrm>
            <a:off x="1065734" y="3983624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36" name="ïṩ1îḓè"/>
          <p:cNvSpPr txBox="1"/>
          <p:nvPr/>
        </p:nvSpPr>
        <p:spPr>
          <a:xfrm>
            <a:off x="1114555" y="4417615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537" name="ï$ḷíḍé"/>
          <p:cNvSpPr/>
          <p:nvPr/>
        </p:nvSpPr>
        <p:spPr bwMode="auto">
          <a:xfrm>
            <a:off x="1207533" y="376872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38" name="íṥ1ïḓè"/>
          <p:cNvSpPr txBox="1"/>
          <p:nvPr/>
        </p:nvSpPr>
        <p:spPr>
          <a:xfrm>
            <a:off x="1065734" y="5363155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39" name="ïṩ1îḓè"/>
          <p:cNvSpPr txBox="1"/>
          <p:nvPr/>
        </p:nvSpPr>
        <p:spPr>
          <a:xfrm>
            <a:off x="8149834" y="5797146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540" name="ï$ḷíḍé"/>
          <p:cNvSpPr/>
          <p:nvPr/>
        </p:nvSpPr>
        <p:spPr bwMode="auto">
          <a:xfrm>
            <a:off x="1207533" y="5148256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41" name="íṥ1ïḓè"/>
          <p:cNvSpPr txBox="1"/>
          <p:nvPr/>
        </p:nvSpPr>
        <p:spPr>
          <a:xfrm>
            <a:off x="8147250" y="2615811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42" name="ïṩ1îḓè"/>
          <p:cNvSpPr txBox="1"/>
          <p:nvPr/>
        </p:nvSpPr>
        <p:spPr>
          <a:xfrm>
            <a:off x="8196071" y="3049802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543" name="ï$ḷíḍé"/>
          <p:cNvSpPr/>
          <p:nvPr/>
        </p:nvSpPr>
        <p:spPr bwMode="auto">
          <a:xfrm>
            <a:off x="8289049" y="2400912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44" name="íṥ1ïḓè"/>
          <p:cNvSpPr txBox="1"/>
          <p:nvPr/>
        </p:nvSpPr>
        <p:spPr>
          <a:xfrm>
            <a:off x="8147250" y="3983624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45" name="ïṩ1îḓè"/>
          <p:cNvSpPr txBox="1"/>
          <p:nvPr/>
        </p:nvSpPr>
        <p:spPr>
          <a:xfrm>
            <a:off x="8196071" y="4417615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546" name="ï$ḷíḍé"/>
          <p:cNvSpPr/>
          <p:nvPr/>
        </p:nvSpPr>
        <p:spPr bwMode="auto">
          <a:xfrm>
            <a:off x="8289049" y="376872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47" name="íṥ1ïḓè"/>
          <p:cNvSpPr txBox="1"/>
          <p:nvPr/>
        </p:nvSpPr>
        <p:spPr>
          <a:xfrm>
            <a:off x="8147250" y="5363155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48" name="ï$ḷíḍé"/>
          <p:cNvSpPr/>
          <p:nvPr/>
        </p:nvSpPr>
        <p:spPr bwMode="auto">
          <a:xfrm>
            <a:off x="8289049" y="5148256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551" name="ïṩ1îḓè"/>
          <p:cNvSpPr txBox="1"/>
          <p:nvPr/>
        </p:nvSpPr>
        <p:spPr>
          <a:xfrm>
            <a:off x="1114554" y="5797146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5271040" y="2949165"/>
            <a:ext cx="5419185" cy="41002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研究成果与应用前景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2671" y="1976214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reeform 222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close/>
                <a:moveTo>
                  <a:pt x="373" y="0"/>
                </a:moveTo>
                <a:lnTo>
                  <a:pt x="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23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moveTo>
                  <a:pt x="373" y="0"/>
                </a:move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4"/>
          <p:cNvSpPr>
            <a:spLocks noEditPoints="1"/>
          </p:cNvSpPr>
          <p:nvPr/>
        </p:nvSpPr>
        <p:spPr bwMode="auto">
          <a:xfrm>
            <a:off x="2978151" y="1720850"/>
            <a:ext cx="169863" cy="201613"/>
          </a:xfrm>
          <a:custGeom>
            <a:avLst/>
            <a:gdLst>
              <a:gd name="T0" fmla="*/ 102 w 107"/>
              <a:gd name="T1" fmla="*/ 72 h 127"/>
              <a:gd name="T2" fmla="*/ 65 w 107"/>
              <a:gd name="T3" fmla="*/ 49 h 127"/>
              <a:gd name="T4" fmla="*/ 50 w 107"/>
              <a:gd name="T5" fmla="*/ 46 h 127"/>
              <a:gd name="T6" fmla="*/ 40 w 107"/>
              <a:gd name="T7" fmla="*/ 40 h 127"/>
              <a:gd name="T8" fmla="*/ 45 w 107"/>
              <a:gd name="T9" fmla="*/ 31 h 127"/>
              <a:gd name="T10" fmla="*/ 48 w 107"/>
              <a:gd name="T11" fmla="*/ 30 h 127"/>
              <a:gd name="T12" fmla="*/ 64 w 107"/>
              <a:gd name="T13" fmla="*/ 38 h 127"/>
              <a:gd name="T14" fmla="*/ 64 w 107"/>
              <a:gd name="T15" fmla="*/ 40 h 127"/>
              <a:gd name="T16" fmla="*/ 67 w 107"/>
              <a:gd name="T17" fmla="*/ 41 h 127"/>
              <a:gd name="T18" fmla="*/ 85 w 107"/>
              <a:gd name="T19" fmla="*/ 34 h 127"/>
              <a:gd name="T20" fmla="*/ 82 w 107"/>
              <a:gd name="T21" fmla="*/ 4 h 127"/>
              <a:gd name="T22" fmla="*/ 79 w 107"/>
              <a:gd name="T23" fmla="*/ 1 h 127"/>
              <a:gd name="T24" fmla="*/ 46 w 107"/>
              <a:gd name="T25" fmla="*/ 6 h 127"/>
              <a:gd name="T26" fmla="*/ 39 w 107"/>
              <a:gd name="T27" fmla="*/ 8 h 127"/>
              <a:gd name="T28" fmla="*/ 6 w 107"/>
              <a:gd name="T29" fmla="*/ 55 h 127"/>
              <a:gd name="T30" fmla="*/ 39 w 107"/>
              <a:gd name="T31" fmla="*/ 79 h 127"/>
              <a:gd name="T32" fmla="*/ 60 w 107"/>
              <a:gd name="T33" fmla="*/ 82 h 127"/>
              <a:gd name="T34" fmla="*/ 67 w 107"/>
              <a:gd name="T35" fmla="*/ 88 h 127"/>
              <a:gd name="T36" fmla="*/ 64 w 107"/>
              <a:gd name="T37" fmla="*/ 95 h 127"/>
              <a:gd name="T38" fmla="*/ 58 w 107"/>
              <a:gd name="T39" fmla="*/ 98 h 127"/>
              <a:gd name="T40" fmla="*/ 39 w 107"/>
              <a:gd name="T41" fmla="*/ 85 h 127"/>
              <a:gd name="T42" fmla="*/ 19 w 107"/>
              <a:gd name="T43" fmla="*/ 93 h 127"/>
              <a:gd name="T44" fmla="*/ 23 w 107"/>
              <a:gd name="T45" fmla="*/ 121 h 127"/>
              <a:gd name="T46" fmla="*/ 26 w 107"/>
              <a:gd name="T47" fmla="*/ 123 h 127"/>
              <a:gd name="T48" fmla="*/ 60 w 107"/>
              <a:gd name="T49" fmla="*/ 121 h 127"/>
              <a:gd name="T50" fmla="*/ 70 w 107"/>
              <a:gd name="T51" fmla="*/ 118 h 127"/>
              <a:gd name="T52" fmla="*/ 102 w 107"/>
              <a:gd name="T53" fmla="*/ 72 h 127"/>
              <a:gd name="T54" fmla="*/ 102 w 107"/>
              <a:gd name="T55" fmla="*/ 72 h 127"/>
              <a:gd name="T56" fmla="*/ 102 w 107"/>
              <a:gd name="T57" fmla="*/ 7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7">
                <a:moveTo>
                  <a:pt x="102" y="72"/>
                </a:moveTo>
                <a:cubicBezTo>
                  <a:pt x="97" y="53"/>
                  <a:pt x="80" y="50"/>
                  <a:pt x="65" y="49"/>
                </a:cubicBezTo>
                <a:cubicBezTo>
                  <a:pt x="59" y="48"/>
                  <a:pt x="54" y="47"/>
                  <a:pt x="50" y="46"/>
                </a:cubicBezTo>
                <a:cubicBezTo>
                  <a:pt x="45" y="45"/>
                  <a:pt x="41" y="43"/>
                  <a:pt x="40" y="40"/>
                </a:cubicBezTo>
                <a:cubicBezTo>
                  <a:pt x="39" y="36"/>
                  <a:pt x="41" y="33"/>
                  <a:pt x="45" y="31"/>
                </a:cubicBezTo>
                <a:cubicBezTo>
                  <a:pt x="46" y="30"/>
                  <a:pt x="47" y="30"/>
                  <a:pt x="48" y="30"/>
                </a:cubicBezTo>
                <a:cubicBezTo>
                  <a:pt x="56" y="28"/>
                  <a:pt x="61" y="30"/>
                  <a:pt x="64" y="38"/>
                </a:cubicBezTo>
                <a:cubicBezTo>
                  <a:pt x="64" y="40"/>
                  <a:pt x="64" y="40"/>
                  <a:pt x="64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19"/>
                  <a:pt x="82" y="4"/>
                  <a:pt x="82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64" y="0"/>
                  <a:pt x="46" y="6"/>
                </a:cubicBezTo>
                <a:cubicBezTo>
                  <a:pt x="44" y="6"/>
                  <a:pt x="41" y="7"/>
                  <a:pt x="39" y="8"/>
                </a:cubicBezTo>
                <a:cubicBezTo>
                  <a:pt x="13" y="18"/>
                  <a:pt x="0" y="36"/>
                  <a:pt x="6" y="55"/>
                </a:cubicBezTo>
                <a:cubicBezTo>
                  <a:pt x="10" y="72"/>
                  <a:pt x="25" y="77"/>
                  <a:pt x="39" y="79"/>
                </a:cubicBezTo>
                <a:cubicBezTo>
                  <a:pt x="47" y="80"/>
                  <a:pt x="55" y="81"/>
                  <a:pt x="60" y="82"/>
                </a:cubicBezTo>
                <a:cubicBezTo>
                  <a:pt x="64" y="83"/>
                  <a:pt x="67" y="85"/>
                  <a:pt x="67" y="88"/>
                </a:cubicBezTo>
                <a:cubicBezTo>
                  <a:pt x="68" y="91"/>
                  <a:pt x="67" y="93"/>
                  <a:pt x="64" y="95"/>
                </a:cubicBezTo>
                <a:cubicBezTo>
                  <a:pt x="62" y="96"/>
                  <a:pt x="61" y="97"/>
                  <a:pt x="58" y="98"/>
                </a:cubicBezTo>
                <a:cubicBezTo>
                  <a:pt x="49" y="101"/>
                  <a:pt x="43" y="97"/>
                  <a:pt x="39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104"/>
                  <a:pt x="23" y="121"/>
                  <a:pt x="23" y="121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3"/>
                  <a:pt x="41" y="127"/>
                  <a:pt x="60" y="121"/>
                </a:cubicBezTo>
                <a:cubicBezTo>
                  <a:pt x="64" y="120"/>
                  <a:pt x="67" y="119"/>
                  <a:pt x="70" y="118"/>
                </a:cubicBezTo>
                <a:cubicBezTo>
                  <a:pt x="95" y="107"/>
                  <a:pt x="107" y="91"/>
                  <a:pt x="102" y="72"/>
                </a:cubicBezTo>
                <a:close/>
                <a:moveTo>
                  <a:pt x="102" y="72"/>
                </a:moveTo>
                <a:cubicBezTo>
                  <a:pt x="102" y="72"/>
                  <a:pt x="102" y="72"/>
                  <a:pt x="102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25"/>
          <p:cNvSpPr>
            <a:spLocks noEditPoints="1"/>
          </p:cNvSpPr>
          <p:nvPr/>
        </p:nvSpPr>
        <p:spPr bwMode="auto">
          <a:xfrm>
            <a:off x="3032126" y="1925638"/>
            <a:ext cx="177800" cy="201613"/>
          </a:xfrm>
          <a:custGeom>
            <a:avLst/>
            <a:gdLst>
              <a:gd name="T0" fmla="*/ 104 w 112"/>
              <a:gd name="T1" fmla="*/ 62 h 127"/>
              <a:gd name="T2" fmla="*/ 79 w 112"/>
              <a:gd name="T3" fmla="*/ 71 h 127"/>
              <a:gd name="T4" fmla="*/ 72 w 112"/>
              <a:gd name="T5" fmla="*/ 94 h 127"/>
              <a:gd name="T6" fmla="*/ 66 w 112"/>
              <a:gd name="T7" fmla="*/ 94 h 127"/>
              <a:gd name="T8" fmla="*/ 46 w 112"/>
              <a:gd name="T9" fmla="*/ 62 h 127"/>
              <a:gd name="T10" fmla="*/ 48 w 112"/>
              <a:gd name="T11" fmla="*/ 31 h 127"/>
              <a:gd name="T12" fmla="*/ 53 w 112"/>
              <a:gd name="T13" fmla="*/ 30 h 127"/>
              <a:gd name="T14" fmla="*/ 67 w 112"/>
              <a:gd name="T15" fmla="*/ 39 h 127"/>
              <a:gd name="T16" fmla="*/ 70 w 112"/>
              <a:gd name="T17" fmla="*/ 48 h 127"/>
              <a:gd name="T18" fmla="*/ 94 w 112"/>
              <a:gd name="T19" fmla="*/ 39 h 127"/>
              <a:gd name="T20" fmla="*/ 89 w 112"/>
              <a:gd name="T21" fmla="*/ 3 h 127"/>
              <a:gd name="T22" fmla="*/ 87 w 112"/>
              <a:gd name="T23" fmla="*/ 0 h 127"/>
              <a:gd name="T24" fmla="*/ 51 w 112"/>
              <a:gd name="T25" fmla="*/ 6 h 127"/>
              <a:gd name="T26" fmla="*/ 42 w 112"/>
              <a:gd name="T27" fmla="*/ 9 h 127"/>
              <a:gd name="T28" fmla="*/ 10 w 112"/>
              <a:gd name="T29" fmla="*/ 79 h 127"/>
              <a:gd name="T30" fmla="*/ 73 w 112"/>
              <a:gd name="T31" fmla="*/ 118 h 127"/>
              <a:gd name="T32" fmla="*/ 73 w 112"/>
              <a:gd name="T33" fmla="*/ 118 h 127"/>
              <a:gd name="T34" fmla="*/ 110 w 112"/>
              <a:gd name="T35" fmla="*/ 101 h 127"/>
              <a:gd name="T36" fmla="*/ 112 w 112"/>
              <a:gd name="T37" fmla="*/ 98 h 127"/>
              <a:gd name="T38" fmla="*/ 104 w 112"/>
              <a:gd name="T39" fmla="*/ 62 h 127"/>
              <a:gd name="T40" fmla="*/ 104 w 112"/>
              <a:gd name="T41" fmla="*/ 62 h 127"/>
              <a:gd name="T42" fmla="*/ 104 w 112"/>
              <a:gd name="T43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27">
                <a:moveTo>
                  <a:pt x="104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82" y="85"/>
                  <a:pt x="80" y="91"/>
                  <a:pt x="72" y="94"/>
                </a:cubicBezTo>
                <a:cubicBezTo>
                  <a:pt x="70" y="94"/>
                  <a:pt x="68" y="94"/>
                  <a:pt x="66" y="94"/>
                </a:cubicBezTo>
                <a:cubicBezTo>
                  <a:pt x="58" y="93"/>
                  <a:pt x="52" y="82"/>
                  <a:pt x="46" y="62"/>
                </a:cubicBezTo>
                <a:cubicBezTo>
                  <a:pt x="40" y="44"/>
                  <a:pt x="41" y="36"/>
                  <a:pt x="48" y="31"/>
                </a:cubicBezTo>
                <a:cubicBezTo>
                  <a:pt x="50" y="31"/>
                  <a:pt x="51" y="30"/>
                  <a:pt x="53" y="30"/>
                </a:cubicBezTo>
                <a:cubicBezTo>
                  <a:pt x="61" y="27"/>
                  <a:pt x="65" y="30"/>
                  <a:pt x="67" y="39"/>
                </a:cubicBezTo>
                <a:cubicBezTo>
                  <a:pt x="69" y="44"/>
                  <a:pt x="70" y="48"/>
                  <a:pt x="70" y="48"/>
                </a:cubicBezTo>
                <a:cubicBezTo>
                  <a:pt x="94" y="39"/>
                  <a:pt x="94" y="39"/>
                  <a:pt x="94" y="39"/>
                </a:cubicBezTo>
                <a:cubicBezTo>
                  <a:pt x="90" y="19"/>
                  <a:pt x="89" y="3"/>
                  <a:pt x="89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65" y="1"/>
                  <a:pt x="51" y="6"/>
                </a:cubicBezTo>
                <a:cubicBezTo>
                  <a:pt x="48" y="7"/>
                  <a:pt x="45" y="8"/>
                  <a:pt x="42" y="9"/>
                </a:cubicBezTo>
                <a:cubicBezTo>
                  <a:pt x="12" y="21"/>
                  <a:pt x="0" y="46"/>
                  <a:pt x="10" y="79"/>
                </a:cubicBezTo>
                <a:cubicBezTo>
                  <a:pt x="19" y="112"/>
                  <a:pt x="43" y="127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94" y="112"/>
                  <a:pt x="110" y="101"/>
                  <a:pt x="110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7" y="82"/>
                  <a:pt x="104" y="62"/>
                  <a:pt x="104" y="62"/>
                </a:cubicBezTo>
                <a:close/>
                <a:moveTo>
                  <a:pt x="104" y="62"/>
                </a:moveTo>
                <a:cubicBezTo>
                  <a:pt x="104" y="62"/>
                  <a:pt x="104" y="62"/>
                  <a:pt x="104" y="6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26"/>
          <p:cNvSpPr>
            <a:spLocks noEditPoints="1"/>
          </p:cNvSpPr>
          <p:nvPr/>
        </p:nvSpPr>
        <p:spPr bwMode="auto">
          <a:xfrm>
            <a:off x="3067051" y="2120900"/>
            <a:ext cx="228600" cy="223838"/>
          </a:xfrm>
          <a:custGeom>
            <a:avLst/>
            <a:gdLst>
              <a:gd name="T0" fmla="*/ 142 w 144"/>
              <a:gd name="T1" fmla="*/ 93 h 141"/>
              <a:gd name="T2" fmla="*/ 140 w 144"/>
              <a:gd name="T3" fmla="*/ 92 h 141"/>
              <a:gd name="T4" fmla="*/ 135 w 144"/>
              <a:gd name="T5" fmla="*/ 94 h 141"/>
              <a:gd name="T6" fmla="*/ 126 w 144"/>
              <a:gd name="T7" fmla="*/ 84 h 141"/>
              <a:gd name="T8" fmla="*/ 111 w 144"/>
              <a:gd name="T9" fmla="*/ 26 h 141"/>
              <a:gd name="T10" fmla="*/ 118 w 144"/>
              <a:gd name="T11" fmla="*/ 14 h 141"/>
              <a:gd name="T12" fmla="*/ 115 w 144"/>
              <a:gd name="T13" fmla="*/ 0 h 141"/>
              <a:gd name="T14" fmla="*/ 86 w 144"/>
              <a:gd name="T15" fmla="*/ 8 h 141"/>
              <a:gd name="T16" fmla="*/ 60 w 144"/>
              <a:gd name="T17" fmla="*/ 16 h 141"/>
              <a:gd name="T18" fmla="*/ 62 w 144"/>
              <a:gd name="T19" fmla="*/ 29 h 141"/>
              <a:gd name="T20" fmla="*/ 64 w 144"/>
              <a:gd name="T21" fmla="*/ 30 h 141"/>
              <a:gd name="T22" fmla="*/ 69 w 144"/>
              <a:gd name="T23" fmla="*/ 29 h 141"/>
              <a:gd name="T24" fmla="*/ 77 w 144"/>
              <a:gd name="T25" fmla="*/ 35 h 141"/>
              <a:gd name="T26" fmla="*/ 83 w 144"/>
              <a:gd name="T27" fmla="*/ 55 h 141"/>
              <a:gd name="T28" fmla="*/ 69 w 144"/>
              <a:gd name="T29" fmla="*/ 59 h 141"/>
              <a:gd name="T30" fmla="*/ 69 w 144"/>
              <a:gd name="T31" fmla="*/ 59 h 141"/>
              <a:gd name="T32" fmla="*/ 55 w 144"/>
              <a:gd name="T33" fmla="*/ 63 h 141"/>
              <a:gd name="T34" fmla="*/ 50 w 144"/>
              <a:gd name="T35" fmla="*/ 43 h 141"/>
              <a:gd name="T36" fmla="*/ 57 w 144"/>
              <a:gd name="T37" fmla="*/ 32 h 141"/>
              <a:gd name="T38" fmla="*/ 54 w 144"/>
              <a:gd name="T39" fmla="*/ 17 h 141"/>
              <a:gd name="T40" fmla="*/ 21 w 144"/>
              <a:gd name="T41" fmla="*/ 28 h 141"/>
              <a:gd name="T42" fmla="*/ 0 w 144"/>
              <a:gd name="T43" fmla="*/ 34 h 141"/>
              <a:gd name="T44" fmla="*/ 2 w 144"/>
              <a:gd name="T45" fmla="*/ 46 h 141"/>
              <a:gd name="T46" fmla="*/ 4 w 144"/>
              <a:gd name="T47" fmla="*/ 48 h 141"/>
              <a:gd name="T48" fmla="*/ 8 w 144"/>
              <a:gd name="T49" fmla="*/ 46 h 141"/>
              <a:gd name="T50" fmla="*/ 16 w 144"/>
              <a:gd name="T51" fmla="*/ 53 h 141"/>
              <a:gd name="T52" fmla="*/ 33 w 144"/>
              <a:gd name="T53" fmla="*/ 110 h 141"/>
              <a:gd name="T54" fmla="*/ 26 w 144"/>
              <a:gd name="T55" fmla="*/ 126 h 141"/>
              <a:gd name="T56" fmla="*/ 28 w 144"/>
              <a:gd name="T57" fmla="*/ 141 h 141"/>
              <a:gd name="T58" fmla="*/ 55 w 144"/>
              <a:gd name="T59" fmla="*/ 132 h 141"/>
              <a:gd name="T60" fmla="*/ 82 w 144"/>
              <a:gd name="T61" fmla="*/ 125 h 141"/>
              <a:gd name="T62" fmla="*/ 80 w 144"/>
              <a:gd name="T63" fmla="*/ 111 h 141"/>
              <a:gd name="T64" fmla="*/ 78 w 144"/>
              <a:gd name="T65" fmla="*/ 110 h 141"/>
              <a:gd name="T66" fmla="*/ 74 w 144"/>
              <a:gd name="T67" fmla="*/ 112 h 141"/>
              <a:gd name="T68" fmla="*/ 65 w 144"/>
              <a:gd name="T69" fmla="*/ 102 h 141"/>
              <a:gd name="T70" fmla="*/ 60 w 144"/>
              <a:gd name="T71" fmla="*/ 85 h 141"/>
              <a:gd name="T72" fmla="*/ 75 w 144"/>
              <a:gd name="T73" fmla="*/ 80 h 141"/>
              <a:gd name="T74" fmla="*/ 79 w 144"/>
              <a:gd name="T75" fmla="*/ 78 h 141"/>
              <a:gd name="T76" fmla="*/ 88 w 144"/>
              <a:gd name="T77" fmla="*/ 76 h 141"/>
              <a:gd name="T78" fmla="*/ 93 w 144"/>
              <a:gd name="T79" fmla="*/ 92 h 141"/>
              <a:gd name="T80" fmla="*/ 86 w 144"/>
              <a:gd name="T81" fmla="*/ 108 h 141"/>
              <a:gd name="T82" fmla="*/ 89 w 144"/>
              <a:gd name="T83" fmla="*/ 123 h 141"/>
              <a:gd name="T84" fmla="*/ 116 w 144"/>
              <a:gd name="T85" fmla="*/ 115 h 141"/>
              <a:gd name="T86" fmla="*/ 144 w 144"/>
              <a:gd name="T87" fmla="*/ 107 h 141"/>
              <a:gd name="T88" fmla="*/ 142 w 144"/>
              <a:gd name="T89" fmla="*/ 93 h 141"/>
              <a:gd name="T90" fmla="*/ 142 w 144"/>
              <a:gd name="T91" fmla="*/ 93 h 141"/>
              <a:gd name="T92" fmla="*/ 142 w 144"/>
              <a:gd name="T9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4" h="141">
                <a:moveTo>
                  <a:pt x="142" y="93"/>
                </a:move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8" y="93"/>
                  <a:pt x="135" y="94"/>
                </a:cubicBezTo>
                <a:cubicBezTo>
                  <a:pt x="131" y="95"/>
                  <a:pt x="128" y="93"/>
                  <a:pt x="126" y="84"/>
                </a:cubicBezTo>
                <a:cubicBezTo>
                  <a:pt x="120" y="63"/>
                  <a:pt x="114" y="40"/>
                  <a:pt x="111" y="26"/>
                </a:cubicBezTo>
                <a:cubicBezTo>
                  <a:pt x="109" y="20"/>
                  <a:pt x="111" y="18"/>
                  <a:pt x="118" y="14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94" y="7"/>
                  <a:pt x="86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9" y="29"/>
                  <a:pt x="69" y="29"/>
                  <a:pt x="69" y="29"/>
                </a:cubicBezTo>
                <a:cubicBezTo>
                  <a:pt x="73" y="28"/>
                  <a:pt x="75" y="29"/>
                  <a:pt x="77" y="35"/>
                </a:cubicBezTo>
                <a:cubicBezTo>
                  <a:pt x="83" y="55"/>
                  <a:pt x="83" y="55"/>
                  <a:pt x="83" y="55"/>
                </a:cubicBezTo>
                <a:cubicBezTo>
                  <a:pt x="80" y="56"/>
                  <a:pt x="77" y="57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5" y="63"/>
                  <a:pt x="55" y="63"/>
                  <a:pt x="55" y="6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37"/>
                  <a:pt x="50" y="36"/>
                  <a:pt x="57" y="3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31" y="25"/>
                  <a:pt x="21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6"/>
                  <a:pt x="2" y="46"/>
                  <a:pt x="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7" y="47"/>
                  <a:pt x="8" y="46"/>
                </a:cubicBezTo>
                <a:cubicBezTo>
                  <a:pt x="13" y="45"/>
                  <a:pt x="15" y="46"/>
                  <a:pt x="16" y="53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5" y="119"/>
                  <a:pt x="34" y="122"/>
                  <a:pt x="26" y="126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45" y="135"/>
                  <a:pt x="55" y="132"/>
                </a:cubicBezTo>
                <a:cubicBezTo>
                  <a:pt x="62" y="130"/>
                  <a:pt x="82" y="125"/>
                  <a:pt x="82" y="12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0"/>
                  <a:pt x="77" y="111"/>
                  <a:pt x="74" y="112"/>
                </a:cubicBezTo>
                <a:cubicBezTo>
                  <a:pt x="69" y="113"/>
                  <a:pt x="68" y="111"/>
                  <a:pt x="65" y="102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9" y="82"/>
                  <a:pt x="75" y="80"/>
                </a:cubicBezTo>
                <a:cubicBezTo>
                  <a:pt x="77" y="79"/>
                  <a:pt x="78" y="79"/>
                  <a:pt x="79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92"/>
                  <a:pt x="93" y="92"/>
                  <a:pt x="93" y="92"/>
                </a:cubicBezTo>
                <a:cubicBezTo>
                  <a:pt x="95" y="101"/>
                  <a:pt x="94" y="106"/>
                  <a:pt x="86" y="10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108" y="117"/>
                  <a:pt x="116" y="115"/>
                </a:cubicBezTo>
                <a:cubicBezTo>
                  <a:pt x="129" y="111"/>
                  <a:pt x="144" y="107"/>
                  <a:pt x="144" y="107"/>
                </a:cubicBezTo>
                <a:lnTo>
                  <a:pt x="142" y="93"/>
                </a:ln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27"/>
          <p:cNvSpPr>
            <a:spLocks noEditPoints="1"/>
          </p:cNvSpPr>
          <p:nvPr/>
        </p:nvSpPr>
        <p:spPr bwMode="auto">
          <a:xfrm>
            <a:off x="3143251" y="2336800"/>
            <a:ext cx="192088" cy="204788"/>
          </a:xfrm>
          <a:custGeom>
            <a:avLst/>
            <a:gdLst>
              <a:gd name="T0" fmla="*/ 111 w 121"/>
              <a:gd name="T1" fmla="*/ 47 h 129"/>
              <a:gd name="T2" fmla="*/ 47 w 121"/>
              <a:gd name="T3" fmla="*/ 9 h 129"/>
              <a:gd name="T4" fmla="*/ 46 w 121"/>
              <a:gd name="T5" fmla="*/ 9 h 129"/>
              <a:gd name="T6" fmla="*/ 10 w 121"/>
              <a:gd name="T7" fmla="*/ 81 h 129"/>
              <a:gd name="T8" fmla="*/ 74 w 121"/>
              <a:gd name="T9" fmla="*/ 120 h 129"/>
              <a:gd name="T10" fmla="*/ 77 w 121"/>
              <a:gd name="T11" fmla="*/ 119 h 129"/>
              <a:gd name="T12" fmla="*/ 111 w 121"/>
              <a:gd name="T13" fmla="*/ 47 h 129"/>
              <a:gd name="T14" fmla="*/ 71 w 121"/>
              <a:gd name="T15" fmla="*/ 98 h 129"/>
              <a:gd name="T16" fmla="*/ 71 w 121"/>
              <a:gd name="T17" fmla="*/ 98 h 129"/>
              <a:gd name="T18" fmla="*/ 45 w 121"/>
              <a:gd name="T19" fmla="*/ 62 h 129"/>
              <a:gd name="T20" fmla="*/ 50 w 121"/>
              <a:gd name="T21" fmla="*/ 32 h 129"/>
              <a:gd name="T22" fmla="*/ 52 w 121"/>
              <a:gd name="T23" fmla="*/ 32 h 129"/>
              <a:gd name="T24" fmla="*/ 76 w 121"/>
              <a:gd name="T25" fmla="*/ 68 h 129"/>
              <a:gd name="T26" fmla="*/ 71 w 121"/>
              <a:gd name="T27" fmla="*/ 98 h 129"/>
              <a:gd name="T28" fmla="*/ 71 w 121"/>
              <a:gd name="T29" fmla="*/ 98 h 129"/>
              <a:gd name="T30" fmla="*/ 71 w 121"/>
              <a:gd name="T31" fmla="*/ 9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29">
                <a:moveTo>
                  <a:pt x="111" y="47"/>
                </a:moveTo>
                <a:cubicBezTo>
                  <a:pt x="101" y="12"/>
                  <a:pt x="79" y="0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12" y="19"/>
                  <a:pt x="0" y="45"/>
                  <a:pt x="10" y="81"/>
                </a:cubicBezTo>
                <a:cubicBezTo>
                  <a:pt x="20" y="115"/>
                  <a:pt x="42" y="129"/>
                  <a:pt x="74" y="120"/>
                </a:cubicBezTo>
                <a:cubicBezTo>
                  <a:pt x="75" y="120"/>
                  <a:pt x="76" y="119"/>
                  <a:pt x="77" y="119"/>
                </a:cubicBezTo>
                <a:cubicBezTo>
                  <a:pt x="109" y="108"/>
                  <a:pt x="121" y="83"/>
                  <a:pt x="111" y="47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  <a:cubicBezTo>
                  <a:pt x="60" y="101"/>
                  <a:pt x="54" y="92"/>
                  <a:pt x="45" y="62"/>
                </a:cubicBezTo>
                <a:cubicBezTo>
                  <a:pt x="40" y="43"/>
                  <a:pt x="41" y="35"/>
                  <a:pt x="50" y="32"/>
                </a:cubicBezTo>
                <a:cubicBezTo>
                  <a:pt x="51" y="32"/>
                  <a:pt x="52" y="32"/>
                  <a:pt x="52" y="32"/>
                </a:cubicBezTo>
                <a:cubicBezTo>
                  <a:pt x="62" y="30"/>
                  <a:pt x="68" y="40"/>
                  <a:pt x="76" y="68"/>
                </a:cubicBezTo>
                <a:cubicBezTo>
                  <a:pt x="82" y="87"/>
                  <a:pt x="80" y="95"/>
                  <a:pt x="71" y="98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28"/>
          <p:cNvSpPr>
            <a:spLocks noEditPoints="1"/>
          </p:cNvSpPr>
          <p:nvPr/>
        </p:nvSpPr>
        <p:spPr bwMode="auto">
          <a:xfrm>
            <a:off x="3201988" y="2541588"/>
            <a:ext cx="192088" cy="206375"/>
          </a:xfrm>
          <a:custGeom>
            <a:avLst/>
            <a:gdLst>
              <a:gd name="T0" fmla="*/ 111 w 121"/>
              <a:gd name="T1" fmla="*/ 48 h 130"/>
              <a:gd name="T2" fmla="*/ 47 w 121"/>
              <a:gd name="T3" fmla="*/ 10 h 130"/>
              <a:gd name="T4" fmla="*/ 46 w 121"/>
              <a:gd name="T5" fmla="*/ 10 h 130"/>
              <a:gd name="T6" fmla="*/ 10 w 121"/>
              <a:gd name="T7" fmla="*/ 82 h 130"/>
              <a:gd name="T8" fmla="*/ 74 w 121"/>
              <a:gd name="T9" fmla="*/ 121 h 130"/>
              <a:gd name="T10" fmla="*/ 77 w 121"/>
              <a:gd name="T11" fmla="*/ 120 h 130"/>
              <a:gd name="T12" fmla="*/ 111 w 121"/>
              <a:gd name="T13" fmla="*/ 48 h 130"/>
              <a:gd name="T14" fmla="*/ 71 w 121"/>
              <a:gd name="T15" fmla="*/ 99 h 130"/>
              <a:gd name="T16" fmla="*/ 71 w 121"/>
              <a:gd name="T17" fmla="*/ 99 h 130"/>
              <a:gd name="T18" fmla="*/ 45 w 121"/>
              <a:gd name="T19" fmla="*/ 63 h 130"/>
              <a:gd name="T20" fmla="*/ 50 w 121"/>
              <a:gd name="T21" fmla="*/ 33 h 130"/>
              <a:gd name="T22" fmla="*/ 52 w 121"/>
              <a:gd name="T23" fmla="*/ 32 h 130"/>
              <a:gd name="T24" fmla="*/ 76 w 121"/>
              <a:gd name="T25" fmla="*/ 69 h 130"/>
              <a:gd name="T26" fmla="*/ 71 w 121"/>
              <a:gd name="T27" fmla="*/ 99 h 130"/>
              <a:gd name="T28" fmla="*/ 71 w 121"/>
              <a:gd name="T29" fmla="*/ 99 h 130"/>
              <a:gd name="T30" fmla="*/ 71 w 121"/>
              <a:gd name="T31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0">
                <a:moveTo>
                  <a:pt x="111" y="48"/>
                </a:moveTo>
                <a:cubicBezTo>
                  <a:pt x="101" y="13"/>
                  <a:pt x="79" y="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12" y="20"/>
                  <a:pt x="0" y="45"/>
                  <a:pt x="10" y="82"/>
                </a:cubicBezTo>
                <a:cubicBezTo>
                  <a:pt x="20" y="116"/>
                  <a:pt x="42" y="130"/>
                  <a:pt x="74" y="121"/>
                </a:cubicBezTo>
                <a:cubicBezTo>
                  <a:pt x="75" y="120"/>
                  <a:pt x="76" y="120"/>
                  <a:pt x="77" y="120"/>
                </a:cubicBezTo>
                <a:cubicBezTo>
                  <a:pt x="109" y="109"/>
                  <a:pt x="121" y="83"/>
                  <a:pt x="111" y="48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  <a:cubicBezTo>
                  <a:pt x="60" y="102"/>
                  <a:pt x="54" y="93"/>
                  <a:pt x="45" y="63"/>
                </a:cubicBezTo>
                <a:cubicBezTo>
                  <a:pt x="40" y="44"/>
                  <a:pt x="41" y="35"/>
                  <a:pt x="50" y="33"/>
                </a:cubicBezTo>
                <a:cubicBezTo>
                  <a:pt x="51" y="33"/>
                  <a:pt x="52" y="33"/>
                  <a:pt x="52" y="32"/>
                </a:cubicBezTo>
                <a:cubicBezTo>
                  <a:pt x="62" y="31"/>
                  <a:pt x="68" y="41"/>
                  <a:pt x="76" y="69"/>
                </a:cubicBezTo>
                <a:cubicBezTo>
                  <a:pt x="82" y="88"/>
                  <a:pt x="80" y="97"/>
                  <a:pt x="71" y="99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29"/>
          <p:cNvSpPr>
            <a:spLocks noEditPoints="1"/>
          </p:cNvSpPr>
          <p:nvPr/>
        </p:nvSpPr>
        <p:spPr bwMode="auto">
          <a:xfrm>
            <a:off x="3267076" y="2757488"/>
            <a:ext cx="114300" cy="200025"/>
          </a:xfrm>
          <a:custGeom>
            <a:avLst/>
            <a:gdLst>
              <a:gd name="T0" fmla="*/ 66 w 72"/>
              <a:gd name="T1" fmla="*/ 88 h 126"/>
              <a:gd name="T2" fmla="*/ 65 w 72"/>
              <a:gd name="T3" fmla="*/ 86 h 126"/>
              <a:gd name="T4" fmla="*/ 60 w 72"/>
              <a:gd name="T5" fmla="*/ 66 h 126"/>
              <a:gd name="T6" fmla="*/ 51 w 72"/>
              <a:gd name="T7" fmla="*/ 29 h 126"/>
              <a:gd name="T8" fmla="*/ 63 w 72"/>
              <a:gd name="T9" fmla="*/ 17 h 126"/>
              <a:gd name="T10" fmla="*/ 60 w 72"/>
              <a:gd name="T11" fmla="*/ 0 h 126"/>
              <a:gd name="T12" fmla="*/ 42 w 72"/>
              <a:gd name="T13" fmla="*/ 6 h 126"/>
              <a:gd name="T14" fmla="*/ 26 w 72"/>
              <a:gd name="T15" fmla="*/ 11 h 126"/>
              <a:gd name="T16" fmla="*/ 0 w 72"/>
              <a:gd name="T17" fmla="*/ 19 h 126"/>
              <a:gd name="T18" fmla="*/ 2 w 72"/>
              <a:gd name="T19" fmla="*/ 31 h 126"/>
              <a:gd name="T20" fmla="*/ 4 w 72"/>
              <a:gd name="T21" fmla="*/ 33 h 126"/>
              <a:gd name="T22" fmla="*/ 8 w 72"/>
              <a:gd name="T23" fmla="*/ 31 h 126"/>
              <a:gd name="T24" fmla="*/ 16 w 72"/>
              <a:gd name="T25" fmla="*/ 38 h 126"/>
              <a:gd name="T26" fmla="*/ 32 w 72"/>
              <a:gd name="T27" fmla="*/ 93 h 126"/>
              <a:gd name="T28" fmla="*/ 26 w 72"/>
              <a:gd name="T29" fmla="*/ 111 h 126"/>
              <a:gd name="T30" fmla="*/ 28 w 72"/>
              <a:gd name="T31" fmla="*/ 126 h 126"/>
              <a:gd name="T32" fmla="*/ 62 w 72"/>
              <a:gd name="T33" fmla="*/ 115 h 126"/>
              <a:gd name="T34" fmla="*/ 72 w 72"/>
              <a:gd name="T35" fmla="*/ 112 h 126"/>
              <a:gd name="T36" fmla="*/ 66 w 72"/>
              <a:gd name="T37" fmla="*/ 88 h 126"/>
              <a:gd name="T38" fmla="*/ 66 w 72"/>
              <a:gd name="T39" fmla="*/ 88 h 126"/>
              <a:gd name="T40" fmla="*/ 66 w 72"/>
              <a:gd name="T4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26">
                <a:moveTo>
                  <a:pt x="66" y="88"/>
                </a:moveTo>
                <a:cubicBezTo>
                  <a:pt x="66" y="88"/>
                  <a:pt x="65" y="87"/>
                  <a:pt x="65" y="86"/>
                </a:cubicBezTo>
                <a:cubicBezTo>
                  <a:pt x="63" y="79"/>
                  <a:pt x="61" y="72"/>
                  <a:pt x="60" y="66"/>
                </a:cubicBezTo>
                <a:cubicBezTo>
                  <a:pt x="56" y="52"/>
                  <a:pt x="53" y="40"/>
                  <a:pt x="51" y="29"/>
                </a:cubicBezTo>
                <a:cubicBezTo>
                  <a:pt x="50" y="24"/>
                  <a:pt x="52" y="21"/>
                  <a:pt x="63" y="17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1" y="3"/>
                  <a:pt x="42" y="6"/>
                </a:cubicBezTo>
                <a:cubicBezTo>
                  <a:pt x="36" y="8"/>
                  <a:pt x="29" y="10"/>
                  <a:pt x="26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31"/>
                  <a:pt x="2" y="31"/>
                  <a:pt x="2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6" y="32"/>
                  <a:pt x="8" y="31"/>
                </a:cubicBezTo>
                <a:cubicBezTo>
                  <a:pt x="13" y="30"/>
                  <a:pt x="15" y="31"/>
                  <a:pt x="16" y="38"/>
                </a:cubicBezTo>
                <a:cubicBezTo>
                  <a:pt x="32" y="93"/>
                  <a:pt x="32" y="93"/>
                  <a:pt x="32" y="93"/>
                </a:cubicBezTo>
                <a:cubicBezTo>
                  <a:pt x="35" y="103"/>
                  <a:pt x="33" y="107"/>
                  <a:pt x="26" y="111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46" y="120"/>
                  <a:pt x="62" y="115"/>
                </a:cubicBezTo>
                <a:cubicBezTo>
                  <a:pt x="72" y="112"/>
                  <a:pt x="72" y="112"/>
                  <a:pt x="72" y="112"/>
                </a:cubicBezTo>
                <a:lnTo>
                  <a:pt x="66" y="88"/>
                </a:lnTo>
                <a:close/>
                <a:moveTo>
                  <a:pt x="66" y="88"/>
                </a:moveTo>
                <a:cubicBezTo>
                  <a:pt x="66" y="88"/>
                  <a:pt x="66" y="88"/>
                  <a:pt x="66" y="8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30"/>
          <p:cNvSpPr>
            <a:spLocks noEditPoints="1"/>
          </p:cNvSpPr>
          <p:nvPr/>
        </p:nvSpPr>
        <p:spPr bwMode="auto">
          <a:xfrm>
            <a:off x="3371851" y="2840038"/>
            <a:ext cx="74613" cy="95250"/>
          </a:xfrm>
          <a:custGeom>
            <a:avLst/>
            <a:gdLst>
              <a:gd name="T0" fmla="*/ 47 w 47"/>
              <a:gd name="T1" fmla="*/ 47 h 60"/>
              <a:gd name="T2" fmla="*/ 38 w 47"/>
              <a:gd name="T3" fmla="*/ 2 h 60"/>
              <a:gd name="T4" fmla="*/ 36 w 47"/>
              <a:gd name="T5" fmla="*/ 0 h 60"/>
              <a:gd name="T6" fmla="*/ 15 w 47"/>
              <a:gd name="T7" fmla="*/ 8 h 60"/>
              <a:gd name="T8" fmla="*/ 7 w 47"/>
              <a:gd name="T9" fmla="*/ 39 h 60"/>
              <a:gd name="T10" fmla="*/ 0 w 47"/>
              <a:gd name="T11" fmla="*/ 36 h 60"/>
              <a:gd name="T12" fmla="*/ 7 w 47"/>
              <a:gd name="T13" fmla="*/ 60 h 60"/>
              <a:gd name="T14" fmla="*/ 45 w 47"/>
              <a:gd name="T15" fmla="*/ 50 h 60"/>
              <a:gd name="T16" fmla="*/ 47 w 47"/>
              <a:gd name="T17" fmla="*/ 47 h 60"/>
              <a:gd name="T18" fmla="*/ 47 w 47"/>
              <a:gd name="T19" fmla="*/ 47 h 60"/>
              <a:gd name="T20" fmla="*/ 47 w 47"/>
              <a:gd name="T21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60">
                <a:moveTo>
                  <a:pt x="47" y="47"/>
                </a:moveTo>
                <a:cubicBezTo>
                  <a:pt x="42" y="23"/>
                  <a:pt x="38" y="2"/>
                  <a:pt x="38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15" y="8"/>
                  <a:pt x="15" y="8"/>
                  <a:pt x="15" y="8"/>
                </a:cubicBezTo>
                <a:cubicBezTo>
                  <a:pt x="20" y="30"/>
                  <a:pt x="19" y="36"/>
                  <a:pt x="7" y="39"/>
                </a:cubicBezTo>
                <a:cubicBezTo>
                  <a:pt x="4" y="40"/>
                  <a:pt x="1" y="39"/>
                  <a:pt x="0" y="36"/>
                </a:cubicBezTo>
                <a:cubicBezTo>
                  <a:pt x="7" y="60"/>
                  <a:pt x="7" y="60"/>
                  <a:pt x="7" y="60"/>
                </a:cubicBezTo>
                <a:cubicBezTo>
                  <a:pt x="27" y="54"/>
                  <a:pt x="45" y="50"/>
                  <a:pt x="45" y="50"/>
                </a:cubicBezTo>
                <a:lnTo>
                  <a:pt x="47" y="47"/>
                </a:lnTo>
                <a:close/>
                <a:moveTo>
                  <a:pt x="47" y="47"/>
                </a:moveTo>
                <a:cubicBezTo>
                  <a:pt x="47" y="47"/>
                  <a:pt x="47" y="47"/>
                  <a:pt x="47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31"/>
          <p:cNvSpPr>
            <a:spLocks noEditPoints="1"/>
          </p:cNvSpPr>
          <p:nvPr/>
        </p:nvSpPr>
        <p:spPr bwMode="auto">
          <a:xfrm>
            <a:off x="3373438" y="2260600"/>
            <a:ext cx="71438" cy="71438"/>
          </a:xfrm>
          <a:custGeom>
            <a:avLst/>
            <a:gdLst>
              <a:gd name="T0" fmla="*/ 17 w 45"/>
              <a:gd name="T1" fmla="*/ 3 h 45"/>
              <a:gd name="T2" fmla="*/ 3 w 45"/>
              <a:gd name="T3" fmla="*/ 28 h 45"/>
              <a:gd name="T4" fmla="*/ 28 w 45"/>
              <a:gd name="T5" fmla="*/ 42 h 45"/>
              <a:gd name="T6" fmla="*/ 42 w 45"/>
              <a:gd name="T7" fmla="*/ 17 h 45"/>
              <a:gd name="T8" fmla="*/ 17 w 45"/>
              <a:gd name="T9" fmla="*/ 3 h 45"/>
              <a:gd name="T10" fmla="*/ 17 w 45"/>
              <a:gd name="T11" fmla="*/ 3 h 45"/>
              <a:gd name="T12" fmla="*/ 17 w 45"/>
              <a:gd name="T13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5">
                <a:moveTo>
                  <a:pt x="17" y="3"/>
                </a:moveTo>
                <a:cubicBezTo>
                  <a:pt x="6" y="6"/>
                  <a:pt x="0" y="17"/>
                  <a:pt x="3" y="28"/>
                </a:cubicBezTo>
                <a:cubicBezTo>
                  <a:pt x="6" y="39"/>
                  <a:pt x="17" y="45"/>
                  <a:pt x="28" y="42"/>
                </a:cubicBezTo>
                <a:cubicBezTo>
                  <a:pt x="39" y="39"/>
                  <a:pt x="45" y="28"/>
                  <a:pt x="42" y="17"/>
                </a:cubicBezTo>
                <a:cubicBezTo>
                  <a:pt x="38" y="6"/>
                  <a:pt x="27" y="0"/>
                  <a:pt x="17" y="3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34"/>
          <p:cNvSpPr>
            <a:spLocks noEditPoints="1"/>
          </p:cNvSpPr>
          <p:nvPr/>
        </p:nvSpPr>
        <p:spPr bwMode="auto">
          <a:xfrm>
            <a:off x="884238" y="1090613"/>
            <a:ext cx="214313" cy="192088"/>
          </a:xfrm>
          <a:custGeom>
            <a:avLst/>
            <a:gdLst>
              <a:gd name="T0" fmla="*/ 47 w 135"/>
              <a:gd name="T1" fmla="*/ 79 h 121"/>
              <a:gd name="T2" fmla="*/ 46 w 135"/>
              <a:gd name="T3" fmla="*/ 89 h 121"/>
              <a:gd name="T4" fmla="*/ 12 w 135"/>
              <a:gd name="T5" fmla="*/ 118 h 121"/>
              <a:gd name="T6" fmla="*/ 3 w 135"/>
              <a:gd name="T7" fmla="*/ 118 h 121"/>
              <a:gd name="T8" fmla="*/ 3 w 135"/>
              <a:gd name="T9" fmla="*/ 108 h 121"/>
              <a:gd name="T10" fmla="*/ 37 w 135"/>
              <a:gd name="T11" fmla="*/ 78 h 121"/>
              <a:gd name="T12" fmla="*/ 47 w 135"/>
              <a:gd name="T13" fmla="*/ 79 h 121"/>
              <a:gd name="T14" fmla="*/ 133 w 135"/>
              <a:gd name="T15" fmla="*/ 3 h 121"/>
              <a:gd name="T16" fmla="*/ 132 w 135"/>
              <a:gd name="T17" fmla="*/ 13 h 121"/>
              <a:gd name="T18" fmla="*/ 98 w 135"/>
              <a:gd name="T19" fmla="*/ 43 h 121"/>
              <a:gd name="T20" fmla="*/ 88 w 135"/>
              <a:gd name="T21" fmla="*/ 42 h 121"/>
              <a:gd name="T22" fmla="*/ 89 w 135"/>
              <a:gd name="T23" fmla="*/ 32 h 121"/>
              <a:gd name="T24" fmla="*/ 123 w 135"/>
              <a:gd name="T25" fmla="*/ 3 h 121"/>
              <a:gd name="T26" fmla="*/ 133 w 135"/>
              <a:gd name="T27" fmla="*/ 3 h 121"/>
              <a:gd name="T28" fmla="*/ 133 w 135"/>
              <a:gd name="T29" fmla="*/ 3 h 121"/>
              <a:gd name="T30" fmla="*/ 133 w 135"/>
              <a:gd name="T31" fmla="*/ 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1">
                <a:moveTo>
                  <a:pt x="47" y="79"/>
                </a:moveTo>
                <a:cubicBezTo>
                  <a:pt x="50" y="82"/>
                  <a:pt x="49" y="86"/>
                  <a:pt x="46" y="8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9" y="121"/>
                  <a:pt x="5" y="121"/>
                  <a:pt x="3" y="118"/>
                </a:cubicBezTo>
                <a:cubicBezTo>
                  <a:pt x="0" y="115"/>
                  <a:pt x="0" y="110"/>
                  <a:pt x="3" y="108"/>
                </a:cubicBezTo>
                <a:cubicBezTo>
                  <a:pt x="37" y="78"/>
                  <a:pt x="37" y="78"/>
                  <a:pt x="37" y="78"/>
                </a:cubicBezTo>
                <a:cubicBezTo>
                  <a:pt x="40" y="75"/>
                  <a:pt x="44" y="76"/>
                  <a:pt x="47" y="79"/>
                </a:cubicBezTo>
                <a:close/>
                <a:moveTo>
                  <a:pt x="133" y="3"/>
                </a:moveTo>
                <a:cubicBezTo>
                  <a:pt x="135" y="6"/>
                  <a:pt x="135" y="11"/>
                  <a:pt x="132" y="13"/>
                </a:cubicBezTo>
                <a:cubicBezTo>
                  <a:pt x="98" y="43"/>
                  <a:pt x="98" y="43"/>
                  <a:pt x="98" y="43"/>
                </a:cubicBezTo>
                <a:cubicBezTo>
                  <a:pt x="95" y="46"/>
                  <a:pt x="91" y="45"/>
                  <a:pt x="88" y="42"/>
                </a:cubicBezTo>
                <a:cubicBezTo>
                  <a:pt x="86" y="39"/>
                  <a:pt x="86" y="35"/>
                  <a:pt x="89" y="32"/>
                </a:cubicBezTo>
                <a:cubicBezTo>
                  <a:pt x="123" y="3"/>
                  <a:pt x="123" y="3"/>
                  <a:pt x="123" y="3"/>
                </a:cubicBezTo>
                <a:cubicBezTo>
                  <a:pt x="126" y="0"/>
                  <a:pt x="130" y="1"/>
                  <a:pt x="133" y="3"/>
                </a:cubicBezTo>
                <a:close/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35"/>
          <p:cNvSpPr>
            <a:spLocks noEditPoints="1"/>
          </p:cNvSpPr>
          <p:nvPr/>
        </p:nvSpPr>
        <p:spPr bwMode="auto">
          <a:xfrm>
            <a:off x="895351" y="1079500"/>
            <a:ext cx="192088" cy="214313"/>
          </a:xfrm>
          <a:custGeom>
            <a:avLst/>
            <a:gdLst>
              <a:gd name="T0" fmla="*/ 14 w 121"/>
              <a:gd name="T1" fmla="*/ 3 h 135"/>
              <a:gd name="T2" fmla="*/ 43 w 121"/>
              <a:gd name="T3" fmla="*/ 37 h 135"/>
              <a:gd name="T4" fmla="*/ 43 w 121"/>
              <a:gd name="T5" fmla="*/ 47 h 135"/>
              <a:gd name="T6" fmla="*/ 33 w 121"/>
              <a:gd name="T7" fmla="*/ 46 h 135"/>
              <a:gd name="T8" fmla="*/ 3 w 121"/>
              <a:gd name="T9" fmla="*/ 12 h 135"/>
              <a:gd name="T10" fmla="*/ 4 w 121"/>
              <a:gd name="T11" fmla="*/ 3 h 135"/>
              <a:gd name="T12" fmla="*/ 14 w 121"/>
              <a:gd name="T13" fmla="*/ 3 h 135"/>
              <a:gd name="T14" fmla="*/ 89 w 121"/>
              <a:gd name="T15" fmla="*/ 89 h 135"/>
              <a:gd name="T16" fmla="*/ 118 w 121"/>
              <a:gd name="T17" fmla="*/ 123 h 135"/>
              <a:gd name="T18" fmla="*/ 118 w 121"/>
              <a:gd name="T19" fmla="*/ 133 h 135"/>
              <a:gd name="T20" fmla="*/ 108 w 121"/>
              <a:gd name="T21" fmla="*/ 132 h 135"/>
              <a:gd name="T22" fmla="*/ 78 w 121"/>
              <a:gd name="T23" fmla="*/ 98 h 135"/>
              <a:gd name="T24" fmla="*/ 79 w 121"/>
              <a:gd name="T25" fmla="*/ 88 h 135"/>
              <a:gd name="T26" fmla="*/ 89 w 121"/>
              <a:gd name="T27" fmla="*/ 89 h 135"/>
              <a:gd name="T28" fmla="*/ 89 w 121"/>
              <a:gd name="T29" fmla="*/ 89 h 135"/>
              <a:gd name="T30" fmla="*/ 89 w 121"/>
              <a:gd name="T31" fmla="*/ 8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5">
                <a:moveTo>
                  <a:pt x="14" y="3"/>
                </a:moveTo>
                <a:cubicBezTo>
                  <a:pt x="43" y="37"/>
                  <a:pt x="43" y="37"/>
                  <a:pt x="43" y="37"/>
                </a:cubicBezTo>
                <a:cubicBezTo>
                  <a:pt x="46" y="40"/>
                  <a:pt x="46" y="44"/>
                  <a:pt x="43" y="47"/>
                </a:cubicBezTo>
                <a:cubicBezTo>
                  <a:pt x="40" y="50"/>
                  <a:pt x="35" y="49"/>
                  <a:pt x="33" y="46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0"/>
                  <a:pt x="1" y="5"/>
                  <a:pt x="4" y="3"/>
                </a:cubicBezTo>
                <a:cubicBezTo>
                  <a:pt x="6" y="0"/>
                  <a:pt x="11" y="0"/>
                  <a:pt x="14" y="3"/>
                </a:cubicBezTo>
                <a:close/>
                <a:moveTo>
                  <a:pt x="89" y="89"/>
                </a:moveTo>
                <a:cubicBezTo>
                  <a:pt x="118" y="123"/>
                  <a:pt x="118" y="123"/>
                  <a:pt x="118" y="123"/>
                </a:cubicBezTo>
                <a:cubicBezTo>
                  <a:pt x="121" y="126"/>
                  <a:pt x="121" y="130"/>
                  <a:pt x="118" y="133"/>
                </a:cubicBezTo>
                <a:cubicBezTo>
                  <a:pt x="115" y="135"/>
                  <a:pt x="110" y="135"/>
                  <a:pt x="108" y="132"/>
                </a:cubicBezTo>
                <a:cubicBezTo>
                  <a:pt x="78" y="98"/>
                  <a:pt x="78" y="98"/>
                  <a:pt x="78" y="98"/>
                </a:cubicBezTo>
                <a:cubicBezTo>
                  <a:pt x="76" y="95"/>
                  <a:pt x="76" y="91"/>
                  <a:pt x="79" y="88"/>
                </a:cubicBezTo>
                <a:cubicBezTo>
                  <a:pt x="82" y="86"/>
                  <a:pt x="86" y="86"/>
                  <a:pt x="89" y="89"/>
                </a:cubicBezTo>
                <a:close/>
                <a:moveTo>
                  <a:pt x="89" y="89"/>
                </a:moveTo>
                <a:cubicBezTo>
                  <a:pt x="89" y="89"/>
                  <a:pt x="89" y="89"/>
                  <a:pt x="89" y="8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2" name="组合 221"/>
          <p:cNvGrpSpPr/>
          <p:nvPr/>
        </p:nvGrpSpPr>
        <p:grpSpPr>
          <a:xfrm>
            <a:off x="0" y="2002523"/>
            <a:ext cx="11401425" cy="2487613"/>
            <a:chOff x="0" y="2002523"/>
            <a:chExt cx="11401425" cy="2487613"/>
          </a:xfrm>
        </p:grpSpPr>
        <p:grpSp>
          <p:nvGrpSpPr>
            <p:cNvPr id="223" name="Group 221"/>
            <p:cNvGrpSpPr/>
            <p:nvPr/>
          </p:nvGrpSpPr>
          <p:grpSpPr bwMode="auto">
            <a:xfrm>
              <a:off x="0" y="2002523"/>
              <a:ext cx="11401425" cy="2487613"/>
              <a:chOff x="249" y="676"/>
              <a:chExt cx="7182" cy="1567"/>
            </a:xfrm>
          </p:grpSpPr>
          <p:sp>
            <p:nvSpPr>
              <p:cNvPr id="226" name="Freeform 22"/>
              <p:cNvSpPr>
                <a:spLocks noEditPoints="1"/>
              </p:cNvSpPr>
              <p:nvPr userDrawn="1"/>
            </p:nvSpPr>
            <p:spPr bwMode="auto">
              <a:xfrm>
                <a:off x="375" y="1179"/>
                <a:ext cx="258" cy="811"/>
              </a:xfrm>
              <a:custGeom>
                <a:avLst/>
                <a:gdLst>
                  <a:gd name="T0" fmla="*/ 37 w 258"/>
                  <a:gd name="T1" fmla="*/ 2 h 811"/>
                  <a:gd name="T2" fmla="*/ 1 w 258"/>
                  <a:gd name="T3" fmla="*/ 12 h 811"/>
                  <a:gd name="T4" fmla="*/ 1 w 258"/>
                  <a:gd name="T5" fmla="*/ 0 h 811"/>
                  <a:gd name="T6" fmla="*/ 1 w 258"/>
                  <a:gd name="T7" fmla="*/ 12 h 811"/>
                  <a:gd name="T8" fmla="*/ 221 w 258"/>
                  <a:gd name="T9" fmla="*/ 811 h 811"/>
                  <a:gd name="T10" fmla="*/ 258 w 258"/>
                  <a:gd name="T11" fmla="*/ 801 h 811"/>
                  <a:gd name="T12" fmla="*/ 38 w 258"/>
                  <a:gd name="T13" fmla="*/ 7 h 811"/>
                  <a:gd name="T14" fmla="*/ 37 w 258"/>
                  <a:gd name="T15" fmla="*/ 2 h 811"/>
                  <a:gd name="T16" fmla="*/ 37 w 258"/>
                  <a:gd name="T17" fmla="*/ 2 h 811"/>
                  <a:gd name="T18" fmla="*/ 37 w 258"/>
                  <a:gd name="T19" fmla="*/ 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811">
                    <a:moveTo>
                      <a:pt x="37" y="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221" y="811"/>
                      <a:pt x="221" y="811"/>
                      <a:pt x="221" y="811"/>
                    </a:cubicBezTo>
                    <a:cubicBezTo>
                      <a:pt x="258" y="801"/>
                      <a:pt x="258" y="801"/>
                      <a:pt x="258" y="80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7" y="3"/>
                      <a:pt x="37" y="2"/>
                    </a:cubicBezTo>
                    <a:close/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3"/>
              <p:cNvSpPr>
                <a:spLocks noEditPoints="1"/>
              </p:cNvSpPr>
              <p:nvPr userDrawn="1"/>
            </p:nvSpPr>
            <p:spPr bwMode="auto">
              <a:xfrm>
                <a:off x="376" y="1165"/>
                <a:ext cx="36" cy="26"/>
              </a:xfrm>
              <a:custGeom>
                <a:avLst/>
                <a:gdLst>
                  <a:gd name="T0" fmla="*/ 36 w 36"/>
                  <a:gd name="T1" fmla="*/ 16 h 26"/>
                  <a:gd name="T2" fmla="*/ 13 w 36"/>
                  <a:gd name="T3" fmla="*/ 3 h 26"/>
                  <a:gd name="T4" fmla="*/ 0 w 36"/>
                  <a:gd name="T5" fmla="*/ 14 h 26"/>
                  <a:gd name="T6" fmla="*/ 0 w 36"/>
                  <a:gd name="T7" fmla="*/ 26 h 26"/>
                  <a:gd name="T8" fmla="*/ 36 w 36"/>
                  <a:gd name="T9" fmla="*/ 16 h 26"/>
                  <a:gd name="T10" fmla="*/ 36 w 36"/>
                  <a:gd name="T11" fmla="*/ 16 h 26"/>
                  <a:gd name="T12" fmla="*/ 36 w 3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6">
                    <a:moveTo>
                      <a:pt x="36" y="16"/>
                    </a:moveTo>
                    <a:cubicBezTo>
                      <a:pt x="33" y="6"/>
                      <a:pt x="23" y="0"/>
                      <a:pt x="13" y="3"/>
                    </a:cubicBezTo>
                    <a:cubicBezTo>
                      <a:pt x="7" y="5"/>
                      <a:pt x="2" y="9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36" y="16"/>
                    </a:ln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4"/>
              <p:cNvSpPr>
                <a:spLocks noEditPoints="1"/>
              </p:cNvSpPr>
              <p:nvPr userDrawn="1"/>
            </p:nvSpPr>
            <p:spPr bwMode="auto">
              <a:xfrm>
                <a:off x="376" y="1058"/>
                <a:ext cx="101" cy="122"/>
              </a:xfrm>
              <a:custGeom>
                <a:avLst/>
                <a:gdLst>
                  <a:gd name="T0" fmla="*/ 40 w 101"/>
                  <a:gd name="T1" fmla="*/ 0 h 122"/>
                  <a:gd name="T2" fmla="*/ 22 w 101"/>
                  <a:gd name="T3" fmla="*/ 5 h 122"/>
                  <a:gd name="T4" fmla="*/ 4 w 101"/>
                  <a:gd name="T5" fmla="*/ 10 h 122"/>
                  <a:gd name="T6" fmla="*/ 0 w 101"/>
                  <a:gd name="T7" fmla="*/ 121 h 122"/>
                  <a:gd name="T8" fmla="*/ 13 w 101"/>
                  <a:gd name="T9" fmla="*/ 110 h 122"/>
                  <a:gd name="T10" fmla="*/ 36 w 101"/>
                  <a:gd name="T11" fmla="*/ 122 h 122"/>
                  <a:gd name="T12" fmla="*/ 48 w 101"/>
                  <a:gd name="T13" fmla="*/ 100 h 122"/>
                  <a:gd name="T14" fmla="*/ 71 w 101"/>
                  <a:gd name="T15" fmla="*/ 112 h 122"/>
                  <a:gd name="T16" fmla="*/ 79 w 101"/>
                  <a:gd name="T17" fmla="*/ 92 h 122"/>
                  <a:gd name="T18" fmla="*/ 101 w 101"/>
                  <a:gd name="T19" fmla="*/ 93 h 122"/>
                  <a:gd name="T20" fmla="*/ 40 w 101"/>
                  <a:gd name="T21" fmla="*/ 0 h 122"/>
                  <a:gd name="T22" fmla="*/ 40 w 101"/>
                  <a:gd name="T23" fmla="*/ 0 h 122"/>
                  <a:gd name="T24" fmla="*/ 40 w 101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22">
                    <a:moveTo>
                      <a:pt x="40" y="0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6"/>
                      <a:pt x="7" y="111"/>
                      <a:pt x="13" y="110"/>
                    </a:cubicBezTo>
                    <a:cubicBezTo>
                      <a:pt x="23" y="107"/>
                      <a:pt x="33" y="112"/>
                      <a:pt x="36" y="122"/>
                    </a:cubicBezTo>
                    <a:cubicBezTo>
                      <a:pt x="33" y="112"/>
                      <a:pt x="39" y="102"/>
                      <a:pt x="48" y="100"/>
                    </a:cubicBezTo>
                    <a:cubicBezTo>
                      <a:pt x="58" y="97"/>
                      <a:pt x="69" y="103"/>
                      <a:pt x="71" y="112"/>
                    </a:cubicBezTo>
                    <a:cubicBezTo>
                      <a:pt x="69" y="105"/>
                      <a:pt x="72" y="96"/>
                      <a:pt x="79" y="92"/>
                    </a:cubicBezTo>
                    <a:cubicBezTo>
                      <a:pt x="86" y="88"/>
                      <a:pt x="95" y="88"/>
                      <a:pt x="101" y="93"/>
                    </a:cubicBezTo>
                    <a:lnTo>
                      <a:pt x="40" y="0"/>
                    </a:ln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5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6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7"/>
              <p:cNvSpPr>
                <a:spLocks noEditPoints="1"/>
              </p:cNvSpPr>
              <p:nvPr userDrawn="1"/>
            </p:nvSpPr>
            <p:spPr bwMode="auto">
              <a:xfrm>
                <a:off x="447" y="1161"/>
                <a:ext cx="256" cy="810"/>
              </a:xfrm>
              <a:custGeom>
                <a:avLst/>
                <a:gdLst>
                  <a:gd name="T0" fmla="*/ 1 w 256"/>
                  <a:gd name="T1" fmla="*/ 15 h 810"/>
                  <a:gd name="T2" fmla="*/ 220 w 256"/>
                  <a:gd name="T3" fmla="*/ 810 h 810"/>
                  <a:gd name="T4" fmla="*/ 256 w 256"/>
                  <a:gd name="T5" fmla="*/ 800 h 810"/>
                  <a:gd name="T6" fmla="*/ 35 w 256"/>
                  <a:gd name="T7" fmla="*/ 0 h 810"/>
                  <a:gd name="T8" fmla="*/ 0 w 256"/>
                  <a:gd name="T9" fmla="*/ 10 h 810"/>
                  <a:gd name="T10" fmla="*/ 1 w 256"/>
                  <a:gd name="T11" fmla="*/ 15 h 810"/>
                  <a:gd name="T12" fmla="*/ 1 w 256"/>
                  <a:gd name="T13" fmla="*/ 15 h 810"/>
                  <a:gd name="T14" fmla="*/ 1 w 256"/>
                  <a:gd name="T15" fmla="*/ 15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10">
                    <a:moveTo>
                      <a:pt x="1" y="15"/>
                    </a:moveTo>
                    <a:cubicBezTo>
                      <a:pt x="220" y="810"/>
                      <a:pt x="220" y="810"/>
                      <a:pt x="220" y="810"/>
                    </a:cubicBezTo>
                    <a:cubicBezTo>
                      <a:pt x="256" y="800"/>
                      <a:pt x="256" y="800"/>
                      <a:pt x="256" y="80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3"/>
                      <a:pt x="1" y="15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8"/>
              <p:cNvSpPr>
                <a:spLocks noEditPoints="1"/>
              </p:cNvSpPr>
              <p:nvPr userDrawn="1"/>
            </p:nvSpPr>
            <p:spPr bwMode="auto">
              <a:xfrm>
                <a:off x="477" y="115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5" y="6"/>
                      <a:pt x="2" y="2"/>
                      <a:pt x="0" y="0"/>
                    </a:cubicBezTo>
                    <a:lnTo>
                      <a:pt x="5" y="9"/>
                    </a:ln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9"/>
              <p:cNvSpPr>
                <a:spLocks noEditPoints="1"/>
              </p:cNvSpPr>
              <p:nvPr userDrawn="1"/>
            </p:nvSpPr>
            <p:spPr bwMode="auto">
              <a:xfrm>
                <a:off x="444" y="1147"/>
                <a:ext cx="38" cy="24"/>
              </a:xfrm>
              <a:custGeom>
                <a:avLst/>
                <a:gdLst>
                  <a:gd name="T0" fmla="*/ 16 w 38"/>
                  <a:gd name="T1" fmla="*/ 1 h 24"/>
                  <a:gd name="T2" fmla="*/ 3 w 38"/>
                  <a:gd name="T3" fmla="*/ 24 h 24"/>
                  <a:gd name="T4" fmla="*/ 38 w 38"/>
                  <a:gd name="T5" fmla="*/ 14 h 24"/>
                  <a:gd name="T6" fmla="*/ 33 w 38"/>
                  <a:gd name="T7" fmla="*/ 5 h 24"/>
                  <a:gd name="T8" fmla="*/ 16 w 38"/>
                  <a:gd name="T9" fmla="*/ 1 h 24"/>
                  <a:gd name="T10" fmla="*/ 16 w 38"/>
                  <a:gd name="T11" fmla="*/ 1 h 24"/>
                  <a:gd name="T12" fmla="*/ 16 w 3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16" y="1"/>
                    </a:moveTo>
                    <a:cubicBezTo>
                      <a:pt x="6" y="4"/>
                      <a:pt x="0" y="14"/>
                      <a:pt x="3" y="2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1"/>
                      <a:pt x="22" y="0"/>
                      <a:pt x="16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0"/>
              <p:cNvSpPr>
                <a:spLocks noEditPoints="1"/>
              </p:cNvSpPr>
              <p:nvPr userDrawn="1"/>
            </p:nvSpPr>
            <p:spPr bwMode="auto">
              <a:xfrm>
                <a:off x="410" y="1155"/>
                <a:ext cx="257" cy="825"/>
              </a:xfrm>
              <a:custGeom>
                <a:avLst/>
                <a:gdLst>
                  <a:gd name="T0" fmla="*/ 38 w 257"/>
                  <a:gd name="T1" fmla="*/ 21 h 825"/>
                  <a:gd name="T2" fmla="*/ 37 w 257"/>
                  <a:gd name="T3" fmla="*/ 16 h 825"/>
                  <a:gd name="T4" fmla="*/ 14 w 257"/>
                  <a:gd name="T5" fmla="*/ 3 h 825"/>
                  <a:gd name="T6" fmla="*/ 2 w 257"/>
                  <a:gd name="T7" fmla="*/ 14 h 825"/>
                  <a:gd name="T8" fmla="*/ 3 w 257"/>
                  <a:gd name="T9" fmla="*/ 30 h 825"/>
                  <a:gd name="T10" fmla="*/ 223 w 257"/>
                  <a:gd name="T11" fmla="*/ 825 h 825"/>
                  <a:gd name="T12" fmla="*/ 240 w 257"/>
                  <a:gd name="T13" fmla="*/ 820 h 825"/>
                  <a:gd name="T14" fmla="*/ 257 w 257"/>
                  <a:gd name="T15" fmla="*/ 815 h 825"/>
                  <a:gd name="T16" fmla="*/ 38 w 257"/>
                  <a:gd name="T17" fmla="*/ 21 h 825"/>
                  <a:gd name="T18" fmla="*/ 38 w 257"/>
                  <a:gd name="T19" fmla="*/ 21 h 825"/>
                  <a:gd name="T20" fmla="*/ 38 w 257"/>
                  <a:gd name="T21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825">
                    <a:moveTo>
                      <a:pt x="38" y="21"/>
                    </a:moveTo>
                    <a:cubicBezTo>
                      <a:pt x="38" y="19"/>
                      <a:pt x="38" y="18"/>
                      <a:pt x="37" y="16"/>
                    </a:cubicBezTo>
                    <a:cubicBezTo>
                      <a:pt x="34" y="6"/>
                      <a:pt x="24" y="0"/>
                      <a:pt x="14" y="3"/>
                    </a:cubicBezTo>
                    <a:cubicBezTo>
                      <a:pt x="9" y="4"/>
                      <a:pt x="4" y="9"/>
                      <a:pt x="2" y="14"/>
                    </a:cubicBezTo>
                    <a:cubicBezTo>
                      <a:pt x="0" y="19"/>
                      <a:pt x="0" y="26"/>
                      <a:pt x="3" y="30"/>
                    </a:cubicBezTo>
                    <a:cubicBezTo>
                      <a:pt x="223" y="825"/>
                      <a:pt x="223" y="825"/>
                      <a:pt x="223" y="825"/>
                    </a:cubicBezTo>
                    <a:cubicBezTo>
                      <a:pt x="240" y="820"/>
                      <a:pt x="240" y="820"/>
                      <a:pt x="240" y="820"/>
                    </a:cubicBezTo>
                    <a:cubicBezTo>
                      <a:pt x="257" y="815"/>
                      <a:pt x="257" y="815"/>
                      <a:pt x="257" y="815"/>
                    </a:cubicBezTo>
                    <a:lnTo>
                      <a:pt x="38" y="21"/>
                    </a:ln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1"/>
              <p:cNvSpPr>
                <a:spLocks noEditPoints="1"/>
              </p:cNvSpPr>
              <p:nvPr userDrawn="1"/>
            </p:nvSpPr>
            <p:spPr bwMode="auto">
              <a:xfrm>
                <a:off x="701" y="1093"/>
                <a:ext cx="72" cy="226"/>
              </a:xfrm>
              <a:custGeom>
                <a:avLst/>
                <a:gdLst>
                  <a:gd name="T0" fmla="*/ 72 w 72"/>
                  <a:gd name="T1" fmla="*/ 2 h 226"/>
                  <a:gd name="T2" fmla="*/ 0 w 72"/>
                  <a:gd name="T3" fmla="*/ 220 h 226"/>
                  <a:gd name="T4" fmla="*/ 41 w 72"/>
                  <a:gd name="T5" fmla="*/ 226 h 226"/>
                  <a:gd name="T6" fmla="*/ 72 w 72"/>
                  <a:gd name="T7" fmla="*/ 2 h 226"/>
                  <a:gd name="T8" fmla="*/ 72 w 72"/>
                  <a:gd name="T9" fmla="*/ 2 h 226"/>
                  <a:gd name="T10" fmla="*/ 72 w 72"/>
                  <a:gd name="T1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26">
                    <a:moveTo>
                      <a:pt x="72" y="2"/>
                    </a:moveTo>
                    <a:cubicBezTo>
                      <a:pt x="54" y="0"/>
                      <a:pt x="27" y="87"/>
                      <a:pt x="0" y="220"/>
                    </a:cubicBezTo>
                    <a:cubicBezTo>
                      <a:pt x="41" y="226"/>
                      <a:pt x="41" y="226"/>
                      <a:pt x="41" y="226"/>
                    </a:cubicBezTo>
                    <a:lnTo>
                      <a:pt x="72" y="2"/>
                    </a:lnTo>
                    <a:close/>
                    <a:moveTo>
                      <a:pt x="72" y="2"/>
                    </a:moveTo>
                    <a:cubicBezTo>
                      <a:pt x="72" y="2"/>
                      <a:pt x="72" y="2"/>
                      <a:pt x="7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2"/>
              <p:cNvSpPr>
                <a:spLocks noEditPoints="1"/>
              </p:cNvSpPr>
              <p:nvPr userDrawn="1"/>
            </p:nvSpPr>
            <p:spPr bwMode="auto">
              <a:xfrm>
                <a:off x="803" y="837"/>
                <a:ext cx="5" cy="39"/>
              </a:xfrm>
              <a:custGeom>
                <a:avLst/>
                <a:gdLst>
                  <a:gd name="T0" fmla="*/ 5 w 5"/>
                  <a:gd name="T1" fmla="*/ 0 h 39"/>
                  <a:gd name="T2" fmla="*/ 0 w 5"/>
                  <a:gd name="T3" fmla="*/ 39 h 39"/>
                  <a:gd name="T4" fmla="*/ 5 w 5"/>
                  <a:gd name="T5" fmla="*/ 0 h 39"/>
                  <a:gd name="T6" fmla="*/ 5 w 5"/>
                  <a:gd name="T7" fmla="*/ 0 h 39"/>
                  <a:gd name="T8" fmla="*/ 5 w 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9">
                    <a:moveTo>
                      <a:pt x="5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16"/>
                      <a:pt x="5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3"/>
              <p:cNvSpPr>
                <a:spLocks noEditPoints="1"/>
              </p:cNvSpPr>
              <p:nvPr userDrawn="1"/>
            </p:nvSpPr>
            <p:spPr bwMode="auto">
              <a:xfrm>
                <a:off x="717" y="837"/>
                <a:ext cx="128" cy="263"/>
              </a:xfrm>
              <a:custGeom>
                <a:avLst/>
                <a:gdLst>
                  <a:gd name="T0" fmla="*/ 91 w 128"/>
                  <a:gd name="T1" fmla="*/ 0 h 263"/>
                  <a:gd name="T2" fmla="*/ 86 w 128"/>
                  <a:gd name="T3" fmla="*/ 39 h 263"/>
                  <a:gd name="T4" fmla="*/ 67 w 128"/>
                  <a:gd name="T5" fmla="*/ 95 h 263"/>
                  <a:gd name="T6" fmla="*/ 4 w 128"/>
                  <a:gd name="T7" fmla="*/ 190 h 263"/>
                  <a:gd name="T8" fmla="*/ 56 w 128"/>
                  <a:gd name="T9" fmla="*/ 258 h 263"/>
                  <a:gd name="T10" fmla="*/ 124 w 128"/>
                  <a:gd name="T11" fmla="*/ 207 h 263"/>
                  <a:gd name="T12" fmla="*/ 91 w 128"/>
                  <a:gd name="T13" fmla="*/ 0 h 263"/>
                  <a:gd name="T14" fmla="*/ 91 w 128"/>
                  <a:gd name="T15" fmla="*/ 0 h 263"/>
                  <a:gd name="T16" fmla="*/ 91 w 128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63">
                    <a:moveTo>
                      <a:pt x="91" y="0"/>
                    </a:moveTo>
                    <a:cubicBezTo>
                      <a:pt x="91" y="0"/>
                      <a:pt x="91" y="16"/>
                      <a:pt x="86" y="39"/>
                    </a:cubicBezTo>
                    <a:cubicBezTo>
                      <a:pt x="82" y="55"/>
                      <a:pt x="76" y="75"/>
                      <a:pt x="67" y="95"/>
                    </a:cubicBezTo>
                    <a:cubicBezTo>
                      <a:pt x="49" y="130"/>
                      <a:pt x="9" y="160"/>
                      <a:pt x="4" y="190"/>
                    </a:cubicBezTo>
                    <a:cubicBezTo>
                      <a:pt x="0" y="223"/>
                      <a:pt x="23" y="254"/>
                      <a:pt x="56" y="258"/>
                    </a:cubicBezTo>
                    <a:cubicBezTo>
                      <a:pt x="89" y="263"/>
                      <a:pt x="119" y="240"/>
                      <a:pt x="124" y="207"/>
                    </a:cubicBezTo>
                    <a:cubicBezTo>
                      <a:pt x="128" y="174"/>
                      <a:pt x="120" y="61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4"/>
              <p:cNvSpPr>
                <a:spLocks noEditPoints="1"/>
              </p:cNvSpPr>
              <p:nvPr userDrawn="1"/>
            </p:nvSpPr>
            <p:spPr bwMode="auto">
              <a:xfrm>
                <a:off x="742" y="1095"/>
                <a:ext cx="51" cy="229"/>
              </a:xfrm>
              <a:custGeom>
                <a:avLst/>
                <a:gdLst>
                  <a:gd name="T0" fmla="*/ 41 w 51"/>
                  <a:gd name="T1" fmla="*/ 229 h 229"/>
                  <a:gd name="T2" fmla="*/ 31 w 51"/>
                  <a:gd name="T3" fmla="*/ 0 h 229"/>
                  <a:gd name="T4" fmla="*/ 0 w 51"/>
                  <a:gd name="T5" fmla="*/ 223 h 229"/>
                  <a:gd name="T6" fmla="*/ 41 w 51"/>
                  <a:gd name="T7" fmla="*/ 229 h 229"/>
                  <a:gd name="T8" fmla="*/ 41 w 51"/>
                  <a:gd name="T9" fmla="*/ 229 h 229"/>
                  <a:gd name="T10" fmla="*/ 41 w 51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9">
                    <a:moveTo>
                      <a:pt x="41" y="229"/>
                    </a:moveTo>
                    <a:cubicBezTo>
                      <a:pt x="51" y="94"/>
                      <a:pt x="48" y="3"/>
                      <a:pt x="31" y="0"/>
                    </a:cubicBezTo>
                    <a:cubicBezTo>
                      <a:pt x="0" y="223"/>
                      <a:pt x="0" y="223"/>
                      <a:pt x="0" y="223"/>
                    </a:cubicBezTo>
                    <a:lnTo>
                      <a:pt x="41" y="229"/>
                    </a:lnTo>
                    <a:close/>
                    <a:moveTo>
                      <a:pt x="41" y="229"/>
                    </a:moveTo>
                    <a:cubicBezTo>
                      <a:pt x="41" y="229"/>
                      <a:pt x="41" y="229"/>
                      <a:pt x="4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5"/>
              <p:cNvSpPr>
                <a:spLocks noEditPoints="1"/>
              </p:cNvSpPr>
              <p:nvPr userDrawn="1"/>
            </p:nvSpPr>
            <p:spPr bwMode="auto">
              <a:xfrm>
                <a:off x="621" y="1313"/>
                <a:ext cx="162" cy="692"/>
              </a:xfrm>
              <a:custGeom>
                <a:avLst/>
                <a:gdLst>
                  <a:gd name="T0" fmla="*/ 121 w 162"/>
                  <a:gd name="T1" fmla="*/ 5 h 692"/>
                  <a:gd name="T2" fmla="*/ 80 w 162"/>
                  <a:gd name="T3" fmla="*/ 0 h 692"/>
                  <a:gd name="T4" fmla="*/ 42 w 162"/>
                  <a:gd name="T5" fmla="*/ 228 h 692"/>
                  <a:gd name="T6" fmla="*/ 27 w 162"/>
                  <a:gd name="T7" fmla="*/ 688 h 692"/>
                  <a:gd name="T8" fmla="*/ 136 w 162"/>
                  <a:gd name="T9" fmla="*/ 241 h 692"/>
                  <a:gd name="T10" fmla="*/ 162 w 162"/>
                  <a:gd name="T11" fmla="*/ 11 h 692"/>
                  <a:gd name="T12" fmla="*/ 121 w 162"/>
                  <a:gd name="T13" fmla="*/ 5 h 692"/>
                  <a:gd name="T14" fmla="*/ 121 w 162"/>
                  <a:gd name="T15" fmla="*/ 5 h 692"/>
                  <a:gd name="T16" fmla="*/ 121 w 162"/>
                  <a:gd name="T17" fmla="*/ 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692">
                    <a:moveTo>
                      <a:pt x="121" y="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67" y="66"/>
                      <a:pt x="54" y="145"/>
                      <a:pt x="42" y="228"/>
                    </a:cubicBezTo>
                    <a:cubicBezTo>
                      <a:pt x="7" y="479"/>
                      <a:pt x="0" y="684"/>
                      <a:pt x="27" y="688"/>
                    </a:cubicBezTo>
                    <a:cubicBezTo>
                      <a:pt x="53" y="692"/>
                      <a:pt x="102" y="492"/>
                      <a:pt x="136" y="241"/>
                    </a:cubicBezTo>
                    <a:cubicBezTo>
                      <a:pt x="148" y="158"/>
                      <a:pt x="156" y="79"/>
                      <a:pt x="162" y="11"/>
                    </a:cubicBezTo>
                    <a:lnTo>
                      <a:pt x="121" y="5"/>
                    </a:lnTo>
                    <a:close/>
                    <a:moveTo>
                      <a:pt x="121" y="5"/>
                    </a:moveTo>
                    <a:cubicBezTo>
                      <a:pt x="121" y="5"/>
                      <a:pt x="121" y="5"/>
                      <a:pt x="121" y="5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6"/>
              <p:cNvSpPr>
                <a:spLocks noEditPoints="1"/>
              </p:cNvSpPr>
              <p:nvPr userDrawn="1"/>
            </p:nvSpPr>
            <p:spPr bwMode="auto">
              <a:xfrm>
                <a:off x="399" y="1468"/>
                <a:ext cx="452" cy="571"/>
              </a:xfrm>
              <a:custGeom>
                <a:avLst/>
                <a:gdLst>
                  <a:gd name="T0" fmla="*/ 414 w 452"/>
                  <a:gd name="T1" fmla="*/ 0 h 571"/>
                  <a:gd name="T2" fmla="*/ 38 w 452"/>
                  <a:gd name="T3" fmla="*/ 0 h 571"/>
                  <a:gd name="T4" fmla="*/ 2 w 452"/>
                  <a:gd name="T5" fmla="*/ 40 h 571"/>
                  <a:gd name="T6" fmla="*/ 12 w 452"/>
                  <a:gd name="T7" fmla="*/ 127 h 571"/>
                  <a:gd name="T8" fmla="*/ 63 w 452"/>
                  <a:gd name="T9" fmla="*/ 90 h 571"/>
                  <a:gd name="T10" fmla="*/ 117 w 452"/>
                  <a:gd name="T11" fmla="*/ 130 h 571"/>
                  <a:gd name="T12" fmla="*/ 171 w 452"/>
                  <a:gd name="T13" fmla="*/ 90 h 571"/>
                  <a:gd name="T14" fmla="*/ 226 w 452"/>
                  <a:gd name="T15" fmla="*/ 130 h 571"/>
                  <a:gd name="T16" fmla="*/ 280 w 452"/>
                  <a:gd name="T17" fmla="*/ 90 h 571"/>
                  <a:gd name="T18" fmla="*/ 335 w 452"/>
                  <a:gd name="T19" fmla="*/ 130 h 571"/>
                  <a:gd name="T20" fmla="*/ 389 w 452"/>
                  <a:gd name="T21" fmla="*/ 90 h 571"/>
                  <a:gd name="T22" fmla="*/ 440 w 452"/>
                  <a:gd name="T23" fmla="*/ 128 h 571"/>
                  <a:gd name="T24" fmla="*/ 450 w 452"/>
                  <a:gd name="T25" fmla="*/ 40 h 571"/>
                  <a:gd name="T26" fmla="*/ 414 w 452"/>
                  <a:gd name="T27" fmla="*/ 0 h 571"/>
                  <a:gd name="T28" fmla="*/ 389 w 452"/>
                  <a:gd name="T29" fmla="*/ 146 h 571"/>
                  <a:gd name="T30" fmla="*/ 334 w 452"/>
                  <a:gd name="T31" fmla="*/ 186 h 571"/>
                  <a:gd name="T32" fmla="*/ 280 w 452"/>
                  <a:gd name="T33" fmla="*/ 146 h 571"/>
                  <a:gd name="T34" fmla="*/ 225 w 452"/>
                  <a:gd name="T35" fmla="*/ 186 h 571"/>
                  <a:gd name="T36" fmla="*/ 171 w 452"/>
                  <a:gd name="T37" fmla="*/ 146 h 571"/>
                  <a:gd name="T38" fmla="*/ 117 w 452"/>
                  <a:gd name="T39" fmla="*/ 186 h 571"/>
                  <a:gd name="T40" fmla="*/ 62 w 452"/>
                  <a:gd name="T41" fmla="*/ 146 h 571"/>
                  <a:gd name="T42" fmla="*/ 18 w 452"/>
                  <a:gd name="T43" fmla="*/ 179 h 571"/>
                  <a:gd name="T44" fmla="*/ 58 w 452"/>
                  <a:gd name="T45" fmla="*/ 531 h 571"/>
                  <a:gd name="T46" fmla="*/ 103 w 452"/>
                  <a:gd name="T47" fmla="*/ 571 h 571"/>
                  <a:gd name="T48" fmla="*/ 353 w 452"/>
                  <a:gd name="T49" fmla="*/ 571 h 571"/>
                  <a:gd name="T50" fmla="*/ 398 w 452"/>
                  <a:gd name="T51" fmla="*/ 531 h 571"/>
                  <a:gd name="T52" fmla="*/ 435 w 452"/>
                  <a:gd name="T53" fmla="*/ 180 h 571"/>
                  <a:gd name="T54" fmla="*/ 389 w 452"/>
                  <a:gd name="T55" fmla="*/ 146 h 571"/>
                  <a:gd name="T56" fmla="*/ 389 w 452"/>
                  <a:gd name="T57" fmla="*/ 146 h 571"/>
                  <a:gd name="T58" fmla="*/ 389 w 452"/>
                  <a:gd name="T59" fmla="*/ 146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71">
                    <a:moveTo>
                      <a:pt x="41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6" y="0"/>
                      <a:pt x="0" y="18"/>
                      <a:pt x="2" y="4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50" y="40"/>
                      <a:pt x="450" y="40"/>
                      <a:pt x="450" y="40"/>
                    </a:cubicBezTo>
                    <a:cubicBezTo>
                      <a:pt x="452" y="18"/>
                      <a:pt x="436" y="0"/>
                      <a:pt x="414" y="0"/>
                    </a:cubicBezTo>
                    <a:close/>
                    <a:moveTo>
                      <a:pt x="389" y="146"/>
                    </a:moveTo>
                    <a:cubicBezTo>
                      <a:pt x="334" y="186"/>
                      <a:pt x="334" y="186"/>
                      <a:pt x="334" y="186"/>
                    </a:cubicBezTo>
                    <a:cubicBezTo>
                      <a:pt x="280" y="146"/>
                      <a:pt x="280" y="146"/>
                      <a:pt x="280" y="146"/>
                    </a:cubicBezTo>
                    <a:cubicBezTo>
                      <a:pt x="225" y="186"/>
                      <a:pt x="225" y="186"/>
                      <a:pt x="225" y="18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58" y="531"/>
                      <a:pt x="58" y="531"/>
                      <a:pt x="58" y="531"/>
                    </a:cubicBezTo>
                    <a:cubicBezTo>
                      <a:pt x="60" y="553"/>
                      <a:pt x="81" y="571"/>
                      <a:pt x="103" y="571"/>
                    </a:cubicBezTo>
                    <a:cubicBezTo>
                      <a:pt x="353" y="571"/>
                      <a:pt x="353" y="571"/>
                      <a:pt x="353" y="571"/>
                    </a:cubicBezTo>
                    <a:cubicBezTo>
                      <a:pt x="376" y="571"/>
                      <a:pt x="395" y="553"/>
                      <a:pt x="398" y="531"/>
                    </a:cubicBezTo>
                    <a:cubicBezTo>
                      <a:pt x="435" y="180"/>
                      <a:pt x="435" y="180"/>
                      <a:pt x="435" y="180"/>
                    </a:cubicBezTo>
                    <a:lnTo>
                      <a:pt x="389" y="146"/>
                    </a:lnTo>
                    <a:close/>
                    <a:moveTo>
                      <a:pt x="389" y="146"/>
                    </a:moveTo>
                    <a:cubicBezTo>
                      <a:pt x="389" y="146"/>
                      <a:pt x="389" y="146"/>
                      <a:pt x="389" y="146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7"/>
              <p:cNvSpPr>
                <a:spLocks noEditPoints="1"/>
              </p:cNvSpPr>
              <p:nvPr userDrawn="1"/>
            </p:nvSpPr>
            <p:spPr bwMode="auto">
              <a:xfrm>
                <a:off x="249" y="1558"/>
                <a:ext cx="7182" cy="685"/>
              </a:xfrm>
              <a:custGeom>
                <a:avLst/>
                <a:gdLst>
                  <a:gd name="T0" fmla="*/ 539 w 7184"/>
                  <a:gd name="T1" fmla="*/ 0 h 685"/>
                  <a:gd name="T2" fmla="*/ 484 w 7184"/>
                  <a:gd name="T3" fmla="*/ 40 h 685"/>
                  <a:gd name="T4" fmla="*/ 430 w 7184"/>
                  <a:gd name="T5" fmla="*/ 0 h 685"/>
                  <a:gd name="T6" fmla="*/ 376 w 7184"/>
                  <a:gd name="T7" fmla="*/ 40 h 685"/>
                  <a:gd name="T8" fmla="*/ 375 w 7184"/>
                  <a:gd name="T9" fmla="*/ 40 h 685"/>
                  <a:gd name="T10" fmla="*/ 321 w 7184"/>
                  <a:gd name="T11" fmla="*/ 0 h 685"/>
                  <a:gd name="T12" fmla="*/ 267 w 7184"/>
                  <a:gd name="T13" fmla="*/ 40 h 685"/>
                  <a:gd name="T14" fmla="*/ 213 w 7184"/>
                  <a:gd name="T15" fmla="*/ 0 h 685"/>
                  <a:gd name="T16" fmla="*/ 162 w 7184"/>
                  <a:gd name="T17" fmla="*/ 37 h 685"/>
                  <a:gd name="T18" fmla="*/ 168 w 7184"/>
                  <a:gd name="T19" fmla="*/ 88 h 685"/>
                  <a:gd name="T20" fmla="*/ 213 w 7184"/>
                  <a:gd name="T21" fmla="*/ 56 h 685"/>
                  <a:gd name="T22" fmla="*/ 267 w 7184"/>
                  <a:gd name="T23" fmla="*/ 96 h 685"/>
                  <a:gd name="T24" fmla="*/ 321 w 7184"/>
                  <a:gd name="T25" fmla="*/ 56 h 685"/>
                  <a:gd name="T26" fmla="*/ 375 w 7184"/>
                  <a:gd name="T27" fmla="*/ 96 h 685"/>
                  <a:gd name="T28" fmla="*/ 376 w 7184"/>
                  <a:gd name="T29" fmla="*/ 96 h 685"/>
                  <a:gd name="T30" fmla="*/ 430 w 7184"/>
                  <a:gd name="T31" fmla="*/ 56 h 685"/>
                  <a:gd name="T32" fmla="*/ 484 w 7184"/>
                  <a:gd name="T33" fmla="*/ 96 h 685"/>
                  <a:gd name="T34" fmla="*/ 539 w 7184"/>
                  <a:gd name="T35" fmla="*/ 56 h 685"/>
                  <a:gd name="T36" fmla="*/ 585 w 7184"/>
                  <a:gd name="T37" fmla="*/ 90 h 685"/>
                  <a:gd name="T38" fmla="*/ 590 w 7184"/>
                  <a:gd name="T39" fmla="*/ 38 h 685"/>
                  <a:gd name="T40" fmla="*/ 539 w 7184"/>
                  <a:gd name="T41" fmla="*/ 0 h 685"/>
                  <a:gd name="T42" fmla="*/ 0 w 7184"/>
                  <a:gd name="T43" fmla="*/ 583 h 685"/>
                  <a:gd name="T44" fmla="*/ 102 w 7184"/>
                  <a:gd name="T45" fmla="*/ 685 h 685"/>
                  <a:gd name="T46" fmla="*/ 7082 w 7184"/>
                  <a:gd name="T47" fmla="*/ 685 h 685"/>
                  <a:gd name="T48" fmla="*/ 7184 w 7184"/>
                  <a:gd name="T49" fmla="*/ 583 h 685"/>
                  <a:gd name="T50" fmla="*/ 7082 w 7184"/>
                  <a:gd name="T51" fmla="*/ 481 h 685"/>
                  <a:gd name="T52" fmla="*/ 102 w 7184"/>
                  <a:gd name="T53" fmla="*/ 481 h 685"/>
                  <a:gd name="T54" fmla="*/ 0 w 7184"/>
                  <a:gd name="T55" fmla="*/ 583 h 685"/>
                  <a:gd name="T56" fmla="*/ 0 w 7184"/>
                  <a:gd name="T57" fmla="*/ 583 h 685"/>
                  <a:gd name="T58" fmla="*/ 0 w 7184"/>
                  <a:gd name="T59" fmla="*/ 5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84" h="685">
                    <a:moveTo>
                      <a:pt x="539" y="0"/>
                    </a:moveTo>
                    <a:cubicBezTo>
                      <a:pt x="484" y="40"/>
                      <a:pt x="484" y="40"/>
                      <a:pt x="484" y="4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84" y="96"/>
                      <a:pt x="484" y="96"/>
                      <a:pt x="484" y="96"/>
                    </a:cubicBezTo>
                    <a:cubicBezTo>
                      <a:pt x="539" y="56"/>
                      <a:pt x="539" y="56"/>
                      <a:pt x="539" y="56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90" y="38"/>
                      <a:pt x="590" y="38"/>
                      <a:pt x="590" y="38"/>
                    </a:cubicBezTo>
                    <a:lnTo>
                      <a:pt x="539" y="0"/>
                    </a:lnTo>
                    <a:close/>
                    <a:moveTo>
                      <a:pt x="0" y="583"/>
                    </a:moveTo>
                    <a:cubicBezTo>
                      <a:pt x="0" y="639"/>
                      <a:pt x="46" y="685"/>
                      <a:pt x="102" y="685"/>
                    </a:cubicBezTo>
                    <a:cubicBezTo>
                      <a:pt x="7082" y="685"/>
                      <a:pt x="7082" y="685"/>
                      <a:pt x="7082" y="685"/>
                    </a:cubicBezTo>
                    <a:cubicBezTo>
                      <a:pt x="7138" y="685"/>
                      <a:pt x="7184" y="639"/>
                      <a:pt x="7184" y="583"/>
                    </a:cubicBezTo>
                    <a:cubicBezTo>
                      <a:pt x="7184" y="527"/>
                      <a:pt x="7138" y="481"/>
                      <a:pt x="7082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46" y="481"/>
                      <a:pt x="0" y="527"/>
                      <a:pt x="0" y="583"/>
                    </a:cubicBezTo>
                    <a:close/>
                    <a:moveTo>
                      <a:pt x="0" y="583"/>
                    </a:moveTo>
                    <a:cubicBezTo>
                      <a:pt x="0" y="583"/>
                      <a:pt x="0" y="583"/>
                      <a:pt x="0" y="583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8"/>
              <p:cNvSpPr>
                <a:spLocks noEditPoints="1"/>
              </p:cNvSpPr>
              <p:nvPr userDrawn="1"/>
            </p:nvSpPr>
            <p:spPr bwMode="auto">
              <a:xfrm>
                <a:off x="1117" y="1150"/>
                <a:ext cx="12" cy="495"/>
              </a:xfrm>
              <a:custGeom>
                <a:avLst/>
                <a:gdLst>
                  <a:gd name="T0" fmla="*/ 9 w 12"/>
                  <a:gd name="T1" fmla="*/ 0 h 495"/>
                  <a:gd name="T2" fmla="*/ 6 w 12"/>
                  <a:gd name="T3" fmla="*/ 2 h 495"/>
                  <a:gd name="T4" fmla="*/ 4 w 12"/>
                  <a:gd name="T5" fmla="*/ 23 h 495"/>
                  <a:gd name="T6" fmla="*/ 12 w 12"/>
                  <a:gd name="T7" fmla="*/ 25 h 495"/>
                  <a:gd name="T8" fmla="*/ 12 w 12"/>
                  <a:gd name="T9" fmla="*/ 0 h 495"/>
                  <a:gd name="T10" fmla="*/ 9 w 12"/>
                  <a:gd name="T11" fmla="*/ 0 h 495"/>
                  <a:gd name="T12" fmla="*/ 2 w 12"/>
                  <a:gd name="T13" fmla="*/ 424 h 495"/>
                  <a:gd name="T14" fmla="*/ 1 w 12"/>
                  <a:gd name="T15" fmla="*/ 483 h 495"/>
                  <a:gd name="T16" fmla="*/ 6 w 12"/>
                  <a:gd name="T17" fmla="*/ 495 h 495"/>
                  <a:gd name="T18" fmla="*/ 12 w 12"/>
                  <a:gd name="T19" fmla="*/ 494 h 495"/>
                  <a:gd name="T20" fmla="*/ 12 w 12"/>
                  <a:gd name="T21" fmla="*/ 475 h 495"/>
                  <a:gd name="T22" fmla="*/ 2 w 12"/>
                  <a:gd name="T23" fmla="*/ 456 h 495"/>
                  <a:gd name="T24" fmla="*/ 3 w 12"/>
                  <a:gd name="T25" fmla="*/ 451 h 495"/>
                  <a:gd name="T26" fmla="*/ 12 w 12"/>
                  <a:gd name="T27" fmla="*/ 441 h 495"/>
                  <a:gd name="T28" fmla="*/ 12 w 12"/>
                  <a:gd name="T29" fmla="*/ 415 h 495"/>
                  <a:gd name="T30" fmla="*/ 2 w 12"/>
                  <a:gd name="T31" fmla="*/ 424 h 495"/>
                  <a:gd name="T32" fmla="*/ 4 w 12"/>
                  <a:gd name="T33" fmla="*/ 46 h 495"/>
                  <a:gd name="T34" fmla="*/ 3 w 12"/>
                  <a:gd name="T35" fmla="*/ 63 h 495"/>
                  <a:gd name="T36" fmla="*/ 12 w 12"/>
                  <a:gd name="T37" fmla="*/ 70 h 495"/>
                  <a:gd name="T38" fmla="*/ 12 w 12"/>
                  <a:gd name="T39" fmla="*/ 46 h 495"/>
                  <a:gd name="T40" fmla="*/ 4 w 12"/>
                  <a:gd name="T41" fmla="*/ 46 h 495"/>
                  <a:gd name="T42" fmla="*/ 1 w 12"/>
                  <a:gd name="T43" fmla="*/ 311 h 495"/>
                  <a:gd name="T44" fmla="*/ 12 w 12"/>
                  <a:gd name="T45" fmla="*/ 346 h 495"/>
                  <a:gd name="T46" fmla="*/ 12 w 12"/>
                  <a:gd name="T47" fmla="*/ 282 h 495"/>
                  <a:gd name="T48" fmla="*/ 1 w 12"/>
                  <a:gd name="T49" fmla="*/ 311 h 495"/>
                  <a:gd name="T50" fmla="*/ 1 w 12"/>
                  <a:gd name="T51" fmla="*/ 311 h 495"/>
                  <a:gd name="T52" fmla="*/ 1 w 12"/>
                  <a:gd name="T53" fmla="*/ 3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495">
                    <a:moveTo>
                      <a:pt x="9" y="0"/>
                    </a:moveTo>
                    <a:cubicBezTo>
                      <a:pt x="6" y="0"/>
                      <a:pt x="6" y="0"/>
                      <a:pt x="6" y="2"/>
                    </a:cubicBezTo>
                    <a:cubicBezTo>
                      <a:pt x="5" y="10"/>
                      <a:pt x="4" y="23"/>
                      <a:pt x="4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9" y="0"/>
                    </a:lnTo>
                    <a:close/>
                    <a:moveTo>
                      <a:pt x="2" y="424"/>
                    </a:moveTo>
                    <a:cubicBezTo>
                      <a:pt x="1" y="483"/>
                      <a:pt x="1" y="483"/>
                      <a:pt x="1" y="483"/>
                    </a:cubicBezTo>
                    <a:cubicBezTo>
                      <a:pt x="0" y="493"/>
                      <a:pt x="2" y="495"/>
                      <a:pt x="6" y="495"/>
                    </a:cubicBezTo>
                    <a:cubicBezTo>
                      <a:pt x="10" y="495"/>
                      <a:pt x="12" y="494"/>
                      <a:pt x="12" y="494"/>
                    </a:cubicBezTo>
                    <a:cubicBezTo>
                      <a:pt x="12" y="475"/>
                      <a:pt x="12" y="475"/>
                      <a:pt x="12" y="475"/>
                    </a:cubicBezTo>
                    <a:cubicBezTo>
                      <a:pt x="2" y="456"/>
                      <a:pt x="2" y="456"/>
                      <a:pt x="2" y="456"/>
                    </a:cubicBezTo>
                    <a:cubicBezTo>
                      <a:pt x="3" y="451"/>
                      <a:pt x="3" y="451"/>
                      <a:pt x="3" y="451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4" y="416"/>
                      <a:pt x="2" y="418"/>
                      <a:pt x="2" y="424"/>
                    </a:cubicBezTo>
                    <a:close/>
                    <a:moveTo>
                      <a:pt x="4" y="46"/>
                    </a:moveTo>
                    <a:cubicBezTo>
                      <a:pt x="3" y="63"/>
                      <a:pt x="3" y="63"/>
                      <a:pt x="3" y="63"/>
                    </a:cubicBezTo>
                    <a:cubicBezTo>
                      <a:pt x="3" y="67"/>
                      <a:pt x="6" y="70"/>
                      <a:pt x="12" y="70"/>
                    </a:cubicBezTo>
                    <a:cubicBezTo>
                      <a:pt x="12" y="46"/>
                      <a:pt x="12" y="46"/>
                      <a:pt x="12" y="46"/>
                    </a:cubicBezTo>
                    <a:lnTo>
                      <a:pt x="4" y="46"/>
                    </a:lnTo>
                    <a:close/>
                    <a:moveTo>
                      <a:pt x="1" y="311"/>
                    </a:moveTo>
                    <a:cubicBezTo>
                      <a:pt x="1" y="331"/>
                      <a:pt x="5" y="342"/>
                      <a:pt x="12" y="346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4" y="284"/>
                      <a:pt x="1" y="292"/>
                      <a:pt x="1" y="311"/>
                    </a:cubicBezTo>
                    <a:close/>
                    <a:moveTo>
                      <a:pt x="1" y="311"/>
                    </a:moveTo>
                    <a:cubicBezTo>
                      <a:pt x="1" y="311"/>
                      <a:pt x="1" y="311"/>
                      <a:pt x="1" y="3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9"/>
              <p:cNvSpPr>
                <a:spLocks noEditPoints="1"/>
              </p:cNvSpPr>
              <p:nvPr userDrawn="1"/>
            </p:nvSpPr>
            <p:spPr bwMode="auto">
              <a:xfrm>
                <a:off x="960" y="771"/>
                <a:ext cx="169" cy="1268"/>
              </a:xfrm>
              <a:custGeom>
                <a:avLst/>
                <a:gdLst>
                  <a:gd name="T0" fmla="*/ 47 w 169"/>
                  <a:gd name="T1" fmla="*/ 968 h 1268"/>
                  <a:gd name="T2" fmla="*/ 169 w 169"/>
                  <a:gd name="T3" fmla="*/ 988 h 1268"/>
                  <a:gd name="T4" fmla="*/ 145 w 169"/>
                  <a:gd name="T5" fmla="*/ 968 h 1268"/>
                  <a:gd name="T6" fmla="*/ 169 w 169"/>
                  <a:gd name="T7" fmla="*/ 948 h 1268"/>
                  <a:gd name="T8" fmla="*/ 169 w 169"/>
                  <a:gd name="T9" fmla="*/ 890 h 1268"/>
                  <a:gd name="T10" fmla="*/ 112 w 169"/>
                  <a:gd name="T11" fmla="*/ 890 h 1268"/>
                  <a:gd name="T12" fmla="*/ 125 w 169"/>
                  <a:gd name="T13" fmla="*/ 862 h 1268"/>
                  <a:gd name="T14" fmla="*/ 119 w 169"/>
                  <a:gd name="T15" fmla="*/ 794 h 1268"/>
                  <a:gd name="T16" fmla="*/ 113 w 169"/>
                  <a:gd name="T17" fmla="*/ 792 h 1268"/>
                  <a:gd name="T18" fmla="*/ 141 w 169"/>
                  <a:gd name="T19" fmla="*/ 779 h 1268"/>
                  <a:gd name="T20" fmla="*/ 169 w 169"/>
                  <a:gd name="T21" fmla="*/ 751 h 1268"/>
                  <a:gd name="T22" fmla="*/ 169 w 169"/>
                  <a:gd name="T23" fmla="*/ 638 h 1268"/>
                  <a:gd name="T24" fmla="*/ 168 w 169"/>
                  <a:gd name="T25" fmla="*/ 609 h 1268"/>
                  <a:gd name="T26" fmla="*/ 169 w 169"/>
                  <a:gd name="T27" fmla="*/ 595 h 1268"/>
                  <a:gd name="T28" fmla="*/ 165 w 169"/>
                  <a:gd name="T29" fmla="*/ 579 h 1268"/>
                  <a:gd name="T30" fmla="*/ 149 w 169"/>
                  <a:gd name="T31" fmla="*/ 587 h 1268"/>
                  <a:gd name="T32" fmla="*/ 154 w 169"/>
                  <a:gd name="T33" fmla="*/ 594 h 1268"/>
                  <a:gd name="T34" fmla="*/ 160 w 169"/>
                  <a:gd name="T35" fmla="*/ 596 h 1268"/>
                  <a:gd name="T36" fmla="*/ 132 w 169"/>
                  <a:gd name="T37" fmla="*/ 610 h 1268"/>
                  <a:gd name="T38" fmla="*/ 111 w 169"/>
                  <a:gd name="T39" fmla="*/ 595 h 1268"/>
                  <a:gd name="T40" fmla="*/ 147 w 169"/>
                  <a:gd name="T41" fmla="*/ 500 h 1268"/>
                  <a:gd name="T42" fmla="*/ 169 w 169"/>
                  <a:gd name="T43" fmla="*/ 471 h 1268"/>
                  <a:gd name="T44" fmla="*/ 114 w 169"/>
                  <a:gd name="T45" fmla="*/ 471 h 1268"/>
                  <a:gd name="T46" fmla="*/ 127 w 169"/>
                  <a:gd name="T47" fmla="*/ 443 h 1268"/>
                  <a:gd name="T48" fmla="*/ 122 w 169"/>
                  <a:gd name="T49" fmla="*/ 375 h 1268"/>
                  <a:gd name="T50" fmla="*/ 115 w 169"/>
                  <a:gd name="T51" fmla="*/ 373 h 1268"/>
                  <a:gd name="T52" fmla="*/ 145 w 169"/>
                  <a:gd name="T53" fmla="*/ 359 h 1268"/>
                  <a:gd name="T54" fmla="*/ 169 w 169"/>
                  <a:gd name="T55" fmla="*/ 324 h 1268"/>
                  <a:gd name="T56" fmla="*/ 145 w 169"/>
                  <a:gd name="T57" fmla="*/ 304 h 1268"/>
                  <a:gd name="T58" fmla="*/ 169 w 169"/>
                  <a:gd name="T59" fmla="*/ 284 h 1268"/>
                  <a:gd name="T60" fmla="*/ 167 w 169"/>
                  <a:gd name="T61" fmla="*/ 249 h 1268"/>
                  <a:gd name="T62" fmla="*/ 47 w 169"/>
                  <a:gd name="T63" fmla="*/ 49 h 1268"/>
                  <a:gd name="T64" fmla="*/ 169 w 169"/>
                  <a:gd name="T65" fmla="*/ 0 h 1268"/>
                  <a:gd name="T66" fmla="*/ 0 w 169"/>
                  <a:gd name="T67" fmla="*/ 1268 h 1268"/>
                  <a:gd name="T68" fmla="*/ 169 w 169"/>
                  <a:gd name="T69" fmla="*/ 1222 h 1268"/>
                  <a:gd name="T70" fmla="*/ 47 w 169"/>
                  <a:gd name="T71" fmla="*/ 122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9" h="1268">
                    <a:moveTo>
                      <a:pt x="47" y="1222"/>
                    </a:moveTo>
                    <a:cubicBezTo>
                      <a:pt x="47" y="968"/>
                      <a:pt x="47" y="968"/>
                      <a:pt x="47" y="968"/>
                    </a:cubicBezTo>
                    <a:cubicBezTo>
                      <a:pt x="169" y="1022"/>
                      <a:pt x="169" y="1022"/>
                      <a:pt x="169" y="1022"/>
                    </a:cubicBezTo>
                    <a:cubicBezTo>
                      <a:pt x="169" y="988"/>
                      <a:pt x="169" y="988"/>
                      <a:pt x="169" y="988"/>
                    </a:cubicBezTo>
                    <a:cubicBezTo>
                      <a:pt x="168" y="988"/>
                      <a:pt x="167" y="988"/>
                      <a:pt x="166" y="988"/>
                    </a:cubicBezTo>
                    <a:cubicBezTo>
                      <a:pt x="154" y="988"/>
                      <a:pt x="145" y="979"/>
                      <a:pt x="145" y="968"/>
                    </a:cubicBezTo>
                    <a:cubicBezTo>
                      <a:pt x="145" y="957"/>
                      <a:pt x="154" y="948"/>
                      <a:pt x="166" y="948"/>
                    </a:cubicBezTo>
                    <a:cubicBezTo>
                      <a:pt x="167" y="948"/>
                      <a:pt x="168" y="948"/>
                      <a:pt x="169" y="948"/>
                    </a:cubicBezTo>
                    <a:cubicBezTo>
                      <a:pt x="169" y="889"/>
                      <a:pt x="169" y="889"/>
                      <a:pt x="169" y="889"/>
                    </a:cubicBezTo>
                    <a:cubicBezTo>
                      <a:pt x="169" y="890"/>
                      <a:pt x="169" y="890"/>
                      <a:pt x="169" y="890"/>
                    </a:cubicBezTo>
                    <a:cubicBezTo>
                      <a:pt x="169" y="890"/>
                      <a:pt x="148" y="889"/>
                      <a:pt x="140" y="889"/>
                    </a:cubicBezTo>
                    <a:cubicBezTo>
                      <a:pt x="130" y="889"/>
                      <a:pt x="112" y="890"/>
                      <a:pt x="112" y="890"/>
                    </a:cubicBezTo>
                    <a:cubicBezTo>
                      <a:pt x="113" y="876"/>
                      <a:pt x="113" y="876"/>
                      <a:pt x="113" y="876"/>
                    </a:cubicBezTo>
                    <a:cubicBezTo>
                      <a:pt x="122" y="874"/>
                      <a:pt x="125" y="871"/>
                      <a:pt x="125" y="862"/>
                    </a:cubicBezTo>
                    <a:cubicBezTo>
                      <a:pt x="125" y="803"/>
                      <a:pt x="125" y="803"/>
                      <a:pt x="125" y="803"/>
                    </a:cubicBezTo>
                    <a:cubicBezTo>
                      <a:pt x="125" y="796"/>
                      <a:pt x="123" y="794"/>
                      <a:pt x="119" y="794"/>
                    </a:cubicBezTo>
                    <a:cubicBezTo>
                      <a:pt x="117" y="794"/>
                      <a:pt x="114" y="794"/>
                      <a:pt x="114" y="794"/>
                    </a:cubicBezTo>
                    <a:cubicBezTo>
                      <a:pt x="113" y="792"/>
                      <a:pt x="113" y="792"/>
                      <a:pt x="113" y="792"/>
                    </a:cubicBezTo>
                    <a:cubicBezTo>
                      <a:pt x="114" y="779"/>
                      <a:pt x="114" y="779"/>
                      <a:pt x="114" y="779"/>
                    </a:cubicBezTo>
                    <a:cubicBezTo>
                      <a:pt x="114" y="779"/>
                      <a:pt x="138" y="779"/>
                      <a:pt x="141" y="779"/>
                    </a:cubicBezTo>
                    <a:cubicBezTo>
                      <a:pt x="147" y="779"/>
                      <a:pt x="163" y="779"/>
                      <a:pt x="169" y="779"/>
                    </a:cubicBezTo>
                    <a:cubicBezTo>
                      <a:pt x="169" y="751"/>
                      <a:pt x="169" y="751"/>
                      <a:pt x="169" y="751"/>
                    </a:cubicBezTo>
                    <a:cubicBezTo>
                      <a:pt x="138" y="751"/>
                      <a:pt x="119" y="731"/>
                      <a:pt x="119" y="697"/>
                    </a:cubicBezTo>
                    <a:cubicBezTo>
                      <a:pt x="119" y="662"/>
                      <a:pt x="137" y="642"/>
                      <a:pt x="169" y="638"/>
                    </a:cubicBezTo>
                    <a:cubicBezTo>
                      <a:pt x="169" y="611"/>
                      <a:pt x="169" y="611"/>
                      <a:pt x="169" y="611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79"/>
                      <a:pt x="169" y="579"/>
                      <a:pt x="169" y="579"/>
                    </a:cubicBezTo>
                    <a:cubicBezTo>
                      <a:pt x="165" y="579"/>
                      <a:pt x="165" y="579"/>
                      <a:pt x="165" y="579"/>
                    </a:cubicBezTo>
                    <a:cubicBezTo>
                      <a:pt x="161" y="579"/>
                      <a:pt x="156" y="579"/>
                      <a:pt x="151" y="580"/>
                    </a:cubicBezTo>
                    <a:cubicBezTo>
                      <a:pt x="149" y="587"/>
                      <a:pt x="149" y="587"/>
                      <a:pt x="149" y="587"/>
                    </a:cubicBezTo>
                    <a:cubicBezTo>
                      <a:pt x="149" y="589"/>
                      <a:pt x="149" y="590"/>
                      <a:pt x="149" y="591"/>
                    </a:cubicBezTo>
                    <a:cubicBezTo>
                      <a:pt x="149" y="594"/>
                      <a:pt x="149" y="594"/>
                      <a:pt x="154" y="594"/>
                    </a:cubicBezTo>
                    <a:cubicBezTo>
                      <a:pt x="159" y="594"/>
                      <a:pt x="159" y="594"/>
                      <a:pt x="159" y="594"/>
                    </a:cubicBezTo>
                    <a:cubicBezTo>
                      <a:pt x="160" y="596"/>
                      <a:pt x="160" y="596"/>
                      <a:pt x="160" y="596"/>
                    </a:cubicBezTo>
                    <a:cubicBezTo>
                      <a:pt x="159" y="610"/>
                      <a:pt x="159" y="610"/>
                      <a:pt x="159" y="610"/>
                    </a:cubicBezTo>
                    <a:cubicBezTo>
                      <a:pt x="159" y="610"/>
                      <a:pt x="143" y="610"/>
                      <a:pt x="132" y="610"/>
                    </a:cubicBezTo>
                    <a:cubicBezTo>
                      <a:pt x="122" y="610"/>
                      <a:pt x="110" y="610"/>
                      <a:pt x="110" y="610"/>
                    </a:cubicBezTo>
                    <a:cubicBezTo>
                      <a:pt x="111" y="595"/>
                      <a:pt x="111" y="595"/>
                      <a:pt x="111" y="595"/>
                    </a:cubicBezTo>
                    <a:cubicBezTo>
                      <a:pt x="115" y="594"/>
                      <a:pt x="118" y="591"/>
                      <a:pt x="119" y="586"/>
                    </a:cubicBezTo>
                    <a:cubicBezTo>
                      <a:pt x="147" y="500"/>
                      <a:pt x="147" y="500"/>
                      <a:pt x="147" y="500"/>
                    </a:cubicBezTo>
                    <a:cubicBezTo>
                      <a:pt x="169" y="499"/>
                      <a:pt x="169" y="499"/>
                      <a:pt x="169" y="499"/>
                    </a:cubicBezTo>
                    <a:cubicBezTo>
                      <a:pt x="169" y="471"/>
                      <a:pt x="169" y="471"/>
                      <a:pt x="169" y="471"/>
                    </a:cubicBezTo>
                    <a:cubicBezTo>
                      <a:pt x="161" y="471"/>
                      <a:pt x="148" y="470"/>
                      <a:pt x="145" y="470"/>
                    </a:cubicBezTo>
                    <a:cubicBezTo>
                      <a:pt x="134" y="470"/>
                      <a:pt x="114" y="471"/>
                      <a:pt x="114" y="471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24" y="454"/>
                      <a:pt x="127" y="452"/>
                      <a:pt x="127" y="443"/>
                    </a:cubicBezTo>
                    <a:cubicBezTo>
                      <a:pt x="127" y="382"/>
                      <a:pt x="127" y="382"/>
                      <a:pt x="127" y="382"/>
                    </a:cubicBezTo>
                    <a:cubicBezTo>
                      <a:pt x="127" y="377"/>
                      <a:pt x="125" y="375"/>
                      <a:pt x="122" y="375"/>
                    </a:cubicBezTo>
                    <a:cubicBezTo>
                      <a:pt x="120" y="375"/>
                      <a:pt x="117" y="375"/>
                      <a:pt x="117" y="375"/>
                    </a:cubicBezTo>
                    <a:cubicBezTo>
                      <a:pt x="115" y="373"/>
                      <a:pt x="115" y="373"/>
                      <a:pt x="115" y="373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9"/>
                      <a:pt x="140" y="359"/>
                      <a:pt x="145" y="359"/>
                    </a:cubicBezTo>
                    <a:cubicBezTo>
                      <a:pt x="149" y="359"/>
                      <a:pt x="160" y="359"/>
                      <a:pt x="169" y="359"/>
                    </a:cubicBezTo>
                    <a:cubicBezTo>
                      <a:pt x="169" y="324"/>
                      <a:pt x="169" y="324"/>
                      <a:pt x="169" y="324"/>
                    </a:cubicBezTo>
                    <a:cubicBezTo>
                      <a:pt x="168" y="324"/>
                      <a:pt x="166" y="324"/>
                      <a:pt x="165" y="324"/>
                    </a:cubicBezTo>
                    <a:cubicBezTo>
                      <a:pt x="154" y="324"/>
                      <a:pt x="145" y="315"/>
                      <a:pt x="145" y="304"/>
                    </a:cubicBezTo>
                    <a:cubicBezTo>
                      <a:pt x="145" y="293"/>
                      <a:pt x="154" y="284"/>
                      <a:pt x="165" y="284"/>
                    </a:cubicBezTo>
                    <a:cubicBezTo>
                      <a:pt x="166" y="284"/>
                      <a:pt x="167" y="284"/>
                      <a:pt x="169" y="284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7" y="249"/>
                      <a:pt x="167" y="249"/>
                      <a:pt x="167" y="249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68"/>
                      <a:pt x="0" y="1268"/>
                      <a:pt x="0" y="1268"/>
                    </a:cubicBezTo>
                    <a:cubicBezTo>
                      <a:pt x="169" y="1268"/>
                      <a:pt x="169" y="1268"/>
                      <a:pt x="169" y="1268"/>
                    </a:cubicBezTo>
                    <a:cubicBezTo>
                      <a:pt x="169" y="1222"/>
                      <a:pt x="169" y="1222"/>
                      <a:pt x="169" y="1222"/>
                    </a:cubicBezTo>
                    <a:cubicBezTo>
                      <a:pt x="47" y="1222"/>
                      <a:pt x="47" y="1222"/>
                      <a:pt x="47" y="1222"/>
                    </a:cubicBezTo>
                    <a:close/>
                    <a:moveTo>
                      <a:pt x="47" y="1222"/>
                    </a:moveTo>
                    <a:cubicBezTo>
                      <a:pt x="47" y="1222"/>
                      <a:pt x="47" y="1222"/>
                      <a:pt x="47" y="12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0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1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moveTo>
                      <a:pt x="12" y="0"/>
                    </a:move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2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C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3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24" cy="570"/>
              </a:xfrm>
              <a:custGeom>
                <a:avLst/>
                <a:gdLst>
                  <a:gd name="T0" fmla="*/ 15 w 24"/>
                  <a:gd name="T1" fmla="*/ 551 h 570"/>
                  <a:gd name="T2" fmla="*/ 24 w 24"/>
                  <a:gd name="T3" fmla="*/ 570 h 570"/>
                  <a:gd name="T4" fmla="*/ 24 w 24"/>
                  <a:gd name="T5" fmla="*/ 536 h 570"/>
                  <a:gd name="T6" fmla="*/ 15 w 24"/>
                  <a:gd name="T7" fmla="*/ 546 h 570"/>
                  <a:gd name="T8" fmla="*/ 15 w 24"/>
                  <a:gd name="T9" fmla="*/ 551 h 570"/>
                  <a:gd name="T10" fmla="*/ 0 w 24"/>
                  <a:gd name="T11" fmla="*/ 20 h 570"/>
                  <a:gd name="T12" fmla="*/ 21 w 24"/>
                  <a:gd name="T13" fmla="*/ 40 h 570"/>
                  <a:gd name="T14" fmla="*/ 24 w 24"/>
                  <a:gd name="T15" fmla="*/ 39 h 570"/>
                  <a:gd name="T16" fmla="*/ 24 w 24"/>
                  <a:gd name="T17" fmla="*/ 0 h 570"/>
                  <a:gd name="T18" fmla="*/ 21 w 24"/>
                  <a:gd name="T19" fmla="*/ 0 h 570"/>
                  <a:gd name="T20" fmla="*/ 0 w 24"/>
                  <a:gd name="T21" fmla="*/ 20 h 570"/>
                  <a:gd name="T22" fmla="*/ 0 w 24"/>
                  <a:gd name="T23" fmla="*/ 20 h 570"/>
                  <a:gd name="T24" fmla="*/ 0 w 24"/>
                  <a:gd name="T25" fmla="*/ 2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70">
                    <a:moveTo>
                      <a:pt x="15" y="551"/>
                    </a:moveTo>
                    <a:cubicBezTo>
                      <a:pt x="24" y="570"/>
                      <a:pt x="24" y="570"/>
                      <a:pt x="24" y="570"/>
                    </a:cubicBezTo>
                    <a:cubicBezTo>
                      <a:pt x="24" y="536"/>
                      <a:pt x="24" y="536"/>
                      <a:pt x="24" y="536"/>
                    </a:cubicBezTo>
                    <a:cubicBezTo>
                      <a:pt x="15" y="546"/>
                      <a:pt x="15" y="546"/>
                      <a:pt x="15" y="546"/>
                    </a:cubicBezTo>
                    <a:lnTo>
                      <a:pt x="15" y="551"/>
                    </a:lnTo>
                    <a:close/>
                    <a:moveTo>
                      <a:pt x="0" y="20"/>
                    </a:moveTo>
                    <a:cubicBezTo>
                      <a:pt x="0" y="31"/>
                      <a:pt x="9" y="40"/>
                      <a:pt x="21" y="40"/>
                    </a:cubicBezTo>
                    <a:cubicBezTo>
                      <a:pt x="22" y="40"/>
                      <a:pt x="23" y="39"/>
                      <a:pt x="24" y="3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8"/>
                      <a:pt x="0" y="20"/>
                    </a:cubicBezTo>
                    <a:close/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45"/>
              <p:cNvSpPr>
                <a:spLocks noChangeArrowheads="1"/>
              </p:cNvSpPr>
              <p:nvPr userDrawn="1"/>
            </p:nvSpPr>
            <p:spPr bwMode="auto">
              <a:xfrm>
                <a:off x="1297" y="771"/>
                <a:ext cx="1" cy="1268"/>
              </a:xfrm>
              <a:prstGeom prst="rect">
                <a:avLst/>
              </a:prstGeom>
              <a:solidFill>
                <a:srgbClr val="3F2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6"/>
              <p:cNvSpPr>
                <a:spLocks noEditPoints="1"/>
              </p:cNvSpPr>
              <p:nvPr userDrawn="1"/>
            </p:nvSpPr>
            <p:spPr bwMode="auto">
              <a:xfrm>
                <a:off x="1129" y="1300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0 w 5"/>
                  <a:gd name="T3" fmla="*/ 29 h 29"/>
                  <a:gd name="T4" fmla="*/ 5 w 5"/>
                  <a:gd name="T5" fmla="*/ 28 h 29"/>
                  <a:gd name="T6" fmla="*/ 0 w 5"/>
                  <a:gd name="T7" fmla="*/ 0 h 29"/>
                  <a:gd name="T8" fmla="*/ 0 w 5"/>
                  <a:gd name="T9" fmla="*/ 0 h 29"/>
                  <a:gd name="T10" fmla="*/ 0 w 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3" y="29"/>
                      <a:pt x="5" y="28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7"/>
              <p:cNvSpPr>
                <a:spLocks noEditPoints="1"/>
              </p:cNvSpPr>
              <p:nvPr userDrawn="1"/>
            </p:nvSpPr>
            <p:spPr bwMode="auto">
              <a:xfrm>
                <a:off x="1129" y="1196"/>
                <a:ext cx="16" cy="24"/>
              </a:xfrm>
              <a:custGeom>
                <a:avLst/>
                <a:gdLst>
                  <a:gd name="T0" fmla="*/ 16 w 16"/>
                  <a:gd name="T1" fmla="*/ 12 h 24"/>
                  <a:gd name="T2" fmla="*/ 5 w 16"/>
                  <a:gd name="T3" fmla="*/ 0 h 24"/>
                  <a:gd name="T4" fmla="*/ 0 w 16"/>
                  <a:gd name="T5" fmla="*/ 0 h 24"/>
                  <a:gd name="T6" fmla="*/ 0 w 16"/>
                  <a:gd name="T7" fmla="*/ 24 h 24"/>
                  <a:gd name="T8" fmla="*/ 4 w 16"/>
                  <a:gd name="T9" fmla="*/ 24 h 24"/>
                  <a:gd name="T10" fmla="*/ 16 w 16"/>
                  <a:gd name="T11" fmla="*/ 12 h 24"/>
                  <a:gd name="T12" fmla="*/ 16 w 16"/>
                  <a:gd name="T13" fmla="*/ 12 h 24"/>
                  <a:gd name="T14" fmla="*/ 16 w 1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6" y="12"/>
                    </a:moveTo>
                    <a:cubicBezTo>
                      <a:pt x="16" y="6"/>
                      <a:pt x="12" y="2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12" y="24"/>
                      <a:pt x="16" y="20"/>
                      <a:pt x="16" y="12"/>
                    </a:cubicBezTo>
                    <a:close/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8"/>
              <p:cNvSpPr>
                <a:spLocks noEditPoints="1"/>
              </p:cNvSpPr>
              <p:nvPr userDrawn="1"/>
            </p:nvSpPr>
            <p:spPr bwMode="auto">
              <a:xfrm>
                <a:off x="1129" y="771"/>
                <a:ext cx="169" cy="1270"/>
              </a:xfrm>
              <a:custGeom>
                <a:avLst/>
                <a:gdLst>
                  <a:gd name="T0" fmla="*/ 0 w 169"/>
                  <a:gd name="T1" fmla="*/ 49 h 1270"/>
                  <a:gd name="T2" fmla="*/ 122 w 169"/>
                  <a:gd name="T3" fmla="*/ 304 h 1270"/>
                  <a:gd name="T4" fmla="*/ 0 w 169"/>
                  <a:gd name="T5" fmla="*/ 284 h 1270"/>
                  <a:gd name="T6" fmla="*/ 0 w 169"/>
                  <a:gd name="T7" fmla="*/ 323 h 1270"/>
                  <a:gd name="T8" fmla="*/ 9 w 169"/>
                  <a:gd name="T9" fmla="*/ 358 h 1270"/>
                  <a:gd name="T10" fmla="*/ 32 w 169"/>
                  <a:gd name="T11" fmla="*/ 411 h 1270"/>
                  <a:gd name="T12" fmla="*/ 4 w 169"/>
                  <a:gd name="T13" fmla="*/ 471 h 1270"/>
                  <a:gd name="T14" fmla="*/ 0 w 169"/>
                  <a:gd name="T15" fmla="*/ 498 h 1270"/>
                  <a:gd name="T16" fmla="*/ 26 w 169"/>
                  <a:gd name="T17" fmla="*/ 499 h 1270"/>
                  <a:gd name="T18" fmla="*/ 57 w 169"/>
                  <a:gd name="T19" fmla="*/ 594 h 1270"/>
                  <a:gd name="T20" fmla="*/ 57 w 169"/>
                  <a:gd name="T21" fmla="*/ 610 h 1270"/>
                  <a:gd name="T22" fmla="*/ 0 w 169"/>
                  <a:gd name="T23" fmla="*/ 610 h 1270"/>
                  <a:gd name="T24" fmla="*/ 11 w 169"/>
                  <a:gd name="T25" fmla="*/ 637 h 1270"/>
                  <a:gd name="T26" fmla="*/ 48 w 169"/>
                  <a:gd name="T27" fmla="*/ 645 h 1270"/>
                  <a:gd name="T28" fmla="*/ 17 w 169"/>
                  <a:gd name="T29" fmla="*/ 683 h 1270"/>
                  <a:gd name="T30" fmla="*/ 5 w 169"/>
                  <a:gd name="T31" fmla="*/ 661 h 1270"/>
                  <a:gd name="T32" fmla="*/ 0 w 169"/>
                  <a:gd name="T33" fmla="*/ 726 h 1270"/>
                  <a:gd name="T34" fmla="*/ 20 w 169"/>
                  <a:gd name="T35" fmla="*/ 708 h 1270"/>
                  <a:gd name="T36" fmla="*/ 44 w 169"/>
                  <a:gd name="T37" fmla="*/ 742 h 1270"/>
                  <a:gd name="T38" fmla="*/ 1 w 169"/>
                  <a:gd name="T39" fmla="*/ 751 h 1270"/>
                  <a:gd name="T40" fmla="*/ 0 w 169"/>
                  <a:gd name="T41" fmla="*/ 779 h 1270"/>
                  <a:gd name="T42" fmla="*/ 1 w 169"/>
                  <a:gd name="T43" fmla="*/ 794 h 1270"/>
                  <a:gd name="T44" fmla="*/ 0 w 169"/>
                  <a:gd name="T45" fmla="*/ 820 h 1270"/>
                  <a:gd name="T46" fmla="*/ 14 w 169"/>
                  <a:gd name="T47" fmla="*/ 800 h 1270"/>
                  <a:gd name="T48" fmla="*/ 6 w 169"/>
                  <a:gd name="T49" fmla="*/ 793 h 1270"/>
                  <a:gd name="T50" fmla="*/ 32 w 169"/>
                  <a:gd name="T51" fmla="*/ 779 h 1270"/>
                  <a:gd name="T52" fmla="*/ 58 w 169"/>
                  <a:gd name="T53" fmla="*/ 781 h 1270"/>
                  <a:gd name="T54" fmla="*/ 32 w 169"/>
                  <a:gd name="T55" fmla="*/ 819 h 1270"/>
                  <a:gd name="T56" fmla="*/ 41 w 169"/>
                  <a:gd name="T57" fmla="*/ 860 h 1270"/>
                  <a:gd name="T58" fmla="*/ 59 w 169"/>
                  <a:gd name="T59" fmla="*/ 878 h 1270"/>
                  <a:gd name="T60" fmla="*/ 31 w 169"/>
                  <a:gd name="T61" fmla="*/ 892 h 1270"/>
                  <a:gd name="T62" fmla="*/ 0 w 169"/>
                  <a:gd name="T63" fmla="*/ 854 h 1270"/>
                  <a:gd name="T64" fmla="*/ 2 w 169"/>
                  <a:gd name="T65" fmla="*/ 876 h 1270"/>
                  <a:gd name="T66" fmla="*/ 0 w 169"/>
                  <a:gd name="T67" fmla="*/ 949 h 1270"/>
                  <a:gd name="T68" fmla="*/ 0 w 169"/>
                  <a:gd name="T69" fmla="*/ 988 h 1270"/>
                  <a:gd name="T70" fmla="*/ 2 w 169"/>
                  <a:gd name="T71" fmla="*/ 1024 h 1270"/>
                  <a:gd name="T72" fmla="*/ 122 w 169"/>
                  <a:gd name="T73" fmla="*/ 1224 h 1270"/>
                  <a:gd name="T74" fmla="*/ 0 w 169"/>
                  <a:gd name="T75" fmla="*/ 1270 h 1270"/>
                  <a:gd name="T76" fmla="*/ 169 w 169"/>
                  <a:gd name="T77" fmla="*/ 0 h 1270"/>
                  <a:gd name="T78" fmla="*/ 0 w 169"/>
                  <a:gd name="T79" fmla="*/ 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1270">
                    <a:moveTo>
                      <a:pt x="0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304"/>
                      <a:pt x="122" y="304"/>
                      <a:pt x="122" y="30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9" y="285"/>
                      <a:pt x="17" y="294"/>
                      <a:pt x="17" y="304"/>
                    </a:cubicBezTo>
                    <a:cubicBezTo>
                      <a:pt x="17" y="313"/>
                      <a:pt x="9" y="322"/>
                      <a:pt x="0" y="32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8"/>
                      <a:pt x="9" y="358"/>
                      <a:pt x="9" y="358"/>
                    </a:cubicBezTo>
                    <a:cubicBezTo>
                      <a:pt x="35" y="358"/>
                      <a:pt x="48" y="367"/>
                      <a:pt x="48" y="385"/>
                    </a:cubicBezTo>
                    <a:cubicBezTo>
                      <a:pt x="48" y="397"/>
                      <a:pt x="40" y="405"/>
                      <a:pt x="32" y="411"/>
                    </a:cubicBezTo>
                    <a:cubicBezTo>
                      <a:pt x="42" y="414"/>
                      <a:pt x="53" y="420"/>
                      <a:pt x="53" y="435"/>
                    </a:cubicBezTo>
                    <a:cubicBezTo>
                      <a:pt x="53" y="459"/>
                      <a:pt x="37" y="471"/>
                      <a:pt x="4" y="471"/>
                    </a:cubicBezTo>
                    <a:cubicBezTo>
                      <a:pt x="3" y="471"/>
                      <a:pt x="2" y="471"/>
                      <a:pt x="0" y="471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23" y="497"/>
                      <a:pt x="23" y="497"/>
                      <a:pt x="23" y="497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42" y="565"/>
                      <a:pt x="47" y="583"/>
                    </a:cubicBezTo>
                    <a:cubicBezTo>
                      <a:pt x="49" y="591"/>
                      <a:pt x="52" y="594"/>
                      <a:pt x="57" y="594"/>
                    </a:cubicBezTo>
                    <a:cubicBezTo>
                      <a:pt x="58" y="596"/>
                      <a:pt x="58" y="596"/>
                      <a:pt x="58" y="596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7" y="610"/>
                      <a:pt x="42" y="609"/>
                      <a:pt x="33" y="609"/>
                    </a:cubicBezTo>
                    <a:cubicBezTo>
                      <a:pt x="17" y="609"/>
                      <a:pt x="0" y="610"/>
                      <a:pt x="0" y="61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3" y="637"/>
                      <a:pt x="7" y="637"/>
                      <a:pt x="11" y="637"/>
                    </a:cubicBezTo>
                    <a:cubicBezTo>
                      <a:pt x="25" y="637"/>
                      <a:pt x="46" y="642"/>
                      <a:pt x="46" y="642"/>
                    </a:cubicBezTo>
                    <a:cubicBezTo>
                      <a:pt x="48" y="645"/>
                      <a:pt x="48" y="645"/>
                      <a:pt x="48" y="645"/>
                    </a:cubicBezTo>
                    <a:cubicBezTo>
                      <a:pt x="48" y="645"/>
                      <a:pt x="44" y="660"/>
                      <a:pt x="43" y="681"/>
                    </a:cubicBezTo>
                    <a:cubicBezTo>
                      <a:pt x="17" y="683"/>
                      <a:pt x="17" y="683"/>
                      <a:pt x="17" y="683"/>
                    </a:cubicBezTo>
                    <a:cubicBezTo>
                      <a:pt x="17" y="683"/>
                      <a:pt x="17" y="678"/>
                      <a:pt x="17" y="673"/>
                    </a:cubicBezTo>
                    <a:cubicBezTo>
                      <a:pt x="17" y="664"/>
                      <a:pt x="14" y="661"/>
                      <a:pt x="5" y="661"/>
                    </a:cubicBezTo>
                    <a:cubicBezTo>
                      <a:pt x="3" y="661"/>
                      <a:pt x="2" y="661"/>
                      <a:pt x="0" y="661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2" y="727"/>
                      <a:pt x="4" y="727"/>
                      <a:pt x="6" y="727"/>
                    </a:cubicBezTo>
                    <a:cubicBezTo>
                      <a:pt x="15" y="727"/>
                      <a:pt x="19" y="722"/>
                      <a:pt x="20" y="708"/>
                    </a:cubicBezTo>
                    <a:cubicBezTo>
                      <a:pt x="46" y="706"/>
                      <a:pt x="46" y="706"/>
                      <a:pt x="46" y="706"/>
                    </a:cubicBezTo>
                    <a:cubicBezTo>
                      <a:pt x="46" y="706"/>
                      <a:pt x="44" y="726"/>
                      <a:pt x="44" y="742"/>
                    </a:cubicBezTo>
                    <a:cubicBezTo>
                      <a:pt x="42" y="745"/>
                      <a:pt x="42" y="745"/>
                      <a:pt x="42" y="745"/>
                    </a:cubicBezTo>
                    <a:cubicBezTo>
                      <a:pt x="42" y="745"/>
                      <a:pt x="23" y="751"/>
                      <a:pt x="1" y="751"/>
                    </a:cubicBezTo>
                    <a:cubicBezTo>
                      <a:pt x="0" y="751"/>
                      <a:pt x="0" y="751"/>
                      <a:pt x="0" y="751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" y="779"/>
                      <a:pt x="2" y="779"/>
                      <a:pt x="2" y="779"/>
                    </a:cubicBezTo>
                    <a:cubicBezTo>
                      <a:pt x="1" y="794"/>
                      <a:pt x="1" y="794"/>
                      <a:pt x="1" y="794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11" y="808"/>
                      <a:pt x="11" y="808"/>
                      <a:pt x="11" y="808"/>
                    </a:cubicBezTo>
                    <a:cubicBezTo>
                      <a:pt x="13" y="805"/>
                      <a:pt x="14" y="802"/>
                      <a:pt x="14" y="800"/>
                    </a:cubicBezTo>
                    <a:cubicBezTo>
                      <a:pt x="14" y="796"/>
                      <a:pt x="12" y="795"/>
                      <a:pt x="7" y="794"/>
                    </a:cubicBezTo>
                    <a:cubicBezTo>
                      <a:pt x="6" y="793"/>
                      <a:pt x="6" y="793"/>
                      <a:pt x="6" y="793"/>
                    </a:cubicBezTo>
                    <a:cubicBezTo>
                      <a:pt x="8" y="779"/>
                      <a:pt x="8" y="779"/>
                      <a:pt x="8" y="779"/>
                    </a:cubicBezTo>
                    <a:cubicBezTo>
                      <a:pt x="8" y="779"/>
                      <a:pt x="24" y="779"/>
                      <a:pt x="32" y="779"/>
                    </a:cubicBezTo>
                    <a:cubicBezTo>
                      <a:pt x="39" y="779"/>
                      <a:pt x="57" y="778"/>
                      <a:pt x="57" y="778"/>
                    </a:cubicBezTo>
                    <a:cubicBezTo>
                      <a:pt x="58" y="781"/>
                      <a:pt x="58" y="781"/>
                      <a:pt x="58" y="781"/>
                    </a:cubicBezTo>
                    <a:cubicBezTo>
                      <a:pt x="57" y="794"/>
                      <a:pt x="57" y="794"/>
                      <a:pt x="57" y="794"/>
                    </a:cubicBezTo>
                    <a:cubicBezTo>
                      <a:pt x="49" y="799"/>
                      <a:pt x="41" y="806"/>
                      <a:pt x="32" y="819"/>
                    </a:cubicBezTo>
                    <a:cubicBezTo>
                      <a:pt x="25" y="829"/>
                      <a:pt x="25" y="829"/>
                      <a:pt x="25" y="829"/>
                    </a:cubicBezTo>
                    <a:cubicBezTo>
                      <a:pt x="41" y="860"/>
                      <a:pt x="41" y="860"/>
                      <a:pt x="41" y="860"/>
                    </a:cubicBezTo>
                    <a:cubicBezTo>
                      <a:pt x="46" y="870"/>
                      <a:pt x="50" y="875"/>
                      <a:pt x="58" y="875"/>
                    </a:cubicBezTo>
                    <a:cubicBezTo>
                      <a:pt x="59" y="878"/>
                      <a:pt x="59" y="878"/>
                      <a:pt x="59" y="878"/>
                    </a:cubicBezTo>
                    <a:cubicBezTo>
                      <a:pt x="58" y="891"/>
                      <a:pt x="58" y="891"/>
                      <a:pt x="58" y="891"/>
                    </a:cubicBezTo>
                    <a:cubicBezTo>
                      <a:pt x="58" y="891"/>
                      <a:pt x="36" y="892"/>
                      <a:pt x="31" y="892"/>
                    </a:cubicBezTo>
                    <a:cubicBezTo>
                      <a:pt x="23" y="892"/>
                      <a:pt x="18" y="889"/>
                      <a:pt x="13" y="879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875"/>
                      <a:pt x="0" y="875"/>
                      <a:pt x="0" y="875"/>
                    </a:cubicBezTo>
                    <a:cubicBezTo>
                      <a:pt x="2" y="876"/>
                      <a:pt x="2" y="876"/>
                      <a:pt x="2" y="876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10" y="950"/>
                      <a:pt x="17" y="959"/>
                      <a:pt x="17" y="969"/>
                    </a:cubicBezTo>
                    <a:cubicBezTo>
                      <a:pt x="17" y="979"/>
                      <a:pt x="10" y="987"/>
                      <a:pt x="0" y="988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122" y="969"/>
                      <a:pt x="122" y="969"/>
                      <a:pt x="122" y="969"/>
                    </a:cubicBezTo>
                    <a:cubicBezTo>
                      <a:pt x="122" y="1224"/>
                      <a:pt x="122" y="1224"/>
                      <a:pt x="122" y="1224"/>
                    </a:cubicBezTo>
                    <a:cubicBezTo>
                      <a:pt x="0" y="1224"/>
                      <a:pt x="0" y="1224"/>
                      <a:pt x="0" y="1224"/>
                    </a:cubicBezTo>
                    <a:cubicBezTo>
                      <a:pt x="0" y="1270"/>
                      <a:pt x="0" y="1270"/>
                      <a:pt x="0" y="1270"/>
                    </a:cubicBezTo>
                    <a:cubicBezTo>
                      <a:pt x="169" y="1270"/>
                      <a:pt x="169" y="1270"/>
                      <a:pt x="169" y="1270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9"/>
              <p:cNvSpPr>
                <a:spLocks noEditPoints="1"/>
              </p:cNvSpPr>
              <p:nvPr userDrawn="1"/>
            </p:nvSpPr>
            <p:spPr bwMode="auto">
              <a:xfrm>
                <a:off x="1129" y="1350"/>
                <a:ext cx="11" cy="15"/>
              </a:xfrm>
              <a:custGeom>
                <a:avLst/>
                <a:gdLst>
                  <a:gd name="T0" fmla="*/ 11 w 11"/>
                  <a:gd name="T1" fmla="*/ 9 h 15"/>
                  <a:gd name="T2" fmla="*/ 10 w 11"/>
                  <a:gd name="T3" fmla="*/ 6 h 15"/>
                  <a:gd name="T4" fmla="*/ 9 w 11"/>
                  <a:gd name="T5" fmla="*/ 0 h 15"/>
                  <a:gd name="T6" fmla="*/ 0 w 11"/>
                  <a:gd name="T7" fmla="*/ 0 h 15"/>
                  <a:gd name="T8" fmla="*/ 0 w 11"/>
                  <a:gd name="T9" fmla="*/ 15 h 15"/>
                  <a:gd name="T10" fmla="*/ 11 w 11"/>
                  <a:gd name="T11" fmla="*/ 9 h 15"/>
                  <a:gd name="T12" fmla="*/ 11 w 11"/>
                  <a:gd name="T13" fmla="*/ 9 h 15"/>
                  <a:gd name="T14" fmla="*/ 11 w 11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9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4"/>
                      <a:pt x="11" y="14"/>
                      <a:pt x="11" y="9"/>
                    </a:cubicBezTo>
                    <a:close/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50"/>
              <p:cNvSpPr>
                <a:spLocks noEditPoints="1"/>
              </p:cNvSpPr>
              <p:nvPr userDrawn="1"/>
            </p:nvSpPr>
            <p:spPr bwMode="auto">
              <a:xfrm>
                <a:off x="1129" y="1150"/>
                <a:ext cx="13" cy="26"/>
              </a:xfrm>
              <a:custGeom>
                <a:avLst/>
                <a:gdLst>
                  <a:gd name="T0" fmla="*/ 13 w 13"/>
                  <a:gd name="T1" fmla="*/ 12 h 26"/>
                  <a:gd name="T2" fmla="*/ 0 w 13"/>
                  <a:gd name="T3" fmla="*/ 0 h 26"/>
                  <a:gd name="T4" fmla="*/ 0 w 13"/>
                  <a:gd name="T5" fmla="*/ 25 h 26"/>
                  <a:gd name="T6" fmla="*/ 6 w 13"/>
                  <a:gd name="T7" fmla="*/ 26 h 26"/>
                  <a:gd name="T8" fmla="*/ 13 w 13"/>
                  <a:gd name="T9" fmla="*/ 12 h 26"/>
                  <a:gd name="T10" fmla="*/ 13 w 13"/>
                  <a:gd name="T11" fmla="*/ 12 h 26"/>
                  <a:gd name="T12" fmla="*/ 13 w 13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12"/>
                    </a:moveTo>
                    <a:cubicBezTo>
                      <a:pt x="13" y="4"/>
                      <a:pt x="9" y="1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6"/>
                      <a:pt x="6" y="26"/>
                    </a:cubicBezTo>
                    <a:cubicBezTo>
                      <a:pt x="6" y="26"/>
                      <a:pt x="13" y="21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1"/>
              <p:cNvSpPr>
                <a:spLocks noEditPoints="1"/>
              </p:cNvSpPr>
              <p:nvPr userDrawn="1"/>
            </p:nvSpPr>
            <p:spPr bwMode="auto">
              <a:xfrm>
                <a:off x="1070" y="1129"/>
                <a:ext cx="117" cy="534"/>
              </a:xfrm>
              <a:custGeom>
                <a:avLst/>
                <a:gdLst>
                  <a:gd name="T0" fmla="*/ 68 w 117"/>
                  <a:gd name="T1" fmla="*/ 0 h 534"/>
                  <a:gd name="T2" fmla="*/ 7 w 117"/>
                  <a:gd name="T3" fmla="*/ 1 h 534"/>
                  <a:gd name="T4" fmla="*/ 12 w 117"/>
                  <a:gd name="T5" fmla="*/ 16 h 534"/>
                  <a:gd name="T6" fmla="*/ 5 w 117"/>
                  <a:gd name="T7" fmla="*/ 97 h 534"/>
                  <a:gd name="T8" fmla="*/ 59 w 117"/>
                  <a:gd name="T9" fmla="*/ 113 h 534"/>
                  <a:gd name="T10" fmla="*/ 90 w 117"/>
                  <a:gd name="T11" fmla="*/ 53 h 534"/>
                  <a:gd name="T12" fmla="*/ 59 w 117"/>
                  <a:gd name="T13" fmla="*/ 21 h 534"/>
                  <a:gd name="T14" fmla="*/ 59 w 117"/>
                  <a:gd name="T15" fmla="*/ 46 h 534"/>
                  <a:gd name="T16" fmla="*/ 62 w 117"/>
                  <a:gd name="T17" fmla="*/ 91 h 534"/>
                  <a:gd name="T18" fmla="*/ 51 w 117"/>
                  <a:gd name="T19" fmla="*/ 67 h 534"/>
                  <a:gd name="T20" fmla="*/ 62 w 117"/>
                  <a:gd name="T21" fmla="*/ 91 h 534"/>
                  <a:gd name="T22" fmla="*/ 84 w 117"/>
                  <a:gd name="T23" fmla="*/ 141 h 534"/>
                  <a:gd name="T24" fmla="*/ 37 w 117"/>
                  <a:gd name="T25" fmla="*/ 141 h 534"/>
                  <a:gd name="T26" fmla="*/ 0 w 117"/>
                  <a:gd name="T27" fmla="*/ 251 h 534"/>
                  <a:gd name="T28" fmla="*/ 50 w 117"/>
                  <a:gd name="T29" fmla="*/ 237 h 534"/>
                  <a:gd name="T30" fmla="*/ 39 w 117"/>
                  <a:gd name="T31" fmla="*/ 232 h 534"/>
                  <a:gd name="T32" fmla="*/ 55 w 117"/>
                  <a:gd name="T33" fmla="*/ 220 h 534"/>
                  <a:gd name="T34" fmla="*/ 69 w 117"/>
                  <a:gd name="T35" fmla="*/ 227 h 534"/>
                  <a:gd name="T36" fmla="*/ 59 w 117"/>
                  <a:gd name="T37" fmla="*/ 251 h 534"/>
                  <a:gd name="T38" fmla="*/ 117 w 117"/>
                  <a:gd name="T39" fmla="*/ 237 h 534"/>
                  <a:gd name="T40" fmla="*/ 47 w 117"/>
                  <a:gd name="T41" fmla="*/ 200 h 534"/>
                  <a:gd name="T42" fmla="*/ 59 w 117"/>
                  <a:gd name="T43" fmla="*/ 171 h 534"/>
                  <a:gd name="T44" fmla="*/ 60 w 117"/>
                  <a:gd name="T45" fmla="*/ 517 h 534"/>
                  <a:gd name="T46" fmla="*/ 60 w 117"/>
                  <a:gd name="T47" fmla="*/ 517 h 534"/>
                  <a:gd name="T48" fmla="*/ 59 w 117"/>
                  <a:gd name="T49" fmla="*/ 420 h 534"/>
                  <a:gd name="T50" fmla="*/ 48 w 117"/>
                  <a:gd name="T51" fmla="*/ 504 h 534"/>
                  <a:gd name="T52" fmla="*/ 59 w 117"/>
                  <a:gd name="T53" fmla="*/ 420 h 534"/>
                  <a:gd name="T54" fmla="*/ 2 w 117"/>
                  <a:gd name="T55" fmla="*/ 433 h 534"/>
                  <a:gd name="T56" fmla="*/ 14 w 117"/>
                  <a:gd name="T57" fmla="*/ 444 h 534"/>
                  <a:gd name="T58" fmla="*/ 2 w 117"/>
                  <a:gd name="T59" fmla="*/ 531 h 534"/>
                  <a:gd name="T60" fmla="*/ 59 w 117"/>
                  <a:gd name="T61" fmla="*/ 515 h 534"/>
                  <a:gd name="T62" fmla="*/ 59 w 117"/>
                  <a:gd name="T63" fmla="*/ 393 h 534"/>
                  <a:gd name="T64" fmla="*/ 102 w 117"/>
                  <a:gd name="T65" fmla="*/ 383 h 534"/>
                  <a:gd name="T66" fmla="*/ 65 w 117"/>
                  <a:gd name="T67" fmla="*/ 369 h 534"/>
                  <a:gd name="T68" fmla="*/ 59 w 117"/>
                  <a:gd name="T69" fmla="*/ 303 h 534"/>
                  <a:gd name="T70" fmla="*/ 75 w 117"/>
                  <a:gd name="T71" fmla="*/ 324 h 534"/>
                  <a:gd name="T72" fmla="*/ 105 w 117"/>
                  <a:gd name="T73" fmla="*/ 283 h 534"/>
                  <a:gd name="T74" fmla="*/ 9 w 117"/>
                  <a:gd name="T75" fmla="*/ 338 h 534"/>
                  <a:gd name="T76" fmla="*/ 99 w 117"/>
                  <a:gd name="T77" fmla="*/ 501 h 534"/>
                  <a:gd name="T78" fmla="*/ 115 w 117"/>
                  <a:gd name="T79" fmla="*/ 435 h 534"/>
                  <a:gd name="T80" fmla="*/ 91 w 117"/>
                  <a:gd name="T81" fmla="*/ 420 h 534"/>
                  <a:gd name="T82" fmla="*/ 66 w 117"/>
                  <a:gd name="T83" fmla="*/ 436 h 534"/>
                  <a:gd name="T84" fmla="*/ 59 w 117"/>
                  <a:gd name="T85" fmla="*/ 461 h 534"/>
                  <a:gd name="T86" fmla="*/ 90 w 117"/>
                  <a:gd name="T87" fmla="*/ 534 h 534"/>
                  <a:gd name="T88" fmla="*/ 116 w 117"/>
                  <a:gd name="T89" fmla="*/ 5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534">
                    <a:moveTo>
                      <a:pt x="90" y="53"/>
                    </a:moveTo>
                    <a:cubicBezTo>
                      <a:pt x="99" y="47"/>
                      <a:pt x="107" y="39"/>
                      <a:pt x="107" y="27"/>
                    </a:cubicBezTo>
                    <a:cubicBezTo>
                      <a:pt x="107" y="9"/>
                      <a:pt x="93" y="0"/>
                      <a:pt x="68" y="0"/>
                    </a:cubicBezTo>
                    <a:cubicBezTo>
                      <a:pt x="68" y="0"/>
                      <a:pt x="64" y="0"/>
                      <a:pt x="59" y="0"/>
                    </a:cubicBezTo>
                    <a:cubicBezTo>
                      <a:pt x="50" y="0"/>
                      <a:pt x="39" y="1"/>
                      <a:pt x="35" y="1"/>
                    </a:cubicBezTo>
                    <a:cubicBezTo>
                      <a:pt x="30" y="1"/>
                      <a:pt x="7" y="1"/>
                      <a:pt x="7" y="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11" y="16"/>
                      <a:pt x="12" y="16"/>
                    </a:cubicBezTo>
                    <a:cubicBezTo>
                      <a:pt x="15" y="16"/>
                      <a:pt x="17" y="19"/>
                      <a:pt x="17" y="2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93"/>
                      <a:pt x="14" y="95"/>
                      <a:pt x="5" y="9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24" y="111"/>
                      <a:pt x="35" y="111"/>
                    </a:cubicBezTo>
                    <a:cubicBezTo>
                      <a:pt x="38" y="111"/>
                      <a:pt x="51" y="112"/>
                      <a:pt x="59" y="113"/>
                    </a:cubicBezTo>
                    <a:cubicBezTo>
                      <a:pt x="60" y="113"/>
                      <a:pt x="62" y="113"/>
                      <a:pt x="63" y="113"/>
                    </a:cubicBezTo>
                    <a:cubicBezTo>
                      <a:pt x="95" y="113"/>
                      <a:pt x="112" y="101"/>
                      <a:pt x="112" y="77"/>
                    </a:cubicBezTo>
                    <a:cubicBezTo>
                      <a:pt x="112" y="62"/>
                      <a:pt x="101" y="56"/>
                      <a:pt x="90" y="53"/>
                    </a:cubicBezTo>
                    <a:close/>
                    <a:moveTo>
                      <a:pt x="53" y="23"/>
                    </a:moveTo>
                    <a:cubicBezTo>
                      <a:pt x="53" y="21"/>
                      <a:pt x="53" y="21"/>
                      <a:pt x="5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8" y="21"/>
                      <a:pt x="72" y="25"/>
                      <a:pt x="72" y="32"/>
                    </a:cubicBezTo>
                    <a:cubicBezTo>
                      <a:pt x="72" y="41"/>
                      <a:pt x="65" y="46"/>
                      <a:pt x="65" y="46"/>
                    </a:cubicBezTo>
                    <a:cubicBezTo>
                      <a:pt x="64" y="46"/>
                      <a:pt x="61" y="46"/>
                      <a:pt x="59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2" y="31"/>
                      <a:pt x="53" y="23"/>
                    </a:cubicBezTo>
                    <a:close/>
                    <a:moveTo>
                      <a:pt x="62" y="91"/>
                    </a:moveTo>
                    <a:cubicBezTo>
                      <a:pt x="61" y="91"/>
                      <a:pt x="60" y="91"/>
                      <a:pt x="59" y="91"/>
                    </a:cubicBezTo>
                    <a:cubicBezTo>
                      <a:pt x="53" y="91"/>
                      <a:pt x="50" y="88"/>
                      <a:pt x="50" y="84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71" y="69"/>
                      <a:pt x="75" y="73"/>
                      <a:pt x="75" y="79"/>
                    </a:cubicBezTo>
                    <a:cubicBezTo>
                      <a:pt x="75" y="87"/>
                      <a:pt x="71" y="91"/>
                      <a:pt x="62" y="91"/>
                    </a:cubicBezTo>
                    <a:close/>
                    <a:moveTo>
                      <a:pt x="116" y="236"/>
                    </a:moveTo>
                    <a:cubicBezTo>
                      <a:pt x="110" y="236"/>
                      <a:pt x="108" y="232"/>
                      <a:pt x="105" y="225"/>
                    </a:cubicBezTo>
                    <a:cubicBezTo>
                      <a:pt x="100" y="206"/>
                      <a:pt x="84" y="141"/>
                      <a:pt x="84" y="141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8" y="232"/>
                      <a:pt x="5" y="235"/>
                      <a:pt x="1" y="23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12" y="251"/>
                      <a:pt x="22" y="251"/>
                    </a:cubicBezTo>
                    <a:cubicBezTo>
                      <a:pt x="33" y="251"/>
                      <a:pt x="49" y="251"/>
                      <a:pt x="49" y="251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6"/>
                      <a:pt x="49" y="236"/>
                      <a:pt x="49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0" y="236"/>
                      <a:pt x="39" y="235"/>
                      <a:pt x="39" y="232"/>
                    </a:cubicBezTo>
                    <a:cubicBezTo>
                      <a:pt x="39" y="232"/>
                      <a:pt x="39" y="230"/>
                      <a:pt x="39" y="228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6" y="221"/>
                      <a:pt x="51" y="220"/>
                      <a:pt x="55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2" y="220"/>
                      <a:pt x="65" y="220"/>
                      <a:pt x="68" y="220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69" y="228"/>
                      <a:pt x="69" y="229"/>
                      <a:pt x="69" y="230"/>
                    </a:cubicBezTo>
                    <a:cubicBezTo>
                      <a:pt x="69" y="234"/>
                      <a:pt x="69" y="234"/>
                      <a:pt x="59" y="236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59" y="251"/>
                      <a:pt x="75" y="250"/>
                      <a:pt x="91" y="250"/>
                    </a:cubicBezTo>
                    <a:cubicBezTo>
                      <a:pt x="100" y="250"/>
                      <a:pt x="115" y="251"/>
                      <a:pt x="115" y="251"/>
                    </a:cubicBezTo>
                    <a:cubicBezTo>
                      <a:pt x="117" y="237"/>
                      <a:pt x="117" y="237"/>
                      <a:pt x="117" y="237"/>
                    </a:cubicBezTo>
                    <a:lnTo>
                      <a:pt x="116" y="236"/>
                    </a:lnTo>
                    <a:close/>
                    <a:moveTo>
                      <a:pt x="59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2" y="199"/>
                      <a:pt x="61" y="199"/>
                      <a:pt x="59" y="200"/>
                    </a:cubicBezTo>
                    <a:close/>
                    <a:moveTo>
                      <a:pt x="60" y="517"/>
                    </a:moveTo>
                    <a:cubicBezTo>
                      <a:pt x="59" y="516"/>
                      <a:pt x="59" y="516"/>
                      <a:pt x="59" y="516"/>
                    </a:cubicBezTo>
                    <a:cubicBezTo>
                      <a:pt x="59" y="530"/>
                      <a:pt x="59" y="530"/>
                      <a:pt x="59" y="530"/>
                    </a:cubicBezTo>
                    <a:lnTo>
                      <a:pt x="60" y="517"/>
                    </a:lnTo>
                    <a:close/>
                    <a:moveTo>
                      <a:pt x="59" y="435"/>
                    </a:moveTo>
                    <a:cubicBezTo>
                      <a:pt x="61" y="420"/>
                      <a:pt x="61" y="420"/>
                      <a:pt x="61" y="420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9" y="436"/>
                      <a:pt x="59" y="436"/>
                      <a:pt x="59" y="436"/>
                    </a:cubicBezTo>
                    <a:cubicBezTo>
                      <a:pt x="59" y="435"/>
                      <a:pt x="59" y="435"/>
                      <a:pt x="59" y="435"/>
                    </a:cubicBezTo>
                    <a:close/>
                    <a:moveTo>
                      <a:pt x="48" y="504"/>
                    </a:moveTo>
                    <a:cubicBezTo>
                      <a:pt x="49" y="445"/>
                      <a:pt x="49" y="445"/>
                      <a:pt x="49" y="445"/>
                    </a:cubicBezTo>
                    <a:cubicBezTo>
                      <a:pt x="49" y="439"/>
                      <a:pt x="51" y="437"/>
                      <a:pt x="59" y="436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3" y="420"/>
                      <a:pt x="37" y="421"/>
                      <a:pt x="31" y="421"/>
                    </a:cubicBezTo>
                    <a:cubicBezTo>
                      <a:pt x="28" y="421"/>
                      <a:pt x="4" y="421"/>
                      <a:pt x="4" y="421"/>
                    </a:cubicBezTo>
                    <a:cubicBezTo>
                      <a:pt x="2" y="433"/>
                      <a:pt x="2" y="433"/>
                      <a:pt x="2" y="433"/>
                    </a:cubicBezTo>
                    <a:cubicBezTo>
                      <a:pt x="4" y="436"/>
                      <a:pt x="4" y="436"/>
                      <a:pt x="4" y="436"/>
                    </a:cubicBezTo>
                    <a:cubicBezTo>
                      <a:pt x="4" y="436"/>
                      <a:pt x="6" y="436"/>
                      <a:pt x="8" y="436"/>
                    </a:cubicBezTo>
                    <a:cubicBezTo>
                      <a:pt x="13" y="436"/>
                      <a:pt x="14" y="437"/>
                      <a:pt x="14" y="44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13"/>
                      <a:pt x="12" y="515"/>
                      <a:pt x="3" y="517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1"/>
                      <a:pt x="19" y="531"/>
                      <a:pt x="30" y="531"/>
                    </a:cubicBezTo>
                    <a:cubicBezTo>
                      <a:pt x="37" y="531"/>
                      <a:pt x="59" y="531"/>
                      <a:pt x="59" y="531"/>
                    </a:cubicBezTo>
                    <a:cubicBezTo>
                      <a:pt x="59" y="515"/>
                      <a:pt x="59" y="515"/>
                      <a:pt x="59" y="515"/>
                    </a:cubicBezTo>
                    <a:cubicBezTo>
                      <a:pt x="59" y="515"/>
                      <a:pt x="56" y="516"/>
                      <a:pt x="53" y="516"/>
                    </a:cubicBezTo>
                    <a:cubicBezTo>
                      <a:pt x="49" y="516"/>
                      <a:pt x="48" y="514"/>
                      <a:pt x="48" y="504"/>
                    </a:cubicBezTo>
                    <a:close/>
                    <a:moveTo>
                      <a:pt x="59" y="393"/>
                    </a:moveTo>
                    <a:cubicBezTo>
                      <a:pt x="60" y="393"/>
                      <a:pt x="60" y="393"/>
                      <a:pt x="60" y="393"/>
                    </a:cubicBezTo>
                    <a:cubicBezTo>
                      <a:pt x="82" y="393"/>
                      <a:pt x="100" y="386"/>
                      <a:pt x="100" y="386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02" y="367"/>
                      <a:pt x="105" y="347"/>
                      <a:pt x="105" y="347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63"/>
                      <a:pt x="73" y="369"/>
                      <a:pt x="65" y="369"/>
                    </a:cubicBezTo>
                    <a:cubicBezTo>
                      <a:pt x="62" y="369"/>
                      <a:pt x="60" y="368"/>
                      <a:pt x="59" y="367"/>
                    </a:cubicBezTo>
                    <a:cubicBezTo>
                      <a:pt x="51" y="363"/>
                      <a:pt x="48" y="352"/>
                      <a:pt x="48" y="332"/>
                    </a:cubicBezTo>
                    <a:cubicBezTo>
                      <a:pt x="48" y="313"/>
                      <a:pt x="51" y="305"/>
                      <a:pt x="59" y="303"/>
                    </a:cubicBezTo>
                    <a:cubicBezTo>
                      <a:pt x="60" y="302"/>
                      <a:pt x="62" y="302"/>
                      <a:pt x="64" y="302"/>
                    </a:cubicBezTo>
                    <a:cubicBezTo>
                      <a:pt x="73" y="302"/>
                      <a:pt x="76" y="305"/>
                      <a:pt x="76" y="315"/>
                    </a:cubicBezTo>
                    <a:cubicBezTo>
                      <a:pt x="76" y="318"/>
                      <a:pt x="75" y="321"/>
                      <a:pt x="75" y="32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3" y="302"/>
                      <a:pt x="106" y="286"/>
                      <a:pt x="106" y="286"/>
                    </a:cubicBezTo>
                    <a:cubicBezTo>
                      <a:pt x="105" y="283"/>
                      <a:pt x="105" y="283"/>
                      <a:pt x="105" y="283"/>
                    </a:cubicBezTo>
                    <a:cubicBezTo>
                      <a:pt x="105" y="283"/>
                      <a:pt x="84" y="279"/>
                      <a:pt x="69" y="279"/>
                    </a:cubicBezTo>
                    <a:cubicBezTo>
                      <a:pt x="65" y="279"/>
                      <a:pt x="62" y="279"/>
                      <a:pt x="59" y="279"/>
                    </a:cubicBezTo>
                    <a:cubicBezTo>
                      <a:pt x="27" y="283"/>
                      <a:pt x="9" y="303"/>
                      <a:pt x="9" y="338"/>
                    </a:cubicBezTo>
                    <a:cubicBezTo>
                      <a:pt x="9" y="372"/>
                      <a:pt x="28" y="392"/>
                      <a:pt x="59" y="393"/>
                    </a:cubicBezTo>
                    <a:close/>
                    <a:moveTo>
                      <a:pt x="116" y="517"/>
                    </a:moveTo>
                    <a:cubicBezTo>
                      <a:pt x="109" y="516"/>
                      <a:pt x="104" y="511"/>
                      <a:pt x="99" y="501"/>
                    </a:cubicBezTo>
                    <a:cubicBezTo>
                      <a:pt x="83" y="470"/>
                      <a:pt x="83" y="470"/>
                      <a:pt x="83" y="470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99" y="447"/>
                      <a:pt x="107" y="440"/>
                      <a:pt x="115" y="435"/>
                    </a:cubicBezTo>
                    <a:cubicBezTo>
                      <a:pt x="117" y="422"/>
                      <a:pt x="117" y="422"/>
                      <a:pt x="117" y="422"/>
                    </a:cubicBezTo>
                    <a:cubicBezTo>
                      <a:pt x="115" y="419"/>
                      <a:pt x="115" y="419"/>
                      <a:pt x="115" y="419"/>
                    </a:cubicBezTo>
                    <a:cubicBezTo>
                      <a:pt x="115" y="419"/>
                      <a:pt x="97" y="420"/>
                      <a:pt x="91" y="420"/>
                    </a:cubicBezTo>
                    <a:cubicBezTo>
                      <a:pt x="83" y="420"/>
                      <a:pt x="66" y="420"/>
                      <a:pt x="66" y="420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66" y="436"/>
                      <a:pt x="66" y="436"/>
                      <a:pt x="66" y="436"/>
                    </a:cubicBezTo>
                    <a:cubicBezTo>
                      <a:pt x="71" y="436"/>
                      <a:pt x="73" y="437"/>
                      <a:pt x="73" y="441"/>
                    </a:cubicBezTo>
                    <a:cubicBezTo>
                      <a:pt x="73" y="444"/>
                      <a:pt x="71" y="447"/>
                      <a:pt x="69" y="449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496"/>
                      <a:pt x="59" y="496"/>
                      <a:pt x="59" y="496"/>
                    </a:cubicBezTo>
                    <a:cubicBezTo>
                      <a:pt x="71" y="520"/>
                      <a:pt x="71" y="520"/>
                      <a:pt x="71" y="520"/>
                    </a:cubicBezTo>
                    <a:cubicBezTo>
                      <a:pt x="76" y="530"/>
                      <a:pt x="81" y="534"/>
                      <a:pt x="90" y="534"/>
                    </a:cubicBezTo>
                    <a:cubicBezTo>
                      <a:pt x="94" y="534"/>
                      <a:pt x="116" y="532"/>
                      <a:pt x="116" y="532"/>
                    </a:cubicBezTo>
                    <a:cubicBezTo>
                      <a:pt x="117" y="519"/>
                      <a:pt x="117" y="519"/>
                      <a:pt x="117" y="519"/>
                    </a:cubicBezTo>
                    <a:lnTo>
                      <a:pt x="116" y="517"/>
                    </a:lnTo>
                    <a:close/>
                    <a:moveTo>
                      <a:pt x="116" y="517"/>
                    </a:moveTo>
                    <a:cubicBezTo>
                      <a:pt x="116" y="517"/>
                      <a:pt x="116" y="517"/>
                      <a:pt x="116" y="517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2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close/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close/>
                    <a:moveTo>
                      <a:pt x="124" y="974"/>
                    </a:moveTo>
                    <a:lnTo>
                      <a:pt x="124" y="974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3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moveTo>
                      <a:pt x="124" y="974"/>
                    </a:moveTo>
                    <a:lnTo>
                      <a:pt x="124" y="9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41" cy="704"/>
              </a:xfrm>
              <a:custGeom>
                <a:avLst/>
                <a:gdLst>
                  <a:gd name="T0" fmla="*/ 41 w 41"/>
                  <a:gd name="T1" fmla="*/ 20 h 704"/>
                  <a:gd name="T2" fmla="*/ 24 w 41"/>
                  <a:gd name="T3" fmla="*/ 0 h 704"/>
                  <a:gd name="T4" fmla="*/ 24 w 41"/>
                  <a:gd name="T5" fmla="*/ 39 h 704"/>
                  <a:gd name="T6" fmla="*/ 41 w 41"/>
                  <a:gd name="T7" fmla="*/ 20 h 704"/>
                  <a:gd name="T8" fmla="*/ 24 w 41"/>
                  <a:gd name="T9" fmla="*/ 664 h 704"/>
                  <a:gd name="T10" fmla="*/ 21 w 41"/>
                  <a:gd name="T11" fmla="*/ 663 h 704"/>
                  <a:gd name="T12" fmla="*/ 0 w 41"/>
                  <a:gd name="T13" fmla="*/ 683 h 704"/>
                  <a:gd name="T14" fmla="*/ 21 w 41"/>
                  <a:gd name="T15" fmla="*/ 704 h 704"/>
                  <a:gd name="T16" fmla="*/ 24 w 41"/>
                  <a:gd name="T17" fmla="*/ 703 h 704"/>
                  <a:gd name="T18" fmla="*/ 41 w 41"/>
                  <a:gd name="T19" fmla="*/ 683 h 704"/>
                  <a:gd name="T20" fmla="*/ 24 w 41"/>
                  <a:gd name="T21" fmla="*/ 664 h 704"/>
                  <a:gd name="T22" fmla="*/ 24 w 41"/>
                  <a:gd name="T23" fmla="*/ 664 h 704"/>
                  <a:gd name="T24" fmla="*/ 24 w 41"/>
                  <a:gd name="T25" fmla="*/ 66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704">
                    <a:moveTo>
                      <a:pt x="41" y="20"/>
                    </a:moveTo>
                    <a:cubicBezTo>
                      <a:pt x="41" y="10"/>
                      <a:pt x="33" y="1"/>
                      <a:pt x="24" y="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3" y="38"/>
                      <a:pt x="41" y="29"/>
                      <a:pt x="41" y="20"/>
                    </a:cubicBezTo>
                    <a:close/>
                    <a:moveTo>
                      <a:pt x="24" y="664"/>
                    </a:moveTo>
                    <a:cubicBezTo>
                      <a:pt x="23" y="663"/>
                      <a:pt x="22" y="663"/>
                      <a:pt x="21" y="663"/>
                    </a:cubicBezTo>
                    <a:cubicBezTo>
                      <a:pt x="9" y="663"/>
                      <a:pt x="0" y="672"/>
                      <a:pt x="0" y="683"/>
                    </a:cubicBezTo>
                    <a:cubicBezTo>
                      <a:pt x="0" y="695"/>
                      <a:pt x="9" y="704"/>
                      <a:pt x="21" y="704"/>
                    </a:cubicBezTo>
                    <a:cubicBezTo>
                      <a:pt x="22" y="704"/>
                      <a:pt x="23" y="703"/>
                      <a:pt x="24" y="703"/>
                    </a:cubicBezTo>
                    <a:cubicBezTo>
                      <a:pt x="33" y="702"/>
                      <a:pt x="41" y="693"/>
                      <a:pt x="41" y="683"/>
                    </a:cubicBezTo>
                    <a:cubicBezTo>
                      <a:pt x="41" y="674"/>
                      <a:pt x="33" y="665"/>
                      <a:pt x="24" y="664"/>
                    </a:cubicBezTo>
                    <a:close/>
                    <a:moveTo>
                      <a:pt x="24" y="664"/>
                    </a:moveTo>
                    <a:cubicBezTo>
                      <a:pt x="24" y="664"/>
                      <a:pt x="24" y="664"/>
                      <a:pt x="24" y="664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5"/>
              <p:cNvSpPr>
                <a:spLocks noEditPoints="1"/>
              </p:cNvSpPr>
              <p:nvPr userDrawn="1"/>
            </p:nvSpPr>
            <p:spPr bwMode="auto">
              <a:xfrm>
                <a:off x="1298" y="676"/>
                <a:ext cx="389" cy="1363"/>
              </a:xfrm>
              <a:custGeom>
                <a:avLst/>
                <a:gdLst>
                  <a:gd name="T0" fmla="*/ 195 w 389"/>
                  <a:gd name="T1" fmla="*/ 1295 h 1363"/>
                  <a:gd name="T2" fmla="*/ 0 w 389"/>
                  <a:gd name="T3" fmla="*/ 1295 h 1363"/>
                  <a:gd name="T4" fmla="*/ 0 w 389"/>
                  <a:gd name="T5" fmla="*/ 1363 h 1363"/>
                  <a:gd name="T6" fmla="*/ 389 w 389"/>
                  <a:gd name="T7" fmla="*/ 1363 h 1363"/>
                  <a:gd name="T8" fmla="*/ 389 w 389"/>
                  <a:gd name="T9" fmla="*/ 1295 h 1363"/>
                  <a:gd name="T10" fmla="*/ 195 w 389"/>
                  <a:gd name="T11" fmla="*/ 1295 h 1363"/>
                  <a:gd name="T12" fmla="*/ 195 w 389"/>
                  <a:gd name="T13" fmla="*/ 0 h 1363"/>
                  <a:gd name="T14" fmla="*/ 0 w 389"/>
                  <a:gd name="T15" fmla="*/ 0 h 1363"/>
                  <a:gd name="T16" fmla="*/ 0 w 389"/>
                  <a:gd name="T17" fmla="*/ 72 h 1363"/>
                  <a:gd name="T18" fmla="*/ 389 w 389"/>
                  <a:gd name="T19" fmla="*/ 72 h 1363"/>
                  <a:gd name="T20" fmla="*/ 389 w 389"/>
                  <a:gd name="T21" fmla="*/ 0 h 1363"/>
                  <a:gd name="T22" fmla="*/ 195 w 389"/>
                  <a:gd name="T23" fmla="*/ 0 h 1363"/>
                  <a:gd name="T24" fmla="*/ 195 w 389"/>
                  <a:gd name="T25" fmla="*/ 119 h 1363"/>
                  <a:gd name="T26" fmla="*/ 0 w 389"/>
                  <a:gd name="T27" fmla="*/ 119 h 1363"/>
                  <a:gd name="T28" fmla="*/ 0 w 389"/>
                  <a:gd name="T29" fmla="*/ 1248 h 1363"/>
                  <a:gd name="T30" fmla="*/ 389 w 389"/>
                  <a:gd name="T31" fmla="*/ 1248 h 1363"/>
                  <a:gd name="T32" fmla="*/ 389 w 389"/>
                  <a:gd name="T33" fmla="*/ 119 h 1363"/>
                  <a:gd name="T34" fmla="*/ 195 w 389"/>
                  <a:gd name="T35" fmla="*/ 119 h 1363"/>
                  <a:gd name="T36" fmla="*/ 319 w 389"/>
                  <a:gd name="T37" fmla="*/ 1199 h 1363"/>
                  <a:gd name="T38" fmla="*/ 76 w 389"/>
                  <a:gd name="T39" fmla="*/ 1199 h 1363"/>
                  <a:gd name="T40" fmla="*/ 69 w 389"/>
                  <a:gd name="T41" fmla="*/ 1192 h 1363"/>
                  <a:gd name="T42" fmla="*/ 76 w 389"/>
                  <a:gd name="T43" fmla="*/ 1184 h 1363"/>
                  <a:gd name="T44" fmla="*/ 319 w 389"/>
                  <a:gd name="T45" fmla="*/ 1184 h 1363"/>
                  <a:gd name="T46" fmla="*/ 327 w 389"/>
                  <a:gd name="T47" fmla="*/ 1192 h 1363"/>
                  <a:gd name="T48" fmla="*/ 319 w 389"/>
                  <a:gd name="T49" fmla="*/ 1199 h 1363"/>
                  <a:gd name="T50" fmla="*/ 319 w 389"/>
                  <a:gd name="T51" fmla="*/ 1148 h 1363"/>
                  <a:gd name="T52" fmla="*/ 76 w 389"/>
                  <a:gd name="T53" fmla="*/ 1148 h 1363"/>
                  <a:gd name="T54" fmla="*/ 69 w 389"/>
                  <a:gd name="T55" fmla="*/ 1140 h 1363"/>
                  <a:gd name="T56" fmla="*/ 76 w 389"/>
                  <a:gd name="T57" fmla="*/ 1133 h 1363"/>
                  <a:gd name="T58" fmla="*/ 319 w 389"/>
                  <a:gd name="T59" fmla="*/ 1133 h 1363"/>
                  <a:gd name="T60" fmla="*/ 327 w 389"/>
                  <a:gd name="T61" fmla="*/ 1140 h 1363"/>
                  <a:gd name="T62" fmla="*/ 319 w 389"/>
                  <a:gd name="T63" fmla="*/ 1148 h 1363"/>
                  <a:gd name="T64" fmla="*/ 73 w 389"/>
                  <a:gd name="T65" fmla="*/ 1078 h 1363"/>
                  <a:gd name="T66" fmla="*/ 73 w 389"/>
                  <a:gd name="T67" fmla="*/ 281 h 1363"/>
                  <a:gd name="T68" fmla="*/ 316 w 389"/>
                  <a:gd name="T69" fmla="*/ 281 h 1363"/>
                  <a:gd name="T70" fmla="*/ 316 w 389"/>
                  <a:gd name="T71" fmla="*/ 1078 h 1363"/>
                  <a:gd name="T72" fmla="*/ 73 w 389"/>
                  <a:gd name="T73" fmla="*/ 1078 h 1363"/>
                  <a:gd name="T74" fmla="*/ 319 w 389"/>
                  <a:gd name="T75" fmla="*/ 237 h 1363"/>
                  <a:gd name="T76" fmla="*/ 76 w 389"/>
                  <a:gd name="T77" fmla="*/ 237 h 1363"/>
                  <a:gd name="T78" fmla="*/ 69 w 389"/>
                  <a:gd name="T79" fmla="*/ 230 h 1363"/>
                  <a:gd name="T80" fmla="*/ 76 w 389"/>
                  <a:gd name="T81" fmla="*/ 222 h 1363"/>
                  <a:gd name="T82" fmla="*/ 319 w 389"/>
                  <a:gd name="T83" fmla="*/ 222 h 1363"/>
                  <a:gd name="T84" fmla="*/ 327 w 389"/>
                  <a:gd name="T85" fmla="*/ 230 h 1363"/>
                  <a:gd name="T86" fmla="*/ 319 w 389"/>
                  <a:gd name="T87" fmla="*/ 237 h 1363"/>
                  <a:gd name="T88" fmla="*/ 319 w 389"/>
                  <a:gd name="T89" fmla="*/ 185 h 1363"/>
                  <a:gd name="T90" fmla="*/ 76 w 389"/>
                  <a:gd name="T91" fmla="*/ 185 h 1363"/>
                  <a:gd name="T92" fmla="*/ 69 w 389"/>
                  <a:gd name="T93" fmla="*/ 178 h 1363"/>
                  <a:gd name="T94" fmla="*/ 76 w 389"/>
                  <a:gd name="T95" fmla="*/ 170 h 1363"/>
                  <a:gd name="T96" fmla="*/ 319 w 389"/>
                  <a:gd name="T97" fmla="*/ 170 h 1363"/>
                  <a:gd name="T98" fmla="*/ 327 w 389"/>
                  <a:gd name="T99" fmla="*/ 178 h 1363"/>
                  <a:gd name="T100" fmla="*/ 319 w 389"/>
                  <a:gd name="T101" fmla="*/ 185 h 1363"/>
                  <a:gd name="T102" fmla="*/ 319 w 389"/>
                  <a:gd name="T103" fmla="*/ 185 h 1363"/>
                  <a:gd name="T104" fmla="*/ 319 w 389"/>
                  <a:gd name="T105" fmla="*/ 185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9" h="1363">
                    <a:moveTo>
                      <a:pt x="195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63"/>
                      <a:pt x="0" y="1363"/>
                      <a:pt x="0" y="1363"/>
                    </a:cubicBezTo>
                    <a:cubicBezTo>
                      <a:pt x="389" y="1363"/>
                      <a:pt x="389" y="1363"/>
                      <a:pt x="389" y="1363"/>
                    </a:cubicBezTo>
                    <a:cubicBezTo>
                      <a:pt x="389" y="1295"/>
                      <a:pt x="389" y="1295"/>
                      <a:pt x="389" y="1295"/>
                    </a:cubicBezTo>
                    <a:lnTo>
                      <a:pt x="195" y="1295"/>
                    </a:ln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89" y="72"/>
                      <a:pt x="389" y="72"/>
                      <a:pt x="389" y="72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9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389" y="1248"/>
                      <a:pt x="389" y="1248"/>
                      <a:pt x="389" y="1248"/>
                    </a:cubicBezTo>
                    <a:cubicBezTo>
                      <a:pt x="389" y="119"/>
                      <a:pt x="389" y="119"/>
                      <a:pt x="389" y="119"/>
                    </a:cubicBezTo>
                    <a:lnTo>
                      <a:pt x="195" y="119"/>
                    </a:lnTo>
                    <a:close/>
                    <a:moveTo>
                      <a:pt x="319" y="1199"/>
                    </a:moveTo>
                    <a:cubicBezTo>
                      <a:pt x="76" y="1199"/>
                      <a:pt x="76" y="1199"/>
                      <a:pt x="76" y="1199"/>
                    </a:cubicBezTo>
                    <a:cubicBezTo>
                      <a:pt x="72" y="1199"/>
                      <a:pt x="69" y="1196"/>
                      <a:pt x="69" y="1192"/>
                    </a:cubicBezTo>
                    <a:cubicBezTo>
                      <a:pt x="69" y="1188"/>
                      <a:pt x="72" y="1184"/>
                      <a:pt x="76" y="1184"/>
                    </a:cubicBezTo>
                    <a:cubicBezTo>
                      <a:pt x="319" y="1184"/>
                      <a:pt x="319" y="1184"/>
                      <a:pt x="319" y="1184"/>
                    </a:cubicBezTo>
                    <a:cubicBezTo>
                      <a:pt x="323" y="1184"/>
                      <a:pt x="327" y="1188"/>
                      <a:pt x="327" y="1192"/>
                    </a:cubicBezTo>
                    <a:cubicBezTo>
                      <a:pt x="327" y="1196"/>
                      <a:pt x="323" y="1199"/>
                      <a:pt x="319" y="1199"/>
                    </a:cubicBezTo>
                    <a:close/>
                    <a:moveTo>
                      <a:pt x="319" y="1148"/>
                    </a:moveTo>
                    <a:cubicBezTo>
                      <a:pt x="76" y="1148"/>
                      <a:pt x="76" y="1148"/>
                      <a:pt x="76" y="1148"/>
                    </a:cubicBezTo>
                    <a:cubicBezTo>
                      <a:pt x="72" y="1148"/>
                      <a:pt x="69" y="1144"/>
                      <a:pt x="69" y="1140"/>
                    </a:cubicBezTo>
                    <a:cubicBezTo>
                      <a:pt x="69" y="1136"/>
                      <a:pt x="72" y="1133"/>
                      <a:pt x="76" y="1133"/>
                    </a:cubicBezTo>
                    <a:cubicBezTo>
                      <a:pt x="319" y="1133"/>
                      <a:pt x="319" y="1133"/>
                      <a:pt x="319" y="1133"/>
                    </a:cubicBezTo>
                    <a:cubicBezTo>
                      <a:pt x="323" y="1133"/>
                      <a:pt x="327" y="1136"/>
                      <a:pt x="327" y="1140"/>
                    </a:cubicBezTo>
                    <a:cubicBezTo>
                      <a:pt x="327" y="1144"/>
                      <a:pt x="323" y="1148"/>
                      <a:pt x="319" y="1148"/>
                    </a:cubicBezTo>
                    <a:close/>
                    <a:moveTo>
                      <a:pt x="73" y="1078"/>
                    </a:moveTo>
                    <a:cubicBezTo>
                      <a:pt x="73" y="281"/>
                      <a:pt x="73" y="281"/>
                      <a:pt x="73" y="281"/>
                    </a:cubicBezTo>
                    <a:cubicBezTo>
                      <a:pt x="316" y="281"/>
                      <a:pt x="316" y="281"/>
                      <a:pt x="316" y="281"/>
                    </a:cubicBezTo>
                    <a:cubicBezTo>
                      <a:pt x="316" y="1078"/>
                      <a:pt x="316" y="1078"/>
                      <a:pt x="316" y="1078"/>
                    </a:cubicBezTo>
                    <a:lnTo>
                      <a:pt x="73" y="1078"/>
                    </a:lnTo>
                    <a:close/>
                    <a:moveTo>
                      <a:pt x="319" y="237"/>
                    </a:moveTo>
                    <a:cubicBezTo>
                      <a:pt x="76" y="237"/>
                      <a:pt x="76" y="237"/>
                      <a:pt x="76" y="237"/>
                    </a:cubicBezTo>
                    <a:cubicBezTo>
                      <a:pt x="72" y="237"/>
                      <a:pt x="69" y="234"/>
                      <a:pt x="69" y="230"/>
                    </a:cubicBezTo>
                    <a:cubicBezTo>
                      <a:pt x="69" y="226"/>
                      <a:pt x="72" y="222"/>
                      <a:pt x="76" y="222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23" y="222"/>
                      <a:pt x="327" y="226"/>
                      <a:pt x="327" y="230"/>
                    </a:cubicBezTo>
                    <a:cubicBezTo>
                      <a:pt x="327" y="234"/>
                      <a:pt x="323" y="237"/>
                      <a:pt x="319" y="237"/>
                    </a:cubicBezTo>
                    <a:close/>
                    <a:moveTo>
                      <a:pt x="319" y="185"/>
                    </a:moveTo>
                    <a:cubicBezTo>
                      <a:pt x="76" y="185"/>
                      <a:pt x="76" y="185"/>
                      <a:pt x="76" y="185"/>
                    </a:cubicBezTo>
                    <a:cubicBezTo>
                      <a:pt x="72" y="185"/>
                      <a:pt x="69" y="182"/>
                      <a:pt x="69" y="178"/>
                    </a:cubicBezTo>
                    <a:cubicBezTo>
                      <a:pt x="69" y="174"/>
                      <a:pt x="72" y="170"/>
                      <a:pt x="76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3" y="170"/>
                      <a:pt x="327" y="174"/>
                      <a:pt x="327" y="178"/>
                    </a:cubicBezTo>
                    <a:cubicBezTo>
                      <a:pt x="327" y="182"/>
                      <a:pt x="323" y="185"/>
                      <a:pt x="319" y="185"/>
                    </a:cubicBezTo>
                    <a:close/>
                    <a:moveTo>
                      <a:pt x="319" y="185"/>
                    </a:moveTo>
                    <a:cubicBezTo>
                      <a:pt x="319" y="185"/>
                      <a:pt x="319" y="185"/>
                      <a:pt x="319" y="185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6"/>
              <p:cNvSpPr>
                <a:spLocks noEditPoints="1"/>
              </p:cNvSpPr>
              <p:nvPr userDrawn="1"/>
            </p:nvSpPr>
            <p:spPr bwMode="auto">
              <a:xfrm>
                <a:off x="1523" y="1340"/>
                <a:ext cx="24" cy="71"/>
              </a:xfrm>
              <a:custGeom>
                <a:avLst/>
                <a:gdLst>
                  <a:gd name="T0" fmla="*/ 10 w 24"/>
                  <a:gd name="T1" fmla="*/ 71 h 71"/>
                  <a:gd name="T2" fmla="*/ 24 w 24"/>
                  <a:gd name="T3" fmla="*/ 26 h 71"/>
                  <a:gd name="T4" fmla="*/ 14 w 24"/>
                  <a:gd name="T5" fmla="*/ 0 h 71"/>
                  <a:gd name="T6" fmla="*/ 0 w 24"/>
                  <a:gd name="T7" fmla="*/ 45 h 71"/>
                  <a:gd name="T8" fmla="*/ 10 w 24"/>
                  <a:gd name="T9" fmla="*/ 71 h 71"/>
                  <a:gd name="T10" fmla="*/ 10 w 24"/>
                  <a:gd name="T11" fmla="*/ 71 h 71"/>
                  <a:gd name="T12" fmla="*/ 10 w 24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1">
                    <a:moveTo>
                      <a:pt x="10" y="71"/>
                    </a:moveTo>
                    <a:cubicBezTo>
                      <a:pt x="20" y="71"/>
                      <a:pt x="24" y="57"/>
                      <a:pt x="24" y="26"/>
                    </a:cubicBezTo>
                    <a:cubicBezTo>
                      <a:pt x="24" y="7"/>
                      <a:pt x="21" y="0"/>
                      <a:pt x="14" y="0"/>
                    </a:cubicBezTo>
                    <a:cubicBezTo>
                      <a:pt x="5" y="0"/>
                      <a:pt x="0" y="17"/>
                      <a:pt x="0" y="45"/>
                    </a:cubicBezTo>
                    <a:cubicBezTo>
                      <a:pt x="0" y="62"/>
                      <a:pt x="3" y="71"/>
                      <a:pt x="10" y="71"/>
                    </a:cubicBezTo>
                    <a:close/>
                    <a:moveTo>
                      <a:pt x="10" y="71"/>
                    </a:moveTo>
                    <a:cubicBezTo>
                      <a:pt x="10" y="71"/>
                      <a:pt x="10" y="71"/>
                      <a:pt x="10" y="7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7"/>
              <p:cNvSpPr>
                <a:spLocks noEditPoints="1"/>
              </p:cNvSpPr>
              <p:nvPr userDrawn="1"/>
            </p:nvSpPr>
            <p:spPr bwMode="auto">
              <a:xfrm>
                <a:off x="1371" y="957"/>
                <a:ext cx="243" cy="797"/>
              </a:xfrm>
              <a:custGeom>
                <a:avLst/>
                <a:gdLst>
                  <a:gd name="T0" fmla="*/ 122 w 243"/>
                  <a:gd name="T1" fmla="*/ 0 h 797"/>
                  <a:gd name="T2" fmla="*/ 0 w 243"/>
                  <a:gd name="T3" fmla="*/ 0 h 797"/>
                  <a:gd name="T4" fmla="*/ 0 w 243"/>
                  <a:gd name="T5" fmla="*/ 797 h 797"/>
                  <a:gd name="T6" fmla="*/ 243 w 243"/>
                  <a:gd name="T7" fmla="*/ 797 h 797"/>
                  <a:gd name="T8" fmla="*/ 243 w 243"/>
                  <a:gd name="T9" fmla="*/ 0 h 797"/>
                  <a:gd name="T10" fmla="*/ 122 w 243"/>
                  <a:gd name="T11" fmla="*/ 0 h 797"/>
                  <a:gd name="T12" fmla="*/ 61 w 243"/>
                  <a:gd name="T13" fmla="*/ 481 h 797"/>
                  <a:gd name="T14" fmla="*/ 26 w 243"/>
                  <a:gd name="T15" fmla="*/ 446 h 797"/>
                  <a:gd name="T16" fmla="*/ 38 w 243"/>
                  <a:gd name="T17" fmla="*/ 382 h 797"/>
                  <a:gd name="T18" fmla="*/ 35 w 243"/>
                  <a:gd name="T19" fmla="*/ 379 h 797"/>
                  <a:gd name="T20" fmla="*/ 21 w 243"/>
                  <a:gd name="T21" fmla="*/ 379 h 797"/>
                  <a:gd name="T22" fmla="*/ 20 w 243"/>
                  <a:gd name="T23" fmla="*/ 378 h 797"/>
                  <a:gd name="T24" fmla="*/ 22 w 243"/>
                  <a:gd name="T25" fmla="*/ 361 h 797"/>
                  <a:gd name="T26" fmla="*/ 41 w 243"/>
                  <a:gd name="T27" fmla="*/ 358 h 797"/>
                  <a:gd name="T28" fmla="*/ 45 w 243"/>
                  <a:gd name="T29" fmla="*/ 329 h 797"/>
                  <a:gd name="T30" fmla="*/ 89 w 243"/>
                  <a:gd name="T31" fmla="*/ 320 h 797"/>
                  <a:gd name="T32" fmla="*/ 92 w 243"/>
                  <a:gd name="T33" fmla="*/ 323 h 797"/>
                  <a:gd name="T34" fmla="*/ 84 w 243"/>
                  <a:gd name="T35" fmla="*/ 358 h 797"/>
                  <a:gd name="T36" fmla="*/ 109 w 243"/>
                  <a:gd name="T37" fmla="*/ 358 h 797"/>
                  <a:gd name="T38" fmla="*/ 111 w 243"/>
                  <a:gd name="T39" fmla="*/ 359 h 797"/>
                  <a:gd name="T40" fmla="*/ 108 w 243"/>
                  <a:gd name="T41" fmla="*/ 379 h 797"/>
                  <a:gd name="T42" fmla="*/ 83 w 243"/>
                  <a:gd name="T43" fmla="*/ 379 h 797"/>
                  <a:gd name="T44" fmla="*/ 80 w 243"/>
                  <a:gd name="T45" fmla="*/ 381 h 797"/>
                  <a:gd name="T46" fmla="*/ 71 w 243"/>
                  <a:gd name="T47" fmla="*/ 431 h 797"/>
                  <a:gd name="T48" fmla="*/ 76 w 243"/>
                  <a:gd name="T49" fmla="*/ 439 h 797"/>
                  <a:gd name="T50" fmla="*/ 91 w 243"/>
                  <a:gd name="T51" fmla="*/ 427 h 797"/>
                  <a:gd name="T52" fmla="*/ 97 w 243"/>
                  <a:gd name="T53" fmla="*/ 428 h 797"/>
                  <a:gd name="T54" fmla="*/ 102 w 243"/>
                  <a:gd name="T55" fmla="*/ 441 h 797"/>
                  <a:gd name="T56" fmla="*/ 61 w 243"/>
                  <a:gd name="T57" fmla="*/ 481 h 797"/>
                  <a:gd name="T58" fmla="*/ 152 w 243"/>
                  <a:gd name="T59" fmla="*/ 481 h 797"/>
                  <a:gd name="T60" fmla="*/ 122 w 243"/>
                  <a:gd name="T61" fmla="*/ 471 h 797"/>
                  <a:gd name="T62" fmla="*/ 105 w 243"/>
                  <a:gd name="T63" fmla="*/ 430 h 797"/>
                  <a:gd name="T64" fmla="*/ 122 w 243"/>
                  <a:gd name="T65" fmla="*/ 377 h 797"/>
                  <a:gd name="T66" fmla="*/ 176 w 243"/>
                  <a:gd name="T67" fmla="*/ 352 h 797"/>
                  <a:gd name="T68" fmla="*/ 223 w 243"/>
                  <a:gd name="T69" fmla="*/ 401 h 797"/>
                  <a:gd name="T70" fmla="*/ 152 w 243"/>
                  <a:gd name="T71" fmla="*/ 481 h 797"/>
                  <a:gd name="T72" fmla="*/ 152 w 243"/>
                  <a:gd name="T73" fmla="*/ 481 h 797"/>
                  <a:gd name="T74" fmla="*/ 152 w 243"/>
                  <a:gd name="T75" fmla="*/ 481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797">
                    <a:moveTo>
                      <a:pt x="1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243" y="797"/>
                      <a:pt x="243" y="797"/>
                      <a:pt x="243" y="797"/>
                    </a:cubicBezTo>
                    <a:cubicBezTo>
                      <a:pt x="243" y="0"/>
                      <a:pt x="243" y="0"/>
                      <a:pt x="243" y="0"/>
                    </a:cubicBezTo>
                    <a:lnTo>
                      <a:pt x="122" y="0"/>
                    </a:lnTo>
                    <a:close/>
                    <a:moveTo>
                      <a:pt x="61" y="481"/>
                    </a:moveTo>
                    <a:cubicBezTo>
                      <a:pt x="36" y="481"/>
                      <a:pt x="24" y="468"/>
                      <a:pt x="26" y="446"/>
                    </a:cubicBezTo>
                    <a:cubicBezTo>
                      <a:pt x="38" y="382"/>
                      <a:pt x="38" y="382"/>
                      <a:pt x="38" y="382"/>
                    </a:cubicBezTo>
                    <a:cubicBezTo>
                      <a:pt x="35" y="379"/>
                      <a:pt x="35" y="379"/>
                      <a:pt x="35" y="379"/>
                    </a:cubicBezTo>
                    <a:cubicBezTo>
                      <a:pt x="21" y="379"/>
                      <a:pt x="21" y="379"/>
                      <a:pt x="21" y="379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41" y="358"/>
                      <a:pt x="41" y="358"/>
                      <a:pt x="41" y="358"/>
                    </a:cubicBezTo>
                    <a:cubicBezTo>
                      <a:pt x="43" y="344"/>
                      <a:pt x="45" y="329"/>
                      <a:pt x="45" y="329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92" y="323"/>
                      <a:pt x="92" y="323"/>
                      <a:pt x="92" y="323"/>
                    </a:cubicBezTo>
                    <a:cubicBezTo>
                      <a:pt x="92" y="323"/>
                      <a:pt x="88" y="340"/>
                      <a:pt x="84" y="358"/>
                    </a:cubicBezTo>
                    <a:cubicBezTo>
                      <a:pt x="109" y="358"/>
                      <a:pt x="109" y="358"/>
                      <a:pt x="109" y="358"/>
                    </a:cubicBezTo>
                    <a:cubicBezTo>
                      <a:pt x="111" y="359"/>
                      <a:pt x="111" y="359"/>
                      <a:pt x="111" y="35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0" y="381"/>
                      <a:pt x="80" y="381"/>
                      <a:pt x="80" y="38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0" y="436"/>
                      <a:pt x="72" y="439"/>
                      <a:pt x="76" y="439"/>
                    </a:cubicBezTo>
                    <a:cubicBezTo>
                      <a:pt x="79" y="439"/>
                      <a:pt x="83" y="436"/>
                      <a:pt x="91" y="427"/>
                    </a:cubicBezTo>
                    <a:cubicBezTo>
                      <a:pt x="97" y="428"/>
                      <a:pt x="97" y="428"/>
                      <a:pt x="97" y="428"/>
                    </a:cubicBezTo>
                    <a:cubicBezTo>
                      <a:pt x="102" y="441"/>
                      <a:pt x="102" y="441"/>
                      <a:pt x="102" y="441"/>
                    </a:cubicBezTo>
                    <a:cubicBezTo>
                      <a:pt x="85" y="466"/>
                      <a:pt x="68" y="481"/>
                      <a:pt x="61" y="481"/>
                    </a:cubicBezTo>
                    <a:close/>
                    <a:moveTo>
                      <a:pt x="152" y="481"/>
                    </a:moveTo>
                    <a:cubicBezTo>
                      <a:pt x="140" y="481"/>
                      <a:pt x="129" y="478"/>
                      <a:pt x="122" y="471"/>
                    </a:cubicBezTo>
                    <a:cubicBezTo>
                      <a:pt x="111" y="463"/>
                      <a:pt x="105" y="449"/>
                      <a:pt x="105" y="430"/>
                    </a:cubicBezTo>
                    <a:cubicBezTo>
                      <a:pt x="105" y="409"/>
                      <a:pt x="111" y="391"/>
                      <a:pt x="122" y="377"/>
                    </a:cubicBezTo>
                    <a:cubicBezTo>
                      <a:pt x="134" y="361"/>
                      <a:pt x="153" y="352"/>
                      <a:pt x="176" y="352"/>
                    </a:cubicBezTo>
                    <a:cubicBezTo>
                      <a:pt x="206" y="352"/>
                      <a:pt x="223" y="369"/>
                      <a:pt x="223" y="401"/>
                    </a:cubicBezTo>
                    <a:cubicBezTo>
                      <a:pt x="223" y="450"/>
                      <a:pt x="195" y="481"/>
                      <a:pt x="152" y="481"/>
                    </a:cubicBezTo>
                    <a:close/>
                    <a:moveTo>
                      <a:pt x="152" y="481"/>
                    </a:moveTo>
                    <a:cubicBezTo>
                      <a:pt x="152" y="481"/>
                      <a:pt x="152" y="481"/>
                      <a:pt x="152" y="48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8"/>
              <p:cNvSpPr>
                <a:spLocks noEditPoints="1"/>
              </p:cNvSpPr>
              <p:nvPr userDrawn="1"/>
            </p:nvSpPr>
            <p:spPr bwMode="auto">
              <a:xfrm>
                <a:off x="1298" y="748"/>
                <a:ext cx="389" cy="1223"/>
              </a:xfrm>
              <a:custGeom>
                <a:avLst/>
                <a:gdLst>
                  <a:gd name="T0" fmla="*/ 149 w 389"/>
                  <a:gd name="T1" fmla="*/ 648 h 1223"/>
                  <a:gd name="T2" fmla="*/ 153 w 389"/>
                  <a:gd name="T3" fmla="*/ 590 h 1223"/>
                  <a:gd name="T4" fmla="*/ 181 w 389"/>
                  <a:gd name="T5" fmla="*/ 588 h 1223"/>
                  <a:gd name="T6" fmla="*/ 182 w 389"/>
                  <a:gd name="T7" fmla="*/ 567 h 1223"/>
                  <a:gd name="T8" fmla="*/ 165 w 389"/>
                  <a:gd name="T9" fmla="*/ 532 h 1223"/>
                  <a:gd name="T10" fmla="*/ 118 w 389"/>
                  <a:gd name="T11" fmla="*/ 538 h 1223"/>
                  <a:gd name="T12" fmla="*/ 95 w 389"/>
                  <a:gd name="T13" fmla="*/ 570 h 1223"/>
                  <a:gd name="T14" fmla="*/ 94 w 389"/>
                  <a:gd name="T15" fmla="*/ 589 h 1223"/>
                  <a:gd name="T16" fmla="*/ 111 w 389"/>
                  <a:gd name="T17" fmla="*/ 591 h 1223"/>
                  <a:gd name="T18" fmla="*/ 134 w 389"/>
                  <a:gd name="T19" fmla="*/ 691 h 1223"/>
                  <a:gd name="T20" fmla="*/ 170 w 389"/>
                  <a:gd name="T21" fmla="*/ 638 h 1223"/>
                  <a:gd name="T22" fmla="*/ 249 w 389"/>
                  <a:gd name="T23" fmla="*/ 561 h 1223"/>
                  <a:gd name="T24" fmla="*/ 178 w 389"/>
                  <a:gd name="T25" fmla="*/ 639 h 1223"/>
                  <a:gd name="T26" fmla="*/ 225 w 389"/>
                  <a:gd name="T27" fmla="*/ 690 h 1223"/>
                  <a:gd name="T28" fmla="*/ 249 w 389"/>
                  <a:gd name="T29" fmla="*/ 561 h 1223"/>
                  <a:gd name="T30" fmla="*/ 225 w 389"/>
                  <a:gd name="T31" fmla="*/ 637 h 1223"/>
                  <a:gd name="T32" fmla="*/ 248 w 389"/>
                  <a:gd name="T33" fmla="*/ 618 h 1223"/>
                  <a:gd name="T34" fmla="*/ 195 w 389"/>
                  <a:gd name="T35" fmla="*/ 0 h 1223"/>
                  <a:gd name="T36" fmla="*/ 0 w 389"/>
                  <a:gd name="T37" fmla="*/ 47 h 1223"/>
                  <a:gd name="T38" fmla="*/ 389 w 389"/>
                  <a:gd name="T39" fmla="*/ 0 h 1223"/>
                  <a:gd name="T40" fmla="*/ 195 w 389"/>
                  <a:gd name="T41" fmla="*/ 1176 h 1223"/>
                  <a:gd name="T42" fmla="*/ 0 w 389"/>
                  <a:gd name="T43" fmla="*/ 1223 h 1223"/>
                  <a:gd name="T44" fmla="*/ 389 w 389"/>
                  <a:gd name="T45" fmla="*/ 1176 h 1223"/>
                  <a:gd name="T46" fmla="*/ 319 w 389"/>
                  <a:gd name="T47" fmla="*/ 98 h 1223"/>
                  <a:gd name="T48" fmla="*/ 69 w 389"/>
                  <a:gd name="T49" fmla="*/ 106 h 1223"/>
                  <a:gd name="T50" fmla="*/ 319 w 389"/>
                  <a:gd name="T51" fmla="*/ 113 h 1223"/>
                  <a:gd name="T52" fmla="*/ 319 w 389"/>
                  <a:gd name="T53" fmla="*/ 98 h 1223"/>
                  <a:gd name="T54" fmla="*/ 76 w 389"/>
                  <a:gd name="T55" fmla="*/ 150 h 1223"/>
                  <a:gd name="T56" fmla="*/ 76 w 389"/>
                  <a:gd name="T57" fmla="*/ 165 h 1223"/>
                  <a:gd name="T58" fmla="*/ 327 w 389"/>
                  <a:gd name="T59" fmla="*/ 158 h 1223"/>
                  <a:gd name="T60" fmla="*/ 319 w 389"/>
                  <a:gd name="T61" fmla="*/ 1061 h 1223"/>
                  <a:gd name="T62" fmla="*/ 69 w 389"/>
                  <a:gd name="T63" fmla="*/ 1068 h 1223"/>
                  <a:gd name="T64" fmla="*/ 319 w 389"/>
                  <a:gd name="T65" fmla="*/ 1076 h 1223"/>
                  <a:gd name="T66" fmla="*/ 319 w 389"/>
                  <a:gd name="T67" fmla="*/ 1061 h 1223"/>
                  <a:gd name="T68" fmla="*/ 76 w 389"/>
                  <a:gd name="T69" fmla="*/ 1112 h 1223"/>
                  <a:gd name="T70" fmla="*/ 76 w 389"/>
                  <a:gd name="T71" fmla="*/ 1127 h 1223"/>
                  <a:gd name="T72" fmla="*/ 327 w 389"/>
                  <a:gd name="T73" fmla="*/ 1120 h 1223"/>
                  <a:gd name="T74" fmla="*/ 319 w 389"/>
                  <a:gd name="T75" fmla="*/ 11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1223">
                    <a:moveTo>
                      <a:pt x="164" y="637"/>
                    </a:moveTo>
                    <a:cubicBezTo>
                      <a:pt x="156" y="646"/>
                      <a:pt x="152" y="648"/>
                      <a:pt x="149" y="648"/>
                    </a:cubicBezTo>
                    <a:cubicBezTo>
                      <a:pt x="145" y="648"/>
                      <a:pt x="143" y="646"/>
                      <a:pt x="144" y="640"/>
                    </a:cubicBezTo>
                    <a:cubicBezTo>
                      <a:pt x="153" y="590"/>
                      <a:pt x="153" y="590"/>
                      <a:pt x="153" y="590"/>
                    </a:cubicBezTo>
                    <a:cubicBezTo>
                      <a:pt x="156" y="588"/>
                      <a:pt x="156" y="588"/>
                      <a:pt x="156" y="588"/>
                    </a:cubicBezTo>
                    <a:cubicBezTo>
                      <a:pt x="181" y="588"/>
                      <a:pt x="181" y="588"/>
                      <a:pt x="181" y="588"/>
                    </a:cubicBezTo>
                    <a:cubicBezTo>
                      <a:pt x="184" y="569"/>
                      <a:pt x="184" y="569"/>
                      <a:pt x="184" y="569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57" y="567"/>
                      <a:pt x="157" y="567"/>
                      <a:pt x="157" y="567"/>
                    </a:cubicBezTo>
                    <a:cubicBezTo>
                      <a:pt x="161" y="550"/>
                      <a:pt x="165" y="532"/>
                      <a:pt x="165" y="532"/>
                    </a:cubicBezTo>
                    <a:cubicBezTo>
                      <a:pt x="162" y="529"/>
                      <a:pt x="162" y="529"/>
                      <a:pt x="162" y="529"/>
                    </a:cubicBezTo>
                    <a:cubicBezTo>
                      <a:pt x="118" y="538"/>
                      <a:pt x="118" y="538"/>
                      <a:pt x="118" y="538"/>
                    </a:cubicBezTo>
                    <a:cubicBezTo>
                      <a:pt x="118" y="538"/>
                      <a:pt x="116" y="554"/>
                      <a:pt x="114" y="567"/>
                    </a:cubicBezTo>
                    <a:cubicBezTo>
                      <a:pt x="95" y="570"/>
                      <a:pt x="95" y="570"/>
                      <a:pt x="95" y="570"/>
                    </a:cubicBezTo>
                    <a:cubicBezTo>
                      <a:pt x="93" y="588"/>
                      <a:pt x="93" y="588"/>
                      <a:pt x="93" y="588"/>
                    </a:cubicBezTo>
                    <a:cubicBezTo>
                      <a:pt x="94" y="589"/>
                      <a:pt x="94" y="589"/>
                      <a:pt x="94" y="589"/>
                    </a:cubicBezTo>
                    <a:cubicBezTo>
                      <a:pt x="108" y="589"/>
                      <a:pt x="108" y="589"/>
                      <a:pt x="108" y="589"/>
                    </a:cubicBezTo>
                    <a:cubicBezTo>
                      <a:pt x="111" y="591"/>
                      <a:pt x="111" y="591"/>
                      <a:pt x="111" y="591"/>
                    </a:cubicBezTo>
                    <a:cubicBezTo>
                      <a:pt x="99" y="656"/>
                      <a:pt x="99" y="656"/>
                      <a:pt x="99" y="656"/>
                    </a:cubicBezTo>
                    <a:cubicBezTo>
                      <a:pt x="97" y="678"/>
                      <a:pt x="109" y="691"/>
                      <a:pt x="134" y="691"/>
                    </a:cubicBezTo>
                    <a:cubicBezTo>
                      <a:pt x="141" y="691"/>
                      <a:pt x="158" y="675"/>
                      <a:pt x="175" y="651"/>
                    </a:cubicBezTo>
                    <a:cubicBezTo>
                      <a:pt x="170" y="638"/>
                      <a:pt x="170" y="638"/>
                      <a:pt x="170" y="638"/>
                    </a:cubicBezTo>
                    <a:lnTo>
                      <a:pt x="164" y="637"/>
                    </a:lnTo>
                    <a:close/>
                    <a:moveTo>
                      <a:pt x="249" y="561"/>
                    </a:moveTo>
                    <a:cubicBezTo>
                      <a:pt x="226" y="561"/>
                      <a:pt x="207" y="570"/>
                      <a:pt x="195" y="586"/>
                    </a:cubicBezTo>
                    <a:cubicBezTo>
                      <a:pt x="184" y="600"/>
                      <a:pt x="178" y="618"/>
                      <a:pt x="178" y="639"/>
                    </a:cubicBezTo>
                    <a:cubicBezTo>
                      <a:pt x="178" y="658"/>
                      <a:pt x="184" y="672"/>
                      <a:pt x="195" y="680"/>
                    </a:cubicBezTo>
                    <a:cubicBezTo>
                      <a:pt x="202" y="687"/>
                      <a:pt x="213" y="690"/>
                      <a:pt x="225" y="690"/>
                    </a:cubicBezTo>
                    <a:cubicBezTo>
                      <a:pt x="268" y="690"/>
                      <a:pt x="296" y="659"/>
                      <a:pt x="296" y="610"/>
                    </a:cubicBezTo>
                    <a:cubicBezTo>
                      <a:pt x="296" y="579"/>
                      <a:pt x="279" y="561"/>
                      <a:pt x="249" y="561"/>
                    </a:cubicBezTo>
                    <a:close/>
                    <a:moveTo>
                      <a:pt x="235" y="663"/>
                    </a:moveTo>
                    <a:cubicBezTo>
                      <a:pt x="228" y="663"/>
                      <a:pt x="225" y="654"/>
                      <a:pt x="225" y="637"/>
                    </a:cubicBezTo>
                    <a:cubicBezTo>
                      <a:pt x="225" y="609"/>
                      <a:pt x="230" y="592"/>
                      <a:pt x="239" y="592"/>
                    </a:cubicBezTo>
                    <a:cubicBezTo>
                      <a:pt x="246" y="592"/>
                      <a:pt x="248" y="599"/>
                      <a:pt x="248" y="618"/>
                    </a:cubicBezTo>
                    <a:cubicBezTo>
                      <a:pt x="248" y="649"/>
                      <a:pt x="245" y="663"/>
                      <a:pt x="235" y="663"/>
                    </a:cubicBez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89" y="47"/>
                      <a:pt x="389" y="47"/>
                      <a:pt x="389" y="47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76"/>
                    </a:moveTo>
                    <a:cubicBezTo>
                      <a:pt x="0" y="1176"/>
                      <a:pt x="0" y="1176"/>
                      <a:pt x="0" y="1176"/>
                    </a:cubicBezTo>
                    <a:cubicBezTo>
                      <a:pt x="0" y="1223"/>
                      <a:pt x="0" y="1223"/>
                      <a:pt x="0" y="1223"/>
                    </a:cubicBezTo>
                    <a:cubicBezTo>
                      <a:pt x="389" y="1223"/>
                      <a:pt x="389" y="1223"/>
                      <a:pt x="389" y="1223"/>
                    </a:cubicBezTo>
                    <a:cubicBezTo>
                      <a:pt x="389" y="1176"/>
                      <a:pt x="389" y="1176"/>
                      <a:pt x="389" y="1176"/>
                    </a:cubicBezTo>
                    <a:lnTo>
                      <a:pt x="195" y="1176"/>
                    </a:lnTo>
                    <a:close/>
                    <a:moveTo>
                      <a:pt x="319" y="98"/>
                    </a:moveTo>
                    <a:cubicBezTo>
                      <a:pt x="76" y="98"/>
                      <a:pt x="76" y="98"/>
                      <a:pt x="76" y="98"/>
                    </a:cubicBezTo>
                    <a:cubicBezTo>
                      <a:pt x="72" y="98"/>
                      <a:pt x="69" y="102"/>
                      <a:pt x="69" y="106"/>
                    </a:cubicBezTo>
                    <a:cubicBezTo>
                      <a:pt x="69" y="110"/>
                      <a:pt x="72" y="113"/>
                      <a:pt x="76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23" y="113"/>
                      <a:pt x="327" y="110"/>
                      <a:pt x="327" y="106"/>
                    </a:cubicBezTo>
                    <a:cubicBezTo>
                      <a:pt x="327" y="102"/>
                      <a:pt x="323" y="98"/>
                      <a:pt x="319" y="98"/>
                    </a:cubicBezTo>
                    <a:close/>
                    <a:moveTo>
                      <a:pt x="319" y="150"/>
                    </a:moveTo>
                    <a:cubicBezTo>
                      <a:pt x="76" y="150"/>
                      <a:pt x="76" y="150"/>
                      <a:pt x="76" y="150"/>
                    </a:cubicBezTo>
                    <a:cubicBezTo>
                      <a:pt x="72" y="150"/>
                      <a:pt x="69" y="153"/>
                      <a:pt x="69" y="158"/>
                    </a:cubicBezTo>
                    <a:cubicBezTo>
                      <a:pt x="69" y="162"/>
                      <a:pt x="72" y="165"/>
                      <a:pt x="76" y="165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3" y="165"/>
                      <a:pt x="327" y="162"/>
                      <a:pt x="327" y="158"/>
                    </a:cubicBezTo>
                    <a:cubicBezTo>
                      <a:pt x="327" y="153"/>
                      <a:pt x="323" y="150"/>
                      <a:pt x="319" y="150"/>
                    </a:cubicBezTo>
                    <a:close/>
                    <a:moveTo>
                      <a:pt x="319" y="1061"/>
                    </a:moveTo>
                    <a:cubicBezTo>
                      <a:pt x="76" y="1061"/>
                      <a:pt x="76" y="1061"/>
                      <a:pt x="76" y="1061"/>
                    </a:cubicBezTo>
                    <a:cubicBezTo>
                      <a:pt x="72" y="1061"/>
                      <a:pt x="69" y="1064"/>
                      <a:pt x="69" y="1068"/>
                    </a:cubicBezTo>
                    <a:cubicBezTo>
                      <a:pt x="69" y="1072"/>
                      <a:pt x="72" y="1076"/>
                      <a:pt x="76" y="1076"/>
                    </a:cubicBezTo>
                    <a:cubicBezTo>
                      <a:pt x="319" y="1076"/>
                      <a:pt x="319" y="1076"/>
                      <a:pt x="319" y="1076"/>
                    </a:cubicBezTo>
                    <a:cubicBezTo>
                      <a:pt x="323" y="1076"/>
                      <a:pt x="327" y="1072"/>
                      <a:pt x="327" y="1068"/>
                    </a:cubicBezTo>
                    <a:cubicBezTo>
                      <a:pt x="327" y="1064"/>
                      <a:pt x="323" y="1061"/>
                      <a:pt x="319" y="1061"/>
                    </a:cubicBezTo>
                    <a:close/>
                    <a:moveTo>
                      <a:pt x="319" y="1112"/>
                    </a:moveTo>
                    <a:cubicBezTo>
                      <a:pt x="76" y="1112"/>
                      <a:pt x="76" y="1112"/>
                      <a:pt x="76" y="1112"/>
                    </a:cubicBezTo>
                    <a:cubicBezTo>
                      <a:pt x="72" y="1112"/>
                      <a:pt x="69" y="1116"/>
                      <a:pt x="69" y="1120"/>
                    </a:cubicBezTo>
                    <a:cubicBezTo>
                      <a:pt x="69" y="1124"/>
                      <a:pt x="72" y="1127"/>
                      <a:pt x="76" y="1127"/>
                    </a:cubicBezTo>
                    <a:cubicBezTo>
                      <a:pt x="319" y="1127"/>
                      <a:pt x="319" y="1127"/>
                      <a:pt x="319" y="1127"/>
                    </a:cubicBezTo>
                    <a:cubicBezTo>
                      <a:pt x="323" y="1127"/>
                      <a:pt x="327" y="1124"/>
                      <a:pt x="327" y="1120"/>
                    </a:cubicBezTo>
                    <a:cubicBezTo>
                      <a:pt x="327" y="1116"/>
                      <a:pt x="323" y="1112"/>
                      <a:pt x="319" y="1112"/>
                    </a:cubicBezTo>
                    <a:close/>
                    <a:moveTo>
                      <a:pt x="319" y="1112"/>
                    </a:moveTo>
                    <a:cubicBezTo>
                      <a:pt x="319" y="1112"/>
                      <a:pt x="319" y="1112"/>
                      <a:pt x="319" y="1112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9"/>
              <p:cNvSpPr>
                <a:spLocks noEditPoints="1"/>
              </p:cNvSpPr>
              <p:nvPr userDrawn="1"/>
            </p:nvSpPr>
            <p:spPr bwMode="auto">
              <a:xfrm>
                <a:off x="1915" y="892"/>
                <a:ext cx="418" cy="962"/>
              </a:xfrm>
              <a:custGeom>
                <a:avLst/>
                <a:gdLst>
                  <a:gd name="T0" fmla="*/ 165 w 419"/>
                  <a:gd name="T1" fmla="*/ 71 h 962"/>
                  <a:gd name="T2" fmla="*/ 172 w 419"/>
                  <a:gd name="T3" fmla="*/ 96 h 962"/>
                  <a:gd name="T4" fmla="*/ 419 w 419"/>
                  <a:gd name="T5" fmla="*/ 962 h 962"/>
                  <a:gd name="T6" fmla="*/ 145 w 419"/>
                  <a:gd name="T7" fmla="*/ 0 h 962"/>
                  <a:gd name="T8" fmla="*/ 144 w 419"/>
                  <a:gd name="T9" fmla="*/ 0 h 962"/>
                  <a:gd name="T10" fmla="*/ 165 w 419"/>
                  <a:gd name="T11" fmla="*/ 71 h 962"/>
                  <a:gd name="T12" fmla="*/ 1 w 419"/>
                  <a:gd name="T13" fmla="*/ 232 h 962"/>
                  <a:gd name="T14" fmla="*/ 11 w 419"/>
                  <a:gd name="T15" fmla="*/ 238 h 962"/>
                  <a:gd name="T16" fmla="*/ 6 w 419"/>
                  <a:gd name="T17" fmla="*/ 223 h 962"/>
                  <a:gd name="T18" fmla="*/ 1 w 419"/>
                  <a:gd name="T19" fmla="*/ 232 h 962"/>
                  <a:gd name="T20" fmla="*/ 1 w 419"/>
                  <a:gd name="T21" fmla="*/ 232 h 962"/>
                  <a:gd name="T22" fmla="*/ 1 w 419"/>
                  <a:gd name="T23" fmla="*/ 23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9" h="962">
                    <a:moveTo>
                      <a:pt x="165" y="71"/>
                    </a:moveTo>
                    <a:cubicBezTo>
                      <a:pt x="172" y="96"/>
                      <a:pt x="172" y="96"/>
                      <a:pt x="172" y="96"/>
                    </a:cubicBezTo>
                    <a:cubicBezTo>
                      <a:pt x="419" y="962"/>
                      <a:pt x="419" y="962"/>
                      <a:pt x="419" y="96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71"/>
                      <a:pt x="165" y="71"/>
                      <a:pt x="165" y="71"/>
                    </a:cubicBezTo>
                    <a:close/>
                    <a:moveTo>
                      <a:pt x="1" y="232"/>
                    </a:moveTo>
                    <a:cubicBezTo>
                      <a:pt x="2" y="235"/>
                      <a:pt x="6" y="237"/>
                      <a:pt x="11" y="238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2" y="225"/>
                      <a:pt x="0" y="228"/>
                      <a:pt x="1" y="232"/>
                    </a:cubicBezTo>
                    <a:close/>
                    <a:moveTo>
                      <a:pt x="1" y="232"/>
                    </a:moveTo>
                    <a:cubicBezTo>
                      <a:pt x="1" y="232"/>
                      <a:pt x="1" y="232"/>
                      <a:pt x="1" y="232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60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1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moveTo>
                      <a:pt x="2" y="0"/>
                    </a:move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Rectangle 62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Rectangle 63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Rectangle 64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Rectangle 65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Rectangle 66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Rectangle 67"/>
              <p:cNvSpPr>
                <a:spLocks noChangeArrowheads="1"/>
              </p:cNvSpPr>
              <p:nvPr userDrawn="1"/>
            </p:nvSpPr>
            <p:spPr bwMode="auto">
              <a:xfrm>
                <a:off x="1955" y="1245"/>
                <a:ext cx="1" cy="62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Rectangle 68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Rectangle 69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70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Rectangle 71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72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73"/>
              <p:cNvSpPr>
                <a:spLocks noChangeArrowheads="1"/>
              </p:cNvSpPr>
              <p:nvPr userDrawn="1"/>
            </p:nvSpPr>
            <p:spPr bwMode="auto">
              <a:xfrm>
                <a:off x="1958" y="1245"/>
                <a:ext cx="1" cy="62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Rectangle 74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Rectangle 75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76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77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Rectangle 78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Rectangle 79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Rectangle 80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Rectangle 81"/>
              <p:cNvSpPr>
                <a:spLocks noChangeArrowheads="1"/>
              </p:cNvSpPr>
              <p:nvPr userDrawn="1"/>
            </p:nvSpPr>
            <p:spPr bwMode="auto">
              <a:xfrm>
                <a:off x="1962" y="1245"/>
                <a:ext cx="1" cy="62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Rectangle 82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Rectangle 83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84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Rectangle 85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Rectangle 86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Rectangle 87"/>
              <p:cNvSpPr>
                <a:spLocks noChangeArrowheads="1"/>
              </p:cNvSpPr>
              <p:nvPr userDrawn="1"/>
            </p:nvSpPr>
            <p:spPr bwMode="auto">
              <a:xfrm>
                <a:off x="1965" y="1245"/>
                <a:ext cx="1" cy="62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Rectangle 88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Rectangle 89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Rectangle 90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Rectangle 91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Rectangle 92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Rectangle 93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Rectangle 94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Rectangle 95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Rectangle 96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Rectangle 97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Rectangle 98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Rectangle 99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Rectangle 100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Rectangle 101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Rectangle 102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Rectangle 103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Rectangle 104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Rectangle 105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Rectangle 106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Rectangle 107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108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109"/>
              <p:cNvSpPr>
                <a:spLocks noChangeArrowheads="1"/>
              </p:cNvSpPr>
              <p:nvPr userDrawn="1"/>
            </p:nvSpPr>
            <p:spPr bwMode="auto">
              <a:xfrm>
                <a:off x="1976" y="1245"/>
                <a:ext cx="1" cy="62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"/>
              <p:cNvSpPr>
                <a:spLocks noEditPoints="1"/>
              </p:cNvSpPr>
              <p:nvPr userDrawn="1"/>
            </p:nvSpPr>
            <p:spPr bwMode="auto">
              <a:xfrm>
                <a:off x="2118" y="1803"/>
                <a:ext cx="238" cy="130"/>
              </a:xfrm>
              <a:custGeom>
                <a:avLst/>
                <a:gdLst>
                  <a:gd name="T0" fmla="*/ 6 w 239"/>
                  <a:gd name="T1" fmla="*/ 22 h 130"/>
                  <a:gd name="T2" fmla="*/ 0 w 239"/>
                  <a:gd name="T3" fmla="*/ 0 h 130"/>
                  <a:gd name="T4" fmla="*/ 5 w 239"/>
                  <a:gd name="T5" fmla="*/ 20 h 130"/>
                  <a:gd name="T6" fmla="*/ 6 w 239"/>
                  <a:gd name="T7" fmla="*/ 22 h 130"/>
                  <a:gd name="T8" fmla="*/ 239 w 239"/>
                  <a:gd name="T9" fmla="*/ 130 h 130"/>
                  <a:gd name="T10" fmla="*/ 223 w 239"/>
                  <a:gd name="T11" fmla="*/ 76 h 130"/>
                  <a:gd name="T12" fmla="*/ 239 w 239"/>
                  <a:gd name="T13" fmla="*/ 130 h 130"/>
                  <a:gd name="T14" fmla="*/ 239 w 239"/>
                  <a:gd name="T15" fmla="*/ 130 h 130"/>
                  <a:gd name="T16" fmla="*/ 239 w 239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30">
                    <a:moveTo>
                      <a:pt x="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3"/>
                      <a:pt x="5" y="20"/>
                    </a:cubicBezTo>
                    <a:cubicBezTo>
                      <a:pt x="5" y="21"/>
                      <a:pt x="6" y="21"/>
                      <a:pt x="6" y="22"/>
                    </a:cubicBezTo>
                    <a:close/>
                    <a:moveTo>
                      <a:pt x="239" y="130"/>
                    </a:moveTo>
                    <a:cubicBezTo>
                      <a:pt x="223" y="76"/>
                      <a:pt x="223" y="76"/>
                      <a:pt x="223" y="76"/>
                    </a:cubicBezTo>
                    <a:lnTo>
                      <a:pt x="239" y="130"/>
                    </a:lnTo>
                    <a:close/>
                    <a:moveTo>
                      <a:pt x="239" y="130"/>
                    </a:moveTo>
                    <a:cubicBezTo>
                      <a:pt x="239" y="130"/>
                      <a:pt x="239" y="130"/>
                      <a:pt x="239" y="130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"/>
              <p:cNvSpPr>
                <a:spLocks noEditPoints="1"/>
              </p:cNvSpPr>
              <p:nvPr userDrawn="1"/>
            </p:nvSpPr>
            <p:spPr bwMode="auto">
              <a:xfrm>
                <a:off x="1881" y="963"/>
                <a:ext cx="459" cy="916"/>
              </a:xfrm>
              <a:custGeom>
                <a:avLst/>
                <a:gdLst>
                  <a:gd name="T0" fmla="*/ 206 w 460"/>
                  <a:gd name="T1" fmla="*/ 25 h 916"/>
                  <a:gd name="T2" fmla="*/ 199 w 460"/>
                  <a:gd name="T3" fmla="*/ 0 h 916"/>
                  <a:gd name="T4" fmla="*/ 199 w 460"/>
                  <a:gd name="T5" fmla="*/ 0 h 916"/>
                  <a:gd name="T6" fmla="*/ 206 w 460"/>
                  <a:gd name="T7" fmla="*/ 25 h 916"/>
                  <a:gd name="T8" fmla="*/ 460 w 460"/>
                  <a:gd name="T9" fmla="*/ 916 h 916"/>
                  <a:gd name="T10" fmla="*/ 453 w 460"/>
                  <a:gd name="T11" fmla="*/ 891 h 916"/>
                  <a:gd name="T12" fmla="*/ 460 w 460"/>
                  <a:gd name="T13" fmla="*/ 916 h 916"/>
                  <a:gd name="T14" fmla="*/ 453 w 460"/>
                  <a:gd name="T15" fmla="*/ 891 h 916"/>
                  <a:gd name="T16" fmla="*/ 460 w 460"/>
                  <a:gd name="T17" fmla="*/ 916 h 916"/>
                  <a:gd name="T18" fmla="*/ 453 w 460"/>
                  <a:gd name="T19" fmla="*/ 891 h 916"/>
                  <a:gd name="T20" fmla="*/ 28 w 460"/>
                  <a:gd name="T21" fmla="*/ 572 h 916"/>
                  <a:gd name="T22" fmla="*/ 42 w 460"/>
                  <a:gd name="T23" fmla="*/ 547 h 916"/>
                  <a:gd name="T24" fmla="*/ 17 w 460"/>
                  <a:gd name="T25" fmla="*/ 534 h 916"/>
                  <a:gd name="T26" fmla="*/ 3 w 460"/>
                  <a:gd name="T27" fmla="*/ 558 h 916"/>
                  <a:gd name="T28" fmla="*/ 28 w 460"/>
                  <a:gd name="T29" fmla="*/ 572 h 916"/>
                  <a:gd name="T30" fmla="*/ 28 w 460"/>
                  <a:gd name="T31" fmla="*/ 572 h 916"/>
                  <a:gd name="T32" fmla="*/ 28 w 460"/>
                  <a:gd name="T33" fmla="*/ 57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916">
                    <a:moveTo>
                      <a:pt x="206" y="25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206" y="25"/>
                    </a:lnTo>
                    <a:close/>
                    <a:moveTo>
                      <a:pt x="460" y="916"/>
                    </a:moveTo>
                    <a:cubicBezTo>
                      <a:pt x="453" y="891"/>
                      <a:pt x="453" y="891"/>
                      <a:pt x="453" y="891"/>
                    </a:cubicBezTo>
                    <a:lnTo>
                      <a:pt x="460" y="916"/>
                    </a:lnTo>
                    <a:close/>
                    <a:moveTo>
                      <a:pt x="453" y="891"/>
                    </a:moveTo>
                    <a:cubicBezTo>
                      <a:pt x="460" y="916"/>
                      <a:pt x="460" y="916"/>
                      <a:pt x="460" y="916"/>
                    </a:cubicBezTo>
                    <a:lnTo>
                      <a:pt x="453" y="891"/>
                    </a:lnTo>
                    <a:close/>
                    <a:moveTo>
                      <a:pt x="28" y="572"/>
                    </a:moveTo>
                    <a:cubicBezTo>
                      <a:pt x="39" y="569"/>
                      <a:pt x="45" y="558"/>
                      <a:pt x="42" y="547"/>
                    </a:cubicBezTo>
                    <a:cubicBezTo>
                      <a:pt x="39" y="537"/>
                      <a:pt x="28" y="531"/>
                      <a:pt x="17" y="534"/>
                    </a:cubicBezTo>
                    <a:cubicBezTo>
                      <a:pt x="6" y="537"/>
                      <a:pt x="0" y="548"/>
                      <a:pt x="3" y="558"/>
                    </a:cubicBezTo>
                    <a:cubicBezTo>
                      <a:pt x="6" y="569"/>
                      <a:pt x="17" y="575"/>
                      <a:pt x="28" y="572"/>
                    </a:cubicBezTo>
                    <a:close/>
                    <a:moveTo>
                      <a:pt x="28" y="572"/>
                    </a:moveTo>
                    <a:cubicBezTo>
                      <a:pt x="28" y="572"/>
                      <a:pt x="28" y="572"/>
                      <a:pt x="28" y="5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2"/>
              <p:cNvSpPr>
                <a:spLocks noEditPoints="1"/>
              </p:cNvSpPr>
              <p:nvPr userDrawn="1"/>
            </p:nvSpPr>
            <p:spPr bwMode="auto">
              <a:xfrm>
                <a:off x="1789" y="1136"/>
                <a:ext cx="229" cy="760"/>
              </a:xfrm>
              <a:custGeom>
                <a:avLst/>
                <a:gdLst>
                  <a:gd name="T0" fmla="*/ 99 w 229"/>
                  <a:gd name="T1" fmla="*/ 328 h 760"/>
                  <a:gd name="T2" fmla="*/ 104 w 229"/>
                  <a:gd name="T3" fmla="*/ 319 h 760"/>
                  <a:gd name="T4" fmla="*/ 15 w 229"/>
                  <a:gd name="T5" fmla="*/ 7 h 760"/>
                  <a:gd name="T6" fmla="*/ 6 w 229"/>
                  <a:gd name="T7" fmla="*/ 2 h 760"/>
                  <a:gd name="T8" fmla="*/ 1 w 229"/>
                  <a:gd name="T9" fmla="*/ 11 h 760"/>
                  <a:gd name="T10" fmla="*/ 90 w 229"/>
                  <a:gd name="T11" fmla="*/ 323 h 760"/>
                  <a:gd name="T12" fmla="*/ 99 w 229"/>
                  <a:gd name="T13" fmla="*/ 328 h 760"/>
                  <a:gd name="T14" fmla="*/ 129 w 229"/>
                  <a:gd name="T15" fmla="*/ 432 h 760"/>
                  <a:gd name="T16" fmla="*/ 124 w 229"/>
                  <a:gd name="T17" fmla="*/ 441 h 760"/>
                  <a:gd name="T18" fmla="*/ 213 w 229"/>
                  <a:gd name="T19" fmla="*/ 753 h 760"/>
                  <a:gd name="T20" fmla="*/ 223 w 229"/>
                  <a:gd name="T21" fmla="*/ 759 h 760"/>
                  <a:gd name="T22" fmla="*/ 228 w 229"/>
                  <a:gd name="T23" fmla="*/ 749 h 760"/>
                  <a:gd name="T24" fmla="*/ 139 w 229"/>
                  <a:gd name="T25" fmla="*/ 437 h 760"/>
                  <a:gd name="T26" fmla="*/ 129 w 229"/>
                  <a:gd name="T27" fmla="*/ 432 h 760"/>
                  <a:gd name="T28" fmla="*/ 129 w 229"/>
                  <a:gd name="T29" fmla="*/ 432 h 760"/>
                  <a:gd name="T30" fmla="*/ 129 w 229"/>
                  <a:gd name="T31" fmla="*/ 4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9" h="760">
                    <a:moveTo>
                      <a:pt x="99" y="328"/>
                    </a:moveTo>
                    <a:cubicBezTo>
                      <a:pt x="103" y="327"/>
                      <a:pt x="106" y="323"/>
                      <a:pt x="104" y="3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3"/>
                      <a:pt x="10" y="0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1" y="327"/>
                      <a:pt x="96" y="329"/>
                      <a:pt x="99" y="328"/>
                    </a:cubicBezTo>
                    <a:close/>
                    <a:moveTo>
                      <a:pt x="129" y="432"/>
                    </a:moveTo>
                    <a:cubicBezTo>
                      <a:pt x="125" y="433"/>
                      <a:pt x="123" y="437"/>
                      <a:pt x="124" y="441"/>
                    </a:cubicBezTo>
                    <a:cubicBezTo>
                      <a:pt x="213" y="753"/>
                      <a:pt x="213" y="753"/>
                      <a:pt x="213" y="753"/>
                    </a:cubicBezTo>
                    <a:cubicBezTo>
                      <a:pt x="215" y="757"/>
                      <a:pt x="219" y="760"/>
                      <a:pt x="223" y="759"/>
                    </a:cubicBezTo>
                    <a:cubicBezTo>
                      <a:pt x="226" y="757"/>
                      <a:pt x="229" y="753"/>
                      <a:pt x="228" y="749"/>
                    </a:cubicBezTo>
                    <a:cubicBezTo>
                      <a:pt x="139" y="437"/>
                      <a:pt x="139" y="437"/>
                      <a:pt x="139" y="437"/>
                    </a:cubicBezTo>
                    <a:cubicBezTo>
                      <a:pt x="137" y="433"/>
                      <a:pt x="133" y="431"/>
                      <a:pt x="129" y="432"/>
                    </a:cubicBezTo>
                    <a:close/>
                    <a:moveTo>
                      <a:pt x="129" y="432"/>
                    </a:moveTo>
                    <a:cubicBezTo>
                      <a:pt x="129" y="432"/>
                      <a:pt x="129" y="432"/>
                      <a:pt x="129" y="43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3"/>
              <p:cNvSpPr>
                <a:spLocks noEditPoints="1"/>
              </p:cNvSpPr>
              <p:nvPr userDrawn="1"/>
            </p:nvSpPr>
            <p:spPr bwMode="auto">
              <a:xfrm>
                <a:off x="1873" y="892"/>
                <a:ext cx="483" cy="1094"/>
              </a:xfrm>
              <a:custGeom>
                <a:avLst/>
                <a:gdLst>
                  <a:gd name="T0" fmla="*/ 186 w 484"/>
                  <a:gd name="T1" fmla="*/ 0 h 1094"/>
                  <a:gd name="T2" fmla="*/ 0 w 484"/>
                  <a:gd name="T3" fmla="*/ 53 h 1094"/>
                  <a:gd name="T4" fmla="*/ 186 w 484"/>
                  <a:gd name="T5" fmla="*/ 0 h 1094"/>
                  <a:gd name="T6" fmla="*/ 297 w 484"/>
                  <a:gd name="T7" fmla="*/ 1094 h 1094"/>
                  <a:gd name="T8" fmla="*/ 484 w 484"/>
                  <a:gd name="T9" fmla="*/ 1041 h 1094"/>
                  <a:gd name="T10" fmla="*/ 297 w 484"/>
                  <a:gd name="T11" fmla="*/ 1094 h 1094"/>
                  <a:gd name="T12" fmla="*/ 70 w 484"/>
                  <a:gd name="T13" fmla="*/ 280 h 1094"/>
                  <a:gd name="T14" fmla="*/ 63 w 484"/>
                  <a:gd name="T15" fmla="*/ 274 h 1094"/>
                  <a:gd name="T16" fmla="*/ 67 w 484"/>
                  <a:gd name="T17" fmla="*/ 287 h 1094"/>
                  <a:gd name="T18" fmla="*/ 70 w 484"/>
                  <a:gd name="T19" fmla="*/ 280 h 1094"/>
                  <a:gd name="T20" fmla="*/ 70 w 484"/>
                  <a:gd name="T21" fmla="*/ 280 h 1094"/>
                  <a:gd name="T22" fmla="*/ 70 w 484"/>
                  <a:gd name="T23" fmla="*/ 28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1094">
                    <a:moveTo>
                      <a:pt x="186" y="0"/>
                    </a:moveTo>
                    <a:cubicBezTo>
                      <a:pt x="0" y="53"/>
                      <a:pt x="0" y="53"/>
                      <a:pt x="0" y="53"/>
                    </a:cubicBezTo>
                    <a:lnTo>
                      <a:pt x="186" y="0"/>
                    </a:lnTo>
                    <a:close/>
                    <a:moveTo>
                      <a:pt x="297" y="1094"/>
                    </a:moveTo>
                    <a:cubicBezTo>
                      <a:pt x="484" y="1041"/>
                      <a:pt x="484" y="1041"/>
                      <a:pt x="484" y="1041"/>
                    </a:cubicBezTo>
                    <a:lnTo>
                      <a:pt x="297" y="1094"/>
                    </a:lnTo>
                    <a:close/>
                    <a:moveTo>
                      <a:pt x="70" y="280"/>
                    </a:moveTo>
                    <a:cubicBezTo>
                      <a:pt x="69" y="277"/>
                      <a:pt x="67" y="275"/>
                      <a:pt x="63" y="27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85"/>
                      <a:pt x="71" y="282"/>
                      <a:pt x="70" y="280"/>
                    </a:cubicBezTo>
                    <a:close/>
                    <a:moveTo>
                      <a:pt x="70" y="280"/>
                    </a:moveTo>
                    <a:cubicBezTo>
                      <a:pt x="70" y="280"/>
                      <a:pt x="70" y="280"/>
                      <a:pt x="70" y="280"/>
                    </a:cubicBezTo>
                  </a:path>
                </a:pathLst>
              </a:custGeom>
              <a:solidFill>
                <a:srgbClr val="E0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Rectangle 114"/>
              <p:cNvSpPr>
                <a:spLocks noChangeArrowheads="1"/>
              </p:cNvSpPr>
              <p:nvPr userDrawn="1"/>
            </p:nvSpPr>
            <p:spPr bwMode="auto">
              <a:xfrm>
                <a:off x="2057" y="163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Rectangle 115"/>
              <p:cNvSpPr>
                <a:spLocks noChangeArrowheads="1"/>
              </p:cNvSpPr>
              <p:nvPr userDrawn="1"/>
            </p:nvSpPr>
            <p:spPr bwMode="auto">
              <a:xfrm>
                <a:off x="2059" y="163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Rectangle 116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Rectangle 117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118"/>
              <p:cNvSpPr>
                <a:spLocks noChangeArrowheads="1"/>
              </p:cNvSpPr>
              <p:nvPr userDrawn="1"/>
            </p:nvSpPr>
            <p:spPr bwMode="auto">
              <a:xfrm>
                <a:off x="2061" y="163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Rectangle 119"/>
              <p:cNvSpPr>
                <a:spLocks noChangeArrowheads="1"/>
              </p:cNvSpPr>
              <p:nvPr userDrawn="1"/>
            </p:nvSpPr>
            <p:spPr bwMode="auto">
              <a:xfrm>
                <a:off x="2062" y="163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Rectangle 120"/>
              <p:cNvSpPr>
                <a:spLocks noChangeArrowheads="1"/>
              </p:cNvSpPr>
              <p:nvPr userDrawn="1"/>
            </p:nvSpPr>
            <p:spPr bwMode="auto">
              <a:xfrm>
                <a:off x="2063" y="163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Rectangle 123"/>
              <p:cNvSpPr>
                <a:spLocks noChangeArrowheads="1"/>
              </p:cNvSpPr>
              <p:nvPr userDrawn="1"/>
            </p:nvSpPr>
            <p:spPr bwMode="auto">
              <a:xfrm>
                <a:off x="2065" y="163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Rectangle 124"/>
              <p:cNvSpPr>
                <a:spLocks noChangeArrowheads="1"/>
              </p:cNvSpPr>
              <p:nvPr userDrawn="1"/>
            </p:nvSpPr>
            <p:spPr bwMode="auto">
              <a:xfrm>
                <a:off x="2066" y="163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Rectangle 125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Rectangle 126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Rectangle 127"/>
              <p:cNvSpPr>
                <a:spLocks noChangeArrowheads="1"/>
              </p:cNvSpPr>
              <p:nvPr userDrawn="1"/>
            </p:nvSpPr>
            <p:spPr bwMode="auto">
              <a:xfrm>
                <a:off x="2068" y="163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Rectangle 128"/>
              <p:cNvSpPr>
                <a:spLocks noChangeArrowheads="1"/>
              </p:cNvSpPr>
              <p:nvPr userDrawn="1"/>
            </p:nvSpPr>
            <p:spPr bwMode="auto">
              <a:xfrm>
                <a:off x="2069" y="163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Rectangle 129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Rectangle 130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Rectangle 131"/>
              <p:cNvSpPr>
                <a:spLocks noChangeArrowheads="1"/>
              </p:cNvSpPr>
              <p:nvPr userDrawn="1"/>
            </p:nvSpPr>
            <p:spPr bwMode="auto">
              <a:xfrm>
                <a:off x="2071" y="163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Rectangle 132"/>
              <p:cNvSpPr>
                <a:spLocks noChangeArrowheads="1"/>
              </p:cNvSpPr>
              <p:nvPr userDrawn="1"/>
            </p:nvSpPr>
            <p:spPr bwMode="auto">
              <a:xfrm>
                <a:off x="2072" y="163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Rectangle 133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Rectangle 134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Rectangle 135"/>
              <p:cNvSpPr>
                <a:spLocks noChangeArrowheads="1"/>
              </p:cNvSpPr>
              <p:nvPr userDrawn="1"/>
            </p:nvSpPr>
            <p:spPr bwMode="auto">
              <a:xfrm>
                <a:off x="2074" y="163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Rectangle 136"/>
              <p:cNvSpPr>
                <a:spLocks noChangeArrowheads="1"/>
              </p:cNvSpPr>
              <p:nvPr userDrawn="1"/>
            </p:nvSpPr>
            <p:spPr bwMode="auto">
              <a:xfrm>
                <a:off x="2075" y="163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Rectangle 137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Rectangle 138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Rectangle 139"/>
              <p:cNvSpPr>
                <a:spLocks noChangeArrowheads="1"/>
              </p:cNvSpPr>
              <p:nvPr userDrawn="1"/>
            </p:nvSpPr>
            <p:spPr bwMode="auto">
              <a:xfrm>
                <a:off x="2077" y="163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Rectangle 140"/>
              <p:cNvSpPr>
                <a:spLocks noChangeArrowheads="1"/>
              </p:cNvSpPr>
              <p:nvPr userDrawn="1"/>
            </p:nvSpPr>
            <p:spPr bwMode="auto">
              <a:xfrm>
                <a:off x="2078" y="163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Rectangle 141"/>
              <p:cNvSpPr>
                <a:spLocks noChangeArrowheads="1"/>
              </p:cNvSpPr>
              <p:nvPr userDrawn="1"/>
            </p:nvSpPr>
            <p:spPr bwMode="auto">
              <a:xfrm>
                <a:off x="2079" y="163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Rectangle 142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Rectangle 143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Rectangle 144"/>
              <p:cNvSpPr>
                <a:spLocks noChangeArrowheads="1"/>
              </p:cNvSpPr>
              <p:nvPr userDrawn="1"/>
            </p:nvSpPr>
            <p:spPr bwMode="auto">
              <a:xfrm>
                <a:off x="2081" y="163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Rectangle 145"/>
              <p:cNvSpPr>
                <a:spLocks noChangeArrowheads="1"/>
              </p:cNvSpPr>
              <p:nvPr userDrawn="1"/>
            </p:nvSpPr>
            <p:spPr bwMode="auto">
              <a:xfrm>
                <a:off x="2082" y="163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Rectangle 146"/>
              <p:cNvSpPr>
                <a:spLocks noChangeArrowheads="1"/>
              </p:cNvSpPr>
              <p:nvPr userDrawn="1"/>
            </p:nvSpPr>
            <p:spPr bwMode="auto">
              <a:xfrm>
                <a:off x="2083" y="163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Rectangle 147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Rectangle 148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Rectangle 149"/>
              <p:cNvSpPr>
                <a:spLocks noChangeArrowheads="1"/>
              </p:cNvSpPr>
              <p:nvPr userDrawn="1"/>
            </p:nvSpPr>
            <p:spPr bwMode="auto">
              <a:xfrm>
                <a:off x="2085" y="163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Rectangle 150"/>
              <p:cNvSpPr>
                <a:spLocks noChangeArrowheads="1"/>
              </p:cNvSpPr>
              <p:nvPr userDrawn="1"/>
            </p:nvSpPr>
            <p:spPr bwMode="auto">
              <a:xfrm>
                <a:off x="2086" y="163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Rectangle 151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Rectangle 152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Rectangle 153"/>
              <p:cNvSpPr>
                <a:spLocks noChangeArrowheads="1"/>
              </p:cNvSpPr>
              <p:nvPr userDrawn="1"/>
            </p:nvSpPr>
            <p:spPr bwMode="auto">
              <a:xfrm>
                <a:off x="2088" y="163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Rectangle 154"/>
              <p:cNvSpPr>
                <a:spLocks noChangeArrowheads="1"/>
              </p:cNvSpPr>
              <p:nvPr userDrawn="1"/>
            </p:nvSpPr>
            <p:spPr bwMode="auto">
              <a:xfrm>
                <a:off x="2089" y="163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Rectangle 155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Rectangle 156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Rectangle 157"/>
              <p:cNvSpPr>
                <a:spLocks noChangeArrowheads="1"/>
              </p:cNvSpPr>
              <p:nvPr userDrawn="1"/>
            </p:nvSpPr>
            <p:spPr bwMode="auto">
              <a:xfrm>
                <a:off x="2091" y="163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Rectangle 158"/>
              <p:cNvSpPr>
                <a:spLocks noChangeArrowheads="1"/>
              </p:cNvSpPr>
              <p:nvPr userDrawn="1"/>
            </p:nvSpPr>
            <p:spPr bwMode="auto">
              <a:xfrm>
                <a:off x="2092" y="163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Rectangle 159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Rectangle 160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Rectangle 161"/>
              <p:cNvSpPr>
                <a:spLocks noChangeArrowheads="1"/>
              </p:cNvSpPr>
              <p:nvPr userDrawn="1"/>
            </p:nvSpPr>
            <p:spPr bwMode="auto">
              <a:xfrm>
                <a:off x="2094" y="163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Rectangle 162"/>
              <p:cNvSpPr>
                <a:spLocks noChangeArrowheads="1"/>
              </p:cNvSpPr>
              <p:nvPr userDrawn="1"/>
            </p:nvSpPr>
            <p:spPr bwMode="auto">
              <a:xfrm>
                <a:off x="2095" y="163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Rectangle 163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Rectangle 164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65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66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moveTo>
                      <a:pt x="374" y="0"/>
                    </a:move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Rectangle 167"/>
              <p:cNvSpPr>
                <a:spLocks noChangeArrowheads="1"/>
              </p:cNvSpPr>
              <p:nvPr userDrawn="1"/>
            </p:nvSpPr>
            <p:spPr bwMode="auto">
              <a:xfrm>
                <a:off x="2020" y="150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Rectangle 168"/>
              <p:cNvSpPr>
                <a:spLocks noChangeArrowheads="1"/>
              </p:cNvSpPr>
              <p:nvPr userDrawn="1"/>
            </p:nvSpPr>
            <p:spPr bwMode="auto">
              <a:xfrm>
                <a:off x="2022" y="150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Rectangle 169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Rectangle 170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171"/>
              <p:cNvSpPr>
                <a:spLocks noChangeArrowheads="1"/>
              </p:cNvSpPr>
              <p:nvPr userDrawn="1"/>
            </p:nvSpPr>
            <p:spPr bwMode="auto">
              <a:xfrm>
                <a:off x="2024" y="150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Rectangle 172"/>
              <p:cNvSpPr>
                <a:spLocks noChangeArrowheads="1"/>
              </p:cNvSpPr>
              <p:nvPr userDrawn="1"/>
            </p:nvSpPr>
            <p:spPr bwMode="auto">
              <a:xfrm>
                <a:off x="2025" y="150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Rectangle 173"/>
              <p:cNvSpPr>
                <a:spLocks noChangeArrowheads="1"/>
              </p:cNvSpPr>
              <p:nvPr userDrawn="1"/>
            </p:nvSpPr>
            <p:spPr bwMode="auto">
              <a:xfrm>
                <a:off x="2026" y="150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Rectangle 174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Rectangle 175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Rectangle 176"/>
              <p:cNvSpPr>
                <a:spLocks noChangeArrowheads="1"/>
              </p:cNvSpPr>
              <p:nvPr userDrawn="1"/>
            </p:nvSpPr>
            <p:spPr bwMode="auto">
              <a:xfrm>
                <a:off x="2028" y="150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Rectangle 177"/>
              <p:cNvSpPr>
                <a:spLocks noChangeArrowheads="1"/>
              </p:cNvSpPr>
              <p:nvPr userDrawn="1"/>
            </p:nvSpPr>
            <p:spPr bwMode="auto">
              <a:xfrm>
                <a:off x="2029" y="150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Rectangle 178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Rectangle 179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Rectangle 180"/>
              <p:cNvSpPr>
                <a:spLocks noChangeArrowheads="1"/>
              </p:cNvSpPr>
              <p:nvPr userDrawn="1"/>
            </p:nvSpPr>
            <p:spPr bwMode="auto">
              <a:xfrm>
                <a:off x="2031" y="150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Rectangle 181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Rectangle 182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Rectangle 183"/>
              <p:cNvSpPr>
                <a:spLocks noChangeArrowheads="1"/>
              </p:cNvSpPr>
              <p:nvPr userDrawn="1"/>
            </p:nvSpPr>
            <p:spPr bwMode="auto">
              <a:xfrm>
                <a:off x="2033" y="150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Rectangle 184"/>
              <p:cNvSpPr>
                <a:spLocks noChangeArrowheads="1"/>
              </p:cNvSpPr>
              <p:nvPr userDrawn="1"/>
            </p:nvSpPr>
            <p:spPr bwMode="auto">
              <a:xfrm>
                <a:off x="2034" y="150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Rectangle 185"/>
              <p:cNvSpPr>
                <a:spLocks noChangeArrowheads="1"/>
              </p:cNvSpPr>
              <p:nvPr userDrawn="1"/>
            </p:nvSpPr>
            <p:spPr bwMode="auto">
              <a:xfrm>
                <a:off x="2035" y="150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Rectangle 186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Rectangle 187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Rectangle 188"/>
              <p:cNvSpPr>
                <a:spLocks noChangeArrowheads="1"/>
              </p:cNvSpPr>
              <p:nvPr userDrawn="1"/>
            </p:nvSpPr>
            <p:spPr bwMode="auto">
              <a:xfrm>
                <a:off x="2037" y="150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Rectangle 189"/>
              <p:cNvSpPr>
                <a:spLocks noChangeArrowheads="1"/>
              </p:cNvSpPr>
              <p:nvPr userDrawn="1"/>
            </p:nvSpPr>
            <p:spPr bwMode="auto">
              <a:xfrm>
                <a:off x="2038" y="150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Rectangle 190"/>
              <p:cNvSpPr>
                <a:spLocks noChangeArrowheads="1"/>
              </p:cNvSpPr>
              <p:nvPr userDrawn="1"/>
            </p:nvSpPr>
            <p:spPr bwMode="auto">
              <a:xfrm>
                <a:off x="2039" y="150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Rectangle 191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Rectangle 192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Rectangle 193"/>
              <p:cNvSpPr>
                <a:spLocks noChangeArrowheads="1"/>
              </p:cNvSpPr>
              <p:nvPr userDrawn="1"/>
            </p:nvSpPr>
            <p:spPr bwMode="auto">
              <a:xfrm>
                <a:off x="2041" y="150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Rectangle 194"/>
              <p:cNvSpPr>
                <a:spLocks noChangeArrowheads="1"/>
              </p:cNvSpPr>
              <p:nvPr userDrawn="1"/>
            </p:nvSpPr>
            <p:spPr bwMode="auto">
              <a:xfrm>
                <a:off x="2042" y="150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Rectangle 195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Rectangle 196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Rectangle 197"/>
              <p:cNvSpPr>
                <a:spLocks noChangeArrowheads="1"/>
              </p:cNvSpPr>
              <p:nvPr userDrawn="1"/>
            </p:nvSpPr>
            <p:spPr bwMode="auto">
              <a:xfrm>
                <a:off x="2044" y="150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Rectangle 198"/>
              <p:cNvSpPr>
                <a:spLocks noChangeArrowheads="1"/>
              </p:cNvSpPr>
              <p:nvPr userDrawn="1"/>
            </p:nvSpPr>
            <p:spPr bwMode="auto">
              <a:xfrm>
                <a:off x="2045" y="150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Rectangle 199"/>
              <p:cNvSpPr>
                <a:spLocks noChangeArrowheads="1"/>
              </p:cNvSpPr>
              <p:nvPr userDrawn="1"/>
            </p:nvSpPr>
            <p:spPr bwMode="auto">
              <a:xfrm>
                <a:off x="2046" y="150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Rectangle 200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Rectangle 201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Rectangle 202"/>
              <p:cNvSpPr>
                <a:spLocks noChangeArrowheads="1"/>
              </p:cNvSpPr>
              <p:nvPr userDrawn="1"/>
            </p:nvSpPr>
            <p:spPr bwMode="auto">
              <a:xfrm>
                <a:off x="2048" y="150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Rectangle 203"/>
              <p:cNvSpPr>
                <a:spLocks noChangeArrowheads="1"/>
              </p:cNvSpPr>
              <p:nvPr userDrawn="1"/>
            </p:nvSpPr>
            <p:spPr bwMode="auto">
              <a:xfrm>
                <a:off x="2049" y="150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Rectangle 204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Rectangle 205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Rectangle 206"/>
              <p:cNvSpPr>
                <a:spLocks noChangeArrowheads="1"/>
              </p:cNvSpPr>
              <p:nvPr userDrawn="1"/>
            </p:nvSpPr>
            <p:spPr bwMode="auto">
              <a:xfrm>
                <a:off x="2051" y="150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Rectangle 207"/>
              <p:cNvSpPr>
                <a:spLocks noChangeArrowheads="1"/>
              </p:cNvSpPr>
              <p:nvPr userDrawn="1"/>
            </p:nvSpPr>
            <p:spPr bwMode="auto">
              <a:xfrm>
                <a:off x="2052" y="150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Rectangle 208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Rectangle 209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Rectangle 210"/>
              <p:cNvSpPr>
                <a:spLocks noChangeArrowheads="1"/>
              </p:cNvSpPr>
              <p:nvPr userDrawn="1"/>
            </p:nvSpPr>
            <p:spPr bwMode="auto">
              <a:xfrm>
                <a:off x="2054" y="150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Rectangle 211"/>
              <p:cNvSpPr>
                <a:spLocks noChangeArrowheads="1"/>
              </p:cNvSpPr>
              <p:nvPr userDrawn="1"/>
            </p:nvSpPr>
            <p:spPr bwMode="auto">
              <a:xfrm>
                <a:off x="2055" y="150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Rectangle 212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Rectangle 213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Rectangle 214"/>
              <p:cNvSpPr>
                <a:spLocks noChangeArrowheads="1"/>
              </p:cNvSpPr>
              <p:nvPr userDrawn="1"/>
            </p:nvSpPr>
            <p:spPr bwMode="auto">
              <a:xfrm>
                <a:off x="2057" y="150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Rectangle 215"/>
              <p:cNvSpPr>
                <a:spLocks noChangeArrowheads="1"/>
              </p:cNvSpPr>
              <p:nvPr userDrawn="1"/>
            </p:nvSpPr>
            <p:spPr bwMode="auto">
              <a:xfrm>
                <a:off x="2058" y="150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Rectangle 216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Rectangle 217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18"/>
              <p:cNvSpPr>
                <a:spLocks noEditPoints="1"/>
              </p:cNvSpPr>
              <p:nvPr userDrawn="1"/>
            </p:nvSpPr>
            <p:spPr bwMode="auto">
              <a:xfrm>
                <a:off x="1713" y="988"/>
                <a:ext cx="642" cy="1051"/>
              </a:xfrm>
              <a:custGeom>
                <a:avLst/>
                <a:gdLst>
                  <a:gd name="T0" fmla="*/ 254 w 643"/>
                  <a:gd name="T1" fmla="*/ 998 h 1051"/>
                  <a:gd name="T2" fmla="*/ 621 w 643"/>
                  <a:gd name="T3" fmla="*/ 866 h 1051"/>
                  <a:gd name="T4" fmla="*/ 0 w 643"/>
                  <a:gd name="T5" fmla="*/ 107 h 1051"/>
                  <a:gd name="T6" fmla="*/ 643 w 643"/>
                  <a:gd name="T7" fmla="*/ 945 h 1051"/>
                  <a:gd name="T8" fmla="*/ 350 w 643"/>
                  <a:gd name="T9" fmla="*/ 623 h 1051"/>
                  <a:gd name="T10" fmla="*/ 381 w 643"/>
                  <a:gd name="T11" fmla="*/ 733 h 1051"/>
                  <a:gd name="T12" fmla="*/ 252 w 643"/>
                  <a:gd name="T13" fmla="*/ 458 h 1051"/>
                  <a:gd name="T14" fmla="*/ 224 w 643"/>
                  <a:gd name="T15" fmla="*/ 396 h 1051"/>
                  <a:gd name="T16" fmla="*/ 241 w 643"/>
                  <a:gd name="T17" fmla="*/ 376 h 1051"/>
                  <a:gd name="T18" fmla="*/ 270 w 643"/>
                  <a:gd name="T19" fmla="*/ 392 h 1051"/>
                  <a:gd name="T20" fmla="*/ 289 w 643"/>
                  <a:gd name="T21" fmla="*/ 408 h 1051"/>
                  <a:gd name="T22" fmla="*/ 288 w 643"/>
                  <a:gd name="T23" fmla="*/ 378 h 1051"/>
                  <a:gd name="T24" fmla="*/ 280 w 643"/>
                  <a:gd name="T25" fmla="*/ 365 h 1051"/>
                  <a:gd name="T26" fmla="*/ 338 w 643"/>
                  <a:gd name="T27" fmla="*/ 363 h 1051"/>
                  <a:gd name="T28" fmla="*/ 355 w 643"/>
                  <a:gd name="T29" fmla="*/ 443 h 1051"/>
                  <a:gd name="T30" fmla="*/ 364 w 643"/>
                  <a:gd name="T31" fmla="*/ 457 h 1051"/>
                  <a:gd name="T32" fmla="*/ 306 w 643"/>
                  <a:gd name="T33" fmla="*/ 458 h 1051"/>
                  <a:gd name="T34" fmla="*/ 299 w 643"/>
                  <a:gd name="T35" fmla="*/ 428 h 1051"/>
                  <a:gd name="T36" fmla="*/ 285 w 643"/>
                  <a:gd name="T37" fmla="*/ 452 h 1051"/>
                  <a:gd name="T38" fmla="*/ 299 w 643"/>
                  <a:gd name="T39" fmla="*/ 461 h 1051"/>
                  <a:gd name="T40" fmla="*/ 248 w 643"/>
                  <a:gd name="T41" fmla="*/ 490 h 1051"/>
                  <a:gd name="T42" fmla="*/ 313 w 643"/>
                  <a:gd name="T43" fmla="*/ 493 h 1051"/>
                  <a:gd name="T44" fmla="*/ 344 w 643"/>
                  <a:gd name="T45" fmla="*/ 603 h 1051"/>
                  <a:gd name="T46" fmla="*/ 313 w 643"/>
                  <a:gd name="T47" fmla="*/ 493 h 1051"/>
                  <a:gd name="T48" fmla="*/ 408 w 643"/>
                  <a:gd name="T49" fmla="*/ 863 h 1051"/>
                  <a:gd name="T50" fmla="*/ 378 w 643"/>
                  <a:gd name="T51" fmla="*/ 842 h 1051"/>
                  <a:gd name="T52" fmla="*/ 350 w 643"/>
                  <a:gd name="T53" fmla="*/ 782 h 1051"/>
                  <a:gd name="T54" fmla="*/ 372 w 643"/>
                  <a:gd name="T55" fmla="*/ 760 h 1051"/>
                  <a:gd name="T56" fmla="*/ 408 w 643"/>
                  <a:gd name="T57" fmla="*/ 765 h 1051"/>
                  <a:gd name="T58" fmla="*/ 412 w 643"/>
                  <a:gd name="T59" fmla="*/ 837 h 1051"/>
                  <a:gd name="T60" fmla="*/ 447 w 643"/>
                  <a:gd name="T61" fmla="*/ 801 h 1051"/>
                  <a:gd name="T62" fmla="*/ 456 w 643"/>
                  <a:gd name="T63" fmla="*/ 851 h 1051"/>
                  <a:gd name="T64" fmla="*/ 543 w 643"/>
                  <a:gd name="T65" fmla="*/ 837 h 1051"/>
                  <a:gd name="T66" fmla="*/ 449 w 643"/>
                  <a:gd name="T67" fmla="*/ 511 h 1051"/>
                  <a:gd name="T68" fmla="*/ 440 w 643"/>
                  <a:gd name="T69" fmla="*/ 478 h 1051"/>
                  <a:gd name="T70" fmla="*/ 454 w 643"/>
                  <a:gd name="T71" fmla="*/ 453 h 1051"/>
                  <a:gd name="T72" fmla="*/ 425 w 643"/>
                  <a:gd name="T73" fmla="*/ 397 h 1051"/>
                  <a:gd name="T74" fmla="*/ 321 w 643"/>
                  <a:gd name="T75" fmla="*/ 89 h 1051"/>
                  <a:gd name="T76" fmla="*/ 291 w 643"/>
                  <a:gd name="T77" fmla="*/ 265 h 1051"/>
                  <a:gd name="T78" fmla="*/ 250 w 643"/>
                  <a:gd name="T79" fmla="*/ 255 h 1051"/>
                  <a:gd name="T80" fmla="*/ 269 w 643"/>
                  <a:gd name="T81" fmla="*/ 319 h 1051"/>
                  <a:gd name="T82" fmla="*/ 309 w 643"/>
                  <a:gd name="T83" fmla="*/ 323 h 1051"/>
                  <a:gd name="T84" fmla="*/ 270 w 643"/>
                  <a:gd name="T85" fmla="*/ 344 h 1051"/>
                  <a:gd name="T86" fmla="*/ 248 w 643"/>
                  <a:gd name="T87" fmla="*/ 231 h 1051"/>
                  <a:gd name="T88" fmla="*/ 202 w 643"/>
                  <a:gd name="T89" fmla="*/ 104 h 1051"/>
                  <a:gd name="T90" fmla="*/ 244 w 643"/>
                  <a:gd name="T91" fmla="*/ 100 h 1051"/>
                  <a:gd name="T92" fmla="*/ 227 w 643"/>
                  <a:gd name="T93" fmla="*/ 136 h 1051"/>
                  <a:gd name="T94" fmla="*/ 208 w 643"/>
                  <a:gd name="T95" fmla="*/ 127 h 1051"/>
                  <a:gd name="T96" fmla="*/ 264 w 643"/>
                  <a:gd name="T97" fmla="*/ 168 h 1051"/>
                  <a:gd name="T98" fmla="*/ 189 w 643"/>
                  <a:gd name="T99" fmla="*/ 219 h 1051"/>
                  <a:gd name="T100" fmla="*/ 202 w 643"/>
                  <a:gd name="T101" fmla="*/ 181 h 1051"/>
                  <a:gd name="T102" fmla="*/ 223 w 643"/>
                  <a:gd name="T103" fmla="*/ 178 h 1051"/>
                  <a:gd name="T104" fmla="*/ 202 w 643"/>
                  <a:gd name="T105" fmla="*/ 104 h 1051"/>
                  <a:gd name="T106" fmla="*/ 82 w 643"/>
                  <a:gd name="T107" fmla="*/ 150 h 1051"/>
                  <a:gd name="T108" fmla="*/ 175 w 643"/>
                  <a:gd name="T109" fmla="*/ 476 h 1051"/>
                  <a:gd name="T110" fmla="*/ 185 w 643"/>
                  <a:gd name="T111" fmla="*/ 509 h 1051"/>
                  <a:gd name="T112" fmla="*/ 181 w 643"/>
                  <a:gd name="T113" fmla="*/ 546 h 1051"/>
                  <a:gd name="T114" fmla="*/ 215 w 643"/>
                  <a:gd name="T115" fmla="*/ 585 h 1051"/>
                  <a:gd name="T116" fmla="*/ 289 w 643"/>
                  <a:gd name="T117" fmla="*/ 901 h 1051"/>
                  <a:gd name="T118" fmla="*/ 205 w 643"/>
                  <a:gd name="T119" fmla="*/ 58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3" h="1051">
                    <a:moveTo>
                      <a:pt x="628" y="891"/>
                    </a:moveTo>
                    <a:cubicBezTo>
                      <a:pt x="442" y="945"/>
                      <a:pt x="442" y="945"/>
                      <a:pt x="442" y="945"/>
                    </a:cubicBezTo>
                    <a:cubicBezTo>
                      <a:pt x="254" y="998"/>
                      <a:pt x="254" y="998"/>
                      <a:pt x="254" y="998"/>
                    </a:cubicBezTo>
                    <a:cubicBezTo>
                      <a:pt x="247" y="973"/>
                      <a:pt x="247" y="973"/>
                      <a:pt x="247" y="973"/>
                    </a:cubicBezTo>
                    <a:cubicBezTo>
                      <a:pt x="435" y="919"/>
                      <a:pt x="435" y="919"/>
                      <a:pt x="435" y="919"/>
                    </a:cubicBezTo>
                    <a:cubicBezTo>
                      <a:pt x="621" y="866"/>
                      <a:pt x="621" y="866"/>
                      <a:pt x="621" y="866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69" y="1051"/>
                      <a:pt x="269" y="1051"/>
                      <a:pt x="269" y="1051"/>
                    </a:cubicBezTo>
                    <a:cubicBezTo>
                      <a:pt x="457" y="998"/>
                      <a:pt x="457" y="998"/>
                      <a:pt x="457" y="998"/>
                    </a:cubicBezTo>
                    <a:cubicBezTo>
                      <a:pt x="643" y="945"/>
                      <a:pt x="643" y="945"/>
                      <a:pt x="643" y="945"/>
                    </a:cubicBezTo>
                    <a:lnTo>
                      <a:pt x="628" y="891"/>
                    </a:lnTo>
                    <a:close/>
                    <a:moveTo>
                      <a:pt x="314" y="695"/>
                    </a:moveTo>
                    <a:cubicBezTo>
                      <a:pt x="303" y="658"/>
                      <a:pt x="316" y="633"/>
                      <a:pt x="350" y="623"/>
                    </a:cubicBezTo>
                    <a:cubicBezTo>
                      <a:pt x="350" y="623"/>
                      <a:pt x="351" y="623"/>
                      <a:pt x="351" y="623"/>
                    </a:cubicBezTo>
                    <a:cubicBezTo>
                      <a:pt x="384" y="613"/>
                      <a:pt x="405" y="626"/>
                      <a:pt x="415" y="661"/>
                    </a:cubicBezTo>
                    <a:cubicBezTo>
                      <a:pt x="425" y="696"/>
                      <a:pt x="413" y="722"/>
                      <a:pt x="381" y="733"/>
                    </a:cubicBezTo>
                    <a:cubicBezTo>
                      <a:pt x="380" y="733"/>
                      <a:pt x="379" y="733"/>
                      <a:pt x="378" y="734"/>
                    </a:cubicBezTo>
                    <a:cubicBezTo>
                      <a:pt x="346" y="743"/>
                      <a:pt x="324" y="729"/>
                      <a:pt x="314" y="695"/>
                    </a:cubicBezTo>
                    <a:close/>
                    <a:moveTo>
                      <a:pt x="252" y="458"/>
                    </a:moveTo>
                    <a:cubicBezTo>
                      <a:pt x="236" y="401"/>
                      <a:pt x="236" y="401"/>
                      <a:pt x="236" y="401"/>
                    </a:cubicBezTo>
                    <a:cubicBezTo>
                      <a:pt x="234" y="395"/>
                      <a:pt x="232" y="393"/>
                      <a:pt x="228" y="395"/>
                    </a:cubicBezTo>
                    <a:cubicBezTo>
                      <a:pt x="226" y="395"/>
                      <a:pt x="224" y="396"/>
                      <a:pt x="224" y="396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82"/>
                      <a:pt x="219" y="382"/>
                      <a:pt x="219" y="382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50" y="373"/>
                      <a:pt x="273" y="366"/>
                      <a:pt x="273" y="366"/>
                    </a:cubicBezTo>
                    <a:cubicBezTo>
                      <a:pt x="276" y="381"/>
                      <a:pt x="276" y="381"/>
                      <a:pt x="276" y="381"/>
                    </a:cubicBezTo>
                    <a:cubicBezTo>
                      <a:pt x="269" y="384"/>
                      <a:pt x="268" y="386"/>
                      <a:pt x="270" y="392"/>
                    </a:cubicBezTo>
                    <a:cubicBezTo>
                      <a:pt x="274" y="412"/>
                      <a:pt x="274" y="412"/>
                      <a:pt x="274" y="412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96" y="406"/>
                      <a:pt x="299" y="405"/>
                      <a:pt x="302" y="404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5" y="378"/>
                      <a:pt x="293" y="377"/>
                      <a:pt x="288" y="378"/>
                    </a:cubicBezTo>
                    <a:cubicBezTo>
                      <a:pt x="284" y="379"/>
                      <a:pt x="284" y="379"/>
                      <a:pt x="284" y="379"/>
                    </a:cubicBezTo>
                    <a:cubicBezTo>
                      <a:pt x="282" y="378"/>
                      <a:pt x="282" y="378"/>
                      <a:pt x="282" y="378"/>
                    </a:cubicBezTo>
                    <a:cubicBezTo>
                      <a:pt x="280" y="365"/>
                      <a:pt x="280" y="365"/>
                      <a:pt x="280" y="365"/>
                    </a:cubicBezTo>
                    <a:cubicBezTo>
                      <a:pt x="306" y="358"/>
                      <a:pt x="306" y="358"/>
                      <a:pt x="306" y="358"/>
                    </a:cubicBezTo>
                    <a:cubicBezTo>
                      <a:pt x="313" y="356"/>
                      <a:pt x="335" y="349"/>
                      <a:pt x="335" y="349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330" y="367"/>
                      <a:pt x="329" y="369"/>
                      <a:pt x="331" y="375"/>
                    </a:cubicBezTo>
                    <a:cubicBezTo>
                      <a:pt x="333" y="388"/>
                      <a:pt x="340" y="412"/>
                      <a:pt x="346" y="434"/>
                    </a:cubicBezTo>
                    <a:cubicBezTo>
                      <a:pt x="348" y="442"/>
                      <a:pt x="350" y="444"/>
                      <a:pt x="355" y="443"/>
                    </a:cubicBezTo>
                    <a:cubicBezTo>
                      <a:pt x="357" y="442"/>
                      <a:pt x="360" y="441"/>
                      <a:pt x="360" y="441"/>
                    </a:cubicBezTo>
                    <a:cubicBezTo>
                      <a:pt x="361" y="443"/>
                      <a:pt x="361" y="443"/>
                      <a:pt x="361" y="443"/>
                    </a:cubicBezTo>
                    <a:cubicBezTo>
                      <a:pt x="364" y="457"/>
                      <a:pt x="364" y="457"/>
                      <a:pt x="364" y="457"/>
                    </a:cubicBezTo>
                    <a:cubicBezTo>
                      <a:pt x="364" y="457"/>
                      <a:pt x="349" y="461"/>
                      <a:pt x="336" y="464"/>
                    </a:cubicBezTo>
                    <a:cubicBezTo>
                      <a:pt x="328" y="466"/>
                      <a:pt x="308" y="472"/>
                      <a:pt x="308" y="472"/>
                    </a:cubicBezTo>
                    <a:cubicBezTo>
                      <a:pt x="306" y="458"/>
                      <a:pt x="306" y="458"/>
                      <a:pt x="306" y="458"/>
                    </a:cubicBezTo>
                    <a:cubicBezTo>
                      <a:pt x="314" y="455"/>
                      <a:pt x="316" y="451"/>
                      <a:pt x="313" y="442"/>
                    </a:cubicBezTo>
                    <a:cubicBezTo>
                      <a:pt x="308" y="426"/>
                      <a:pt x="308" y="426"/>
                      <a:pt x="308" y="426"/>
                    </a:cubicBezTo>
                    <a:cubicBezTo>
                      <a:pt x="308" y="426"/>
                      <a:pt x="302" y="427"/>
                      <a:pt x="299" y="428"/>
                    </a:cubicBezTo>
                    <a:cubicBezTo>
                      <a:pt x="298" y="429"/>
                      <a:pt x="296" y="429"/>
                      <a:pt x="295" y="429"/>
                    </a:cubicBezTo>
                    <a:cubicBezTo>
                      <a:pt x="289" y="432"/>
                      <a:pt x="280" y="435"/>
                      <a:pt x="280" y="435"/>
                    </a:cubicBezTo>
                    <a:cubicBezTo>
                      <a:pt x="285" y="452"/>
                      <a:pt x="285" y="452"/>
                      <a:pt x="285" y="452"/>
                    </a:cubicBezTo>
                    <a:cubicBezTo>
                      <a:pt x="288" y="461"/>
                      <a:pt x="289" y="463"/>
                      <a:pt x="293" y="461"/>
                    </a:cubicBezTo>
                    <a:cubicBezTo>
                      <a:pt x="296" y="461"/>
                      <a:pt x="298" y="460"/>
                      <a:pt x="298" y="460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2" y="475"/>
                      <a:pt x="282" y="480"/>
                      <a:pt x="275" y="482"/>
                    </a:cubicBezTo>
                    <a:cubicBezTo>
                      <a:pt x="265" y="485"/>
                      <a:pt x="248" y="490"/>
                      <a:pt x="248" y="490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53" y="470"/>
                      <a:pt x="254" y="467"/>
                      <a:pt x="252" y="458"/>
                    </a:cubicBezTo>
                    <a:close/>
                    <a:moveTo>
                      <a:pt x="313" y="493"/>
                    </a:moveTo>
                    <a:cubicBezTo>
                      <a:pt x="313" y="493"/>
                      <a:pt x="314" y="493"/>
                      <a:pt x="314" y="493"/>
                    </a:cubicBezTo>
                    <a:cubicBezTo>
                      <a:pt x="347" y="484"/>
                      <a:pt x="368" y="497"/>
                      <a:pt x="378" y="531"/>
                    </a:cubicBezTo>
                    <a:cubicBezTo>
                      <a:pt x="388" y="567"/>
                      <a:pt x="376" y="592"/>
                      <a:pt x="344" y="603"/>
                    </a:cubicBezTo>
                    <a:cubicBezTo>
                      <a:pt x="343" y="603"/>
                      <a:pt x="342" y="604"/>
                      <a:pt x="341" y="604"/>
                    </a:cubicBezTo>
                    <a:cubicBezTo>
                      <a:pt x="309" y="613"/>
                      <a:pt x="287" y="599"/>
                      <a:pt x="277" y="565"/>
                    </a:cubicBezTo>
                    <a:cubicBezTo>
                      <a:pt x="267" y="529"/>
                      <a:pt x="279" y="503"/>
                      <a:pt x="313" y="493"/>
                    </a:cubicBezTo>
                    <a:close/>
                    <a:moveTo>
                      <a:pt x="456" y="851"/>
                    </a:moveTo>
                    <a:cubicBezTo>
                      <a:pt x="456" y="851"/>
                      <a:pt x="438" y="855"/>
                      <a:pt x="418" y="861"/>
                    </a:cubicBezTo>
                    <a:cubicBezTo>
                      <a:pt x="408" y="863"/>
                      <a:pt x="408" y="863"/>
                      <a:pt x="408" y="863"/>
                    </a:cubicBezTo>
                    <a:cubicBezTo>
                      <a:pt x="391" y="868"/>
                      <a:pt x="374" y="875"/>
                      <a:pt x="374" y="875"/>
                    </a:cubicBezTo>
                    <a:cubicBezTo>
                      <a:pt x="371" y="859"/>
                      <a:pt x="371" y="859"/>
                      <a:pt x="371" y="859"/>
                    </a:cubicBezTo>
                    <a:cubicBezTo>
                      <a:pt x="379" y="856"/>
                      <a:pt x="380" y="852"/>
                      <a:pt x="378" y="842"/>
                    </a:cubicBezTo>
                    <a:cubicBezTo>
                      <a:pt x="362" y="787"/>
                      <a:pt x="362" y="787"/>
                      <a:pt x="362" y="787"/>
                    </a:cubicBezTo>
                    <a:cubicBezTo>
                      <a:pt x="360" y="780"/>
                      <a:pt x="358" y="779"/>
                      <a:pt x="354" y="780"/>
                    </a:cubicBezTo>
                    <a:cubicBezTo>
                      <a:pt x="352" y="781"/>
                      <a:pt x="350" y="782"/>
                      <a:pt x="350" y="782"/>
                    </a:cubicBezTo>
                    <a:cubicBezTo>
                      <a:pt x="348" y="780"/>
                      <a:pt x="348" y="780"/>
                      <a:pt x="348" y="780"/>
                    </a:cubicBezTo>
                    <a:cubicBezTo>
                      <a:pt x="346" y="767"/>
                      <a:pt x="346" y="767"/>
                      <a:pt x="346" y="767"/>
                    </a:cubicBezTo>
                    <a:cubicBezTo>
                      <a:pt x="372" y="760"/>
                      <a:pt x="372" y="760"/>
                      <a:pt x="372" y="760"/>
                    </a:cubicBezTo>
                    <a:cubicBezTo>
                      <a:pt x="375" y="759"/>
                      <a:pt x="382" y="757"/>
                      <a:pt x="388" y="755"/>
                    </a:cubicBezTo>
                    <a:cubicBezTo>
                      <a:pt x="397" y="752"/>
                      <a:pt x="406" y="749"/>
                      <a:pt x="406" y="749"/>
                    </a:cubicBezTo>
                    <a:cubicBezTo>
                      <a:pt x="408" y="765"/>
                      <a:pt x="408" y="765"/>
                      <a:pt x="408" y="765"/>
                    </a:cubicBezTo>
                    <a:cubicBezTo>
                      <a:pt x="397" y="770"/>
                      <a:pt x="395" y="772"/>
                      <a:pt x="396" y="778"/>
                    </a:cubicBezTo>
                    <a:cubicBezTo>
                      <a:pt x="399" y="789"/>
                      <a:pt x="401" y="800"/>
                      <a:pt x="405" y="815"/>
                    </a:cubicBezTo>
                    <a:cubicBezTo>
                      <a:pt x="412" y="837"/>
                      <a:pt x="412" y="837"/>
                      <a:pt x="412" y="837"/>
                    </a:cubicBezTo>
                    <a:cubicBezTo>
                      <a:pt x="413" y="840"/>
                      <a:pt x="415" y="841"/>
                      <a:pt x="419" y="840"/>
                    </a:cubicBezTo>
                    <a:cubicBezTo>
                      <a:pt x="430" y="837"/>
                      <a:pt x="432" y="831"/>
                      <a:pt x="427" y="809"/>
                    </a:cubicBezTo>
                    <a:cubicBezTo>
                      <a:pt x="447" y="801"/>
                      <a:pt x="447" y="801"/>
                      <a:pt x="447" y="801"/>
                    </a:cubicBezTo>
                    <a:cubicBezTo>
                      <a:pt x="450" y="803"/>
                      <a:pt x="450" y="803"/>
                      <a:pt x="450" y="803"/>
                    </a:cubicBezTo>
                    <a:cubicBezTo>
                      <a:pt x="450" y="803"/>
                      <a:pt x="453" y="825"/>
                      <a:pt x="459" y="848"/>
                    </a:cubicBezTo>
                    <a:lnTo>
                      <a:pt x="456" y="851"/>
                    </a:lnTo>
                    <a:close/>
                    <a:moveTo>
                      <a:pt x="459" y="516"/>
                    </a:moveTo>
                    <a:cubicBezTo>
                      <a:pt x="548" y="828"/>
                      <a:pt x="548" y="828"/>
                      <a:pt x="548" y="828"/>
                    </a:cubicBezTo>
                    <a:cubicBezTo>
                      <a:pt x="549" y="832"/>
                      <a:pt x="546" y="836"/>
                      <a:pt x="543" y="837"/>
                    </a:cubicBezTo>
                    <a:cubicBezTo>
                      <a:pt x="539" y="838"/>
                      <a:pt x="534" y="836"/>
                      <a:pt x="533" y="832"/>
                    </a:cubicBezTo>
                    <a:cubicBezTo>
                      <a:pt x="444" y="520"/>
                      <a:pt x="444" y="520"/>
                      <a:pt x="444" y="520"/>
                    </a:cubicBezTo>
                    <a:cubicBezTo>
                      <a:pt x="443" y="516"/>
                      <a:pt x="445" y="512"/>
                      <a:pt x="449" y="511"/>
                    </a:cubicBezTo>
                    <a:cubicBezTo>
                      <a:pt x="453" y="510"/>
                      <a:pt x="457" y="512"/>
                      <a:pt x="459" y="516"/>
                    </a:cubicBezTo>
                    <a:close/>
                    <a:moveTo>
                      <a:pt x="454" y="453"/>
                    </a:moveTo>
                    <a:cubicBezTo>
                      <a:pt x="457" y="464"/>
                      <a:pt x="451" y="475"/>
                      <a:pt x="440" y="478"/>
                    </a:cubicBezTo>
                    <a:cubicBezTo>
                      <a:pt x="429" y="481"/>
                      <a:pt x="418" y="475"/>
                      <a:pt x="415" y="464"/>
                    </a:cubicBezTo>
                    <a:cubicBezTo>
                      <a:pt x="412" y="453"/>
                      <a:pt x="418" y="442"/>
                      <a:pt x="429" y="439"/>
                    </a:cubicBezTo>
                    <a:cubicBezTo>
                      <a:pt x="439" y="436"/>
                      <a:pt x="450" y="442"/>
                      <a:pt x="454" y="453"/>
                    </a:cubicBezTo>
                    <a:close/>
                    <a:moveTo>
                      <a:pt x="326" y="80"/>
                    </a:moveTo>
                    <a:cubicBezTo>
                      <a:pt x="330" y="79"/>
                      <a:pt x="334" y="81"/>
                      <a:pt x="336" y="85"/>
                    </a:cubicBezTo>
                    <a:cubicBezTo>
                      <a:pt x="425" y="397"/>
                      <a:pt x="425" y="397"/>
                      <a:pt x="425" y="397"/>
                    </a:cubicBezTo>
                    <a:cubicBezTo>
                      <a:pt x="426" y="401"/>
                      <a:pt x="424" y="405"/>
                      <a:pt x="420" y="406"/>
                    </a:cubicBezTo>
                    <a:cubicBezTo>
                      <a:pt x="416" y="408"/>
                      <a:pt x="412" y="405"/>
                      <a:pt x="410" y="401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0" y="85"/>
                      <a:pt x="322" y="81"/>
                      <a:pt x="326" y="80"/>
                    </a:cubicBezTo>
                    <a:close/>
                    <a:moveTo>
                      <a:pt x="286" y="228"/>
                    </a:moveTo>
                    <a:cubicBezTo>
                      <a:pt x="286" y="228"/>
                      <a:pt x="287" y="244"/>
                      <a:pt x="291" y="265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7" y="273"/>
                      <a:pt x="266" y="269"/>
                      <a:pt x="264" y="264"/>
                    </a:cubicBezTo>
                    <a:cubicBezTo>
                      <a:pt x="262" y="255"/>
                      <a:pt x="258" y="252"/>
                      <a:pt x="250" y="255"/>
                    </a:cubicBezTo>
                    <a:cubicBezTo>
                      <a:pt x="248" y="255"/>
                      <a:pt x="247" y="256"/>
                      <a:pt x="245" y="257"/>
                    </a:cubicBezTo>
                    <a:cubicBezTo>
                      <a:pt x="263" y="319"/>
                      <a:pt x="263" y="319"/>
                      <a:pt x="263" y="319"/>
                    </a:cubicBezTo>
                    <a:cubicBezTo>
                      <a:pt x="265" y="319"/>
                      <a:pt x="267" y="319"/>
                      <a:pt x="269" y="319"/>
                    </a:cubicBezTo>
                    <a:cubicBezTo>
                      <a:pt x="277" y="316"/>
                      <a:pt x="279" y="310"/>
                      <a:pt x="276" y="29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5" y="307"/>
                      <a:pt x="309" y="323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292" y="338"/>
                      <a:pt x="270" y="344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40" y="352"/>
                      <a:pt x="217" y="338"/>
                      <a:pt x="207" y="304"/>
                    </a:cubicBezTo>
                    <a:cubicBezTo>
                      <a:pt x="198" y="271"/>
                      <a:pt x="209" y="246"/>
                      <a:pt x="239" y="234"/>
                    </a:cubicBezTo>
                    <a:cubicBezTo>
                      <a:pt x="242" y="233"/>
                      <a:pt x="245" y="232"/>
                      <a:pt x="248" y="231"/>
                    </a:cubicBezTo>
                    <a:cubicBezTo>
                      <a:pt x="262" y="227"/>
                      <a:pt x="284" y="225"/>
                      <a:pt x="284" y="225"/>
                    </a:cubicBezTo>
                    <a:lnTo>
                      <a:pt x="286" y="228"/>
                    </a:lnTo>
                    <a:close/>
                    <a:moveTo>
                      <a:pt x="202" y="104"/>
                    </a:moveTo>
                    <a:cubicBezTo>
                      <a:pt x="204" y="103"/>
                      <a:pt x="207" y="102"/>
                      <a:pt x="209" y="102"/>
                    </a:cubicBezTo>
                    <a:cubicBezTo>
                      <a:pt x="227" y="97"/>
                      <a:pt x="241" y="97"/>
                      <a:pt x="241" y="97"/>
                    </a:cubicBezTo>
                    <a:cubicBezTo>
                      <a:pt x="244" y="100"/>
                      <a:pt x="244" y="100"/>
                      <a:pt x="244" y="100"/>
                    </a:cubicBezTo>
                    <a:cubicBezTo>
                      <a:pt x="244" y="100"/>
                      <a:pt x="245" y="115"/>
                      <a:pt x="248" y="130"/>
                    </a:cubicBezTo>
                    <a:cubicBezTo>
                      <a:pt x="230" y="137"/>
                      <a:pt x="230" y="137"/>
                      <a:pt x="230" y="137"/>
                    </a:cubicBezTo>
                    <a:cubicBezTo>
                      <a:pt x="227" y="136"/>
                      <a:pt x="227" y="136"/>
                      <a:pt x="227" y="136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4" y="126"/>
                      <a:pt x="219" y="124"/>
                      <a:pt x="211" y="126"/>
                    </a:cubicBezTo>
                    <a:cubicBezTo>
                      <a:pt x="210" y="126"/>
                      <a:pt x="209" y="126"/>
                      <a:pt x="208" y="127"/>
                    </a:cubicBezTo>
                    <a:cubicBezTo>
                      <a:pt x="212" y="142"/>
                      <a:pt x="212" y="142"/>
                      <a:pt x="212" y="142"/>
                    </a:cubicBezTo>
                    <a:cubicBezTo>
                      <a:pt x="217" y="143"/>
                      <a:pt x="222" y="144"/>
                      <a:pt x="228" y="145"/>
                    </a:cubicBezTo>
                    <a:cubicBezTo>
                      <a:pt x="243" y="146"/>
                      <a:pt x="259" y="150"/>
                      <a:pt x="264" y="168"/>
                    </a:cubicBezTo>
                    <a:cubicBezTo>
                      <a:pt x="270" y="187"/>
                      <a:pt x="258" y="203"/>
                      <a:pt x="233" y="213"/>
                    </a:cubicBezTo>
                    <a:cubicBezTo>
                      <a:pt x="230" y="214"/>
                      <a:pt x="227" y="216"/>
                      <a:pt x="223" y="217"/>
                    </a:cubicBezTo>
                    <a:cubicBezTo>
                      <a:pt x="204" y="222"/>
                      <a:pt x="189" y="219"/>
                      <a:pt x="189" y="219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6" y="216"/>
                      <a:pt x="184" y="199"/>
                      <a:pt x="182" y="188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92"/>
                      <a:pt x="212" y="196"/>
                      <a:pt x="221" y="193"/>
                    </a:cubicBezTo>
                    <a:cubicBezTo>
                      <a:pt x="224" y="193"/>
                      <a:pt x="225" y="192"/>
                      <a:pt x="227" y="191"/>
                    </a:cubicBezTo>
                    <a:cubicBezTo>
                      <a:pt x="223" y="178"/>
                      <a:pt x="223" y="178"/>
                      <a:pt x="223" y="178"/>
                    </a:cubicBezTo>
                    <a:cubicBezTo>
                      <a:pt x="218" y="176"/>
                      <a:pt x="210" y="176"/>
                      <a:pt x="202" y="174"/>
                    </a:cubicBezTo>
                    <a:cubicBezTo>
                      <a:pt x="188" y="172"/>
                      <a:pt x="173" y="168"/>
                      <a:pt x="169" y="151"/>
                    </a:cubicBezTo>
                    <a:cubicBezTo>
                      <a:pt x="163" y="132"/>
                      <a:pt x="176" y="113"/>
                      <a:pt x="202" y="104"/>
                    </a:cubicBezTo>
                    <a:close/>
                    <a:moveTo>
                      <a:pt x="166" y="471"/>
                    </a:moveTo>
                    <a:cubicBezTo>
                      <a:pt x="77" y="159"/>
                      <a:pt x="77" y="159"/>
                      <a:pt x="77" y="159"/>
                    </a:cubicBezTo>
                    <a:cubicBezTo>
                      <a:pt x="76" y="155"/>
                      <a:pt x="78" y="151"/>
                      <a:pt x="82" y="150"/>
                    </a:cubicBezTo>
                    <a:cubicBezTo>
                      <a:pt x="86" y="148"/>
                      <a:pt x="90" y="151"/>
                      <a:pt x="91" y="155"/>
                    </a:cubicBezTo>
                    <a:cubicBezTo>
                      <a:pt x="180" y="467"/>
                      <a:pt x="180" y="467"/>
                      <a:pt x="180" y="467"/>
                    </a:cubicBezTo>
                    <a:cubicBezTo>
                      <a:pt x="182" y="471"/>
                      <a:pt x="179" y="475"/>
                      <a:pt x="175" y="476"/>
                    </a:cubicBezTo>
                    <a:cubicBezTo>
                      <a:pt x="172" y="477"/>
                      <a:pt x="167" y="475"/>
                      <a:pt x="166" y="471"/>
                    </a:cubicBezTo>
                    <a:close/>
                    <a:moveTo>
                      <a:pt x="171" y="533"/>
                    </a:moveTo>
                    <a:cubicBezTo>
                      <a:pt x="168" y="523"/>
                      <a:pt x="174" y="512"/>
                      <a:pt x="185" y="509"/>
                    </a:cubicBezTo>
                    <a:cubicBezTo>
                      <a:pt x="196" y="506"/>
                      <a:pt x="207" y="512"/>
                      <a:pt x="210" y="522"/>
                    </a:cubicBezTo>
                    <a:cubicBezTo>
                      <a:pt x="213" y="533"/>
                      <a:pt x="207" y="544"/>
                      <a:pt x="196" y="547"/>
                    </a:cubicBezTo>
                    <a:cubicBezTo>
                      <a:pt x="191" y="549"/>
                      <a:pt x="185" y="548"/>
                      <a:pt x="181" y="546"/>
                    </a:cubicBezTo>
                    <a:cubicBezTo>
                      <a:pt x="176" y="543"/>
                      <a:pt x="173" y="539"/>
                      <a:pt x="171" y="533"/>
                    </a:cubicBezTo>
                    <a:close/>
                    <a:moveTo>
                      <a:pt x="205" y="580"/>
                    </a:moveTo>
                    <a:cubicBezTo>
                      <a:pt x="209" y="579"/>
                      <a:pt x="213" y="581"/>
                      <a:pt x="215" y="585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5" y="901"/>
                      <a:pt x="302" y="905"/>
                      <a:pt x="299" y="907"/>
                    </a:cubicBezTo>
                    <a:cubicBezTo>
                      <a:pt x="295" y="908"/>
                      <a:pt x="291" y="905"/>
                      <a:pt x="289" y="901"/>
                    </a:cubicBezTo>
                    <a:cubicBezTo>
                      <a:pt x="200" y="589"/>
                      <a:pt x="200" y="589"/>
                      <a:pt x="200" y="589"/>
                    </a:cubicBezTo>
                    <a:cubicBezTo>
                      <a:pt x="199" y="585"/>
                      <a:pt x="201" y="581"/>
                      <a:pt x="205" y="580"/>
                    </a:cubicBezTo>
                    <a:close/>
                    <a:moveTo>
                      <a:pt x="205" y="580"/>
                    </a:moveTo>
                    <a:cubicBezTo>
                      <a:pt x="205" y="580"/>
                      <a:pt x="205" y="580"/>
                      <a:pt x="205" y="580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19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close/>
                    <a:moveTo>
                      <a:pt x="375" y="0"/>
                    </a:move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20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moveTo>
                      <a:pt x="375" y="0"/>
                    </a:move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232"/>
            <p:cNvSpPr>
              <a:spLocks noEditPoints="1"/>
            </p:cNvSpPr>
            <p:nvPr/>
          </p:nvSpPr>
          <p:spPr bwMode="auto">
            <a:xfrm>
              <a:off x="2828926" y="2614955"/>
              <a:ext cx="168275" cy="522288"/>
            </a:xfrm>
            <a:custGeom>
              <a:avLst/>
              <a:gdLst>
                <a:gd name="T0" fmla="*/ 99 w 106"/>
                <a:gd name="T1" fmla="*/ 327 h 329"/>
                <a:gd name="T2" fmla="*/ 104 w 106"/>
                <a:gd name="T3" fmla="*/ 318 h 329"/>
                <a:gd name="T4" fmla="*/ 15 w 106"/>
                <a:gd name="T5" fmla="*/ 6 h 329"/>
                <a:gd name="T6" fmla="*/ 6 w 106"/>
                <a:gd name="T7" fmla="*/ 1 h 329"/>
                <a:gd name="T8" fmla="*/ 1 w 106"/>
                <a:gd name="T9" fmla="*/ 10 h 329"/>
                <a:gd name="T10" fmla="*/ 90 w 106"/>
                <a:gd name="T11" fmla="*/ 322 h 329"/>
                <a:gd name="T12" fmla="*/ 99 w 106"/>
                <a:gd name="T13" fmla="*/ 327 h 329"/>
                <a:gd name="T14" fmla="*/ 99 w 106"/>
                <a:gd name="T15" fmla="*/ 327 h 329"/>
                <a:gd name="T16" fmla="*/ 99 w 106"/>
                <a:gd name="T17" fmla="*/ 3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9">
                  <a:moveTo>
                    <a:pt x="99" y="327"/>
                  </a:moveTo>
                  <a:cubicBezTo>
                    <a:pt x="103" y="326"/>
                    <a:pt x="106" y="322"/>
                    <a:pt x="104" y="3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5" y="329"/>
                    <a:pt x="99" y="327"/>
                  </a:cubicBezTo>
                  <a:close/>
                  <a:moveTo>
                    <a:pt x="99" y="327"/>
                  </a:moveTo>
                  <a:cubicBezTo>
                    <a:pt x="99" y="327"/>
                    <a:pt x="99" y="327"/>
                    <a:pt x="99" y="32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33"/>
            <p:cNvSpPr>
              <a:spLocks noEditPoints="1"/>
            </p:cNvSpPr>
            <p:nvPr/>
          </p:nvSpPr>
          <p:spPr bwMode="auto">
            <a:xfrm>
              <a:off x="3025247" y="3293161"/>
              <a:ext cx="166688" cy="520700"/>
            </a:xfrm>
            <a:custGeom>
              <a:avLst/>
              <a:gdLst>
                <a:gd name="T0" fmla="*/ 6 w 106"/>
                <a:gd name="T1" fmla="*/ 1 h 328"/>
                <a:gd name="T2" fmla="*/ 1 w 106"/>
                <a:gd name="T3" fmla="*/ 10 h 328"/>
                <a:gd name="T4" fmla="*/ 90 w 106"/>
                <a:gd name="T5" fmla="*/ 322 h 328"/>
                <a:gd name="T6" fmla="*/ 100 w 106"/>
                <a:gd name="T7" fmla="*/ 327 h 328"/>
                <a:gd name="T8" fmla="*/ 105 w 106"/>
                <a:gd name="T9" fmla="*/ 318 h 328"/>
                <a:gd name="T10" fmla="*/ 16 w 106"/>
                <a:gd name="T11" fmla="*/ 6 h 328"/>
                <a:gd name="T12" fmla="*/ 6 w 106"/>
                <a:gd name="T13" fmla="*/ 1 h 328"/>
                <a:gd name="T14" fmla="*/ 6 w 106"/>
                <a:gd name="T15" fmla="*/ 1 h 328"/>
                <a:gd name="T16" fmla="*/ 6 w 106"/>
                <a:gd name="T1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8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6" y="328"/>
                    <a:pt x="100" y="327"/>
                  </a:cubicBezTo>
                  <a:cubicBezTo>
                    <a:pt x="103" y="326"/>
                    <a:pt x="106" y="322"/>
                    <a:pt x="105" y="3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9" name="矩形 218"/>
          <p:cNvSpPr/>
          <p:nvPr/>
        </p:nvSpPr>
        <p:spPr>
          <a:xfrm>
            <a:off x="5271040" y="3441973"/>
            <a:ext cx="120990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4-1 </a:t>
            </a:r>
            <a:r>
              <a:rPr lang="zh-CN" altLang="en-US" sz="1400" dirty="0">
                <a:solidFill>
                  <a:srgbClr val="1C50A2"/>
                </a:solidFill>
                <a:latin typeface="Arial" panose="020B0604020202020204"/>
                <a:ea typeface="微软雅黑" panose="020B0503020204020204" charset="-122"/>
                <a:sym typeface="微软雅黑" panose="020B0503020204020204" charset="-122"/>
              </a:rPr>
              <a:t>研</a:t>
            </a:r>
            <a:r>
              <a:rPr lang="zh-CN" altLang="en-US" sz="1400" dirty="0" smtClean="0">
                <a:solidFill>
                  <a:srgbClr val="1C50A2"/>
                </a:solidFill>
                <a:latin typeface="Arial" panose="020B0604020202020204"/>
                <a:ea typeface="微软雅黑" panose="020B0503020204020204" charset="-122"/>
                <a:sym typeface="微软雅黑" panose="020B0503020204020204" charset="-122"/>
              </a:rPr>
              <a:t>究目标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5" name="矩形 424"/>
          <p:cNvSpPr/>
          <p:nvPr/>
        </p:nvSpPr>
        <p:spPr>
          <a:xfrm>
            <a:off x="6687287" y="3441972"/>
            <a:ext cx="121013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4-2 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成果形式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6" name="矩形 425"/>
          <p:cNvSpPr/>
          <p:nvPr/>
        </p:nvSpPr>
        <p:spPr>
          <a:xfrm>
            <a:off x="8002424" y="3424022"/>
            <a:ext cx="121036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4-3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应用前景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7" name="矩形 426"/>
          <p:cNvSpPr/>
          <p:nvPr/>
        </p:nvSpPr>
        <p:spPr>
          <a:xfrm>
            <a:off x="9418671" y="3433574"/>
            <a:ext cx="1209452" cy="3076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4-4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案例分析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研究目标</a:t>
            </a:r>
            <a:endParaRPr lang="zh-CN" altLang="en-US" sz="1100" b="1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应用前景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326"/>
          <p:cNvSpPr/>
          <p:nvPr/>
        </p:nvSpPr>
        <p:spPr bwMode="auto">
          <a:xfrm>
            <a:off x="2606945" y="4455895"/>
            <a:ext cx="1044872" cy="931439"/>
          </a:xfrm>
          <a:custGeom>
            <a:avLst/>
            <a:gdLst>
              <a:gd name="T0" fmla="*/ 381 w 829"/>
              <a:gd name="T1" fmla="*/ 0 h 739"/>
              <a:gd name="T2" fmla="*/ 381 w 829"/>
              <a:gd name="T3" fmla="*/ 0 h 739"/>
              <a:gd name="T4" fmla="*/ 365 w 829"/>
              <a:gd name="T5" fmla="*/ 24 h 739"/>
              <a:gd name="T6" fmla="*/ 348 w 829"/>
              <a:gd name="T7" fmla="*/ 49 h 739"/>
              <a:gd name="T8" fmla="*/ 329 w 829"/>
              <a:gd name="T9" fmla="*/ 70 h 739"/>
              <a:gd name="T10" fmla="*/ 311 w 829"/>
              <a:gd name="T11" fmla="*/ 92 h 739"/>
              <a:gd name="T12" fmla="*/ 289 w 829"/>
              <a:gd name="T13" fmla="*/ 111 h 739"/>
              <a:gd name="T14" fmla="*/ 267 w 829"/>
              <a:gd name="T15" fmla="*/ 130 h 739"/>
              <a:gd name="T16" fmla="*/ 244 w 829"/>
              <a:gd name="T17" fmla="*/ 146 h 739"/>
              <a:gd name="T18" fmla="*/ 220 w 829"/>
              <a:gd name="T19" fmla="*/ 161 h 739"/>
              <a:gd name="T20" fmla="*/ 194 w 829"/>
              <a:gd name="T21" fmla="*/ 174 h 739"/>
              <a:gd name="T22" fmla="*/ 169 w 829"/>
              <a:gd name="T23" fmla="*/ 186 h 739"/>
              <a:gd name="T24" fmla="*/ 142 w 829"/>
              <a:gd name="T25" fmla="*/ 196 h 739"/>
              <a:gd name="T26" fmla="*/ 115 w 829"/>
              <a:gd name="T27" fmla="*/ 205 h 739"/>
              <a:gd name="T28" fmla="*/ 86 w 829"/>
              <a:gd name="T29" fmla="*/ 211 h 739"/>
              <a:gd name="T30" fmla="*/ 58 w 829"/>
              <a:gd name="T31" fmla="*/ 216 h 739"/>
              <a:gd name="T32" fmla="*/ 28 w 829"/>
              <a:gd name="T33" fmla="*/ 219 h 739"/>
              <a:gd name="T34" fmla="*/ 0 w 829"/>
              <a:gd name="T35" fmla="*/ 220 h 739"/>
              <a:gd name="T36" fmla="*/ 0 w 829"/>
              <a:gd name="T37" fmla="*/ 377 h 739"/>
              <a:gd name="T38" fmla="*/ 0 w 829"/>
              <a:gd name="T39" fmla="*/ 563 h 739"/>
              <a:gd name="T40" fmla="*/ 0 w 829"/>
              <a:gd name="T41" fmla="*/ 739 h 739"/>
              <a:gd name="T42" fmla="*/ 0 w 829"/>
              <a:gd name="T43" fmla="*/ 739 h 739"/>
              <a:gd name="T44" fmla="*/ 31 w 829"/>
              <a:gd name="T45" fmla="*/ 739 h 739"/>
              <a:gd name="T46" fmla="*/ 63 w 829"/>
              <a:gd name="T47" fmla="*/ 736 h 739"/>
              <a:gd name="T48" fmla="*/ 95 w 829"/>
              <a:gd name="T49" fmla="*/ 733 h 739"/>
              <a:gd name="T50" fmla="*/ 127 w 829"/>
              <a:gd name="T51" fmla="*/ 730 h 739"/>
              <a:gd name="T52" fmla="*/ 158 w 829"/>
              <a:gd name="T53" fmla="*/ 725 h 739"/>
              <a:gd name="T54" fmla="*/ 189 w 829"/>
              <a:gd name="T55" fmla="*/ 720 h 739"/>
              <a:gd name="T56" fmla="*/ 219 w 829"/>
              <a:gd name="T57" fmla="*/ 713 h 739"/>
              <a:gd name="T58" fmla="*/ 250 w 829"/>
              <a:gd name="T59" fmla="*/ 705 h 739"/>
              <a:gd name="T60" fmla="*/ 279 w 829"/>
              <a:gd name="T61" fmla="*/ 697 h 739"/>
              <a:gd name="T62" fmla="*/ 309 w 829"/>
              <a:gd name="T63" fmla="*/ 687 h 739"/>
              <a:gd name="T64" fmla="*/ 339 w 829"/>
              <a:gd name="T65" fmla="*/ 676 h 739"/>
              <a:gd name="T66" fmla="*/ 367 w 829"/>
              <a:gd name="T67" fmla="*/ 664 h 739"/>
              <a:gd name="T68" fmla="*/ 396 w 829"/>
              <a:gd name="T69" fmla="*/ 652 h 739"/>
              <a:gd name="T70" fmla="*/ 424 w 829"/>
              <a:gd name="T71" fmla="*/ 639 h 739"/>
              <a:gd name="T72" fmla="*/ 451 w 829"/>
              <a:gd name="T73" fmla="*/ 625 h 739"/>
              <a:gd name="T74" fmla="*/ 479 w 829"/>
              <a:gd name="T75" fmla="*/ 610 h 739"/>
              <a:gd name="T76" fmla="*/ 505 w 829"/>
              <a:gd name="T77" fmla="*/ 594 h 739"/>
              <a:gd name="T78" fmla="*/ 532 w 829"/>
              <a:gd name="T79" fmla="*/ 577 h 739"/>
              <a:gd name="T80" fmla="*/ 558 w 829"/>
              <a:gd name="T81" fmla="*/ 559 h 739"/>
              <a:gd name="T82" fmla="*/ 582 w 829"/>
              <a:gd name="T83" fmla="*/ 541 h 739"/>
              <a:gd name="T84" fmla="*/ 606 w 829"/>
              <a:gd name="T85" fmla="*/ 521 h 739"/>
              <a:gd name="T86" fmla="*/ 630 w 829"/>
              <a:gd name="T87" fmla="*/ 501 h 739"/>
              <a:gd name="T88" fmla="*/ 653 w 829"/>
              <a:gd name="T89" fmla="*/ 481 h 739"/>
              <a:gd name="T90" fmla="*/ 676 w 829"/>
              <a:gd name="T91" fmla="*/ 459 h 739"/>
              <a:gd name="T92" fmla="*/ 698 w 829"/>
              <a:gd name="T93" fmla="*/ 436 h 739"/>
              <a:gd name="T94" fmla="*/ 718 w 829"/>
              <a:gd name="T95" fmla="*/ 413 h 739"/>
              <a:gd name="T96" fmla="*/ 740 w 829"/>
              <a:gd name="T97" fmla="*/ 389 h 739"/>
              <a:gd name="T98" fmla="*/ 759 w 829"/>
              <a:gd name="T99" fmla="*/ 365 h 739"/>
              <a:gd name="T100" fmla="*/ 778 w 829"/>
              <a:gd name="T101" fmla="*/ 339 h 739"/>
              <a:gd name="T102" fmla="*/ 797 w 829"/>
              <a:gd name="T103" fmla="*/ 313 h 739"/>
              <a:gd name="T104" fmla="*/ 813 w 829"/>
              <a:gd name="T105" fmla="*/ 286 h 739"/>
              <a:gd name="T106" fmla="*/ 829 w 829"/>
              <a:gd name="T107" fmla="*/ 259 h 739"/>
              <a:gd name="T108" fmla="*/ 381 w 829"/>
              <a:gd name="T10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9" h="739">
                <a:moveTo>
                  <a:pt x="381" y="0"/>
                </a:moveTo>
                <a:lnTo>
                  <a:pt x="381" y="0"/>
                </a:lnTo>
                <a:lnTo>
                  <a:pt x="365" y="24"/>
                </a:lnTo>
                <a:lnTo>
                  <a:pt x="348" y="49"/>
                </a:lnTo>
                <a:lnTo>
                  <a:pt x="329" y="70"/>
                </a:lnTo>
                <a:lnTo>
                  <a:pt x="311" y="92"/>
                </a:lnTo>
                <a:lnTo>
                  <a:pt x="289" y="111"/>
                </a:lnTo>
                <a:lnTo>
                  <a:pt x="267" y="130"/>
                </a:lnTo>
                <a:lnTo>
                  <a:pt x="244" y="146"/>
                </a:lnTo>
                <a:lnTo>
                  <a:pt x="220" y="161"/>
                </a:lnTo>
                <a:lnTo>
                  <a:pt x="194" y="174"/>
                </a:lnTo>
                <a:lnTo>
                  <a:pt x="169" y="186"/>
                </a:lnTo>
                <a:lnTo>
                  <a:pt x="142" y="196"/>
                </a:lnTo>
                <a:lnTo>
                  <a:pt x="115" y="205"/>
                </a:lnTo>
                <a:lnTo>
                  <a:pt x="86" y="211"/>
                </a:lnTo>
                <a:lnTo>
                  <a:pt x="58" y="216"/>
                </a:lnTo>
                <a:lnTo>
                  <a:pt x="28" y="219"/>
                </a:lnTo>
                <a:lnTo>
                  <a:pt x="0" y="220"/>
                </a:lnTo>
                <a:lnTo>
                  <a:pt x="0" y="377"/>
                </a:lnTo>
                <a:lnTo>
                  <a:pt x="0" y="563"/>
                </a:lnTo>
                <a:lnTo>
                  <a:pt x="0" y="739"/>
                </a:lnTo>
                <a:lnTo>
                  <a:pt x="0" y="739"/>
                </a:lnTo>
                <a:lnTo>
                  <a:pt x="31" y="739"/>
                </a:lnTo>
                <a:lnTo>
                  <a:pt x="63" y="736"/>
                </a:lnTo>
                <a:lnTo>
                  <a:pt x="95" y="733"/>
                </a:lnTo>
                <a:lnTo>
                  <a:pt x="127" y="730"/>
                </a:lnTo>
                <a:lnTo>
                  <a:pt x="158" y="725"/>
                </a:lnTo>
                <a:lnTo>
                  <a:pt x="189" y="720"/>
                </a:lnTo>
                <a:lnTo>
                  <a:pt x="219" y="713"/>
                </a:lnTo>
                <a:lnTo>
                  <a:pt x="250" y="705"/>
                </a:lnTo>
                <a:lnTo>
                  <a:pt x="279" y="697"/>
                </a:lnTo>
                <a:lnTo>
                  <a:pt x="309" y="687"/>
                </a:lnTo>
                <a:lnTo>
                  <a:pt x="339" y="676"/>
                </a:lnTo>
                <a:lnTo>
                  <a:pt x="367" y="664"/>
                </a:lnTo>
                <a:lnTo>
                  <a:pt x="396" y="652"/>
                </a:lnTo>
                <a:lnTo>
                  <a:pt x="424" y="639"/>
                </a:lnTo>
                <a:lnTo>
                  <a:pt x="451" y="625"/>
                </a:lnTo>
                <a:lnTo>
                  <a:pt x="479" y="610"/>
                </a:lnTo>
                <a:lnTo>
                  <a:pt x="505" y="594"/>
                </a:lnTo>
                <a:lnTo>
                  <a:pt x="532" y="577"/>
                </a:lnTo>
                <a:lnTo>
                  <a:pt x="558" y="559"/>
                </a:lnTo>
                <a:lnTo>
                  <a:pt x="582" y="541"/>
                </a:lnTo>
                <a:lnTo>
                  <a:pt x="606" y="521"/>
                </a:lnTo>
                <a:lnTo>
                  <a:pt x="630" y="501"/>
                </a:lnTo>
                <a:lnTo>
                  <a:pt x="653" y="481"/>
                </a:lnTo>
                <a:lnTo>
                  <a:pt x="676" y="459"/>
                </a:lnTo>
                <a:lnTo>
                  <a:pt x="698" y="436"/>
                </a:lnTo>
                <a:lnTo>
                  <a:pt x="718" y="413"/>
                </a:lnTo>
                <a:lnTo>
                  <a:pt x="740" y="389"/>
                </a:lnTo>
                <a:lnTo>
                  <a:pt x="759" y="365"/>
                </a:lnTo>
                <a:lnTo>
                  <a:pt x="778" y="339"/>
                </a:lnTo>
                <a:lnTo>
                  <a:pt x="797" y="313"/>
                </a:lnTo>
                <a:lnTo>
                  <a:pt x="813" y="286"/>
                </a:lnTo>
                <a:lnTo>
                  <a:pt x="829" y="259"/>
                </a:lnTo>
                <a:lnTo>
                  <a:pt x="3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27"/>
          <p:cNvSpPr/>
          <p:nvPr/>
        </p:nvSpPr>
        <p:spPr bwMode="auto">
          <a:xfrm>
            <a:off x="2606945" y="4455895"/>
            <a:ext cx="1044872" cy="931439"/>
          </a:xfrm>
          <a:custGeom>
            <a:avLst/>
            <a:gdLst>
              <a:gd name="T0" fmla="*/ 815 w 829"/>
              <a:gd name="T1" fmla="*/ 263 h 739"/>
              <a:gd name="T2" fmla="*/ 799 w 829"/>
              <a:gd name="T3" fmla="*/ 289 h 739"/>
              <a:gd name="T4" fmla="*/ 764 w 829"/>
              <a:gd name="T5" fmla="*/ 340 h 739"/>
              <a:gd name="T6" fmla="*/ 726 w 829"/>
              <a:gd name="T7" fmla="*/ 388 h 739"/>
              <a:gd name="T8" fmla="*/ 686 w 829"/>
              <a:gd name="T9" fmla="*/ 433 h 739"/>
              <a:gd name="T10" fmla="*/ 643 w 829"/>
              <a:gd name="T11" fmla="*/ 475 h 739"/>
              <a:gd name="T12" fmla="*/ 597 w 829"/>
              <a:gd name="T13" fmla="*/ 516 h 739"/>
              <a:gd name="T14" fmla="*/ 549 w 829"/>
              <a:gd name="T15" fmla="*/ 552 h 739"/>
              <a:gd name="T16" fmla="*/ 500 w 829"/>
              <a:gd name="T17" fmla="*/ 585 h 739"/>
              <a:gd name="T18" fmla="*/ 447 w 829"/>
              <a:gd name="T19" fmla="*/ 614 h 739"/>
              <a:gd name="T20" fmla="*/ 393 w 829"/>
              <a:gd name="T21" fmla="*/ 641 h 739"/>
              <a:gd name="T22" fmla="*/ 338 w 829"/>
              <a:gd name="T23" fmla="*/ 664 h 739"/>
              <a:gd name="T24" fmla="*/ 281 w 829"/>
              <a:gd name="T25" fmla="*/ 685 h 739"/>
              <a:gd name="T26" fmla="*/ 223 w 829"/>
              <a:gd name="T27" fmla="*/ 701 h 739"/>
              <a:gd name="T28" fmla="*/ 163 w 829"/>
              <a:gd name="T29" fmla="*/ 713 h 739"/>
              <a:gd name="T30" fmla="*/ 103 w 829"/>
              <a:gd name="T31" fmla="*/ 722 h 739"/>
              <a:gd name="T32" fmla="*/ 42 w 829"/>
              <a:gd name="T33" fmla="*/ 726 h 739"/>
              <a:gd name="T34" fmla="*/ 11 w 829"/>
              <a:gd name="T35" fmla="*/ 563 h 739"/>
              <a:gd name="T36" fmla="*/ 7 w 829"/>
              <a:gd name="T37" fmla="*/ 555 h 739"/>
              <a:gd name="T38" fmla="*/ 0 w 829"/>
              <a:gd name="T39" fmla="*/ 739 h 739"/>
              <a:gd name="T40" fmla="*/ 31 w 829"/>
              <a:gd name="T41" fmla="*/ 739 h 739"/>
              <a:gd name="T42" fmla="*/ 95 w 829"/>
              <a:gd name="T43" fmla="*/ 733 h 739"/>
              <a:gd name="T44" fmla="*/ 158 w 829"/>
              <a:gd name="T45" fmla="*/ 725 h 739"/>
              <a:gd name="T46" fmla="*/ 219 w 829"/>
              <a:gd name="T47" fmla="*/ 713 h 739"/>
              <a:gd name="T48" fmla="*/ 279 w 829"/>
              <a:gd name="T49" fmla="*/ 697 h 739"/>
              <a:gd name="T50" fmla="*/ 339 w 829"/>
              <a:gd name="T51" fmla="*/ 676 h 739"/>
              <a:gd name="T52" fmla="*/ 396 w 829"/>
              <a:gd name="T53" fmla="*/ 652 h 739"/>
              <a:gd name="T54" fmla="*/ 451 w 829"/>
              <a:gd name="T55" fmla="*/ 625 h 739"/>
              <a:gd name="T56" fmla="*/ 505 w 829"/>
              <a:gd name="T57" fmla="*/ 594 h 739"/>
              <a:gd name="T58" fmla="*/ 558 w 829"/>
              <a:gd name="T59" fmla="*/ 559 h 739"/>
              <a:gd name="T60" fmla="*/ 606 w 829"/>
              <a:gd name="T61" fmla="*/ 521 h 739"/>
              <a:gd name="T62" fmla="*/ 653 w 829"/>
              <a:gd name="T63" fmla="*/ 481 h 739"/>
              <a:gd name="T64" fmla="*/ 698 w 829"/>
              <a:gd name="T65" fmla="*/ 436 h 739"/>
              <a:gd name="T66" fmla="*/ 740 w 829"/>
              <a:gd name="T67" fmla="*/ 389 h 739"/>
              <a:gd name="T68" fmla="*/ 778 w 829"/>
              <a:gd name="T69" fmla="*/ 339 h 739"/>
              <a:gd name="T70" fmla="*/ 813 w 829"/>
              <a:gd name="T71" fmla="*/ 286 h 739"/>
              <a:gd name="T72" fmla="*/ 381 w 829"/>
              <a:gd name="T73" fmla="*/ 0 h 739"/>
              <a:gd name="T74" fmla="*/ 365 w 829"/>
              <a:gd name="T75" fmla="*/ 24 h 739"/>
              <a:gd name="T76" fmla="*/ 329 w 829"/>
              <a:gd name="T77" fmla="*/ 70 h 739"/>
              <a:gd name="T78" fmla="*/ 289 w 829"/>
              <a:gd name="T79" fmla="*/ 111 h 739"/>
              <a:gd name="T80" fmla="*/ 244 w 829"/>
              <a:gd name="T81" fmla="*/ 146 h 739"/>
              <a:gd name="T82" fmla="*/ 194 w 829"/>
              <a:gd name="T83" fmla="*/ 174 h 739"/>
              <a:gd name="T84" fmla="*/ 142 w 829"/>
              <a:gd name="T85" fmla="*/ 196 h 739"/>
              <a:gd name="T86" fmla="*/ 86 w 829"/>
              <a:gd name="T87" fmla="*/ 211 h 739"/>
              <a:gd name="T88" fmla="*/ 28 w 829"/>
              <a:gd name="T89" fmla="*/ 219 h 739"/>
              <a:gd name="T90" fmla="*/ 0 w 829"/>
              <a:gd name="T91" fmla="*/ 377 h 739"/>
              <a:gd name="T92" fmla="*/ 11 w 829"/>
              <a:gd name="T93" fmla="*/ 382 h 739"/>
              <a:gd name="T94" fmla="*/ 11 w 829"/>
              <a:gd name="T95" fmla="*/ 231 h 739"/>
              <a:gd name="T96" fmla="*/ 39 w 829"/>
              <a:gd name="T97" fmla="*/ 230 h 739"/>
              <a:gd name="T98" fmla="*/ 95 w 829"/>
              <a:gd name="T99" fmla="*/ 220 h 739"/>
              <a:gd name="T100" fmla="*/ 149 w 829"/>
              <a:gd name="T101" fmla="*/ 205 h 739"/>
              <a:gd name="T102" fmla="*/ 200 w 829"/>
              <a:gd name="T103" fmla="*/ 184 h 739"/>
              <a:gd name="T104" fmla="*/ 248 w 829"/>
              <a:gd name="T105" fmla="*/ 155 h 739"/>
              <a:gd name="T106" fmla="*/ 293 w 829"/>
              <a:gd name="T107" fmla="*/ 122 h 739"/>
              <a:gd name="T108" fmla="*/ 333 w 829"/>
              <a:gd name="T109" fmla="*/ 82 h 739"/>
              <a:gd name="T110" fmla="*/ 369 w 829"/>
              <a:gd name="T111" fmla="*/ 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29" h="739">
                <a:moveTo>
                  <a:pt x="385" y="15"/>
                </a:moveTo>
                <a:lnTo>
                  <a:pt x="815" y="263"/>
                </a:lnTo>
                <a:lnTo>
                  <a:pt x="815" y="263"/>
                </a:lnTo>
                <a:lnTo>
                  <a:pt x="799" y="289"/>
                </a:lnTo>
                <a:lnTo>
                  <a:pt x="782" y="315"/>
                </a:lnTo>
                <a:lnTo>
                  <a:pt x="764" y="340"/>
                </a:lnTo>
                <a:lnTo>
                  <a:pt x="745" y="365"/>
                </a:lnTo>
                <a:lnTo>
                  <a:pt x="726" y="388"/>
                </a:lnTo>
                <a:lnTo>
                  <a:pt x="706" y="410"/>
                </a:lnTo>
                <a:lnTo>
                  <a:pt x="686" y="433"/>
                </a:lnTo>
                <a:lnTo>
                  <a:pt x="664" y="455"/>
                </a:lnTo>
                <a:lnTo>
                  <a:pt x="643" y="475"/>
                </a:lnTo>
                <a:lnTo>
                  <a:pt x="620" y="496"/>
                </a:lnTo>
                <a:lnTo>
                  <a:pt x="597" y="516"/>
                </a:lnTo>
                <a:lnTo>
                  <a:pt x="574" y="533"/>
                </a:lnTo>
                <a:lnTo>
                  <a:pt x="549" y="552"/>
                </a:lnTo>
                <a:lnTo>
                  <a:pt x="524" y="568"/>
                </a:lnTo>
                <a:lnTo>
                  <a:pt x="500" y="585"/>
                </a:lnTo>
                <a:lnTo>
                  <a:pt x="474" y="601"/>
                </a:lnTo>
                <a:lnTo>
                  <a:pt x="447" y="614"/>
                </a:lnTo>
                <a:lnTo>
                  <a:pt x="420" y="629"/>
                </a:lnTo>
                <a:lnTo>
                  <a:pt x="393" y="641"/>
                </a:lnTo>
                <a:lnTo>
                  <a:pt x="366" y="653"/>
                </a:lnTo>
                <a:lnTo>
                  <a:pt x="338" y="664"/>
                </a:lnTo>
                <a:lnTo>
                  <a:pt x="309" y="675"/>
                </a:lnTo>
                <a:lnTo>
                  <a:pt x="281" y="685"/>
                </a:lnTo>
                <a:lnTo>
                  <a:pt x="251" y="693"/>
                </a:lnTo>
                <a:lnTo>
                  <a:pt x="223" y="701"/>
                </a:lnTo>
                <a:lnTo>
                  <a:pt x="193" y="707"/>
                </a:lnTo>
                <a:lnTo>
                  <a:pt x="163" y="713"/>
                </a:lnTo>
                <a:lnTo>
                  <a:pt x="132" y="718"/>
                </a:lnTo>
                <a:lnTo>
                  <a:pt x="103" y="722"/>
                </a:lnTo>
                <a:lnTo>
                  <a:pt x="72" y="725"/>
                </a:lnTo>
                <a:lnTo>
                  <a:pt x="42" y="726"/>
                </a:lnTo>
                <a:lnTo>
                  <a:pt x="11" y="728"/>
                </a:lnTo>
                <a:lnTo>
                  <a:pt x="11" y="563"/>
                </a:lnTo>
                <a:lnTo>
                  <a:pt x="11" y="558"/>
                </a:lnTo>
                <a:lnTo>
                  <a:pt x="7" y="555"/>
                </a:lnTo>
                <a:lnTo>
                  <a:pt x="0" y="563"/>
                </a:lnTo>
                <a:lnTo>
                  <a:pt x="0" y="739"/>
                </a:lnTo>
                <a:lnTo>
                  <a:pt x="0" y="739"/>
                </a:lnTo>
                <a:lnTo>
                  <a:pt x="31" y="739"/>
                </a:lnTo>
                <a:lnTo>
                  <a:pt x="63" y="736"/>
                </a:lnTo>
                <a:lnTo>
                  <a:pt x="95" y="733"/>
                </a:lnTo>
                <a:lnTo>
                  <a:pt x="127" y="730"/>
                </a:lnTo>
                <a:lnTo>
                  <a:pt x="158" y="725"/>
                </a:lnTo>
                <a:lnTo>
                  <a:pt x="189" y="720"/>
                </a:lnTo>
                <a:lnTo>
                  <a:pt x="219" y="713"/>
                </a:lnTo>
                <a:lnTo>
                  <a:pt x="250" y="705"/>
                </a:lnTo>
                <a:lnTo>
                  <a:pt x="279" y="697"/>
                </a:lnTo>
                <a:lnTo>
                  <a:pt x="309" y="687"/>
                </a:lnTo>
                <a:lnTo>
                  <a:pt x="339" y="676"/>
                </a:lnTo>
                <a:lnTo>
                  <a:pt x="367" y="664"/>
                </a:lnTo>
                <a:lnTo>
                  <a:pt x="396" y="652"/>
                </a:lnTo>
                <a:lnTo>
                  <a:pt x="424" y="639"/>
                </a:lnTo>
                <a:lnTo>
                  <a:pt x="451" y="625"/>
                </a:lnTo>
                <a:lnTo>
                  <a:pt x="479" y="610"/>
                </a:lnTo>
                <a:lnTo>
                  <a:pt x="505" y="594"/>
                </a:lnTo>
                <a:lnTo>
                  <a:pt x="532" y="577"/>
                </a:lnTo>
                <a:lnTo>
                  <a:pt x="558" y="559"/>
                </a:lnTo>
                <a:lnTo>
                  <a:pt x="582" y="541"/>
                </a:lnTo>
                <a:lnTo>
                  <a:pt x="606" y="521"/>
                </a:lnTo>
                <a:lnTo>
                  <a:pt x="630" y="501"/>
                </a:lnTo>
                <a:lnTo>
                  <a:pt x="653" y="481"/>
                </a:lnTo>
                <a:lnTo>
                  <a:pt x="676" y="459"/>
                </a:lnTo>
                <a:lnTo>
                  <a:pt x="698" y="436"/>
                </a:lnTo>
                <a:lnTo>
                  <a:pt x="718" y="413"/>
                </a:lnTo>
                <a:lnTo>
                  <a:pt x="740" y="389"/>
                </a:lnTo>
                <a:lnTo>
                  <a:pt x="759" y="365"/>
                </a:lnTo>
                <a:lnTo>
                  <a:pt x="778" y="339"/>
                </a:lnTo>
                <a:lnTo>
                  <a:pt x="797" y="313"/>
                </a:lnTo>
                <a:lnTo>
                  <a:pt x="813" y="286"/>
                </a:lnTo>
                <a:lnTo>
                  <a:pt x="829" y="259"/>
                </a:lnTo>
                <a:lnTo>
                  <a:pt x="381" y="0"/>
                </a:lnTo>
                <a:lnTo>
                  <a:pt x="381" y="0"/>
                </a:lnTo>
                <a:lnTo>
                  <a:pt x="365" y="24"/>
                </a:lnTo>
                <a:lnTo>
                  <a:pt x="348" y="49"/>
                </a:lnTo>
                <a:lnTo>
                  <a:pt x="329" y="70"/>
                </a:lnTo>
                <a:lnTo>
                  <a:pt x="311" y="92"/>
                </a:lnTo>
                <a:lnTo>
                  <a:pt x="289" y="111"/>
                </a:lnTo>
                <a:lnTo>
                  <a:pt x="267" y="130"/>
                </a:lnTo>
                <a:lnTo>
                  <a:pt x="244" y="146"/>
                </a:lnTo>
                <a:lnTo>
                  <a:pt x="220" y="161"/>
                </a:lnTo>
                <a:lnTo>
                  <a:pt x="194" y="174"/>
                </a:lnTo>
                <a:lnTo>
                  <a:pt x="169" y="186"/>
                </a:lnTo>
                <a:lnTo>
                  <a:pt x="142" y="196"/>
                </a:lnTo>
                <a:lnTo>
                  <a:pt x="115" y="205"/>
                </a:lnTo>
                <a:lnTo>
                  <a:pt x="86" y="211"/>
                </a:lnTo>
                <a:lnTo>
                  <a:pt x="58" y="216"/>
                </a:lnTo>
                <a:lnTo>
                  <a:pt x="28" y="219"/>
                </a:lnTo>
                <a:lnTo>
                  <a:pt x="0" y="220"/>
                </a:lnTo>
                <a:lnTo>
                  <a:pt x="0" y="377"/>
                </a:lnTo>
                <a:lnTo>
                  <a:pt x="7" y="385"/>
                </a:lnTo>
                <a:lnTo>
                  <a:pt x="11" y="382"/>
                </a:lnTo>
                <a:lnTo>
                  <a:pt x="11" y="377"/>
                </a:lnTo>
                <a:lnTo>
                  <a:pt x="11" y="231"/>
                </a:lnTo>
                <a:lnTo>
                  <a:pt x="11" y="231"/>
                </a:lnTo>
                <a:lnTo>
                  <a:pt x="39" y="230"/>
                </a:lnTo>
                <a:lnTo>
                  <a:pt x="68" y="226"/>
                </a:lnTo>
                <a:lnTo>
                  <a:pt x="95" y="220"/>
                </a:lnTo>
                <a:lnTo>
                  <a:pt x="123" y="213"/>
                </a:lnTo>
                <a:lnTo>
                  <a:pt x="149" y="205"/>
                </a:lnTo>
                <a:lnTo>
                  <a:pt x="176" y="194"/>
                </a:lnTo>
                <a:lnTo>
                  <a:pt x="200" y="184"/>
                </a:lnTo>
                <a:lnTo>
                  <a:pt x="225" y="170"/>
                </a:lnTo>
                <a:lnTo>
                  <a:pt x="248" y="155"/>
                </a:lnTo>
                <a:lnTo>
                  <a:pt x="271" y="139"/>
                </a:lnTo>
                <a:lnTo>
                  <a:pt x="293" y="122"/>
                </a:lnTo>
                <a:lnTo>
                  <a:pt x="315" y="103"/>
                </a:lnTo>
                <a:lnTo>
                  <a:pt x="333" y="82"/>
                </a:lnTo>
                <a:lnTo>
                  <a:pt x="352" y="61"/>
                </a:lnTo>
                <a:lnTo>
                  <a:pt x="369" y="39"/>
                </a:lnTo>
                <a:lnTo>
                  <a:pt x="385" y="15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328"/>
          <p:cNvSpPr/>
          <p:nvPr/>
        </p:nvSpPr>
        <p:spPr bwMode="auto">
          <a:xfrm>
            <a:off x="2606945" y="4455895"/>
            <a:ext cx="1044872" cy="931439"/>
          </a:xfrm>
          <a:custGeom>
            <a:avLst/>
            <a:gdLst>
              <a:gd name="T0" fmla="*/ 815 w 829"/>
              <a:gd name="T1" fmla="*/ 263 h 739"/>
              <a:gd name="T2" fmla="*/ 799 w 829"/>
              <a:gd name="T3" fmla="*/ 289 h 739"/>
              <a:gd name="T4" fmla="*/ 764 w 829"/>
              <a:gd name="T5" fmla="*/ 340 h 739"/>
              <a:gd name="T6" fmla="*/ 726 w 829"/>
              <a:gd name="T7" fmla="*/ 388 h 739"/>
              <a:gd name="T8" fmla="*/ 686 w 829"/>
              <a:gd name="T9" fmla="*/ 433 h 739"/>
              <a:gd name="T10" fmla="*/ 643 w 829"/>
              <a:gd name="T11" fmla="*/ 475 h 739"/>
              <a:gd name="T12" fmla="*/ 597 w 829"/>
              <a:gd name="T13" fmla="*/ 516 h 739"/>
              <a:gd name="T14" fmla="*/ 549 w 829"/>
              <a:gd name="T15" fmla="*/ 552 h 739"/>
              <a:gd name="T16" fmla="*/ 500 w 829"/>
              <a:gd name="T17" fmla="*/ 585 h 739"/>
              <a:gd name="T18" fmla="*/ 447 w 829"/>
              <a:gd name="T19" fmla="*/ 614 h 739"/>
              <a:gd name="T20" fmla="*/ 393 w 829"/>
              <a:gd name="T21" fmla="*/ 641 h 739"/>
              <a:gd name="T22" fmla="*/ 338 w 829"/>
              <a:gd name="T23" fmla="*/ 664 h 739"/>
              <a:gd name="T24" fmla="*/ 281 w 829"/>
              <a:gd name="T25" fmla="*/ 685 h 739"/>
              <a:gd name="T26" fmla="*/ 223 w 829"/>
              <a:gd name="T27" fmla="*/ 701 h 739"/>
              <a:gd name="T28" fmla="*/ 163 w 829"/>
              <a:gd name="T29" fmla="*/ 713 h 739"/>
              <a:gd name="T30" fmla="*/ 103 w 829"/>
              <a:gd name="T31" fmla="*/ 722 h 739"/>
              <a:gd name="T32" fmla="*/ 42 w 829"/>
              <a:gd name="T33" fmla="*/ 726 h 739"/>
              <a:gd name="T34" fmla="*/ 11 w 829"/>
              <a:gd name="T35" fmla="*/ 563 h 739"/>
              <a:gd name="T36" fmla="*/ 7 w 829"/>
              <a:gd name="T37" fmla="*/ 555 h 739"/>
              <a:gd name="T38" fmla="*/ 0 w 829"/>
              <a:gd name="T39" fmla="*/ 739 h 739"/>
              <a:gd name="T40" fmla="*/ 31 w 829"/>
              <a:gd name="T41" fmla="*/ 739 h 739"/>
              <a:gd name="T42" fmla="*/ 95 w 829"/>
              <a:gd name="T43" fmla="*/ 733 h 739"/>
              <a:gd name="T44" fmla="*/ 158 w 829"/>
              <a:gd name="T45" fmla="*/ 725 h 739"/>
              <a:gd name="T46" fmla="*/ 219 w 829"/>
              <a:gd name="T47" fmla="*/ 713 h 739"/>
              <a:gd name="T48" fmla="*/ 279 w 829"/>
              <a:gd name="T49" fmla="*/ 697 h 739"/>
              <a:gd name="T50" fmla="*/ 339 w 829"/>
              <a:gd name="T51" fmla="*/ 676 h 739"/>
              <a:gd name="T52" fmla="*/ 396 w 829"/>
              <a:gd name="T53" fmla="*/ 652 h 739"/>
              <a:gd name="T54" fmla="*/ 451 w 829"/>
              <a:gd name="T55" fmla="*/ 625 h 739"/>
              <a:gd name="T56" fmla="*/ 505 w 829"/>
              <a:gd name="T57" fmla="*/ 594 h 739"/>
              <a:gd name="T58" fmla="*/ 558 w 829"/>
              <a:gd name="T59" fmla="*/ 559 h 739"/>
              <a:gd name="T60" fmla="*/ 606 w 829"/>
              <a:gd name="T61" fmla="*/ 521 h 739"/>
              <a:gd name="T62" fmla="*/ 653 w 829"/>
              <a:gd name="T63" fmla="*/ 481 h 739"/>
              <a:gd name="T64" fmla="*/ 698 w 829"/>
              <a:gd name="T65" fmla="*/ 436 h 739"/>
              <a:gd name="T66" fmla="*/ 740 w 829"/>
              <a:gd name="T67" fmla="*/ 389 h 739"/>
              <a:gd name="T68" fmla="*/ 778 w 829"/>
              <a:gd name="T69" fmla="*/ 339 h 739"/>
              <a:gd name="T70" fmla="*/ 813 w 829"/>
              <a:gd name="T71" fmla="*/ 286 h 739"/>
              <a:gd name="T72" fmla="*/ 381 w 829"/>
              <a:gd name="T73" fmla="*/ 0 h 739"/>
              <a:gd name="T74" fmla="*/ 365 w 829"/>
              <a:gd name="T75" fmla="*/ 24 h 739"/>
              <a:gd name="T76" fmla="*/ 329 w 829"/>
              <a:gd name="T77" fmla="*/ 70 h 739"/>
              <a:gd name="T78" fmla="*/ 289 w 829"/>
              <a:gd name="T79" fmla="*/ 111 h 739"/>
              <a:gd name="T80" fmla="*/ 244 w 829"/>
              <a:gd name="T81" fmla="*/ 146 h 739"/>
              <a:gd name="T82" fmla="*/ 194 w 829"/>
              <a:gd name="T83" fmla="*/ 174 h 739"/>
              <a:gd name="T84" fmla="*/ 142 w 829"/>
              <a:gd name="T85" fmla="*/ 196 h 739"/>
              <a:gd name="T86" fmla="*/ 86 w 829"/>
              <a:gd name="T87" fmla="*/ 211 h 739"/>
              <a:gd name="T88" fmla="*/ 28 w 829"/>
              <a:gd name="T89" fmla="*/ 219 h 739"/>
              <a:gd name="T90" fmla="*/ 0 w 829"/>
              <a:gd name="T91" fmla="*/ 377 h 739"/>
              <a:gd name="T92" fmla="*/ 11 w 829"/>
              <a:gd name="T93" fmla="*/ 382 h 739"/>
              <a:gd name="T94" fmla="*/ 11 w 829"/>
              <a:gd name="T95" fmla="*/ 231 h 739"/>
              <a:gd name="T96" fmla="*/ 39 w 829"/>
              <a:gd name="T97" fmla="*/ 230 h 739"/>
              <a:gd name="T98" fmla="*/ 95 w 829"/>
              <a:gd name="T99" fmla="*/ 220 h 739"/>
              <a:gd name="T100" fmla="*/ 149 w 829"/>
              <a:gd name="T101" fmla="*/ 205 h 739"/>
              <a:gd name="T102" fmla="*/ 200 w 829"/>
              <a:gd name="T103" fmla="*/ 184 h 739"/>
              <a:gd name="T104" fmla="*/ 248 w 829"/>
              <a:gd name="T105" fmla="*/ 155 h 739"/>
              <a:gd name="T106" fmla="*/ 293 w 829"/>
              <a:gd name="T107" fmla="*/ 122 h 739"/>
              <a:gd name="T108" fmla="*/ 333 w 829"/>
              <a:gd name="T109" fmla="*/ 82 h 739"/>
              <a:gd name="T110" fmla="*/ 369 w 829"/>
              <a:gd name="T111" fmla="*/ 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29" h="739">
                <a:moveTo>
                  <a:pt x="385" y="15"/>
                </a:moveTo>
                <a:lnTo>
                  <a:pt x="815" y="263"/>
                </a:lnTo>
                <a:lnTo>
                  <a:pt x="815" y="263"/>
                </a:lnTo>
                <a:lnTo>
                  <a:pt x="799" y="289"/>
                </a:lnTo>
                <a:lnTo>
                  <a:pt x="782" y="315"/>
                </a:lnTo>
                <a:lnTo>
                  <a:pt x="764" y="340"/>
                </a:lnTo>
                <a:lnTo>
                  <a:pt x="745" y="365"/>
                </a:lnTo>
                <a:lnTo>
                  <a:pt x="726" y="388"/>
                </a:lnTo>
                <a:lnTo>
                  <a:pt x="706" y="410"/>
                </a:lnTo>
                <a:lnTo>
                  <a:pt x="686" y="433"/>
                </a:lnTo>
                <a:lnTo>
                  <a:pt x="664" y="455"/>
                </a:lnTo>
                <a:lnTo>
                  <a:pt x="643" y="475"/>
                </a:lnTo>
                <a:lnTo>
                  <a:pt x="620" y="496"/>
                </a:lnTo>
                <a:lnTo>
                  <a:pt x="597" y="516"/>
                </a:lnTo>
                <a:lnTo>
                  <a:pt x="574" y="533"/>
                </a:lnTo>
                <a:lnTo>
                  <a:pt x="549" y="552"/>
                </a:lnTo>
                <a:lnTo>
                  <a:pt x="524" y="568"/>
                </a:lnTo>
                <a:lnTo>
                  <a:pt x="500" y="585"/>
                </a:lnTo>
                <a:lnTo>
                  <a:pt x="474" y="601"/>
                </a:lnTo>
                <a:lnTo>
                  <a:pt x="447" y="614"/>
                </a:lnTo>
                <a:lnTo>
                  <a:pt x="420" y="629"/>
                </a:lnTo>
                <a:lnTo>
                  <a:pt x="393" y="641"/>
                </a:lnTo>
                <a:lnTo>
                  <a:pt x="366" y="653"/>
                </a:lnTo>
                <a:lnTo>
                  <a:pt x="338" y="664"/>
                </a:lnTo>
                <a:lnTo>
                  <a:pt x="309" y="675"/>
                </a:lnTo>
                <a:lnTo>
                  <a:pt x="281" y="685"/>
                </a:lnTo>
                <a:lnTo>
                  <a:pt x="251" y="693"/>
                </a:lnTo>
                <a:lnTo>
                  <a:pt x="223" y="701"/>
                </a:lnTo>
                <a:lnTo>
                  <a:pt x="193" y="707"/>
                </a:lnTo>
                <a:lnTo>
                  <a:pt x="163" y="713"/>
                </a:lnTo>
                <a:lnTo>
                  <a:pt x="132" y="718"/>
                </a:lnTo>
                <a:lnTo>
                  <a:pt x="103" y="722"/>
                </a:lnTo>
                <a:lnTo>
                  <a:pt x="72" y="725"/>
                </a:lnTo>
                <a:lnTo>
                  <a:pt x="42" y="726"/>
                </a:lnTo>
                <a:lnTo>
                  <a:pt x="11" y="728"/>
                </a:lnTo>
                <a:lnTo>
                  <a:pt x="11" y="563"/>
                </a:lnTo>
                <a:lnTo>
                  <a:pt x="11" y="558"/>
                </a:lnTo>
                <a:lnTo>
                  <a:pt x="7" y="555"/>
                </a:lnTo>
                <a:lnTo>
                  <a:pt x="0" y="563"/>
                </a:lnTo>
                <a:lnTo>
                  <a:pt x="0" y="739"/>
                </a:lnTo>
                <a:lnTo>
                  <a:pt x="0" y="739"/>
                </a:lnTo>
                <a:lnTo>
                  <a:pt x="31" y="739"/>
                </a:lnTo>
                <a:lnTo>
                  <a:pt x="63" y="736"/>
                </a:lnTo>
                <a:lnTo>
                  <a:pt x="95" y="733"/>
                </a:lnTo>
                <a:lnTo>
                  <a:pt x="127" y="730"/>
                </a:lnTo>
                <a:lnTo>
                  <a:pt x="158" y="725"/>
                </a:lnTo>
                <a:lnTo>
                  <a:pt x="189" y="720"/>
                </a:lnTo>
                <a:lnTo>
                  <a:pt x="219" y="713"/>
                </a:lnTo>
                <a:lnTo>
                  <a:pt x="250" y="705"/>
                </a:lnTo>
                <a:lnTo>
                  <a:pt x="279" y="697"/>
                </a:lnTo>
                <a:lnTo>
                  <a:pt x="309" y="687"/>
                </a:lnTo>
                <a:lnTo>
                  <a:pt x="339" y="676"/>
                </a:lnTo>
                <a:lnTo>
                  <a:pt x="367" y="664"/>
                </a:lnTo>
                <a:lnTo>
                  <a:pt x="396" y="652"/>
                </a:lnTo>
                <a:lnTo>
                  <a:pt x="424" y="639"/>
                </a:lnTo>
                <a:lnTo>
                  <a:pt x="451" y="625"/>
                </a:lnTo>
                <a:lnTo>
                  <a:pt x="479" y="610"/>
                </a:lnTo>
                <a:lnTo>
                  <a:pt x="505" y="594"/>
                </a:lnTo>
                <a:lnTo>
                  <a:pt x="532" y="577"/>
                </a:lnTo>
                <a:lnTo>
                  <a:pt x="558" y="559"/>
                </a:lnTo>
                <a:lnTo>
                  <a:pt x="582" y="541"/>
                </a:lnTo>
                <a:lnTo>
                  <a:pt x="606" y="521"/>
                </a:lnTo>
                <a:lnTo>
                  <a:pt x="630" y="501"/>
                </a:lnTo>
                <a:lnTo>
                  <a:pt x="653" y="481"/>
                </a:lnTo>
                <a:lnTo>
                  <a:pt x="676" y="459"/>
                </a:lnTo>
                <a:lnTo>
                  <a:pt x="698" y="436"/>
                </a:lnTo>
                <a:lnTo>
                  <a:pt x="718" y="413"/>
                </a:lnTo>
                <a:lnTo>
                  <a:pt x="740" y="389"/>
                </a:lnTo>
                <a:lnTo>
                  <a:pt x="759" y="365"/>
                </a:lnTo>
                <a:lnTo>
                  <a:pt x="778" y="339"/>
                </a:lnTo>
                <a:lnTo>
                  <a:pt x="797" y="313"/>
                </a:lnTo>
                <a:lnTo>
                  <a:pt x="813" y="286"/>
                </a:lnTo>
                <a:lnTo>
                  <a:pt x="829" y="259"/>
                </a:lnTo>
                <a:lnTo>
                  <a:pt x="381" y="0"/>
                </a:lnTo>
                <a:lnTo>
                  <a:pt x="381" y="0"/>
                </a:lnTo>
                <a:lnTo>
                  <a:pt x="365" y="24"/>
                </a:lnTo>
                <a:lnTo>
                  <a:pt x="348" y="49"/>
                </a:lnTo>
                <a:lnTo>
                  <a:pt x="329" y="70"/>
                </a:lnTo>
                <a:lnTo>
                  <a:pt x="311" y="92"/>
                </a:lnTo>
                <a:lnTo>
                  <a:pt x="289" y="111"/>
                </a:lnTo>
                <a:lnTo>
                  <a:pt x="267" y="130"/>
                </a:lnTo>
                <a:lnTo>
                  <a:pt x="244" y="146"/>
                </a:lnTo>
                <a:lnTo>
                  <a:pt x="220" y="161"/>
                </a:lnTo>
                <a:lnTo>
                  <a:pt x="194" y="174"/>
                </a:lnTo>
                <a:lnTo>
                  <a:pt x="169" y="186"/>
                </a:lnTo>
                <a:lnTo>
                  <a:pt x="142" y="196"/>
                </a:lnTo>
                <a:lnTo>
                  <a:pt x="115" y="205"/>
                </a:lnTo>
                <a:lnTo>
                  <a:pt x="86" y="211"/>
                </a:lnTo>
                <a:lnTo>
                  <a:pt x="58" y="216"/>
                </a:lnTo>
                <a:lnTo>
                  <a:pt x="28" y="219"/>
                </a:lnTo>
                <a:lnTo>
                  <a:pt x="0" y="220"/>
                </a:lnTo>
                <a:lnTo>
                  <a:pt x="0" y="377"/>
                </a:lnTo>
                <a:lnTo>
                  <a:pt x="7" y="385"/>
                </a:lnTo>
                <a:lnTo>
                  <a:pt x="11" y="382"/>
                </a:lnTo>
                <a:lnTo>
                  <a:pt x="11" y="377"/>
                </a:lnTo>
                <a:lnTo>
                  <a:pt x="11" y="231"/>
                </a:lnTo>
                <a:lnTo>
                  <a:pt x="11" y="231"/>
                </a:lnTo>
                <a:lnTo>
                  <a:pt x="39" y="230"/>
                </a:lnTo>
                <a:lnTo>
                  <a:pt x="68" y="226"/>
                </a:lnTo>
                <a:lnTo>
                  <a:pt x="95" y="220"/>
                </a:lnTo>
                <a:lnTo>
                  <a:pt x="123" y="213"/>
                </a:lnTo>
                <a:lnTo>
                  <a:pt x="149" y="205"/>
                </a:lnTo>
                <a:lnTo>
                  <a:pt x="176" y="194"/>
                </a:lnTo>
                <a:lnTo>
                  <a:pt x="200" y="184"/>
                </a:lnTo>
                <a:lnTo>
                  <a:pt x="225" y="170"/>
                </a:lnTo>
                <a:lnTo>
                  <a:pt x="248" y="155"/>
                </a:lnTo>
                <a:lnTo>
                  <a:pt x="271" y="139"/>
                </a:lnTo>
                <a:lnTo>
                  <a:pt x="293" y="122"/>
                </a:lnTo>
                <a:lnTo>
                  <a:pt x="315" y="103"/>
                </a:lnTo>
                <a:lnTo>
                  <a:pt x="333" y="82"/>
                </a:lnTo>
                <a:lnTo>
                  <a:pt x="352" y="61"/>
                </a:lnTo>
                <a:lnTo>
                  <a:pt x="369" y="39"/>
                </a:lnTo>
                <a:lnTo>
                  <a:pt x="385" y="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329"/>
          <p:cNvSpPr/>
          <p:nvPr/>
        </p:nvSpPr>
        <p:spPr bwMode="auto">
          <a:xfrm>
            <a:off x="2606945" y="4787381"/>
            <a:ext cx="1289389" cy="882283"/>
          </a:xfrm>
          <a:custGeom>
            <a:avLst/>
            <a:gdLst>
              <a:gd name="T0" fmla="*/ 799 w 1023"/>
              <a:gd name="T1" fmla="*/ 56 h 700"/>
              <a:gd name="T2" fmla="*/ 799 w 1023"/>
              <a:gd name="T3" fmla="*/ 56 h 700"/>
              <a:gd name="T4" fmla="*/ 767 w 1023"/>
              <a:gd name="T5" fmla="*/ 99 h 700"/>
              <a:gd name="T6" fmla="*/ 733 w 1023"/>
              <a:gd name="T7" fmla="*/ 142 h 700"/>
              <a:gd name="T8" fmla="*/ 697 w 1023"/>
              <a:gd name="T9" fmla="*/ 181 h 700"/>
              <a:gd name="T10" fmla="*/ 659 w 1023"/>
              <a:gd name="T11" fmla="*/ 219 h 700"/>
              <a:gd name="T12" fmla="*/ 618 w 1023"/>
              <a:gd name="T13" fmla="*/ 255 h 700"/>
              <a:gd name="T14" fmla="*/ 576 w 1023"/>
              <a:gd name="T15" fmla="*/ 289 h 700"/>
              <a:gd name="T16" fmla="*/ 532 w 1023"/>
              <a:gd name="T17" fmla="*/ 320 h 700"/>
              <a:gd name="T18" fmla="*/ 486 w 1023"/>
              <a:gd name="T19" fmla="*/ 349 h 700"/>
              <a:gd name="T20" fmla="*/ 486 w 1023"/>
              <a:gd name="T21" fmla="*/ 349 h 700"/>
              <a:gd name="T22" fmla="*/ 437 w 1023"/>
              <a:gd name="T23" fmla="*/ 376 h 700"/>
              <a:gd name="T24" fmla="*/ 387 w 1023"/>
              <a:gd name="T25" fmla="*/ 400 h 700"/>
              <a:gd name="T26" fmla="*/ 336 w 1023"/>
              <a:gd name="T27" fmla="*/ 420 h 700"/>
              <a:gd name="T28" fmla="*/ 285 w 1023"/>
              <a:gd name="T29" fmla="*/ 438 h 700"/>
              <a:gd name="T30" fmla="*/ 231 w 1023"/>
              <a:gd name="T31" fmla="*/ 453 h 700"/>
              <a:gd name="T32" fmla="*/ 178 w 1023"/>
              <a:gd name="T33" fmla="*/ 465 h 700"/>
              <a:gd name="T34" fmla="*/ 123 w 1023"/>
              <a:gd name="T35" fmla="*/ 473 h 700"/>
              <a:gd name="T36" fmla="*/ 68 w 1023"/>
              <a:gd name="T37" fmla="*/ 478 h 700"/>
              <a:gd name="T38" fmla="*/ 0 w 1023"/>
              <a:gd name="T39" fmla="*/ 484 h 700"/>
              <a:gd name="T40" fmla="*/ 0 w 1023"/>
              <a:gd name="T41" fmla="*/ 700 h 700"/>
              <a:gd name="T42" fmla="*/ 82 w 1023"/>
              <a:gd name="T43" fmla="*/ 694 h 700"/>
              <a:gd name="T44" fmla="*/ 82 w 1023"/>
              <a:gd name="T45" fmla="*/ 694 h 700"/>
              <a:gd name="T46" fmla="*/ 116 w 1023"/>
              <a:gd name="T47" fmla="*/ 692 h 700"/>
              <a:gd name="T48" fmla="*/ 150 w 1023"/>
              <a:gd name="T49" fmla="*/ 687 h 700"/>
              <a:gd name="T50" fmla="*/ 184 w 1023"/>
              <a:gd name="T51" fmla="*/ 682 h 700"/>
              <a:gd name="T52" fmla="*/ 216 w 1023"/>
              <a:gd name="T53" fmla="*/ 677 h 700"/>
              <a:gd name="T54" fmla="*/ 250 w 1023"/>
              <a:gd name="T55" fmla="*/ 670 h 700"/>
              <a:gd name="T56" fmla="*/ 282 w 1023"/>
              <a:gd name="T57" fmla="*/ 662 h 700"/>
              <a:gd name="T58" fmla="*/ 316 w 1023"/>
              <a:gd name="T59" fmla="*/ 654 h 700"/>
              <a:gd name="T60" fmla="*/ 348 w 1023"/>
              <a:gd name="T61" fmla="*/ 644 h 700"/>
              <a:gd name="T62" fmla="*/ 381 w 1023"/>
              <a:gd name="T63" fmla="*/ 633 h 700"/>
              <a:gd name="T64" fmla="*/ 412 w 1023"/>
              <a:gd name="T65" fmla="*/ 623 h 700"/>
              <a:gd name="T66" fmla="*/ 444 w 1023"/>
              <a:gd name="T67" fmla="*/ 611 h 700"/>
              <a:gd name="T68" fmla="*/ 475 w 1023"/>
              <a:gd name="T69" fmla="*/ 597 h 700"/>
              <a:gd name="T70" fmla="*/ 506 w 1023"/>
              <a:gd name="T71" fmla="*/ 582 h 700"/>
              <a:gd name="T72" fmla="*/ 536 w 1023"/>
              <a:gd name="T73" fmla="*/ 567 h 700"/>
              <a:gd name="T74" fmla="*/ 566 w 1023"/>
              <a:gd name="T75" fmla="*/ 551 h 700"/>
              <a:gd name="T76" fmla="*/ 595 w 1023"/>
              <a:gd name="T77" fmla="*/ 535 h 700"/>
              <a:gd name="T78" fmla="*/ 595 w 1023"/>
              <a:gd name="T79" fmla="*/ 535 h 700"/>
              <a:gd name="T80" fmla="*/ 624 w 1023"/>
              <a:gd name="T81" fmla="*/ 517 h 700"/>
              <a:gd name="T82" fmla="*/ 652 w 1023"/>
              <a:gd name="T83" fmla="*/ 500 h 700"/>
              <a:gd name="T84" fmla="*/ 679 w 1023"/>
              <a:gd name="T85" fmla="*/ 481 h 700"/>
              <a:gd name="T86" fmla="*/ 705 w 1023"/>
              <a:gd name="T87" fmla="*/ 462 h 700"/>
              <a:gd name="T88" fmla="*/ 732 w 1023"/>
              <a:gd name="T89" fmla="*/ 442 h 700"/>
              <a:gd name="T90" fmla="*/ 757 w 1023"/>
              <a:gd name="T91" fmla="*/ 422 h 700"/>
              <a:gd name="T92" fmla="*/ 782 w 1023"/>
              <a:gd name="T93" fmla="*/ 400 h 700"/>
              <a:gd name="T94" fmla="*/ 806 w 1023"/>
              <a:gd name="T95" fmla="*/ 377 h 700"/>
              <a:gd name="T96" fmla="*/ 830 w 1023"/>
              <a:gd name="T97" fmla="*/ 354 h 700"/>
              <a:gd name="T98" fmla="*/ 853 w 1023"/>
              <a:gd name="T99" fmla="*/ 331 h 700"/>
              <a:gd name="T100" fmla="*/ 876 w 1023"/>
              <a:gd name="T101" fmla="*/ 307 h 700"/>
              <a:gd name="T102" fmla="*/ 898 w 1023"/>
              <a:gd name="T103" fmla="*/ 281 h 700"/>
              <a:gd name="T104" fmla="*/ 919 w 1023"/>
              <a:gd name="T105" fmla="*/ 255 h 700"/>
              <a:gd name="T106" fmla="*/ 940 w 1023"/>
              <a:gd name="T107" fmla="*/ 230 h 700"/>
              <a:gd name="T108" fmla="*/ 959 w 1023"/>
              <a:gd name="T109" fmla="*/ 204 h 700"/>
              <a:gd name="T110" fmla="*/ 977 w 1023"/>
              <a:gd name="T111" fmla="*/ 177 h 700"/>
              <a:gd name="T112" fmla="*/ 1023 w 1023"/>
              <a:gd name="T113" fmla="*/ 108 h 700"/>
              <a:gd name="T114" fmla="*/ 837 w 1023"/>
              <a:gd name="T115" fmla="*/ 0 h 700"/>
              <a:gd name="T116" fmla="*/ 799 w 1023"/>
              <a:gd name="T117" fmla="*/ 56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3" h="700">
                <a:moveTo>
                  <a:pt x="799" y="56"/>
                </a:moveTo>
                <a:lnTo>
                  <a:pt x="799" y="56"/>
                </a:lnTo>
                <a:lnTo>
                  <a:pt x="767" y="99"/>
                </a:lnTo>
                <a:lnTo>
                  <a:pt x="733" y="142"/>
                </a:lnTo>
                <a:lnTo>
                  <a:pt x="697" y="181"/>
                </a:lnTo>
                <a:lnTo>
                  <a:pt x="659" y="219"/>
                </a:lnTo>
                <a:lnTo>
                  <a:pt x="618" y="255"/>
                </a:lnTo>
                <a:lnTo>
                  <a:pt x="576" y="289"/>
                </a:lnTo>
                <a:lnTo>
                  <a:pt x="532" y="320"/>
                </a:lnTo>
                <a:lnTo>
                  <a:pt x="486" y="349"/>
                </a:lnTo>
                <a:lnTo>
                  <a:pt x="486" y="349"/>
                </a:lnTo>
                <a:lnTo>
                  <a:pt x="437" y="376"/>
                </a:lnTo>
                <a:lnTo>
                  <a:pt x="387" y="400"/>
                </a:lnTo>
                <a:lnTo>
                  <a:pt x="336" y="420"/>
                </a:lnTo>
                <a:lnTo>
                  <a:pt x="285" y="438"/>
                </a:lnTo>
                <a:lnTo>
                  <a:pt x="231" y="453"/>
                </a:lnTo>
                <a:lnTo>
                  <a:pt x="178" y="465"/>
                </a:lnTo>
                <a:lnTo>
                  <a:pt x="123" y="473"/>
                </a:lnTo>
                <a:lnTo>
                  <a:pt x="68" y="478"/>
                </a:lnTo>
                <a:lnTo>
                  <a:pt x="0" y="484"/>
                </a:lnTo>
                <a:lnTo>
                  <a:pt x="0" y="700"/>
                </a:lnTo>
                <a:lnTo>
                  <a:pt x="82" y="694"/>
                </a:lnTo>
                <a:lnTo>
                  <a:pt x="82" y="694"/>
                </a:lnTo>
                <a:lnTo>
                  <a:pt x="116" y="692"/>
                </a:lnTo>
                <a:lnTo>
                  <a:pt x="150" y="687"/>
                </a:lnTo>
                <a:lnTo>
                  <a:pt x="184" y="682"/>
                </a:lnTo>
                <a:lnTo>
                  <a:pt x="216" y="677"/>
                </a:lnTo>
                <a:lnTo>
                  <a:pt x="250" y="670"/>
                </a:lnTo>
                <a:lnTo>
                  <a:pt x="282" y="662"/>
                </a:lnTo>
                <a:lnTo>
                  <a:pt x="316" y="654"/>
                </a:lnTo>
                <a:lnTo>
                  <a:pt x="348" y="644"/>
                </a:lnTo>
                <a:lnTo>
                  <a:pt x="381" y="633"/>
                </a:lnTo>
                <a:lnTo>
                  <a:pt x="412" y="623"/>
                </a:lnTo>
                <a:lnTo>
                  <a:pt x="444" y="611"/>
                </a:lnTo>
                <a:lnTo>
                  <a:pt x="475" y="597"/>
                </a:lnTo>
                <a:lnTo>
                  <a:pt x="506" y="582"/>
                </a:lnTo>
                <a:lnTo>
                  <a:pt x="536" y="567"/>
                </a:lnTo>
                <a:lnTo>
                  <a:pt x="566" y="551"/>
                </a:lnTo>
                <a:lnTo>
                  <a:pt x="595" y="535"/>
                </a:lnTo>
                <a:lnTo>
                  <a:pt x="595" y="535"/>
                </a:lnTo>
                <a:lnTo>
                  <a:pt x="624" y="517"/>
                </a:lnTo>
                <a:lnTo>
                  <a:pt x="652" y="500"/>
                </a:lnTo>
                <a:lnTo>
                  <a:pt x="679" y="481"/>
                </a:lnTo>
                <a:lnTo>
                  <a:pt x="705" y="462"/>
                </a:lnTo>
                <a:lnTo>
                  <a:pt x="732" y="442"/>
                </a:lnTo>
                <a:lnTo>
                  <a:pt x="757" y="422"/>
                </a:lnTo>
                <a:lnTo>
                  <a:pt x="782" y="400"/>
                </a:lnTo>
                <a:lnTo>
                  <a:pt x="806" y="377"/>
                </a:lnTo>
                <a:lnTo>
                  <a:pt x="830" y="354"/>
                </a:lnTo>
                <a:lnTo>
                  <a:pt x="853" y="331"/>
                </a:lnTo>
                <a:lnTo>
                  <a:pt x="876" y="307"/>
                </a:lnTo>
                <a:lnTo>
                  <a:pt x="898" y="281"/>
                </a:lnTo>
                <a:lnTo>
                  <a:pt x="919" y="255"/>
                </a:lnTo>
                <a:lnTo>
                  <a:pt x="940" y="230"/>
                </a:lnTo>
                <a:lnTo>
                  <a:pt x="959" y="204"/>
                </a:lnTo>
                <a:lnTo>
                  <a:pt x="977" y="177"/>
                </a:lnTo>
                <a:lnTo>
                  <a:pt x="1023" y="108"/>
                </a:lnTo>
                <a:lnTo>
                  <a:pt x="837" y="0"/>
                </a:lnTo>
                <a:lnTo>
                  <a:pt x="799" y="56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30"/>
          <p:cNvSpPr/>
          <p:nvPr/>
        </p:nvSpPr>
        <p:spPr bwMode="auto">
          <a:xfrm>
            <a:off x="1119673" y="3433707"/>
            <a:ext cx="432317" cy="1489798"/>
          </a:xfrm>
          <a:custGeom>
            <a:avLst/>
            <a:gdLst>
              <a:gd name="T0" fmla="*/ 313 w 343"/>
              <a:gd name="T1" fmla="*/ 1014 h 1182"/>
              <a:gd name="T2" fmla="*/ 313 w 343"/>
              <a:gd name="T3" fmla="*/ 1014 h 1182"/>
              <a:gd name="T4" fmla="*/ 292 w 343"/>
              <a:gd name="T5" fmla="*/ 964 h 1182"/>
              <a:gd name="T6" fmla="*/ 271 w 343"/>
              <a:gd name="T7" fmla="*/ 912 h 1182"/>
              <a:gd name="T8" fmla="*/ 255 w 343"/>
              <a:gd name="T9" fmla="*/ 861 h 1182"/>
              <a:gd name="T10" fmla="*/ 242 w 343"/>
              <a:gd name="T11" fmla="*/ 807 h 1182"/>
              <a:gd name="T12" fmla="*/ 231 w 343"/>
              <a:gd name="T13" fmla="*/ 754 h 1182"/>
              <a:gd name="T14" fmla="*/ 223 w 343"/>
              <a:gd name="T15" fmla="*/ 700 h 1182"/>
              <a:gd name="T16" fmla="*/ 217 w 343"/>
              <a:gd name="T17" fmla="*/ 645 h 1182"/>
              <a:gd name="T18" fmla="*/ 216 w 343"/>
              <a:gd name="T19" fmla="*/ 591 h 1182"/>
              <a:gd name="T20" fmla="*/ 216 w 343"/>
              <a:gd name="T21" fmla="*/ 591 h 1182"/>
              <a:gd name="T22" fmla="*/ 217 w 343"/>
              <a:gd name="T23" fmla="*/ 536 h 1182"/>
              <a:gd name="T24" fmla="*/ 223 w 343"/>
              <a:gd name="T25" fmla="*/ 480 h 1182"/>
              <a:gd name="T26" fmla="*/ 230 w 343"/>
              <a:gd name="T27" fmla="*/ 426 h 1182"/>
              <a:gd name="T28" fmla="*/ 240 w 343"/>
              <a:gd name="T29" fmla="*/ 374 h 1182"/>
              <a:gd name="T30" fmla="*/ 254 w 343"/>
              <a:gd name="T31" fmla="*/ 321 h 1182"/>
              <a:gd name="T32" fmla="*/ 271 w 343"/>
              <a:gd name="T33" fmla="*/ 270 h 1182"/>
              <a:gd name="T34" fmla="*/ 290 w 343"/>
              <a:gd name="T35" fmla="*/ 218 h 1182"/>
              <a:gd name="T36" fmla="*/ 313 w 343"/>
              <a:gd name="T37" fmla="*/ 168 h 1182"/>
              <a:gd name="T38" fmla="*/ 343 w 343"/>
              <a:gd name="T39" fmla="*/ 108 h 1182"/>
              <a:gd name="T40" fmla="*/ 155 w 343"/>
              <a:gd name="T41" fmla="*/ 0 h 1182"/>
              <a:gd name="T42" fmla="*/ 119 w 343"/>
              <a:gd name="T43" fmla="*/ 74 h 1182"/>
              <a:gd name="T44" fmla="*/ 119 w 343"/>
              <a:gd name="T45" fmla="*/ 74 h 1182"/>
              <a:gd name="T46" fmla="*/ 105 w 343"/>
              <a:gd name="T47" fmla="*/ 104 h 1182"/>
              <a:gd name="T48" fmla="*/ 92 w 343"/>
              <a:gd name="T49" fmla="*/ 135 h 1182"/>
              <a:gd name="T50" fmla="*/ 78 w 343"/>
              <a:gd name="T51" fmla="*/ 166 h 1182"/>
              <a:gd name="T52" fmla="*/ 68 w 343"/>
              <a:gd name="T53" fmla="*/ 197 h 1182"/>
              <a:gd name="T54" fmla="*/ 57 w 343"/>
              <a:gd name="T55" fmla="*/ 229 h 1182"/>
              <a:gd name="T56" fmla="*/ 47 w 343"/>
              <a:gd name="T57" fmla="*/ 260 h 1182"/>
              <a:gd name="T58" fmla="*/ 38 w 343"/>
              <a:gd name="T59" fmla="*/ 293 h 1182"/>
              <a:gd name="T60" fmla="*/ 30 w 343"/>
              <a:gd name="T61" fmla="*/ 325 h 1182"/>
              <a:gd name="T62" fmla="*/ 23 w 343"/>
              <a:gd name="T63" fmla="*/ 357 h 1182"/>
              <a:gd name="T64" fmla="*/ 18 w 343"/>
              <a:gd name="T65" fmla="*/ 390 h 1182"/>
              <a:gd name="T66" fmla="*/ 12 w 343"/>
              <a:gd name="T67" fmla="*/ 424 h 1182"/>
              <a:gd name="T68" fmla="*/ 8 w 343"/>
              <a:gd name="T69" fmla="*/ 456 h 1182"/>
              <a:gd name="T70" fmla="*/ 4 w 343"/>
              <a:gd name="T71" fmla="*/ 490 h 1182"/>
              <a:gd name="T72" fmla="*/ 3 w 343"/>
              <a:gd name="T73" fmla="*/ 524 h 1182"/>
              <a:gd name="T74" fmla="*/ 0 w 343"/>
              <a:gd name="T75" fmla="*/ 557 h 1182"/>
              <a:gd name="T76" fmla="*/ 0 w 343"/>
              <a:gd name="T77" fmla="*/ 591 h 1182"/>
              <a:gd name="T78" fmla="*/ 0 w 343"/>
              <a:gd name="T79" fmla="*/ 591 h 1182"/>
              <a:gd name="T80" fmla="*/ 1 w 343"/>
              <a:gd name="T81" fmla="*/ 625 h 1182"/>
              <a:gd name="T82" fmla="*/ 3 w 343"/>
              <a:gd name="T83" fmla="*/ 657 h 1182"/>
              <a:gd name="T84" fmla="*/ 4 w 343"/>
              <a:gd name="T85" fmla="*/ 691 h 1182"/>
              <a:gd name="T86" fmla="*/ 8 w 343"/>
              <a:gd name="T87" fmla="*/ 725 h 1182"/>
              <a:gd name="T88" fmla="*/ 12 w 343"/>
              <a:gd name="T89" fmla="*/ 757 h 1182"/>
              <a:gd name="T90" fmla="*/ 18 w 343"/>
              <a:gd name="T91" fmla="*/ 791 h 1182"/>
              <a:gd name="T92" fmla="*/ 23 w 343"/>
              <a:gd name="T93" fmla="*/ 823 h 1182"/>
              <a:gd name="T94" fmla="*/ 31 w 343"/>
              <a:gd name="T95" fmla="*/ 856 h 1182"/>
              <a:gd name="T96" fmla="*/ 39 w 343"/>
              <a:gd name="T97" fmla="*/ 889 h 1182"/>
              <a:gd name="T98" fmla="*/ 47 w 343"/>
              <a:gd name="T99" fmla="*/ 920 h 1182"/>
              <a:gd name="T100" fmla="*/ 57 w 343"/>
              <a:gd name="T101" fmla="*/ 953 h 1182"/>
              <a:gd name="T102" fmla="*/ 68 w 343"/>
              <a:gd name="T103" fmla="*/ 985 h 1182"/>
              <a:gd name="T104" fmla="*/ 80 w 343"/>
              <a:gd name="T105" fmla="*/ 1016 h 1182"/>
              <a:gd name="T106" fmla="*/ 92 w 343"/>
              <a:gd name="T107" fmla="*/ 1047 h 1182"/>
              <a:gd name="T108" fmla="*/ 105 w 343"/>
              <a:gd name="T109" fmla="*/ 1078 h 1182"/>
              <a:gd name="T110" fmla="*/ 120 w 343"/>
              <a:gd name="T111" fmla="*/ 1108 h 1182"/>
              <a:gd name="T112" fmla="*/ 155 w 343"/>
              <a:gd name="T113" fmla="*/ 1182 h 1182"/>
              <a:gd name="T114" fmla="*/ 343 w 343"/>
              <a:gd name="T115" fmla="*/ 1074 h 1182"/>
              <a:gd name="T116" fmla="*/ 313 w 343"/>
              <a:gd name="T117" fmla="*/ 101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3" h="1182">
                <a:moveTo>
                  <a:pt x="313" y="1014"/>
                </a:moveTo>
                <a:lnTo>
                  <a:pt x="313" y="1014"/>
                </a:lnTo>
                <a:lnTo>
                  <a:pt x="292" y="964"/>
                </a:lnTo>
                <a:lnTo>
                  <a:pt x="271" y="912"/>
                </a:lnTo>
                <a:lnTo>
                  <a:pt x="255" y="861"/>
                </a:lnTo>
                <a:lnTo>
                  <a:pt x="242" y="807"/>
                </a:lnTo>
                <a:lnTo>
                  <a:pt x="231" y="754"/>
                </a:lnTo>
                <a:lnTo>
                  <a:pt x="223" y="700"/>
                </a:lnTo>
                <a:lnTo>
                  <a:pt x="217" y="645"/>
                </a:lnTo>
                <a:lnTo>
                  <a:pt x="216" y="591"/>
                </a:lnTo>
                <a:lnTo>
                  <a:pt x="216" y="591"/>
                </a:lnTo>
                <a:lnTo>
                  <a:pt x="217" y="536"/>
                </a:lnTo>
                <a:lnTo>
                  <a:pt x="223" y="480"/>
                </a:lnTo>
                <a:lnTo>
                  <a:pt x="230" y="426"/>
                </a:lnTo>
                <a:lnTo>
                  <a:pt x="240" y="374"/>
                </a:lnTo>
                <a:lnTo>
                  <a:pt x="254" y="321"/>
                </a:lnTo>
                <a:lnTo>
                  <a:pt x="271" y="270"/>
                </a:lnTo>
                <a:lnTo>
                  <a:pt x="290" y="218"/>
                </a:lnTo>
                <a:lnTo>
                  <a:pt x="313" y="168"/>
                </a:lnTo>
                <a:lnTo>
                  <a:pt x="343" y="108"/>
                </a:lnTo>
                <a:lnTo>
                  <a:pt x="155" y="0"/>
                </a:lnTo>
                <a:lnTo>
                  <a:pt x="119" y="74"/>
                </a:lnTo>
                <a:lnTo>
                  <a:pt x="119" y="74"/>
                </a:lnTo>
                <a:lnTo>
                  <a:pt x="105" y="104"/>
                </a:lnTo>
                <a:lnTo>
                  <a:pt x="92" y="135"/>
                </a:lnTo>
                <a:lnTo>
                  <a:pt x="78" y="166"/>
                </a:lnTo>
                <a:lnTo>
                  <a:pt x="68" y="197"/>
                </a:lnTo>
                <a:lnTo>
                  <a:pt x="57" y="229"/>
                </a:lnTo>
                <a:lnTo>
                  <a:pt x="47" y="260"/>
                </a:lnTo>
                <a:lnTo>
                  <a:pt x="38" y="293"/>
                </a:lnTo>
                <a:lnTo>
                  <a:pt x="30" y="325"/>
                </a:lnTo>
                <a:lnTo>
                  <a:pt x="23" y="357"/>
                </a:lnTo>
                <a:lnTo>
                  <a:pt x="18" y="390"/>
                </a:lnTo>
                <a:lnTo>
                  <a:pt x="12" y="424"/>
                </a:lnTo>
                <a:lnTo>
                  <a:pt x="8" y="456"/>
                </a:lnTo>
                <a:lnTo>
                  <a:pt x="4" y="490"/>
                </a:lnTo>
                <a:lnTo>
                  <a:pt x="3" y="524"/>
                </a:lnTo>
                <a:lnTo>
                  <a:pt x="0" y="557"/>
                </a:lnTo>
                <a:lnTo>
                  <a:pt x="0" y="591"/>
                </a:lnTo>
                <a:lnTo>
                  <a:pt x="0" y="591"/>
                </a:lnTo>
                <a:lnTo>
                  <a:pt x="1" y="625"/>
                </a:lnTo>
                <a:lnTo>
                  <a:pt x="3" y="657"/>
                </a:lnTo>
                <a:lnTo>
                  <a:pt x="4" y="691"/>
                </a:lnTo>
                <a:lnTo>
                  <a:pt x="8" y="725"/>
                </a:lnTo>
                <a:lnTo>
                  <a:pt x="12" y="757"/>
                </a:lnTo>
                <a:lnTo>
                  <a:pt x="18" y="791"/>
                </a:lnTo>
                <a:lnTo>
                  <a:pt x="23" y="823"/>
                </a:lnTo>
                <a:lnTo>
                  <a:pt x="31" y="856"/>
                </a:lnTo>
                <a:lnTo>
                  <a:pt x="39" y="889"/>
                </a:lnTo>
                <a:lnTo>
                  <a:pt x="47" y="920"/>
                </a:lnTo>
                <a:lnTo>
                  <a:pt x="57" y="953"/>
                </a:lnTo>
                <a:lnTo>
                  <a:pt x="68" y="985"/>
                </a:lnTo>
                <a:lnTo>
                  <a:pt x="80" y="1016"/>
                </a:lnTo>
                <a:lnTo>
                  <a:pt x="92" y="1047"/>
                </a:lnTo>
                <a:lnTo>
                  <a:pt x="105" y="1078"/>
                </a:lnTo>
                <a:lnTo>
                  <a:pt x="120" y="1108"/>
                </a:lnTo>
                <a:lnTo>
                  <a:pt x="155" y="1182"/>
                </a:lnTo>
                <a:lnTo>
                  <a:pt x="343" y="1074"/>
                </a:lnTo>
                <a:lnTo>
                  <a:pt x="313" y="1014"/>
                </a:lnTo>
                <a:close/>
              </a:path>
            </a:pathLst>
          </a:custGeom>
          <a:solidFill>
            <a:srgbClr val="D92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331"/>
          <p:cNvSpPr/>
          <p:nvPr/>
        </p:nvSpPr>
        <p:spPr bwMode="auto">
          <a:xfrm>
            <a:off x="2606945" y="2687548"/>
            <a:ext cx="1291910" cy="882283"/>
          </a:xfrm>
          <a:custGeom>
            <a:avLst/>
            <a:gdLst>
              <a:gd name="T0" fmla="*/ 977 w 1025"/>
              <a:gd name="T1" fmla="*/ 523 h 700"/>
              <a:gd name="T2" fmla="*/ 977 w 1025"/>
              <a:gd name="T3" fmla="*/ 523 h 700"/>
              <a:gd name="T4" fmla="*/ 959 w 1025"/>
              <a:gd name="T5" fmla="*/ 496 h 700"/>
              <a:gd name="T6" fmla="*/ 940 w 1025"/>
              <a:gd name="T7" fmla="*/ 469 h 700"/>
              <a:gd name="T8" fmla="*/ 918 w 1025"/>
              <a:gd name="T9" fmla="*/ 443 h 700"/>
              <a:gd name="T10" fmla="*/ 896 w 1025"/>
              <a:gd name="T11" fmla="*/ 418 h 700"/>
              <a:gd name="T12" fmla="*/ 875 w 1025"/>
              <a:gd name="T13" fmla="*/ 392 h 700"/>
              <a:gd name="T14" fmla="*/ 852 w 1025"/>
              <a:gd name="T15" fmla="*/ 368 h 700"/>
              <a:gd name="T16" fmla="*/ 829 w 1025"/>
              <a:gd name="T17" fmla="*/ 343 h 700"/>
              <a:gd name="T18" fmla="*/ 805 w 1025"/>
              <a:gd name="T19" fmla="*/ 320 h 700"/>
              <a:gd name="T20" fmla="*/ 779 w 1025"/>
              <a:gd name="T21" fmla="*/ 299 h 700"/>
              <a:gd name="T22" fmla="*/ 755 w 1025"/>
              <a:gd name="T23" fmla="*/ 277 h 700"/>
              <a:gd name="T24" fmla="*/ 728 w 1025"/>
              <a:gd name="T25" fmla="*/ 256 h 700"/>
              <a:gd name="T26" fmla="*/ 702 w 1025"/>
              <a:gd name="T27" fmla="*/ 235 h 700"/>
              <a:gd name="T28" fmla="*/ 674 w 1025"/>
              <a:gd name="T29" fmla="*/ 215 h 700"/>
              <a:gd name="T30" fmla="*/ 647 w 1025"/>
              <a:gd name="T31" fmla="*/ 198 h 700"/>
              <a:gd name="T32" fmla="*/ 618 w 1025"/>
              <a:gd name="T33" fmla="*/ 179 h 700"/>
              <a:gd name="T34" fmla="*/ 590 w 1025"/>
              <a:gd name="T35" fmla="*/ 162 h 700"/>
              <a:gd name="T36" fmla="*/ 590 w 1025"/>
              <a:gd name="T37" fmla="*/ 162 h 700"/>
              <a:gd name="T38" fmla="*/ 560 w 1025"/>
              <a:gd name="T39" fmla="*/ 145 h 700"/>
              <a:gd name="T40" fmla="*/ 531 w 1025"/>
              <a:gd name="T41" fmla="*/ 130 h 700"/>
              <a:gd name="T42" fmla="*/ 501 w 1025"/>
              <a:gd name="T43" fmla="*/ 115 h 700"/>
              <a:gd name="T44" fmla="*/ 470 w 1025"/>
              <a:gd name="T45" fmla="*/ 102 h 700"/>
              <a:gd name="T46" fmla="*/ 439 w 1025"/>
              <a:gd name="T47" fmla="*/ 88 h 700"/>
              <a:gd name="T48" fmla="*/ 408 w 1025"/>
              <a:gd name="T49" fmla="*/ 76 h 700"/>
              <a:gd name="T50" fmla="*/ 377 w 1025"/>
              <a:gd name="T51" fmla="*/ 65 h 700"/>
              <a:gd name="T52" fmla="*/ 344 w 1025"/>
              <a:gd name="T53" fmla="*/ 56 h 700"/>
              <a:gd name="T54" fmla="*/ 312 w 1025"/>
              <a:gd name="T55" fmla="*/ 46 h 700"/>
              <a:gd name="T56" fmla="*/ 279 w 1025"/>
              <a:gd name="T57" fmla="*/ 37 h 700"/>
              <a:gd name="T58" fmla="*/ 247 w 1025"/>
              <a:gd name="T59" fmla="*/ 30 h 700"/>
              <a:gd name="T60" fmla="*/ 215 w 1025"/>
              <a:gd name="T61" fmla="*/ 23 h 700"/>
              <a:gd name="T62" fmla="*/ 182 w 1025"/>
              <a:gd name="T63" fmla="*/ 18 h 700"/>
              <a:gd name="T64" fmla="*/ 149 w 1025"/>
              <a:gd name="T65" fmla="*/ 13 h 700"/>
              <a:gd name="T66" fmla="*/ 116 w 1025"/>
              <a:gd name="T67" fmla="*/ 9 h 700"/>
              <a:gd name="T68" fmla="*/ 82 w 1025"/>
              <a:gd name="T69" fmla="*/ 6 h 700"/>
              <a:gd name="T70" fmla="*/ 0 w 1025"/>
              <a:gd name="T71" fmla="*/ 0 h 700"/>
              <a:gd name="T72" fmla="*/ 0 w 1025"/>
              <a:gd name="T73" fmla="*/ 216 h 700"/>
              <a:gd name="T74" fmla="*/ 68 w 1025"/>
              <a:gd name="T75" fmla="*/ 222 h 700"/>
              <a:gd name="T76" fmla="*/ 68 w 1025"/>
              <a:gd name="T77" fmla="*/ 222 h 700"/>
              <a:gd name="T78" fmla="*/ 122 w 1025"/>
              <a:gd name="T79" fmla="*/ 227 h 700"/>
              <a:gd name="T80" fmla="*/ 176 w 1025"/>
              <a:gd name="T81" fmla="*/ 235 h 700"/>
              <a:gd name="T82" fmla="*/ 230 w 1025"/>
              <a:gd name="T83" fmla="*/ 247 h 700"/>
              <a:gd name="T84" fmla="*/ 282 w 1025"/>
              <a:gd name="T85" fmla="*/ 262 h 700"/>
              <a:gd name="T86" fmla="*/ 333 w 1025"/>
              <a:gd name="T87" fmla="*/ 280 h 700"/>
              <a:gd name="T88" fmla="*/ 385 w 1025"/>
              <a:gd name="T89" fmla="*/ 300 h 700"/>
              <a:gd name="T90" fmla="*/ 433 w 1025"/>
              <a:gd name="T91" fmla="*/ 323 h 700"/>
              <a:gd name="T92" fmla="*/ 481 w 1025"/>
              <a:gd name="T93" fmla="*/ 349 h 700"/>
              <a:gd name="T94" fmla="*/ 528 w 1025"/>
              <a:gd name="T95" fmla="*/ 378 h 700"/>
              <a:gd name="T96" fmla="*/ 572 w 1025"/>
              <a:gd name="T97" fmla="*/ 409 h 700"/>
              <a:gd name="T98" fmla="*/ 616 w 1025"/>
              <a:gd name="T99" fmla="*/ 442 h 700"/>
              <a:gd name="T100" fmla="*/ 656 w 1025"/>
              <a:gd name="T101" fmla="*/ 478 h 700"/>
              <a:gd name="T102" fmla="*/ 695 w 1025"/>
              <a:gd name="T103" fmla="*/ 516 h 700"/>
              <a:gd name="T104" fmla="*/ 732 w 1025"/>
              <a:gd name="T105" fmla="*/ 557 h 700"/>
              <a:gd name="T106" fmla="*/ 767 w 1025"/>
              <a:gd name="T107" fmla="*/ 600 h 700"/>
              <a:gd name="T108" fmla="*/ 799 w 1025"/>
              <a:gd name="T109" fmla="*/ 644 h 700"/>
              <a:gd name="T110" fmla="*/ 837 w 1025"/>
              <a:gd name="T111" fmla="*/ 700 h 700"/>
              <a:gd name="T112" fmla="*/ 1025 w 1025"/>
              <a:gd name="T113" fmla="*/ 592 h 700"/>
              <a:gd name="T114" fmla="*/ 977 w 1025"/>
              <a:gd name="T115" fmla="*/ 52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5" h="700">
                <a:moveTo>
                  <a:pt x="977" y="523"/>
                </a:moveTo>
                <a:lnTo>
                  <a:pt x="977" y="523"/>
                </a:lnTo>
                <a:lnTo>
                  <a:pt x="959" y="496"/>
                </a:lnTo>
                <a:lnTo>
                  <a:pt x="940" y="469"/>
                </a:lnTo>
                <a:lnTo>
                  <a:pt x="918" y="443"/>
                </a:lnTo>
                <a:lnTo>
                  <a:pt x="896" y="418"/>
                </a:lnTo>
                <a:lnTo>
                  <a:pt x="875" y="392"/>
                </a:lnTo>
                <a:lnTo>
                  <a:pt x="852" y="368"/>
                </a:lnTo>
                <a:lnTo>
                  <a:pt x="829" y="343"/>
                </a:lnTo>
                <a:lnTo>
                  <a:pt x="805" y="320"/>
                </a:lnTo>
                <a:lnTo>
                  <a:pt x="779" y="299"/>
                </a:lnTo>
                <a:lnTo>
                  <a:pt x="755" y="277"/>
                </a:lnTo>
                <a:lnTo>
                  <a:pt x="728" y="256"/>
                </a:lnTo>
                <a:lnTo>
                  <a:pt x="702" y="235"/>
                </a:lnTo>
                <a:lnTo>
                  <a:pt x="674" y="215"/>
                </a:lnTo>
                <a:lnTo>
                  <a:pt x="647" y="198"/>
                </a:lnTo>
                <a:lnTo>
                  <a:pt x="618" y="179"/>
                </a:lnTo>
                <a:lnTo>
                  <a:pt x="590" y="162"/>
                </a:lnTo>
                <a:lnTo>
                  <a:pt x="590" y="162"/>
                </a:lnTo>
                <a:lnTo>
                  <a:pt x="560" y="145"/>
                </a:lnTo>
                <a:lnTo>
                  <a:pt x="531" y="130"/>
                </a:lnTo>
                <a:lnTo>
                  <a:pt x="501" y="115"/>
                </a:lnTo>
                <a:lnTo>
                  <a:pt x="470" y="102"/>
                </a:lnTo>
                <a:lnTo>
                  <a:pt x="439" y="88"/>
                </a:lnTo>
                <a:lnTo>
                  <a:pt x="408" y="76"/>
                </a:lnTo>
                <a:lnTo>
                  <a:pt x="377" y="65"/>
                </a:lnTo>
                <a:lnTo>
                  <a:pt x="344" y="56"/>
                </a:lnTo>
                <a:lnTo>
                  <a:pt x="312" y="46"/>
                </a:lnTo>
                <a:lnTo>
                  <a:pt x="279" y="37"/>
                </a:lnTo>
                <a:lnTo>
                  <a:pt x="247" y="30"/>
                </a:lnTo>
                <a:lnTo>
                  <a:pt x="215" y="23"/>
                </a:lnTo>
                <a:lnTo>
                  <a:pt x="182" y="18"/>
                </a:lnTo>
                <a:lnTo>
                  <a:pt x="149" y="13"/>
                </a:lnTo>
                <a:lnTo>
                  <a:pt x="116" y="9"/>
                </a:lnTo>
                <a:lnTo>
                  <a:pt x="82" y="6"/>
                </a:lnTo>
                <a:lnTo>
                  <a:pt x="0" y="0"/>
                </a:lnTo>
                <a:lnTo>
                  <a:pt x="0" y="216"/>
                </a:lnTo>
                <a:lnTo>
                  <a:pt x="68" y="222"/>
                </a:lnTo>
                <a:lnTo>
                  <a:pt x="68" y="222"/>
                </a:lnTo>
                <a:lnTo>
                  <a:pt x="122" y="227"/>
                </a:lnTo>
                <a:lnTo>
                  <a:pt x="176" y="235"/>
                </a:lnTo>
                <a:lnTo>
                  <a:pt x="230" y="247"/>
                </a:lnTo>
                <a:lnTo>
                  <a:pt x="282" y="262"/>
                </a:lnTo>
                <a:lnTo>
                  <a:pt x="333" y="280"/>
                </a:lnTo>
                <a:lnTo>
                  <a:pt x="385" y="300"/>
                </a:lnTo>
                <a:lnTo>
                  <a:pt x="433" y="323"/>
                </a:lnTo>
                <a:lnTo>
                  <a:pt x="481" y="349"/>
                </a:lnTo>
                <a:lnTo>
                  <a:pt x="528" y="378"/>
                </a:lnTo>
                <a:lnTo>
                  <a:pt x="572" y="409"/>
                </a:lnTo>
                <a:lnTo>
                  <a:pt x="616" y="442"/>
                </a:lnTo>
                <a:lnTo>
                  <a:pt x="656" y="478"/>
                </a:lnTo>
                <a:lnTo>
                  <a:pt x="695" y="516"/>
                </a:lnTo>
                <a:lnTo>
                  <a:pt x="732" y="557"/>
                </a:lnTo>
                <a:lnTo>
                  <a:pt x="767" y="600"/>
                </a:lnTo>
                <a:lnTo>
                  <a:pt x="799" y="644"/>
                </a:lnTo>
                <a:lnTo>
                  <a:pt x="837" y="700"/>
                </a:lnTo>
                <a:lnTo>
                  <a:pt x="1025" y="592"/>
                </a:lnTo>
                <a:lnTo>
                  <a:pt x="977" y="523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332"/>
          <p:cNvSpPr/>
          <p:nvPr/>
        </p:nvSpPr>
        <p:spPr bwMode="auto">
          <a:xfrm>
            <a:off x="3069512" y="3313969"/>
            <a:ext cx="1303254" cy="641546"/>
          </a:xfrm>
          <a:custGeom>
            <a:avLst/>
            <a:gdLst>
              <a:gd name="T0" fmla="*/ 1034 w 1034"/>
              <a:gd name="T1" fmla="*/ 6 h 509"/>
              <a:gd name="T2" fmla="*/ 1032 w 1034"/>
              <a:gd name="T3" fmla="*/ 0 h 509"/>
              <a:gd name="T4" fmla="*/ 0 w 1034"/>
              <a:gd name="T5" fmla="*/ 504 h 509"/>
              <a:gd name="T6" fmla="*/ 0 w 1034"/>
              <a:gd name="T7" fmla="*/ 504 h 509"/>
              <a:gd name="T8" fmla="*/ 3 w 1034"/>
              <a:gd name="T9" fmla="*/ 509 h 509"/>
              <a:gd name="T10" fmla="*/ 1034 w 1034"/>
              <a:gd name="T11" fmla="*/ 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4" h="509">
                <a:moveTo>
                  <a:pt x="1034" y="6"/>
                </a:moveTo>
                <a:lnTo>
                  <a:pt x="1032" y="0"/>
                </a:lnTo>
                <a:lnTo>
                  <a:pt x="0" y="504"/>
                </a:lnTo>
                <a:lnTo>
                  <a:pt x="0" y="504"/>
                </a:lnTo>
                <a:lnTo>
                  <a:pt x="3" y="509"/>
                </a:lnTo>
                <a:lnTo>
                  <a:pt x="1034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333"/>
          <p:cNvSpPr/>
          <p:nvPr/>
        </p:nvSpPr>
        <p:spPr bwMode="auto">
          <a:xfrm>
            <a:off x="3069512" y="3313969"/>
            <a:ext cx="1303254" cy="641546"/>
          </a:xfrm>
          <a:custGeom>
            <a:avLst/>
            <a:gdLst>
              <a:gd name="T0" fmla="*/ 1034 w 1034"/>
              <a:gd name="T1" fmla="*/ 6 h 509"/>
              <a:gd name="T2" fmla="*/ 1032 w 1034"/>
              <a:gd name="T3" fmla="*/ 0 h 509"/>
              <a:gd name="T4" fmla="*/ 0 w 1034"/>
              <a:gd name="T5" fmla="*/ 504 h 509"/>
              <a:gd name="T6" fmla="*/ 0 w 1034"/>
              <a:gd name="T7" fmla="*/ 504 h 509"/>
              <a:gd name="T8" fmla="*/ 3 w 1034"/>
              <a:gd name="T9" fmla="*/ 509 h 509"/>
              <a:gd name="T10" fmla="*/ 1034 w 1034"/>
              <a:gd name="T11" fmla="*/ 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4" h="509">
                <a:moveTo>
                  <a:pt x="1034" y="6"/>
                </a:moveTo>
                <a:lnTo>
                  <a:pt x="1032" y="0"/>
                </a:lnTo>
                <a:lnTo>
                  <a:pt x="0" y="504"/>
                </a:lnTo>
                <a:lnTo>
                  <a:pt x="0" y="504"/>
                </a:lnTo>
                <a:lnTo>
                  <a:pt x="3" y="509"/>
                </a:lnTo>
                <a:lnTo>
                  <a:pt x="1034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34"/>
          <p:cNvSpPr/>
          <p:nvPr/>
        </p:nvSpPr>
        <p:spPr bwMode="auto">
          <a:xfrm>
            <a:off x="2467041" y="2219938"/>
            <a:ext cx="107134" cy="1444424"/>
          </a:xfrm>
          <a:custGeom>
            <a:avLst/>
            <a:gdLst>
              <a:gd name="T0" fmla="*/ 6 w 85"/>
              <a:gd name="T1" fmla="*/ 0 h 1146"/>
              <a:gd name="T2" fmla="*/ 0 w 85"/>
              <a:gd name="T3" fmla="*/ 0 h 1146"/>
              <a:gd name="T4" fmla="*/ 80 w 85"/>
              <a:gd name="T5" fmla="*/ 1146 h 1146"/>
              <a:gd name="T6" fmla="*/ 80 w 85"/>
              <a:gd name="T7" fmla="*/ 1146 h 1146"/>
              <a:gd name="T8" fmla="*/ 85 w 85"/>
              <a:gd name="T9" fmla="*/ 1145 h 1146"/>
              <a:gd name="T10" fmla="*/ 6 w 85"/>
              <a:gd name="T1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146">
                <a:moveTo>
                  <a:pt x="6" y="0"/>
                </a:moveTo>
                <a:lnTo>
                  <a:pt x="0" y="0"/>
                </a:lnTo>
                <a:lnTo>
                  <a:pt x="80" y="1146"/>
                </a:lnTo>
                <a:lnTo>
                  <a:pt x="80" y="1146"/>
                </a:lnTo>
                <a:lnTo>
                  <a:pt x="85" y="1145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335"/>
          <p:cNvSpPr/>
          <p:nvPr/>
        </p:nvSpPr>
        <p:spPr bwMode="auto">
          <a:xfrm>
            <a:off x="2467041" y="2219938"/>
            <a:ext cx="107134" cy="1444424"/>
          </a:xfrm>
          <a:custGeom>
            <a:avLst/>
            <a:gdLst>
              <a:gd name="T0" fmla="*/ 6 w 85"/>
              <a:gd name="T1" fmla="*/ 0 h 1146"/>
              <a:gd name="T2" fmla="*/ 0 w 85"/>
              <a:gd name="T3" fmla="*/ 0 h 1146"/>
              <a:gd name="T4" fmla="*/ 80 w 85"/>
              <a:gd name="T5" fmla="*/ 1146 h 1146"/>
              <a:gd name="T6" fmla="*/ 80 w 85"/>
              <a:gd name="T7" fmla="*/ 1146 h 1146"/>
              <a:gd name="T8" fmla="*/ 85 w 85"/>
              <a:gd name="T9" fmla="*/ 1145 h 1146"/>
              <a:gd name="T10" fmla="*/ 6 w 85"/>
              <a:gd name="T1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146">
                <a:moveTo>
                  <a:pt x="6" y="0"/>
                </a:moveTo>
                <a:lnTo>
                  <a:pt x="0" y="0"/>
                </a:lnTo>
                <a:lnTo>
                  <a:pt x="80" y="1146"/>
                </a:lnTo>
                <a:lnTo>
                  <a:pt x="80" y="1146"/>
                </a:lnTo>
                <a:lnTo>
                  <a:pt x="85" y="1145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36"/>
          <p:cNvSpPr/>
          <p:nvPr/>
        </p:nvSpPr>
        <p:spPr bwMode="auto">
          <a:xfrm>
            <a:off x="2467041" y="4692851"/>
            <a:ext cx="107134" cy="1444424"/>
          </a:xfrm>
          <a:custGeom>
            <a:avLst/>
            <a:gdLst>
              <a:gd name="T0" fmla="*/ 0 w 85"/>
              <a:gd name="T1" fmla="*/ 1146 h 1146"/>
              <a:gd name="T2" fmla="*/ 6 w 85"/>
              <a:gd name="T3" fmla="*/ 1146 h 1146"/>
              <a:gd name="T4" fmla="*/ 85 w 85"/>
              <a:gd name="T5" fmla="*/ 1 h 1146"/>
              <a:gd name="T6" fmla="*/ 85 w 85"/>
              <a:gd name="T7" fmla="*/ 1 h 1146"/>
              <a:gd name="T8" fmla="*/ 80 w 85"/>
              <a:gd name="T9" fmla="*/ 0 h 1146"/>
              <a:gd name="T10" fmla="*/ 0 w 85"/>
              <a:gd name="T11" fmla="*/ 114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146">
                <a:moveTo>
                  <a:pt x="0" y="1146"/>
                </a:moveTo>
                <a:lnTo>
                  <a:pt x="6" y="1146"/>
                </a:lnTo>
                <a:lnTo>
                  <a:pt x="85" y="1"/>
                </a:lnTo>
                <a:lnTo>
                  <a:pt x="85" y="1"/>
                </a:lnTo>
                <a:lnTo>
                  <a:pt x="80" y="0"/>
                </a:lnTo>
                <a:lnTo>
                  <a:pt x="0" y="1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337"/>
          <p:cNvSpPr/>
          <p:nvPr/>
        </p:nvSpPr>
        <p:spPr bwMode="auto">
          <a:xfrm>
            <a:off x="2467041" y="4692851"/>
            <a:ext cx="107134" cy="1444424"/>
          </a:xfrm>
          <a:custGeom>
            <a:avLst/>
            <a:gdLst>
              <a:gd name="T0" fmla="*/ 0 w 85"/>
              <a:gd name="T1" fmla="*/ 1146 h 1146"/>
              <a:gd name="T2" fmla="*/ 6 w 85"/>
              <a:gd name="T3" fmla="*/ 1146 h 1146"/>
              <a:gd name="T4" fmla="*/ 85 w 85"/>
              <a:gd name="T5" fmla="*/ 1 h 1146"/>
              <a:gd name="T6" fmla="*/ 85 w 85"/>
              <a:gd name="T7" fmla="*/ 1 h 1146"/>
              <a:gd name="T8" fmla="*/ 80 w 85"/>
              <a:gd name="T9" fmla="*/ 0 h 1146"/>
              <a:gd name="T10" fmla="*/ 0 w 85"/>
              <a:gd name="T11" fmla="*/ 114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146">
                <a:moveTo>
                  <a:pt x="0" y="1146"/>
                </a:moveTo>
                <a:lnTo>
                  <a:pt x="6" y="1146"/>
                </a:lnTo>
                <a:lnTo>
                  <a:pt x="85" y="1"/>
                </a:lnTo>
                <a:lnTo>
                  <a:pt x="85" y="1"/>
                </a:lnTo>
                <a:lnTo>
                  <a:pt x="80" y="0"/>
                </a:lnTo>
                <a:lnTo>
                  <a:pt x="0" y="11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38"/>
          <p:cNvSpPr/>
          <p:nvPr/>
        </p:nvSpPr>
        <p:spPr bwMode="auto">
          <a:xfrm>
            <a:off x="977248" y="4464718"/>
            <a:ext cx="1204943" cy="814221"/>
          </a:xfrm>
          <a:custGeom>
            <a:avLst/>
            <a:gdLst>
              <a:gd name="T0" fmla="*/ 0 w 956"/>
              <a:gd name="T1" fmla="*/ 642 h 646"/>
              <a:gd name="T2" fmla="*/ 4 w 956"/>
              <a:gd name="T3" fmla="*/ 646 h 646"/>
              <a:gd name="T4" fmla="*/ 956 w 956"/>
              <a:gd name="T5" fmla="*/ 4 h 646"/>
              <a:gd name="T6" fmla="*/ 956 w 956"/>
              <a:gd name="T7" fmla="*/ 4 h 646"/>
              <a:gd name="T8" fmla="*/ 951 w 956"/>
              <a:gd name="T9" fmla="*/ 0 h 646"/>
              <a:gd name="T10" fmla="*/ 0 w 956"/>
              <a:gd name="T11" fmla="*/ 64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" h="646">
                <a:moveTo>
                  <a:pt x="0" y="642"/>
                </a:moveTo>
                <a:lnTo>
                  <a:pt x="4" y="646"/>
                </a:lnTo>
                <a:lnTo>
                  <a:pt x="956" y="4"/>
                </a:lnTo>
                <a:lnTo>
                  <a:pt x="956" y="4"/>
                </a:lnTo>
                <a:lnTo>
                  <a:pt x="951" y="0"/>
                </a:lnTo>
                <a:lnTo>
                  <a:pt x="0" y="6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339"/>
          <p:cNvSpPr/>
          <p:nvPr/>
        </p:nvSpPr>
        <p:spPr bwMode="auto">
          <a:xfrm>
            <a:off x="977248" y="4464718"/>
            <a:ext cx="1204943" cy="814221"/>
          </a:xfrm>
          <a:custGeom>
            <a:avLst/>
            <a:gdLst>
              <a:gd name="T0" fmla="*/ 0 w 956"/>
              <a:gd name="T1" fmla="*/ 642 h 646"/>
              <a:gd name="T2" fmla="*/ 4 w 956"/>
              <a:gd name="T3" fmla="*/ 646 h 646"/>
              <a:gd name="T4" fmla="*/ 956 w 956"/>
              <a:gd name="T5" fmla="*/ 4 h 646"/>
              <a:gd name="T6" fmla="*/ 956 w 956"/>
              <a:gd name="T7" fmla="*/ 4 h 646"/>
              <a:gd name="T8" fmla="*/ 951 w 956"/>
              <a:gd name="T9" fmla="*/ 0 h 646"/>
              <a:gd name="T10" fmla="*/ 0 w 956"/>
              <a:gd name="T11" fmla="*/ 64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" h="646">
                <a:moveTo>
                  <a:pt x="0" y="642"/>
                </a:moveTo>
                <a:lnTo>
                  <a:pt x="4" y="646"/>
                </a:lnTo>
                <a:lnTo>
                  <a:pt x="956" y="4"/>
                </a:lnTo>
                <a:lnTo>
                  <a:pt x="956" y="4"/>
                </a:lnTo>
                <a:lnTo>
                  <a:pt x="951" y="0"/>
                </a:lnTo>
                <a:lnTo>
                  <a:pt x="0" y="6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340"/>
          <p:cNvSpPr/>
          <p:nvPr/>
        </p:nvSpPr>
        <p:spPr bwMode="auto">
          <a:xfrm>
            <a:off x="972206" y="3074492"/>
            <a:ext cx="1207464" cy="818003"/>
          </a:xfrm>
          <a:custGeom>
            <a:avLst/>
            <a:gdLst>
              <a:gd name="T0" fmla="*/ 2 w 958"/>
              <a:gd name="T1" fmla="*/ 0 h 649"/>
              <a:gd name="T2" fmla="*/ 0 w 958"/>
              <a:gd name="T3" fmla="*/ 4 h 649"/>
              <a:gd name="T4" fmla="*/ 955 w 958"/>
              <a:gd name="T5" fmla="*/ 649 h 649"/>
              <a:gd name="T6" fmla="*/ 955 w 958"/>
              <a:gd name="T7" fmla="*/ 649 h 649"/>
              <a:gd name="T8" fmla="*/ 958 w 958"/>
              <a:gd name="T9" fmla="*/ 645 h 649"/>
              <a:gd name="T10" fmla="*/ 2 w 958"/>
              <a:gd name="T11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8" h="649">
                <a:moveTo>
                  <a:pt x="2" y="0"/>
                </a:moveTo>
                <a:lnTo>
                  <a:pt x="0" y="4"/>
                </a:lnTo>
                <a:lnTo>
                  <a:pt x="955" y="649"/>
                </a:lnTo>
                <a:lnTo>
                  <a:pt x="955" y="649"/>
                </a:lnTo>
                <a:lnTo>
                  <a:pt x="958" y="64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341"/>
          <p:cNvSpPr/>
          <p:nvPr/>
        </p:nvSpPr>
        <p:spPr bwMode="auto">
          <a:xfrm>
            <a:off x="972206" y="3074492"/>
            <a:ext cx="1207464" cy="818003"/>
          </a:xfrm>
          <a:custGeom>
            <a:avLst/>
            <a:gdLst>
              <a:gd name="T0" fmla="*/ 2 w 958"/>
              <a:gd name="T1" fmla="*/ 0 h 649"/>
              <a:gd name="T2" fmla="*/ 0 w 958"/>
              <a:gd name="T3" fmla="*/ 4 h 649"/>
              <a:gd name="T4" fmla="*/ 955 w 958"/>
              <a:gd name="T5" fmla="*/ 649 h 649"/>
              <a:gd name="T6" fmla="*/ 955 w 958"/>
              <a:gd name="T7" fmla="*/ 649 h 649"/>
              <a:gd name="T8" fmla="*/ 958 w 958"/>
              <a:gd name="T9" fmla="*/ 645 h 649"/>
              <a:gd name="T10" fmla="*/ 2 w 958"/>
              <a:gd name="T11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8" h="649">
                <a:moveTo>
                  <a:pt x="2" y="0"/>
                </a:moveTo>
                <a:lnTo>
                  <a:pt x="0" y="4"/>
                </a:lnTo>
                <a:lnTo>
                  <a:pt x="955" y="649"/>
                </a:lnTo>
                <a:lnTo>
                  <a:pt x="955" y="649"/>
                </a:lnTo>
                <a:lnTo>
                  <a:pt x="958" y="645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342"/>
          <p:cNvSpPr/>
          <p:nvPr/>
        </p:nvSpPr>
        <p:spPr bwMode="auto">
          <a:xfrm>
            <a:off x="3069512" y="4401697"/>
            <a:ext cx="1303254" cy="639025"/>
          </a:xfrm>
          <a:custGeom>
            <a:avLst/>
            <a:gdLst>
              <a:gd name="T0" fmla="*/ 0 w 1034"/>
              <a:gd name="T1" fmla="*/ 5 h 507"/>
              <a:gd name="T2" fmla="*/ 1032 w 1034"/>
              <a:gd name="T3" fmla="*/ 507 h 507"/>
              <a:gd name="T4" fmla="*/ 1034 w 1034"/>
              <a:gd name="T5" fmla="*/ 503 h 507"/>
              <a:gd name="T6" fmla="*/ 3 w 1034"/>
              <a:gd name="T7" fmla="*/ 0 h 507"/>
              <a:gd name="T8" fmla="*/ 3 w 1034"/>
              <a:gd name="T9" fmla="*/ 0 h 507"/>
              <a:gd name="T10" fmla="*/ 0 w 1034"/>
              <a:gd name="T11" fmla="*/ 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4" h="507">
                <a:moveTo>
                  <a:pt x="0" y="5"/>
                </a:moveTo>
                <a:lnTo>
                  <a:pt x="1032" y="507"/>
                </a:lnTo>
                <a:lnTo>
                  <a:pt x="1034" y="503"/>
                </a:ln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343"/>
          <p:cNvSpPr/>
          <p:nvPr/>
        </p:nvSpPr>
        <p:spPr bwMode="auto">
          <a:xfrm>
            <a:off x="3069512" y="4401697"/>
            <a:ext cx="1303254" cy="639025"/>
          </a:xfrm>
          <a:custGeom>
            <a:avLst/>
            <a:gdLst>
              <a:gd name="T0" fmla="*/ 0 w 1034"/>
              <a:gd name="T1" fmla="*/ 5 h 507"/>
              <a:gd name="T2" fmla="*/ 1032 w 1034"/>
              <a:gd name="T3" fmla="*/ 507 h 507"/>
              <a:gd name="T4" fmla="*/ 1034 w 1034"/>
              <a:gd name="T5" fmla="*/ 503 h 507"/>
              <a:gd name="T6" fmla="*/ 3 w 1034"/>
              <a:gd name="T7" fmla="*/ 0 h 507"/>
              <a:gd name="T8" fmla="*/ 3 w 1034"/>
              <a:gd name="T9" fmla="*/ 0 h 507"/>
              <a:gd name="T10" fmla="*/ 0 w 1034"/>
              <a:gd name="T11" fmla="*/ 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4" h="507">
                <a:moveTo>
                  <a:pt x="0" y="5"/>
                </a:moveTo>
                <a:lnTo>
                  <a:pt x="1032" y="507"/>
                </a:lnTo>
                <a:lnTo>
                  <a:pt x="1034" y="503"/>
                </a:ln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344"/>
          <p:cNvSpPr/>
          <p:nvPr/>
        </p:nvSpPr>
        <p:spPr bwMode="auto">
          <a:xfrm>
            <a:off x="3979521" y="4061389"/>
            <a:ext cx="204185" cy="234435"/>
          </a:xfrm>
          <a:custGeom>
            <a:avLst/>
            <a:gdLst>
              <a:gd name="T0" fmla="*/ 0 w 162"/>
              <a:gd name="T1" fmla="*/ 0 h 186"/>
              <a:gd name="T2" fmla="*/ 162 w 162"/>
              <a:gd name="T3" fmla="*/ 93 h 186"/>
              <a:gd name="T4" fmla="*/ 0 w 162"/>
              <a:gd name="T5" fmla="*/ 186 h 186"/>
              <a:gd name="T6" fmla="*/ 0 w 162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186">
                <a:moveTo>
                  <a:pt x="0" y="0"/>
                </a:moveTo>
                <a:lnTo>
                  <a:pt x="162" y="93"/>
                </a:lnTo>
                <a:lnTo>
                  <a:pt x="0" y="1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1345"/>
          <p:cNvSpPr/>
          <p:nvPr/>
        </p:nvSpPr>
        <p:spPr bwMode="auto">
          <a:xfrm>
            <a:off x="3979521" y="4061389"/>
            <a:ext cx="204185" cy="234435"/>
          </a:xfrm>
          <a:custGeom>
            <a:avLst/>
            <a:gdLst>
              <a:gd name="T0" fmla="*/ 0 w 162"/>
              <a:gd name="T1" fmla="*/ 0 h 186"/>
              <a:gd name="T2" fmla="*/ 162 w 162"/>
              <a:gd name="T3" fmla="*/ 93 h 186"/>
              <a:gd name="T4" fmla="*/ 0 w 162"/>
              <a:gd name="T5" fmla="*/ 186 h 186"/>
              <a:gd name="T6" fmla="*/ 0 w 162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186">
                <a:moveTo>
                  <a:pt x="0" y="0"/>
                </a:moveTo>
                <a:lnTo>
                  <a:pt x="162" y="93"/>
                </a:lnTo>
                <a:lnTo>
                  <a:pt x="0" y="1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346"/>
          <p:cNvSpPr/>
          <p:nvPr/>
        </p:nvSpPr>
        <p:spPr bwMode="auto">
          <a:xfrm>
            <a:off x="3973219" y="4048785"/>
            <a:ext cx="224352" cy="259643"/>
          </a:xfrm>
          <a:custGeom>
            <a:avLst/>
            <a:gdLst>
              <a:gd name="T0" fmla="*/ 5 w 178"/>
              <a:gd name="T1" fmla="*/ 10 h 206"/>
              <a:gd name="T2" fmla="*/ 3 w 178"/>
              <a:gd name="T3" fmla="*/ 14 h 206"/>
              <a:gd name="T4" fmla="*/ 157 w 178"/>
              <a:gd name="T5" fmla="*/ 103 h 206"/>
              <a:gd name="T6" fmla="*/ 11 w 178"/>
              <a:gd name="T7" fmla="*/ 187 h 206"/>
              <a:gd name="T8" fmla="*/ 11 w 178"/>
              <a:gd name="T9" fmla="*/ 10 h 206"/>
              <a:gd name="T10" fmla="*/ 5 w 178"/>
              <a:gd name="T11" fmla="*/ 10 h 206"/>
              <a:gd name="T12" fmla="*/ 3 w 178"/>
              <a:gd name="T13" fmla="*/ 14 h 206"/>
              <a:gd name="T14" fmla="*/ 5 w 178"/>
              <a:gd name="T15" fmla="*/ 10 h 206"/>
              <a:gd name="T16" fmla="*/ 0 w 178"/>
              <a:gd name="T17" fmla="*/ 10 h 206"/>
              <a:gd name="T18" fmla="*/ 0 w 178"/>
              <a:gd name="T19" fmla="*/ 206 h 206"/>
              <a:gd name="T20" fmla="*/ 178 w 178"/>
              <a:gd name="T21" fmla="*/ 103 h 206"/>
              <a:gd name="T22" fmla="*/ 0 w 178"/>
              <a:gd name="T23" fmla="*/ 0 h 206"/>
              <a:gd name="T24" fmla="*/ 0 w 178"/>
              <a:gd name="T25" fmla="*/ 10 h 206"/>
              <a:gd name="T26" fmla="*/ 5 w 178"/>
              <a:gd name="T27" fmla="*/ 1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" h="206">
                <a:moveTo>
                  <a:pt x="5" y="10"/>
                </a:moveTo>
                <a:lnTo>
                  <a:pt x="3" y="14"/>
                </a:lnTo>
                <a:lnTo>
                  <a:pt x="157" y="103"/>
                </a:lnTo>
                <a:lnTo>
                  <a:pt x="11" y="187"/>
                </a:lnTo>
                <a:lnTo>
                  <a:pt x="11" y="10"/>
                </a:lnTo>
                <a:lnTo>
                  <a:pt x="5" y="10"/>
                </a:lnTo>
                <a:lnTo>
                  <a:pt x="3" y="14"/>
                </a:lnTo>
                <a:lnTo>
                  <a:pt x="5" y="10"/>
                </a:lnTo>
                <a:lnTo>
                  <a:pt x="0" y="10"/>
                </a:lnTo>
                <a:lnTo>
                  <a:pt x="0" y="206"/>
                </a:lnTo>
                <a:lnTo>
                  <a:pt x="178" y="103"/>
                </a:lnTo>
                <a:lnTo>
                  <a:pt x="0" y="0"/>
                </a:lnTo>
                <a:lnTo>
                  <a:pt x="0" y="10"/>
                </a:lnTo>
                <a:lnTo>
                  <a:pt x="5" y="10"/>
                </a:lnTo>
                <a:close/>
              </a:path>
            </a:pathLst>
          </a:custGeom>
          <a:solidFill>
            <a:srgbClr val="4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347"/>
          <p:cNvSpPr/>
          <p:nvPr/>
        </p:nvSpPr>
        <p:spPr bwMode="auto">
          <a:xfrm>
            <a:off x="3973219" y="4048785"/>
            <a:ext cx="224352" cy="259643"/>
          </a:xfrm>
          <a:custGeom>
            <a:avLst/>
            <a:gdLst>
              <a:gd name="T0" fmla="*/ 5 w 178"/>
              <a:gd name="T1" fmla="*/ 10 h 206"/>
              <a:gd name="T2" fmla="*/ 3 w 178"/>
              <a:gd name="T3" fmla="*/ 14 h 206"/>
              <a:gd name="T4" fmla="*/ 157 w 178"/>
              <a:gd name="T5" fmla="*/ 103 h 206"/>
              <a:gd name="T6" fmla="*/ 11 w 178"/>
              <a:gd name="T7" fmla="*/ 187 h 206"/>
              <a:gd name="T8" fmla="*/ 11 w 178"/>
              <a:gd name="T9" fmla="*/ 10 h 206"/>
              <a:gd name="T10" fmla="*/ 5 w 178"/>
              <a:gd name="T11" fmla="*/ 10 h 206"/>
              <a:gd name="T12" fmla="*/ 3 w 178"/>
              <a:gd name="T13" fmla="*/ 14 h 206"/>
              <a:gd name="T14" fmla="*/ 5 w 178"/>
              <a:gd name="T15" fmla="*/ 10 h 206"/>
              <a:gd name="T16" fmla="*/ 0 w 178"/>
              <a:gd name="T17" fmla="*/ 10 h 206"/>
              <a:gd name="T18" fmla="*/ 0 w 178"/>
              <a:gd name="T19" fmla="*/ 206 h 206"/>
              <a:gd name="T20" fmla="*/ 178 w 178"/>
              <a:gd name="T21" fmla="*/ 103 h 206"/>
              <a:gd name="T22" fmla="*/ 0 w 178"/>
              <a:gd name="T23" fmla="*/ 0 h 206"/>
              <a:gd name="T24" fmla="*/ 0 w 178"/>
              <a:gd name="T25" fmla="*/ 10 h 206"/>
              <a:gd name="T26" fmla="*/ 5 w 178"/>
              <a:gd name="T27" fmla="*/ 1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" h="206">
                <a:moveTo>
                  <a:pt x="5" y="10"/>
                </a:moveTo>
                <a:lnTo>
                  <a:pt x="3" y="14"/>
                </a:lnTo>
                <a:lnTo>
                  <a:pt x="157" y="103"/>
                </a:lnTo>
                <a:lnTo>
                  <a:pt x="11" y="187"/>
                </a:lnTo>
                <a:lnTo>
                  <a:pt x="11" y="10"/>
                </a:lnTo>
                <a:lnTo>
                  <a:pt x="5" y="10"/>
                </a:lnTo>
                <a:lnTo>
                  <a:pt x="3" y="14"/>
                </a:lnTo>
                <a:lnTo>
                  <a:pt x="5" y="10"/>
                </a:lnTo>
                <a:lnTo>
                  <a:pt x="0" y="10"/>
                </a:lnTo>
                <a:lnTo>
                  <a:pt x="0" y="206"/>
                </a:lnTo>
                <a:lnTo>
                  <a:pt x="178" y="103"/>
                </a:lnTo>
                <a:lnTo>
                  <a:pt x="0" y="0"/>
                </a:lnTo>
                <a:lnTo>
                  <a:pt x="0" y="10"/>
                </a:lnTo>
                <a:lnTo>
                  <a:pt x="5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348"/>
          <p:cNvSpPr/>
          <p:nvPr/>
        </p:nvSpPr>
        <p:spPr bwMode="auto">
          <a:xfrm>
            <a:off x="1244452" y="4178606"/>
            <a:ext cx="1362493" cy="1638526"/>
          </a:xfrm>
          <a:custGeom>
            <a:avLst/>
            <a:gdLst>
              <a:gd name="T0" fmla="*/ 1081 w 1081"/>
              <a:gd name="T1" fmla="*/ 0 h 1300"/>
              <a:gd name="T2" fmla="*/ 1081 w 1081"/>
              <a:gd name="T3" fmla="*/ 0 h 1300"/>
              <a:gd name="T4" fmla="*/ 0 w 1081"/>
              <a:gd name="T5" fmla="*/ 729 h 1300"/>
              <a:gd name="T6" fmla="*/ 0 w 1081"/>
              <a:gd name="T7" fmla="*/ 729 h 1300"/>
              <a:gd name="T8" fmla="*/ 21 w 1081"/>
              <a:gd name="T9" fmla="*/ 759 h 1300"/>
              <a:gd name="T10" fmla="*/ 42 w 1081"/>
              <a:gd name="T11" fmla="*/ 787 h 1300"/>
              <a:gd name="T12" fmla="*/ 63 w 1081"/>
              <a:gd name="T13" fmla="*/ 815 h 1300"/>
              <a:gd name="T14" fmla="*/ 86 w 1081"/>
              <a:gd name="T15" fmla="*/ 842 h 1300"/>
              <a:gd name="T16" fmla="*/ 110 w 1081"/>
              <a:gd name="T17" fmla="*/ 869 h 1300"/>
              <a:gd name="T18" fmla="*/ 133 w 1081"/>
              <a:gd name="T19" fmla="*/ 895 h 1300"/>
              <a:gd name="T20" fmla="*/ 159 w 1081"/>
              <a:gd name="T21" fmla="*/ 921 h 1300"/>
              <a:gd name="T22" fmla="*/ 185 w 1081"/>
              <a:gd name="T23" fmla="*/ 946 h 1300"/>
              <a:gd name="T24" fmla="*/ 210 w 1081"/>
              <a:gd name="T25" fmla="*/ 971 h 1300"/>
              <a:gd name="T26" fmla="*/ 237 w 1081"/>
              <a:gd name="T27" fmla="*/ 994 h 1300"/>
              <a:gd name="T28" fmla="*/ 264 w 1081"/>
              <a:gd name="T29" fmla="*/ 1017 h 1300"/>
              <a:gd name="T30" fmla="*/ 293 w 1081"/>
              <a:gd name="T31" fmla="*/ 1038 h 1300"/>
              <a:gd name="T32" fmla="*/ 321 w 1081"/>
              <a:gd name="T33" fmla="*/ 1060 h 1300"/>
              <a:gd name="T34" fmla="*/ 351 w 1081"/>
              <a:gd name="T35" fmla="*/ 1080 h 1300"/>
              <a:gd name="T36" fmla="*/ 380 w 1081"/>
              <a:gd name="T37" fmla="*/ 1100 h 1300"/>
              <a:gd name="T38" fmla="*/ 411 w 1081"/>
              <a:gd name="T39" fmla="*/ 1119 h 1300"/>
              <a:gd name="T40" fmla="*/ 411 w 1081"/>
              <a:gd name="T41" fmla="*/ 1119 h 1300"/>
              <a:gd name="T42" fmla="*/ 444 w 1081"/>
              <a:gd name="T43" fmla="*/ 1138 h 1300"/>
              <a:gd name="T44" fmla="*/ 478 w 1081"/>
              <a:gd name="T45" fmla="*/ 1156 h 1300"/>
              <a:gd name="T46" fmla="*/ 513 w 1081"/>
              <a:gd name="T47" fmla="*/ 1173 h 1300"/>
              <a:gd name="T48" fmla="*/ 546 w 1081"/>
              <a:gd name="T49" fmla="*/ 1189 h 1300"/>
              <a:gd name="T50" fmla="*/ 582 w 1081"/>
              <a:gd name="T51" fmla="*/ 1204 h 1300"/>
              <a:gd name="T52" fmla="*/ 618 w 1081"/>
              <a:gd name="T53" fmla="*/ 1219 h 1300"/>
              <a:gd name="T54" fmla="*/ 653 w 1081"/>
              <a:gd name="T55" fmla="*/ 1231 h 1300"/>
              <a:gd name="T56" fmla="*/ 690 w 1081"/>
              <a:gd name="T57" fmla="*/ 1243 h 1300"/>
              <a:gd name="T58" fmla="*/ 726 w 1081"/>
              <a:gd name="T59" fmla="*/ 1254 h 1300"/>
              <a:gd name="T60" fmla="*/ 764 w 1081"/>
              <a:gd name="T61" fmla="*/ 1265 h 1300"/>
              <a:gd name="T62" fmla="*/ 800 w 1081"/>
              <a:gd name="T63" fmla="*/ 1273 h 1300"/>
              <a:gd name="T64" fmla="*/ 838 w 1081"/>
              <a:gd name="T65" fmla="*/ 1281 h 1300"/>
              <a:gd name="T66" fmla="*/ 876 w 1081"/>
              <a:gd name="T67" fmla="*/ 1288 h 1300"/>
              <a:gd name="T68" fmla="*/ 914 w 1081"/>
              <a:gd name="T69" fmla="*/ 1293 h 1300"/>
              <a:gd name="T70" fmla="*/ 951 w 1081"/>
              <a:gd name="T71" fmla="*/ 1297 h 1300"/>
              <a:gd name="T72" fmla="*/ 991 w 1081"/>
              <a:gd name="T73" fmla="*/ 1300 h 1300"/>
              <a:gd name="T74" fmla="*/ 1081 w 1081"/>
              <a:gd name="T75" fmla="*/ 0 h 1300"/>
              <a:gd name="T76" fmla="*/ 1081 w 1081"/>
              <a:gd name="T77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1" h="1300">
                <a:moveTo>
                  <a:pt x="1081" y="0"/>
                </a:moveTo>
                <a:lnTo>
                  <a:pt x="1081" y="0"/>
                </a:lnTo>
                <a:lnTo>
                  <a:pt x="0" y="729"/>
                </a:lnTo>
                <a:lnTo>
                  <a:pt x="0" y="729"/>
                </a:lnTo>
                <a:lnTo>
                  <a:pt x="21" y="759"/>
                </a:lnTo>
                <a:lnTo>
                  <a:pt x="42" y="787"/>
                </a:lnTo>
                <a:lnTo>
                  <a:pt x="63" y="815"/>
                </a:lnTo>
                <a:lnTo>
                  <a:pt x="86" y="842"/>
                </a:lnTo>
                <a:lnTo>
                  <a:pt x="110" y="869"/>
                </a:lnTo>
                <a:lnTo>
                  <a:pt x="133" y="895"/>
                </a:lnTo>
                <a:lnTo>
                  <a:pt x="159" y="921"/>
                </a:lnTo>
                <a:lnTo>
                  <a:pt x="185" y="946"/>
                </a:lnTo>
                <a:lnTo>
                  <a:pt x="210" y="971"/>
                </a:lnTo>
                <a:lnTo>
                  <a:pt x="237" y="994"/>
                </a:lnTo>
                <a:lnTo>
                  <a:pt x="264" y="1017"/>
                </a:lnTo>
                <a:lnTo>
                  <a:pt x="293" y="1038"/>
                </a:lnTo>
                <a:lnTo>
                  <a:pt x="321" y="1060"/>
                </a:lnTo>
                <a:lnTo>
                  <a:pt x="351" y="1080"/>
                </a:lnTo>
                <a:lnTo>
                  <a:pt x="380" y="1100"/>
                </a:lnTo>
                <a:lnTo>
                  <a:pt x="411" y="1119"/>
                </a:lnTo>
                <a:lnTo>
                  <a:pt x="411" y="1119"/>
                </a:lnTo>
                <a:lnTo>
                  <a:pt x="444" y="1138"/>
                </a:lnTo>
                <a:lnTo>
                  <a:pt x="478" y="1156"/>
                </a:lnTo>
                <a:lnTo>
                  <a:pt x="513" y="1173"/>
                </a:lnTo>
                <a:lnTo>
                  <a:pt x="546" y="1189"/>
                </a:lnTo>
                <a:lnTo>
                  <a:pt x="582" y="1204"/>
                </a:lnTo>
                <a:lnTo>
                  <a:pt x="618" y="1219"/>
                </a:lnTo>
                <a:lnTo>
                  <a:pt x="653" y="1231"/>
                </a:lnTo>
                <a:lnTo>
                  <a:pt x="690" y="1243"/>
                </a:lnTo>
                <a:lnTo>
                  <a:pt x="726" y="1254"/>
                </a:lnTo>
                <a:lnTo>
                  <a:pt x="764" y="1265"/>
                </a:lnTo>
                <a:lnTo>
                  <a:pt x="800" y="1273"/>
                </a:lnTo>
                <a:lnTo>
                  <a:pt x="838" y="1281"/>
                </a:lnTo>
                <a:lnTo>
                  <a:pt x="876" y="1288"/>
                </a:lnTo>
                <a:lnTo>
                  <a:pt x="914" y="1293"/>
                </a:lnTo>
                <a:lnTo>
                  <a:pt x="951" y="1297"/>
                </a:lnTo>
                <a:lnTo>
                  <a:pt x="991" y="1300"/>
                </a:lnTo>
                <a:lnTo>
                  <a:pt x="1081" y="0"/>
                </a:lnTo>
                <a:lnTo>
                  <a:pt x="1081" y="0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349"/>
          <p:cNvSpPr/>
          <p:nvPr/>
        </p:nvSpPr>
        <p:spPr bwMode="auto">
          <a:xfrm>
            <a:off x="1244452" y="4178606"/>
            <a:ext cx="1362493" cy="1638526"/>
          </a:xfrm>
          <a:custGeom>
            <a:avLst/>
            <a:gdLst>
              <a:gd name="T0" fmla="*/ 1081 w 1081"/>
              <a:gd name="T1" fmla="*/ 0 h 1300"/>
              <a:gd name="T2" fmla="*/ 1081 w 1081"/>
              <a:gd name="T3" fmla="*/ 0 h 1300"/>
              <a:gd name="T4" fmla="*/ 0 w 1081"/>
              <a:gd name="T5" fmla="*/ 729 h 1300"/>
              <a:gd name="T6" fmla="*/ 0 w 1081"/>
              <a:gd name="T7" fmla="*/ 729 h 1300"/>
              <a:gd name="T8" fmla="*/ 21 w 1081"/>
              <a:gd name="T9" fmla="*/ 759 h 1300"/>
              <a:gd name="T10" fmla="*/ 42 w 1081"/>
              <a:gd name="T11" fmla="*/ 787 h 1300"/>
              <a:gd name="T12" fmla="*/ 63 w 1081"/>
              <a:gd name="T13" fmla="*/ 815 h 1300"/>
              <a:gd name="T14" fmla="*/ 86 w 1081"/>
              <a:gd name="T15" fmla="*/ 842 h 1300"/>
              <a:gd name="T16" fmla="*/ 110 w 1081"/>
              <a:gd name="T17" fmla="*/ 869 h 1300"/>
              <a:gd name="T18" fmla="*/ 133 w 1081"/>
              <a:gd name="T19" fmla="*/ 895 h 1300"/>
              <a:gd name="T20" fmla="*/ 159 w 1081"/>
              <a:gd name="T21" fmla="*/ 921 h 1300"/>
              <a:gd name="T22" fmla="*/ 185 w 1081"/>
              <a:gd name="T23" fmla="*/ 946 h 1300"/>
              <a:gd name="T24" fmla="*/ 210 w 1081"/>
              <a:gd name="T25" fmla="*/ 971 h 1300"/>
              <a:gd name="T26" fmla="*/ 237 w 1081"/>
              <a:gd name="T27" fmla="*/ 994 h 1300"/>
              <a:gd name="T28" fmla="*/ 264 w 1081"/>
              <a:gd name="T29" fmla="*/ 1017 h 1300"/>
              <a:gd name="T30" fmla="*/ 293 w 1081"/>
              <a:gd name="T31" fmla="*/ 1038 h 1300"/>
              <a:gd name="T32" fmla="*/ 321 w 1081"/>
              <a:gd name="T33" fmla="*/ 1060 h 1300"/>
              <a:gd name="T34" fmla="*/ 351 w 1081"/>
              <a:gd name="T35" fmla="*/ 1080 h 1300"/>
              <a:gd name="T36" fmla="*/ 380 w 1081"/>
              <a:gd name="T37" fmla="*/ 1100 h 1300"/>
              <a:gd name="T38" fmla="*/ 411 w 1081"/>
              <a:gd name="T39" fmla="*/ 1119 h 1300"/>
              <a:gd name="T40" fmla="*/ 411 w 1081"/>
              <a:gd name="T41" fmla="*/ 1119 h 1300"/>
              <a:gd name="T42" fmla="*/ 444 w 1081"/>
              <a:gd name="T43" fmla="*/ 1138 h 1300"/>
              <a:gd name="T44" fmla="*/ 478 w 1081"/>
              <a:gd name="T45" fmla="*/ 1156 h 1300"/>
              <a:gd name="T46" fmla="*/ 513 w 1081"/>
              <a:gd name="T47" fmla="*/ 1173 h 1300"/>
              <a:gd name="T48" fmla="*/ 546 w 1081"/>
              <a:gd name="T49" fmla="*/ 1189 h 1300"/>
              <a:gd name="T50" fmla="*/ 582 w 1081"/>
              <a:gd name="T51" fmla="*/ 1204 h 1300"/>
              <a:gd name="T52" fmla="*/ 618 w 1081"/>
              <a:gd name="T53" fmla="*/ 1219 h 1300"/>
              <a:gd name="T54" fmla="*/ 653 w 1081"/>
              <a:gd name="T55" fmla="*/ 1231 h 1300"/>
              <a:gd name="T56" fmla="*/ 690 w 1081"/>
              <a:gd name="T57" fmla="*/ 1243 h 1300"/>
              <a:gd name="T58" fmla="*/ 726 w 1081"/>
              <a:gd name="T59" fmla="*/ 1254 h 1300"/>
              <a:gd name="T60" fmla="*/ 764 w 1081"/>
              <a:gd name="T61" fmla="*/ 1265 h 1300"/>
              <a:gd name="T62" fmla="*/ 800 w 1081"/>
              <a:gd name="T63" fmla="*/ 1273 h 1300"/>
              <a:gd name="T64" fmla="*/ 838 w 1081"/>
              <a:gd name="T65" fmla="*/ 1281 h 1300"/>
              <a:gd name="T66" fmla="*/ 876 w 1081"/>
              <a:gd name="T67" fmla="*/ 1288 h 1300"/>
              <a:gd name="T68" fmla="*/ 914 w 1081"/>
              <a:gd name="T69" fmla="*/ 1293 h 1300"/>
              <a:gd name="T70" fmla="*/ 951 w 1081"/>
              <a:gd name="T71" fmla="*/ 1297 h 1300"/>
              <a:gd name="T72" fmla="*/ 991 w 1081"/>
              <a:gd name="T73" fmla="*/ 1300 h 1300"/>
              <a:gd name="T74" fmla="*/ 1081 w 1081"/>
              <a:gd name="T75" fmla="*/ 0 h 1300"/>
              <a:gd name="T76" fmla="*/ 1081 w 1081"/>
              <a:gd name="T77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1" h="1300">
                <a:moveTo>
                  <a:pt x="1081" y="0"/>
                </a:moveTo>
                <a:lnTo>
                  <a:pt x="1081" y="0"/>
                </a:lnTo>
                <a:lnTo>
                  <a:pt x="0" y="729"/>
                </a:lnTo>
                <a:lnTo>
                  <a:pt x="0" y="729"/>
                </a:lnTo>
                <a:lnTo>
                  <a:pt x="21" y="759"/>
                </a:lnTo>
                <a:lnTo>
                  <a:pt x="42" y="787"/>
                </a:lnTo>
                <a:lnTo>
                  <a:pt x="63" y="815"/>
                </a:lnTo>
                <a:lnTo>
                  <a:pt x="86" y="842"/>
                </a:lnTo>
                <a:lnTo>
                  <a:pt x="110" y="869"/>
                </a:lnTo>
                <a:lnTo>
                  <a:pt x="133" y="895"/>
                </a:lnTo>
                <a:lnTo>
                  <a:pt x="159" y="921"/>
                </a:lnTo>
                <a:lnTo>
                  <a:pt x="185" y="946"/>
                </a:lnTo>
                <a:lnTo>
                  <a:pt x="210" y="971"/>
                </a:lnTo>
                <a:lnTo>
                  <a:pt x="237" y="994"/>
                </a:lnTo>
                <a:lnTo>
                  <a:pt x="264" y="1017"/>
                </a:lnTo>
                <a:lnTo>
                  <a:pt x="293" y="1038"/>
                </a:lnTo>
                <a:lnTo>
                  <a:pt x="321" y="1060"/>
                </a:lnTo>
                <a:lnTo>
                  <a:pt x="351" y="1080"/>
                </a:lnTo>
                <a:lnTo>
                  <a:pt x="380" y="1100"/>
                </a:lnTo>
                <a:lnTo>
                  <a:pt x="411" y="1119"/>
                </a:lnTo>
                <a:lnTo>
                  <a:pt x="411" y="1119"/>
                </a:lnTo>
                <a:lnTo>
                  <a:pt x="444" y="1138"/>
                </a:lnTo>
                <a:lnTo>
                  <a:pt x="478" y="1156"/>
                </a:lnTo>
                <a:lnTo>
                  <a:pt x="513" y="1173"/>
                </a:lnTo>
                <a:lnTo>
                  <a:pt x="546" y="1189"/>
                </a:lnTo>
                <a:lnTo>
                  <a:pt x="582" y="1204"/>
                </a:lnTo>
                <a:lnTo>
                  <a:pt x="618" y="1219"/>
                </a:lnTo>
                <a:lnTo>
                  <a:pt x="653" y="1231"/>
                </a:lnTo>
                <a:lnTo>
                  <a:pt x="690" y="1243"/>
                </a:lnTo>
                <a:lnTo>
                  <a:pt x="726" y="1254"/>
                </a:lnTo>
                <a:lnTo>
                  <a:pt x="764" y="1265"/>
                </a:lnTo>
                <a:lnTo>
                  <a:pt x="800" y="1273"/>
                </a:lnTo>
                <a:lnTo>
                  <a:pt x="838" y="1281"/>
                </a:lnTo>
                <a:lnTo>
                  <a:pt x="876" y="1288"/>
                </a:lnTo>
                <a:lnTo>
                  <a:pt x="914" y="1293"/>
                </a:lnTo>
                <a:lnTo>
                  <a:pt x="951" y="1297"/>
                </a:lnTo>
                <a:lnTo>
                  <a:pt x="991" y="1300"/>
                </a:lnTo>
                <a:lnTo>
                  <a:pt x="1081" y="0"/>
                </a:lnTo>
                <a:lnTo>
                  <a:pt x="10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Picture 1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2" y="5609165"/>
            <a:ext cx="699523" cy="47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3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20" y="5544884"/>
            <a:ext cx="50416" cy="5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37" y="4946192"/>
            <a:ext cx="1066299" cy="87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Freeform 1353"/>
          <p:cNvSpPr/>
          <p:nvPr/>
        </p:nvSpPr>
        <p:spPr bwMode="auto">
          <a:xfrm>
            <a:off x="2606945" y="3458915"/>
            <a:ext cx="1643562" cy="1439382"/>
          </a:xfrm>
          <a:custGeom>
            <a:avLst/>
            <a:gdLst>
              <a:gd name="T0" fmla="*/ 0 w 1304"/>
              <a:gd name="T1" fmla="*/ 571 h 1142"/>
              <a:gd name="T2" fmla="*/ 0 w 1304"/>
              <a:gd name="T3" fmla="*/ 571 h 1142"/>
              <a:gd name="T4" fmla="*/ 1172 w 1304"/>
              <a:gd name="T5" fmla="*/ 1142 h 1142"/>
              <a:gd name="T6" fmla="*/ 1172 w 1304"/>
              <a:gd name="T7" fmla="*/ 1142 h 1142"/>
              <a:gd name="T8" fmla="*/ 1187 w 1304"/>
              <a:gd name="T9" fmla="*/ 1111 h 1142"/>
              <a:gd name="T10" fmla="*/ 1202 w 1304"/>
              <a:gd name="T11" fmla="*/ 1079 h 1142"/>
              <a:gd name="T12" fmla="*/ 1202 w 1304"/>
              <a:gd name="T13" fmla="*/ 1079 h 1142"/>
              <a:gd name="T14" fmla="*/ 1214 w 1304"/>
              <a:gd name="T15" fmla="*/ 1048 h 1142"/>
              <a:gd name="T16" fmla="*/ 1226 w 1304"/>
              <a:gd name="T17" fmla="*/ 1018 h 1142"/>
              <a:gd name="T18" fmla="*/ 1237 w 1304"/>
              <a:gd name="T19" fmla="*/ 987 h 1142"/>
              <a:gd name="T20" fmla="*/ 1246 w 1304"/>
              <a:gd name="T21" fmla="*/ 956 h 1142"/>
              <a:gd name="T22" fmla="*/ 1256 w 1304"/>
              <a:gd name="T23" fmla="*/ 925 h 1142"/>
              <a:gd name="T24" fmla="*/ 1264 w 1304"/>
              <a:gd name="T25" fmla="*/ 894 h 1142"/>
              <a:gd name="T26" fmla="*/ 1272 w 1304"/>
              <a:gd name="T27" fmla="*/ 861 h 1142"/>
              <a:gd name="T28" fmla="*/ 1278 w 1304"/>
              <a:gd name="T29" fmla="*/ 830 h 1142"/>
              <a:gd name="T30" fmla="*/ 1284 w 1304"/>
              <a:gd name="T31" fmla="*/ 798 h 1142"/>
              <a:gd name="T32" fmla="*/ 1289 w 1304"/>
              <a:gd name="T33" fmla="*/ 765 h 1142"/>
              <a:gd name="T34" fmla="*/ 1293 w 1304"/>
              <a:gd name="T35" fmla="*/ 734 h 1142"/>
              <a:gd name="T36" fmla="*/ 1297 w 1304"/>
              <a:gd name="T37" fmla="*/ 702 h 1142"/>
              <a:gd name="T38" fmla="*/ 1300 w 1304"/>
              <a:gd name="T39" fmla="*/ 670 h 1142"/>
              <a:gd name="T40" fmla="*/ 1303 w 1304"/>
              <a:gd name="T41" fmla="*/ 637 h 1142"/>
              <a:gd name="T42" fmla="*/ 1304 w 1304"/>
              <a:gd name="T43" fmla="*/ 603 h 1142"/>
              <a:gd name="T44" fmla="*/ 1304 w 1304"/>
              <a:gd name="T45" fmla="*/ 571 h 1142"/>
              <a:gd name="T46" fmla="*/ 1304 w 1304"/>
              <a:gd name="T47" fmla="*/ 571 h 1142"/>
              <a:gd name="T48" fmla="*/ 1303 w 1304"/>
              <a:gd name="T49" fmla="*/ 535 h 1142"/>
              <a:gd name="T50" fmla="*/ 1301 w 1304"/>
              <a:gd name="T51" fmla="*/ 497 h 1142"/>
              <a:gd name="T52" fmla="*/ 1299 w 1304"/>
              <a:gd name="T53" fmla="*/ 460 h 1142"/>
              <a:gd name="T54" fmla="*/ 1296 w 1304"/>
              <a:gd name="T55" fmla="*/ 423 h 1142"/>
              <a:gd name="T56" fmla="*/ 1291 w 1304"/>
              <a:gd name="T57" fmla="*/ 386 h 1142"/>
              <a:gd name="T58" fmla="*/ 1285 w 1304"/>
              <a:gd name="T59" fmla="*/ 350 h 1142"/>
              <a:gd name="T60" fmla="*/ 1278 w 1304"/>
              <a:gd name="T61" fmla="*/ 313 h 1142"/>
              <a:gd name="T62" fmla="*/ 1270 w 1304"/>
              <a:gd name="T63" fmla="*/ 278 h 1142"/>
              <a:gd name="T64" fmla="*/ 1261 w 1304"/>
              <a:gd name="T65" fmla="*/ 242 h 1142"/>
              <a:gd name="T66" fmla="*/ 1251 w 1304"/>
              <a:gd name="T67" fmla="*/ 207 h 1142"/>
              <a:gd name="T68" fmla="*/ 1241 w 1304"/>
              <a:gd name="T69" fmla="*/ 171 h 1142"/>
              <a:gd name="T70" fmla="*/ 1229 w 1304"/>
              <a:gd name="T71" fmla="*/ 136 h 1142"/>
              <a:gd name="T72" fmla="*/ 1216 w 1304"/>
              <a:gd name="T73" fmla="*/ 101 h 1142"/>
              <a:gd name="T74" fmla="*/ 1203 w 1304"/>
              <a:gd name="T75" fmla="*/ 67 h 1142"/>
              <a:gd name="T76" fmla="*/ 1188 w 1304"/>
              <a:gd name="T77" fmla="*/ 32 h 1142"/>
              <a:gd name="T78" fmla="*/ 1172 w 1304"/>
              <a:gd name="T79" fmla="*/ 0 h 1142"/>
              <a:gd name="T80" fmla="*/ 0 w 1304"/>
              <a:gd name="T81" fmla="*/ 571 h 1142"/>
              <a:gd name="T82" fmla="*/ 0 w 1304"/>
              <a:gd name="T83" fmla="*/ 571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4" h="1142">
                <a:moveTo>
                  <a:pt x="0" y="571"/>
                </a:moveTo>
                <a:lnTo>
                  <a:pt x="0" y="571"/>
                </a:lnTo>
                <a:lnTo>
                  <a:pt x="1172" y="1142"/>
                </a:lnTo>
                <a:lnTo>
                  <a:pt x="1172" y="1142"/>
                </a:lnTo>
                <a:lnTo>
                  <a:pt x="1187" y="1111"/>
                </a:lnTo>
                <a:lnTo>
                  <a:pt x="1202" y="1079"/>
                </a:lnTo>
                <a:lnTo>
                  <a:pt x="1202" y="1079"/>
                </a:lnTo>
                <a:lnTo>
                  <a:pt x="1214" y="1048"/>
                </a:lnTo>
                <a:lnTo>
                  <a:pt x="1226" y="1018"/>
                </a:lnTo>
                <a:lnTo>
                  <a:pt x="1237" y="987"/>
                </a:lnTo>
                <a:lnTo>
                  <a:pt x="1246" y="956"/>
                </a:lnTo>
                <a:lnTo>
                  <a:pt x="1256" y="925"/>
                </a:lnTo>
                <a:lnTo>
                  <a:pt x="1264" y="894"/>
                </a:lnTo>
                <a:lnTo>
                  <a:pt x="1272" y="861"/>
                </a:lnTo>
                <a:lnTo>
                  <a:pt x="1278" y="830"/>
                </a:lnTo>
                <a:lnTo>
                  <a:pt x="1284" y="798"/>
                </a:lnTo>
                <a:lnTo>
                  <a:pt x="1289" y="765"/>
                </a:lnTo>
                <a:lnTo>
                  <a:pt x="1293" y="734"/>
                </a:lnTo>
                <a:lnTo>
                  <a:pt x="1297" y="702"/>
                </a:lnTo>
                <a:lnTo>
                  <a:pt x="1300" y="670"/>
                </a:lnTo>
                <a:lnTo>
                  <a:pt x="1303" y="637"/>
                </a:lnTo>
                <a:lnTo>
                  <a:pt x="1304" y="603"/>
                </a:lnTo>
                <a:lnTo>
                  <a:pt x="1304" y="571"/>
                </a:lnTo>
                <a:lnTo>
                  <a:pt x="1304" y="571"/>
                </a:lnTo>
                <a:lnTo>
                  <a:pt x="1303" y="535"/>
                </a:lnTo>
                <a:lnTo>
                  <a:pt x="1301" y="497"/>
                </a:lnTo>
                <a:lnTo>
                  <a:pt x="1299" y="460"/>
                </a:lnTo>
                <a:lnTo>
                  <a:pt x="1296" y="423"/>
                </a:lnTo>
                <a:lnTo>
                  <a:pt x="1291" y="386"/>
                </a:lnTo>
                <a:lnTo>
                  <a:pt x="1285" y="350"/>
                </a:lnTo>
                <a:lnTo>
                  <a:pt x="1278" y="313"/>
                </a:lnTo>
                <a:lnTo>
                  <a:pt x="1270" y="278"/>
                </a:lnTo>
                <a:lnTo>
                  <a:pt x="1261" y="242"/>
                </a:lnTo>
                <a:lnTo>
                  <a:pt x="1251" y="207"/>
                </a:lnTo>
                <a:lnTo>
                  <a:pt x="1241" y="171"/>
                </a:lnTo>
                <a:lnTo>
                  <a:pt x="1229" y="136"/>
                </a:lnTo>
                <a:lnTo>
                  <a:pt x="1216" y="101"/>
                </a:lnTo>
                <a:lnTo>
                  <a:pt x="1203" y="67"/>
                </a:lnTo>
                <a:lnTo>
                  <a:pt x="1188" y="32"/>
                </a:lnTo>
                <a:lnTo>
                  <a:pt x="1172" y="0"/>
                </a:lnTo>
                <a:lnTo>
                  <a:pt x="0" y="571"/>
                </a:lnTo>
                <a:lnTo>
                  <a:pt x="0" y="571"/>
                </a:lnTo>
                <a:close/>
              </a:path>
            </a:pathLst>
          </a:custGeom>
          <a:solidFill>
            <a:srgbClr val="0B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354"/>
          <p:cNvSpPr/>
          <p:nvPr/>
        </p:nvSpPr>
        <p:spPr bwMode="auto">
          <a:xfrm>
            <a:off x="2606945" y="3458915"/>
            <a:ext cx="1643562" cy="1439382"/>
          </a:xfrm>
          <a:custGeom>
            <a:avLst/>
            <a:gdLst>
              <a:gd name="T0" fmla="*/ 0 w 1304"/>
              <a:gd name="T1" fmla="*/ 571 h 1142"/>
              <a:gd name="T2" fmla="*/ 0 w 1304"/>
              <a:gd name="T3" fmla="*/ 571 h 1142"/>
              <a:gd name="T4" fmla="*/ 1172 w 1304"/>
              <a:gd name="T5" fmla="*/ 1142 h 1142"/>
              <a:gd name="T6" fmla="*/ 1172 w 1304"/>
              <a:gd name="T7" fmla="*/ 1142 h 1142"/>
              <a:gd name="T8" fmla="*/ 1187 w 1304"/>
              <a:gd name="T9" fmla="*/ 1111 h 1142"/>
              <a:gd name="T10" fmla="*/ 1202 w 1304"/>
              <a:gd name="T11" fmla="*/ 1079 h 1142"/>
              <a:gd name="T12" fmla="*/ 1202 w 1304"/>
              <a:gd name="T13" fmla="*/ 1079 h 1142"/>
              <a:gd name="T14" fmla="*/ 1214 w 1304"/>
              <a:gd name="T15" fmla="*/ 1048 h 1142"/>
              <a:gd name="T16" fmla="*/ 1226 w 1304"/>
              <a:gd name="T17" fmla="*/ 1018 h 1142"/>
              <a:gd name="T18" fmla="*/ 1237 w 1304"/>
              <a:gd name="T19" fmla="*/ 987 h 1142"/>
              <a:gd name="T20" fmla="*/ 1246 w 1304"/>
              <a:gd name="T21" fmla="*/ 956 h 1142"/>
              <a:gd name="T22" fmla="*/ 1256 w 1304"/>
              <a:gd name="T23" fmla="*/ 925 h 1142"/>
              <a:gd name="T24" fmla="*/ 1264 w 1304"/>
              <a:gd name="T25" fmla="*/ 894 h 1142"/>
              <a:gd name="T26" fmla="*/ 1272 w 1304"/>
              <a:gd name="T27" fmla="*/ 861 h 1142"/>
              <a:gd name="T28" fmla="*/ 1278 w 1304"/>
              <a:gd name="T29" fmla="*/ 830 h 1142"/>
              <a:gd name="T30" fmla="*/ 1284 w 1304"/>
              <a:gd name="T31" fmla="*/ 798 h 1142"/>
              <a:gd name="T32" fmla="*/ 1289 w 1304"/>
              <a:gd name="T33" fmla="*/ 765 h 1142"/>
              <a:gd name="T34" fmla="*/ 1293 w 1304"/>
              <a:gd name="T35" fmla="*/ 734 h 1142"/>
              <a:gd name="T36" fmla="*/ 1297 w 1304"/>
              <a:gd name="T37" fmla="*/ 702 h 1142"/>
              <a:gd name="T38" fmla="*/ 1300 w 1304"/>
              <a:gd name="T39" fmla="*/ 670 h 1142"/>
              <a:gd name="T40" fmla="*/ 1303 w 1304"/>
              <a:gd name="T41" fmla="*/ 637 h 1142"/>
              <a:gd name="T42" fmla="*/ 1304 w 1304"/>
              <a:gd name="T43" fmla="*/ 603 h 1142"/>
              <a:gd name="T44" fmla="*/ 1304 w 1304"/>
              <a:gd name="T45" fmla="*/ 571 h 1142"/>
              <a:gd name="T46" fmla="*/ 1304 w 1304"/>
              <a:gd name="T47" fmla="*/ 571 h 1142"/>
              <a:gd name="T48" fmla="*/ 1303 w 1304"/>
              <a:gd name="T49" fmla="*/ 535 h 1142"/>
              <a:gd name="T50" fmla="*/ 1301 w 1304"/>
              <a:gd name="T51" fmla="*/ 497 h 1142"/>
              <a:gd name="T52" fmla="*/ 1299 w 1304"/>
              <a:gd name="T53" fmla="*/ 460 h 1142"/>
              <a:gd name="T54" fmla="*/ 1296 w 1304"/>
              <a:gd name="T55" fmla="*/ 423 h 1142"/>
              <a:gd name="T56" fmla="*/ 1291 w 1304"/>
              <a:gd name="T57" fmla="*/ 386 h 1142"/>
              <a:gd name="T58" fmla="*/ 1285 w 1304"/>
              <a:gd name="T59" fmla="*/ 350 h 1142"/>
              <a:gd name="T60" fmla="*/ 1278 w 1304"/>
              <a:gd name="T61" fmla="*/ 313 h 1142"/>
              <a:gd name="T62" fmla="*/ 1270 w 1304"/>
              <a:gd name="T63" fmla="*/ 278 h 1142"/>
              <a:gd name="T64" fmla="*/ 1261 w 1304"/>
              <a:gd name="T65" fmla="*/ 242 h 1142"/>
              <a:gd name="T66" fmla="*/ 1251 w 1304"/>
              <a:gd name="T67" fmla="*/ 207 h 1142"/>
              <a:gd name="T68" fmla="*/ 1241 w 1304"/>
              <a:gd name="T69" fmla="*/ 171 h 1142"/>
              <a:gd name="T70" fmla="*/ 1229 w 1304"/>
              <a:gd name="T71" fmla="*/ 136 h 1142"/>
              <a:gd name="T72" fmla="*/ 1216 w 1304"/>
              <a:gd name="T73" fmla="*/ 101 h 1142"/>
              <a:gd name="T74" fmla="*/ 1203 w 1304"/>
              <a:gd name="T75" fmla="*/ 67 h 1142"/>
              <a:gd name="T76" fmla="*/ 1188 w 1304"/>
              <a:gd name="T77" fmla="*/ 32 h 1142"/>
              <a:gd name="T78" fmla="*/ 1172 w 1304"/>
              <a:gd name="T79" fmla="*/ 0 h 1142"/>
              <a:gd name="T80" fmla="*/ 0 w 1304"/>
              <a:gd name="T81" fmla="*/ 571 h 1142"/>
              <a:gd name="T82" fmla="*/ 0 w 1304"/>
              <a:gd name="T83" fmla="*/ 571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4" h="1142">
                <a:moveTo>
                  <a:pt x="0" y="571"/>
                </a:moveTo>
                <a:lnTo>
                  <a:pt x="0" y="571"/>
                </a:lnTo>
                <a:lnTo>
                  <a:pt x="1172" y="1142"/>
                </a:lnTo>
                <a:lnTo>
                  <a:pt x="1172" y="1142"/>
                </a:lnTo>
                <a:lnTo>
                  <a:pt x="1187" y="1111"/>
                </a:lnTo>
                <a:lnTo>
                  <a:pt x="1202" y="1079"/>
                </a:lnTo>
                <a:lnTo>
                  <a:pt x="1202" y="1079"/>
                </a:lnTo>
                <a:lnTo>
                  <a:pt x="1214" y="1048"/>
                </a:lnTo>
                <a:lnTo>
                  <a:pt x="1226" y="1018"/>
                </a:lnTo>
                <a:lnTo>
                  <a:pt x="1237" y="987"/>
                </a:lnTo>
                <a:lnTo>
                  <a:pt x="1246" y="956"/>
                </a:lnTo>
                <a:lnTo>
                  <a:pt x="1256" y="925"/>
                </a:lnTo>
                <a:lnTo>
                  <a:pt x="1264" y="894"/>
                </a:lnTo>
                <a:lnTo>
                  <a:pt x="1272" y="861"/>
                </a:lnTo>
                <a:lnTo>
                  <a:pt x="1278" y="830"/>
                </a:lnTo>
                <a:lnTo>
                  <a:pt x="1284" y="798"/>
                </a:lnTo>
                <a:lnTo>
                  <a:pt x="1289" y="765"/>
                </a:lnTo>
                <a:lnTo>
                  <a:pt x="1293" y="734"/>
                </a:lnTo>
                <a:lnTo>
                  <a:pt x="1297" y="702"/>
                </a:lnTo>
                <a:lnTo>
                  <a:pt x="1300" y="670"/>
                </a:lnTo>
                <a:lnTo>
                  <a:pt x="1303" y="637"/>
                </a:lnTo>
                <a:lnTo>
                  <a:pt x="1304" y="603"/>
                </a:lnTo>
                <a:lnTo>
                  <a:pt x="1304" y="571"/>
                </a:lnTo>
                <a:lnTo>
                  <a:pt x="1304" y="571"/>
                </a:lnTo>
                <a:lnTo>
                  <a:pt x="1303" y="535"/>
                </a:lnTo>
                <a:lnTo>
                  <a:pt x="1301" y="497"/>
                </a:lnTo>
                <a:lnTo>
                  <a:pt x="1299" y="460"/>
                </a:lnTo>
                <a:lnTo>
                  <a:pt x="1296" y="423"/>
                </a:lnTo>
                <a:lnTo>
                  <a:pt x="1291" y="386"/>
                </a:lnTo>
                <a:lnTo>
                  <a:pt x="1285" y="350"/>
                </a:lnTo>
                <a:lnTo>
                  <a:pt x="1278" y="313"/>
                </a:lnTo>
                <a:lnTo>
                  <a:pt x="1270" y="278"/>
                </a:lnTo>
                <a:lnTo>
                  <a:pt x="1261" y="242"/>
                </a:lnTo>
                <a:lnTo>
                  <a:pt x="1251" y="207"/>
                </a:lnTo>
                <a:lnTo>
                  <a:pt x="1241" y="171"/>
                </a:lnTo>
                <a:lnTo>
                  <a:pt x="1229" y="136"/>
                </a:lnTo>
                <a:lnTo>
                  <a:pt x="1216" y="101"/>
                </a:lnTo>
                <a:lnTo>
                  <a:pt x="1203" y="67"/>
                </a:lnTo>
                <a:lnTo>
                  <a:pt x="1188" y="32"/>
                </a:lnTo>
                <a:lnTo>
                  <a:pt x="1172" y="0"/>
                </a:lnTo>
                <a:lnTo>
                  <a:pt x="0" y="571"/>
                </a:lnTo>
                <a:lnTo>
                  <a:pt x="0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3" name="Picture 13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08" y="4207595"/>
            <a:ext cx="351652" cy="80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3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96" y="4772257"/>
            <a:ext cx="485254" cy="2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3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96" y="3562268"/>
            <a:ext cx="418453" cy="13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1358"/>
          <p:cNvSpPr/>
          <p:nvPr/>
        </p:nvSpPr>
        <p:spPr bwMode="auto">
          <a:xfrm>
            <a:off x="1244452" y="2540080"/>
            <a:ext cx="1362493" cy="1638526"/>
          </a:xfrm>
          <a:custGeom>
            <a:avLst/>
            <a:gdLst>
              <a:gd name="T0" fmla="*/ 991 w 1081"/>
              <a:gd name="T1" fmla="*/ 0 h 1300"/>
              <a:gd name="T2" fmla="*/ 991 w 1081"/>
              <a:gd name="T3" fmla="*/ 0 h 1300"/>
              <a:gd name="T4" fmla="*/ 931 w 1081"/>
              <a:gd name="T5" fmla="*/ 5 h 1300"/>
              <a:gd name="T6" fmla="*/ 873 w 1081"/>
              <a:gd name="T7" fmla="*/ 12 h 1300"/>
              <a:gd name="T8" fmla="*/ 815 w 1081"/>
              <a:gd name="T9" fmla="*/ 23 h 1300"/>
              <a:gd name="T10" fmla="*/ 757 w 1081"/>
              <a:gd name="T11" fmla="*/ 36 h 1300"/>
              <a:gd name="T12" fmla="*/ 702 w 1081"/>
              <a:gd name="T13" fmla="*/ 53 h 1300"/>
              <a:gd name="T14" fmla="*/ 646 w 1081"/>
              <a:gd name="T15" fmla="*/ 70 h 1300"/>
              <a:gd name="T16" fmla="*/ 591 w 1081"/>
              <a:gd name="T17" fmla="*/ 92 h 1300"/>
              <a:gd name="T18" fmla="*/ 537 w 1081"/>
              <a:gd name="T19" fmla="*/ 115 h 1300"/>
              <a:gd name="T20" fmla="*/ 486 w 1081"/>
              <a:gd name="T21" fmla="*/ 140 h 1300"/>
              <a:gd name="T22" fmla="*/ 434 w 1081"/>
              <a:gd name="T23" fmla="*/ 167 h 1300"/>
              <a:gd name="T24" fmla="*/ 383 w 1081"/>
              <a:gd name="T25" fmla="*/ 198 h 1300"/>
              <a:gd name="T26" fmla="*/ 334 w 1081"/>
              <a:gd name="T27" fmla="*/ 231 h 1300"/>
              <a:gd name="T28" fmla="*/ 287 w 1081"/>
              <a:gd name="T29" fmla="*/ 266 h 1300"/>
              <a:gd name="T30" fmla="*/ 241 w 1081"/>
              <a:gd name="T31" fmla="*/ 302 h 1300"/>
              <a:gd name="T32" fmla="*/ 197 w 1081"/>
              <a:gd name="T33" fmla="*/ 342 h 1300"/>
              <a:gd name="T34" fmla="*/ 154 w 1081"/>
              <a:gd name="T35" fmla="*/ 383 h 1300"/>
              <a:gd name="T36" fmla="*/ 154 w 1081"/>
              <a:gd name="T37" fmla="*/ 383 h 1300"/>
              <a:gd name="T38" fmla="*/ 112 w 1081"/>
              <a:gd name="T39" fmla="*/ 428 h 1300"/>
              <a:gd name="T40" fmla="*/ 73 w 1081"/>
              <a:gd name="T41" fmla="*/ 474 h 1300"/>
              <a:gd name="T42" fmla="*/ 35 w 1081"/>
              <a:gd name="T43" fmla="*/ 521 h 1300"/>
              <a:gd name="T44" fmla="*/ 0 w 1081"/>
              <a:gd name="T45" fmla="*/ 571 h 1300"/>
              <a:gd name="T46" fmla="*/ 1081 w 1081"/>
              <a:gd name="T47" fmla="*/ 1300 h 1300"/>
              <a:gd name="T48" fmla="*/ 991 w 1081"/>
              <a:gd name="T49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81" h="1300">
                <a:moveTo>
                  <a:pt x="991" y="0"/>
                </a:moveTo>
                <a:lnTo>
                  <a:pt x="991" y="0"/>
                </a:lnTo>
                <a:lnTo>
                  <a:pt x="931" y="5"/>
                </a:lnTo>
                <a:lnTo>
                  <a:pt x="873" y="12"/>
                </a:lnTo>
                <a:lnTo>
                  <a:pt x="815" y="23"/>
                </a:lnTo>
                <a:lnTo>
                  <a:pt x="757" y="36"/>
                </a:lnTo>
                <a:lnTo>
                  <a:pt x="702" y="53"/>
                </a:lnTo>
                <a:lnTo>
                  <a:pt x="646" y="70"/>
                </a:lnTo>
                <a:lnTo>
                  <a:pt x="591" y="92"/>
                </a:lnTo>
                <a:lnTo>
                  <a:pt x="537" y="115"/>
                </a:lnTo>
                <a:lnTo>
                  <a:pt x="486" y="140"/>
                </a:lnTo>
                <a:lnTo>
                  <a:pt x="434" y="167"/>
                </a:lnTo>
                <a:lnTo>
                  <a:pt x="383" y="198"/>
                </a:lnTo>
                <a:lnTo>
                  <a:pt x="334" y="231"/>
                </a:lnTo>
                <a:lnTo>
                  <a:pt x="287" y="266"/>
                </a:lnTo>
                <a:lnTo>
                  <a:pt x="241" y="302"/>
                </a:lnTo>
                <a:lnTo>
                  <a:pt x="197" y="342"/>
                </a:lnTo>
                <a:lnTo>
                  <a:pt x="154" y="383"/>
                </a:lnTo>
                <a:lnTo>
                  <a:pt x="154" y="383"/>
                </a:lnTo>
                <a:lnTo>
                  <a:pt x="112" y="428"/>
                </a:lnTo>
                <a:lnTo>
                  <a:pt x="73" y="474"/>
                </a:lnTo>
                <a:lnTo>
                  <a:pt x="35" y="521"/>
                </a:lnTo>
                <a:lnTo>
                  <a:pt x="0" y="571"/>
                </a:lnTo>
                <a:lnTo>
                  <a:pt x="1081" y="1300"/>
                </a:lnTo>
                <a:lnTo>
                  <a:pt x="991" y="0"/>
                </a:lnTo>
                <a:close/>
              </a:path>
            </a:pathLst>
          </a:custGeom>
          <a:solidFill>
            <a:srgbClr val="6EA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1359"/>
          <p:cNvSpPr/>
          <p:nvPr/>
        </p:nvSpPr>
        <p:spPr bwMode="auto">
          <a:xfrm>
            <a:off x="1244452" y="2540080"/>
            <a:ext cx="1362493" cy="1638526"/>
          </a:xfrm>
          <a:custGeom>
            <a:avLst/>
            <a:gdLst>
              <a:gd name="T0" fmla="*/ 991 w 1081"/>
              <a:gd name="T1" fmla="*/ 0 h 1300"/>
              <a:gd name="T2" fmla="*/ 991 w 1081"/>
              <a:gd name="T3" fmla="*/ 0 h 1300"/>
              <a:gd name="T4" fmla="*/ 931 w 1081"/>
              <a:gd name="T5" fmla="*/ 5 h 1300"/>
              <a:gd name="T6" fmla="*/ 873 w 1081"/>
              <a:gd name="T7" fmla="*/ 12 h 1300"/>
              <a:gd name="T8" fmla="*/ 815 w 1081"/>
              <a:gd name="T9" fmla="*/ 23 h 1300"/>
              <a:gd name="T10" fmla="*/ 757 w 1081"/>
              <a:gd name="T11" fmla="*/ 36 h 1300"/>
              <a:gd name="T12" fmla="*/ 702 w 1081"/>
              <a:gd name="T13" fmla="*/ 53 h 1300"/>
              <a:gd name="T14" fmla="*/ 646 w 1081"/>
              <a:gd name="T15" fmla="*/ 70 h 1300"/>
              <a:gd name="T16" fmla="*/ 591 w 1081"/>
              <a:gd name="T17" fmla="*/ 92 h 1300"/>
              <a:gd name="T18" fmla="*/ 537 w 1081"/>
              <a:gd name="T19" fmla="*/ 115 h 1300"/>
              <a:gd name="T20" fmla="*/ 486 w 1081"/>
              <a:gd name="T21" fmla="*/ 140 h 1300"/>
              <a:gd name="T22" fmla="*/ 434 w 1081"/>
              <a:gd name="T23" fmla="*/ 167 h 1300"/>
              <a:gd name="T24" fmla="*/ 383 w 1081"/>
              <a:gd name="T25" fmla="*/ 198 h 1300"/>
              <a:gd name="T26" fmla="*/ 334 w 1081"/>
              <a:gd name="T27" fmla="*/ 231 h 1300"/>
              <a:gd name="T28" fmla="*/ 287 w 1081"/>
              <a:gd name="T29" fmla="*/ 266 h 1300"/>
              <a:gd name="T30" fmla="*/ 241 w 1081"/>
              <a:gd name="T31" fmla="*/ 302 h 1300"/>
              <a:gd name="T32" fmla="*/ 197 w 1081"/>
              <a:gd name="T33" fmla="*/ 342 h 1300"/>
              <a:gd name="T34" fmla="*/ 154 w 1081"/>
              <a:gd name="T35" fmla="*/ 383 h 1300"/>
              <a:gd name="T36" fmla="*/ 154 w 1081"/>
              <a:gd name="T37" fmla="*/ 383 h 1300"/>
              <a:gd name="T38" fmla="*/ 112 w 1081"/>
              <a:gd name="T39" fmla="*/ 428 h 1300"/>
              <a:gd name="T40" fmla="*/ 73 w 1081"/>
              <a:gd name="T41" fmla="*/ 474 h 1300"/>
              <a:gd name="T42" fmla="*/ 35 w 1081"/>
              <a:gd name="T43" fmla="*/ 521 h 1300"/>
              <a:gd name="T44" fmla="*/ 0 w 1081"/>
              <a:gd name="T45" fmla="*/ 571 h 1300"/>
              <a:gd name="T46" fmla="*/ 1081 w 1081"/>
              <a:gd name="T47" fmla="*/ 1300 h 1300"/>
              <a:gd name="T48" fmla="*/ 991 w 1081"/>
              <a:gd name="T49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81" h="1300">
                <a:moveTo>
                  <a:pt x="991" y="0"/>
                </a:moveTo>
                <a:lnTo>
                  <a:pt x="991" y="0"/>
                </a:lnTo>
                <a:lnTo>
                  <a:pt x="931" y="5"/>
                </a:lnTo>
                <a:lnTo>
                  <a:pt x="873" y="12"/>
                </a:lnTo>
                <a:lnTo>
                  <a:pt x="815" y="23"/>
                </a:lnTo>
                <a:lnTo>
                  <a:pt x="757" y="36"/>
                </a:lnTo>
                <a:lnTo>
                  <a:pt x="702" y="53"/>
                </a:lnTo>
                <a:lnTo>
                  <a:pt x="646" y="70"/>
                </a:lnTo>
                <a:lnTo>
                  <a:pt x="591" y="92"/>
                </a:lnTo>
                <a:lnTo>
                  <a:pt x="537" y="115"/>
                </a:lnTo>
                <a:lnTo>
                  <a:pt x="486" y="140"/>
                </a:lnTo>
                <a:lnTo>
                  <a:pt x="434" y="167"/>
                </a:lnTo>
                <a:lnTo>
                  <a:pt x="383" y="198"/>
                </a:lnTo>
                <a:lnTo>
                  <a:pt x="334" y="231"/>
                </a:lnTo>
                <a:lnTo>
                  <a:pt x="287" y="266"/>
                </a:lnTo>
                <a:lnTo>
                  <a:pt x="241" y="302"/>
                </a:lnTo>
                <a:lnTo>
                  <a:pt x="197" y="342"/>
                </a:lnTo>
                <a:lnTo>
                  <a:pt x="154" y="383"/>
                </a:lnTo>
                <a:lnTo>
                  <a:pt x="154" y="383"/>
                </a:lnTo>
                <a:lnTo>
                  <a:pt x="112" y="428"/>
                </a:lnTo>
                <a:lnTo>
                  <a:pt x="73" y="474"/>
                </a:lnTo>
                <a:lnTo>
                  <a:pt x="35" y="521"/>
                </a:lnTo>
                <a:lnTo>
                  <a:pt x="0" y="571"/>
                </a:lnTo>
                <a:lnTo>
                  <a:pt x="1081" y="1300"/>
                </a:lnTo>
                <a:lnTo>
                  <a:pt x="9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8" name="Picture 13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2" y="2272874"/>
            <a:ext cx="699523" cy="47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3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20" y="2272874"/>
            <a:ext cx="50416" cy="4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3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37" y="2529997"/>
            <a:ext cx="1066299" cy="87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Freeform 1363"/>
          <p:cNvSpPr/>
          <p:nvPr/>
        </p:nvSpPr>
        <p:spPr bwMode="auto">
          <a:xfrm>
            <a:off x="2125472" y="4435729"/>
            <a:ext cx="34031" cy="20166"/>
          </a:xfrm>
          <a:custGeom>
            <a:avLst/>
            <a:gdLst>
              <a:gd name="T0" fmla="*/ 27 w 27"/>
              <a:gd name="T1" fmla="*/ 0 h 16"/>
              <a:gd name="T2" fmla="*/ 0 w 27"/>
              <a:gd name="T3" fmla="*/ 16 h 16"/>
              <a:gd name="T4" fmla="*/ 0 w 27"/>
              <a:gd name="T5" fmla="*/ 16 h 16"/>
              <a:gd name="T6" fmla="*/ 0 w 27"/>
              <a:gd name="T7" fmla="*/ 16 h 16"/>
              <a:gd name="T8" fmla="*/ 27 w 27"/>
              <a:gd name="T9" fmla="*/ 0 h 16"/>
              <a:gd name="T10" fmla="*/ 27 w 27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6">
                <a:moveTo>
                  <a:pt x="27" y="0"/>
                </a:move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D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1364"/>
          <p:cNvSpPr/>
          <p:nvPr/>
        </p:nvSpPr>
        <p:spPr bwMode="auto">
          <a:xfrm>
            <a:off x="2125472" y="4435729"/>
            <a:ext cx="34031" cy="20166"/>
          </a:xfrm>
          <a:custGeom>
            <a:avLst/>
            <a:gdLst>
              <a:gd name="T0" fmla="*/ 27 w 27"/>
              <a:gd name="T1" fmla="*/ 0 h 16"/>
              <a:gd name="T2" fmla="*/ 0 w 27"/>
              <a:gd name="T3" fmla="*/ 16 h 16"/>
              <a:gd name="T4" fmla="*/ 0 w 27"/>
              <a:gd name="T5" fmla="*/ 16 h 16"/>
              <a:gd name="T6" fmla="*/ 0 w 27"/>
              <a:gd name="T7" fmla="*/ 16 h 16"/>
              <a:gd name="T8" fmla="*/ 27 w 27"/>
              <a:gd name="T9" fmla="*/ 0 h 16"/>
              <a:gd name="T10" fmla="*/ 27 w 27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6">
                <a:moveTo>
                  <a:pt x="27" y="0"/>
                </a:move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27" y="0"/>
                </a:lnTo>
                <a:lnTo>
                  <a:pt x="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1365"/>
          <p:cNvSpPr/>
          <p:nvPr/>
        </p:nvSpPr>
        <p:spPr bwMode="auto">
          <a:xfrm>
            <a:off x="3054387" y="3901317"/>
            <a:ext cx="32770" cy="18906"/>
          </a:xfrm>
          <a:custGeom>
            <a:avLst/>
            <a:gdLst>
              <a:gd name="T0" fmla="*/ 26 w 26"/>
              <a:gd name="T1" fmla="*/ 0 h 15"/>
              <a:gd name="T2" fmla="*/ 26 w 26"/>
              <a:gd name="T3" fmla="*/ 0 h 15"/>
              <a:gd name="T4" fmla="*/ 0 w 26"/>
              <a:gd name="T5" fmla="*/ 15 h 15"/>
              <a:gd name="T6" fmla="*/ 0 w 26"/>
              <a:gd name="T7" fmla="*/ 15 h 15"/>
              <a:gd name="T8" fmla="*/ 26 w 2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26" y="0"/>
                </a:moveTo>
                <a:lnTo>
                  <a:pt x="26" y="0"/>
                </a:lnTo>
                <a:lnTo>
                  <a:pt x="0" y="15"/>
                </a:lnTo>
                <a:lnTo>
                  <a:pt x="0" y="15"/>
                </a:lnTo>
                <a:lnTo>
                  <a:pt x="26" y="0"/>
                </a:lnTo>
                <a:close/>
              </a:path>
            </a:pathLst>
          </a:custGeom>
          <a:solidFill>
            <a:srgbClr val="D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366"/>
          <p:cNvSpPr/>
          <p:nvPr/>
        </p:nvSpPr>
        <p:spPr bwMode="auto">
          <a:xfrm>
            <a:off x="3054387" y="3901317"/>
            <a:ext cx="32770" cy="18906"/>
          </a:xfrm>
          <a:custGeom>
            <a:avLst/>
            <a:gdLst>
              <a:gd name="T0" fmla="*/ 26 w 26"/>
              <a:gd name="T1" fmla="*/ 0 h 15"/>
              <a:gd name="T2" fmla="*/ 26 w 26"/>
              <a:gd name="T3" fmla="*/ 0 h 15"/>
              <a:gd name="T4" fmla="*/ 0 w 26"/>
              <a:gd name="T5" fmla="*/ 15 h 15"/>
              <a:gd name="T6" fmla="*/ 0 w 26"/>
              <a:gd name="T7" fmla="*/ 15 h 15"/>
              <a:gd name="T8" fmla="*/ 26 w 2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26" y="0"/>
                </a:moveTo>
                <a:lnTo>
                  <a:pt x="26" y="0"/>
                </a:lnTo>
                <a:lnTo>
                  <a:pt x="0" y="15"/>
                </a:lnTo>
                <a:lnTo>
                  <a:pt x="0" y="15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367"/>
          <p:cNvSpPr/>
          <p:nvPr/>
        </p:nvSpPr>
        <p:spPr bwMode="auto">
          <a:xfrm>
            <a:off x="3054387" y="4436989"/>
            <a:ext cx="32770" cy="18906"/>
          </a:xfrm>
          <a:custGeom>
            <a:avLst/>
            <a:gdLst>
              <a:gd name="T0" fmla="*/ 0 w 26"/>
              <a:gd name="T1" fmla="*/ 0 h 15"/>
              <a:gd name="T2" fmla="*/ 0 w 26"/>
              <a:gd name="T3" fmla="*/ 0 h 15"/>
              <a:gd name="T4" fmla="*/ 26 w 26"/>
              <a:gd name="T5" fmla="*/ 15 h 15"/>
              <a:gd name="T6" fmla="*/ 26 w 26"/>
              <a:gd name="T7" fmla="*/ 15 h 15"/>
              <a:gd name="T8" fmla="*/ 26 w 26"/>
              <a:gd name="T9" fmla="*/ 15 h 15"/>
              <a:gd name="T10" fmla="*/ 0 w 26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5">
                <a:moveTo>
                  <a:pt x="0" y="0"/>
                </a:moveTo>
                <a:lnTo>
                  <a:pt x="0" y="0"/>
                </a:lnTo>
                <a:lnTo>
                  <a:pt x="26" y="15"/>
                </a:lnTo>
                <a:lnTo>
                  <a:pt x="26" y="15"/>
                </a:lnTo>
                <a:lnTo>
                  <a:pt x="26" y="15"/>
                </a:lnTo>
                <a:lnTo>
                  <a:pt x="0" y="0"/>
                </a:lnTo>
                <a:close/>
              </a:path>
            </a:pathLst>
          </a:custGeom>
          <a:solidFill>
            <a:srgbClr val="D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368"/>
          <p:cNvSpPr/>
          <p:nvPr/>
        </p:nvSpPr>
        <p:spPr bwMode="auto">
          <a:xfrm>
            <a:off x="3054387" y="4436989"/>
            <a:ext cx="32770" cy="18906"/>
          </a:xfrm>
          <a:custGeom>
            <a:avLst/>
            <a:gdLst>
              <a:gd name="T0" fmla="*/ 0 w 26"/>
              <a:gd name="T1" fmla="*/ 0 h 15"/>
              <a:gd name="T2" fmla="*/ 0 w 26"/>
              <a:gd name="T3" fmla="*/ 0 h 15"/>
              <a:gd name="T4" fmla="*/ 26 w 26"/>
              <a:gd name="T5" fmla="*/ 15 h 15"/>
              <a:gd name="T6" fmla="*/ 26 w 26"/>
              <a:gd name="T7" fmla="*/ 15 h 15"/>
              <a:gd name="T8" fmla="*/ 26 w 26"/>
              <a:gd name="T9" fmla="*/ 15 h 15"/>
              <a:gd name="T10" fmla="*/ 0 w 26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5">
                <a:moveTo>
                  <a:pt x="0" y="0"/>
                </a:moveTo>
                <a:lnTo>
                  <a:pt x="0" y="0"/>
                </a:lnTo>
                <a:lnTo>
                  <a:pt x="26" y="15"/>
                </a:lnTo>
                <a:lnTo>
                  <a:pt x="26" y="15"/>
                </a:lnTo>
                <a:lnTo>
                  <a:pt x="26" y="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369"/>
          <p:cNvSpPr/>
          <p:nvPr/>
        </p:nvSpPr>
        <p:spPr bwMode="auto">
          <a:xfrm>
            <a:off x="2126732" y="3901317"/>
            <a:ext cx="32770" cy="18906"/>
          </a:xfrm>
          <a:custGeom>
            <a:avLst/>
            <a:gdLst>
              <a:gd name="T0" fmla="*/ 0 w 26"/>
              <a:gd name="T1" fmla="*/ 0 h 15"/>
              <a:gd name="T2" fmla="*/ 0 w 26"/>
              <a:gd name="T3" fmla="*/ 0 h 15"/>
              <a:gd name="T4" fmla="*/ 26 w 26"/>
              <a:gd name="T5" fmla="*/ 15 h 15"/>
              <a:gd name="T6" fmla="*/ 26 w 26"/>
              <a:gd name="T7" fmla="*/ 15 h 15"/>
              <a:gd name="T8" fmla="*/ 0 w 2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0" y="0"/>
                </a:moveTo>
                <a:lnTo>
                  <a:pt x="0" y="0"/>
                </a:lnTo>
                <a:lnTo>
                  <a:pt x="26" y="15"/>
                </a:lnTo>
                <a:lnTo>
                  <a:pt x="26" y="15"/>
                </a:lnTo>
                <a:lnTo>
                  <a:pt x="0" y="0"/>
                </a:lnTo>
                <a:close/>
              </a:path>
            </a:pathLst>
          </a:custGeom>
          <a:solidFill>
            <a:srgbClr val="D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370"/>
          <p:cNvSpPr/>
          <p:nvPr/>
        </p:nvSpPr>
        <p:spPr bwMode="auto">
          <a:xfrm>
            <a:off x="2126732" y="3901317"/>
            <a:ext cx="32770" cy="18906"/>
          </a:xfrm>
          <a:custGeom>
            <a:avLst/>
            <a:gdLst>
              <a:gd name="T0" fmla="*/ 0 w 26"/>
              <a:gd name="T1" fmla="*/ 0 h 15"/>
              <a:gd name="T2" fmla="*/ 0 w 26"/>
              <a:gd name="T3" fmla="*/ 0 h 15"/>
              <a:gd name="T4" fmla="*/ 26 w 26"/>
              <a:gd name="T5" fmla="*/ 15 h 15"/>
              <a:gd name="T6" fmla="*/ 26 w 26"/>
              <a:gd name="T7" fmla="*/ 15 h 15"/>
              <a:gd name="T8" fmla="*/ 0 w 2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0" y="0"/>
                </a:moveTo>
                <a:lnTo>
                  <a:pt x="0" y="0"/>
                </a:lnTo>
                <a:lnTo>
                  <a:pt x="26" y="15"/>
                </a:lnTo>
                <a:lnTo>
                  <a:pt x="26" y="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9" name="Picture 137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69" y="4670164"/>
            <a:ext cx="306277" cy="11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37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9" y="4666382"/>
            <a:ext cx="219310" cy="1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3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34" y="4447072"/>
            <a:ext cx="66801" cy="4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37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46" y="4489926"/>
            <a:ext cx="167633" cy="2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37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34" y="4450853"/>
            <a:ext cx="189060" cy="12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37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34" y="4447072"/>
            <a:ext cx="15125" cy="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Freeform 1377"/>
          <p:cNvSpPr/>
          <p:nvPr/>
        </p:nvSpPr>
        <p:spPr bwMode="auto">
          <a:xfrm>
            <a:off x="3025398" y="3499248"/>
            <a:ext cx="1145704" cy="1359976"/>
          </a:xfrm>
          <a:custGeom>
            <a:avLst/>
            <a:gdLst>
              <a:gd name="T0" fmla="*/ 442 w 909"/>
              <a:gd name="T1" fmla="*/ 980 h 1079"/>
              <a:gd name="T2" fmla="*/ 346 w 909"/>
              <a:gd name="T3" fmla="*/ 925 h 1079"/>
              <a:gd name="T4" fmla="*/ 209 w 909"/>
              <a:gd name="T5" fmla="*/ 978 h 1079"/>
              <a:gd name="T6" fmla="*/ 189 w 909"/>
              <a:gd name="T7" fmla="*/ 835 h 1079"/>
              <a:gd name="T8" fmla="*/ 0 w 909"/>
              <a:gd name="T9" fmla="*/ 725 h 1079"/>
              <a:gd name="T10" fmla="*/ 0 w 909"/>
              <a:gd name="T11" fmla="*/ 723 h 1079"/>
              <a:gd name="T12" fmla="*/ 0 w 909"/>
              <a:gd name="T13" fmla="*/ 723 h 1079"/>
              <a:gd name="T14" fmla="*/ 10 w 909"/>
              <a:gd name="T15" fmla="*/ 706 h 1079"/>
              <a:gd name="T16" fmla="*/ 18 w 909"/>
              <a:gd name="T17" fmla="*/ 690 h 1079"/>
              <a:gd name="T18" fmla="*/ 24 w 909"/>
              <a:gd name="T19" fmla="*/ 673 h 1079"/>
              <a:gd name="T20" fmla="*/ 30 w 909"/>
              <a:gd name="T21" fmla="*/ 655 h 1079"/>
              <a:gd name="T22" fmla="*/ 35 w 909"/>
              <a:gd name="T23" fmla="*/ 638 h 1079"/>
              <a:gd name="T24" fmla="*/ 39 w 909"/>
              <a:gd name="T25" fmla="*/ 620 h 1079"/>
              <a:gd name="T26" fmla="*/ 43 w 909"/>
              <a:gd name="T27" fmla="*/ 602 h 1079"/>
              <a:gd name="T28" fmla="*/ 46 w 909"/>
              <a:gd name="T29" fmla="*/ 585 h 1079"/>
              <a:gd name="T30" fmla="*/ 47 w 909"/>
              <a:gd name="T31" fmla="*/ 566 h 1079"/>
              <a:gd name="T32" fmla="*/ 49 w 909"/>
              <a:gd name="T33" fmla="*/ 548 h 1079"/>
              <a:gd name="T34" fmla="*/ 49 w 909"/>
              <a:gd name="T35" fmla="*/ 530 h 1079"/>
              <a:gd name="T36" fmla="*/ 47 w 909"/>
              <a:gd name="T37" fmla="*/ 512 h 1079"/>
              <a:gd name="T38" fmla="*/ 46 w 909"/>
              <a:gd name="T39" fmla="*/ 493 h 1079"/>
              <a:gd name="T40" fmla="*/ 43 w 909"/>
              <a:gd name="T41" fmla="*/ 476 h 1079"/>
              <a:gd name="T42" fmla="*/ 39 w 909"/>
              <a:gd name="T43" fmla="*/ 457 h 1079"/>
              <a:gd name="T44" fmla="*/ 35 w 909"/>
              <a:gd name="T45" fmla="*/ 439 h 1079"/>
              <a:gd name="T46" fmla="*/ 35 w 909"/>
              <a:gd name="T47" fmla="*/ 439 h 1079"/>
              <a:gd name="T48" fmla="*/ 27 w 909"/>
              <a:gd name="T49" fmla="*/ 416 h 1079"/>
              <a:gd name="T50" fmla="*/ 20 w 909"/>
              <a:gd name="T51" fmla="*/ 395 h 1079"/>
              <a:gd name="T52" fmla="*/ 11 w 909"/>
              <a:gd name="T53" fmla="*/ 374 h 1079"/>
              <a:gd name="T54" fmla="*/ 0 w 909"/>
              <a:gd name="T55" fmla="*/ 354 h 1079"/>
              <a:gd name="T56" fmla="*/ 613 w 909"/>
              <a:gd name="T57" fmla="*/ 0 h 1079"/>
              <a:gd name="T58" fmla="*/ 613 w 909"/>
              <a:gd name="T59" fmla="*/ 0 h 1079"/>
              <a:gd name="T60" fmla="*/ 629 w 909"/>
              <a:gd name="T61" fmla="*/ 30 h 1079"/>
              <a:gd name="T62" fmla="*/ 644 w 909"/>
              <a:gd name="T63" fmla="*/ 60 h 1079"/>
              <a:gd name="T64" fmla="*/ 659 w 909"/>
              <a:gd name="T65" fmla="*/ 91 h 1079"/>
              <a:gd name="T66" fmla="*/ 672 w 909"/>
              <a:gd name="T67" fmla="*/ 122 h 1079"/>
              <a:gd name="T68" fmla="*/ 685 w 909"/>
              <a:gd name="T69" fmla="*/ 154 h 1079"/>
              <a:gd name="T70" fmla="*/ 697 w 909"/>
              <a:gd name="T71" fmla="*/ 187 h 1079"/>
              <a:gd name="T72" fmla="*/ 708 w 909"/>
              <a:gd name="T73" fmla="*/ 219 h 1079"/>
              <a:gd name="T74" fmla="*/ 717 w 909"/>
              <a:gd name="T75" fmla="*/ 251 h 1079"/>
              <a:gd name="T76" fmla="*/ 717 w 909"/>
              <a:gd name="T77" fmla="*/ 251 h 1079"/>
              <a:gd name="T78" fmla="*/ 729 w 909"/>
              <a:gd name="T79" fmla="*/ 300 h 1079"/>
              <a:gd name="T80" fmla="*/ 739 w 909"/>
              <a:gd name="T81" fmla="*/ 350 h 1079"/>
              <a:gd name="T82" fmla="*/ 747 w 909"/>
              <a:gd name="T83" fmla="*/ 399 h 1079"/>
              <a:gd name="T84" fmla="*/ 752 w 909"/>
              <a:gd name="T85" fmla="*/ 449 h 1079"/>
              <a:gd name="T86" fmla="*/ 757 w 909"/>
              <a:gd name="T87" fmla="*/ 449 h 1079"/>
              <a:gd name="T88" fmla="*/ 755 w 909"/>
              <a:gd name="T89" fmla="*/ 450 h 1079"/>
              <a:gd name="T90" fmla="*/ 909 w 909"/>
              <a:gd name="T91" fmla="*/ 539 h 1079"/>
              <a:gd name="T92" fmla="*/ 752 w 909"/>
              <a:gd name="T93" fmla="*/ 629 h 1079"/>
              <a:gd name="T94" fmla="*/ 752 w 909"/>
              <a:gd name="T95" fmla="*/ 632 h 1079"/>
              <a:gd name="T96" fmla="*/ 752 w 909"/>
              <a:gd name="T97" fmla="*/ 632 h 1079"/>
              <a:gd name="T98" fmla="*/ 745 w 909"/>
              <a:gd name="T99" fmla="*/ 689 h 1079"/>
              <a:gd name="T100" fmla="*/ 736 w 909"/>
              <a:gd name="T101" fmla="*/ 746 h 1079"/>
              <a:gd name="T102" fmla="*/ 724 w 909"/>
              <a:gd name="T103" fmla="*/ 801 h 1079"/>
              <a:gd name="T104" fmla="*/ 709 w 909"/>
              <a:gd name="T105" fmla="*/ 855 h 1079"/>
              <a:gd name="T106" fmla="*/ 691 w 909"/>
              <a:gd name="T107" fmla="*/ 909 h 1079"/>
              <a:gd name="T108" fmla="*/ 670 w 909"/>
              <a:gd name="T109" fmla="*/ 963 h 1079"/>
              <a:gd name="T110" fmla="*/ 647 w 909"/>
              <a:gd name="T111" fmla="*/ 1014 h 1079"/>
              <a:gd name="T112" fmla="*/ 620 w 909"/>
              <a:gd name="T113" fmla="*/ 1066 h 1079"/>
              <a:gd name="T114" fmla="*/ 620 w 909"/>
              <a:gd name="T115" fmla="*/ 1066 h 1079"/>
              <a:gd name="T116" fmla="*/ 613 w 909"/>
              <a:gd name="T117" fmla="*/ 1079 h 1079"/>
              <a:gd name="T118" fmla="*/ 442 w 909"/>
              <a:gd name="T119" fmla="*/ 98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9" h="1079">
                <a:moveTo>
                  <a:pt x="442" y="980"/>
                </a:moveTo>
                <a:lnTo>
                  <a:pt x="346" y="925"/>
                </a:lnTo>
                <a:lnTo>
                  <a:pt x="209" y="978"/>
                </a:lnTo>
                <a:lnTo>
                  <a:pt x="189" y="835"/>
                </a:lnTo>
                <a:lnTo>
                  <a:pt x="0" y="725"/>
                </a:lnTo>
                <a:lnTo>
                  <a:pt x="0" y="723"/>
                </a:lnTo>
                <a:lnTo>
                  <a:pt x="0" y="723"/>
                </a:lnTo>
                <a:lnTo>
                  <a:pt x="10" y="706"/>
                </a:lnTo>
                <a:lnTo>
                  <a:pt x="18" y="690"/>
                </a:lnTo>
                <a:lnTo>
                  <a:pt x="24" y="673"/>
                </a:lnTo>
                <a:lnTo>
                  <a:pt x="30" y="655"/>
                </a:lnTo>
                <a:lnTo>
                  <a:pt x="35" y="638"/>
                </a:lnTo>
                <a:lnTo>
                  <a:pt x="39" y="620"/>
                </a:lnTo>
                <a:lnTo>
                  <a:pt x="43" y="602"/>
                </a:lnTo>
                <a:lnTo>
                  <a:pt x="46" y="585"/>
                </a:lnTo>
                <a:lnTo>
                  <a:pt x="47" y="566"/>
                </a:lnTo>
                <a:lnTo>
                  <a:pt x="49" y="548"/>
                </a:lnTo>
                <a:lnTo>
                  <a:pt x="49" y="530"/>
                </a:lnTo>
                <a:lnTo>
                  <a:pt x="47" y="512"/>
                </a:lnTo>
                <a:lnTo>
                  <a:pt x="46" y="493"/>
                </a:lnTo>
                <a:lnTo>
                  <a:pt x="43" y="476"/>
                </a:lnTo>
                <a:lnTo>
                  <a:pt x="39" y="457"/>
                </a:lnTo>
                <a:lnTo>
                  <a:pt x="35" y="439"/>
                </a:lnTo>
                <a:lnTo>
                  <a:pt x="35" y="439"/>
                </a:lnTo>
                <a:lnTo>
                  <a:pt x="27" y="416"/>
                </a:lnTo>
                <a:lnTo>
                  <a:pt x="20" y="395"/>
                </a:lnTo>
                <a:lnTo>
                  <a:pt x="11" y="374"/>
                </a:lnTo>
                <a:lnTo>
                  <a:pt x="0" y="354"/>
                </a:lnTo>
                <a:lnTo>
                  <a:pt x="613" y="0"/>
                </a:lnTo>
                <a:lnTo>
                  <a:pt x="613" y="0"/>
                </a:lnTo>
                <a:lnTo>
                  <a:pt x="629" y="30"/>
                </a:lnTo>
                <a:lnTo>
                  <a:pt x="644" y="60"/>
                </a:lnTo>
                <a:lnTo>
                  <a:pt x="659" y="91"/>
                </a:lnTo>
                <a:lnTo>
                  <a:pt x="672" y="122"/>
                </a:lnTo>
                <a:lnTo>
                  <a:pt x="685" y="154"/>
                </a:lnTo>
                <a:lnTo>
                  <a:pt x="697" y="187"/>
                </a:lnTo>
                <a:lnTo>
                  <a:pt x="708" y="219"/>
                </a:lnTo>
                <a:lnTo>
                  <a:pt x="717" y="251"/>
                </a:lnTo>
                <a:lnTo>
                  <a:pt x="717" y="251"/>
                </a:lnTo>
                <a:lnTo>
                  <a:pt x="729" y="300"/>
                </a:lnTo>
                <a:lnTo>
                  <a:pt x="739" y="350"/>
                </a:lnTo>
                <a:lnTo>
                  <a:pt x="747" y="399"/>
                </a:lnTo>
                <a:lnTo>
                  <a:pt x="752" y="449"/>
                </a:lnTo>
                <a:lnTo>
                  <a:pt x="757" y="449"/>
                </a:lnTo>
                <a:lnTo>
                  <a:pt x="755" y="450"/>
                </a:lnTo>
                <a:lnTo>
                  <a:pt x="909" y="539"/>
                </a:lnTo>
                <a:lnTo>
                  <a:pt x="752" y="629"/>
                </a:lnTo>
                <a:lnTo>
                  <a:pt x="752" y="632"/>
                </a:lnTo>
                <a:lnTo>
                  <a:pt x="752" y="632"/>
                </a:lnTo>
                <a:lnTo>
                  <a:pt x="745" y="689"/>
                </a:lnTo>
                <a:lnTo>
                  <a:pt x="736" y="746"/>
                </a:lnTo>
                <a:lnTo>
                  <a:pt x="724" y="801"/>
                </a:lnTo>
                <a:lnTo>
                  <a:pt x="709" y="855"/>
                </a:lnTo>
                <a:lnTo>
                  <a:pt x="691" y="909"/>
                </a:lnTo>
                <a:lnTo>
                  <a:pt x="670" y="963"/>
                </a:lnTo>
                <a:lnTo>
                  <a:pt x="647" y="1014"/>
                </a:lnTo>
                <a:lnTo>
                  <a:pt x="620" y="1066"/>
                </a:lnTo>
                <a:lnTo>
                  <a:pt x="620" y="1066"/>
                </a:lnTo>
                <a:lnTo>
                  <a:pt x="613" y="1079"/>
                </a:lnTo>
                <a:lnTo>
                  <a:pt x="442" y="9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378"/>
          <p:cNvSpPr/>
          <p:nvPr/>
        </p:nvSpPr>
        <p:spPr bwMode="auto">
          <a:xfrm>
            <a:off x="3025398" y="3499248"/>
            <a:ext cx="1145704" cy="1359976"/>
          </a:xfrm>
          <a:custGeom>
            <a:avLst/>
            <a:gdLst>
              <a:gd name="T0" fmla="*/ 442 w 909"/>
              <a:gd name="T1" fmla="*/ 980 h 1079"/>
              <a:gd name="T2" fmla="*/ 346 w 909"/>
              <a:gd name="T3" fmla="*/ 925 h 1079"/>
              <a:gd name="T4" fmla="*/ 209 w 909"/>
              <a:gd name="T5" fmla="*/ 978 h 1079"/>
              <a:gd name="T6" fmla="*/ 189 w 909"/>
              <a:gd name="T7" fmla="*/ 835 h 1079"/>
              <a:gd name="T8" fmla="*/ 0 w 909"/>
              <a:gd name="T9" fmla="*/ 725 h 1079"/>
              <a:gd name="T10" fmla="*/ 0 w 909"/>
              <a:gd name="T11" fmla="*/ 723 h 1079"/>
              <a:gd name="T12" fmla="*/ 0 w 909"/>
              <a:gd name="T13" fmla="*/ 723 h 1079"/>
              <a:gd name="T14" fmla="*/ 10 w 909"/>
              <a:gd name="T15" fmla="*/ 706 h 1079"/>
              <a:gd name="T16" fmla="*/ 18 w 909"/>
              <a:gd name="T17" fmla="*/ 690 h 1079"/>
              <a:gd name="T18" fmla="*/ 24 w 909"/>
              <a:gd name="T19" fmla="*/ 673 h 1079"/>
              <a:gd name="T20" fmla="*/ 30 w 909"/>
              <a:gd name="T21" fmla="*/ 655 h 1079"/>
              <a:gd name="T22" fmla="*/ 35 w 909"/>
              <a:gd name="T23" fmla="*/ 638 h 1079"/>
              <a:gd name="T24" fmla="*/ 39 w 909"/>
              <a:gd name="T25" fmla="*/ 620 h 1079"/>
              <a:gd name="T26" fmla="*/ 43 w 909"/>
              <a:gd name="T27" fmla="*/ 602 h 1079"/>
              <a:gd name="T28" fmla="*/ 46 w 909"/>
              <a:gd name="T29" fmla="*/ 585 h 1079"/>
              <a:gd name="T30" fmla="*/ 47 w 909"/>
              <a:gd name="T31" fmla="*/ 566 h 1079"/>
              <a:gd name="T32" fmla="*/ 49 w 909"/>
              <a:gd name="T33" fmla="*/ 548 h 1079"/>
              <a:gd name="T34" fmla="*/ 49 w 909"/>
              <a:gd name="T35" fmla="*/ 530 h 1079"/>
              <a:gd name="T36" fmla="*/ 47 w 909"/>
              <a:gd name="T37" fmla="*/ 512 h 1079"/>
              <a:gd name="T38" fmla="*/ 46 w 909"/>
              <a:gd name="T39" fmla="*/ 493 h 1079"/>
              <a:gd name="T40" fmla="*/ 43 w 909"/>
              <a:gd name="T41" fmla="*/ 476 h 1079"/>
              <a:gd name="T42" fmla="*/ 39 w 909"/>
              <a:gd name="T43" fmla="*/ 457 h 1079"/>
              <a:gd name="T44" fmla="*/ 35 w 909"/>
              <a:gd name="T45" fmla="*/ 439 h 1079"/>
              <a:gd name="T46" fmla="*/ 35 w 909"/>
              <a:gd name="T47" fmla="*/ 439 h 1079"/>
              <a:gd name="T48" fmla="*/ 27 w 909"/>
              <a:gd name="T49" fmla="*/ 416 h 1079"/>
              <a:gd name="T50" fmla="*/ 20 w 909"/>
              <a:gd name="T51" fmla="*/ 395 h 1079"/>
              <a:gd name="T52" fmla="*/ 11 w 909"/>
              <a:gd name="T53" fmla="*/ 374 h 1079"/>
              <a:gd name="T54" fmla="*/ 0 w 909"/>
              <a:gd name="T55" fmla="*/ 354 h 1079"/>
              <a:gd name="T56" fmla="*/ 613 w 909"/>
              <a:gd name="T57" fmla="*/ 0 h 1079"/>
              <a:gd name="T58" fmla="*/ 613 w 909"/>
              <a:gd name="T59" fmla="*/ 0 h 1079"/>
              <a:gd name="T60" fmla="*/ 629 w 909"/>
              <a:gd name="T61" fmla="*/ 30 h 1079"/>
              <a:gd name="T62" fmla="*/ 644 w 909"/>
              <a:gd name="T63" fmla="*/ 60 h 1079"/>
              <a:gd name="T64" fmla="*/ 659 w 909"/>
              <a:gd name="T65" fmla="*/ 91 h 1079"/>
              <a:gd name="T66" fmla="*/ 672 w 909"/>
              <a:gd name="T67" fmla="*/ 122 h 1079"/>
              <a:gd name="T68" fmla="*/ 685 w 909"/>
              <a:gd name="T69" fmla="*/ 154 h 1079"/>
              <a:gd name="T70" fmla="*/ 697 w 909"/>
              <a:gd name="T71" fmla="*/ 187 h 1079"/>
              <a:gd name="T72" fmla="*/ 708 w 909"/>
              <a:gd name="T73" fmla="*/ 219 h 1079"/>
              <a:gd name="T74" fmla="*/ 717 w 909"/>
              <a:gd name="T75" fmla="*/ 251 h 1079"/>
              <a:gd name="T76" fmla="*/ 717 w 909"/>
              <a:gd name="T77" fmla="*/ 251 h 1079"/>
              <a:gd name="T78" fmla="*/ 729 w 909"/>
              <a:gd name="T79" fmla="*/ 300 h 1079"/>
              <a:gd name="T80" fmla="*/ 739 w 909"/>
              <a:gd name="T81" fmla="*/ 350 h 1079"/>
              <a:gd name="T82" fmla="*/ 747 w 909"/>
              <a:gd name="T83" fmla="*/ 399 h 1079"/>
              <a:gd name="T84" fmla="*/ 752 w 909"/>
              <a:gd name="T85" fmla="*/ 449 h 1079"/>
              <a:gd name="T86" fmla="*/ 757 w 909"/>
              <a:gd name="T87" fmla="*/ 449 h 1079"/>
              <a:gd name="T88" fmla="*/ 755 w 909"/>
              <a:gd name="T89" fmla="*/ 450 h 1079"/>
              <a:gd name="T90" fmla="*/ 909 w 909"/>
              <a:gd name="T91" fmla="*/ 539 h 1079"/>
              <a:gd name="T92" fmla="*/ 752 w 909"/>
              <a:gd name="T93" fmla="*/ 629 h 1079"/>
              <a:gd name="T94" fmla="*/ 752 w 909"/>
              <a:gd name="T95" fmla="*/ 632 h 1079"/>
              <a:gd name="T96" fmla="*/ 752 w 909"/>
              <a:gd name="T97" fmla="*/ 632 h 1079"/>
              <a:gd name="T98" fmla="*/ 745 w 909"/>
              <a:gd name="T99" fmla="*/ 689 h 1079"/>
              <a:gd name="T100" fmla="*/ 736 w 909"/>
              <a:gd name="T101" fmla="*/ 746 h 1079"/>
              <a:gd name="T102" fmla="*/ 724 w 909"/>
              <a:gd name="T103" fmla="*/ 801 h 1079"/>
              <a:gd name="T104" fmla="*/ 709 w 909"/>
              <a:gd name="T105" fmla="*/ 855 h 1079"/>
              <a:gd name="T106" fmla="*/ 691 w 909"/>
              <a:gd name="T107" fmla="*/ 909 h 1079"/>
              <a:gd name="T108" fmla="*/ 670 w 909"/>
              <a:gd name="T109" fmla="*/ 963 h 1079"/>
              <a:gd name="T110" fmla="*/ 647 w 909"/>
              <a:gd name="T111" fmla="*/ 1014 h 1079"/>
              <a:gd name="T112" fmla="*/ 620 w 909"/>
              <a:gd name="T113" fmla="*/ 1066 h 1079"/>
              <a:gd name="T114" fmla="*/ 620 w 909"/>
              <a:gd name="T115" fmla="*/ 1066 h 1079"/>
              <a:gd name="T116" fmla="*/ 613 w 909"/>
              <a:gd name="T117" fmla="*/ 1079 h 1079"/>
              <a:gd name="T118" fmla="*/ 442 w 909"/>
              <a:gd name="T119" fmla="*/ 98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9" h="1079">
                <a:moveTo>
                  <a:pt x="442" y="980"/>
                </a:moveTo>
                <a:lnTo>
                  <a:pt x="346" y="925"/>
                </a:lnTo>
                <a:lnTo>
                  <a:pt x="209" y="978"/>
                </a:lnTo>
                <a:lnTo>
                  <a:pt x="189" y="835"/>
                </a:lnTo>
                <a:lnTo>
                  <a:pt x="0" y="725"/>
                </a:lnTo>
                <a:lnTo>
                  <a:pt x="0" y="723"/>
                </a:lnTo>
                <a:lnTo>
                  <a:pt x="0" y="723"/>
                </a:lnTo>
                <a:lnTo>
                  <a:pt x="10" y="706"/>
                </a:lnTo>
                <a:lnTo>
                  <a:pt x="18" y="690"/>
                </a:lnTo>
                <a:lnTo>
                  <a:pt x="24" y="673"/>
                </a:lnTo>
                <a:lnTo>
                  <a:pt x="30" y="655"/>
                </a:lnTo>
                <a:lnTo>
                  <a:pt x="35" y="638"/>
                </a:lnTo>
                <a:lnTo>
                  <a:pt x="39" y="620"/>
                </a:lnTo>
                <a:lnTo>
                  <a:pt x="43" y="602"/>
                </a:lnTo>
                <a:lnTo>
                  <a:pt x="46" y="585"/>
                </a:lnTo>
                <a:lnTo>
                  <a:pt x="47" y="566"/>
                </a:lnTo>
                <a:lnTo>
                  <a:pt x="49" y="548"/>
                </a:lnTo>
                <a:lnTo>
                  <a:pt x="49" y="530"/>
                </a:lnTo>
                <a:lnTo>
                  <a:pt x="47" y="512"/>
                </a:lnTo>
                <a:lnTo>
                  <a:pt x="46" y="493"/>
                </a:lnTo>
                <a:lnTo>
                  <a:pt x="43" y="476"/>
                </a:lnTo>
                <a:lnTo>
                  <a:pt x="39" y="457"/>
                </a:lnTo>
                <a:lnTo>
                  <a:pt x="35" y="439"/>
                </a:lnTo>
                <a:lnTo>
                  <a:pt x="35" y="439"/>
                </a:lnTo>
                <a:lnTo>
                  <a:pt x="27" y="416"/>
                </a:lnTo>
                <a:lnTo>
                  <a:pt x="20" y="395"/>
                </a:lnTo>
                <a:lnTo>
                  <a:pt x="11" y="374"/>
                </a:lnTo>
                <a:lnTo>
                  <a:pt x="0" y="354"/>
                </a:lnTo>
                <a:lnTo>
                  <a:pt x="613" y="0"/>
                </a:lnTo>
                <a:lnTo>
                  <a:pt x="613" y="0"/>
                </a:lnTo>
                <a:lnTo>
                  <a:pt x="629" y="30"/>
                </a:lnTo>
                <a:lnTo>
                  <a:pt x="644" y="60"/>
                </a:lnTo>
                <a:lnTo>
                  <a:pt x="659" y="91"/>
                </a:lnTo>
                <a:lnTo>
                  <a:pt x="672" y="122"/>
                </a:lnTo>
                <a:lnTo>
                  <a:pt x="685" y="154"/>
                </a:lnTo>
                <a:lnTo>
                  <a:pt x="697" y="187"/>
                </a:lnTo>
                <a:lnTo>
                  <a:pt x="708" y="219"/>
                </a:lnTo>
                <a:lnTo>
                  <a:pt x="717" y="251"/>
                </a:lnTo>
                <a:lnTo>
                  <a:pt x="717" y="251"/>
                </a:lnTo>
                <a:lnTo>
                  <a:pt x="729" y="300"/>
                </a:lnTo>
                <a:lnTo>
                  <a:pt x="739" y="350"/>
                </a:lnTo>
                <a:lnTo>
                  <a:pt x="747" y="399"/>
                </a:lnTo>
                <a:lnTo>
                  <a:pt x="752" y="449"/>
                </a:lnTo>
                <a:lnTo>
                  <a:pt x="757" y="449"/>
                </a:lnTo>
                <a:lnTo>
                  <a:pt x="755" y="450"/>
                </a:lnTo>
                <a:lnTo>
                  <a:pt x="909" y="539"/>
                </a:lnTo>
                <a:lnTo>
                  <a:pt x="752" y="629"/>
                </a:lnTo>
                <a:lnTo>
                  <a:pt x="752" y="632"/>
                </a:lnTo>
                <a:lnTo>
                  <a:pt x="752" y="632"/>
                </a:lnTo>
                <a:lnTo>
                  <a:pt x="745" y="689"/>
                </a:lnTo>
                <a:lnTo>
                  <a:pt x="736" y="746"/>
                </a:lnTo>
                <a:lnTo>
                  <a:pt x="724" y="801"/>
                </a:lnTo>
                <a:lnTo>
                  <a:pt x="709" y="855"/>
                </a:lnTo>
                <a:lnTo>
                  <a:pt x="691" y="909"/>
                </a:lnTo>
                <a:lnTo>
                  <a:pt x="670" y="963"/>
                </a:lnTo>
                <a:lnTo>
                  <a:pt x="647" y="1014"/>
                </a:lnTo>
                <a:lnTo>
                  <a:pt x="620" y="1066"/>
                </a:lnTo>
                <a:lnTo>
                  <a:pt x="620" y="1066"/>
                </a:lnTo>
                <a:lnTo>
                  <a:pt x="613" y="1079"/>
                </a:lnTo>
                <a:lnTo>
                  <a:pt x="442" y="9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379"/>
          <p:cNvSpPr>
            <a:spLocks noEditPoints="1"/>
          </p:cNvSpPr>
          <p:nvPr/>
        </p:nvSpPr>
        <p:spPr bwMode="auto">
          <a:xfrm>
            <a:off x="3015315" y="3489164"/>
            <a:ext cx="1168391" cy="1378882"/>
          </a:xfrm>
          <a:custGeom>
            <a:avLst/>
            <a:gdLst>
              <a:gd name="T0" fmla="*/ 618 w 927"/>
              <a:gd name="T1" fmla="*/ 15 h 1094"/>
              <a:gd name="T2" fmla="*/ 649 w 927"/>
              <a:gd name="T3" fmla="*/ 75 h 1094"/>
              <a:gd name="T4" fmla="*/ 676 w 927"/>
              <a:gd name="T5" fmla="*/ 135 h 1094"/>
              <a:gd name="T6" fmla="*/ 701 w 927"/>
              <a:gd name="T7" fmla="*/ 197 h 1094"/>
              <a:gd name="T8" fmla="*/ 720 w 927"/>
              <a:gd name="T9" fmla="*/ 261 h 1094"/>
              <a:gd name="T10" fmla="*/ 732 w 927"/>
              <a:gd name="T11" fmla="*/ 309 h 1094"/>
              <a:gd name="T12" fmla="*/ 749 w 927"/>
              <a:gd name="T13" fmla="*/ 408 h 1094"/>
              <a:gd name="T14" fmla="*/ 763 w 927"/>
              <a:gd name="T15" fmla="*/ 457 h 1094"/>
              <a:gd name="T16" fmla="*/ 906 w 927"/>
              <a:gd name="T17" fmla="*/ 547 h 1094"/>
              <a:gd name="T18" fmla="*/ 755 w 927"/>
              <a:gd name="T19" fmla="*/ 633 h 1094"/>
              <a:gd name="T20" fmla="*/ 755 w 927"/>
              <a:gd name="T21" fmla="*/ 640 h 1094"/>
              <a:gd name="T22" fmla="*/ 738 w 927"/>
              <a:gd name="T23" fmla="*/ 752 h 1094"/>
              <a:gd name="T24" fmla="*/ 711 w 927"/>
              <a:gd name="T25" fmla="*/ 862 h 1094"/>
              <a:gd name="T26" fmla="*/ 672 w 927"/>
              <a:gd name="T27" fmla="*/ 968 h 1094"/>
              <a:gd name="T28" fmla="*/ 622 w 927"/>
              <a:gd name="T29" fmla="*/ 1071 h 1094"/>
              <a:gd name="T30" fmla="*/ 618 w 927"/>
              <a:gd name="T31" fmla="*/ 1079 h 1094"/>
              <a:gd name="T32" fmla="*/ 359 w 927"/>
              <a:gd name="T33" fmla="*/ 929 h 1094"/>
              <a:gd name="T34" fmla="*/ 350 w 927"/>
              <a:gd name="T35" fmla="*/ 929 h 1094"/>
              <a:gd name="T36" fmla="*/ 203 w 927"/>
              <a:gd name="T37" fmla="*/ 844 h 1094"/>
              <a:gd name="T38" fmla="*/ 198 w 927"/>
              <a:gd name="T39" fmla="*/ 836 h 1094"/>
              <a:gd name="T40" fmla="*/ 15 w 927"/>
              <a:gd name="T41" fmla="*/ 731 h 1094"/>
              <a:gd name="T42" fmla="*/ 31 w 927"/>
              <a:gd name="T43" fmla="*/ 697 h 1094"/>
              <a:gd name="T44" fmla="*/ 45 w 927"/>
              <a:gd name="T45" fmla="*/ 663 h 1094"/>
              <a:gd name="T46" fmla="*/ 53 w 927"/>
              <a:gd name="T47" fmla="*/ 627 h 1094"/>
              <a:gd name="T48" fmla="*/ 59 w 927"/>
              <a:gd name="T49" fmla="*/ 592 h 1094"/>
              <a:gd name="T50" fmla="*/ 62 w 927"/>
              <a:gd name="T51" fmla="*/ 555 h 1094"/>
              <a:gd name="T52" fmla="*/ 61 w 927"/>
              <a:gd name="T53" fmla="*/ 519 h 1094"/>
              <a:gd name="T54" fmla="*/ 55 w 927"/>
              <a:gd name="T55" fmla="*/ 482 h 1094"/>
              <a:gd name="T56" fmla="*/ 47 w 927"/>
              <a:gd name="T57" fmla="*/ 446 h 1094"/>
              <a:gd name="T58" fmla="*/ 42 w 927"/>
              <a:gd name="T59" fmla="*/ 424 h 1094"/>
              <a:gd name="T60" fmla="*/ 26 w 927"/>
              <a:gd name="T61" fmla="*/ 384 h 1094"/>
              <a:gd name="T62" fmla="*/ 618 w 927"/>
              <a:gd name="T63" fmla="*/ 15 h 1094"/>
              <a:gd name="T64" fmla="*/ 1 w 927"/>
              <a:gd name="T65" fmla="*/ 359 h 1094"/>
              <a:gd name="T66" fmla="*/ 12 w 927"/>
              <a:gd name="T67" fmla="*/ 381 h 1094"/>
              <a:gd name="T68" fmla="*/ 30 w 927"/>
              <a:gd name="T69" fmla="*/ 424 h 1094"/>
              <a:gd name="T70" fmla="*/ 38 w 927"/>
              <a:gd name="T71" fmla="*/ 448 h 1094"/>
              <a:gd name="T72" fmla="*/ 46 w 927"/>
              <a:gd name="T73" fmla="*/ 484 h 1094"/>
              <a:gd name="T74" fmla="*/ 50 w 927"/>
              <a:gd name="T75" fmla="*/ 520 h 1094"/>
              <a:gd name="T76" fmla="*/ 51 w 927"/>
              <a:gd name="T77" fmla="*/ 556 h 1094"/>
              <a:gd name="T78" fmla="*/ 49 w 927"/>
              <a:gd name="T79" fmla="*/ 592 h 1094"/>
              <a:gd name="T80" fmla="*/ 42 w 927"/>
              <a:gd name="T81" fmla="*/ 627 h 1094"/>
              <a:gd name="T82" fmla="*/ 32 w 927"/>
              <a:gd name="T83" fmla="*/ 662 h 1094"/>
              <a:gd name="T84" fmla="*/ 20 w 927"/>
              <a:gd name="T85" fmla="*/ 696 h 1094"/>
              <a:gd name="T86" fmla="*/ 4 w 927"/>
              <a:gd name="T87" fmla="*/ 729 h 1094"/>
              <a:gd name="T88" fmla="*/ 193 w 927"/>
              <a:gd name="T89" fmla="*/ 845 h 1094"/>
              <a:gd name="T90" fmla="*/ 354 w 927"/>
              <a:gd name="T91" fmla="*/ 939 h 1094"/>
              <a:gd name="T92" fmla="*/ 622 w 927"/>
              <a:gd name="T93" fmla="*/ 1094 h 1094"/>
              <a:gd name="T94" fmla="*/ 632 w 927"/>
              <a:gd name="T95" fmla="*/ 1076 h 1094"/>
              <a:gd name="T96" fmla="*/ 659 w 927"/>
              <a:gd name="T97" fmla="*/ 1025 h 1094"/>
              <a:gd name="T98" fmla="*/ 705 w 927"/>
              <a:gd name="T99" fmla="*/ 918 h 1094"/>
              <a:gd name="T100" fmla="*/ 737 w 927"/>
              <a:gd name="T101" fmla="*/ 809 h 1094"/>
              <a:gd name="T102" fmla="*/ 759 w 927"/>
              <a:gd name="T103" fmla="*/ 697 h 1094"/>
              <a:gd name="T104" fmla="*/ 927 w 927"/>
              <a:gd name="T105" fmla="*/ 547 h 1094"/>
              <a:gd name="T106" fmla="*/ 765 w 927"/>
              <a:gd name="T107" fmla="*/ 457 h 1094"/>
              <a:gd name="T108" fmla="*/ 760 w 927"/>
              <a:gd name="T109" fmla="*/ 407 h 1094"/>
              <a:gd name="T110" fmla="*/ 743 w 927"/>
              <a:gd name="T111" fmla="*/ 308 h 1094"/>
              <a:gd name="T112" fmla="*/ 730 w 927"/>
              <a:gd name="T113" fmla="*/ 258 h 1094"/>
              <a:gd name="T114" fmla="*/ 709 w 927"/>
              <a:gd name="T115" fmla="*/ 191 h 1094"/>
              <a:gd name="T116" fmla="*/ 684 w 927"/>
              <a:gd name="T117" fmla="*/ 126 h 1094"/>
              <a:gd name="T118" fmla="*/ 655 w 927"/>
              <a:gd name="T119" fmla="*/ 61 h 1094"/>
              <a:gd name="T120" fmla="*/ 622 w 927"/>
              <a:gd name="T121" fmla="*/ 0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7" h="1094">
                <a:moveTo>
                  <a:pt x="618" y="15"/>
                </a:moveTo>
                <a:lnTo>
                  <a:pt x="618" y="15"/>
                </a:lnTo>
                <a:lnTo>
                  <a:pt x="635" y="45"/>
                </a:lnTo>
                <a:lnTo>
                  <a:pt x="649" y="75"/>
                </a:lnTo>
                <a:lnTo>
                  <a:pt x="663" y="104"/>
                </a:lnTo>
                <a:lnTo>
                  <a:pt x="676" y="135"/>
                </a:lnTo>
                <a:lnTo>
                  <a:pt x="689" y="166"/>
                </a:lnTo>
                <a:lnTo>
                  <a:pt x="701" y="197"/>
                </a:lnTo>
                <a:lnTo>
                  <a:pt x="710" y="230"/>
                </a:lnTo>
                <a:lnTo>
                  <a:pt x="720" y="261"/>
                </a:lnTo>
                <a:lnTo>
                  <a:pt x="720" y="261"/>
                </a:lnTo>
                <a:lnTo>
                  <a:pt x="732" y="309"/>
                </a:lnTo>
                <a:lnTo>
                  <a:pt x="741" y="358"/>
                </a:lnTo>
                <a:lnTo>
                  <a:pt x="749" y="408"/>
                </a:lnTo>
                <a:lnTo>
                  <a:pt x="755" y="457"/>
                </a:lnTo>
                <a:lnTo>
                  <a:pt x="763" y="457"/>
                </a:lnTo>
                <a:lnTo>
                  <a:pt x="760" y="463"/>
                </a:lnTo>
                <a:lnTo>
                  <a:pt x="906" y="547"/>
                </a:lnTo>
                <a:lnTo>
                  <a:pt x="760" y="631"/>
                </a:lnTo>
                <a:lnTo>
                  <a:pt x="755" y="633"/>
                </a:lnTo>
                <a:lnTo>
                  <a:pt x="755" y="640"/>
                </a:lnTo>
                <a:lnTo>
                  <a:pt x="755" y="640"/>
                </a:lnTo>
                <a:lnTo>
                  <a:pt x="748" y="696"/>
                </a:lnTo>
                <a:lnTo>
                  <a:pt x="738" y="752"/>
                </a:lnTo>
                <a:lnTo>
                  <a:pt x="726" y="808"/>
                </a:lnTo>
                <a:lnTo>
                  <a:pt x="711" y="862"/>
                </a:lnTo>
                <a:lnTo>
                  <a:pt x="694" y="916"/>
                </a:lnTo>
                <a:lnTo>
                  <a:pt x="672" y="968"/>
                </a:lnTo>
                <a:lnTo>
                  <a:pt x="649" y="1021"/>
                </a:lnTo>
                <a:lnTo>
                  <a:pt x="622" y="1071"/>
                </a:lnTo>
                <a:lnTo>
                  <a:pt x="622" y="1071"/>
                </a:lnTo>
                <a:lnTo>
                  <a:pt x="618" y="1079"/>
                </a:lnTo>
                <a:lnTo>
                  <a:pt x="452" y="983"/>
                </a:lnTo>
                <a:lnTo>
                  <a:pt x="359" y="929"/>
                </a:lnTo>
                <a:lnTo>
                  <a:pt x="354" y="926"/>
                </a:lnTo>
                <a:lnTo>
                  <a:pt x="350" y="929"/>
                </a:lnTo>
                <a:lnTo>
                  <a:pt x="223" y="979"/>
                </a:lnTo>
                <a:lnTo>
                  <a:pt x="203" y="844"/>
                </a:lnTo>
                <a:lnTo>
                  <a:pt x="203" y="839"/>
                </a:lnTo>
                <a:lnTo>
                  <a:pt x="198" y="836"/>
                </a:lnTo>
                <a:lnTo>
                  <a:pt x="15" y="731"/>
                </a:lnTo>
                <a:lnTo>
                  <a:pt x="15" y="731"/>
                </a:lnTo>
                <a:lnTo>
                  <a:pt x="23" y="714"/>
                </a:lnTo>
                <a:lnTo>
                  <a:pt x="31" y="697"/>
                </a:lnTo>
                <a:lnTo>
                  <a:pt x="38" y="681"/>
                </a:lnTo>
                <a:lnTo>
                  <a:pt x="45" y="663"/>
                </a:lnTo>
                <a:lnTo>
                  <a:pt x="49" y="646"/>
                </a:lnTo>
                <a:lnTo>
                  <a:pt x="53" y="627"/>
                </a:lnTo>
                <a:lnTo>
                  <a:pt x="57" y="609"/>
                </a:lnTo>
                <a:lnTo>
                  <a:pt x="59" y="592"/>
                </a:lnTo>
                <a:lnTo>
                  <a:pt x="61" y="573"/>
                </a:lnTo>
                <a:lnTo>
                  <a:pt x="62" y="555"/>
                </a:lnTo>
                <a:lnTo>
                  <a:pt x="62" y="536"/>
                </a:lnTo>
                <a:lnTo>
                  <a:pt x="61" y="519"/>
                </a:lnTo>
                <a:lnTo>
                  <a:pt x="58" y="500"/>
                </a:lnTo>
                <a:lnTo>
                  <a:pt x="55" y="482"/>
                </a:lnTo>
                <a:lnTo>
                  <a:pt x="53" y="463"/>
                </a:lnTo>
                <a:lnTo>
                  <a:pt x="47" y="446"/>
                </a:lnTo>
                <a:lnTo>
                  <a:pt x="47" y="446"/>
                </a:lnTo>
                <a:lnTo>
                  <a:pt x="42" y="424"/>
                </a:lnTo>
                <a:lnTo>
                  <a:pt x="34" y="404"/>
                </a:lnTo>
                <a:lnTo>
                  <a:pt x="26" y="384"/>
                </a:lnTo>
                <a:lnTo>
                  <a:pt x="15" y="363"/>
                </a:lnTo>
                <a:lnTo>
                  <a:pt x="618" y="15"/>
                </a:lnTo>
                <a:close/>
                <a:moveTo>
                  <a:pt x="622" y="0"/>
                </a:moveTo>
                <a:lnTo>
                  <a:pt x="1" y="359"/>
                </a:lnTo>
                <a:lnTo>
                  <a:pt x="1" y="359"/>
                </a:lnTo>
                <a:lnTo>
                  <a:pt x="12" y="381"/>
                </a:lnTo>
                <a:lnTo>
                  <a:pt x="22" y="403"/>
                </a:lnTo>
                <a:lnTo>
                  <a:pt x="30" y="424"/>
                </a:lnTo>
                <a:lnTo>
                  <a:pt x="38" y="448"/>
                </a:lnTo>
                <a:lnTo>
                  <a:pt x="38" y="448"/>
                </a:lnTo>
                <a:lnTo>
                  <a:pt x="42" y="466"/>
                </a:lnTo>
                <a:lnTo>
                  <a:pt x="46" y="484"/>
                </a:lnTo>
                <a:lnTo>
                  <a:pt x="49" y="502"/>
                </a:lnTo>
                <a:lnTo>
                  <a:pt x="50" y="520"/>
                </a:lnTo>
                <a:lnTo>
                  <a:pt x="51" y="538"/>
                </a:lnTo>
                <a:lnTo>
                  <a:pt x="51" y="556"/>
                </a:lnTo>
                <a:lnTo>
                  <a:pt x="50" y="574"/>
                </a:lnTo>
                <a:lnTo>
                  <a:pt x="49" y="592"/>
                </a:lnTo>
                <a:lnTo>
                  <a:pt x="46" y="609"/>
                </a:lnTo>
                <a:lnTo>
                  <a:pt x="42" y="627"/>
                </a:lnTo>
                <a:lnTo>
                  <a:pt x="38" y="644"/>
                </a:lnTo>
                <a:lnTo>
                  <a:pt x="32" y="662"/>
                </a:lnTo>
                <a:lnTo>
                  <a:pt x="27" y="679"/>
                </a:lnTo>
                <a:lnTo>
                  <a:pt x="20" y="696"/>
                </a:lnTo>
                <a:lnTo>
                  <a:pt x="12" y="712"/>
                </a:lnTo>
                <a:lnTo>
                  <a:pt x="4" y="729"/>
                </a:lnTo>
                <a:lnTo>
                  <a:pt x="0" y="735"/>
                </a:lnTo>
                <a:lnTo>
                  <a:pt x="193" y="845"/>
                </a:lnTo>
                <a:lnTo>
                  <a:pt x="213" y="994"/>
                </a:lnTo>
                <a:lnTo>
                  <a:pt x="354" y="939"/>
                </a:lnTo>
                <a:lnTo>
                  <a:pt x="447" y="993"/>
                </a:lnTo>
                <a:lnTo>
                  <a:pt x="622" y="1094"/>
                </a:lnTo>
                <a:lnTo>
                  <a:pt x="622" y="1094"/>
                </a:lnTo>
                <a:lnTo>
                  <a:pt x="632" y="1076"/>
                </a:lnTo>
                <a:lnTo>
                  <a:pt x="632" y="1076"/>
                </a:lnTo>
                <a:lnTo>
                  <a:pt x="659" y="1025"/>
                </a:lnTo>
                <a:lnTo>
                  <a:pt x="683" y="972"/>
                </a:lnTo>
                <a:lnTo>
                  <a:pt x="705" y="918"/>
                </a:lnTo>
                <a:lnTo>
                  <a:pt x="722" y="864"/>
                </a:lnTo>
                <a:lnTo>
                  <a:pt x="737" y="809"/>
                </a:lnTo>
                <a:lnTo>
                  <a:pt x="749" y="754"/>
                </a:lnTo>
                <a:lnTo>
                  <a:pt x="759" y="697"/>
                </a:lnTo>
                <a:lnTo>
                  <a:pt x="765" y="640"/>
                </a:lnTo>
                <a:lnTo>
                  <a:pt x="927" y="547"/>
                </a:lnTo>
                <a:lnTo>
                  <a:pt x="765" y="454"/>
                </a:lnTo>
                <a:lnTo>
                  <a:pt x="765" y="457"/>
                </a:lnTo>
                <a:lnTo>
                  <a:pt x="765" y="457"/>
                </a:lnTo>
                <a:lnTo>
                  <a:pt x="760" y="407"/>
                </a:lnTo>
                <a:lnTo>
                  <a:pt x="752" y="357"/>
                </a:lnTo>
                <a:lnTo>
                  <a:pt x="743" y="308"/>
                </a:lnTo>
                <a:lnTo>
                  <a:pt x="730" y="258"/>
                </a:lnTo>
                <a:lnTo>
                  <a:pt x="730" y="258"/>
                </a:lnTo>
                <a:lnTo>
                  <a:pt x="720" y="224"/>
                </a:lnTo>
                <a:lnTo>
                  <a:pt x="709" y="191"/>
                </a:lnTo>
                <a:lnTo>
                  <a:pt x="697" y="158"/>
                </a:lnTo>
                <a:lnTo>
                  <a:pt x="684" y="126"/>
                </a:lnTo>
                <a:lnTo>
                  <a:pt x="671" y="93"/>
                </a:lnTo>
                <a:lnTo>
                  <a:pt x="655" y="61"/>
                </a:lnTo>
                <a:lnTo>
                  <a:pt x="640" y="31"/>
                </a:lnTo>
                <a:lnTo>
                  <a:pt x="622" y="0"/>
                </a:lnTo>
                <a:close/>
              </a:path>
            </a:pathLst>
          </a:custGeom>
          <a:solidFill>
            <a:srgbClr val="4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380"/>
          <p:cNvSpPr/>
          <p:nvPr/>
        </p:nvSpPr>
        <p:spPr bwMode="auto">
          <a:xfrm>
            <a:off x="3034221" y="3508071"/>
            <a:ext cx="1123017" cy="1341070"/>
          </a:xfrm>
          <a:custGeom>
            <a:avLst/>
            <a:gdLst>
              <a:gd name="T0" fmla="*/ 603 w 891"/>
              <a:gd name="T1" fmla="*/ 0 h 1064"/>
              <a:gd name="T2" fmla="*/ 634 w 891"/>
              <a:gd name="T3" fmla="*/ 60 h 1064"/>
              <a:gd name="T4" fmla="*/ 661 w 891"/>
              <a:gd name="T5" fmla="*/ 120 h 1064"/>
              <a:gd name="T6" fmla="*/ 686 w 891"/>
              <a:gd name="T7" fmla="*/ 182 h 1064"/>
              <a:gd name="T8" fmla="*/ 705 w 891"/>
              <a:gd name="T9" fmla="*/ 246 h 1064"/>
              <a:gd name="T10" fmla="*/ 717 w 891"/>
              <a:gd name="T11" fmla="*/ 294 h 1064"/>
              <a:gd name="T12" fmla="*/ 734 w 891"/>
              <a:gd name="T13" fmla="*/ 393 h 1064"/>
              <a:gd name="T14" fmla="*/ 748 w 891"/>
              <a:gd name="T15" fmla="*/ 442 h 1064"/>
              <a:gd name="T16" fmla="*/ 891 w 891"/>
              <a:gd name="T17" fmla="*/ 532 h 1064"/>
              <a:gd name="T18" fmla="*/ 740 w 891"/>
              <a:gd name="T19" fmla="*/ 618 h 1064"/>
              <a:gd name="T20" fmla="*/ 740 w 891"/>
              <a:gd name="T21" fmla="*/ 625 h 1064"/>
              <a:gd name="T22" fmla="*/ 723 w 891"/>
              <a:gd name="T23" fmla="*/ 737 h 1064"/>
              <a:gd name="T24" fmla="*/ 696 w 891"/>
              <a:gd name="T25" fmla="*/ 847 h 1064"/>
              <a:gd name="T26" fmla="*/ 657 w 891"/>
              <a:gd name="T27" fmla="*/ 953 h 1064"/>
              <a:gd name="T28" fmla="*/ 607 w 891"/>
              <a:gd name="T29" fmla="*/ 1056 h 1064"/>
              <a:gd name="T30" fmla="*/ 603 w 891"/>
              <a:gd name="T31" fmla="*/ 1064 h 1064"/>
              <a:gd name="T32" fmla="*/ 344 w 891"/>
              <a:gd name="T33" fmla="*/ 914 h 1064"/>
              <a:gd name="T34" fmla="*/ 335 w 891"/>
              <a:gd name="T35" fmla="*/ 914 h 1064"/>
              <a:gd name="T36" fmla="*/ 188 w 891"/>
              <a:gd name="T37" fmla="*/ 829 h 1064"/>
              <a:gd name="T38" fmla="*/ 183 w 891"/>
              <a:gd name="T39" fmla="*/ 821 h 1064"/>
              <a:gd name="T40" fmla="*/ 0 w 891"/>
              <a:gd name="T41" fmla="*/ 716 h 1064"/>
              <a:gd name="T42" fmla="*/ 16 w 891"/>
              <a:gd name="T43" fmla="*/ 682 h 1064"/>
              <a:gd name="T44" fmla="*/ 30 w 891"/>
              <a:gd name="T45" fmla="*/ 648 h 1064"/>
              <a:gd name="T46" fmla="*/ 38 w 891"/>
              <a:gd name="T47" fmla="*/ 612 h 1064"/>
              <a:gd name="T48" fmla="*/ 44 w 891"/>
              <a:gd name="T49" fmla="*/ 577 h 1064"/>
              <a:gd name="T50" fmla="*/ 47 w 891"/>
              <a:gd name="T51" fmla="*/ 540 h 1064"/>
              <a:gd name="T52" fmla="*/ 46 w 891"/>
              <a:gd name="T53" fmla="*/ 504 h 1064"/>
              <a:gd name="T54" fmla="*/ 40 w 891"/>
              <a:gd name="T55" fmla="*/ 467 h 1064"/>
              <a:gd name="T56" fmla="*/ 32 w 891"/>
              <a:gd name="T57" fmla="*/ 431 h 1064"/>
              <a:gd name="T58" fmla="*/ 27 w 891"/>
              <a:gd name="T59" fmla="*/ 409 h 1064"/>
              <a:gd name="T60" fmla="*/ 11 w 891"/>
              <a:gd name="T61" fmla="*/ 369 h 1064"/>
              <a:gd name="T62" fmla="*/ 603 w 891"/>
              <a:gd name="T63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1" h="1064">
                <a:moveTo>
                  <a:pt x="603" y="0"/>
                </a:moveTo>
                <a:lnTo>
                  <a:pt x="603" y="0"/>
                </a:lnTo>
                <a:lnTo>
                  <a:pt x="620" y="30"/>
                </a:lnTo>
                <a:lnTo>
                  <a:pt x="634" y="60"/>
                </a:lnTo>
                <a:lnTo>
                  <a:pt x="648" y="89"/>
                </a:lnTo>
                <a:lnTo>
                  <a:pt x="661" y="120"/>
                </a:lnTo>
                <a:lnTo>
                  <a:pt x="674" y="151"/>
                </a:lnTo>
                <a:lnTo>
                  <a:pt x="686" y="182"/>
                </a:lnTo>
                <a:lnTo>
                  <a:pt x="695" y="215"/>
                </a:lnTo>
                <a:lnTo>
                  <a:pt x="705" y="246"/>
                </a:lnTo>
                <a:lnTo>
                  <a:pt x="705" y="246"/>
                </a:lnTo>
                <a:lnTo>
                  <a:pt x="717" y="294"/>
                </a:lnTo>
                <a:lnTo>
                  <a:pt x="726" y="343"/>
                </a:lnTo>
                <a:lnTo>
                  <a:pt x="734" y="393"/>
                </a:lnTo>
                <a:lnTo>
                  <a:pt x="740" y="442"/>
                </a:lnTo>
                <a:lnTo>
                  <a:pt x="748" y="442"/>
                </a:lnTo>
                <a:lnTo>
                  <a:pt x="745" y="448"/>
                </a:lnTo>
                <a:lnTo>
                  <a:pt x="891" y="532"/>
                </a:lnTo>
                <a:lnTo>
                  <a:pt x="745" y="616"/>
                </a:lnTo>
                <a:lnTo>
                  <a:pt x="740" y="618"/>
                </a:lnTo>
                <a:lnTo>
                  <a:pt x="740" y="625"/>
                </a:lnTo>
                <a:lnTo>
                  <a:pt x="740" y="625"/>
                </a:lnTo>
                <a:lnTo>
                  <a:pt x="733" y="681"/>
                </a:lnTo>
                <a:lnTo>
                  <a:pt x="723" y="737"/>
                </a:lnTo>
                <a:lnTo>
                  <a:pt x="711" y="793"/>
                </a:lnTo>
                <a:lnTo>
                  <a:pt x="696" y="847"/>
                </a:lnTo>
                <a:lnTo>
                  <a:pt x="679" y="901"/>
                </a:lnTo>
                <a:lnTo>
                  <a:pt x="657" y="953"/>
                </a:lnTo>
                <a:lnTo>
                  <a:pt x="634" y="1006"/>
                </a:lnTo>
                <a:lnTo>
                  <a:pt x="607" y="1056"/>
                </a:lnTo>
                <a:lnTo>
                  <a:pt x="607" y="1056"/>
                </a:lnTo>
                <a:lnTo>
                  <a:pt x="603" y="1064"/>
                </a:lnTo>
                <a:lnTo>
                  <a:pt x="437" y="968"/>
                </a:lnTo>
                <a:lnTo>
                  <a:pt x="344" y="914"/>
                </a:lnTo>
                <a:lnTo>
                  <a:pt x="339" y="911"/>
                </a:lnTo>
                <a:lnTo>
                  <a:pt x="335" y="914"/>
                </a:lnTo>
                <a:lnTo>
                  <a:pt x="208" y="964"/>
                </a:lnTo>
                <a:lnTo>
                  <a:pt x="188" y="829"/>
                </a:lnTo>
                <a:lnTo>
                  <a:pt x="188" y="824"/>
                </a:lnTo>
                <a:lnTo>
                  <a:pt x="183" y="821"/>
                </a:lnTo>
                <a:lnTo>
                  <a:pt x="0" y="716"/>
                </a:lnTo>
                <a:lnTo>
                  <a:pt x="0" y="716"/>
                </a:lnTo>
                <a:lnTo>
                  <a:pt x="8" y="699"/>
                </a:lnTo>
                <a:lnTo>
                  <a:pt x="16" y="682"/>
                </a:lnTo>
                <a:lnTo>
                  <a:pt x="23" y="666"/>
                </a:lnTo>
                <a:lnTo>
                  <a:pt x="30" y="648"/>
                </a:lnTo>
                <a:lnTo>
                  <a:pt x="34" y="631"/>
                </a:lnTo>
                <a:lnTo>
                  <a:pt x="38" y="612"/>
                </a:lnTo>
                <a:lnTo>
                  <a:pt x="42" y="594"/>
                </a:lnTo>
                <a:lnTo>
                  <a:pt x="44" y="577"/>
                </a:lnTo>
                <a:lnTo>
                  <a:pt x="46" y="558"/>
                </a:lnTo>
                <a:lnTo>
                  <a:pt x="47" y="540"/>
                </a:lnTo>
                <a:lnTo>
                  <a:pt x="47" y="521"/>
                </a:lnTo>
                <a:lnTo>
                  <a:pt x="46" y="504"/>
                </a:lnTo>
                <a:lnTo>
                  <a:pt x="43" y="485"/>
                </a:lnTo>
                <a:lnTo>
                  <a:pt x="40" y="467"/>
                </a:lnTo>
                <a:lnTo>
                  <a:pt x="38" y="448"/>
                </a:lnTo>
                <a:lnTo>
                  <a:pt x="32" y="431"/>
                </a:lnTo>
                <a:lnTo>
                  <a:pt x="32" y="431"/>
                </a:lnTo>
                <a:lnTo>
                  <a:pt x="27" y="409"/>
                </a:lnTo>
                <a:lnTo>
                  <a:pt x="19" y="389"/>
                </a:lnTo>
                <a:lnTo>
                  <a:pt x="11" y="369"/>
                </a:lnTo>
                <a:lnTo>
                  <a:pt x="0" y="348"/>
                </a:lnTo>
                <a:lnTo>
                  <a:pt x="6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381"/>
          <p:cNvSpPr/>
          <p:nvPr/>
        </p:nvSpPr>
        <p:spPr bwMode="auto">
          <a:xfrm>
            <a:off x="3015315" y="3489164"/>
            <a:ext cx="1168391" cy="1378882"/>
          </a:xfrm>
          <a:custGeom>
            <a:avLst/>
            <a:gdLst>
              <a:gd name="T0" fmla="*/ 622 w 927"/>
              <a:gd name="T1" fmla="*/ 0 h 1094"/>
              <a:gd name="T2" fmla="*/ 1 w 927"/>
              <a:gd name="T3" fmla="*/ 359 h 1094"/>
              <a:gd name="T4" fmla="*/ 1 w 927"/>
              <a:gd name="T5" fmla="*/ 359 h 1094"/>
              <a:gd name="T6" fmla="*/ 12 w 927"/>
              <a:gd name="T7" fmla="*/ 381 h 1094"/>
              <a:gd name="T8" fmla="*/ 22 w 927"/>
              <a:gd name="T9" fmla="*/ 403 h 1094"/>
              <a:gd name="T10" fmla="*/ 30 w 927"/>
              <a:gd name="T11" fmla="*/ 424 h 1094"/>
              <a:gd name="T12" fmla="*/ 38 w 927"/>
              <a:gd name="T13" fmla="*/ 448 h 1094"/>
              <a:gd name="T14" fmla="*/ 38 w 927"/>
              <a:gd name="T15" fmla="*/ 448 h 1094"/>
              <a:gd name="T16" fmla="*/ 42 w 927"/>
              <a:gd name="T17" fmla="*/ 466 h 1094"/>
              <a:gd name="T18" fmla="*/ 46 w 927"/>
              <a:gd name="T19" fmla="*/ 484 h 1094"/>
              <a:gd name="T20" fmla="*/ 49 w 927"/>
              <a:gd name="T21" fmla="*/ 502 h 1094"/>
              <a:gd name="T22" fmla="*/ 50 w 927"/>
              <a:gd name="T23" fmla="*/ 520 h 1094"/>
              <a:gd name="T24" fmla="*/ 51 w 927"/>
              <a:gd name="T25" fmla="*/ 538 h 1094"/>
              <a:gd name="T26" fmla="*/ 51 w 927"/>
              <a:gd name="T27" fmla="*/ 556 h 1094"/>
              <a:gd name="T28" fmla="*/ 50 w 927"/>
              <a:gd name="T29" fmla="*/ 574 h 1094"/>
              <a:gd name="T30" fmla="*/ 49 w 927"/>
              <a:gd name="T31" fmla="*/ 592 h 1094"/>
              <a:gd name="T32" fmla="*/ 46 w 927"/>
              <a:gd name="T33" fmla="*/ 609 h 1094"/>
              <a:gd name="T34" fmla="*/ 42 w 927"/>
              <a:gd name="T35" fmla="*/ 627 h 1094"/>
              <a:gd name="T36" fmla="*/ 38 w 927"/>
              <a:gd name="T37" fmla="*/ 644 h 1094"/>
              <a:gd name="T38" fmla="*/ 32 w 927"/>
              <a:gd name="T39" fmla="*/ 662 h 1094"/>
              <a:gd name="T40" fmla="*/ 27 w 927"/>
              <a:gd name="T41" fmla="*/ 679 h 1094"/>
              <a:gd name="T42" fmla="*/ 20 w 927"/>
              <a:gd name="T43" fmla="*/ 696 h 1094"/>
              <a:gd name="T44" fmla="*/ 12 w 927"/>
              <a:gd name="T45" fmla="*/ 712 h 1094"/>
              <a:gd name="T46" fmla="*/ 4 w 927"/>
              <a:gd name="T47" fmla="*/ 729 h 1094"/>
              <a:gd name="T48" fmla="*/ 0 w 927"/>
              <a:gd name="T49" fmla="*/ 735 h 1094"/>
              <a:gd name="T50" fmla="*/ 193 w 927"/>
              <a:gd name="T51" fmla="*/ 845 h 1094"/>
              <a:gd name="T52" fmla="*/ 213 w 927"/>
              <a:gd name="T53" fmla="*/ 994 h 1094"/>
              <a:gd name="T54" fmla="*/ 354 w 927"/>
              <a:gd name="T55" fmla="*/ 939 h 1094"/>
              <a:gd name="T56" fmla="*/ 447 w 927"/>
              <a:gd name="T57" fmla="*/ 993 h 1094"/>
              <a:gd name="T58" fmla="*/ 622 w 927"/>
              <a:gd name="T59" fmla="*/ 1094 h 1094"/>
              <a:gd name="T60" fmla="*/ 622 w 927"/>
              <a:gd name="T61" fmla="*/ 1094 h 1094"/>
              <a:gd name="T62" fmla="*/ 632 w 927"/>
              <a:gd name="T63" fmla="*/ 1076 h 1094"/>
              <a:gd name="T64" fmla="*/ 632 w 927"/>
              <a:gd name="T65" fmla="*/ 1076 h 1094"/>
              <a:gd name="T66" fmla="*/ 659 w 927"/>
              <a:gd name="T67" fmla="*/ 1025 h 1094"/>
              <a:gd name="T68" fmla="*/ 683 w 927"/>
              <a:gd name="T69" fmla="*/ 972 h 1094"/>
              <a:gd name="T70" fmla="*/ 705 w 927"/>
              <a:gd name="T71" fmla="*/ 918 h 1094"/>
              <a:gd name="T72" fmla="*/ 722 w 927"/>
              <a:gd name="T73" fmla="*/ 864 h 1094"/>
              <a:gd name="T74" fmla="*/ 737 w 927"/>
              <a:gd name="T75" fmla="*/ 809 h 1094"/>
              <a:gd name="T76" fmla="*/ 749 w 927"/>
              <a:gd name="T77" fmla="*/ 754 h 1094"/>
              <a:gd name="T78" fmla="*/ 759 w 927"/>
              <a:gd name="T79" fmla="*/ 697 h 1094"/>
              <a:gd name="T80" fmla="*/ 765 w 927"/>
              <a:gd name="T81" fmla="*/ 640 h 1094"/>
              <a:gd name="T82" fmla="*/ 927 w 927"/>
              <a:gd name="T83" fmla="*/ 547 h 1094"/>
              <a:gd name="T84" fmla="*/ 765 w 927"/>
              <a:gd name="T85" fmla="*/ 454 h 1094"/>
              <a:gd name="T86" fmla="*/ 765 w 927"/>
              <a:gd name="T87" fmla="*/ 457 h 1094"/>
              <a:gd name="T88" fmla="*/ 765 w 927"/>
              <a:gd name="T89" fmla="*/ 457 h 1094"/>
              <a:gd name="T90" fmla="*/ 760 w 927"/>
              <a:gd name="T91" fmla="*/ 407 h 1094"/>
              <a:gd name="T92" fmla="*/ 752 w 927"/>
              <a:gd name="T93" fmla="*/ 357 h 1094"/>
              <a:gd name="T94" fmla="*/ 743 w 927"/>
              <a:gd name="T95" fmla="*/ 308 h 1094"/>
              <a:gd name="T96" fmla="*/ 730 w 927"/>
              <a:gd name="T97" fmla="*/ 258 h 1094"/>
              <a:gd name="T98" fmla="*/ 730 w 927"/>
              <a:gd name="T99" fmla="*/ 258 h 1094"/>
              <a:gd name="T100" fmla="*/ 720 w 927"/>
              <a:gd name="T101" fmla="*/ 224 h 1094"/>
              <a:gd name="T102" fmla="*/ 709 w 927"/>
              <a:gd name="T103" fmla="*/ 191 h 1094"/>
              <a:gd name="T104" fmla="*/ 697 w 927"/>
              <a:gd name="T105" fmla="*/ 158 h 1094"/>
              <a:gd name="T106" fmla="*/ 684 w 927"/>
              <a:gd name="T107" fmla="*/ 126 h 1094"/>
              <a:gd name="T108" fmla="*/ 671 w 927"/>
              <a:gd name="T109" fmla="*/ 93 h 1094"/>
              <a:gd name="T110" fmla="*/ 655 w 927"/>
              <a:gd name="T111" fmla="*/ 61 h 1094"/>
              <a:gd name="T112" fmla="*/ 640 w 927"/>
              <a:gd name="T113" fmla="*/ 31 h 1094"/>
              <a:gd name="T114" fmla="*/ 622 w 927"/>
              <a:gd name="T115" fmla="*/ 0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27" h="1094">
                <a:moveTo>
                  <a:pt x="622" y="0"/>
                </a:moveTo>
                <a:lnTo>
                  <a:pt x="1" y="359"/>
                </a:lnTo>
                <a:lnTo>
                  <a:pt x="1" y="359"/>
                </a:lnTo>
                <a:lnTo>
                  <a:pt x="12" y="381"/>
                </a:lnTo>
                <a:lnTo>
                  <a:pt x="22" y="403"/>
                </a:lnTo>
                <a:lnTo>
                  <a:pt x="30" y="424"/>
                </a:lnTo>
                <a:lnTo>
                  <a:pt x="38" y="448"/>
                </a:lnTo>
                <a:lnTo>
                  <a:pt x="38" y="448"/>
                </a:lnTo>
                <a:lnTo>
                  <a:pt x="42" y="466"/>
                </a:lnTo>
                <a:lnTo>
                  <a:pt x="46" y="484"/>
                </a:lnTo>
                <a:lnTo>
                  <a:pt x="49" y="502"/>
                </a:lnTo>
                <a:lnTo>
                  <a:pt x="50" y="520"/>
                </a:lnTo>
                <a:lnTo>
                  <a:pt x="51" y="538"/>
                </a:lnTo>
                <a:lnTo>
                  <a:pt x="51" y="556"/>
                </a:lnTo>
                <a:lnTo>
                  <a:pt x="50" y="574"/>
                </a:lnTo>
                <a:lnTo>
                  <a:pt x="49" y="592"/>
                </a:lnTo>
                <a:lnTo>
                  <a:pt x="46" y="609"/>
                </a:lnTo>
                <a:lnTo>
                  <a:pt x="42" y="627"/>
                </a:lnTo>
                <a:lnTo>
                  <a:pt x="38" y="644"/>
                </a:lnTo>
                <a:lnTo>
                  <a:pt x="32" y="662"/>
                </a:lnTo>
                <a:lnTo>
                  <a:pt x="27" y="679"/>
                </a:lnTo>
                <a:lnTo>
                  <a:pt x="20" y="696"/>
                </a:lnTo>
                <a:lnTo>
                  <a:pt x="12" y="712"/>
                </a:lnTo>
                <a:lnTo>
                  <a:pt x="4" y="729"/>
                </a:lnTo>
                <a:lnTo>
                  <a:pt x="0" y="735"/>
                </a:lnTo>
                <a:lnTo>
                  <a:pt x="193" y="845"/>
                </a:lnTo>
                <a:lnTo>
                  <a:pt x="213" y="994"/>
                </a:lnTo>
                <a:lnTo>
                  <a:pt x="354" y="939"/>
                </a:lnTo>
                <a:lnTo>
                  <a:pt x="447" y="993"/>
                </a:lnTo>
                <a:lnTo>
                  <a:pt x="622" y="1094"/>
                </a:lnTo>
                <a:lnTo>
                  <a:pt x="622" y="1094"/>
                </a:lnTo>
                <a:lnTo>
                  <a:pt x="632" y="1076"/>
                </a:lnTo>
                <a:lnTo>
                  <a:pt x="632" y="1076"/>
                </a:lnTo>
                <a:lnTo>
                  <a:pt x="659" y="1025"/>
                </a:lnTo>
                <a:lnTo>
                  <a:pt x="683" y="972"/>
                </a:lnTo>
                <a:lnTo>
                  <a:pt x="705" y="918"/>
                </a:lnTo>
                <a:lnTo>
                  <a:pt x="722" y="864"/>
                </a:lnTo>
                <a:lnTo>
                  <a:pt x="737" y="809"/>
                </a:lnTo>
                <a:lnTo>
                  <a:pt x="749" y="754"/>
                </a:lnTo>
                <a:lnTo>
                  <a:pt x="759" y="697"/>
                </a:lnTo>
                <a:lnTo>
                  <a:pt x="765" y="640"/>
                </a:lnTo>
                <a:lnTo>
                  <a:pt x="927" y="547"/>
                </a:lnTo>
                <a:lnTo>
                  <a:pt x="765" y="454"/>
                </a:lnTo>
                <a:lnTo>
                  <a:pt x="765" y="457"/>
                </a:lnTo>
                <a:lnTo>
                  <a:pt x="765" y="457"/>
                </a:lnTo>
                <a:lnTo>
                  <a:pt x="760" y="407"/>
                </a:lnTo>
                <a:lnTo>
                  <a:pt x="752" y="357"/>
                </a:lnTo>
                <a:lnTo>
                  <a:pt x="743" y="308"/>
                </a:lnTo>
                <a:lnTo>
                  <a:pt x="730" y="258"/>
                </a:lnTo>
                <a:lnTo>
                  <a:pt x="730" y="258"/>
                </a:lnTo>
                <a:lnTo>
                  <a:pt x="720" y="224"/>
                </a:lnTo>
                <a:lnTo>
                  <a:pt x="709" y="191"/>
                </a:lnTo>
                <a:lnTo>
                  <a:pt x="697" y="158"/>
                </a:lnTo>
                <a:lnTo>
                  <a:pt x="684" y="126"/>
                </a:lnTo>
                <a:lnTo>
                  <a:pt x="671" y="93"/>
                </a:lnTo>
                <a:lnTo>
                  <a:pt x="655" y="61"/>
                </a:lnTo>
                <a:lnTo>
                  <a:pt x="640" y="31"/>
                </a:lnTo>
                <a:lnTo>
                  <a:pt x="6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0" name="Picture 138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07" y="3596299"/>
            <a:ext cx="204185" cy="2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3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3" y="3566050"/>
            <a:ext cx="209227" cy="1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95" y="3867286"/>
            <a:ext cx="66801" cy="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38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95" y="3892494"/>
            <a:ext cx="15125" cy="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38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07" y="3799224"/>
            <a:ext cx="276027" cy="1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38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95" y="3795443"/>
            <a:ext cx="199144" cy="11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Freeform 1388"/>
          <p:cNvSpPr/>
          <p:nvPr/>
        </p:nvSpPr>
        <p:spPr bwMode="auto">
          <a:xfrm>
            <a:off x="2613247" y="2977441"/>
            <a:ext cx="1029747" cy="915054"/>
          </a:xfrm>
          <a:custGeom>
            <a:avLst/>
            <a:gdLst>
              <a:gd name="T0" fmla="*/ 378 w 817"/>
              <a:gd name="T1" fmla="*/ 726 h 726"/>
              <a:gd name="T2" fmla="*/ 378 w 817"/>
              <a:gd name="T3" fmla="*/ 726 h 726"/>
              <a:gd name="T4" fmla="*/ 362 w 817"/>
              <a:gd name="T5" fmla="*/ 702 h 726"/>
              <a:gd name="T6" fmla="*/ 345 w 817"/>
              <a:gd name="T7" fmla="*/ 678 h 726"/>
              <a:gd name="T8" fmla="*/ 327 w 817"/>
              <a:gd name="T9" fmla="*/ 656 h 726"/>
              <a:gd name="T10" fmla="*/ 307 w 817"/>
              <a:gd name="T11" fmla="*/ 636 h 726"/>
              <a:gd name="T12" fmla="*/ 287 w 817"/>
              <a:gd name="T13" fmla="*/ 617 h 726"/>
              <a:gd name="T14" fmla="*/ 265 w 817"/>
              <a:gd name="T15" fmla="*/ 599 h 726"/>
              <a:gd name="T16" fmla="*/ 241 w 817"/>
              <a:gd name="T17" fmla="*/ 582 h 726"/>
              <a:gd name="T18" fmla="*/ 218 w 817"/>
              <a:gd name="T19" fmla="*/ 567 h 726"/>
              <a:gd name="T20" fmla="*/ 192 w 817"/>
              <a:gd name="T21" fmla="*/ 555 h 726"/>
              <a:gd name="T22" fmla="*/ 166 w 817"/>
              <a:gd name="T23" fmla="*/ 543 h 726"/>
              <a:gd name="T24" fmla="*/ 141 w 817"/>
              <a:gd name="T25" fmla="*/ 532 h 726"/>
              <a:gd name="T26" fmla="*/ 114 w 817"/>
              <a:gd name="T27" fmla="*/ 524 h 726"/>
              <a:gd name="T28" fmla="*/ 85 w 817"/>
              <a:gd name="T29" fmla="*/ 517 h 726"/>
              <a:gd name="T30" fmla="*/ 57 w 817"/>
              <a:gd name="T31" fmla="*/ 512 h 726"/>
              <a:gd name="T32" fmla="*/ 29 w 817"/>
              <a:gd name="T33" fmla="*/ 509 h 726"/>
              <a:gd name="T34" fmla="*/ 0 w 817"/>
              <a:gd name="T35" fmla="*/ 508 h 726"/>
              <a:gd name="T36" fmla="*/ 0 w 817"/>
              <a:gd name="T37" fmla="*/ 0 h 726"/>
              <a:gd name="T38" fmla="*/ 0 w 817"/>
              <a:gd name="T39" fmla="*/ 0 h 726"/>
              <a:gd name="T40" fmla="*/ 31 w 817"/>
              <a:gd name="T41" fmla="*/ 1 h 726"/>
              <a:gd name="T42" fmla="*/ 63 w 817"/>
              <a:gd name="T43" fmla="*/ 3 h 726"/>
              <a:gd name="T44" fmla="*/ 94 w 817"/>
              <a:gd name="T45" fmla="*/ 5 h 726"/>
              <a:gd name="T46" fmla="*/ 125 w 817"/>
              <a:gd name="T47" fmla="*/ 9 h 726"/>
              <a:gd name="T48" fmla="*/ 156 w 817"/>
              <a:gd name="T49" fmla="*/ 13 h 726"/>
              <a:gd name="T50" fmla="*/ 185 w 817"/>
              <a:gd name="T51" fmla="*/ 20 h 726"/>
              <a:gd name="T52" fmla="*/ 216 w 817"/>
              <a:gd name="T53" fmla="*/ 27 h 726"/>
              <a:gd name="T54" fmla="*/ 246 w 817"/>
              <a:gd name="T55" fmla="*/ 34 h 726"/>
              <a:gd name="T56" fmla="*/ 276 w 817"/>
              <a:gd name="T57" fmla="*/ 43 h 726"/>
              <a:gd name="T58" fmla="*/ 304 w 817"/>
              <a:gd name="T59" fmla="*/ 53 h 726"/>
              <a:gd name="T60" fmla="*/ 333 w 817"/>
              <a:gd name="T61" fmla="*/ 62 h 726"/>
              <a:gd name="T62" fmla="*/ 361 w 817"/>
              <a:gd name="T63" fmla="*/ 74 h 726"/>
              <a:gd name="T64" fmla="*/ 389 w 817"/>
              <a:gd name="T65" fmla="*/ 86 h 726"/>
              <a:gd name="T66" fmla="*/ 418 w 817"/>
              <a:gd name="T67" fmla="*/ 100 h 726"/>
              <a:gd name="T68" fmla="*/ 445 w 817"/>
              <a:gd name="T69" fmla="*/ 113 h 726"/>
              <a:gd name="T70" fmla="*/ 472 w 817"/>
              <a:gd name="T71" fmla="*/ 128 h 726"/>
              <a:gd name="T72" fmla="*/ 497 w 817"/>
              <a:gd name="T73" fmla="*/ 144 h 726"/>
              <a:gd name="T74" fmla="*/ 523 w 817"/>
              <a:gd name="T75" fmla="*/ 161 h 726"/>
              <a:gd name="T76" fmla="*/ 549 w 817"/>
              <a:gd name="T77" fmla="*/ 178 h 726"/>
              <a:gd name="T78" fmla="*/ 573 w 817"/>
              <a:gd name="T79" fmla="*/ 196 h 726"/>
              <a:gd name="T80" fmla="*/ 597 w 817"/>
              <a:gd name="T81" fmla="*/ 215 h 726"/>
              <a:gd name="T82" fmla="*/ 620 w 817"/>
              <a:gd name="T83" fmla="*/ 235 h 726"/>
              <a:gd name="T84" fmla="*/ 643 w 817"/>
              <a:gd name="T85" fmla="*/ 255 h 726"/>
              <a:gd name="T86" fmla="*/ 666 w 817"/>
              <a:gd name="T87" fmla="*/ 277 h 726"/>
              <a:gd name="T88" fmla="*/ 688 w 817"/>
              <a:gd name="T89" fmla="*/ 298 h 726"/>
              <a:gd name="T90" fmla="*/ 708 w 817"/>
              <a:gd name="T91" fmla="*/ 321 h 726"/>
              <a:gd name="T92" fmla="*/ 728 w 817"/>
              <a:gd name="T93" fmla="*/ 344 h 726"/>
              <a:gd name="T94" fmla="*/ 747 w 817"/>
              <a:gd name="T95" fmla="*/ 368 h 726"/>
              <a:gd name="T96" fmla="*/ 766 w 817"/>
              <a:gd name="T97" fmla="*/ 393 h 726"/>
              <a:gd name="T98" fmla="*/ 783 w 817"/>
              <a:gd name="T99" fmla="*/ 418 h 726"/>
              <a:gd name="T100" fmla="*/ 801 w 817"/>
              <a:gd name="T101" fmla="*/ 445 h 726"/>
              <a:gd name="T102" fmla="*/ 817 w 817"/>
              <a:gd name="T103" fmla="*/ 472 h 726"/>
              <a:gd name="T104" fmla="*/ 669 w 817"/>
              <a:gd name="T105" fmla="*/ 559 h 726"/>
              <a:gd name="T106" fmla="*/ 646 w 817"/>
              <a:gd name="T107" fmla="*/ 703 h 726"/>
              <a:gd name="T108" fmla="*/ 511 w 817"/>
              <a:gd name="T109" fmla="*/ 649 h 726"/>
              <a:gd name="T110" fmla="*/ 378 w 817"/>
              <a:gd name="T111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17" h="726">
                <a:moveTo>
                  <a:pt x="378" y="726"/>
                </a:moveTo>
                <a:lnTo>
                  <a:pt x="378" y="726"/>
                </a:lnTo>
                <a:lnTo>
                  <a:pt x="362" y="702"/>
                </a:lnTo>
                <a:lnTo>
                  <a:pt x="345" y="678"/>
                </a:lnTo>
                <a:lnTo>
                  <a:pt x="327" y="656"/>
                </a:lnTo>
                <a:lnTo>
                  <a:pt x="307" y="636"/>
                </a:lnTo>
                <a:lnTo>
                  <a:pt x="287" y="617"/>
                </a:lnTo>
                <a:lnTo>
                  <a:pt x="265" y="599"/>
                </a:lnTo>
                <a:lnTo>
                  <a:pt x="241" y="582"/>
                </a:lnTo>
                <a:lnTo>
                  <a:pt x="218" y="567"/>
                </a:lnTo>
                <a:lnTo>
                  <a:pt x="192" y="555"/>
                </a:lnTo>
                <a:lnTo>
                  <a:pt x="166" y="543"/>
                </a:lnTo>
                <a:lnTo>
                  <a:pt x="141" y="532"/>
                </a:lnTo>
                <a:lnTo>
                  <a:pt x="114" y="524"/>
                </a:lnTo>
                <a:lnTo>
                  <a:pt x="85" y="517"/>
                </a:lnTo>
                <a:lnTo>
                  <a:pt x="57" y="512"/>
                </a:lnTo>
                <a:lnTo>
                  <a:pt x="29" y="509"/>
                </a:lnTo>
                <a:lnTo>
                  <a:pt x="0" y="508"/>
                </a:lnTo>
                <a:lnTo>
                  <a:pt x="0" y="0"/>
                </a:lnTo>
                <a:lnTo>
                  <a:pt x="0" y="0"/>
                </a:lnTo>
                <a:lnTo>
                  <a:pt x="31" y="1"/>
                </a:lnTo>
                <a:lnTo>
                  <a:pt x="63" y="3"/>
                </a:lnTo>
                <a:lnTo>
                  <a:pt x="94" y="5"/>
                </a:lnTo>
                <a:lnTo>
                  <a:pt x="125" y="9"/>
                </a:lnTo>
                <a:lnTo>
                  <a:pt x="156" y="13"/>
                </a:lnTo>
                <a:lnTo>
                  <a:pt x="185" y="20"/>
                </a:lnTo>
                <a:lnTo>
                  <a:pt x="216" y="27"/>
                </a:lnTo>
                <a:lnTo>
                  <a:pt x="246" y="34"/>
                </a:lnTo>
                <a:lnTo>
                  <a:pt x="276" y="43"/>
                </a:lnTo>
                <a:lnTo>
                  <a:pt x="304" y="53"/>
                </a:lnTo>
                <a:lnTo>
                  <a:pt x="333" y="62"/>
                </a:lnTo>
                <a:lnTo>
                  <a:pt x="361" y="74"/>
                </a:lnTo>
                <a:lnTo>
                  <a:pt x="389" y="86"/>
                </a:lnTo>
                <a:lnTo>
                  <a:pt x="418" y="100"/>
                </a:lnTo>
                <a:lnTo>
                  <a:pt x="445" y="113"/>
                </a:lnTo>
                <a:lnTo>
                  <a:pt x="472" y="128"/>
                </a:lnTo>
                <a:lnTo>
                  <a:pt x="497" y="144"/>
                </a:lnTo>
                <a:lnTo>
                  <a:pt x="523" y="161"/>
                </a:lnTo>
                <a:lnTo>
                  <a:pt x="549" y="178"/>
                </a:lnTo>
                <a:lnTo>
                  <a:pt x="573" y="196"/>
                </a:lnTo>
                <a:lnTo>
                  <a:pt x="597" y="215"/>
                </a:lnTo>
                <a:lnTo>
                  <a:pt x="620" y="235"/>
                </a:lnTo>
                <a:lnTo>
                  <a:pt x="643" y="255"/>
                </a:lnTo>
                <a:lnTo>
                  <a:pt x="666" y="277"/>
                </a:lnTo>
                <a:lnTo>
                  <a:pt x="688" y="298"/>
                </a:lnTo>
                <a:lnTo>
                  <a:pt x="708" y="321"/>
                </a:lnTo>
                <a:lnTo>
                  <a:pt x="728" y="344"/>
                </a:lnTo>
                <a:lnTo>
                  <a:pt x="747" y="368"/>
                </a:lnTo>
                <a:lnTo>
                  <a:pt x="766" y="393"/>
                </a:lnTo>
                <a:lnTo>
                  <a:pt x="783" y="418"/>
                </a:lnTo>
                <a:lnTo>
                  <a:pt x="801" y="445"/>
                </a:lnTo>
                <a:lnTo>
                  <a:pt x="817" y="472"/>
                </a:lnTo>
                <a:lnTo>
                  <a:pt x="669" y="559"/>
                </a:lnTo>
                <a:lnTo>
                  <a:pt x="646" y="703"/>
                </a:lnTo>
                <a:lnTo>
                  <a:pt x="511" y="649"/>
                </a:lnTo>
                <a:lnTo>
                  <a:pt x="378" y="7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389"/>
          <p:cNvSpPr/>
          <p:nvPr/>
        </p:nvSpPr>
        <p:spPr bwMode="auto">
          <a:xfrm>
            <a:off x="2613247" y="2977441"/>
            <a:ext cx="1029747" cy="915054"/>
          </a:xfrm>
          <a:custGeom>
            <a:avLst/>
            <a:gdLst>
              <a:gd name="T0" fmla="*/ 378 w 817"/>
              <a:gd name="T1" fmla="*/ 726 h 726"/>
              <a:gd name="T2" fmla="*/ 378 w 817"/>
              <a:gd name="T3" fmla="*/ 726 h 726"/>
              <a:gd name="T4" fmla="*/ 362 w 817"/>
              <a:gd name="T5" fmla="*/ 702 h 726"/>
              <a:gd name="T6" fmla="*/ 345 w 817"/>
              <a:gd name="T7" fmla="*/ 678 h 726"/>
              <a:gd name="T8" fmla="*/ 327 w 817"/>
              <a:gd name="T9" fmla="*/ 656 h 726"/>
              <a:gd name="T10" fmla="*/ 307 w 817"/>
              <a:gd name="T11" fmla="*/ 636 h 726"/>
              <a:gd name="T12" fmla="*/ 287 w 817"/>
              <a:gd name="T13" fmla="*/ 617 h 726"/>
              <a:gd name="T14" fmla="*/ 265 w 817"/>
              <a:gd name="T15" fmla="*/ 599 h 726"/>
              <a:gd name="T16" fmla="*/ 241 w 817"/>
              <a:gd name="T17" fmla="*/ 582 h 726"/>
              <a:gd name="T18" fmla="*/ 218 w 817"/>
              <a:gd name="T19" fmla="*/ 567 h 726"/>
              <a:gd name="T20" fmla="*/ 192 w 817"/>
              <a:gd name="T21" fmla="*/ 555 h 726"/>
              <a:gd name="T22" fmla="*/ 166 w 817"/>
              <a:gd name="T23" fmla="*/ 543 h 726"/>
              <a:gd name="T24" fmla="*/ 141 w 817"/>
              <a:gd name="T25" fmla="*/ 532 h 726"/>
              <a:gd name="T26" fmla="*/ 114 w 817"/>
              <a:gd name="T27" fmla="*/ 524 h 726"/>
              <a:gd name="T28" fmla="*/ 85 w 817"/>
              <a:gd name="T29" fmla="*/ 517 h 726"/>
              <a:gd name="T30" fmla="*/ 57 w 817"/>
              <a:gd name="T31" fmla="*/ 512 h 726"/>
              <a:gd name="T32" fmla="*/ 29 w 817"/>
              <a:gd name="T33" fmla="*/ 509 h 726"/>
              <a:gd name="T34" fmla="*/ 0 w 817"/>
              <a:gd name="T35" fmla="*/ 508 h 726"/>
              <a:gd name="T36" fmla="*/ 0 w 817"/>
              <a:gd name="T37" fmla="*/ 0 h 726"/>
              <a:gd name="T38" fmla="*/ 0 w 817"/>
              <a:gd name="T39" fmla="*/ 0 h 726"/>
              <a:gd name="T40" fmla="*/ 31 w 817"/>
              <a:gd name="T41" fmla="*/ 1 h 726"/>
              <a:gd name="T42" fmla="*/ 63 w 817"/>
              <a:gd name="T43" fmla="*/ 3 h 726"/>
              <a:gd name="T44" fmla="*/ 94 w 817"/>
              <a:gd name="T45" fmla="*/ 5 h 726"/>
              <a:gd name="T46" fmla="*/ 125 w 817"/>
              <a:gd name="T47" fmla="*/ 9 h 726"/>
              <a:gd name="T48" fmla="*/ 156 w 817"/>
              <a:gd name="T49" fmla="*/ 13 h 726"/>
              <a:gd name="T50" fmla="*/ 185 w 817"/>
              <a:gd name="T51" fmla="*/ 20 h 726"/>
              <a:gd name="T52" fmla="*/ 216 w 817"/>
              <a:gd name="T53" fmla="*/ 27 h 726"/>
              <a:gd name="T54" fmla="*/ 246 w 817"/>
              <a:gd name="T55" fmla="*/ 34 h 726"/>
              <a:gd name="T56" fmla="*/ 276 w 817"/>
              <a:gd name="T57" fmla="*/ 43 h 726"/>
              <a:gd name="T58" fmla="*/ 304 w 817"/>
              <a:gd name="T59" fmla="*/ 53 h 726"/>
              <a:gd name="T60" fmla="*/ 333 w 817"/>
              <a:gd name="T61" fmla="*/ 62 h 726"/>
              <a:gd name="T62" fmla="*/ 361 w 817"/>
              <a:gd name="T63" fmla="*/ 74 h 726"/>
              <a:gd name="T64" fmla="*/ 389 w 817"/>
              <a:gd name="T65" fmla="*/ 86 h 726"/>
              <a:gd name="T66" fmla="*/ 418 w 817"/>
              <a:gd name="T67" fmla="*/ 100 h 726"/>
              <a:gd name="T68" fmla="*/ 445 w 817"/>
              <a:gd name="T69" fmla="*/ 113 h 726"/>
              <a:gd name="T70" fmla="*/ 472 w 817"/>
              <a:gd name="T71" fmla="*/ 128 h 726"/>
              <a:gd name="T72" fmla="*/ 497 w 817"/>
              <a:gd name="T73" fmla="*/ 144 h 726"/>
              <a:gd name="T74" fmla="*/ 523 w 817"/>
              <a:gd name="T75" fmla="*/ 161 h 726"/>
              <a:gd name="T76" fmla="*/ 549 w 817"/>
              <a:gd name="T77" fmla="*/ 178 h 726"/>
              <a:gd name="T78" fmla="*/ 573 w 817"/>
              <a:gd name="T79" fmla="*/ 196 h 726"/>
              <a:gd name="T80" fmla="*/ 597 w 817"/>
              <a:gd name="T81" fmla="*/ 215 h 726"/>
              <a:gd name="T82" fmla="*/ 620 w 817"/>
              <a:gd name="T83" fmla="*/ 235 h 726"/>
              <a:gd name="T84" fmla="*/ 643 w 817"/>
              <a:gd name="T85" fmla="*/ 255 h 726"/>
              <a:gd name="T86" fmla="*/ 666 w 817"/>
              <a:gd name="T87" fmla="*/ 277 h 726"/>
              <a:gd name="T88" fmla="*/ 688 w 817"/>
              <a:gd name="T89" fmla="*/ 298 h 726"/>
              <a:gd name="T90" fmla="*/ 708 w 817"/>
              <a:gd name="T91" fmla="*/ 321 h 726"/>
              <a:gd name="T92" fmla="*/ 728 w 817"/>
              <a:gd name="T93" fmla="*/ 344 h 726"/>
              <a:gd name="T94" fmla="*/ 747 w 817"/>
              <a:gd name="T95" fmla="*/ 368 h 726"/>
              <a:gd name="T96" fmla="*/ 766 w 817"/>
              <a:gd name="T97" fmla="*/ 393 h 726"/>
              <a:gd name="T98" fmla="*/ 783 w 817"/>
              <a:gd name="T99" fmla="*/ 418 h 726"/>
              <a:gd name="T100" fmla="*/ 801 w 817"/>
              <a:gd name="T101" fmla="*/ 445 h 726"/>
              <a:gd name="T102" fmla="*/ 817 w 817"/>
              <a:gd name="T103" fmla="*/ 472 h 726"/>
              <a:gd name="T104" fmla="*/ 669 w 817"/>
              <a:gd name="T105" fmla="*/ 559 h 726"/>
              <a:gd name="T106" fmla="*/ 646 w 817"/>
              <a:gd name="T107" fmla="*/ 703 h 726"/>
              <a:gd name="T108" fmla="*/ 511 w 817"/>
              <a:gd name="T109" fmla="*/ 649 h 726"/>
              <a:gd name="T110" fmla="*/ 378 w 817"/>
              <a:gd name="T111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17" h="726">
                <a:moveTo>
                  <a:pt x="378" y="726"/>
                </a:moveTo>
                <a:lnTo>
                  <a:pt x="378" y="726"/>
                </a:lnTo>
                <a:lnTo>
                  <a:pt x="362" y="702"/>
                </a:lnTo>
                <a:lnTo>
                  <a:pt x="345" y="678"/>
                </a:lnTo>
                <a:lnTo>
                  <a:pt x="327" y="656"/>
                </a:lnTo>
                <a:lnTo>
                  <a:pt x="307" y="636"/>
                </a:lnTo>
                <a:lnTo>
                  <a:pt x="287" y="617"/>
                </a:lnTo>
                <a:lnTo>
                  <a:pt x="265" y="599"/>
                </a:lnTo>
                <a:lnTo>
                  <a:pt x="241" y="582"/>
                </a:lnTo>
                <a:lnTo>
                  <a:pt x="218" y="567"/>
                </a:lnTo>
                <a:lnTo>
                  <a:pt x="192" y="555"/>
                </a:lnTo>
                <a:lnTo>
                  <a:pt x="166" y="543"/>
                </a:lnTo>
                <a:lnTo>
                  <a:pt x="141" y="532"/>
                </a:lnTo>
                <a:lnTo>
                  <a:pt x="114" y="524"/>
                </a:lnTo>
                <a:lnTo>
                  <a:pt x="85" y="517"/>
                </a:lnTo>
                <a:lnTo>
                  <a:pt x="57" y="512"/>
                </a:lnTo>
                <a:lnTo>
                  <a:pt x="29" y="509"/>
                </a:lnTo>
                <a:lnTo>
                  <a:pt x="0" y="508"/>
                </a:lnTo>
                <a:lnTo>
                  <a:pt x="0" y="0"/>
                </a:lnTo>
                <a:lnTo>
                  <a:pt x="0" y="0"/>
                </a:lnTo>
                <a:lnTo>
                  <a:pt x="31" y="1"/>
                </a:lnTo>
                <a:lnTo>
                  <a:pt x="63" y="3"/>
                </a:lnTo>
                <a:lnTo>
                  <a:pt x="94" y="5"/>
                </a:lnTo>
                <a:lnTo>
                  <a:pt x="125" y="9"/>
                </a:lnTo>
                <a:lnTo>
                  <a:pt x="156" y="13"/>
                </a:lnTo>
                <a:lnTo>
                  <a:pt x="185" y="20"/>
                </a:lnTo>
                <a:lnTo>
                  <a:pt x="216" y="27"/>
                </a:lnTo>
                <a:lnTo>
                  <a:pt x="246" y="34"/>
                </a:lnTo>
                <a:lnTo>
                  <a:pt x="276" y="43"/>
                </a:lnTo>
                <a:lnTo>
                  <a:pt x="304" y="53"/>
                </a:lnTo>
                <a:lnTo>
                  <a:pt x="333" y="62"/>
                </a:lnTo>
                <a:lnTo>
                  <a:pt x="361" y="74"/>
                </a:lnTo>
                <a:lnTo>
                  <a:pt x="389" y="86"/>
                </a:lnTo>
                <a:lnTo>
                  <a:pt x="418" y="100"/>
                </a:lnTo>
                <a:lnTo>
                  <a:pt x="445" y="113"/>
                </a:lnTo>
                <a:lnTo>
                  <a:pt x="472" y="128"/>
                </a:lnTo>
                <a:lnTo>
                  <a:pt x="497" y="144"/>
                </a:lnTo>
                <a:lnTo>
                  <a:pt x="523" y="161"/>
                </a:lnTo>
                <a:lnTo>
                  <a:pt x="549" y="178"/>
                </a:lnTo>
                <a:lnTo>
                  <a:pt x="573" y="196"/>
                </a:lnTo>
                <a:lnTo>
                  <a:pt x="597" y="215"/>
                </a:lnTo>
                <a:lnTo>
                  <a:pt x="620" y="235"/>
                </a:lnTo>
                <a:lnTo>
                  <a:pt x="643" y="255"/>
                </a:lnTo>
                <a:lnTo>
                  <a:pt x="666" y="277"/>
                </a:lnTo>
                <a:lnTo>
                  <a:pt x="688" y="298"/>
                </a:lnTo>
                <a:lnTo>
                  <a:pt x="708" y="321"/>
                </a:lnTo>
                <a:lnTo>
                  <a:pt x="728" y="344"/>
                </a:lnTo>
                <a:lnTo>
                  <a:pt x="747" y="368"/>
                </a:lnTo>
                <a:lnTo>
                  <a:pt x="766" y="393"/>
                </a:lnTo>
                <a:lnTo>
                  <a:pt x="783" y="418"/>
                </a:lnTo>
                <a:lnTo>
                  <a:pt x="801" y="445"/>
                </a:lnTo>
                <a:lnTo>
                  <a:pt x="817" y="472"/>
                </a:lnTo>
                <a:lnTo>
                  <a:pt x="669" y="559"/>
                </a:lnTo>
                <a:lnTo>
                  <a:pt x="646" y="703"/>
                </a:lnTo>
                <a:lnTo>
                  <a:pt x="511" y="649"/>
                </a:lnTo>
                <a:lnTo>
                  <a:pt x="378" y="7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390"/>
          <p:cNvSpPr>
            <a:spLocks noEditPoints="1"/>
          </p:cNvSpPr>
          <p:nvPr/>
        </p:nvSpPr>
        <p:spPr bwMode="auto">
          <a:xfrm>
            <a:off x="2606945" y="2971138"/>
            <a:ext cx="1046132" cy="930179"/>
          </a:xfrm>
          <a:custGeom>
            <a:avLst/>
            <a:gdLst>
              <a:gd name="T0" fmla="*/ 11 w 830"/>
              <a:gd name="T1" fmla="*/ 10 h 738"/>
              <a:gd name="T2" fmla="*/ 73 w 830"/>
              <a:gd name="T3" fmla="*/ 13 h 738"/>
              <a:gd name="T4" fmla="*/ 134 w 830"/>
              <a:gd name="T5" fmla="*/ 20 h 738"/>
              <a:gd name="T6" fmla="*/ 193 w 830"/>
              <a:gd name="T7" fmla="*/ 31 h 738"/>
              <a:gd name="T8" fmla="*/ 252 w 830"/>
              <a:gd name="T9" fmla="*/ 45 h 738"/>
              <a:gd name="T10" fmla="*/ 309 w 830"/>
              <a:gd name="T11" fmla="*/ 63 h 738"/>
              <a:gd name="T12" fmla="*/ 366 w 830"/>
              <a:gd name="T13" fmla="*/ 85 h 738"/>
              <a:gd name="T14" fmla="*/ 420 w 830"/>
              <a:gd name="T15" fmla="*/ 109 h 738"/>
              <a:gd name="T16" fmla="*/ 474 w 830"/>
              <a:gd name="T17" fmla="*/ 137 h 738"/>
              <a:gd name="T18" fmla="*/ 524 w 830"/>
              <a:gd name="T19" fmla="*/ 170 h 738"/>
              <a:gd name="T20" fmla="*/ 574 w 830"/>
              <a:gd name="T21" fmla="*/ 205 h 738"/>
              <a:gd name="T22" fmla="*/ 620 w 830"/>
              <a:gd name="T23" fmla="*/ 243 h 738"/>
              <a:gd name="T24" fmla="*/ 664 w 830"/>
              <a:gd name="T25" fmla="*/ 283 h 738"/>
              <a:gd name="T26" fmla="*/ 706 w 830"/>
              <a:gd name="T27" fmla="*/ 328 h 738"/>
              <a:gd name="T28" fmla="*/ 745 w 830"/>
              <a:gd name="T29" fmla="*/ 373 h 738"/>
              <a:gd name="T30" fmla="*/ 782 w 830"/>
              <a:gd name="T31" fmla="*/ 423 h 738"/>
              <a:gd name="T32" fmla="*/ 815 w 830"/>
              <a:gd name="T33" fmla="*/ 475 h 738"/>
              <a:gd name="T34" fmla="*/ 668 w 830"/>
              <a:gd name="T35" fmla="*/ 560 h 738"/>
              <a:gd name="T36" fmla="*/ 653 w 830"/>
              <a:gd name="T37" fmla="*/ 662 h 738"/>
              <a:gd name="T38" fmla="*/ 521 w 830"/>
              <a:gd name="T39" fmla="*/ 650 h 738"/>
              <a:gd name="T40" fmla="*/ 512 w 830"/>
              <a:gd name="T41" fmla="*/ 650 h 738"/>
              <a:gd name="T42" fmla="*/ 385 w 830"/>
              <a:gd name="T43" fmla="*/ 723 h 738"/>
              <a:gd name="T44" fmla="*/ 352 w 830"/>
              <a:gd name="T45" fmla="*/ 677 h 738"/>
              <a:gd name="T46" fmla="*/ 315 w 830"/>
              <a:gd name="T47" fmla="*/ 635 h 738"/>
              <a:gd name="T48" fmla="*/ 271 w 830"/>
              <a:gd name="T49" fmla="*/ 599 h 738"/>
              <a:gd name="T50" fmla="*/ 225 w 830"/>
              <a:gd name="T51" fmla="*/ 568 h 738"/>
              <a:gd name="T52" fmla="*/ 176 w 830"/>
              <a:gd name="T53" fmla="*/ 544 h 738"/>
              <a:gd name="T54" fmla="*/ 123 w 830"/>
              <a:gd name="T55" fmla="*/ 525 h 738"/>
              <a:gd name="T56" fmla="*/ 68 w 830"/>
              <a:gd name="T57" fmla="*/ 513 h 738"/>
              <a:gd name="T58" fmla="*/ 11 w 830"/>
              <a:gd name="T59" fmla="*/ 507 h 738"/>
              <a:gd name="T60" fmla="*/ 0 w 830"/>
              <a:gd name="T61" fmla="*/ 0 h 738"/>
              <a:gd name="T62" fmla="*/ 0 w 830"/>
              <a:gd name="T63" fmla="*/ 518 h 738"/>
              <a:gd name="T64" fmla="*/ 58 w 830"/>
              <a:gd name="T65" fmla="*/ 522 h 738"/>
              <a:gd name="T66" fmla="*/ 115 w 830"/>
              <a:gd name="T67" fmla="*/ 533 h 738"/>
              <a:gd name="T68" fmla="*/ 169 w 830"/>
              <a:gd name="T69" fmla="*/ 552 h 738"/>
              <a:gd name="T70" fmla="*/ 220 w 830"/>
              <a:gd name="T71" fmla="*/ 577 h 738"/>
              <a:gd name="T72" fmla="*/ 267 w 830"/>
              <a:gd name="T73" fmla="*/ 608 h 738"/>
              <a:gd name="T74" fmla="*/ 311 w 830"/>
              <a:gd name="T75" fmla="*/ 646 h 738"/>
              <a:gd name="T76" fmla="*/ 348 w 830"/>
              <a:gd name="T77" fmla="*/ 689 h 738"/>
              <a:gd name="T78" fmla="*/ 381 w 830"/>
              <a:gd name="T79" fmla="*/ 738 h 738"/>
              <a:gd name="T80" fmla="*/ 656 w 830"/>
              <a:gd name="T81" fmla="*/ 715 h 738"/>
              <a:gd name="T82" fmla="*/ 663 w 830"/>
              <a:gd name="T83" fmla="*/ 664 h 738"/>
              <a:gd name="T84" fmla="*/ 830 w 830"/>
              <a:gd name="T85" fmla="*/ 479 h 738"/>
              <a:gd name="T86" fmla="*/ 814 w 830"/>
              <a:gd name="T87" fmla="*/ 452 h 738"/>
              <a:gd name="T88" fmla="*/ 778 w 830"/>
              <a:gd name="T89" fmla="*/ 399 h 738"/>
              <a:gd name="T90" fmla="*/ 740 w 830"/>
              <a:gd name="T91" fmla="*/ 349 h 738"/>
              <a:gd name="T92" fmla="*/ 698 w 830"/>
              <a:gd name="T93" fmla="*/ 302 h 738"/>
              <a:gd name="T94" fmla="*/ 653 w 830"/>
              <a:gd name="T95" fmla="*/ 257 h 738"/>
              <a:gd name="T96" fmla="*/ 606 w 830"/>
              <a:gd name="T97" fmla="*/ 217 h 738"/>
              <a:gd name="T98" fmla="*/ 558 w 830"/>
              <a:gd name="T99" fmla="*/ 179 h 738"/>
              <a:gd name="T100" fmla="*/ 505 w 830"/>
              <a:gd name="T101" fmla="*/ 144 h 738"/>
              <a:gd name="T102" fmla="*/ 452 w 830"/>
              <a:gd name="T103" fmla="*/ 113 h 738"/>
              <a:gd name="T104" fmla="*/ 396 w 830"/>
              <a:gd name="T105" fmla="*/ 86 h 738"/>
              <a:gd name="T106" fmla="*/ 339 w 830"/>
              <a:gd name="T107" fmla="*/ 62 h 738"/>
              <a:gd name="T108" fmla="*/ 279 w 830"/>
              <a:gd name="T109" fmla="*/ 41 h 738"/>
              <a:gd name="T110" fmla="*/ 219 w 830"/>
              <a:gd name="T111" fmla="*/ 25 h 738"/>
              <a:gd name="T112" fmla="*/ 158 w 830"/>
              <a:gd name="T113" fmla="*/ 13 h 738"/>
              <a:gd name="T114" fmla="*/ 96 w 830"/>
              <a:gd name="T115" fmla="*/ 5 h 738"/>
              <a:gd name="T116" fmla="*/ 32 w 830"/>
              <a:gd name="T117" fmla="*/ 1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0" h="738">
                <a:moveTo>
                  <a:pt x="11" y="10"/>
                </a:moveTo>
                <a:lnTo>
                  <a:pt x="11" y="10"/>
                </a:lnTo>
                <a:lnTo>
                  <a:pt x="42" y="12"/>
                </a:lnTo>
                <a:lnTo>
                  <a:pt x="73" y="13"/>
                </a:lnTo>
                <a:lnTo>
                  <a:pt x="103" y="16"/>
                </a:lnTo>
                <a:lnTo>
                  <a:pt x="134" y="20"/>
                </a:lnTo>
                <a:lnTo>
                  <a:pt x="163" y="25"/>
                </a:lnTo>
                <a:lnTo>
                  <a:pt x="193" y="31"/>
                </a:lnTo>
                <a:lnTo>
                  <a:pt x="223" y="37"/>
                </a:lnTo>
                <a:lnTo>
                  <a:pt x="252" y="45"/>
                </a:lnTo>
                <a:lnTo>
                  <a:pt x="281" y="54"/>
                </a:lnTo>
                <a:lnTo>
                  <a:pt x="309" y="63"/>
                </a:lnTo>
                <a:lnTo>
                  <a:pt x="338" y="74"/>
                </a:lnTo>
                <a:lnTo>
                  <a:pt x="366" y="85"/>
                </a:lnTo>
                <a:lnTo>
                  <a:pt x="393" y="97"/>
                </a:lnTo>
                <a:lnTo>
                  <a:pt x="420" y="109"/>
                </a:lnTo>
                <a:lnTo>
                  <a:pt x="447" y="124"/>
                </a:lnTo>
                <a:lnTo>
                  <a:pt x="474" y="137"/>
                </a:lnTo>
                <a:lnTo>
                  <a:pt x="500" y="153"/>
                </a:lnTo>
                <a:lnTo>
                  <a:pt x="524" y="170"/>
                </a:lnTo>
                <a:lnTo>
                  <a:pt x="549" y="187"/>
                </a:lnTo>
                <a:lnTo>
                  <a:pt x="574" y="205"/>
                </a:lnTo>
                <a:lnTo>
                  <a:pt x="597" y="224"/>
                </a:lnTo>
                <a:lnTo>
                  <a:pt x="620" y="243"/>
                </a:lnTo>
                <a:lnTo>
                  <a:pt x="643" y="263"/>
                </a:lnTo>
                <a:lnTo>
                  <a:pt x="664" y="283"/>
                </a:lnTo>
                <a:lnTo>
                  <a:pt x="686" y="305"/>
                </a:lnTo>
                <a:lnTo>
                  <a:pt x="706" y="328"/>
                </a:lnTo>
                <a:lnTo>
                  <a:pt x="726" y="351"/>
                </a:lnTo>
                <a:lnTo>
                  <a:pt x="745" y="373"/>
                </a:lnTo>
                <a:lnTo>
                  <a:pt x="764" y="398"/>
                </a:lnTo>
                <a:lnTo>
                  <a:pt x="782" y="423"/>
                </a:lnTo>
                <a:lnTo>
                  <a:pt x="799" y="449"/>
                </a:lnTo>
                <a:lnTo>
                  <a:pt x="815" y="475"/>
                </a:lnTo>
                <a:lnTo>
                  <a:pt x="672" y="557"/>
                </a:lnTo>
                <a:lnTo>
                  <a:pt x="668" y="560"/>
                </a:lnTo>
                <a:lnTo>
                  <a:pt x="667" y="565"/>
                </a:lnTo>
                <a:lnTo>
                  <a:pt x="653" y="662"/>
                </a:lnTo>
                <a:lnTo>
                  <a:pt x="647" y="700"/>
                </a:lnTo>
                <a:lnTo>
                  <a:pt x="521" y="650"/>
                </a:lnTo>
                <a:lnTo>
                  <a:pt x="516" y="648"/>
                </a:lnTo>
                <a:lnTo>
                  <a:pt x="512" y="650"/>
                </a:lnTo>
                <a:lnTo>
                  <a:pt x="385" y="723"/>
                </a:lnTo>
                <a:lnTo>
                  <a:pt x="385" y="723"/>
                </a:lnTo>
                <a:lnTo>
                  <a:pt x="369" y="700"/>
                </a:lnTo>
                <a:lnTo>
                  <a:pt x="352" y="677"/>
                </a:lnTo>
                <a:lnTo>
                  <a:pt x="333" y="656"/>
                </a:lnTo>
                <a:lnTo>
                  <a:pt x="315" y="635"/>
                </a:lnTo>
                <a:lnTo>
                  <a:pt x="293" y="616"/>
                </a:lnTo>
                <a:lnTo>
                  <a:pt x="271" y="599"/>
                </a:lnTo>
                <a:lnTo>
                  <a:pt x="248" y="583"/>
                </a:lnTo>
                <a:lnTo>
                  <a:pt x="225" y="568"/>
                </a:lnTo>
                <a:lnTo>
                  <a:pt x="201" y="554"/>
                </a:lnTo>
                <a:lnTo>
                  <a:pt x="176" y="544"/>
                </a:lnTo>
                <a:lnTo>
                  <a:pt x="149" y="533"/>
                </a:lnTo>
                <a:lnTo>
                  <a:pt x="123" y="525"/>
                </a:lnTo>
                <a:lnTo>
                  <a:pt x="95" y="518"/>
                </a:lnTo>
                <a:lnTo>
                  <a:pt x="68" y="513"/>
                </a:lnTo>
                <a:lnTo>
                  <a:pt x="39" y="508"/>
                </a:lnTo>
                <a:lnTo>
                  <a:pt x="11" y="507"/>
                </a:lnTo>
                <a:lnTo>
                  <a:pt x="11" y="10"/>
                </a:lnTo>
                <a:close/>
                <a:moveTo>
                  <a:pt x="0" y="0"/>
                </a:moveTo>
                <a:lnTo>
                  <a:pt x="0" y="518"/>
                </a:lnTo>
                <a:lnTo>
                  <a:pt x="0" y="518"/>
                </a:lnTo>
                <a:lnTo>
                  <a:pt x="30" y="519"/>
                </a:lnTo>
                <a:lnTo>
                  <a:pt x="58" y="522"/>
                </a:lnTo>
                <a:lnTo>
                  <a:pt x="86" y="527"/>
                </a:lnTo>
                <a:lnTo>
                  <a:pt x="115" y="533"/>
                </a:lnTo>
                <a:lnTo>
                  <a:pt x="142" y="542"/>
                </a:lnTo>
                <a:lnTo>
                  <a:pt x="169" y="552"/>
                </a:lnTo>
                <a:lnTo>
                  <a:pt x="194" y="564"/>
                </a:lnTo>
                <a:lnTo>
                  <a:pt x="220" y="577"/>
                </a:lnTo>
                <a:lnTo>
                  <a:pt x="244" y="592"/>
                </a:lnTo>
                <a:lnTo>
                  <a:pt x="267" y="608"/>
                </a:lnTo>
                <a:lnTo>
                  <a:pt x="289" y="627"/>
                </a:lnTo>
                <a:lnTo>
                  <a:pt x="311" y="646"/>
                </a:lnTo>
                <a:lnTo>
                  <a:pt x="329" y="668"/>
                </a:lnTo>
                <a:lnTo>
                  <a:pt x="348" y="689"/>
                </a:lnTo>
                <a:lnTo>
                  <a:pt x="366" y="714"/>
                </a:lnTo>
                <a:lnTo>
                  <a:pt x="381" y="738"/>
                </a:lnTo>
                <a:lnTo>
                  <a:pt x="517" y="660"/>
                </a:lnTo>
                <a:lnTo>
                  <a:pt x="656" y="715"/>
                </a:lnTo>
                <a:lnTo>
                  <a:pt x="663" y="664"/>
                </a:lnTo>
                <a:lnTo>
                  <a:pt x="663" y="664"/>
                </a:lnTo>
                <a:lnTo>
                  <a:pt x="678" y="567"/>
                </a:lnTo>
                <a:lnTo>
                  <a:pt x="830" y="479"/>
                </a:lnTo>
                <a:lnTo>
                  <a:pt x="830" y="479"/>
                </a:lnTo>
                <a:lnTo>
                  <a:pt x="814" y="452"/>
                </a:lnTo>
                <a:lnTo>
                  <a:pt x="797" y="425"/>
                </a:lnTo>
                <a:lnTo>
                  <a:pt x="778" y="399"/>
                </a:lnTo>
                <a:lnTo>
                  <a:pt x="759" y="373"/>
                </a:lnTo>
                <a:lnTo>
                  <a:pt x="740" y="349"/>
                </a:lnTo>
                <a:lnTo>
                  <a:pt x="720" y="325"/>
                </a:lnTo>
                <a:lnTo>
                  <a:pt x="698" y="302"/>
                </a:lnTo>
                <a:lnTo>
                  <a:pt x="676" y="279"/>
                </a:lnTo>
                <a:lnTo>
                  <a:pt x="653" y="257"/>
                </a:lnTo>
                <a:lnTo>
                  <a:pt x="630" y="237"/>
                </a:lnTo>
                <a:lnTo>
                  <a:pt x="606" y="217"/>
                </a:lnTo>
                <a:lnTo>
                  <a:pt x="582" y="198"/>
                </a:lnTo>
                <a:lnTo>
                  <a:pt x="558" y="179"/>
                </a:lnTo>
                <a:lnTo>
                  <a:pt x="532" y="162"/>
                </a:lnTo>
                <a:lnTo>
                  <a:pt x="505" y="144"/>
                </a:lnTo>
                <a:lnTo>
                  <a:pt x="479" y="129"/>
                </a:lnTo>
                <a:lnTo>
                  <a:pt x="452" y="113"/>
                </a:lnTo>
                <a:lnTo>
                  <a:pt x="424" y="99"/>
                </a:lnTo>
                <a:lnTo>
                  <a:pt x="396" y="86"/>
                </a:lnTo>
                <a:lnTo>
                  <a:pt x="367" y="74"/>
                </a:lnTo>
                <a:lnTo>
                  <a:pt x="339" y="62"/>
                </a:lnTo>
                <a:lnTo>
                  <a:pt x="309" y="51"/>
                </a:lnTo>
                <a:lnTo>
                  <a:pt x="279" y="41"/>
                </a:lnTo>
                <a:lnTo>
                  <a:pt x="250" y="33"/>
                </a:lnTo>
                <a:lnTo>
                  <a:pt x="219" y="25"/>
                </a:lnTo>
                <a:lnTo>
                  <a:pt x="189" y="18"/>
                </a:lnTo>
                <a:lnTo>
                  <a:pt x="158" y="13"/>
                </a:lnTo>
                <a:lnTo>
                  <a:pt x="127" y="8"/>
                </a:lnTo>
                <a:lnTo>
                  <a:pt x="96" y="5"/>
                </a:lnTo>
                <a:lnTo>
                  <a:pt x="63" y="2"/>
                </a:lnTo>
                <a:lnTo>
                  <a:pt x="32" y="1"/>
                </a:lnTo>
                <a:lnTo>
                  <a:pt x="0" y="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391"/>
          <p:cNvSpPr/>
          <p:nvPr/>
        </p:nvSpPr>
        <p:spPr bwMode="auto">
          <a:xfrm>
            <a:off x="2620810" y="2983742"/>
            <a:ext cx="1013362" cy="898668"/>
          </a:xfrm>
          <a:custGeom>
            <a:avLst/>
            <a:gdLst>
              <a:gd name="T0" fmla="*/ 0 w 804"/>
              <a:gd name="T1" fmla="*/ 0 h 713"/>
              <a:gd name="T2" fmla="*/ 0 w 804"/>
              <a:gd name="T3" fmla="*/ 0 h 713"/>
              <a:gd name="T4" fmla="*/ 31 w 804"/>
              <a:gd name="T5" fmla="*/ 2 h 713"/>
              <a:gd name="T6" fmla="*/ 62 w 804"/>
              <a:gd name="T7" fmla="*/ 3 h 713"/>
              <a:gd name="T8" fmla="*/ 92 w 804"/>
              <a:gd name="T9" fmla="*/ 6 h 713"/>
              <a:gd name="T10" fmla="*/ 123 w 804"/>
              <a:gd name="T11" fmla="*/ 10 h 713"/>
              <a:gd name="T12" fmla="*/ 152 w 804"/>
              <a:gd name="T13" fmla="*/ 15 h 713"/>
              <a:gd name="T14" fmla="*/ 182 w 804"/>
              <a:gd name="T15" fmla="*/ 21 h 713"/>
              <a:gd name="T16" fmla="*/ 212 w 804"/>
              <a:gd name="T17" fmla="*/ 27 h 713"/>
              <a:gd name="T18" fmla="*/ 241 w 804"/>
              <a:gd name="T19" fmla="*/ 35 h 713"/>
              <a:gd name="T20" fmla="*/ 270 w 804"/>
              <a:gd name="T21" fmla="*/ 44 h 713"/>
              <a:gd name="T22" fmla="*/ 298 w 804"/>
              <a:gd name="T23" fmla="*/ 53 h 713"/>
              <a:gd name="T24" fmla="*/ 327 w 804"/>
              <a:gd name="T25" fmla="*/ 64 h 713"/>
              <a:gd name="T26" fmla="*/ 355 w 804"/>
              <a:gd name="T27" fmla="*/ 75 h 713"/>
              <a:gd name="T28" fmla="*/ 382 w 804"/>
              <a:gd name="T29" fmla="*/ 87 h 713"/>
              <a:gd name="T30" fmla="*/ 409 w 804"/>
              <a:gd name="T31" fmla="*/ 99 h 713"/>
              <a:gd name="T32" fmla="*/ 436 w 804"/>
              <a:gd name="T33" fmla="*/ 114 h 713"/>
              <a:gd name="T34" fmla="*/ 463 w 804"/>
              <a:gd name="T35" fmla="*/ 127 h 713"/>
              <a:gd name="T36" fmla="*/ 489 w 804"/>
              <a:gd name="T37" fmla="*/ 143 h 713"/>
              <a:gd name="T38" fmla="*/ 513 w 804"/>
              <a:gd name="T39" fmla="*/ 160 h 713"/>
              <a:gd name="T40" fmla="*/ 538 w 804"/>
              <a:gd name="T41" fmla="*/ 177 h 713"/>
              <a:gd name="T42" fmla="*/ 563 w 804"/>
              <a:gd name="T43" fmla="*/ 195 h 713"/>
              <a:gd name="T44" fmla="*/ 586 w 804"/>
              <a:gd name="T45" fmla="*/ 214 h 713"/>
              <a:gd name="T46" fmla="*/ 609 w 804"/>
              <a:gd name="T47" fmla="*/ 233 h 713"/>
              <a:gd name="T48" fmla="*/ 632 w 804"/>
              <a:gd name="T49" fmla="*/ 253 h 713"/>
              <a:gd name="T50" fmla="*/ 653 w 804"/>
              <a:gd name="T51" fmla="*/ 273 h 713"/>
              <a:gd name="T52" fmla="*/ 675 w 804"/>
              <a:gd name="T53" fmla="*/ 295 h 713"/>
              <a:gd name="T54" fmla="*/ 695 w 804"/>
              <a:gd name="T55" fmla="*/ 318 h 713"/>
              <a:gd name="T56" fmla="*/ 715 w 804"/>
              <a:gd name="T57" fmla="*/ 341 h 713"/>
              <a:gd name="T58" fmla="*/ 734 w 804"/>
              <a:gd name="T59" fmla="*/ 363 h 713"/>
              <a:gd name="T60" fmla="*/ 753 w 804"/>
              <a:gd name="T61" fmla="*/ 388 h 713"/>
              <a:gd name="T62" fmla="*/ 771 w 804"/>
              <a:gd name="T63" fmla="*/ 413 h 713"/>
              <a:gd name="T64" fmla="*/ 788 w 804"/>
              <a:gd name="T65" fmla="*/ 439 h 713"/>
              <a:gd name="T66" fmla="*/ 804 w 804"/>
              <a:gd name="T67" fmla="*/ 465 h 713"/>
              <a:gd name="T68" fmla="*/ 661 w 804"/>
              <a:gd name="T69" fmla="*/ 547 h 713"/>
              <a:gd name="T70" fmla="*/ 657 w 804"/>
              <a:gd name="T71" fmla="*/ 550 h 713"/>
              <a:gd name="T72" fmla="*/ 656 w 804"/>
              <a:gd name="T73" fmla="*/ 555 h 713"/>
              <a:gd name="T74" fmla="*/ 642 w 804"/>
              <a:gd name="T75" fmla="*/ 652 h 713"/>
              <a:gd name="T76" fmla="*/ 636 w 804"/>
              <a:gd name="T77" fmla="*/ 690 h 713"/>
              <a:gd name="T78" fmla="*/ 510 w 804"/>
              <a:gd name="T79" fmla="*/ 640 h 713"/>
              <a:gd name="T80" fmla="*/ 505 w 804"/>
              <a:gd name="T81" fmla="*/ 638 h 713"/>
              <a:gd name="T82" fmla="*/ 501 w 804"/>
              <a:gd name="T83" fmla="*/ 640 h 713"/>
              <a:gd name="T84" fmla="*/ 374 w 804"/>
              <a:gd name="T85" fmla="*/ 713 h 713"/>
              <a:gd name="T86" fmla="*/ 374 w 804"/>
              <a:gd name="T87" fmla="*/ 713 h 713"/>
              <a:gd name="T88" fmla="*/ 358 w 804"/>
              <a:gd name="T89" fmla="*/ 690 h 713"/>
              <a:gd name="T90" fmla="*/ 341 w 804"/>
              <a:gd name="T91" fmla="*/ 667 h 713"/>
              <a:gd name="T92" fmla="*/ 322 w 804"/>
              <a:gd name="T93" fmla="*/ 646 h 713"/>
              <a:gd name="T94" fmla="*/ 304 w 804"/>
              <a:gd name="T95" fmla="*/ 625 h 713"/>
              <a:gd name="T96" fmla="*/ 282 w 804"/>
              <a:gd name="T97" fmla="*/ 606 h 713"/>
              <a:gd name="T98" fmla="*/ 260 w 804"/>
              <a:gd name="T99" fmla="*/ 589 h 713"/>
              <a:gd name="T100" fmla="*/ 237 w 804"/>
              <a:gd name="T101" fmla="*/ 573 h 713"/>
              <a:gd name="T102" fmla="*/ 214 w 804"/>
              <a:gd name="T103" fmla="*/ 558 h 713"/>
              <a:gd name="T104" fmla="*/ 190 w 804"/>
              <a:gd name="T105" fmla="*/ 544 h 713"/>
              <a:gd name="T106" fmla="*/ 165 w 804"/>
              <a:gd name="T107" fmla="*/ 534 h 713"/>
              <a:gd name="T108" fmla="*/ 138 w 804"/>
              <a:gd name="T109" fmla="*/ 523 h 713"/>
              <a:gd name="T110" fmla="*/ 112 w 804"/>
              <a:gd name="T111" fmla="*/ 515 h 713"/>
              <a:gd name="T112" fmla="*/ 84 w 804"/>
              <a:gd name="T113" fmla="*/ 508 h 713"/>
              <a:gd name="T114" fmla="*/ 57 w 804"/>
              <a:gd name="T115" fmla="*/ 503 h 713"/>
              <a:gd name="T116" fmla="*/ 28 w 804"/>
              <a:gd name="T117" fmla="*/ 498 h 713"/>
              <a:gd name="T118" fmla="*/ 0 w 804"/>
              <a:gd name="T119" fmla="*/ 497 h 713"/>
              <a:gd name="T120" fmla="*/ 0 w 804"/>
              <a:gd name="T121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4" h="713">
                <a:moveTo>
                  <a:pt x="0" y="0"/>
                </a:moveTo>
                <a:lnTo>
                  <a:pt x="0" y="0"/>
                </a:lnTo>
                <a:lnTo>
                  <a:pt x="31" y="2"/>
                </a:lnTo>
                <a:lnTo>
                  <a:pt x="62" y="3"/>
                </a:lnTo>
                <a:lnTo>
                  <a:pt x="92" y="6"/>
                </a:lnTo>
                <a:lnTo>
                  <a:pt x="123" y="10"/>
                </a:lnTo>
                <a:lnTo>
                  <a:pt x="152" y="15"/>
                </a:lnTo>
                <a:lnTo>
                  <a:pt x="182" y="21"/>
                </a:lnTo>
                <a:lnTo>
                  <a:pt x="212" y="27"/>
                </a:lnTo>
                <a:lnTo>
                  <a:pt x="241" y="35"/>
                </a:lnTo>
                <a:lnTo>
                  <a:pt x="270" y="44"/>
                </a:lnTo>
                <a:lnTo>
                  <a:pt x="298" y="53"/>
                </a:lnTo>
                <a:lnTo>
                  <a:pt x="327" y="64"/>
                </a:lnTo>
                <a:lnTo>
                  <a:pt x="355" y="75"/>
                </a:lnTo>
                <a:lnTo>
                  <a:pt x="382" y="87"/>
                </a:lnTo>
                <a:lnTo>
                  <a:pt x="409" y="99"/>
                </a:lnTo>
                <a:lnTo>
                  <a:pt x="436" y="114"/>
                </a:lnTo>
                <a:lnTo>
                  <a:pt x="463" y="127"/>
                </a:lnTo>
                <a:lnTo>
                  <a:pt x="489" y="143"/>
                </a:lnTo>
                <a:lnTo>
                  <a:pt x="513" y="160"/>
                </a:lnTo>
                <a:lnTo>
                  <a:pt x="538" y="177"/>
                </a:lnTo>
                <a:lnTo>
                  <a:pt x="563" y="195"/>
                </a:lnTo>
                <a:lnTo>
                  <a:pt x="586" y="214"/>
                </a:lnTo>
                <a:lnTo>
                  <a:pt x="609" y="233"/>
                </a:lnTo>
                <a:lnTo>
                  <a:pt x="632" y="253"/>
                </a:lnTo>
                <a:lnTo>
                  <a:pt x="653" y="273"/>
                </a:lnTo>
                <a:lnTo>
                  <a:pt x="675" y="295"/>
                </a:lnTo>
                <a:lnTo>
                  <a:pt x="695" y="318"/>
                </a:lnTo>
                <a:lnTo>
                  <a:pt x="715" y="341"/>
                </a:lnTo>
                <a:lnTo>
                  <a:pt x="734" y="363"/>
                </a:lnTo>
                <a:lnTo>
                  <a:pt x="753" y="388"/>
                </a:lnTo>
                <a:lnTo>
                  <a:pt x="771" y="413"/>
                </a:lnTo>
                <a:lnTo>
                  <a:pt x="788" y="439"/>
                </a:lnTo>
                <a:lnTo>
                  <a:pt x="804" y="465"/>
                </a:lnTo>
                <a:lnTo>
                  <a:pt x="661" y="547"/>
                </a:lnTo>
                <a:lnTo>
                  <a:pt x="657" y="550"/>
                </a:lnTo>
                <a:lnTo>
                  <a:pt x="656" y="555"/>
                </a:lnTo>
                <a:lnTo>
                  <a:pt x="642" y="652"/>
                </a:lnTo>
                <a:lnTo>
                  <a:pt x="636" y="690"/>
                </a:lnTo>
                <a:lnTo>
                  <a:pt x="510" y="640"/>
                </a:lnTo>
                <a:lnTo>
                  <a:pt x="505" y="638"/>
                </a:lnTo>
                <a:lnTo>
                  <a:pt x="501" y="640"/>
                </a:lnTo>
                <a:lnTo>
                  <a:pt x="374" y="713"/>
                </a:lnTo>
                <a:lnTo>
                  <a:pt x="374" y="713"/>
                </a:lnTo>
                <a:lnTo>
                  <a:pt x="358" y="690"/>
                </a:lnTo>
                <a:lnTo>
                  <a:pt x="341" y="667"/>
                </a:lnTo>
                <a:lnTo>
                  <a:pt x="322" y="646"/>
                </a:lnTo>
                <a:lnTo>
                  <a:pt x="304" y="625"/>
                </a:lnTo>
                <a:lnTo>
                  <a:pt x="282" y="606"/>
                </a:lnTo>
                <a:lnTo>
                  <a:pt x="260" y="589"/>
                </a:lnTo>
                <a:lnTo>
                  <a:pt x="237" y="573"/>
                </a:lnTo>
                <a:lnTo>
                  <a:pt x="214" y="558"/>
                </a:lnTo>
                <a:lnTo>
                  <a:pt x="190" y="544"/>
                </a:lnTo>
                <a:lnTo>
                  <a:pt x="165" y="534"/>
                </a:lnTo>
                <a:lnTo>
                  <a:pt x="138" y="523"/>
                </a:lnTo>
                <a:lnTo>
                  <a:pt x="112" y="515"/>
                </a:lnTo>
                <a:lnTo>
                  <a:pt x="84" y="508"/>
                </a:lnTo>
                <a:lnTo>
                  <a:pt x="57" y="503"/>
                </a:lnTo>
                <a:lnTo>
                  <a:pt x="28" y="498"/>
                </a:lnTo>
                <a:lnTo>
                  <a:pt x="0" y="49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392"/>
          <p:cNvSpPr/>
          <p:nvPr/>
        </p:nvSpPr>
        <p:spPr bwMode="auto">
          <a:xfrm>
            <a:off x="2606945" y="2971138"/>
            <a:ext cx="1046132" cy="930179"/>
          </a:xfrm>
          <a:custGeom>
            <a:avLst/>
            <a:gdLst>
              <a:gd name="T0" fmla="*/ 0 w 830"/>
              <a:gd name="T1" fmla="*/ 0 h 738"/>
              <a:gd name="T2" fmla="*/ 0 w 830"/>
              <a:gd name="T3" fmla="*/ 518 h 738"/>
              <a:gd name="T4" fmla="*/ 0 w 830"/>
              <a:gd name="T5" fmla="*/ 518 h 738"/>
              <a:gd name="T6" fmla="*/ 30 w 830"/>
              <a:gd name="T7" fmla="*/ 519 h 738"/>
              <a:gd name="T8" fmla="*/ 58 w 830"/>
              <a:gd name="T9" fmla="*/ 522 h 738"/>
              <a:gd name="T10" fmla="*/ 86 w 830"/>
              <a:gd name="T11" fmla="*/ 527 h 738"/>
              <a:gd name="T12" fmla="*/ 115 w 830"/>
              <a:gd name="T13" fmla="*/ 533 h 738"/>
              <a:gd name="T14" fmla="*/ 142 w 830"/>
              <a:gd name="T15" fmla="*/ 542 h 738"/>
              <a:gd name="T16" fmla="*/ 169 w 830"/>
              <a:gd name="T17" fmla="*/ 552 h 738"/>
              <a:gd name="T18" fmla="*/ 194 w 830"/>
              <a:gd name="T19" fmla="*/ 564 h 738"/>
              <a:gd name="T20" fmla="*/ 220 w 830"/>
              <a:gd name="T21" fmla="*/ 577 h 738"/>
              <a:gd name="T22" fmla="*/ 244 w 830"/>
              <a:gd name="T23" fmla="*/ 592 h 738"/>
              <a:gd name="T24" fmla="*/ 267 w 830"/>
              <a:gd name="T25" fmla="*/ 608 h 738"/>
              <a:gd name="T26" fmla="*/ 289 w 830"/>
              <a:gd name="T27" fmla="*/ 627 h 738"/>
              <a:gd name="T28" fmla="*/ 311 w 830"/>
              <a:gd name="T29" fmla="*/ 646 h 738"/>
              <a:gd name="T30" fmla="*/ 329 w 830"/>
              <a:gd name="T31" fmla="*/ 668 h 738"/>
              <a:gd name="T32" fmla="*/ 348 w 830"/>
              <a:gd name="T33" fmla="*/ 689 h 738"/>
              <a:gd name="T34" fmla="*/ 366 w 830"/>
              <a:gd name="T35" fmla="*/ 714 h 738"/>
              <a:gd name="T36" fmla="*/ 381 w 830"/>
              <a:gd name="T37" fmla="*/ 738 h 738"/>
              <a:gd name="T38" fmla="*/ 517 w 830"/>
              <a:gd name="T39" fmla="*/ 660 h 738"/>
              <a:gd name="T40" fmla="*/ 656 w 830"/>
              <a:gd name="T41" fmla="*/ 715 h 738"/>
              <a:gd name="T42" fmla="*/ 663 w 830"/>
              <a:gd name="T43" fmla="*/ 664 h 738"/>
              <a:gd name="T44" fmla="*/ 663 w 830"/>
              <a:gd name="T45" fmla="*/ 664 h 738"/>
              <a:gd name="T46" fmla="*/ 678 w 830"/>
              <a:gd name="T47" fmla="*/ 567 h 738"/>
              <a:gd name="T48" fmla="*/ 830 w 830"/>
              <a:gd name="T49" fmla="*/ 479 h 738"/>
              <a:gd name="T50" fmla="*/ 830 w 830"/>
              <a:gd name="T51" fmla="*/ 479 h 738"/>
              <a:gd name="T52" fmla="*/ 814 w 830"/>
              <a:gd name="T53" fmla="*/ 452 h 738"/>
              <a:gd name="T54" fmla="*/ 797 w 830"/>
              <a:gd name="T55" fmla="*/ 425 h 738"/>
              <a:gd name="T56" fmla="*/ 778 w 830"/>
              <a:gd name="T57" fmla="*/ 399 h 738"/>
              <a:gd name="T58" fmla="*/ 759 w 830"/>
              <a:gd name="T59" fmla="*/ 373 h 738"/>
              <a:gd name="T60" fmla="*/ 740 w 830"/>
              <a:gd name="T61" fmla="*/ 349 h 738"/>
              <a:gd name="T62" fmla="*/ 720 w 830"/>
              <a:gd name="T63" fmla="*/ 325 h 738"/>
              <a:gd name="T64" fmla="*/ 698 w 830"/>
              <a:gd name="T65" fmla="*/ 302 h 738"/>
              <a:gd name="T66" fmla="*/ 676 w 830"/>
              <a:gd name="T67" fmla="*/ 279 h 738"/>
              <a:gd name="T68" fmla="*/ 653 w 830"/>
              <a:gd name="T69" fmla="*/ 257 h 738"/>
              <a:gd name="T70" fmla="*/ 630 w 830"/>
              <a:gd name="T71" fmla="*/ 237 h 738"/>
              <a:gd name="T72" fmla="*/ 606 w 830"/>
              <a:gd name="T73" fmla="*/ 217 h 738"/>
              <a:gd name="T74" fmla="*/ 582 w 830"/>
              <a:gd name="T75" fmla="*/ 198 h 738"/>
              <a:gd name="T76" fmla="*/ 558 w 830"/>
              <a:gd name="T77" fmla="*/ 179 h 738"/>
              <a:gd name="T78" fmla="*/ 532 w 830"/>
              <a:gd name="T79" fmla="*/ 162 h 738"/>
              <a:gd name="T80" fmla="*/ 505 w 830"/>
              <a:gd name="T81" fmla="*/ 144 h 738"/>
              <a:gd name="T82" fmla="*/ 479 w 830"/>
              <a:gd name="T83" fmla="*/ 129 h 738"/>
              <a:gd name="T84" fmla="*/ 452 w 830"/>
              <a:gd name="T85" fmla="*/ 113 h 738"/>
              <a:gd name="T86" fmla="*/ 424 w 830"/>
              <a:gd name="T87" fmla="*/ 99 h 738"/>
              <a:gd name="T88" fmla="*/ 396 w 830"/>
              <a:gd name="T89" fmla="*/ 86 h 738"/>
              <a:gd name="T90" fmla="*/ 367 w 830"/>
              <a:gd name="T91" fmla="*/ 74 h 738"/>
              <a:gd name="T92" fmla="*/ 339 w 830"/>
              <a:gd name="T93" fmla="*/ 62 h 738"/>
              <a:gd name="T94" fmla="*/ 309 w 830"/>
              <a:gd name="T95" fmla="*/ 51 h 738"/>
              <a:gd name="T96" fmla="*/ 279 w 830"/>
              <a:gd name="T97" fmla="*/ 41 h 738"/>
              <a:gd name="T98" fmla="*/ 250 w 830"/>
              <a:gd name="T99" fmla="*/ 33 h 738"/>
              <a:gd name="T100" fmla="*/ 219 w 830"/>
              <a:gd name="T101" fmla="*/ 25 h 738"/>
              <a:gd name="T102" fmla="*/ 189 w 830"/>
              <a:gd name="T103" fmla="*/ 18 h 738"/>
              <a:gd name="T104" fmla="*/ 158 w 830"/>
              <a:gd name="T105" fmla="*/ 13 h 738"/>
              <a:gd name="T106" fmla="*/ 127 w 830"/>
              <a:gd name="T107" fmla="*/ 8 h 738"/>
              <a:gd name="T108" fmla="*/ 96 w 830"/>
              <a:gd name="T109" fmla="*/ 5 h 738"/>
              <a:gd name="T110" fmla="*/ 63 w 830"/>
              <a:gd name="T111" fmla="*/ 2 h 738"/>
              <a:gd name="T112" fmla="*/ 32 w 830"/>
              <a:gd name="T113" fmla="*/ 1 h 738"/>
              <a:gd name="T114" fmla="*/ 0 w 830"/>
              <a:gd name="T115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0" h="738">
                <a:moveTo>
                  <a:pt x="0" y="0"/>
                </a:moveTo>
                <a:lnTo>
                  <a:pt x="0" y="518"/>
                </a:lnTo>
                <a:lnTo>
                  <a:pt x="0" y="518"/>
                </a:lnTo>
                <a:lnTo>
                  <a:pt x="30" y="519"/>
                </a:lnTo>
                <a:lnTo>
                  <a:pt x="58" y="522"/>
                </a:lnTo>
                <a:lnTo>
                  <a:pt x="86" y="527"/>
                </a:lnTo>
                <a:lnTo>
                  <a:pt x="115" y="533"/>
                </a:lnTo>
                <a:lnTo>
                  <a:pt x="142" y="542"/>
                </a:lnTo>
                <a:lnTo>
                  <a:pt x="169" y="552"/>
                </a:lnTo>
                <a:lnTo>
                  <a:pt x="194" y="564"/>
                </a:lnTo>
                <a:lnTo>
                  <a:pt x="220" y="577"/>
                </a:lnTo>
                <a:lnTo>
                  <a:pt x="244" y="592"/>
                </a:lnTo>
                <a:lnTo>
                  <a:pt x="267" y="608"/>
                </a:lnTo>
                <a:lnTo>
                  <a:pt x="289" y="627"/>
                </a:lnTo>
                <a:lnTo>
                  <a:pt x="311" y="646"/>
                </a:lnTo>
                <a:lnTo>
                  <a:pt x="329" y="668"/>
                </a:lnTo>
                <a:lnTo>
                  <a:pt x="348" y="689"/>
                </a:lnTo>
                <a:lnTo>
                  <a:pt x="366" y="714"/>
                </a:lnTo>
                <a:lnTo>
                  <a:pt x="381" y="738"/>
                </a:lnTo>
                <a:lnTo>
                  <a:pt x="517" y="660"/>
                </a:lnTo>
                <a:lnTo>
                  <a:pt x="656" y="715"/>
                </a:lnTo>
                <a:lnTo>
                  <a:pt x="663" y="664"/>
                </a:lnTo>
                <a:lnTo>
                  <a:pt x="663" y="664"/>
                </a:lnTo>
                <a:lnTo>
                  <a:pt x="678" y="567"/>
                </a:lnTo>
                <a:lnTo>
                  <a:pt x="830" y="479"/>
                </a:lnTo>
                <a:lnTo>
                  <a:pt x="830" y="479"/>
                </a:lnTo>
                <a:lnTo>
                  <a:pt x="814" y="452"/>
                </a:lnTo>
                <a:lnTo>
                  <a:pt x="797" y="425"/>
                </a:lnTo>
                <a:lnTo>
                  <a:pt x="778" y="399"/>
                </a:lnTo>
                <a:lnTo>
                  <a:pt x="759" y="373"/>
                </a:lnTo>
                <a:lnTo>
                  <a:pt x="740" y="349"/>
                </a:lnTo>
                <a:lnTo>
                  <a:pt x="720" y="325"/>
                </a:lnTo>
                <a:lnTo>
                  <a:pt x="698" y="302"/>
                </a:lnTo>
                <a:lnTo>
                  <a:pt x="676" y="279"/>
                </a:lnTo>
                <a:lnTo>
                  <a:pt x="653" y="257"/>
                </a:lnTo>
                <a:lnTo>
                  <a:pt x="630" y="237"/>
                </a:lnTo>
                <a:lnTo>
                  <a:pt x="606" y="217"/>
                </a:lnTo>
                <a:lnTo>
                  <a:pt x="582" y="198"/>
                </a:lnTo>
                <a:lnTo>
                  <a:pt x="558" y="179"/>
                </a:lnTo>
                <a:lnTo>
                  <a:pt x="532" y="162"/>
                </a:lnTo>
                <a:lnTo>
                  <a:pt x="505" y="144"/>
                </a:lnTo>
                <a:lnTo>
                  <a:pt x="479" y="129"/>
                </a:lnTo>
                <a:lnTo>
                  <a:pt x="452" y="113"/>
                </a:lnTo>
                <a:lnTo>
                  <a:pt x="424" y="99"/>
                </a:lnTo>
                <a:lnTo>
                  <a:pt x="396" y="86"/>
                </a:lnTo>
                <a:lnTo>
                  <a:pt x="367" y="74"/>
                </a:lnTo>
                <a:lnTo>
                  <a:pt x="339" y="62"/>
                </a:lnTo>
                <a:lnTo>
                  <a:pt x="309" y="51"/>
                </a:lnTo>
                <a:lnTo>
                  <a:pt x="279" y="41"/>
                </a:lnTo>
                <a:lnTo>
                  <a:pt x="250" y="33"/>
                </a:lnTo>
                <a:lnTo>
                  <a:pt x="219" y="25"/>
                </a:lnTo>
                <a:lnTo>
                  <a:pt x="189" y="18"/>
                </a:lnTo>
                <a:lnTo>
                  <a:pt x="158" y="13"/>
                </a:lnTo>
                <a:lnTo>
                  <a:pt x="127" y="8"/>
                </a:lnTo>
                <a:lnTo>
                  <a:pt x="96" y="5"/>
                </a:lnTo>
                <a:lnTo>
                  <a:pt x="63" y="2"/>
                </a:lnTo>
                <a:lnTo>
                  <a:pt x="32" y="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1" name="Picture 139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95" y="3867286"/>
            <a:ext cx="61760" cy="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39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37" y="3868547"/>
            <a:ext cx="56718" cy="3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Freeform 1395"/>
          <p:cNvSpPr/>
          <p:nvPr/>
        </p:nvSpPr>
        <p:spPr bwMode="auto">
          <a:xfrm>
            <a:off x="2620810" y="3569831"/>
            <a:ext cx="506681" cy="312580"/>
          </a:xfrm>
          <a:custGeom>
            <a:avLst/>
            <a:gdLst>
              <a:gd name="T0" fmla="*/ 5 w 402"/>
              <a:gd name="T1" fmla="*/ 0 h 248"/>
              <a:gd name="T2" fmla="*/ 5 w 402"/>
              <a:gd name="T3" fmla="*/ 0 h 248"/>
              <a:gd name="T4" fmla="*/ 0 w 402"/>
              <a:gd name="T5" fmla="*/ 16 h 248"/>
              <a:gd name="T6" fmla="*/ 0 w 402"/>
              <a:gd name="T7" fmla="*/ 32 h 248"/>
              <a:gd name="T8" fmla="*/ 0 w 402"/>
              <a:gd name="T9" fmla="*/ 32 h 248"/>
              <a:gd name="T10" fmla="*/ 28 w 402"/>
              <a:gd name="T11" fmla="*/ 33 h 248"/>
              <a:gd name="T12" fmla="*/ 57 w 402"/>
              <a:gd name="T13" fmla="*/ 38 h 248"/>
              <a:gd name="T14" fmla="*/ 84 w 402"/>
              <a:gd name="T15" fmla="*/ 43 h 248"/>
              <a:gd name="T16" fmla="*/ 112 w 402"/>
              <a:gd name="T17" fmla="*/ 50 h 248"/>
              <a:gd name="T18" fmla="*/ 138 w 402"/>
              <a:gd name="T19" fmla="*/ 58 h 248"/>
              <a:gd name="T20" fmla="*/ 165 w 402"/>
              <a:gd name="T21" fmla="*/ 69 h 248"/>
              <a:gd name="T22" fmla="*/ 190 w 402"/>
              <a:gd name="T23" fmla="*/ 79 h 248"/>
              <a:gd name="T24" fmla="*/ 214 w 402"/>
              <a:gd name="T25" fmla="*/ 93 h 248"/>
              <a:gd name="T26" fmla="*/ 237 w 402"/>
              <a:gd name="T27" fmla="*/ 108 h 248"/>
              <a:gd name="T28" fmla="*/ 260 w 402"/>
              <a:gd name="T29" fmla="*/ 124 h 248"/>
              <a:gd name="T30" fmla="*/ 282 w 402"/>
              <a:gd name="T31" fmla="*/ 141 h 248"/>
              <a:gd name="T32" fmla="*/ 304 w 402"/>
              <a:gd name="T33" fmla="*/ 160 h 248"/>
              <a:gd name="T34" fmla="*/ 322 w 402"/>
              <a:gd name="T35" fmla="*/ 181 h 248"/>
              <a:gd name="T36" fmla="*/ 341 w 402"/>
              <a:gd name="T37" fmla="*/ 202 h 248"/>
              <a:gd name="T38" fmla="*/ 358 w 402"/>
              <a:gd name="T39" fmla="*/ 225 h 248"/>
              <a:gd name="T40" fmla="*/ 374 w 402"/>
              <a:gd name="T41" fmla="*/ 248 h 248"/>
              <a:gd name="T42" fmla="*/ 402 w 402"/>
              <a:gd name="T43" fmla="*/ 232 h 248"/>
              <a:gd name="T44" fmla="*/ 402 w 402"/>
              <a:gd name="T45" fmla="*/ 232 h 248"/>
              <a:gd name="T46" fmla="*/ 385 w 402"/>
              <a:gd name="T47" fmla="*/ 206 h 248"/>
              <a:gd name="T48" fmla="*/ 367 w 402"/>
              <a:gd name="T49" fmla="*/ 182 h 248"/>
              <a:gd name="T50" fmla="*/ 348 w 402"/>
              <a:gd name="T51" fmla="*/ 160 h 248"/>
              <a:gd name="T52" fmla="*/ 327 w 402"/>
              <a:gd name="T53" fmla="*/ 139 h 248"/>
              <a:gd name="T54" fmla="*/ 305 w 402"/>
              <a:gd name="T55" fmla="*/ 119 h 248"/>
              <a:gd name="T56" fmla="*/ 282 w 402"/>
              <a:gd name="T57" fmla="*/ 100 h 248"/>
              <a:gd name="T58" fmla="*/ 258 w 402"/>
              <a:gd name="T59" fmla="*/ 82 h 248"/>
              <a:gd name="T60" fmla="*/ 233 w 402"/>
              <a:gd name="T61" fmla="*/ 66 h 248"/>
              <a:gd name="T62" fmla="*/ 206 w 402"/>
              <a:gd name="T63" fmla="*/ 52 h 248"/>
              <a:gd name="T64" fmla="*/ 179 w 402"/>
              <a:gd name="T65" fmla="*/ 39 h 248"/>
              <a:gd name="T66" fmla="*/ 152 w 402"/>
              <a:gd name="T67" fmla="*/ 28 h 248"/>
              <a:gd name="T68" fmla="*/ 124 w 402"/>
              <a:gd name="T69" fmla="*/ 20 h 248"/>
              <a:gd name="T70" fmla="*/ 96 w 402"/>
              <a:gd name="T71" fmla="*/ 12 h 248"/>
              <a:gd name="T72" fmla="*/ 66 w 402"/>
              <a:gd name="T73" fmla="*/ 6 h 248"/>
              <a:gd name="T74" fmla="*/ 36 w 402"/>
              <a:gd name="T75" fmla="*/ 2 h 248"/>
              <a:gd name="T76" fmla="*/ 5 w 402"/>
              <a:gd name="T7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2" h="248">
                <a:moveTo>
                  <a:pt x="5" y="0"/>
                </a:moveTo>
                <a:lnTo>
                  <a:pt x="5" y="0"/>
                </a:lnTo>
                <a:lnTo>
                  <a:pt x="0" y="16"/>
                </a:lnTo>
                <a:lnTo>
                  <a:pt x="0" y="32"/>
                </a:lnTo>
                <a:lnTo>
                  <a:pt x="0" y="32"/>
                </a:lnTo>
                <a:lnTo>
                  <a:pt x="28" y="33"/>
                </a:lnTo>
                <a:lnTo>
                  <a:pt x="57" y="38"/>
                </a:lnTo>
                <a:lnTo>
                  <a:pt x="84" y="43"/>
                </a:lnTo>
                <a:lnTo>
                  <a:pt x="112" y="50"/>
                </a:lnTo>
                <a:lnTo>
                  <a:pt x="138" y="58"/>
                </a:lnTo>
                <a:lnTo>
                  <a:pt x="165" y="69"/>
                </a:lnTo>
                <a:lnTo>
                  <a:pt x="190" y="79"/>
                </a:lnTo>
                <a:lnTo>
                  <a:pt x="214" y="93"/>
                </a:lnTo>
                <a:lnTo>
                  <a:pt x="237" y="108"/>
                </a:lnTo>
                <a:lnTo>
                  <a:pt x="260" y="124"/>
                </a:lnTo>
                <a:lnTo>
                  <a:pt x="282" y="141"/>
                </a:lnTo>
                <a:lnTo>
                  <a:pt x="304" y="160"/>
                </a:lnTo>
                <a:lnTo>
                  <a:pt x="322" y="181"/>
                </a:lnTo>
                <a:lnTo>
                  <a:pt x="341" y="202"/>
                </a:lnTo>
                <a:lnTo>
                  <a:pt x="358" y="225"/>
                </a:lnTo>
                <a:lnTo>
                  <a:pt x="374" y="248"/>
                </a:lnTo>
                <a:lnTo>
                  <a:pt x="402" y="232"/>
                </a:lnTo>
                <a:lnTo>
                  <a:pt x="402" y="232"/>
                </a:lnTo>
                <a:lnTo>
                  <a:pt x="385" y="206"/>
                </a:lnTo>
                <a:lnTo>
                  <a:pt x="367" y="182"/>
                </a:lnTo>
                <a:lnTo>
                  <a:pt x="348" y="160"/>
                </a:lnTo>
                <a:lnTo>
                  <a:pt x="327" y="139"/>
                </a:lnTo>
                <a:lnTo>
                  <a:pt x="305" y="119"/>
                </a:lnTo>
                <a:lnTo>
                  <a:pt x="282" y="100"/>
                </a:lnTo>
                <a:lnTo>
                  <a:pt x="258" y="82"/>
                </a:lnTo>
                <a:lnTo>
                  <a:pt x="233" y="66"/>
                </a:lnTo>
                <a:lnTo>
                  <a:pt x="206" y="52"/>
                </a:lnTo>
                <a:lnTo>
                  <a:pt x="179" y="39"/>
                </a:lnTo>
                <a:lnTo>
                  <a:pt x="152" y="28"/>
                </a:lnTo>
                <a:lnTo>
                  <a:pt x="124" y="20"/>
                </a:lnTo>
                <a:lnTo>
                  <a:pt x="96" y="12"/>
                </a:lnTo>
                <a:lnTo>
                  <a:pt x="66" y="6"/>
                </a:lnTo>
                <a:lnTo>
                  <a:pt x="36" y="2"/>
                </a:lnTo>
                <a:lnTo>
                  <a:pt x="5" y="0"/>
                </a:lnTo>
                <a:close/>
              </a:path>
            </a:pathLst>
          </a:custGeom>
          <a:solidFill>
            <a:srgbClr val="D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396"/>
          <p:cNvSpPr/>
          <p:nvPr/>
        </p:nvSpPr>
        <p:spPr bwMode="auto">
          <a:xfrm>
            <a:off x="2620810" y="3569831"/>
            <a:ext cx="506681" cy="312580"/>
          </a:xfrm>
          <a:custGeom>
            <a:avLst/>
            <a:gdLst>
              <a:gd name="T0" fmla="*/ 5 w 402"/>
              <a:gd name="T1" fmla="*/ 0 h 248"/>
              <a:gd name="T2" fmla="*/ 5 w 402"/>
              <a:gd name="T3" fmla="*/ 0 h 248"/>
              <a:gd name="T4" fmla="*/ 0 w 402"/>
              <a:gd name="T5" fmla="*/ 16 h 248"/>
              <a:gd name="T6" fmla="*/ 0 w 402"/>
              <a:gd name="T7" fmla="*/ 32 h 248"/>
              <a:gd name="T8" fmla="*/ 0 w 402"/>
              <a:gd name="T9" fmla="*/ 32 h 248"/>
              <a:gd name="T10" fmla="*/ 28 w 402"/>
              <a:gd name="T11" fmla="*/ 33 h 248"/>
              <a:gd name="T12" fmla="*/ 57 w 402"/>
              <a:gd name="T13" fmla="*/ 38 h 248"/>
              <a:gd name="T14" fmla="*/ 84 w 402"/>
              <a:gd name="T15" fmla="*/ 43 h 248"/>
              <a:gd name="T16" fmla="*/ 112 w 402"/>
              <a:gd name="T17" fmla="*/ 50 h 248"/>
              <a:gd name="T18" fmla="*/ 138 w 402"/>
              <a:gd name="T19" fmla="*/ 58 h 248"/>
              <a:gd name="T20" fmla="*/ 165 w 402"/>
              <a:gd name="T21" fmla="*/ 69 h 248"/>
              <a:gd name="T22" fmla="*/ 190 w 402"/>
              <a:gd name="T23" fmla="*/ 79 h 248"/>
              <a:gd name="T24" fmla="*/ 214 w 402"/>
              <a:gd name="T25" fmla="*/ 93 h 248"/>
              <a:gd name="T26" fmla="*/ 237 w 402"/>
              <a:gd name="T27" fmla="*/ 108 h 248"/>
              <a:gd name="T28" fmla="*/ 260 w 402"/>
              <a:gd name="T29" fmla="*/ 124 h 248"/>
              <a:gd name="T30" fmla="*/ 282 w 402"/>
              <a:gd name="T31" fmla="*/ 141 h 248"/>
              <a:gd name="T32" fmla="*/ 304 w 402"/>
              <a:gd name="T33" fmla="*/ 160 h 248"/>
              <a:gd name="T34" fmla="*/ 322 w 402"/>
              <a:gd name="T35" fmla="*/ 181 h 248"/>
              <a:gd name="T36" fmla="*/ 341 w 402"/>
              <a:gd name="T37" fmla="*/ 202 h 248"/>
              <a:gd name="T38" fmla="*/ 358 w 402"/>
              <a:gd name="T39" fmla="*/ 225 h 248"/>
              <a:gd name="T40" fmla="*/ 374 w 402"/>
              <a:gd name="T41" fmla="*/ 248 h 248"/>
              <a:gd name="T42" fmla="*/ 402 w 402"/>
              <a:gd name="T43" fmla="*/ 232 h 248"/>
              <a:gd name="T44" fmla="*/ 402 w 402"/>
              <a:gd name="T45" fmla="*/ 232 h 248"/>
              <a:gd name="T46" fmla="*/ 385 w 402"/>
              <a:gd name="T47" fmla="*/ 206 h 248"/>
              <a:gd name="T48" fmla="*/ 367 w 402"/>
              <a:gd name="T49" fmla="*/ 182 h 248"/>
              <a:gd name="T50" fmla="*/ 348 w 402"/>
              <a:gd name="T51" fmla="*/ 160 h 248"/>
              <a:gd name="T52" fmla="*/ 327 w 402"/>
              <a:gd name="T53" fmla="*/ 139 h 248"/>
              <a:gd name="T54" fmla="*/ 305 w 402"/>
              <a:gd name="T55" fmla="*/ 119 h 248"/>
              <a:gd name="T56" fmla="*/ 282 w 402"/>
              <a:gd name="T57" fmla="*/ 100 h 248"/>
              <a:gd name="T58" fmla="*/ 258 w 402"/>
              <a:gd name="T59" fmla="*/ 82 h 248"/>
              <a:gd name="T60" fmla="*/ 233 w 402"/>
              <a:gd name="T61" fmla="*/ 66 h 248"/>
              <a:gd name="T62" fmla="*/ 206 w 402"/>
              <a:gd name="T63" fmla="*/ 52 h 248"/>
              <a:gd name="T64" fmla="*/ 179 w 402"/>
              <a:gd name="T65" fmla="*/ 39 h 248"/>
              <a:gd name="T66" fmla="*/ 152 w 402"/>
              <a:gd name="T67" fmla="*/ 28 h 248"/>
              <a:gd name="T68" fmla="*/ 124 w 402"/>
              <a:gd name="T69" fmla="*/ 20 h 248"/>
              <a:gd name="T70" fmla="*/ 96 w 402"/>
              <a:gd name="T71" fmla="*/ 12 h 248"/>
              <a:gd name="T72" fmla="*/ 66 w 402"/>
              <a:gd name="T73" fmla="*/ 6 h 248"/>
              <a:gd name="T74" fmla="*/ 36 w 402"/>
              <a:gd name="T75" fmla="*/ 2 h 248"/>
              <a:gd name="T76" fmla="*/ 5 w 402"/>
              <a:gd name="T7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2" h="248">
                <a:moveTo>
                  <a:pt x="5" y="0"/>
                </a:moveTo>
                <a:lnTo>
                  <a:pt x="5" y="0"/>
                </a:lnTo>
                <a:lnTo>
                  <a:pt x="0" y="16"/>
                </a:lnTo>
                <a:lnTo>
                  <a:pt x="0" y="32"/>
                </a:lnTo>
                <a:lnTo>
                  <a:pt x="0" y="32"/>
                </a:lnTo>
                <a:lnTo>
                  <a:pt x="28" y="33"/>
                </a:lnTo>
                <a:lnTo>
                  <a:pt x="57" y="38"/>
                </a:lnTo>
                <a:lnTo>
                  <a:pt x="84" y="43"/>
                </a:lnTo>
                <a:lnTo>
                  <a:pt x="112" y="50"/>
                </a:lnTo>
                <a:lnTo>
                  <a:pt x="138" y="58"/>
                </a:lnTo>
                <a:lnTo>
                  <a:pt x="165" y="69"/>
                </a:lnTo>
                <a:lnTo>
                  <a:pt x="190" y="79"/>
                </a:lnTo>
                <a:lnTo>
                  <a:pt x="214" y="93"/>
                </a:lnTo>
                <a:lnTo>
                  <a:pt x="237" y="108"/>
                </a:lnTo>
                <a:lnTo>
                  <a:pt x="260" y="124"/>
                </a:lnTo>
                <a:lnTo>
                  <a:pt x="282" y="141"/>
                </a:lnTo>
                <a:lnTo>
                  <a:pt x="304" y="160"/>
                </a:lnTo>
                <a:lnTo>
                  <a:pt x="322" y="181"/>
                </a:lnTo>
                <a:lnTo>
                  <a:pt x="341" y="202"/>
                </a:lnTo>
                <a:lnTo>
                  <a:pt x="358" y="225"/>
                </a:lnTo>
                <a:lnTo>
                  <a:pt x="374" y="248"/>
                </a:lnTo>
                <a:lnTo>
                  <a:pt x="402" y="232"/>
                </a:lnTo>
                <a:lnTo>
                  <a:pt x="402" y="232"/>
                </a:lnTo>
                <a:lnTo>
                  <a:pt x="385" y="206"/>
                </a:lnTo>
                <a:lnTo>
                  <a:pt x="367" y="182"/>
                </a:lnTo>
                <a:lnTo>
                  <a:pt x="348" y="160"/>
                </a:lnTo>
                <a:lnTo>
                  <a:pt x="327" y="139"/>
                </a:lnTo>
                <a:lnTo>
                  <a:pt x="305" y="119"/>
                </a:lnTo>
                <a:lnTo>
                  <a:pt x="282" y="100"/>
                </a:lnTo>
                <a:lnTo>
                  <a:pt x="258" y="82"/>
                </a:lnTo>
                <a:lnTo>
                  <a:pt x="233" y="66"/>
                </a:lnTo>
                <a:lnTo>
                  <a:pt x="206" y="52"/>
                </a:lnTo>
                <a:lnTo>
                  <a:pt x="179" y="39"/>
                </a:lnTo>
                <a:lnTo>
                  <a:pt x="152" y="28"/>
                </a:lnTo>
                <a:lnTo>
                  <a:pt x="124" y="20"/>
                </a:lnTo>
                <a:lnTo>
                  <a:pt x="96" y="12"/>
                </a:lnTo>
                <a:lnTo>
                  <a:pt x="66" y="6"/>
                </a:lnTo>
                <a:lnTo>
                  <a:pt x="36" y="2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397"/>
          <p:cNvSpPr/>
          <p:nvPr/>
        </p:nvSpPr>
        <p:spPr bwMode="auto">
          <a:xfrm>
            <a:off x="2606945" y="3589997"/>
            <a:ext cx="528108" cy="311320"/>
          </a:xfrm>
          <a:custGeom>
            <a:avLst/>
            <a:gdLst>
              <a:gd name="T0" fmla="*/ 11 w 419"/>
              <a:gd name="T1" fmla="*/ 0 h 247"/>
              <a:gd name="T2" fmla="*/ 11 w 419"/>
              <a:gd name="T3" fmla="*/ 0 h 247"/>
              <a:gd name="T4" fmla="*/ 3 w 419"/>
              <a:gd name="T5" fmla="*/ 22 h 247"/>
              <a:gd name="T6" fmla="*/ 3 w 419"/>
              <a:gd name="T7" fmla="*/ 22 h 247"/>
              <a:gd name="T8" fmla="*/ 1 w 419"/>
              <a:gd name="T9" fmla="*/ 24 h 247"/>
              <a:gd name="T10" fmla="*/ 1 w 419"/>
              <a:gd name="T11" fmla="*/ 24 h 247"/>
              <a:gd name="T12" fmla="*/ 0 w 419"/>
              <a:gd name="T13" fmla="*/ 27 h 247"/>
              <a:gd name="T14" fmla="*/ 0 w 419"/>
              <a:gd name="T15" fmla="*/ 27 h 247"/>
              <a:gd name="T16" fmla="*/ 30 w 419"/>
              <a:gd name="T17" fmla="*/ 28 h 247"/>
              <a:gd name="T18" fmla="*/ 58 w 419"/>
              <a:gd name="T19" fmla="*/ 31 h 247"/>
              <a:gd name="T20" fmla="*/ 86 w 419"/>
              <a:gd name="T21" fmla="*/ 36 h 247"/>
              <a:gd name="T22" fmla="*/ 115 w 419"/>
              <a:gd name="T23" fmla="*/ 42 h 247"/>
              <a:gd name="T24" fmla="*/ 142 w 419"/>
              <a:gd name="T25" fmla="*/ 51 h 247"/>
              <a:gd name="T26" fmla="*/ 169 w 419"/>
              <a:gd name="T27" fmla="*/ 61 h 247"/>
              <a:gd name="T28" fmla="*/ 194 w 419"/>
              <a:gd name="T29" fmla="*/ 73 h 247"/>
              <a:gd name="T30" fmla="*/ 220 w 419"/>
              <a:gd name="T31" fmla="*/ 86 h 247"/>
              <a:gd name="T32" fmla="*/ 244 w 419"/>
              <a:gd name="T33" fmla="*/ 101 h 247"/>
              <a:gd name="T34" fmla="*/ 267 w 419"/>
              <a:gd name="T35" fmla="*/ 117 h 247"/>
              <a:gd name="T36" fmla="*/ 289 w 419"/>
              <a:gd name="T37" fmla="*/ 136 h 247"/>
              <a:gd name="T38" fmla="*/ 311 w 419"/>
              <a:gd name="T39" fmla="*/ 155 h 247"/>
              <a:gd name="T40" fmla="*/ 329 w 419"/>
              <a:gd name="T41" fmla="*/ 177 h 247"/>
              <a:gd name="T42" fmla="*/ 348 w 419"/>
              <a:gd name="T43" fmla="*/ 198 h 247"/>
              <a:gd name="T44" fmla="*/ 366 w 419"/>
              <a:gd name="T45" fmla="*/ 223 h 247"/>
              <a:gd name="T46" fmla="*/ 381 w 419"/>
              <a:gd name="T47" fmla="*/ 247 h 247"/>
              <a:gd name="T48" fmla="*/ 381 w 419"/>
              <a:gd name="T49" fmla="*/ 247 h 247"/>
              <a:gd name="T50" fmla="*/ 419 w 419"/>
              <a:gd name="T51" fmla="*/ 225 h 247"/>
              <a:gd name="T52" fmla="*/ 419 w 419"/>
              <a:gd name="T53" fmla="*/ 225 h 247"/>
              <a:gd name="T54" fmla="*/ 413 w 419"/>
              <a:gd name="T55" fmla="*/ 216 h 247"/>
              <a:gd name="T56" fmla="*/ 385 w 419"/>
              <a:gd name="T57" fmla="*/ 232 h 247"/>
              <a:gd name="T58" fmla="*/ 385 w 419"/>
              <a:gd name="T59" fmla="*/ 232 h 247"/>
              <a:gd name="T60" fmla="*/ 369 w 419"/>
              <a:gd name="T61" fmla="*/ 209 h 247"/>
              <a:gd name="T62" fmla="*/ 352 w 419"/>
              <a:gd name="T63" fmla="*/ 186 h 247"/>
              <a:gd name="T64" fmla="*/ 333 w 419"/>
              <a:gd name="T65" fmla="*/ 165 h 247"/>
              <a:gd name="T66" fmla="*/ 315 w 419"/>
              <a:gd name="T67" fmla="*/ 144 h 247"/>
              <a:gd name="T68" fmla="*/ 293 w 419"/>
              <a:gd name="T69" fmla="*/ 125 h 247"/>
              <a:gd name="T70" fmla="*/ 271 w 419"/>
              <a:gd name="T71" fmla="*/ 108 h 247"/>
              <a:gd name="T72" fmla="*/ 248 w 419"/>
              <a:gd name="T73" fmla="*/ 92 h 247"/>
              <a:gd name="T74" fmla="*/ 225 w 419"/>
              <a:gd name="T75" fmla="*/ 77 h 247"/>
              <a:gd name="T76" fmla="*/ 201 w 419"/>
              <a:gd name="T77" fmla="*/ 63 h 247"/>
              <a:gd name="T78" fmla="*/ 176 w 419"/>
              <a:gd name="T79" fmla="*/ 53 h 247"/>
              <a:gd name="T80" fmla="*/ 149 w 419"/>
              <a:gd name="T81" fmla="*/ 42 h 247"/>
              <a:gd name="T82" fmla="*/ 123 w 419"/>
              <a:gd name="T83" fmla="*/ 34 h 247"/>
              <a:gd name="T84" fmla="*/ 95 w 419"/>
              <a:gd name="T85" fmla="*/ 27 h 247"/>
              <a:gd name="T86" fmla="*/ 68 w 419"/>
              <a:gd name="T87" fmla="*/ 22 h 247"/>
              <a:gd name="T88" fmla="*/ 39 w 419"/>
              <a:gd name="T89" fmla="*/ 17 h 247"/>
              <a:gd name="T90" fmla="*/ 11 w 419"/>
              <a:gd name="T91" fmla="*/ 16 h 247"/>
              <a:gd name="T92" fmla="*/ 11 w 419"/>
              <a:gd name="T9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9" h="247">
                <a:moveTo>
                  <a:pt x="11" y="0"/>
                </a:moveTo>
                <a:lnTo>
                  <a:pt x="11" y="0"/>
                </a:lnTo>
                <a:lnTo>
                  <a:pt x="3" y="22"/>
                </a:lnTo>
                <a:lnTo>
                  <a:pt x="3" y="22"/>
                </a:lnTo>
                <a:lnTo>
                  <a:pt x="1" y="24"/>
                </a:lnTo>
                <a:lnTo>
                  <a:pt x="1" y="24"/>
                </a:lnTo>
                <a:lnTo>
                  <a:pt x="0" y="27"/>
                </a:lnTo>
                <a:lnTo>
                  <a:pt x="0" y="27"/>
                </a:lnTo>
                <a:lnTo>
                  <a:pt x="30" y="28"/>
                </a:lnTo>
                <a:lnTo>
                  <a:pt x="58" y="31"/>
                </a:lnTo>
                <a:lnTo>
                  <a:pt x="86" y="36"/>
                </a:lnTo>
                <a:lnTo>
                  <a:pt x="115" y="42"/>
                </a:lnTo>
                <a:lnTo>
                  <a:pt x="142" y="51"/>
                </a:lnTo>
                <a:lnTo>
                  <a:pt x="169" y="61"/>
                </a:lnTo>
                <a:lnTo>
                  <a:pt x="194" y="73"/>
                </a:lnTo>
                <a:lnTo>
                  <a:pt x="220" y="86"/>
                </a:lnTo>
                <a:lnTo>
                  <a:pt x="244" y="101"/>
                </a:lnTo>
                <a:lnTo>
                  <a:pt x="267" y="117"/>
                </a:lnTo>
                <a:lnTo>
                  <a:pt x="289" y="136"/>
                </a:lnTo>
                <a:lnTo>
                  <a:pt x="311" y="155"/>
                </a:lnTo>
                <a:lnTo>
                  <a:pt x="329" y="177"/>
                </a:lnTo>
                <a:lnTo>
                  <a:pt x="348" y="198"/>
                </a:lnTo>
                <a:lnTo>
                  <a:pt x="366" y="223"/>
                </a:lnTo>
                <a:lnTo>
                  <a:pt x="381" y="247"/>
                </a:lnTo>
                <a:lnTo>
                  <a:pt x="381" y="247"/>
                </a:lnTo>
                <a:lnTo>
                  <a:pt x="419" y="225"/>
                </a:lnTo>
                <a:lnTo>
                  <a:pt x="419" y="225"/>
                </a:lnTo>
                <a:lnTo>
                  <a:pt x="413" y="216"/>
                </a:lnTo>
                <a:lnTo>
                  <a:pt x="385" y="232"/>
                </a:lnTo>
                <a:lnTo>
                  <a:pt x="385" y="232"/>
                </a:lnTo>
                <a:lnTo>
                  <a:pt x="369" y="209"/>
                </a:lnTo>
                <a:lnTo>
                  <a:pt x="352" y="186"/>
                </a:lnTo>
                <a:lnTo>
                  <a:pt x="333" y="165"/>
                </a:lnTo>
                <a:lnTo>
                  <a:pt x="315" y="144"/>
                </a:lnTo>
                <a:lnTo>
                  <a:pt x="293" y="125"/>
                </a:lnTo>
                <a:lnTo>
                  <a:pt x="271" y="108"/>
                </a:lnTo>
                <a:lnTo>
                  <a:pt x="248" y="92"/>
                </a:lnTo>
                <a:lnTo>
                  <a:pt x="225" y="77"/>
                </a:lnTo>
                <a:lnTo>
                  <a:pt x="201" y="63"/>
                </a:lnTo>
                <a:lnTo>
                  <a:pt x="176" y="53"/>
                </a:lnTo>
                <a:lnTo>
                  <a:pt x="149" y="42"/>
                </a:lnTo>
                <a:lnTo>
                  <a:pt x="123" y="34"/>
                </a:lnTo>
                <a:lnTo>
                  <a:pt x="95" y="27"/>
                </a:lnTo>
                <a:lnTo>
                  <a:pt x="68" y="22"/>
                </a:lnTo>
                <a:lnTo>
                  <a:pt x="39" y="17"/>
                </a:lnTo>
                <a:lnTo>
                  <a:pt x="11" y="16"/>
                </a:lnTo>
                <a:lnTo>
                  <a:pt x="11" y="0"/>
                </a:lnTo>
                <a:close/>
              </a:path>
            </a:pathLst>
          </a:custGeom>
          <a:solidFill>
            <a:srgbClr val="D39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398"/>
          <p:cNvSpPr/>
          <p:nvPr/>
        </p:nvSpPr>
        <p:spPr bwMode="auto">
          <a:xfrm>
            <a:off x="2606945" y="3589997"/>
            <a:ext cx="528108" cy="311320"/>
          </a:xfrm>
          <a:custGeom>
            <a:avLst/>
            <a:gdLst>
              <a:gd name="T0" fmla="*/ 11 w 419"/>
              <a:gd name="T1" fmla="*/ 0 h 247"/>
              <a:gd name="T2" fmla="*/ 11 w 419"/>
              <a:gd name="T3" fmla="*/ 0 h 247"/>
              <a:gd name="T4" fmla="*/ 3 w 419"/>
              <a:gd name="T5" fmla="*/ 22 h 247"/>
              <a:gd name="T6" fmla="*/ 3 w 419"/>
              <a:gd name="T7" fmla="*/ 22 h 247"/>
              <a:gd name="T8" fmla="*/ 1 w 419"/>
              <a:gd name="T9" fmla="*/ 24 h 247"/>
              <a:gd name="T10" fmla="*/ 1 w 419"/>
              <a:gd name="T11" fmla="*/ 24 h 247"/>
              <a:gd name="T12" fmla="*/ 0 w 419"/>
              <a:gd name="T13" fmla="*/ 27 h 247"/>
              <a:gd name="T14" fmla="*/ 0 w 419"/>
              <a:gd name="T15" fmla="*/ 27 h 247"/>
              <a:gd name="T16" fmla="*/ 30 w 419"/>
              <a:gd name="T17" fmla="*/ 28 h 247"/>
              <a:gd name="T18" fmla="*/ 58 w 419"/>
              <a:gd name="T19" fmla="*/ 31 h 247"/>
              <a:gd name="T20" fmla="*/ 86 w 419"/>
              <a:gd name="T21" fmla="*/ 36 h 247"/>
              <a:gd name="T22" fmla="*/ 115 w 419"/>
              <a:gd name="T23" fmla="*/ 42 h 247"/>
              <a:gd name="T24" fmla="*/ 142 w 419"/>
              <a:gd name="T25" fmla="*/ 51 h 247"/>
              <a:gd name="T26" fmla="*/ 169 w 419"/>
              <a:gd name="T27" fmla="*/ 61 h 247"/>
              <a:gd name="T28" fmla="*/ 194 w 419"/>
              <a:gd name="T29" fmla="*/ 73 h 247"/>
              <a:gd name="T30" fmla="*/ 220 w 419"/>
              <a:gd name="T31" fmla="*/ 86 h 247"/>
              <a:gd name="T32" fmla="*/ 244 w 419"/>
              <a:gd name="T33" fmla="*/ 101 h 247"/>
              <a:gd name="T34" fmla="*/ 267 w 419"/>
              <a:gd name="T35" fmla="*/ 117 h 247"/>
              <a:gd name="T36" fmla="*/ 289 w 419"/>
              <a:gd name="T37" fmla="*/ 136 h 247"/>
              <a:gd name="T38" fmla="*/ 311 w 419"/>
              <a:gd name="T39" fmla="*/ 155 h 247"/>
              <a:gd name="T40" fmla="*/ 329 w 419"/>
              <a:gd name="T41" fmla="*/ 177 h 247"/>
              <a:gd name="T42" fmla="*/ 348 w 419"/>
              <a:gd name="T43" fmla="*/ 198 h 247"/>
              <a:gd name="T44" fmla="*/ 366 w 419"/>
              <a:gd name="T45" fmla="*/ 223 h 247"/>
              <a:gd name="T46" fmla="*/ 381 w 419"/>
              <a:gd name="T47" fmla="*/ 247 h 247"/>
              <a:gd name="T48" fmla="*/ 381 w 419"/>
              <a:gd name="T49" fmla="*/ 247 h 247"/>
              <a:gd name="T50" fmla="*/ 419 w 419"/>
              <a:gd name="T51" fmla="*/ 225 h 247"/>
              <a:gd name="T52" fmla="*/ 419 w 419"/>
              <a:gd name="T53" fmla="*/ 225 h 247"/>
              <a:gd name="T54" fmla="*/ 413 w 419"/>
              <a:gd name="T55" fmla="*/ 216 h 247"/>
              <a:gd name="T56" fmla="*/ 385 w 419"/>
              <a:gd name="T57" fmla="*/ 232 h 247"/>
              <a:gd name="T58" fmla="*/ 385 w 419"/>
              <a:gd name="T59" fmla="*/ 232 h 247"/>
              <a:gd name="T60" fmla="*/ 369 w 419"/>
              <a:gd name="T61" fmla="*/ 209 h 247"/>
              <a:gd name="T62" fmla="*/ 352 w 419"/>
              <a:gd name="T63" fmla="*/ 186 h 247"/>
              <a:gd name="T64" fmla="*/ 333 w 419"/>
              <a:gd name="T65" fmla="*/ 165 h 247"/>
              <a:gd name="T66" fmla="*/ 315 w 419"/>
              <a:gd name="T67" fmla="*/ 144 h 247"/>
              <a:gd name="T68" fmla="*/ 293 w 419"/>
              <a:gd name="T69" fmla="*/ 125 h 247"/>
              <a:gd name="T70" fmla="*/ 271 w 419"/>
              <a:gd name="T71" fmla="*/ 108 h 247"/>
              <a:gd name="T72" fmla="*/ 248 w 419"/>
              <a:gd name="T73" fmla="*/ 92 h 247"/>
              <a:gd name="T74" fmla="*/ 225 w 419"/>
              <a:gd name="T75" fmla="*/ 77 h 247"/>
              <a:gd name="T76" fmla="*/ 201 w 419"/>
              <a:gd name="T77" fmla="*/ 63 h 247"/>
              <a:gd name="T78" fmla="*/ 176 w 419"/>
              <a:gd name="T79" fmla="*/ 53 h 247"/>
              <a:gd name="T80" fmla="*/ 149 w 419"/>
              <a:gd name="T81" fmla="*/ 42 h 247"/>
              <a:gd name="T82" fmla="*/ 123 w 419"/>
              <a:gd name="T83" fmla="*/ 34 h 247"/>
              <a:gd name="T84" fmla="*/ 95 w 419"/>
              <a:gd name="T85" fmla="*/ 27 h 247"/>
              <a:gd name="T86" fmla="*/ 68 w 419"/>
              <a:gd name="T87" fmla="*/ 22 h 247"/>
              <a:gd name="T88" fmla="*/ 39 w 419"/>
              <a:gd name="T89" fmla="*/ 17 h 247"/>
              <a:gd name="T90" fmla="*/ 11 w 419"/>
              <a:gd name="T91" fmla="*/ 16 h 247"/>
              <a:gd name="T92" fmla="*/ 11 w 419"/>
              <a:gd name="T9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9" h="247">
                <a:moveTo>
                  <a:pt x="11" y="0"/>
                </a:moveTo>
                <a:lnTo>
                  <a:pt x="11" y="0"/>
                </a:lnTo>
                <a:lnTo>
                  <a:pt x="3" y="22"/>
                </a:lnTo>
                <a:lnTo>
                  <a:pt x="3" y="22"/>
                </a:lnTo>
                <a:lnTo>
                  <a:pt x="1" y="24"/>
                </a:lnTo>
                <a:lnTo>
                  <a:pt x="1" y="24"/>
                </a:lnTo>
                <a:lnTo>
                  <a:pt x="0" y="27"/>
                </a:lnTo>
                <a:lnTo>
                  <a:pt x="0" y="27"/>
                </a:lnTo>
                <a:lnTo>
                  <a:pt x="30" y="28"/>
                </a:lnTo>
                <a:lnTo>
                  <a:pt x="58" y="31"/>
                </a:lnTo>
                <a:lnTo>
                  <a:pt x="86" y="36"/>
                </a:lnTo>
                <a:lnTo>
                  <a:pt x="115" y="42"/>
                </a:lnTo>
                <a:lnTo>
                  <a:pt x="142" y="51"/>
                </a:lnTo>
                <a:lnTo>
                  <a:pt x="169" y="61"/>
                </a:lnTo>
                <a:lnTo>
                  <a:pt x="194" y="73"/>
                </a:lnTo>
                <a:lnTo>
                  <a:pt x="220" y="86"/>
                </a:lnTo>
                <a:lnTo>
                  <a:pt x="244" y="101"/>
                </a:lnTo>
                <a:lnTo>
                  <a:pt x="267" y="117"/>
                </a:lnTo>
                <a:lnTo>
                  <a:pt x="289" y="136"/>
                </a:lnTo>
                <a:lnTo>
                  <a:pt x="311" y="155"/>
                </a:lnTo>
                <a:lnTo>
                  <a:pt x="329" y="177"/>
                </a:lnTo>
                <a:lnTo>
                  <a:pt x="348" y="198"/>
                </a:lnTo>
                <a:lnTo>
                  <a:pt x="366" y="223"/>
                </a:lnTo>
                <a:lnTo>
                  <a:pt x="381" y="247"/>
                </a:lnTo>
                <a:lnTo>
                  <a:pt x="381" y="247"/>
                </a:lnTo>
                <a:lnTo>
                  <a:pt x="419" y="225"/>
                </a:lnTo>
                <a:lnTo>
                  <a:pt x="419" y="225"/>
                </a:lnTo>
                <a:lnTo>
                  <a:pt x="413" y="216"/>
                </a:lnTo>
                <a:lnTo>
                  <a:pt x="385" y="232"/>
                </a:lnTo>
                <a:lnTo>
                  <a:pt x="385" y="232"/>
                </a:lnTo>
                <a:lnTo>
                  <a:pt x="369" y="209"/>
                </a:lnTo>
                <a:lnTo>
                  <a:pt x="352" y="186"/>
                </a:lnTo>
                <a:lnTo>
                  <a:pt x="333" y="165"/>
                </a:lnTo>
                <a:lnTo>
                  <a:pt x="315" y="144"/>
                </a:lnTo>
                <a:lnTo>
                  <a:pt x="293" y="125"/>
                </a:lnTo>
                <a:lnTo>
                  <a:pt x="271" y="108"/>
                </a:lnTo>
                <a:lnTo>
                  <a:pt x="248" y="92"/>
                </a:lnTo>
                <a:lnTo>
                  <a:pt x="225" y="77"/>
                </a:lnTo>
                <a:lnTo>
                  <a:pt x="201" y="63"/>
                </a:lnTo>
                <a:lnTo>
                  <a:pt x="176" y="53"/>
                </a:lnTo>
                <a:lnTo>
                  <a:pt x="149" y="42"/>
                </a:lnTo>
                <a:lnTo>
                  <a:pt x="123" y="34"/>
                </a:lnTo>
                <a:lnTo>
                  <a:pt x="95" y="27"/>
                </a:lnTo>
                <a:lnTo>
                  <a:pt x="68" y="22"/>
                </a:lnTo>
                <a:lnTo>
                  <a:pt x="39" y="17"/>
                </a:lnTo>
                <a:lnTo>
                  <a:pt x="11" y="16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7" name="Picture 139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47" y="2998867"/>
            <a:ext cx="123519" cy="29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40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2" y="2963576"/>
            <a:ext cx="26469" cy="2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40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2" y="3615205"/>
            <a:ext cx="15125" cy="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40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47" y="3331614"/>
            <a:ext cx="113436" cy="24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40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2" y="3407238"/>
            <a:ext cx="26469" cy="16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40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47" y="3564789"/>
            <a:ext cx="21427" cy="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405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2" y="3564789"/>
            <a:ext cx="26469" cy="6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Freeform 1406"/>
          <p:cNvSpPr/>
          <p:nvPr/>
        </p:nvSpPr>
        <p:spPr bwMode="auto">
          <a:xfrm>
            <a:off x="1422169" y="2807286"/>
            <a:ext cx="1322160" cy="1124281"/>
          </a:xfrm>
          <a:custGeom>
            <a:avLst/>
            <a:gdLst>
              <a:gd name="T0" fmla="*/ 0 w 1049"/>
              <a:gd name="T1" fmla="*/ 540 h 892"/>
              <a:gd name="T2" fmla="*/ 0 w 1049"/>
              <a:gd name="T3" fmla="*/ 540 h 892"/>
              <a:gd name="T4" fmla="*/ 18 w 1049"/>
              <a:gd name="T5" fmla="*/ 510 h 892"/>
              <a:gd name="T6" fmla="*/ 37 w 1049"/>
              <a:gd name="T7" fmla="*/ 482 h 892"/>
              <a:gd name="T8" fmla="*/ 56 w 1049"/>
              <a:gd name="T9" fmla="*/ 454 h 892"/>
              <a:gd name="T10" fmla="*/ 76 w 1049"/>
              <a:gd name="T11" fmla="*/ 427 h 892"/>
              <a:gd name="T12" fmla="*/ 98 w 1049"/>
              <a:gd name="T13" fmla="*/ 400 h 892"/>
              <a:gd name="T14" fmla="*/ 119 w 1049"/>
              <a:gd name="T15" fmla="*/ 374 h 892"/>
              <a:gd name="T16" fmla="*/ 142 w 1049"/>
              <a:gd name="T17" fmla="*/ 348 h 892"/>
              <a:gd name="T18" fmla="*/ 166 w 1049"/>
              <a:gd name="T19" fmla="*/ 323 h 892"/>
              <a:gd name="T20" fmla="*/ 166 w 1049"/>
              <a:gd name="T21" fmla="*/ 323 h 892"/>
              <a:gd name="T22" fmla="*/ 203 w 1049"/>
              <a:gd name="T23" fmla="*/ 289 h 892"/>
              <a:gd name="T24" fmla="*/ 241 w 1049"/>
              <a:gd name="T25" fmla="*/ 255 h 892"/>
              <a:gd name="T26" fmla="*/ 279 w 1049"/>
              <a:gd name="T27" fmla="*/ 224 h 892"/>
              <a:gd name="T28" fmla="*/ 319 w 1049"/>
              <a:gd name="T29" fmla="*/ 194 h 892"/>
              <a:gd name="T30" fmla="*/ 315 w 1049"/>
              <a:gd name="T31" fmla="*/ 188 h 892"/>
              <a:gd name="T32" fmla="*/ 320 w 1049"/>
              <a:gd name="T33" fmla="*/ 190 h 892"/>
              <a:gd name="T34" fmla="*/ 320 w 1049"/>
              <a:gd name="T35" fmla="*/ 13 h 892"/>
              <a:gd name="T36" fmla="*/ 474 w 1049"/>
              <a:gd name="T37" fmla="*/ 101 h 892"/>
              <a:gd name="T38" fmla="*/ 474 w 1049"/>
              <a:gd name="T39" fmla="*/ 94 h 892"/>
              <a:gd name="T40" fmla="*/ 478 w 1049"/>
              <a:gd name="T41" fmla="*/ 103 h 892"/>
              <a:gd name="T42" fmla="*/ 478 w 1049"/>
              <a:gd name="T43" fmla="*/ 103 h 892"/>
              <a:gd name="T44" fmla="*/ 531 w 1049"/>
              <a:gd name="T45" fmla="*/ 80 h 892"/>
              <a:gd name="T46" fmla="*/ 585 w 1049"/>
              <a:gd name="T47" fmla="*/ 59 h 892"/>
              <a:gd name="T48" fmla="*/ 639 w 1049"/>
              <a:gd name="T49" fmla="*/ 42 h 892"/>
              <a:gd name="T50" fmla="*/ 693 w 1049"/>
              <a:gd name="T51" fmla="*/ 28 h 892"/>
              <a:gd name="T52" fmla="*/ 750 w 1049"/>
              <a:gd name="T53" fmla="*/ 16 h 892"/>
              <a:gd name="T54" fmla="*/ 805 w 1049"/>
              <a:gd name="T55" fmla="*/ 8 h 892"/>
              <a:gd name="T56" fmla="*/ 863 w 1049"/>
              <a:gd name="T57" fmla="*/ 3 h 892"/>
              <a:gd name="T58" fmla="*/ 920 w 1049"/>
              <a:gd name="T59" fmla="*/ 0 h 892"/>
              <a:gd name="T60" fmla="*/ 920 w 1049"/>
              <a:gd name="T61" fmla="*/ 0 h 892"/>
              <a:gd name="T62" fmla="*/ 935 w 1049"/>
              <a:gd name="T63" fmla="*/ 0 h 892"/>
              <a:gd name="T64" fmla="*/ 935 w 1049"/>
              <a:gd name="T65" fmla="*/ 197 h 892"/>
              <a:gd name="T66" fmla="*/ 935 w 1049"/>
              <a:gd name="T67" fmla="*/ 308 h 892"/>
              <a:gd name="T68" fmla="*/ 1049 w 1049"/>
              <a:gd name="T69" fmla="*/ 400 h 892"/>
              <a:gd name="T70" fmla="*/ 935 w 1049"/>
              <a:gd name="T71" fmla="*/ 489 h 892"/>
              <a:gd name="T72" fmla="*/ 935 w 1049"/>
              <a:gd name="T73" fmla="*/ 707 h 892"/>
              <a:gd name="T74" fmla="*/ 933 w 1049"/>
              <a:gd name="T75" fmla="*/ 707 h 892"/>
              <a:gd name="T76" fmla="*/ 933 w 1049"/>
              <a:gd name="T77" fmla="*/ 707 h 892"/>
              <a:gd name="T78" fmla="*/ 914 w 1049"/>
              <a:gd name="T79" fmla="*/ 709 h 892"/>
              <a:gd name="T80" fmla="*/ 895 w 1049"/>
              <a:gd name="T81" fmla="*/ 710 h 892"/>
              <a:gd name="T82" fmla="*/ 878 w 1049"/>
              <a:gd name="T83" fmla="*/ 713 h 892"/>
              <a:gd name="T84" fmla="*/ 859 w 1049"/>
              <a:gd name="T85" fmla="*/ 717 h 892"/>
              <a:gd name="T86" fmla="*/ 841 w 1049"/>
              <a:gd name="T87" fmla="*/ 721 h 892"/>
              <a:gd name="T88" fmla="*/ 824 w 1049"/>
              <a:gd name="T89" fmla="*/ 725 h 892"/>
              <a:gd name="T90" fmla="*/ 806 w 1049"/>
              <a:gd name="T91" fmla="*/ 732 h 892"/>
              <a:gd name="T92" fmla="*/ 790 w 1049"/>
              <a:gd name="T93" fmla="*/ 738 h 892"/>
              <a:gd name="T94" fmla="*/ 774 w 1049"/>
              <a:gd name="T95" fmla="*/ 745 h 892"/>
              <a:gd name="T96" fmla="*/ 758 w 1049"/>
              <a:gd name="T97" fmla="*/ 755 h 892"/>
              <a:gd name="T98" fmla="*/ 742 w 1049"/>
              <a:gd name="T99" fmla="*/ 763 h 892"/>
              <a:gd name="T100" fmla="*/ 727 w 1049"/>
              <a:gd name="T101" fmla="*/ 773 h 892"/>
              <a:gd name="T102" fmla="*/ 712 w 1049"/>
              <a:gd name="T103" fmla="*/ 784 h 892"/>
              <a:gd name="T104" fmla="*/ 697 w 1049"/>
              <a:gd name="T105" fmla="*/ 795 h 892"/>
              <a:gd name="T106" fmla="*/ 684 w 1049"/>
              <a:gd name="T107" fmla="*/ 807 h 892"/>
              <a:gd name="T108" fmla="*/ 670 w 1049"/>
              <a:gd name="T109" fmla="*/ 821 h 892"/>
              <a:gd name="T110" fmla="*/ 670 w 1049"/>
              <a:gd name="T111" fmla="*/ 821 h 892"/>
              <a:gd name="T112" fmla="*/ 654 w 1049"/>
              <a:gd name="T113" fmla="*/ 837 h 892"/>
              <a:gd name="T114" fmla="*/ 639 w 1049"/>
              <a:gd name="T115" fmla="*/ 856 h 892"/>
              <a:gd name="T116" fmla="*/ 625 w 1049"/>
              <a:gd name="T117" fmla="*/ 873 h 892"/>
              <a:gd name="T118" fmla="*/ 613 w 1049"/>
              <a:gd name="T119" fmla="*/ 892 h 892"/>
              <a:gd name="T120" fmla="*/ 0 w 1049"/>
              <a:gd name="T121" fmla="*/ 54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9" h="892">
                <a:moveTo>
                  <a:pt x="0" y="540"/>
                </a:moveTo>
                <a:lnTo>
                  <a:pt x="0" y="540"/>
                </a:lnTo>
                <a:lnTo>
                  <a:pt x="18" y="510"/>
                </a:lnTo>
                <a:lnTo>
                  <a:pt x="37" y="482"/>
                </a:lnTo>
                <a:lnTo>
                  <a:pt x="56" y="454"/>
                </a:lnTo>
                <a:lnTo>
                  <a:pt x="76" y="427"/>
                </a:lnTo>
                <a:lnTo>
                  <a:pt x="98" y="400"/>
                </a:lnTo>
                <a:lnTo>
                  <a:pt x="119" y="374"/>
                </a:lnTo>
                <a:lnTo>
                  <a:pt x="142" y="348"/>
                </a:lnTo>
                <a:lnTo>
                  <a:pt x="166" y="323"/>
                </a:lnTo>
                <a:lnTo>
                  <a:pt x="166" y="323"/>
                </a:lnTo>
                <a:lnTo>
                  <a:pt x="203" y="289"/>
                </a:lnTo>
                <a:lnTo>
                  <a:pt x="241" y="255"/>
                </a:lnTo>
                <a:lnTo>
                  <a:pt x="279" y="224"/>
                </a:lnTo>
                <a:lnTo>
                  <a:pt x="319" y="194"/>
                </a:lnTo>
                <a:lnTo>
                  <a:pt x="315" y="188"/>
                </a:lnTo>
                <a:lnTo>
                  <a:pt x="320" y="190"/>
                </a:lnTo>
                <a:lnTo>
                  <a:pt x="320" y="13"/>
                </a:lnTo>
                <a:lnTo>
                  <a:pt x="474" y="101"/>
                </a:lnTo>
                <a:lnTo>
                  <a:pt x="474" y="94"/>
                </a:lnTo>
                <a:lnTo>
                  <a:pt x="478" y="103"/>
                </a:lnTo>
                <a:lnTo>
                  <a:pt x="478" y="103"/>
                </a:lnTo>
                <a:lnTo>
                  <a:pt x="531" y="80"/>
                </a:lnTo>
                <a:lnTo>
                  <a:pt x="585" y="59"/>
                </a:lnTo>
                <a:lnTo>
                  <a:pt x="639" y="42"/>
                </a:lnTo>
                <a:lnTo>
                  <a:pt x="693" y="28"/>
                </a:lnTo>
                <a:lnTo>
                  <a:pt x="750" y="16"/>
                </a:lnTo>
                <a:lnTo>
                  <a:pt x="805" y="8"/>
                </a:lnTo>
                <a:lnTo>
                  <a:pt x="863" y="3"/>
                </a:lnTo>
                <a:lnTo>
                  <a:pt x="920" y="0"/>
                </a:lnTo>
                <a:lnTo>
                  <a:pt x="920" y="0"/>
                </a:lnTo>
                <a:lnTo>
                  <a:pt x="935" y="0"/>
                </a:lnTo>
                <a:lnTo>
                  <a:pt x="935" y="197"/>
                </a:lnTo>
                <a:lnTo>
                  <a:pt x="935" y="308"/>
                </a:lnTo>
                <a:lnTo>
                  <a:pt x="1049" y="400"/>
                </a:lnTo>
                <a:lnTo>
                  <a:pt x="935" y="489"/>
                </a:lnTo>
                <a:lnTo>
                  <a:pt x="935" y="707"/>
                </a:lnTo>
                <a:lnTo>
                  <a:pt x="933" y="707"/>
                </a:lnTo>
                <a:lnTo>
                  <a:pt x="933" y="707"/>
                </a:lnTo>
                <a:lnTo>
                  <a:pt x="914" y="709"/>
                </a:lnTo>
                <a:lnTo>
                  <a:pt x="895" y="710"/>
                </a:lnTo>
                <a:lnTo>
                  <a:pt x="878" y="713"/>
                </a:lnTo>
                <a:lnTo>
                  <a:pt x="859" y="717"/>
                </a:lnTo>
                <a:lnTo>
                  <a:pt x="841" y="721"/>
                </a:lnTo>
                <a:lnTo>
                  <a:pt x="824" y="725"/>
                </a:lnTo>
                <a:lnTo>
                  <a:pt x="806" y="732"/>
                </a:lnTo>
                <a:lnTo>
                  <a:pt x="790" y="738"/>
                </a:lnTo>
                <a:lnTo>
                  <a:pt x="774" y="745"/>
                </a:lnTo>
                <a:lnTo>
                  <a:pt x="758" y="755"/>
                </a:lnTo>
                <a:lnTo>
                  <a:pt x="742" y="763"/>
                </a:lnTo>
                <a:lnTo>
                  <a:pt x="727" y="773"/>
                </a:lnTo>
                <a:lnTo>
                  <a:pt x="712" y="784"/>
                </a:lnTo>
                <a:lnTo>
                  <a:pt x="697" y="795"/>
                </a:lnTo>
                <a:lnTo>
                  <a:pt x="684" y="807"/>
                </a:lnTo>
                <a:lnTo>
                  <a:pt x="670" y="821"/>
                </a:lnTo>
                <a:lnTo>
                  <a:pt x="670" y="821"/>
                </a:lnTo>
                <a:lnTo>
                  <a:pt x="654" y="837"/>
                </a:lnTo>
                <a:lnTo>
                  <a:pt x="639" y="856"/>
                </a:lnTo>
                <a:lnTo>
                  <a:pt x="625" y="873"/>
                </a:lnTo>
                <a:lnTo>
                  <a:pt x="613" y="892"/>
                </a:lnTo>
                <a:lnTo>
                  <a:pt x="0" y="5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407"/>
          <p:cNvSpPr/>
          <p:nvPr/>
        </p:nvSpPr>
        <p:spPr bwMode="auto">
          <a:xfrm>
            <a:off x="1422169" y="2807286"/>
            <a:ext cx="1322160" cy="1124281"/>
          </a:xfrm>
          <a:custGeom>
            <a:avLst/>
            <a:gdLst>
              <a:gd name="T0" fmla="*/ 0 w 1049"/>
              <a:gd name="T1" fmla="*/ 540 h 892"/>
              <a:gd name="T2" fmla="*/ 0 w 1049"/>
              <a:gd name="T3" fmla="*/ 540 h 892"/>
              <a:gd name="T4" fmla="*/ 18 w 1049"/>
              <a:gd name="T5" fmla="*/ 510 h 892"/>
              <a:gd name="T6" fmla="*/ 37 w 1049"/>
              <a:gd name="T7" fmla="*/ 482 h 892"/>
              <a:gd name="T8" fmla="*/ 56 w 1049"/>
              <a:gd name="T9" fmla="*/ 454 h 892"/>
              <a:gd name="T10" fmla="*/ 76 w 1049"/>
              <a:gd name="T11" fmla="*/ 427 h 892"/>
              <a:gd name="T12" fmla="*/ 98 w 1049"/>
              <a:gd name="T13" fmla="*/ 400 h 892"/>
              <a:gd name="T14" fmla="*/ 119 w 1049"/>
              <a:gd name="T15" fmla="*/ 374 h 892"/>
              <a:gd name="T16" fmla="*/ 142 w 1049"/>
              <a:gd name="T17" fmla="*/ 348 h 892"/>
              <a:gd name="T18" fmla="*/ 166 w 1049"/>
              <a:gd name="T19" fmla="*/ 323 h 892"/>
              <a:gd name="T20" fmla="*/ 166 w 1049"/>
              <a:gd name="T21" fmla="*/ 323 h 892"/>
              <a:gd name="T22" fmla="*/ 203 w 1049"/>
              <a:gd name="T23" fmla="*/ 289 h 892"/>
              <a:gd name="T24" fmla="*/ 241 w 1049"/>
              <a:gd name="T25" fmla="*/ 255 h 892"/>
              <a:gd name="T26" fmla="*/ 279 w 1049"/>
              <a:gd name="T27" fmla="*/ 224 h 892"/>
              <a:gd name="T28" fmla="*/ 319 w 1049"/>
              <a:gd name="T29" fmla="*/ 194 h 892"/>
              <a:gd name="T30" fmla="*/ 315 w 1049"/>
              <a:gd name="T31" fmla="*/ 188 h 892"/>
              <a:gd name="T32" fmla="*/ 320 w 1049"/>
              <a:gd name="T33" fmla="*/ 190 h 892"/>
              <a:gd name="T34" fmla="*/ 320 w 1049"/>
              <a:gd name="T35" fmla="*/ 13 h 892"/>
              <a:gd name="T36" fmla="*/ 474 w 1049"/>
              <a:gd name="T37" fmla="*/ 101 h 892"/>
              <a:gd name="T38" fmla="*/ 474 w 1049"/>
              <a:gd name="T39" fmla="*/ 94 h 892"/>
              <a:gd name="T40" fmla="*/ 478 w 1049"/>
              <a:gd name="T41" fmla="*/ 103 h 892"/>
              <a:gd name="T42" fmla="*/ 478 w 1049"/>
              <a:gd name="T43" fmla="*/ 103 h 892"/>
              <a:gd name="T44" fmla="*/ 531 w 1049"/>
              <a:gd name="T45" fmla="*/ 80 h 892"/>
              <a:gd name="T46" fmla="*/ 585 w 1049"/>
              <a:gd name="T47" fmla="*/ 59 h 892"/>
              <a:gd name="T48" fmla="*/ 639 w 1049"/>
              <a:gd name="T49" fmla="*/ 42 h 892"/>
              <a:gd name="T50" fmla="*/ 693 w 1049"/>
              <a:gd name="T51" fmla="*/ 28 h 892"/>
              <a:gd name="T52" fmla="*/ 750 w 1049"/>
              <a:gd name="T53" fmla="*/ 16 h 892"/>
              <a:gd name="T54" fmla="*/ 805 w 1049"/>
              <a:gd name="T55" fmla="*/ 8 h 892"/>
              <a:gd name="T56" fmla="*/ 863 w 1049"/>
              <a:gd name="T57" fmla="*/ 3 h 892"/>
              <a:gd name="T58" fmla="*/ 920 w 1049"/>
              <a:gd name="T59" fmla="*/ 0 h 892"/>
              <a:gd name="T60" fmla="*/ 920 w 1049"/>
              <a:gd name="T61" fmla="*/ 0 h 892"/>
              <a:gd name="T62" fmla="*/ 935 w 1049"/>
              <a:gd name="T63" fmla="*/ 0 h 892"/>
              <a:gd name="T64" fmla="*/ 935 w 1049"/>
              <a:gd name="T65" fmla="*/ 197 h 892"/>
              <a:gd name="T66" fmla="*/ 935 w 1049"/>
              <a:gd name="T67" fmla="*/ 308 h 892"/>
              <a:gd name="T68" fmla="*/ 1049 w 1049"/>
              <a:gd name="T69" fmla="*/ 400 h 892"/>
              <a:gd name="T70" fmla="*/ 935 w 1049"/>
              <a:gd name="T71" fmla="*/ 489 h 892"/>
              <a:gd name="T72" fmla="*/ 935 w 1049"/>
              <a:gd name="T73" fmla="*/ 707 h 892"/>
              <a:gd name="T74" fmla="*/ 933 w 1049"/>
              <a:gd name="T75" fmla="*/ 707 h 892"/>
              <a:gd name="T76" fmla="*/ 933 w 1049"/>
              <a:gd name="T77" fmla="*/ 707 h 892"/>
              <a:gd name="T78" fmla="*/ 914 w 1049"/>
              <a:gd name="T79" fmla="*/ 709 h 892"/>
              <a:gd name="T80" fmla="*/ 895 w 1049"/>
              <a:gd name="T81" fmla="*/ 710 h 892"/>
              <a:gd name="T82" fmla="*/ 878 w 1049"/>
              <a:gd name="T83" fmla="*/ 713 h 892"/>
              <a:gd name="T84" fmla="*/ 859 w 1049"/>
              <a:gd name="T85" fmla="*/ 717 h 892"/>
              <a:gd name="T86" fmla="*/ 841 w 1049"/>
              <a:gd name="T87" fmla="*/ 721 h 892"/>
              <a:gd name="T88" fmla="*/ 824 w 1049"/>
              <a:gd name="T89" fmla="*/ 725 h 892"/>
              <a:gd name="T90" fmla="*/ 806 w 1049"/>
              <a:gd name="T91" fmla="*/ 732 h 892"/>
              <a:gd name="T92" fmla="*/ 790 w 1049"/>
              <a:gd name="T93" fmla="*/ 738 h 892"/>
              <a:gd name="T94" fmla="*/ 774 w 1049"/>
              <a:gd name="T95" fmla="*/ 745 h 892"/>
              <a:gd name="T96" fmla="*/ 758 w 1049"/>
              <a:gd name="T97" fmla="*/ 755 h 892"/>
              <a:gd name="T98" fmla="*/ 742 w 1049"/>
              <a:gd name="T99" fmla="*/ 763 h 892"/>
              <a:gd name="T100" fmla="*/ 727 w 1049"/>
              <a:gd name="T101" fmla="*/ 773 h 892"/>
              <a:gd name="T102" fmla="*/ 712 w 1049"/>
              <a:gd name="T103" fmla="*/ 784 h 892"/>
              <a:gd name="T104" fmla="*/ 697 w 1049"/>
              <a:gd name="T105" fmla="*/ 795 h 892"/>
              <a:gd name="T106" fmla="*/ 684 w 1049"/>
              <a:gd name="T107" fmla="*/ 807 h 892"/>
              <a:gd name="T108" fmla="*/ 670 w 1049"/>
              <a:gd name="T109" fmla="*/ 821 h 892"/>
              <a:gd name="T110" fmla="*/ 670 w 1049"/>
              <a:gd name="T111" fmla="*/ 821 h 892"/>
              <a:gd name="T112" fmla="*/ 654 w 1049"/>
              <a:gd name="T113" fmla="*/ 837 h 892"/>
              <a:gd name="T114" fmla="*/ 639 w 1049"/>
              <a:gd name="T115" fmla="*/ 856 h 892"/>
              <a:gd name="T116" fmla="*/ 625 w 1049"/>
              <a:gd name="T117" fmla="*/ 873 h 892"/>
              <a:gd name="T118" fmla="*/ 613 w 1049"/>
              <a:gd name="T119" fmla="*/ 892 h 892"/>
              <a:gd name="T120" fmla="*/ 0 w 1049"/>
              <a:gd name="T121" fmla="*/ 54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9" h="892">
                <a:moveTo>
                  <a:pt x="0" y="540"/>
                </a:moveTo>
                <a:lnTo>
                  <a:pt x="0" y="540"/>
                </a:lnTo>
                <a:lnTo>
                  <a:pt x="18" y="510"/>
                </a:lnTo>
                <a:lnTo>
                  <a:pt x="37" y="482"/>
                </a:lnTo>
                <a:lnTo>
                  <a:pt x="56" y="454"/>
                </a:lnTo>
                <a:lnTo>
                  <a:pt x="76" y="427"/>
                </a:lnTo>
                <a:lnTo>
                  <a:pt x="98" y="400"/>
                </a:lnTo>
                <a:lnTo>
                  <a:pt x="119" y="374"/>
                </a:lnTo>
                <a:lnTo>
                  <a:pt x="142" y="348"/>
                </a:lnTo>
                <a:lnTo>
                  <a:pt x="166" y="323"/>
                </a:lnTo>
                <a:lnTo>
                  <a:pt x="166" y="323"/>
                </a:lnTo>
                <a:lnTo>
                  <a:pt x="203" y="289"/>
                </a:lnTo>
                <a:lnTo>
                  <a:pt x="241" y="255"/>
                </a:lnTo>
                <a:lnTo>
                  <a:pt x="279" y="224"/>
                </a:lnTo>
                <a:lnTo>
                  <a:pt x="319" y="194"/>
                </a:lnTo>
                <a:lnTo>
                  <a:pt x="315" y="188"/>
                </a:lnTo>
                <a:lnTo>
                  <a:pt x="320" y="190"/>
                </a:lnTo>
                <a:lnTo>
                  <a:pt x="320" y="13"/>
                </a:lnTo>
                <a:lnTo>
                  <a:pt x="474" y="101"/>
                </a:lnTo>
                <a:lnTo>
                  <a:pt x="474" y="94"/>
                </a:lnTo>
                <a:lnTo>
                  <a:pt x="478" y="103"/>
                </a:lnTo>
                <a:lnTo>
                  <a:pt x="478" y="103"/>
                </a:lnTo>
                <a:lnTo>
                  <a:pt x="531" y="80"/>
                </a:lnTo>
                <a:lnTo>
                  <a:pt x="585" y="59"/>
                </a:lnTo>
                <a:lnTo>
                  <a:pt x="639" y="42"/>
                </a:lnTo>
                <a:lnTo>
                  <a:pt x="693" y="28"/>
                </a:lnTo>
                <a:lnTo>
                  <a:pt x="750" y="16"/>
                </a:lnTo>
                <a:lnTo>
                  <a:pt x="805" y="8"/>
                </a:lnTo>
                <a:lnTo>
                  <a:pt x="863" y="3"/>
                </a:lnTo>
                <a:lnTo>
                  <a:pt x="920" y="0"/>
                </a:lnTo>
                <a:lnTo>
                  <a:pt x="920" y="0"/>
                </a:lnTo>
                <a:lnTo>
                  <a:pt x="935" y="0"/>
                </a:lnTo>
                <a:lnTo>
                  <a:pt x="935" y="197"/>
                </a:lnTo>
                <a:lnTo>
                  <a:pt x="935" y="308"/>
                </a:lnTo>
                <a:lnTo>
                  <a:pt x="1049" y="400"/>
                </a:lnTo>
                <a:lnTo>
                  <a:pt x="935" y="489"/>
                </a:lnTo>
                <a:lnTo>
                  <a:pt x="935" y="707"/>
                </a:lnTo>
                <a:lnTo>
                  <a:pt x="933" y="707"/>
                </a:lnTo>
                <a:lnTo>
                  <a:pt x="933" y="707"/>
                </a:lnTo>
                <a:lnTo>
                  <a:pt x="914" y="709"/>
                </a:lnTo>
                <a:lnTo>
                  <a:pt x="895" y="710"/>
                </a:lnTo>
                <a:lnTo>
                  <a:pt x="878" y="713"/>
                </a:lnTo>
                <a:lnTo>
                  <a:pt x="859" y="717"/>
                </a:lnTo>
                <a:lnTo>
                  <a:pt x="841" y="721"/>
                </a:lnTo>
                <a:lnTo>
                  <a:pt x="824" y="725"/>
                </a:lnTo>
                <a:lnTo>
                  <a:pt x="806" y="732"/>
                </a:lnTo>
                <a:lnTo>
                  <a:pt x="790" y="738"/>
                </a:lnTo>
                <a:lnTo>
                  <a:pt x="774" y="745"/>
                </a:lnTo>
                <a:lnTo>
                  <a:pt x="758" y="755"/>
                </a:lnTo>
                <a:lnTo>
                  <a:pt x="742" y="763"/>
                </a:lnTo>
                <a:lnTo>
                  <a:pt x="727" y="773"/>
                </a:lnTo>
                <a:lnTo>
                  <a:pt x="712" y="784"/>
                </a:lnTo>
                <a:lnTo>
                  <a:pt x="697" y="795"/>
                </a:lnTo>
                <a:lnTo>
                  <a:pt x="684" y="807"/>
                </a:lnTo>
                <a:lnTo>
                  <a:pt x="670" y="821"/>
                </a:lnTo>
                <a:lnTo>
                  <a:pt x="670" y="821"/>
                </a:lnTo>
                <a:lnTo>
                  <a:pt x="654" y="837"/>
                </a:lnTo>
                <a:lnTo>
                  <a:pt x="639" y="856"/>
                </a:lnTo>
                <a:lnTo>
                  <a:pt x="625" y="873"/>
                </a:lnTo>
                <a:lnTo>
                  <a:pt x="613" y="892"/>
                </a:lnTo>
                <a:lnTo>
                  <a:pt x="0" y="5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408"/>
          <p:cNvSpPr>
            <a:spLocks noEditPoints="1"/>
          </p:cNvSpPr>
          <p:nvPr/>
        </p:nvSpPr>
        <p:spPr bwMode="auto">
          <a:xfrm>
            <a:off x="1412085" y="2800984"/>
            <a:ext cx="1342326" cy="1140666"/>
          </a:xfrm>
          <a:custGeom>
            <a:avLst/>
            <a:gdLst>
              <a:gd name="T0" fmla="*/ 937 w 1065"/>
              <a:gd name="T1" fmla="*/ 202 h 905"/>
              <a:gd name="T2" fmla="*/ 937 w 1065"/>
              <a:gd name="T3" fmla="*/ 315 h 905"/>
              <a:gd name="T4" fmla="*/ 1048 w 1065"/>
              <a:gd name="T5" fmla="*/ 405 h 905"/>
              <a:gd name="T6" fmla="*/ 937 w 1065"/>
              <a:gd name="T7" fmla="*/ 491 h 905"/>
              <a:gd name="T8" fmla="*/ 937 w 1065"/>
              <a:gd name="T9" fmla="*/ 707 h 905"/>
              <a:gd name="T10" fmla="*/ 918 w 1065"/>
              <a:gd name="T11" fmla="*/ 708 h 905"/>
              <a:gd name="T12" fmla="*/ 882 w 1065"/>
              <a:gd name="T13" fmla="*/ 712 h 905"/>
              <a:gd name="T14" fmla="*/ 845 w 1065"/>
              <a:gd name="T15" fmla="*/ 720 h 905"/>
              <a:gd name="T16" fmla="*/ 812 w 1065"/>
              <a:gd name="T17" fmla="*/ 733 h 905"/>
              <a:gd name="T18" fmla="*/ 778 w 1065"/>
              <a:gd name="T19" fmla="*/ 746 h 905"/>
              <a:gd name="T20" fmla="*/ 746 w 1065"/>
              <a:gd name="T21" fmla="*/ 764 h 905"/>
              <a:gd name="T22" fmla="*/ 716 w 1065"/>
              <a:gd name="T23" fmla="*/ 785 h 905"/>
              <a:gd name="T24" fmla="*/ 687 w 1065"/>
              <a:gd name="T25" fmla="*/ 808 h 905"/>
              <a:gd name="T26" fmla="*/ 674 w 1065"/>
              <a:gd name="T27" fmla="*/ 822 h 905"/>
              <a:gd name="T28" fmla="*/ 644 w 1065"/>
              <a:gd name="T29" fmla="*/ 855 h 905"/>
              <a:gd name="T30" fmla="*/ 619 w 1065"/>
              <a:gd name="T31" fmla="*/ 891 h 905"/>
              <a:gd name="T32" fmla="*/ 15 w 1065"/>
              <a:gd name="T33" fmla="*/ 542 h 905"/>
              <a:gd name="T34" fmla="*/ 52 w 1065"/>
              <a:gd name="T35" fmla="*/ 486 h 905"/>
              <a:gd name="T36" fmla="*/ 91 w 1065"/>
              <a:gd name="T37" fmla="*/ 433 h 905"/>
              <a:gd name="T38" fmla="*/ 133 w 1065"/>
              <a:gd name="T39" fmla="*/ 380 h 905"/>
              <a:gd name="T40" fmla="*/ 179 w 1065"/>
              <a:gd name="T41" fmla="*/ 332 h 905"/>
              <a:gd name="T42" fmla="*/ 214 w 1065"/>
              <a:gd name="T43" fmla="*/ 298 h 905"/>
              <a:gd name="T44" fmla="*/ 291 w 1065"/>
              <a:gd name="T45" fmla="*/ 233 h 905"/>
              <a:gd name="T46" fmla="*/ 326 w 1065"/>
              <a:gd name="T47" fmla="*/ 195 h 905"/>
              <a:gd name="T48" fmla="*/ 334 w 1065"/>
              <a:gd name="T49" fmla="*/ 28 h 905"/>
              <a:gd name="T50" fmla="*/ 484 w 1065"/>
              <a:gd name="T51" fmla="*/ 103 h 905"/>
              <a:gd name="T52" fmla="*/ 489 w 1065"/>
              <a:gd name="T53" fmla="*/ 113 h 905"/>
              <a:gd name="T54" fmla="*/ 594 w 1065"/>
              <a:gd name="T55" fmla="*/ 70 h 905"/>
              <a:gd name="T56" fmla="*/ 702 w 1065"/>
              <a:gd name="T57" fmla="*/ 39 h 905"/>
              <a:gd name="T58" fmla="*/ 814 w 1065"/>
              <a:gd name="T59" fmla="*/ 18 h 905"/>
              <a:gd name="T60" fmla="*/ 928 w 1065"/>
              <a:gd name="T61" fmla="*/ 10 h 905"/>
              <a:gd name="T62" fmla="*/ 937 w 1065"/>
              <a:gd name="T63" fmla="*/ 10 h 905"/>
              <a:gd name="T64" fmla="*/ 948 w 1065"/>
              <a:gd name="T65" fmla="*/ 0 h 905"/>
              <a:gd name="T66" fmla="*/ 928 w 1065"/>
              <a:gd name="T67" fmla="*/ 0 h 905"/>
              <a:gd name="T68" fmla="*/ 812 w 1065"/>
              <a:gd name="T69" fmla="*/ 8 h 905"/>
              <a:gd name="T70" fmla="*/ 700 w 1065"/>
              <a:gd name="T71" fmla="*/ 28 h 905"/>
              <a:gd name="T72" fmla="*/ 590 w 1065"/>
              <a:gd name="T73" fmla="*/ 60 h 905"/>
              <a:gd name="T74" fmla="*/ 485 w 1065"/>
              <a:gd name="T75" fmla="*/ 102 h 905"/>
              <a:gd name="T76" fmla="*/ 323 w 1065"/>
              <a:gd name="T77" fmla="*/ 9 h 905"/>
              <a:gd name="T78" fmla="*/ 324 w 1065"/>
              <a:gd name="T79" fmla="*/ 195 h 905"/>
              <a:gd name="T80" fmla="*/ 284 w 1065"/>
              <a:gd name="T81" fmla="*/ 225 h 905"/>
              <a:gd name="T82" fmla="*/ 207 w 1065"/>
              <a:gd name="T83" fmla="*/ 288 h 905"/>
              <a:gd name="T84" fmla="*/ 170 w 1065"/>
              <a:gd name="T85" fmla="*/ 325 h 905"/>
              <a:gd name="T86" fmla="*/ 123 w 1065"/>
              <a:gd name="T87" fmla="*/ 376 h 905"/>
              <a:gd name="T88" fmla="*/ 79 w 1065"/>
              <a:gd name="T89" fmla="*/ 430 h 905"/>
              <a:gd name="T90" fmla="*/ 38 w 1065"/>
              <a:gd name="T91" fmla="*/ 487 h 905"/>
              <a:gd name="T92" fmla="*/ 0 w 1065"/>
              <a:gd name="T93" fmla="*/ 546 h 905"/>
              <a:gd name="T94" fmla="*/ 623 w 1065"/>
              <a:gd name="T95" fmla="*/ 905 h 905"/>
              <a:gd name="T96" fmla="*/ 650 w 1065"/>
              <a:gd name="T97" fmla="*/ 866 h 905"/>
              <a:gd name="T98" fmla="*/ 681 w 1065"/>
              <a:gd name="T99" fmla="*/ 830 h 905"/>
              <a:gd name="T100" fmla="*/ 694 w 1065"/>
              <a:gd name="T101" fmla="*/ 816 h 905"/>
              <a:gd name="T102" fmla="*/ 723 w 1065"/>
              <a:gd name="T103" fmla="*/ 793 h 905"/>
              <a:gd name="T104" fmla="*/ 752 w 1065"/>
              <a:gd name="T105" fmla="*/ 773 h 905"/>
              <a:gd name="T106" fmla="*/ 783 w 1065"/>
              <a:gd name="T107" fmla="*/ 756 h 905"/>
              <a:gd name="T108" fmla="*/ 817 w 1065"/>
              <a:gd name="T109" fmla="*/ 742 h 905"/>
              <a:gd name="T110" fmla="*/ 851 w 1065"/>
              <a:gd name="T111" fmla="*/ 731 h 905"/>
              <a:gd name="T112" fmla="*/ 886 w 1065"/>
              <a:gd name="T113" fmla="*/ 723 h 905"/>
              <a:gd name="T114" fmla="*/ 922 w 1065"/>
              <a:gd name="T115" fmla="*/ 719 h 905"/>
              <a:gd name="T116" fmla="*/ 948 w 1065"/>
              <a:gd name="T117" fmla="*/ 718 h 905"/>
              <a:gd name="T118" fmla="*/ 1065 w 1065"/>
              <a:gd name="T119" fmla="*/ 405 h 905"/>
              <a:gd name="T120" fmla="*/ 948 w 1065"/>
              <a:gd name="T121" fmla="*/ 202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5" h="905">
                <a:moveTo>
                  <a:pt x="937" y="10"/>
                </a:moveTo>
                <a:lnTo>
                  <a:pt x="937" y="202"/>
                </a:lnTo>
                <a:lnTo>
                  <a:pt x="937" y="310"/>
                </a:lnTo>
                <a:lnTo>
                  <a:pt x="937" y="315"/>
                </a:lnTo>
                <a:lnTo>
                  <a:pt x="941" y="318"/>
                </a:lnTo>
                <a:lnTo>
                  <a:pt x="1048" y="405"/>
                </a:lnTo>
                <a:lnTo>
                  <a:pt x="941" y="488"/>
                </a:lnTo>
                <a:lnTo>
                  <a:pt x="937" y="491"/>
                </a:lnTo>
                <a:lnTo>
                  <a:pt x="937" y="496"/>
                </a:lnTo>
                <a:lnTo>
                  <a:pt x="937" y="707"/>
                </a:lnTo>
                <a:lnTo>
                  <a:pt x="937" y="707"/>
                </a:lnTo>
                <a:lnTo>
                  <a:pt x="918" y="708"/>
                </a:lnTo>
                <a:lnTo>
                  <a:pt x="901" y="710"/>
                </a:lnTo>
                <a:lnTo>
                  <a:pt x="882" y="712"/>
                </a:lnTo>
                <a:lnTo>
                  <a:pt x="864" y="716"/>
                </a:lnTo>
                <a:lnTo>
                  <a:pt x="845" y="720"/>
                </a:lnTo>
                <a:lnTo>
                  <a:pt x="828" y="726"/>
                </a:lnTo>
                <a:lnTo>
                  <a:pt x="812" y="733"/>
                </a:lnTo>
                <a:lnTo>
                  <a:pt x="794" y="739"/>
                </a:lnTo>
                <a:lnTo>
                  <a:pt x="778" y="746"/>
                </a:lnTo>
                <a:lnTo>
                  <a:pt x="762" y="756"/>
                </a:lnTo>
                <a:lnTo>
                  <a:pt x="746" y="764"/>
                </a:lnTo>
                <a:lnTo>
                  <a:pt x="731" y="774"/>
                </a:lnTo>
                <a:lnTo>
                  <a:pt x="716" y="785"/>
                </a:lnTo>
                <a:lnTo>
                  <a:pt x="701" y="796"/>
                </a:lnTo>
                <a:lnTo>
                  <a:pt x="687" y="808"/>
                </a:lnTo>
                <a:lnTo>
                  <a:pt x="674" y="822"/>
                </a:lnTo>
                <a:lnTo>
                  <a:pt x="674" y="822"/>
                </a:lnTo>
                <a:lnTo>
                  <a:pt x="658" y="838"/>
                </a:lnTo>
                <a:lnTo>
                  <a:pt x="644" y="855"/>
                </a:lnTo>
                <a:lnTo>
                  <a:pt x="631" y="873"/>
                </a:lnTo>
                <a:lnTo>
                  <a:pt x="619" y="891"/>
                </a:lnTo>
                <a:lnTo>
                  <a:pt x="15" y="542"/>
                </a:lnTo>
                <a:lnTo>
                  <a:pt x="15" y="542"/>
                </a:lnTo>
                <a:lnTo>
                  <a:pt x="33" y="514"/>
                </a:lnTo>
                <a:lnTo>
                  <a:pt x="52" y="486"/>
                </a:lnTo>
                <a:lnTo>
                  <a:pt x="71" y="459"/>
                </a:lnTo>
                <a:lnTo>
                  <a:pt x="91" y="433"/>
                </a:lnTo>
                <a:lnTo>
                  <a:pt x="111" y="406"/>
                </a:lnTo>
                <a:lnTo>
                  <a:pt x="133" y="380"/>
                </a:lnTo>
                <a:lnTo>
                  <a:pt x="156" y="356"/>
                </a:lnTo>
                <a:lnTo>
                  <a:pt x="179" y="332"/>
                </a:lnTo>
                <a:lnTo>
                  <a:pt x="179" y="332"/>
                </a:lnTo>
                <a:lnTo>
                  <a:pt x="214" y="298"/>
                </a:lnTo>
                <a:lnTo>
                  <a:pt x="251" y="264"/>
                </a:lnTo>
                <a:lnTo>
                  <a:pt x="291" y="233"/>
                </a:lnTo>
                <a:lnTo>
                  <a:pt x="331" y="203"/>
                </a:lnTo>
                <a:lnTo>
                  <a:pt x="326" y="195"/>
                </a:lnTo>
                <a:lnTo>
                  <a:pt x="334" y="195"/>
                </a:lnTo>
                <a:lnTo>
                  <a:pt x="334" y="28"/>
                </a:lnTo>
                <a:lnTo>
                  <a:pt x="480" y="112"/>
                </a:lnTo>
                <a:lnTo>
                  <a:pt x="484" y="103"/>
                </a:lnTo>
                <a:lnTo>
                  <a:pt x="489" y="113"/>
                </a:lnTo>
                <a:lnTo>
                  <a:pt x="489" y="113"/>
                </a:lnTo>
                <a:lnTo>
                  <a:pt x="542" y="90"/>
                </a:lnTo>
                <a:lnTo>
                  <a:pt x="594" y="70"/>
                </a:lnTo>
                <a:lnTo>
                  <a:pt x="648" y="52"/>
                </a:lnTo>
                <a:lnTo>
                  <a:pt x="702" y="39"/>
                </a:lnTo>
                <a:lnTo>
                  <a:pt x="758" y="27"/>
                </a:lnTo>
                <a:lnTo>
                  <a:pt x="814" y="18"/>
                </a:lnTo>
                <a:lnTo>
                  <a:pt x="871" y="13"/>
                </a:lnTo>
                <a:lnTo>
                  <a:pt x="928" y="10"/>
                </a:lnTo>
                <a:lnTo>
                  <a:pt x="928" y="10"/>
                </a:lnTo>
                <a:lnTo>
                  <a:pt x="937" y="10"/>
                </a:lnTo>
                <a:close/>
                <a:moveTo>
                  <a:pt x="948" y="0"/>
                </a:moveTo>
                <a:lnTo>
                  <a:pt x="948" y="0"/>
                </a:lnTo>
                <a:lnTo>
                  <a:pt x="928" y="0"/>
                </a:lnTo>
                <a:lnTo>
                  <a:pt x="928" y="0"/>
                </a:lnTo>
                <a:lnTo>
                  <a:pt x="870" y="2"/>
                </a:lnTo>
                <a:lnTo>
                  <a:pt x="812" y="8"/>
                </a:lnTo>
                <a:lnTo>
                  <a:pt x="755" y="17"/>
                </a:lnTo>
                <a:lnTo>
                  <a:pt x="700" y="28"/>
                </a:lnTo>
                <a:lnTo>
                  <a:pt x="644" y="43"/>
                </a:lnTo>
                <a:lnTo>
                  <a:pt x="590" y="60"/>
                </a:lnTo>
                <a:lnTo>
                  <a:pt x="536" y="79"/>
                </a:lnTo>
                <a:lnTo>
                  <a:pt x="485" y="102"/>
                </a:lnTo>
                <a:lnTo>
                  <a:pt x="485" y="102"/>
                </a:lnTo>
                <a:lnTo>
                  <a:pt x="323" y="9"/>
                </a:lnTo>
                <a:lnTo>
                  <a:pt x="323" y="195"/>
                </a:lnTo>
                <a:lnTo>
                  <a:pt x="324" y="195"/>
                </a:lnTo>
                <a:lnTo>
                  <a:pt x="324" y="195"/>
                </a:lnTo>
                <a:lnTo>
                  <a:pt x="284" y="225"/>
                </a:lnTo>
                <a:lnTo>
                  <a:pt x="245" y="256"/>
                </a:lnTo>
                <a:lnTo>
                  <a:pt x="207" y="288"/>
                </a:lnTo>
                <a:lnTo>
                  <a:pt x="170" y="325"/>
                </a:lnTo>
                <a:lnTo>
                  <a:pt x="170" y="325"/>
                </a:lnTo>
                <a:lnTo>
                  <a:pt x="146" y="351"/>
                </a:lnTo>
                <a:lnTo>
                  <a:pt x="123" y="376"/>
                </a:lnTo>
                <a:lnTo>
                  <a:pt x="100" y="403"/>
                </a:lnTo>
                <a:lnTo>
                  <a:pt x="79" y="430"/>
                </a:lnTo>
                <a:lnTo>
                  <a:pt x="57" y="459"/>
                </a:lnTo>
                <a:lnTo>
                  <a:pt x="38" y="487"/>
                </a:lnTo>
                <a:lnTo>
                  <a:pt x="19" y="517"/>
                </a:lnTo>
                <a:lnTo>
                  <a:pt x="0" y="546"/>
                </a:lnTo>
                <a:lnTo>
                  <a:pt x="623" y="905"/>
                </a:lnTo>
                <a:lnTo>
                  <a:pt x="623" y="905"/>
                </a:lnTo>
                <a:lnTo>
                  <a:pt x="635" y="885"/>
                </a:lnTo>
                <a:lnTo>
                  <a:pt x="650" y="866"/>
                </a:lnTo>
                <a:lnTo>
                  <a:pt x="665" y="847"/>
                </a:lnTo>
                <a:lnTo>
                  <a:pt x="681" y="830"/>
                </a:lnTo>
                <a:lnTo>
                  <a:pt x="681" y="830"/>
                </a:lnTo>
                <a:lnTo>
                  <a:pt x="694" y="816"/>
                </a:lnTo>
                <a:lnTo>
                  <a:pt x="708" y="804"/>
                </a:lnTo>
                <a:lnTo>
                  <a:pt x="723" y="793"/>
                </a:lnTo>
                <a:lnTo>
                  <a:pt x="737" y="783"/>
                </a:lnTo>
                <a:lnTo>
                  <a:pt x="752" y="773"/>
                </a:lnTo>
                <a:lnTo>
                  <a:pt x="768" y="764"/>
                </a:lnTo>
                <a:lnTo>
                  <a:pt x="783" y="756"/>
                </a:lnTo>
                <a:lnTo>
                  <a:pt x="801" y="749"/>
                </a:lnTo>
                <a:lnTo>
                  <a:pt x="817" y="742"/>
                </a:lnTo>
                <a:lnTo>
                  <a:pt x="833" y="735"/>
                </a:lnTo>
                <a:lnTo>
                  <a:pt x="851" y="731"/>
                </a:lnTo>
                <a:lnTo>
                  <a:pt x="868" y="726"/>
                </a:lnTo>
                <a:lnTo>
                  <a:pt x="886" y="723"/>
                </a:lnTo>
                <a:lnTo>
                  <a:pt x="905" y="720"/>
                </a:lnTo>
                <a:lnTo>
                  <a:pt x="922" y="719"/>
                </a:lnTo>
                <a:lnTo>
                  <a:pt x="941" y="718"/>
                </a:lnTo>
                <a:lnTo>
                  <a:pt x="948" y="718"/>
                </a:lnTo>
                <a:lnTo>
                  <a:pt x="948" y="496"/>
                </a:lnTo>
                <a:lnTo>
                  <a:pt x="1065" y="405"/>
                </a:lnTo>
                <a:lnTo>
                  <a:pt x="948" y="310"/>
                </a:lnTo>
                <a:lnTo>
                  <a:pt x="948" y="202"/>
                </a:lnTo>
                <a:lnTo>
                  <a:pt x="948" y="0"/>
                </a:lnTo>
                <a:close/>
              </a:path>
            </a:pathLst>
          </a:custGeom>
          <a:solidFill>
            <a:srgbClr val="9FB9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409"/>
          <p:cNvSpPr/>
          <p:nvPr/>
        </p:nvSpPr>
        <p:spPr bwMode="auto">
          <a:xfrm>
            <a:off x="1430992" y="2813588"/>
            <a:ext cx="1301993" cy="1110417"/>
          </a:xfrm>
          <a:custGeom>
            <a:avLst/>
            <a:gdLst>
              <a:gd name="T0" fmla="*/ 922 w 1033"/>
              <a:gd name="T1" fmla="*/ 192 h 881"/>
              <a:gd name="T2" fmla="*/ 922 w 1033"/>
              <a:gd name="T3" fmla="*/ 305 h 881"/>
              <a:gd name="T4" fmla="*/ 1033 w 1033"/>
              <a:gd name="T5" fmla="*/ 395 h 881"/>
              <a:gd name="T6" fmla="*/ 922 w 1033"/>
              <a:gd name="T7" fmla="*/ 481 h 881"/>
              <a:gd name="T8" fmla="*/ 922 w 1033"/>
              <a:gd name="T9" fmla="*/ 697 h 881"/>
              <a:gd name="T10" fmla="*/ 903 w 1033"/>
              <a:gd name="T11" fmla="*/ 698 h 881"/>
              <a:gd name="T12" fmla="*/ 867 w 1033"/>
              <a:gd name="T13" fmla="*/ 702 h 881"/>
              <a:gd name="T14" fmla="*/ 830 w 1033"/>
              <a:gd name="T15" fmla="*/ 710 h 881"/>
              <a:gd name="T16" fmla="*/ 797 w 1033"/>
              <a:gd name="T17" fmla="*/ 723 h 881"/>
              <a:gd name="T18" fmla="*/ 763 w 1033"/>
              <a:gd name="T19" fmla="*/ 736 h 881"/>
              <a:gd name="T20" fmla="*/ 731 w 1033"/>
              <a:gd name="T21" fmla="*/ 754 h 881"/>
              <a:gd name="T22" fmla="*/ 701 w 1033"/>
              <a:gd name="T23" fmla="*/ 775 h 881"/>
              <a:gd name="T24" fmla="*/ 672 w 1033"/>
              <a:gd name="T25" fmla="*/ 798 h 881"/>
              <a:gd name="T26" fmla="*/ 659 w 1033"/>
              <a:gd name="T27" fmla="*/ 812 h 881"/>
              <a:gd name="T28" fmla="*/ 629 w 1033"/>
              <a:gd name="T29" fmla="*/ 845 h 881"/>
              <a:gd name="T30" fmla="*/ 604 w 1033"/>
              <a:gd name="T31" fmla="*/ 881 h 881"/>
              <a:gd name="T32" fmla="*/ 0 w 1033"/>
              <a:gd name="T33" fmla="*/ 532 h 881"/>
              <a:gd name="T34" fmla="*/ 37 w 1033"/>
              <a:gd name="T35" fmla="*/ 476 h 881"/>
              <a:gd name="T36" fmla="*/ 76 w 1033"/>
              <a:gd name="T37" fmla="*/ 423 h 881"/>
              <a:gd name="T38" fmla="*/ 118 w 1033"/>
              <a:gd name="T39" fmla="*/ 370 h 881"/>
              <a:gd name="T40" fmla="*/ 164 w 1033"/>
              <a:gd name="T41" fmla="*/ 322 h 881"/>
              <a:gd name="T42" fmla="*/ 199 w 1033"/>
              <a:gd name="T43" fmla="*/ 288 h 881"/>
              <a:gd name="T44" fmla="*/ 276 w 1033"/>
              <a:gd name="T45" fmla="*/ 223 h 881"/>
              <a:gd name="T46" fmla="*/ 311 w 1033"/>
              <a:gd name="T47" fmla="*/ 185 h 881"/>
              <a:gd name="T48" fmla="*/ 319 w 1033"/>
              <a:gd name="T49" fmla="*/ 18 h 881"/>
              <a:gd name="T50" fmla="*/ 469 w 1033"/>
              <a:gd name="T51" fmla="*/ 93 h 881"/>
              <a:gd name="T52" fmla="*/ 474 w 1033"/>
              <a:gd name="T53" fmla="*/ 103 h 881"/>
              <a:gd name="T54" fmla="*/ 579 w 1033"/>
              <a:gd name="T55" fmla="*/ 60 h 881"/>
              <a:gd name="T56" fmla="*/ 687 w 1033"/>
              <a:gd name="T57" fmla="*/ 29 h 881"/>
              <a:gd name="T58" fmla="*/ 799 w 1033"/>
              <a:gd name="T59" fmla="*/ 8 h 881"/>
              <a:gd name="T60" fmla="*/ 913 w 1033"/>
              <a:gd name="T61" fmla="*/ 0 h 881"/>
              <a:gd name="T62" fmla="*/ 922 w 1033"/>
              <a:gd name="T63" fmla="*/ 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3" h="881">
                <a:moveTo>
                  <a:pt x="922" y="0"/>
                </a:moveTo>
                <a:lnTo>
                  <a:pt x="922" y="192"/>
                </a:lnTo>
                <a:lnTo>
                  <a:pt x="922" y="300"/>
                </a:lnTo>
                <a:lnTo>
                  <a:pt x="922" y="305"/>
                </a:lnTo>
                <a:lnTo>
                  <a:pt x="926" y="308"/>
                </a:lnTo>
                <a:lnTo>
                  <a:pt x="1033" y="395"/>
                </a:lnTo>
                <a:lnTo>
                  <a:pt x="926" y="478"/>
                </a:lnTo>
                <a:lnTo>
                  <a:pt x="922" y="481"/>
                </a:lnTo>
                <a:lnTo>
                  <a:pt x="922" y="486"/>
                </a:lnTo>
                <a:lnTo>
                  <a:pt x="922" y="697"/>
                </a:lnTo>
                <a:lnTo>
                  <a:pt x="922" y="697"/>
                </a:lnTo>
                <a:lnTo>
                  <a:pt x="903" y="698"/>
                </a:lnTo>
                <a:lnTo>
                  <a:pt x="886" y="700"/>
                </a:lnTo>
                <a:lnTo>
                  <a:pt x="867" y="702"/>
                </a:lnTo>
                <a:lnTo>
                  <a:pt x="849" y="706"/>
                </a:lnTo>
                <a:lnTo>
                  <a:pt x="830" y="710"/>
                </a:lnTo>
                <a:lnTo>
                  <a:pt x="813" y="716"/>
                </a:lnTo>
                <a:lnTo>
                  <a:pt x="797" y="723"/>
                </a:lnTo>
                <a:lnTo>
                  <a:pt x="779" y="729"/>
                </a:lnTo>
                <a:lnTo>
                  <a:pt x="763" y="736"/>
                </a:lnTo>
                <a:lnTo>
                  <a:pt x="747" y="746"/>
                </a:lnTo>
                <a:lnTo>
                  <a:pt x="731" y="754"/>
                </a:lnTo>
                <a:lnTo>
                  <a:pt x="716" y="764"/>
                </a:lnTo>
                <a:lnTo>
                  <a:pt x="701" y="775"/>
                </a:lnTo>
                <a:lnTo>
                  <a:pt x="686" y="786"/>
                </a:lnTo>
                <a:lnTo>
                  <a:pt x="672" y="798"/>
                </a:lnTo>
                <a:lnTo>
                  <a:pt x="659" y="812"/>
                </a:lnTo>
                <a:lnTo>
                  <a:pt x="659" y="812"/>
                </a:lnTo>
                <a:lnTo>
                  <a:pt x="643" y="828"/>
                </a:lnTo>
                <a:lnTo>
                  <a:pt x="629" y="845"/>
                </a:lnTo>
                <a:lnTo>
                  <a:pt x="616" y="863"/>
                </a:lnTo>
                <a:lnTo>
                  <a:pt x="604" y="881"/>
                </a:lnTo>
                <a:lnTo>
                  <a:pt x="0" y="532"/>
                </a:lnTo>
                <a:lnTo>
                  <a:pt x="0" y="532"/>
                </a:lnTo>
                <a:lnTo>
                  <a:pt x="18" y="504"/>
                </a:lnTo>
                <a:lnTo>
                  <a:pt x="37" y="476"/>
                </a:lnTo>
                <a:lnTo>
                  <a:pt x="56" y="449"/>
                </a:lnTo>
                <a:lnTo>
                  <a:pt x="76" y="423"/>
                </a:lnTo>
                <a:lnTo>
                  <a:pt x="96" y="396"/>
                </a:lnTo>
                <a:lnTo>
                  <a:pt x="118" y="370"/>
                </a:lnTo>
                <a:lnTo>
                  <a:pt x="141" y="346"/>
                </a:lnTo>
                <a:lnTo>
                  <a:pt x="164" y="322"/>
                </a:lnTo>
                <a:lnTo>
                  <a:pt x="164" y="322"/>
                </a:lnTo>
                <a:lnTo>
                  <a:pt x="199" y="288"/>
                </a:lnTo>
                <a:lnTo>
                  <a:pt x="236" y="254"/>
                </a:lnTo>
                <a:lnTo>
                  <a:pt x="276" y="223"/>
                </a:lnTo>
                <a:lnTo>
                  <a:pt x="316" y="193"/>
                </a:lnTo>
                <a:lnTo>
                  <a:pt x="311" y="185"/>
                </a:lnTo>
                <a:lnTo>
                  <a:pt x="319" y="185"/>
                </a:lnTo>
                <a:lnTo>
                  <a:pt x="319" y="18"/>
                </a:lnTo>
                <a:lnTo>
                  <a:pt x="465" y="102"/>
                </a:lnTo>
                <a:lnTo>
                  <a:pt x="469" y="93"/>
                </a:lnTo>
                <a:lnTo>
                  <a:pt x="474" y="103"/>
                </a:lnTo>
                <a:lnTo>
                  <a:pt x="474" y="103"/>
                </a:lnTo>
                <a:lnTo>
                  <a:pt x="527" y="80"/>
                </a:lnTo>
                <a:lnTo>
                  <a:pt x="579" y="60"/>
                </a:lnTo>
                <a:lnTo>
                  <a:pt x="633" y="42"/>
                </a:lnTo>
                <a:lnTo>
                  <a:pt x="687" y="29"/>
                </a:lnTo>
                <a:lnTo>
                  <a:pt x="743" y="17"/>
                </a:lnTo>
                <a:lnTo>
                  <a:pt x="799" y="8"/>
                </a:lnTo>
                <a:lnTo>
                  <a:pt x="856" y="3"/>
                </a:lnTo>
                <a:lnTo>
                  <a:pt x="913" y="0"/>
                </a:lnTo>
                <a:lnTo>
                  <a:pt x="913" y="0"/>
                </a:lnTo>
                <a:lnTo>
                  <a:pt x="9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410"/>
          <p:cNvSpPr/>
          <p:nvPr/>
        </p:nvSpPr>
        <p:spPr bwMode="auto">
          <a:xfrm>
            <a:off x="1412085" y="2800984"/>
            <a:ext cx="1342326" cy="1140666"/>
          </a:xfrm>
          <a:custGeom>
            <a:avLst/>
            <a:gdLst>
              <a:gd name="T0" fmla="*/ 948 w 1065"/>
              <a:gd name="T1" fmla="*/ 0 h 905"/>
              <a:gd name="T2" fmla="*/ 948 w 1065"/>
              <a:gd name="T3" fmla="*/ 0 h 905"/>
              <a:gd name="T4" fmla="*/ 928 w 1065"/>
              <a:gd name="T5" fmla="*/ 0 h 905"/>
              <a:gd name="T6" fmla="*/ 928 w 1065"/>
              <a:gd name="T7" fmla="*/ 0 h 905"/>
              <a:gd name="T8" fmla="*/ 870 w 1065"/>
              <a:gd name="T9" fmla="*/ 2 h 905"/>
              <a:gd name="T10" fmla="*/ 812 w 1065"/>
              <a:gd name="T11" fmla="*/ 8 h 905"/>
              <a:gd name="T12" fmla="*/ 755 w 1065"/>
              <a:gd name="T13" fmla="*/ 17 h 905"/>
              <a:gd name="T14" fmla="*/ 700 w 1065"/>
              <a:gd name="T15" fmla="*/ 28 h 905"/>
              <a:gd name="T16" fmla="*/ 644 w 1065"/>
              <a:gd name="T17" fmla="*/ 43 h 905"/>
              <a:gd name="T18" fmla="*/ 590 w 1065"/>
              <a:gd name="T19" fmla="*/ 60 h 905"/>
              <a:gd name="T20" fmla="*/ 536 w 1065"/>
              <a:gd name="T21" fmla="*/ 79 h 905"/>
              <a:gd name="T22" fmla="*/ 485 w 1065"/>
              <a:gd name="T23" fmla="*/ 102 h 905"/>
              <a:gd name="T24" fmla="*/ 485 w 1065"/>
              <a:gd name="T25" fmla="*/ 102 h 905"/>
              <a:gd name="T26" fmla="*/ 323 w 1065"/>
              <a:gd name="T27" fmla="*/ 9 h 905"/>
              <a:gd name="T28" fmla="*/ 323 w 1065"/>
              <a:gd name="T29" fmla="*/ 195 h 905"/>
              <a:gd name="T30" fmla="*/ 324 w 1065"/>
              <a:gd name="T31" fmla="*/ 195 h 905"/>
              <a:gd name="T32" fmla="*/ 324 w 1065"/>
              <a:gd name="T33" fmla="*/ 195 h 905"/>
              <a:gd name="T34" fmla="*/ 284 w 1065"/>
              <a:gd name="T35" fmla="*/ 225 h 905"/>
              <a:gd name="T36" fmla="*/ 245 w 1065"/>
              <a:gd name="T37" fmla="*/ 256 h 905"/>
              <a:gd name="T38" fmla="*/ 207 w 1065"/>
              <a:gd name="T39" fmla="*/ 288 h 905"/>
              <a:gd name="T40" fmla="*/ 170 w 1065"/>
              <a:gd name="T41" fmla="*/ 325 h 905"/>
              <a:gd name="T42" fmla="*/ 170 w 1065"/>
              <a:gd name="T43" fmla="*/ 325 h 905"/>
              <a:gd name="T44" fmla="*/ 146 w 1065"/>
              <a:gd name="T45" fmla="*/ 351 h 905"/>
              <a:gd name="T46" fmla="*/ 123 w 1065"/>
              <a:gd name="T47" fmla="*/ 376 h 905"/>
              <a:gd name="T48" fmla="*/ 100 w 1065"/>
              <a:gd name="T49" fmla="*/ 403 h 905"/>
              <a:gd name="T50" fmla="*/ 79 w 1065"/>
              <a:gd name="T51" fmla="*/ 430 h 905"/>
              <a:gd name="T52" fmla="*/ 57 w 1065"/>
              <a:gd name="T53" fmla="*/ 459 h 905"/>
              <a:gd name="T54" fmla="*/ 38 w 1065"/>
              <a:gd name="T55" fmla="*/ 487 h 905"/>
              <a:gd name="T56" fmla="*/ 19 w 1065"/>
              <a:gd name="T57" fmla="*/ 517 h 905"/>
              <a:gd name="T58" fmla="*/ 0 w 1065"/>
              <a:gd name="T59" fmla="*/ 546 h 905"/>
              <a:gd name="T60" fmla="*/ 623 w 1065"/>
              <a:gd name="T61" fmla="*/ 905 h 905"/>
              <a:gd name="T62" fmla="*/ 623 w 1065"/>
              <a:gd name="T63" fmla="*/ 905 h 905"/>
              <a:gd name="T64" fmla="*/ 635 w 1065"/>
              <a:gd name="T65" fmla="*/ 885 h 905"/>
              <a:gd name="T66" fmla="*/ 650 w 1065"/>
              <a:gd name="T67" fmla="*/ 866 h 905"/>
              <a:gd name="T68" fmla="*/ 665 w 1065"/>
              <a:gd name="T69" fmla="*/ 847 h 905"/>
              <a:gd name="T70" fmla="*/ 681 w 1065"/>
              <a:gd name="T71" fmla="*/ 830 h 905"/>
              <a:gd name="T72" fmla="*/ 681 w 1065"/>
              <a:gd name="T73" fmla="*/ 830 h 905"/>
              <a:gd name="T74" fmla="*/ 694 w 1065"/>
              <a:gd name="T75" fmla="*/ 816 h 905"/>
              <a:gd name="T76" fmla="*/ 708 w 1065"/>
              <a:gd name="T77" fmla="*/ 804 h 905"/>
              <a:gd name="T78" fmla="*/ 723 w 1065"/>
              <a:gd name="T79" fmla="*/ 793 h 905"/>
              <a:gd name="T80" fmla="*/ 737 w 1065"/>
              <a:gd name="T81" fmla="*/ 783 h 905"/>
              <a:gd name="T82" fmla="*/ 752 w 1065"/>
              <a:gd name="T83" fmla="*/ 773 h 905"/>
              <a:gd name="T84" fmla="*/ 768 w 1065"/>
              <a:gd name="T85" fmla="*/ 764 h 905"/>
              <a:gd name="T86" fmla="*/ 783 w 1065"/>
              <a:gd name="T87" fmla="*/ 756 h 905"/>
              <a:gd name="T88" fmla="*/ 801 w 1065"/>
              <a:gd name="T89" fmla="*/ 749 h 905"/>
              <a:gd name="T90" fmla="*/ 817 w 1065"/>
              <a:gd name="T91" fmla="*/ 742 h 905"/>
              <a:gd name="T92" fmla="*/ 833 w 1065"/>
              <a:gd name="T93" fmla="*/ 735 h 905"/>
              <a:gd name="T94" fmla="*/ 851 w 1065"/>
              <a:gd name="T95" fmla="*/ 731 h 905"/>
              <a:gd name="T96" fmla="*/ 868 w 1065"/>
              <a:gd name="T97" fmla="*/ 726 h 905"/>
              <a:gd name="T98" fmla="*/ 886 w 1065"/>
              <a:gd name="T99" fmla="*/ 723 h 905"/>
              <a:gd name="T100" fmla="*/ 905 w 1065"/>
              <a:gd name="T101" fmla="*/ 720 h 905"/>
              <a:gd name="T102" fmla="*/ 922 w 1065"/>
              <a:gd name="T103" fmla="*/ 719 h 905"/>
              <a:gd name="T104" fmla="*/ 941 w 1065"/>
              <a:gd name="T105" fmla="*/ 718 h 905"/>
              <a:gd name="T106" fmla="*/ 948 w 1065"/>
              <a:gd name="T107" fmla="*/ 718 h 905"/>
              <a:gd name="T108" fmla="*/ 948 w 1065"/>
              <a:gd name="T109" fmla="*/ 496 h 905"/>
              <a:gd name="T110" fmla="*/ 1065 w 1065"/>
              <a:gd name="T111" fmla="*/ 405 h 905"/>
              <a:gd name="T112" fmla="*/ 948 w 1065"/>
              <a:gd name="T113" fmla="*/ 310 h 905"/>
              <a:gd name="T114" fmla="*/ 948 w 1065"/>
              <a:gd name="T115" fmla="*/ 202 h 905"/>
              <a:gd name="T116" fmla="*/ 948 w 1065"/>
              <a:gd name="T117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5" h="905">
                <a:moveTo>
                  <a:pt x="948" y="0"/>
                </a:moveTo>
                <a:lnTo>
                  <a:pt x="948" y="0"/>
                </a:lnTo>
                <a:lnTo>
                  <a:pt x="928" y="0"/>
                </a:lnTo>
                <a:lnTo>
                  <a:pt x="928" y="0"/>
                </a:lnTo>
                <a:lnTo>
                  <a:pt x="870" y="2"/>
                </a:lnTo>
                <a:lnTo>
                  <a:pt x="812" y="8"/>
                </a:lnTo>
                <a:lnTo>
                  <a:pt x="755" y="17"/>
                </a:lnTo>
                <a:lnTo>
                  <a:pt x="700" y="28"/>
                </a:lnTo>
                <a:lnTo>
                  <a:pt x="644" y="43"/>
                </a:lnTo>
                <a:lnTo>
                  <a:pt x="590" y="60"/>
                </a:lnTo>
                <a:lnTo>
                  <a:pt x="536" y="79"/>
                </a:lnTo>
                <a:lnTo>
                  <a:pt x="485" y="102"/>
                </a:lnTo>
                <a:lnTo>
                  <a:pt x="485" y="102"/>
                </a:lnTo>
                <a:lnTo>
                  <a:pt x="323" y="9"/>
                </a:lnTo>
                <a:lnTo>
                  <a:pt x="323" y="195"/>
                </a:lnTo>
                <a:lnTo>
                  <a:pt x="324" y="195"/>
                </a:lnTo>
                <a:lnTo>
                  <a:pt x="324" y="195"/>
                </a:lnTo>
                <a:lnTo>
                  <a:pt x="284" y="225"/>
                </a:lnTo>
                <a:lnTo>
                  <a:pt x="245" y="256"/>
                </a:lnTo>
                <a:lnTo>
                  <a:pt x="207" y="288"/>
                </a:lnTo>
                <a:lnTo>
                  <a:pt x="170" y="325"/>
                </a:lnTo>
                <a:lnTo>
                  <a:pt x="170" y="325"/>
                </a:lnTo>
                <a:lnTo>
                  <a:pt x="146" y="351"/>
                </a:lnTo>
                <a:lnTo>
                  <a:pt x="123" y="376"/>
                </a:lnTo>
                <a:lnTo>
                  <a:pt x="100" y="403"/>
                </a:lnTo>
                <a:lnTo>
                  <a:pt x="79" y="430"/>
                </a:lnTo>
                <a:lnTo>
                  <a:pt x="57" y="459"/>
                </a:lnTo>
                <a:lnTo>
                  <a:pt x="38" y="487"/>
                </a:lnTo>
                <a:lnTo>
                  <a:pt x="19" y="517"/>
                </a:lnTo>
                <a:lnTo>
                  <a:pt x="0" y="546"/>
                </a:lnTo>
                <a:lnTo>
                  <a:pt x="623" y="905"/>
                </a:lnTo>
                <a:lnTo>
                  <a:pt x="623" y="905"/>
                </a:lnTo>
                <a:lnTo>
                  <a:pt x="635" y="885"/>
                </a:lnTo>
                <a:lnTo>
                  <a:pt x="650" y="866"/>
                </a:lnTo>
                <a:lnTo>
                  <a:pt x="665" y="847"/>
                </a:lnTo>
                <a:lnTo>
                  <a:pt x="681" y="830"/>
                </a:lnTo>
                <a:lnTo>
                  <a:pt x="681" y="830"/>
                </a:lnTo>
                <a:lnTo>
                  <a:pt x="694" y="816"/>
                </a:lnTo>
                <a:lnTo>
                  <a:pt x="708" y="804"/>
                </a:lnTo>
                <a:lnTo>
                  <a:pt x="723" y="793"/>
                </a:lnTo>
                <a:lnTo>
                  <a:pt x="737" y="783"/>
                </a:lnTo>
                <a:lnTo>
                  <a:pt x="752" y="773"/>
                </a:lnTo>
                <a:lnTo>
                  <a:pt x="768" y="764"/>
                </a:lnTo>
                <a:lnTo>
                  <a:pt x="783" y="756"/>
                </a:lnTo>
                <a:lnTo>
                  <a:pt x="801" y="749"/>
                </a:lnTo>
                <a:lnTo>
                  <a:pt x="817" y="742"/>
                </a:lnTo>
                <a:lnTo>
                  <a:pt x="833" y="735"/>
                </a:lnTo>
                <a:lnTo>
                  <a:pt x="851" y="731"/>
                </a:lnTo>
                <a:lnTo>
                  <a:pt x="868" y="726"/>
                </a:lnTo>
                <a:lnTo>
                  <a:pt x="886" y="723"/>
                </a:lnTo>
                <a:lnTo>
                  <a:pt x="905" y="720"/>
                </a:lnTo>
                <a:lnTo>
                  <a:pt x="922" y="719"/>
                </a:lnTo>
                <a:lnTo>
                  <a:pt x="941" y="718"/>
                </a:lnTo>
                <a:lnTo>
                  <a:pt x="948" y="718"/>
                </a:lnTo>
                <a:lnTo>
                  <a:pt x="948" y="496"/>
                </a:lnTo>
                <a:lnTo>
                  <a:pt x="1065" y="405"/>
                </a:lnTo>
                <a:lnTo>
                  <a:pt x="948" y="310"/>
                </a:lnTo>
                <a:lnTo>
                  <a:pt x="948" y="202"/>
                </a:lnTo>
                <a:lnTo>
                  <a:pt x="9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9" name="Picture 14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02" y="3572351"/>
            <a:ext cx="306277" cy="1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41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90" y="3567310"/>
            <a:ext cx="219310" cy="1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41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90" y="3658059"/>
            <a:ext cx="178977" cy="21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414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95" y="3794183"/>
            <a:ext cx="184019" cy="11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" name="Picture 141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28" y="3779045"/>
            <a:ext cx="189060" cy="1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1" name="Freeform 1417"/>
          <p:cNvSpPr/>
          <p:nvPr/>
        </p:nvSpPr>
        <p:spPr bwMode="auto">
          <a:xfrm>
            <a:off x="1405778" y="3583683"/>
            <a:ext cx="710864" cy="1188554"/>
          </a:xfrm>
          <a:custGeom>
            <a:avLst/>
            <a:gdLst>
              <a:gd name="T0" fmla="*/ 124 w 564"/>
              <a:gd name="T1" fmla="*/ 943 h 943"/>
              <a:gd name="T2" fmla="*/ 124 w 564"/>
              <a:gd name="T3" fmla="*/ 943 h 943"/>
              <a:gd name="T4" fmla="*/ 109 w 564"/>
              <a:gd name="T5" fmla="*/ 916 h 943"/>
              <a:gd name="T6" fmla="*/ 96 w 564"/>
              <a:gd name="T7" fmla="*/ 888 h 943"/>
              <a:gd name="T8" fmla="*/ 82 w 564"/>
              <a:gd name="T9" fmla="*/ 859 h 943"/>
              <a:gd name="T10" fmla="*/ 70 w 564"/>
              <a:gd name="T11" fmla="*/ 831 h 943"/>
              <a:gd name="T12" fmla="*/ 59 w 564"/>
              <a:gd name="T13" fmla="*/ 803 h 943"/>
              <a:gd name="T14" fmla="*/ 49 w 564"/>
              <a:gd name="T15" fmla="*/ 773 h 943"/>
              <a:gd name="T16" fmla="*/ 39 w 564"/>
              <a:gd name="T17" fmla="*/ 743 h 943"/>
              <a:gd name="T18" fmla="*/ 31 w 564"/>
              <a:gd name="T19" fmla="*/ 714 h 943"/>
              <a:gd name="T20" fmla="*/ 24 w 564"/>
              <a:gd name="T21" fmla="*/ 684 h 943"/>
              <a:gd name="T22" fmla="*/ 17 w 564"/>
              <a:gd name="T23" fmla="*/ 654 h 943"/>
              <a:gd name="T24" fmla="*/ 12 w 564"/>
              <a:gd name="T25" fmla="*/ 625 h 943"/>
              <a:gd name="T26" fmla="*/ 8 w 564"/>
              <a:gd name="T27" fmla="*/ 594 h 943"/>
              <a:gd name="T28" fmla="*/ 4 w 564"/>
              <a:gd name="T29" fmla="*/ 564 h 943"/>
              <a:gd name="T30" fmla="*/ 3 w 564"/>
              <a:gd name="T31" fmla="*/ 533 h 943"/>
              <a:gd name="T32" fmla="*/ 0 w 564"/>
              <a:gd name="T33" fmla="*/ 503 h 943"/>
              <a:gd name="T34" fmla="*/ 0 w 564"/>
              <a:gd name="T35" fmla="*/ 472 h 943"/>
              <a:gd name="T36" fmla="*/ 0 w 564"/>
              <a:gd name="T37" fmla="*/ 441 h 943"/>
              <a:gd name="T38" fmla="*/ 3 w 564"/>
              <a:gd name="T39" fmla="*/ 411 h 943"/>
              <a:gd name="T40" fmla="*/ 4 w 564"/>
              <a:gd name="T41" fmla="*/ 380 h 943"/>
              <a:gd name="T42" fmla="*/ 8 w 564"/>
              <a:gd name="T43" fmla="*/ 351 h 943"/>
              <a:gd name="T44" fmla="*/ 12 w 564"/>
              <a:gd name="T45" fmla="*/ 319 h 943"/>
              <a:gd name="T46" fmla="*/ 17 w 564"/>
              <a:gd name="T47" fmla="*/ 290 h 943"/>
              <a:gd name="T48" fmla="*/ 24 w 564"/>
              <a:gd name="T49" fmla="*/ 259 h 943"/>
              <a:gd name="T50" fmla="*/ 31 w 564"/>
              <a:gd name="T51" fmla="*/ 229 h 943"/>
              <a:gd name="T52" fmla="*/ 39 w 564"/>
              <a:gd name="T53" fmla="*/ 199 h 943"/>
              <a:gd name="T54" fmla="*/ 49 w 564"/>
              <a:gd name="T55" fmla="*/ 171 h 943"/>
              <a:gd name="T56" fmla="*/ 59 w 564"/>
              <a:gd name="T57" fmla="*/ 141 h 943"/>
              <a:gd name="T58" fmla="*/ 70 w 564"/>
              <a:gd name="T59" fmla="*/ 113 h 943"/>
              <a:gd name="T60" fmla="*/ 82 w 564"/>
              <a:gd name="T61" fmla="*/ 83 h 943"/>
              <a:gd name="T62" fmla="*/ 96 w 564"/>
              <a:gd name="T63" fmla="*/ 55 h 943"/>
              <a:gd name="T64" fmla="*/ 109 w 564"/>
              <a:gd name="T65" fmla="*/ 28 h 943"/>
              <a:gd name="T66" fmla="*/ 124 w 564"/>
              <a:gd name="T67" fmla="*/ 0 h 943"/>
              <a:gd name="T68" fmla="*/ 274 w 564"/>
              <a:gd name="T69" fmla="*/ 86 h 943"/>
              <a:gd name="T70" fmla="*/ 410 w 564"/>
              <a:gd name="T71" fmla="*/ 33 h 943"/>
              <a:gd name="T72" fmla="*/ 431 w 564"/>
              <a:gd name="T73" fmla="*/ 176 h 943"/>
              <a:gd name="T74" fmla="*/ 564 w 564"/>
              <a:gd name="T75" fmla="*/ 253 h 943"/>
              <a:gd name="T76" fmla="*/ 564 w 564"/>
              <a:gd name="T77" fmla="*/ 253 h 943"/>
              <a:gd name="T78" fmla="*/ 551 w 564"/>
              <a:gd name="T79" fmla="*/ 279 h 943"/>
              <a:gd name="T80" fmla="*/ 540 w 564"/>
              <a:gd name="T81" fmla="*/ 306 h 943"/>
              <a:gd name="T82" fmla="*/ 529 w 564"/>
              <a:gd name="T83" fmla="*/ 333 h 943"/>
              <a:gd name="T84" fmla="*/ 521 w 564"/>
              <a:gd name="T85" fmla="*/ 360 h 943"/>
              <a:gd name="T86" fmla="*/ 516 w 564"/>
              <a:gd name="T87" fmla="*/ 387 h 943"/>
              <a:gd name="T88" fmla="*/ 512 w 564"/>
              <a:gd name="T89" fmla="*/ 415 h 943"/>
              <a:gd name="T90" fmla="*/ 509 w 564"/>
              <a:gd name="T91" fmla="*/ 444 h 943"/>
              <a:gd name="T92" fmla="*/ 508 w 564"/>
              <a:gd name="T93" fmla="*/ 472 h 943"/>
              <a:gd name="T94" fmla="*/ 509 w 564"/>
              <a:gd name="T95" fmla="*/ 500 h 943"/>
              <a:gd name="T96" fmla="*/ 512 w 564"/>
              <a:gd name="T97" fmla="*/ 529 h 943"/>
              <a:gd name="T98" fmla="*/ 516 w 564"/>
              <a:gd name="T99" fmla="*/ 556 h 943"/>
              <a:gd name="T100" fmla="*/ 521 w 564"/>
              <a:gd name="T101" fmla="*/ 584 h 943"/>
              <a:gd name="T102" fmla="*/ 529 w 564"/>
              <a:gd name="T103" fmla="*/ 611 h 943"/>
              <a:gd name="T104" fmla="*/ 540 w 564"/>
              <a:gd name="T105" fmla="*/ 638 h 943"/>
              <a:gd name="T106" fmla="*/ 551 w 564"/>
              <a:gd name="T107" fmla="*/ 664 h 943"/>
              <a:gd name="T108" fmla="*/ 564 w 564"/>
              <a:gd name="T109" fmla="*/ 689 h 943"/>
              <a:gd name="T110" fmla="*/ 124 w 564"/>
              <a:gd name="T11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64" h="943">
                <a:moveTo>
                  <a:pt x="124" y="943"/>
                </a:moveTo>
                <a:lnTo>
                  <a:pt x="124" y="943"/>
                </a:lnTo>
                <a:lnTo>
                  <a:pt x="109" y="916"/>
                </a:lnTo>
                <a:lnTo>
                  <a:pt x="96" y="888"/>
                </a:lnTo>
                <a:lnTo>
                  <a:pt x="82" y="859"/>
                </a:lnTo>
                <a:lnTo>
                  <a:pt x="70" y="831"/>
                </a:lnTo>
                <a:lnTo>
                  <a:pt x="59" y="803"/>
                </a:lnTo>
                <a:lnTo>
                  <a:pt x="49" y="773"/>
                </a:lnTo>
                <a:lnTo>
                  <a:pt x="39" y="743"/>
                </a:lnTo>
                <a:lnTo>
                  <a:pt x="31" y="714"/>
                </a:lnTo>
                <a:lnTo>
                  <a:pt x="24" y="684"/>
                </a:lnTo>
                <a:lnTo>
                  <a:pt x="17" y="654"/>
                </a:lnTo>
                <a:lnTo>
                  <a:pt x="12" y="625"/>
                </a:lnTo>
                <a:lnTo>
                  <a:pt x="8" y="594"/>
                </a:lnTo>
                <a:lnTo>
                  <a:pt x="4" y="564"/>
                </a:lnTo>
                <a:lnTo>
                  <a:pt x="3" y="533"/>
                </a:lnTo>
                <a:lnTo>
                  <a:pt x="0" y="503"/>
                </a:lnTo>
                <a:lnTo>
                  <a:pt x="0" y="472"/>
                </a:lnTo>
                <a:lnTo>
                  <a:pt x="0" y="441"/>
                </a:lnTo>
                <a:lnTo>
                  <a:pt x="3" y="411"/>
                </a:lnTo>
                <a:lnTo>
                  <a:pt x="4" y="380"/>
                </a:lnTo>
                <a:lnTo>
                  <a:pt x="8" y="351"/>
                </a:lnTo>
                <a:lnTo>
                  <a:pt x="12" y="319"/>
                </a:lnTo>
                <a:lnTo>
                  <a:pt x="17" y="290"/>
                </a:lnTo>
                <a:lnTo>
                  <a:pt x="24" y="259"/>
                </a:lnTo>
                <a:lnTo>
                  <a:pt x="31" y="229"/>
                </a:lnTo>
                <a:lnTo>
                  <a:pt x="39" y="199"/>
                </a:lnTo>
                <a:lnTo>
                  <a:pt x="49" y="171"/>
                </a:lnTo>
                <a:lnTo>
                  <a:pt x="59" y="141"/>
                </a:lnTo>
                <a:lnTo>
                  <a:pt x="70" y="113"/>
                </a:lnTo>
                <a:lnTo>
                  <a:pt x="82" y="83"/>
                </a:lnTo>
                <a:lnTo>
                  <a:pt x="96" y="55"/>
                </a:lnTo>
                <a:lnTo>
                  <a:pt x="109" y="28"/>
                </a:lnTo>
                <a:lnTo>
                  <a:pt x="124" y="0"/>
                </a:lnTo>
                <a:lnTo>
                  <a:pt x="274" y="86"/>
                </a:lnTo>
                <a:lnTo>
                  <a:pt x="410" y="33"/>
                </a:lnTo>
                <a:lnTo>
                  <a:pt x="431" y="176"/>
                </a:lnTo>
                <a:lnTo>
                  <a:pt x="564" y="253"/>
                </a:lnTo>
                <a:lnTo>
                  <a:pt x="564" y="253"/>
                </a:lnTo>
                <a:lnTo>
                  <a:pt x="551" y="279"/>
                </a:lnTo>
                <a:lnTo>
                  <a:pt x="540" y="306"/>
                </a:lnTo>
                <a:lnTo>
                  <a:pt x="529" y="333"/>
                </a:lnTo>
                <a:lnTo>
                  <a:pt x="521" y="360"/>
                </a:lnTo>
                <a:lnTo>
                  <a:pt x="516" y="387"/>
                </a:lnTo>
                <a:lnTo>
                  <a:pt x="512" y="415"/>
                </a:lnTo>
                <a:lnTo>
                  <a:pt x="509" y="444"/>
                </a:lnTo>
                <a:lnTo>
                  <a:pt x="508" y="472"/>
                </a:lnTo>
                <a:lnTo>
                  <a:pt x="509" y="500"/>
                </a:lnTo>
                <a:lnTo>
                  <a:pt x="512" y="529"/>
                </a:lnTo>
                <a:lnTo>
                  <a:pt x="516" y="556"/>
                </a:lnTo>
                <a:lnTo>
                  <a:pt x="521" y="584"/>
                </a:lnTo>
                <a:lnTo>
                  <a:pt x="529" y="611"/>
                </a:lnTo>
                <a:lnTo>
                  <a:pt x="540" y="638"/>
                </a:lnTo>
                <a:lnTo>
                  <a:pt x="551" y="664"/>
                </a:lnTo>
                <a:lnTo>
                  <a:pt x="564" y="689"/>
                </a:lnTo>
                <a:lnTo>
                  <a:pt x="124" y="9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1418"/>
          <p:cNvSpPr/>
          <p:nvPr/>
        </p:nvSpPr>
        <p:spPr bwMode="auto">
          <a:xfrm>
            <a:off x="1405778" y="3583683"/>
            <a:ext cx="710864" cy="1188554"/>
          </a:xfrm>
          <a:custGeom>
            <a:avLst/>
            <a:gdLst>
              <a:gd name="T0" fmla="*/ 124 w 564"/>
              <a:gd name="T1" fmla="*/ 943 h 943"/>
              <a:gd name="T2" fmla="*/ 124 w 564"/>
              <a:gd name="T3" fmla="*/ 943 h 943"/>
              <a:gd name="T4" fmla="*/ 109 w 564"/>
              <a:gd name="T5" fmla="*/ 916 h 943"/>
              <a:gd name="T6" fmla="*/ 96 w 564"/>
              <a:gd name="T7" fmla="*/ 888 h 943"/>
              <a:gd name="T8" fmla="*/ 82 w 564"/>
              <a:gd name="T9" fmla="*/ 859 h 943"/>
              <a:gd name="T10" fmla="*/ 70 w 564"/>
              <a:gd name="T11" fmla="*/ 831 h 943"/>
              <a:gd name="T12" fmla="*/ 59 w 564"/>
              <a:gd name="T13" fmla="*/ 803 h 943"/>
              <a:gd name="T14" fmla="*/ 49 w 564"/>
              <a:gd name="T15" fmla="*/ 773 h 943"/>
              <a:gd name="T16" fmla="*/ 39 w 564"/>
              <a:gd name="T17" fmla="*/ 743 h 943"/>
              <a:gd name="T18" fmla="*/ 31 w 564"/>
              <a:gd name="T19" fmla="*/ 714 h 943"/>
              <a:gd name="T20" fmla="*/ 24 w 564"/>
              <a:gd name="T21" fmla="*/ 684 h 943"/>
              <a:gd name="T22" fmla="*/ 17 w 564"/>
              <a:gd name="T23" fmla="*/ 654 h 943"/>
              <a:gd name="T24" fmla="*/ 12 w 564"/>
              <a:gd name="T25" fmla="*/ 625 h 943"/>
              <a:gd name="T26" fmla="*/ 8 w 564"/>
              <a:gd name="T27" fmla="*/ 594 h 943"/>
              <a:gd name="T28" fmla="*/ 4 w 564"/>
              <a:gd name="T29" fmla="*/ 564 h 943"/>
              <a:gd name="T30" fmla="*/ 3 w 564"/>
              <a:gd name="T31" fmla="*/ 533 h 943"/>
              <a:gd name="T32" fmla="*/ 0 w 564"/>
              <a:gd name="T33" fmla="*/ 503 h 943"/>
              <a:gd name="T34" fmla="*/ 0 w 564"/>
              <a:gd name="T35" fmla="*/ 472 h 943"/>
              <a:gd name="T36" fmla="*/ 0 w 564"/>
              <a:gd name="T37" fmla="*/ 441 h 943"/>
              <a:gd name="T38" fmla="*/ 3 w 564"/>
              <a:gd name="T39" fmla="*/ 411 h 943"/>
              <a:gd name="T40" fmla="*/ 4 w 564"/>
              <a:gd name="T41" fmla="*/ 380 h 943"/>
              <a:gd name="T42" fmla="*/ 8 w 564"/>
              <a:gd name="T43" fmla="*/ 351 h 943"/>
              <a:gd name="T44" fmla="*/ 12 w 564"/>
              <a:gd name="T45" fmla="*/ 319 h 943"/>
              <a:gd name="T46" fmla="*/ 17 w 564"/>
              <a:gd name="T47" fmla="*/ 290 h 943"/>
              <a:gd name="T48" fmla="*/ 24 w 564"/>
              <a:gd name="T49" fmla="*/ 259 h 943"/>
              <a:gd name="T50" fmla="*/ 31 w 564"/>
              <a:gd name="T51" fmla="*/ 229 h 943"/>
              <a:gd name="T52" fmla="*/ 39 w 564"/>
              <a:gd name="T53" fmla="*/ 199 h 943"/>
              <a:gd name="T54" fmla="*/ 49 w 564"/>
              <a:gd name="T55" fmla="*/ 171 h 943"/>
              <a:gd name="T56" fmla="*/ 59 w 564"/>
              <a:gd name="T57" fmla="*/ 141 h 943"/>
              <a:gd name="T58" fmla="*/ 70 w 564"/>
              <a:gd name="T59" fmla="*/ 113 h 943"/>
              <a:gd name="T60" fmla="*/ 82 w 564"/>
              <a:gd name="T61" fmla="*/ 83 h 943"/>
              <a:gd name="T62" fmla="*/ 96 w 564"/>
              <a:gd name="T63" fmla="*/ 55 h 943"/>
              <a:gd name="T64" fmla="*/ 109 w 564"/>
              <a:gd name="T65" fmla="*/ 28 h 943"/>
              <a:gd name="T66" fmla="*/ 124 w 564"/>
              <a:gd name="T67" fmla="*/ 0 h 943"/>
              <a:gd name="T68" fmla="*/ 274 w 564"/>
              <a:gd name="T69" fmla="*/ 86 h 943"/>
              <a:gd name="T70" fmla="*/ 410 w 564"/>
              <a:gd name="T71" fmla="*/ 33 h 943"/>
              <a:gd name="T72" fmla="*/ 431 w 564"/>
              <a:gd name="T73" fmla="*/ 176 h 943"/>
              <a:gd name="T74" fmla="*/ 564 w 564"/>
              <a:gd name="T75" fmla="*/ 253 h 943"/>
              <a:gd name="T76" fmla="*/ 564 w 564"/>
              <a:gd name="T77" fmla="*/ 253 h 943"/>
              <a:gd name="T78" fmla="*/ 551 w 564"/>
              <a:gd name="T79" fmla="*/ 279 h 943"/>
              <a:gd name="T80" fmla="*/ 540 w 564"/>
              <a:gd name="T81" fmla="*/ 306 h 943"/>
              <a:gd name="T82" fmla="*/ 529 w 564"/>
              <a:gd name="T83" fmla="*/ 333 h 943"/>
              <a:gd name="T84" fmla="*/ 521 w 564"/>
              <a:gd name="T85" fmla="*/ 360 h 943"/>
              <a:gd name="T86" fmla="*/ 516 w 564"/>
              <a:gd name="T87" fmla="*/ 387 h 943"/>
              <a:gd name="T88" fmla="*/ 512 w 564"/>
              <a:gd name="T89" fmla="*/ 415 h 943"/>
              <a:gd name="T90" fmla="*/ 509 w 564"/>
              <a:gd name="T91" fmla="*/ 444 h 943"/>
              <a:gd name="T92" fmla="*/ 508 w 564"/>
              <a:gd name="T93" fmla="*/ 472 h 943"/>
              <a:gd name="T94" fmla="*/ 509 w 564"/>
              <a:gd name="T95" fmla="*/ 500 h 943"/>
              <a:gd name="T96" fmla="*/ 512 w 564"/>
              <a:gd name="T97" fmla="*/ 529 h 943"/>
              <a:gd name="T98" fmla="*/ 516 w 564"/>
              <a:gd name="T99" fmla="*/ 556 h 943"/>
              <a:gd name="T100" fmla="*/ 521 w 564"/>
              <a:gd name="T101" fmla="*/ 584 h 943"/>
              <a:gd name="T102" fmla="*/ 529 w 564"/>
              <a:gd name="T103" fmla="*/ 611 h 943"/>
              <a:gd name="T104" fmla="*/ 540 w 564"/>
              <a:gd name="T105" fmla="*/ 638 h 943"/>
              <a:gd name="T106" fmla="*/ 551 w 564"/>
              <a:gd name="T107" fmla="*/ 664 h 943"/>
              <a:gd name="T108" fmla="*/ 564 w 564"/>
              <a:gd name="T109" fmla="*/ 689 h 943"/>
              <a:gd name="T110" fmla="*/ 124 w 564"/>
              <a:gd name="T11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64" h="943">
                <a:moveTo>
                  <a:pt x="124" y="943"/>
                </a:moveTo>
                <a:lnTo>
                  <a:pt x="124" y="943"/>
                </a:lnTo>
                <a:lnTo>
                  <a:pt x="109" y="916"/>
                </a:lnTo>
                <a:lnTo>
                  <a:pt x="96" y="888"/>
                </a:lnTo>
                <a:lnTo>
                  <a:pt x="82" y="859"/>
                </a:lnTo>
                <a:lnTo>
                  <a:pt x="70" y="831"/>
                </a:lnTo>
                <a:lnTo>
                  <a:pt x="59" y="803"/>
                </a:lnTo>
                <a:lnTo>
                  <a:pt x="49" y="773"/>
                </a:lnTo>
                <a:lnTo>
                  <a:pt x="39" y="743"/>
                </a:lnTo>
                <a:lnTo>
                  <a:pt x="31" y="714"/>
                </a:lnTo>
                <a:lnTo>
                  <a:pt x="24" y="684"/>
                </a:lnTo>
                <a:lnTo>
                  <a:pt x="17" y="654"/>
                </a:lnTo>
                <a:lnTo>
                  <a:pt x="12" y="625"/>
                </a:lnTo>
                <a:lnTo>
                  <a:pt x="8" y="594"/>
                </a:lnTo>
                <a:lnTo>
                  <a:pt x="4" y="564"/>
                </a:lnTo>
                <a:lnTo>
                  <a:pt x="3" y="533"/>
                </a:lnTo>
                <a:lnTo>
                  <a:pt x="0" y="503"/>
                </a:lnTo>
                <a:lnTo>
                  <a:pt x="0" y="472"/>
                </a:lnTo>
                <a:lnTo>
                  <a:pt x="0" y="441"/>
                </a:lnTo>
                <a:lnTo>
                  <a:pt x="3" y="411"/>
                </a:lnTo>
                <a:lnTo>
                  <a:pt x="4" y="380"/>
                </a:lnTo>
                <a:lnTo>
                  <a:pt x="8" y="351"/>
                </a:lnTo>
                <a:lnTo>
                  <a:pt x="12" y="319"/>
                </a:lnTo>
                <a:lnTo>
                  <a:pt x="17" y="290"/>
                </a:lnTo>
                <a:lnTo>
                  <a:pt x="24" y="259"/>
                </a:lnTo>
                <a:lnTo>
                  <a:pt x="31" y="229"/>
                </a:lnTo>
                <a:lnTo>
                  <a:pt x="39" y="199"/>
                </a:lnTo>
                <a:lnTo>
                  <a:pt x="49" y="171"/>
                </a:lnTo>
                <a:lnTo>
                  <a:pt x="59" y="141"/>
                </a:lnTo>
                <a:lnTo>
                  <a:pt x="70" y="113"/>
                </a:lnTo>
                <a:lnTo>
                  <a:pt x="82" y="83"/>
                </a:lnTo>
                <a:lnTo>
                  <a:pt x="96" y="55"/>
                </a:lnTo>
                <a:lnTo>
                  <a:pt x="109" y="28"/>
                </a:lnTo>
                <a:lnTo>
                  <a:pt x="124" y="0"/>
                </a:lnTo>
                <a:lnTo>
                  <a:pt x="274" y="86"/>
                </a:lnTo>
                <a:lnTo>
                  <a:pt x="410" y="33"/>
                </a:lnTo>
                <a:lnTo>
                  <a:pt x="431" y="176"/>
                </a:lnTo>
                <a:lnTo>
                  <a:pt x="564" y="253"/>
                </a:lnTo>
                <a:lnTo>
                  <a:pt x="564" y="253"/>
                </a:lnTo>
                <a:lnTo>
                  <a:pt x="551" y="279"/>
                </a:lnTo>
                <a:lnTo>
                  <a:pt x="540" y="306"/>
                </a:lnTo>
                <a:lnTo>
                  <a:pt x="529" y="333"/>
                </a:lnTo>
                <a:lnTo>
                  <a:pt x="521" y="360"/>
                </a:lnTo>
                <a:lnTo>
                  <a:pt x="516" y="387"/>
                </a:lnTo>
                <a:lnTo>
                  <a:pt x="512" y="415"/>
                </a:lnTo>
                <a:lnTo>
                  <a:pt x="509" y="444"/>
                </a:lnTo>
                <a:lnTo>
                  <a:pt x="508" y="472"/>
                </a:lnTo>
                <a:lnTo>
                  <a:pt x="509" y="500"/>
                </a:lnTo>
                <a:lnTo>
                  <a:pt x="512" y="529"/>
                </a:lnTo>
                <a:lnTo>
                  <a:pt x="516" y="556"/>
                </a:lnTo>
                <a:lnTo>
                  <a:pt x="521" y="584"/>
                </a:lnTo>
                <a:lnTo>
                  <a:pt x="529" y="611"/>
                </a:lnTo>
                <a:lnTo>
                  <a:pt x="540" y="638"/>
                </a:lnTo>
                <a:lnTo>
                  <a:pt x="551" y="664"/>
                </a:lnTo>
                <a:lnTo>
                  <a:pt x="564" y="689"/>
                </a:lnTo>
                <a:lnTo>
                  <a:pt x="124" y="9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3" name="Freeform 1419"/>
          <p:cNvSpPr>
            <a:spLocks noEditPoints="1"/>
          </p:cNvSpPr>
          <p:nvPr/>
        </p:nvSpPr>
        <p:spPr bwMode="auto">
          <a:xfrm>
            <a:off x="1399476" y="3574860"/>
            <a:ext cx="725989" cy="1207460"/>
          </a:xfrm>
          <a:custGeom>
            <a:avLst/>
            <a:gdLst>
              <a:gd name="T0" fmla="*/ 274 w 576"/>
              <a:gd name="T1" fmla="*/ 97 h 958"/>
              <a:gd name="T2" fmla="*/ 283 w 576"/>
              <a:gd name="T3" fmla="*/ 97 h 958"/>
              <a:gd name="T4" fmla="*/ 430 w 576"/>
              <a:gd name="T5" fmla="*/ 182 h 958"/>
              <a:gd name="T6" fmla="*/ 436 w 576"/>
              <a:gd name="T7" fmla="*/ 190 h 958"/>
              <a:gd name="T8" fmla="*/ 540 w 576"/>
              <a:gd name="T9" fmla="*/ 250 h 958"/>
              <a:gd name="T10" fmla="*/ 562 w 576"/>
              <a:gd name="T11" fmla="*/ 263 h 958"/>
              <a:gd name="T12" fmla="*/ 538 w 576"/>
              <a:gd name="T13" fmla="*/ 314 h 958"/>
              <a:gd name="T14" fmla="*/ 521 w 576"/>
              <a:gd name="T15" fmla="*/ 368 h 958"/>
              <a:gd name="T16" fmla="*/ 510 w 576"/>
              <a:gd name="T17" fmla="*/ 424 h 958"/>
              <a:gd name="T18" fmla="*/ 507 w 576"/>
              <a:gd name="T19" fmla="*/ 479 h 958"/>
              <a:gd name="T20" fmla="*/ 510 w 576"/>
              <a:gd name="T21" fmla="*/ 534 h 958"/>
              <a:gd name="T22" fmla="*/ 521 w 576"/>
              <a:gd name="T23" fmla="*/ 590 h 958"/>
              <a:gd name="T24" fmla="*/ 538 w 576"/>
              <a:gd name="T25" fmla="*/ 644 h 958"/>
              <a:gd name="T26" fmla="*/ 562 w 576"/>
              <a:gd name="T27" fmla="*/ 695 h 958"/>
              <a:gd name="T28" fmla="*/ 132 w 576"/>
              <a:gd name="T29" fmla="*/ 943 h 958"/>
              <a:gd name="T30" fmla="*/ 117 w 576"/>
              <a:gd name="T31" fmla="*/ 916 h 958"/>
              <a:gd name="T32" fmla="*/ 90 w 576"/>
              <a:gd name="T33" fmla="*/ 861 h 958"/>
              <a:gd name="T34" fmla="*/ 67 w 576"/>
              <a:gd name="T35" fmla="*/ 804 h 958"/>
              <a:gd name="T36" fmla="*/ 48 w 576"/>
              <a:gd name="T37" fmla="*/ 746 h 958"/>
              <a:gd name="T38" fmla="*/ 33 w 576"/>
              <a:gd name="T39" fmla="*/ 688 h 958"/>
              <a:gd name="T40" fmla="*/ 22 w 576"/>
              <a:gd name="T41" fmla="*/ 629 h 958"/>
              <a:gd name="T42" fmla="*/ 14 w 576"/>
              <a:gd name="T43" fmla="*/ 569 h 958"/>
              <a:gd name="T44" fmla="*/ 10 w 576"/>
              <a:gd name="T45" fmla="*/ 509 h 958"/>
              <a:gd name="T46" fmla="*/ 10 w 576"/>
              <a:gd name="T47" fmla="*/ 449 h 958"/>
              <a:gd name="T48" fmla="*/ 14 w 576"/>
              <a:gd name="T49" fmla="*/ 389 h 958"/>
              <a:gd name="T50" fmla="*/ 22 w 576"/>
              <a:gd name="T51" fmla="*/ 329 h 958"/>
              <a:gd name="T52" fmla="*/ 33 w 576"/>
              <a:gd name="T53" fmla="*/ 270 h 958"/>
              <a:gd name="T54" fmla="*/ 49 w 576"/>
              <a:gd name="T55" fmla="*/ 212 h 958"/>
              <a:gd name="T56" fmla="*/ 68 w 576"/>
              <a:gd name="T57" fmla="*/ 154 h 958"/>
              <a:gd name="T58" fmla="*/ 90 w 576"/>
              <a:gd name="T59" fmla="*/ 97 h 958"/>
              <a:gd name="T60" fmla="*/ 117 w 576"/>
              <a:gd name="T61" fmla="*/ 42 h 958"/>
              <a:gd name="T62" fmla="*/ 128 w 576"/>
              <a:gd name="T63" fmla="*/ 0 h 958"/>
              <a:gd name="T64" fmla="*/ 112 w 576"/>
              <a:gd name="T65" fmla="*/ 28 h 958"/>
              <a:gd name="T66" fmla="*/ 85 w 576"/>
              <a:gd name="T67" fmla="*/ 85 h 958"/>
              <a:gd name="T68" fmla="*/ 60 w 576"/>
              <a:gd name="T69" fmla="*/ 143 h 958"/>
              <a:gd name="T70" fmla="*/ 40 w 576"/>
              <a:gd name="T71" fmla="*/ 202 h 958"/>
              <a:gd name="T72" fmla="*/ 24 w 576"/>
              <a:gd name="T73" fmla="*/ 263 h 958"/>
              <a:gd name="T74" fmla="*/ 12 w 576"/>
              <a:gd name="T75" fmla="*/ 324 h 958"/>
              <a:gd name="T76" fmla="*/ 4 w 576"/>
              <a:gd name="T77" fmla="*/ 386 h 958"/>
              <a:gd name="T78" fmla="*/ 0 w 576"/>
              <a:gd name="T79" fmla="*/ 448 h 958"/>
              <a:gd name="T80" fmla="*/ 0 w 576"/>
              <a:gd name="T81" fmla="*/ 510 h 958"/>
              <a:gd name="T82" fmla="*/ 4 w 576"/>
              <a:gd name="T83" fmla="*/ 572 h 958"/>
              <a:gd name="T84" fmla="*/ 12 w 576"/>
              <a:gd name="T85" fmla="*/ 633 h 958"/>
              <a:gd name="T86" fmla="*/ 24 w 576"/>
              <a:gd name="T87" fmla="*/ 695 h 958"/>
              <a:gd name="T88" fmla="*/ 40 w 576"/>
              <a:gd name="T89" fmla="*/ 756 h 958"/>
              <a:gd name="T90" fmla="*/ 60 w 576"/>
              <a:gd name="T91" fmla="*/ 815 h 958"/>
              <a:gd name="T92" fmla="*/ 85 w 576"/>
              <a:gd name="T93" fmla="*/ 873 h 958"/>
              <a:gd name="T94" fmla="*/ 112 w 576"/>
              <a:gd name="T95" fmla="*/ 930 h 958"/>
              <a:gd name="T96" fmla="*/ 540 w 576"/>
              <a:gd name="T97" fmla="*/ 721 h 958"/>
              <a:gd name="T98" fmla="*/ 576 w 576"/>
              <a:gd name="T99" fmla="*/ 699 h 958"/>
              <a:gd name="T100" fmla="*/ 550 w 576"/>
              <a:gd name="T101" fmla="*/ 646 h 958"/>
              <a:gd name="T102" fmla="*/ 533 w 576"/>
              <a:gd name="T103" fmla="*/ 592 h 958"/>
              <a:gd name="T104" fmla="*/ 522 w 576"/>
              <a:gd name="T105" fmla="*/ 536 h 958"/>
              <a:gd name="T106" fmla="*/ 518 w 576"/>
              <a:gd name="T107" fmla="*/ 479 h 958"/>
              <a:gd name="T108" fmla="*/ 522 w 576"/>
              <a:gd name="T109" fmla="*/ 422 h 958"/>
              <a:gd name="T110" fmla="*/ 533 w 576"/>
              <a:gd name="T111" fmla="*/ 366 h 958"/>
              <a:gd name="T112" fmla="*/ 550 w 576"/>
              <a:gd name="T113" fmla="*/ 312 h 958"/>
              <a:gd name="T114" fmla="*/ 576 w 576"/>
              <a:gd name="T115" fmla="*/ 259 h 958"/>
              <a:gd name="T116" fmla="*/ 540 w 576"/>
              <a:gd name="T117" fmla="*/ 237 h 958"/>
              <a:gd name="T118" fmla="*/ 419 w 576"/>
              <a:gd name="T119" fmla="*/ 32 h 958"/>
              <a:gd name="T120" fmla="*/ 128 w 576"/>
              <a:gd name="T121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6" h="958">
                <a:moveTo>
                  <a:pt x="132" y="15"/>
                </a:moveTo>
                <a:lnTo>
                  <a:pt x="274" y="97"/>
                </a:lnTo>
                <a:lnTo>
                  <a:pt x="279" y="100"/>
                </a:lnTo>
                <a:lnTo>
                  <a:pt x="283" y="97"/>
                </a:lnTo>
                <a:lnTo>
                  <a:pt x="411" y="47"/>
                </a:lnTo>
                <a:lnTo>
                  <a:pt x="430" y="182"/>
                </a:lnTo>
                <a:lnTo>
                  <a:pt x="430" y="187"/>
                </a:lnTo>
                <a:lnTo>
                  <a:pt x="436" y="190"/>
                </a:lnTo>
                <a:lnTo>
                  <a:pt x="534" y="247"/>
                </a:lnTo>
                <a:lnTo>
                  <a:pt x="540" y="250"/>
                </a:lnTo>
                <a:lnTo>
                  <a:pt x="562" y="263"/>
                </a:lnTo>
                <a:lnTo>
                  <a:pt x="562" y="263"/>
                </a:lnTo>
                <a:lnTo>
                  <a:pt x="549" y="289"/>
                </a:lnTo>
                <a:lnTo>
                  <a:pt x="538" y="314"/>
                </a:lnTo>
                <a:lnTo>
                  <a:pt x="529" y="341"/>
                </a:lnTo>
                <a:lnTo>
                  <a:pt x="521" y="368"/>
                </a:lnTo>
                <a:lnTo>
                  <a:pt x="515" y="395"/>
                </a:lnTo>
                <a:lnTo>
                  <a:pt x="510" y="424"/>
                </a:lnTo>
                <a:lnTo>
                  <a:pt x="508" y="451"/>
                </a:lnTo>
                <a:lnTo>
                  <a:pt x="507" y="479"/>
                </a:lnTo>
                <a:lnTo>
                  <a:pt x="508" y="507"/>
                </a:lnTo>
                <a:lnTo>
                  <a:pt x="510" y="534"/>
                </a:lnTo>
                <a:lnTo>
                  <a:pt x="515" y="563"/>
                </a:lnTo>
                <a:lnTo>
                  <a:pt x="521" y="590"/>
                </a:lnTo>
                <a:lnTo>
                  <a:pt x="529" y="617"/>
                </a:lnTo>
                <a:lnTo>
                  <a:pt x="538" y="644"/>
                </a:lnTo>
                <a:lnTo>
                  <a:pt x="549" y="669"/>
                </a:lnTo>
                <a:lnTo>
                  <a:pt x="562" y="695"/>
                </a:lnTo>
                <a:lnTo>
                  <a:pt x="534" y="711"/>
                </a:lnTo>
                <a:lnTo>
                  <a:pt x="132" y="943"/>
                </a:lnTo>
                <a:lnTo>
                  <a:pt x="132" y="943"/>
                </a:lnTo>
                <a:lnTo>
                  <a:pt x="117" y="916"/>
                </a:lnTo>
                <a:lnTo>
                  <a:pt x="103" y="888"/>
                </a:lnTo>
                <a:lnTo>
                  <a:pt x="90" y="861"/>
                </a:lnTo>
                <a:lnTo>
                  <a:pt x="79" y="833"/>
                </a:lnTo>
                <a:lnTo>
                  <a:pt x="67" y="804"/>
                </a:lnTo>
                <a:lnTo>
                  <a:pt x="58" y="775"/>
                </a:lnTo>
                <a:lnTo>
                  <a:pt x="48" y="746"/>
                </a:lnTo>
                <a:lnTo>
                  <a:pt x="41" y="717"/>
                </a:lnTo>
                <a:lnTo>
                  <a:pt x="33" y="688"/>
                </a:lnTo>
                <a:lnTo>
                  <a:pt x="28" y="659"/>
                </a:lnTo>
                <a:lnTo>
                  <a:pt x="22" y="629"/>
                </a:lnTo>
                <a:lnTo>
                  <a:pt x="18" y="599"/>
                </a:lnTo>
                <a:lnTo>
                  <a:pt x="14" y="569"/>
                </a:lnTo>
                <a:lnTo>
                  <a:pt x="13" y="538"/>
                </a:lnTo>
                <a:lnTo>
                  <a:pt x="10" y="509"/>
                </a:lnTo>
                <a:lnTo>
                  <a:pt x="10" y="479"/>
                </a:lnTo>
                <a:lnTo>
                  <a:pt x="10" y="449"/>
                </a:lnTo>
                <a:lnTo>
                  <a:pt x="13" y="418"/>
                </a:lnTo>
                <a:lnTo>
                  <a:pt x="14" y="389"/>
                </a:lnTo>
                <a:lnTo>
                  <a:pt x="18" y="359"/>
                </a:lnTo>
                <a:lnTo>
                  <a:pt x="22" y="329"/>
                </a:lnTo>
                <a:lnTo>
                  <a:pt x="28" y="299"/>
                </a:lnTo>
                <a:lnTo>
                  <a:pt x="33" y="270"/>
                </a:lnTo>
                <a:lnTo>
                  <a:pt x="41" y="240"/>
                </a:lnTo>
                <a:lnTo>
                  <a:pt x="49" y="212"/>
                </a:lnTo>
                <a:lnTo>
                  <a:pt x="58" y="182"/>
                </a:lnTo>
                <a:lnTo>
                  <a:pt x="68" y="154"/>
                </a:lnTo>
                <a:lnTo>
                  <a:pt x="79" y="125"/>
                </a:lnTo>
                <a:lnTo>
                  <a:pt x="90" y="97"/>
                </a:lnTo>
                <a:lnTo>
                  <a:pt x="103" y="69"/>
                </a:lnTo>
                <a:lnTo>
                  <a:pt x="117" y="42"/>
                </a:lnTo>
                <a:lnTo>
                  <a:pt x="132" y="15"/>
                </a:lnTo>
                <a:close/>
                <a:moveTo>
                  <a:pt x="128" y="0"/>
                </a:moveTo>
                <a:lnTo>
                  <a:pt x="128" y="0"/>
                </a:lnTo>
                <a:lnTo>
                  <a:pt x="112" y="28"/>
                </a:lnTo>
                <a:lnTo>
                  <a:pt x="98" y="56"/>
                </a:lnTo>
                <a:lnTo>
                  <a:pt x="85" y="85"/>
                </a:lnTo>
                <a:lnTo>
                  <a:pt x="71" y="113"/>
                </a:lnTo>
                <a:lnTo>
                  <a:pt x="60" y="143"/>
                </a:lnTo>
                <a:lnTo>
                  <a:pt x="49" y="173"/>
                </a:lnTo>
                <a:lnTo>
                  <a:pt x="40" y="202"/>
                </a:lnTo>
                <a:lnTo>
                  <a:pt x="32" y="232"/>
                </a:lnTo>
                <a:lnTo>
                  <a:pt x="24" y="263"/>
                </a:lnTo>
                <a:lnTo>
                  <a:pt x="17" y="293"/>
                </a:lnTo>
                <a:lnTo>
                  <a:pt x="12" y="324"/>
                </a:lnTo>
                <a:lnTo>
                  <a:pt x="8" y="355"/>
                </a:lnTo>
                <a:lnTo>
                  <a:pt x="4" y="386"/>
                </a:lnTo>
                <a:lnTo>
                  <a:pt x="2" y="417"/>
                </a:lnTo>
                <a:lnTo>
                  <a:pt x="0" y="448"/>
                </a:lnTo>
                <a:lnTo>
                  <a:pt x="0" y="479"/>
                </a:lnTo>
                <a:lnTo>
                  <a:pt x="0" y="510"/>
                </a:lnTo>
                <a:lnTo>
                  <a:pt x="2" y="541"/>
                </a:lnTo>
                <a:lnTo>
                  <a:pt x="4" y="572"/>
                </a:lnTo>
                <a:lnTo>
                  <a:pt x="8" y="603"/>
                </a:lnTo>
                <a:lnTo>
                  <a:pt x="12" y="633"/>
                </a:lnTo>
                <a:lnTo>
                  <a:pt x="17" y="664"/>
                </a:lnTo>
                <a:lnTo>
                  <a:pt x="24" y="695"/>
                </a:lnTo>
                <a:lnTo>
                  <a:pt x="32" y="725"/>
                </a:lnTo>
                <a:lnTo>
                  <a:pt x="40" y="756"/>
                </a:lnTo>
                <a:lnTo>
                  <a:pt x="49" y="785"/>
                </a:lnTo>
                <a:lnTo>
                  <a:pt x="60" y="815"/>
                </a:lnTo>
                <a:lnTo>
                  <a:pt x="71" y="844"/>
                </a:lnTo>
                <a:lnTo>
                  <a:pt x="85" y="873"/>
                </a:lnTo>
                <a:lnTo>
                  <a:pt x="98" y="902"/>
                </a:lnTo>
                <a:lnTo>
                  <a:pt x="112" y="930"/>
                </a:lnTo>
                <a:lnTo>
                  <a:pt x="128" y="958"/>
                </a:lnTo>
                <a:lnTo>
                  <a:pt x="540" y="721"/>
                </a:lnTo>
                <a:lnTo>
                  <a:pt x="576" y="699"/>
                </a:lnTo>
                <a:lnTo>
                  <a:pt x="576" y="699"/>
                </a:lnTo>
                <a:lnTo>
                  <a:pt x="562" y="673"/>
                </a:lnTo>
                <a:lnTo>
                  <a:pt x="550" y="646"/>
                </a:lnTo>
                <a:lnTo>
                  <a:pt x="541" y="619"/>
                </a:lnTo>
                <a:lnTo>
                  <a:pt x="533" y="592"/>
                </a:lnTo>
                <a:lnTo>
                  <a:pt x="526" y="564"/>
                </a:lnTo>
                <a:lnTo>
                  <a:pt x="522" y="536"/>
                </a:lnTo>
                <a:lnTo>
                  <a:pt x="519" y="507"/>
                </a:lnTo>
                <a:lnTo>
                  <a:pt x="518" y="479"/>
                </a:lnTo>
                <a:lnTo>
                  <a:pt x="519" y="451"/>
                </a:lnTo>
                <a:lnTo>
                  <a:pt x="522" y="422"/>
                </a:lnTo>
                <a:lnTo>
                  <a:pt x="526" y="394"/>
                </a:lnTo>
                <a:lnTo>
                  <a:pt x="533" y="366"/>
                </a:lnTo>
                <a:lnTo>
                  <a:pt x="541" y="339"/>
                </a:lnTo>
                <a:lnTo>
                  <a:pt x="550" y="312"/>
                </a:lnTo>
                <a:lnTo>
                  <a:pt x="562" y="285"/>
                </a:lnTo>
                <a:lnTo>
                  <a:pt x="576" y="259"/>
                </a:lnTo>
                <a:lnTo>
                  <a:pt x="540" y="237"/>
                </a:lnTo>
                <a:lnTo>
                  <a:pt x="540" y="237"/>
                </a:lnTo>
                <a:lnTo>
                  <a:pt x="441" y="181"/>
                </a:lnTo>
                <a:lnTo>
                  <a:pt x="419" y="32"/>
                </a:lnTo>
                <a:lnTo>
                  <a:pt x="279" y="88"/>
                </a:lnTo>
                <a:lnTo>
                  <a:pt x="128" y="0"/>
                </a:lnTo>
                <a:close/>
              </a:path>
            </a:pathLst>
          </a:custGeom>
          <a:solidFill>
            <a:srgbClr val="D92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4" name="Freeform 1420"/>
          <p:cNvSpPr/>
          <p:nvPr/>
        </p:nvSpPr>
        <p:spPr bwMode="auto">
          <a:xfrm>
            <a:off x="1412080" y="3593766"/>
            <a:ext cx="695739" cy="1169649"/>
          </a:xfrm>
          <a:custGeom>
            <a:avLst/>
            <a:gdLst>
              <a:gd name="T0" fmla="*/ 122 w 552"/>
              <a:gd name="T1" fmla="*/ 0 h 928"/>
              <a:gd name="T2" fmla="*/ 264 w 552"/>
              <a:gd name="T3" fmla="*/ 82 h 928"/>
              <a:gd name="T4" fmla="*/ 269 w 552"/>
              <a:gd name="T5" fmla="*/ 85 h 928"/>
              <a:gd name="T6" fmla="*/ 273 w 552"/>
              <a:gd name="T7" fmla="*/ 82 h 928"/>
              <a:gd name="T8" fmla="*/ 401 w 552"/>
              <a:gd name="T9" fmla="*/ 32 h 928"/>
              <a:gd name="T10" fmla="*/ 420 w 552"/>
              <a:gd name="T11" fmla="*/ 167 h 928"/>
              <a:gd name="T12" fmla="*/ 420 w 552"/>
              <a:gd name="T13" fmla="*/ 172 h 928"/>
              <a:gd name="T14" fmla="*/ 426 w 552"/>
              <a:gd name="T15" fmla="*/ 175 h 928"/>
              <a:gd name="T16" fmla="*/ 524 w 552"/>
              <a:gd name="T17" fmla="*/ 232 h 928"/>
              <a:gd name="T18" fmla="*/ 530 w 552"/>
              <a:gd name="T19" fmla="*/ 235 h 928"/>
              <a:gd name="T20" fmla="*/ 552 w 552"/>
              <a:gd name="T21" fmla="*/ 248 h 928"/>
              <a:gd name="T22" fmla="*/ 552 w 552"/>
              <a:gd name="T23" fmla="*/ 248 h 928"/>
              <a:gd name="T24" fmla="*/ 539 w 552"/>
              <a:gd name="T25" fmla="*/ 274 h 928"/>
              <a:gd name="T26" fmla="*/ 528 w 552"/>
              <a:gd name="T27" fmla="*/ 299 h 928"/>
              <a:gd name="T28" fmla="*/ 519 w 552"/>
              <a:gd name="T29" fmla="*/ 326 h 928"/>
              <a:gd name="T30" fmla="*/ 511 w 552"/>
              <a:gd name="T31" fmla="*/ 353 h 928"/>
              <a:gd name="T32" fmla="*/ 505 w 552"/>
              <a:gd name="T33" fmla="*/ 380 h 928"/>
              <a:gd name="T34" fmla="*/ 500 w 552"/>
              <a:gd name="T35" fmla="*/ 409 h 928"/>
              <a:gd name="T36" fmla="*/ 498 w 552"/>
              <a:gd name="T37" fmla="*/ 436 h 928"/>
              <a:gd name="T38" fmla="*/ 497 w 552"/>
              <a:gd name="T39" fmla="*/ 464 h 928"/>
              <a:gd name="T40" fmla="*/ 498 w 552"/>
              <a:gd name="T41" fmla="*/ 492 h 928"/>
              <a:gd name="T42" fmla="*/ 500 w 552"/>
              <a:gd name="T43" fmla="*/ 519 h 928"/>
              <a:gd name="T44" fmla="*/ 505 w 552"/>
              <a:gd name="T45" fmla="*/ 548 h 928"/>
              <a:gd name="T46" fmla="*/ 511 w 552"/>
              <a:gd name="T47" fmla="*/ 575 h 928"/>
              <a:gd name="T48" fmla="*/ 519 w 552"/>
              <a:gd name="T49" fmla="*/ 602 h 928"/>
              <a:gd name="T50" fmla="*/ 528 w 552"/>
              <a:gd name="T51" fmla="*/ 629 h 928"/>
              <a:gd name="T52" fmla="*/ 539 w 552"/>
              <a:gd name="T53" fmla="*/ 654 h 928"/>
              <a:gd name="T54" fmla="*/ 552 w 552"/>
              <a:gd name="T55" fmla="*/ 680 h 928"/>
              <a:gd name="T56" fmla="*/ 524 w 552"/>
              <a:gd name="T57" fmla="*/ 696 h 928"/>
              <a:gd name="T58" fmla="*/ 122 w 552"/>
              <a:gd name="T59" fmla="*/ 928 h 928"/>
              <a:gd name="T60" fmla="*/ 122 w 552"/>
              <a:gd name="T61" fmla="*/ 928 h 928"/>
              <a:gd name="T62" fmla="*/ 107 w 552"/>
              <a:gd name="T63" fmla="*/ 901 h 928"/>
              <a:gd name="T64" fmla="*/ 93 w 552"/>
              <a:gd name="T65" fmla="*/ 873 h 928"/>
              <a:gd name="T66" fmla="*/ 80 w 552"/>
              <a:gd name="T67" fmla="*/ 846 h 928"/>
              <a:gd name="T68" fmla="*/ 69 w 552"/>
              <a:gd name="T69" fmla="*/ 818 h 928"/>
              <a:gd name="T70" fmla="*/ 57 w 552"/>
              <a:gd name="T71" fmla="*/ 789 h 928"/>
              <a:gd name="T72" fmla="*/ 48 w 552"/>
              <a:gd name="T73" fmla="*/ 760 h 928"/>
              <a:gd name="T74" fmla="*/ 38 w 552"/>
              <a:gd name="T75" fmla="*/ 731 h 928"/>
              <a:gd name="T76" fmla="*/ 31 w 552"/>
              <a:gd name="T77" fmla="*/ 702 h 928"/>
              <a:gd name="T78" fmla="*/ 23 w 552"/>
              <a:gd name="T79" fmla="*/ 673 h 928"/>
              <a:gd name="T80" fmla="*/ 18 w 552"/>
              <a:gd name="T81" fmla="*/ 644 h 928"/>
              <a:gd name="T82" fmla="*/ 12 w 552"/>
              <a:gd name="T83" fmla="*/ 614 h 928"/>
              <a:gd name="T84" fmla="*/ 8 w 552"/>
              <a:gd name="T85" fmla="*/ 584 h 928"/>
              <a:gd name="T86" fmla="*/ 4 w 552"/>
              <a:gd name="T87" fmla="*/ 554 h 928"/>
              <a:gd name="T88" fmla="*/ 3 w 552"/>
              <a:gd name="T89" fmla="*/ 523 h 928"/>
              <a:gd name="T90" fmla="*/ 0 w 552"/>
              <a:gd name="T91" fmla="*/ 494 h 928"/>
              <a:gd name="T92" fmla="*/ 0 w 552"/>
              <a:gd name="T93" fmla="*/ 464 h 928"/>
              <a:gd name="T94" fmla="*/ 0 w 552"/>
              <a:gd name="T95" fmla="*/ 434 h 928"/>
              <a:gd name="T96" fmla="*/ 3 w 552"/>
              <a:gd name="T97" fmla="*/ 403 h 928"/>
              <a:gd name="T98" fmla="*/ 4 w 552"/>
              <a:gd name="T99" fmla="*/ 374 h 928"/>
              <a:gd name="T100" fmla="*/ 8 w 552"/>
              <a:gd name="T101" fmla="*/ 344 h 928"/>
              <a:gd name="T102" fmla="*/ 12 w 552"/>
              <a:gd name="T103" fmla="*/ 314 h 928"/>
              <a:gd name="T104" fmla="*/ 18 w 552"/>
              <a:gd name="T105" fmla="*/ 284 h 928"/>
              <a:gd name="T106" fmla="*/ 23 w 552"/>
              <a:gd name="T107" fmla="*/ 255 h 928"/>
              <a:gd name="T108" fmla="*/ 31 w 552"/>
              <a:gd name="T109" fmla="*/ 225 h 928"/>
              <a:gd name="T110" fmla="*/ 39 w 552"/>
              <a:gd name="T111" fmla="*/ 197 h 928"/>
              <a:gd name="T112" fmla="*/ 48 w 552"/>
              <a:gd name="T113" fmla="*/ 167 h 928"/>
              <a:gd name="T114" fmla="*/ 58 w 552"/>
              <a:gd name="T115" fmla="*/ 139 h 928"/>
              <a:gd name="T116" fmla="*/ 69 w 552"/>
              <a:gd name="T117" fmla="*/ 110 h 928"/>
              <a:gd name="T118" fmla="*/ 80 w 552"/>
              <a:gd name="T119" fmla="*/ 82 h 928"/>
              <a:gd name="T120" fmla="*/ 93 w 552"/>
              <a:gd name="T121" fmla="*/ 54 h 928"/>
              <a:gd name="T122" fmla="*/ 107 w 552"/>
              <a:gd name="T123" fmla="*/ 27 h 928"/>
              <a:gd name="T124" fmla="*/ 122 w 552"/>
              <a:gd name="T125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2" h="928">
                <a:moveTo>
                  <a:pt x="122" y="0"/>
                </a:moveTo>
                <a:lnTo>
                  <a:pt x="264" y="82"/>
                </a:lnTo>
                <a:lnTo>
                  <a:pt x="269" y="85"/>
                </a:lnTo>
                <a:lnTo>
                  <a:pt x="273" y="82"/>
                </a:lnTo>
                <a:lnTo>
                  <a:pt x="401" y="32"/>
                </a:lnTo>
                <a:lnTo>
                  <a:pt x="420" y="167"/>
                </a:lnTo>
                <a:lnTo>
                  <a:pt x="420" y="172"/>
                </a:lnTo>
                <a:lnTo>
                  <a:pt x="426" y="175"/>
                </a:lnTo>
                <a:lnTo>
                  <a:pt x="524" y="232"/>
                </a:lnTo>
                <a:lnTo>
                  <a:pt x="530" y="235"/>
                </a:lnTo>
                <a:lnTo>
                  <a:pt x="552" y="248"/>
                </a:lnTo>
                <a:lnTo>
                  <a:pt x="552" y="248"/>
                </a:lnTo>
                <a:lnTo>
                  <a:pt x="539" y="274"/>
                </a:lnTo>
                <a:lnTo>
                  <a:pt x="528" y="299"/>
                </a:lnTo>
                <a:lnTo>
                  <a:pt x="519" y="326"/>
                </a:lnTo>
                <a:lnTo>
                  <a:pt x="511" y="353"/>
                </a:lnTo>
                <a:lnTo>
                  <a:pt x="505" y="380"/>
                </a:lnTo>
                <a:lnTo>
                  <a:pt x="500" y="409"/>
                </a:lnTo>
                <a:lnTo>
                  <a:pt x="498" y="436"/>
                </a:lnTo>
                <a:lnTo>
                  <a:pt x="497" y="464"/>
                </a:lnTo>
                <a:lnTo>
                  <a:pt x="498" y="492"/>
                </a:lnTo>
                <a:lnTo>
                  <a:pt x="500" y="519"/>
                </a:lnTo>
                <a:lnTo>
                  <a:pt x="505" y="548"/>
                </a:lnTo>
                <a:lnTo>
                  <a:pt x="511" y="575"/>
                </a:lnTo>
                <a:lnTo>
                  <a:pt x="519" y="602"/>
                </a:lnTo>
                <a:lnTo>
                  <a:pt x="528" y="629"/>
                </a:lnTo>
                <a:lnTo>
                  <a:pt x="539" y="654"/>
                </a:lnTo>
                <a:lnTo>
                  <a:pt x="552" y="680"/>
                </a:lnTo>
                <a:lnTo>
                  <a:pt x="524" y="696"/>
                </a:lnTo>
                <a:lnTo>
                  <a:pt x="122" y="928"/>
                </a:lnTo>
                <a:lnTo>
                  <a:pt x="122" y="928"/>
                </a:lnTo>
                <a:lnTo>
                  <a:pt x="107" y="901"/>
                </a:lnTo>
                <a:lnTo>
                  <a:pt x="93" y="873"/>
                </a:lnTo>
                <a:lnTo>
                  <a:pt x="80" y="846"/>
                </a:lnTo>
                <a:lnTo>
                  <a:pt x="69" y="818"/>
                </a:lnTo>
                <a:lnTo>
                  <a:pt x="57" y="789"/>
                </a:lnTo>
                <a:lnTo>
                  <a:pt x="48" y="760"/>
                </a:lnTo>
                <a:lnTo>
                  <a:pt x="38" y="731"/>
                </a:lnTo>
                <a:lnTo>
                  <a:pt x="31" y="702"/>
                </a:lnTo>
                <a:lnTo>
                  <a:pt x="23" y="673"/>
                </a:lnTo>
                <a:lnTo>
                  <a:pt x="18" y="644"/>
                </a:lnTo>
                <a:lnTo>
                  <a:pt x="12" y="614"/>
                </a:lnTo>
                <a:lnTo>
                  <a:pt x="8" y="584"/>
                </a:lnTo>
                <a:lnTo>
                  <a:pt x="4" y="554"/>
                </a:lnTo>
                <a:lnTo>
                  <a:pt x="3" y="523"/>
                </a:lnTo>
                <a:lnTo>
                  <a:pt x="0" y="494"/>
                </a:lnTo>
                <a:lnTo>
                  <a:pt x="0" y="464"/>
                </a:lnTo>
                <a:lnTo>
                  <a:pt x="0" y="434"/>
                </a:lnTo>
                <a:lnTo>
                  <a:pt x="3" y="403"/>
                </a:lnTo>
                <a:lnTo>
                  <a:pt x="4" y="374"/>
                </a:lnTo>
                <a:lnTo>
                  <a:pt x="8" y="344"/>
                </a:lnTo>
                <a:lnTo>
                  <a:pt x="12" y="314"/>
                </a:lnTo>
                <a:lnTo>
                  <a:pt x="18" y="284"/>
                </a:lnTo>
                <a:lnTo>
                  <a:pt x="23" y="255"/>
                </a:lnTo>
                <a:lnTo>
                  <a:pt x="31" y="225"/>
                </a:lnTo>
                <a:lnTo>
                  <a:pt x="39" y="197"/>
                </a:lnTo>
                <a:lnTo>
                  <a:pt x="48" y="167"/>
                </a:lnTo>
                <a:lnTo>
                  <a:pt x="58" y="139"/>
                </a:lnTo>
                <a:lnTo>
                  <a:pt x="69" y="110"/>
                </a:lnTo>
                <a:lnTo>
                  <a:pt x="80" y="82"/>
                </a:lnTo>
                <a:lnTo>
                  <a:pt x="93" y="54"/>
                </a:lnTo>
                <a:lnTo>
                  <a:pt x="107" y="27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5" name="Freeform 1421"/>
          <p:cNvSpPr/>
          <p:nvPr/>
        </p:nvSpPr>
        <p:spPr bwMode="auto">
          <a:xfrm>
            <a:off x="1399476" y="3574860"/>
            <a:ext cx="725989" cy="1207460"/>
          </a:xfrm>
          <a:custGeom>
            <a:avLst/>
            <a:gdLst>
              <a:gd name="T0" fmla="*/ 128 w 576"/>
              <a:gd name="T1" fmla="*/ 0 h 958"/>
              <a:gd name="T2" fmla="*/ 128 w 576"/>
              <a:gd name="T3" fmla="*/ 0 h 958"/>
              <a:gd name="T4" fmla="*/ 112 w 576"/>
              <a:gd name="T5" fmla="*/ 28 h 958"/>
              <a:gd name="T6" fmla="*/ 98 w 576"/>
              <a:gd name="T7" fmla="*/ 56 h 958"/>
              <a:gd name="T8" fmla="*/ 85 w 576"/>
              <a:gd name="T9" fmla="*/ 85 h 958"/>
              <a:gd name="T10" fmla="*/ 71 w 576"/>
              <a:gd name="T11" fmla="*/ 113 h 958"/>
              <a:gd name="T12" fmla="*/ 60 w 576"/>
              <a:gd name="T13" fmla="*/ 143 h 958"/>
              <a:gd name="T14" fmla="*/ 49 w 576"/>
              <a:gd name="T15" fmla="*/ 173 h 958"/>
              <a:gd name="T16" fmla="*/ 40 w 576"/>
              <a:gd name="T17" fmla="*/ 202 h 958"/>
              <a:gd name="T18" fmla="*/ 32 w 576"/>
              <a:gd name="T19" fmla="*/ 232 h 958"/>
              <a:gd name="T20" fmla="*/ 24 w 576"/>
              <a:gd name="T21" fmla="*/ 263 h 958"/>
              <a:gd name="T22" fmla="*/ 17 w 576"/>
              <a:gd name="T23" fmla="*/ 293 h 958"/>
              <a:gd name="T24" fmla="*/ 12 w 576"/>
              <a:gd name="T25" fmla="*/ 324 h 958"/>
              <a:gd name="T26" fmla="*/ 8 w 576"/>
              <a:gd name="T27" fmla="*/ 355 h 958"/>
              <a:gd name="T28" fmla="*/ 4 w 576"/>
              <a:gd name="T29" fmla="*/ 386 h 958"/>
              <a:gd name="T30" fmla="*/ 2 w 576"/>
              <a:gd name="T31" fmla="*/ 417 h 958"/>
              <a:gd name="T32" fmla="*/ 0 w 576"/>
              <a:gd name="T33" fmla="*/ 448 h 958"/>
              <a:gd name="T34" fmla="*/ 0 w 576"/>
              <a:gd name="T35" fmla="*/ 479 h 958"/>
              <a:gd name="T36" fmla="*/ 0 w 576"/>
              <a:gd name="T37" fmla="*/ 510 h 958"/>
              <a:gd name="T38" fmla="*/ 2 w 576"/>
              <a:gd name="T39" fmla="*/ 541 h 958"/>
              <a:gd name="T40" fmla="*/ 4 w 576"/>
              <a:gd name="T41" fmla="*/ 572 h 958"/>
              <a:gd name="T42" fmla="*/ 8 w 576"/>
              <a:gd name="T43" fmla="*/ 603 h 958"/>
              <a:gd name="T44" fmla="*/ 12 w 576"/>
              <a:gd name="T45" fmla="*/ 633 h 958"/>
              <a:gd name="T46" fmla="*/ 17 w 576"/>
              <a:gd name="T47" fmla="*/ 664 h 958"/>
              <a:gd name="T48" fmla="*/ 24 w 576"/>
              <a:gd name="T49" fmla="*/ 695 h 958"/>
              <a:gd name="T50" fmla="*/ 32 w 576"/>
              <a:gd name="T51" fmla="*/ 725 h 958"/>
              <a:gd name="T52" fmla="*/ 40 w 576"/>
              <a:gd name="T53" fmla="*/ 756 h 958"/>
              <a:gd name="T54" fmla="*/ 49 w 576"/>
              <a:gd name="T55" fmla="*/ 785 h 958"/>
              <a:gd name="T56" fmla="*/ 60 w 576"/>
              <a:gd name="T57" fmla="*/ 815 h 958"/>
              <a:gd name="T58" fmla="*/ 71 w 576"/>
              <a:gd name="T59" fmla="*/ 844 h 958"/>
              <a:gd name="T60" fmla="*/ 85 w 576"/>
              <a:gd name="T61" fmla="*/ 873 h 958"/>
              <a:gd name="T62" fmla="*/ 98 w 576"/>
              <a:gd name="T63" fmla="*/ 902 h 958"/>
              <a:gd name="T64" fmla="*/ 112 w 576"/>
              <a:gd name="T65" fmla="*/ 930 h 958"/>
              <a:gd name="T66" fmla="*/ 128 w 576"/>
              <a:gd name="T67" fmla="*/ 958 h 958"/>
              <a:gd name="T68" fmla="*/ 540 w 576"/>
              <a:gd name="T69" fmla="*/ 721 h 958"/>
              <a:gd name="T70" fmla="*/ 576 w 576"/>
              <a:gd name="T71" fmla="*/ 699 h 958"/>
              <a:gd name="T72" fmla="*/ 576 w 576"/>
              <a:gd name="T73" fmla="*/ 699 h 958"/>
              <a:gd name="T74" fmla="*/ 562 w 576"/>
              <a:gd name="T75" fmla="*/ 673 h 958"/>
              <a:gd name="T76" fmla="*/ 550 w 576"/>
              <a:gd name="T77" fmla="*/ 646 h 958"/>
              <a:gd name="T78" fmla="*/ 541 w 576"/>
              <a:gd name="T79" fmla="*/ 619 h 958"/>
              <a:gd name="T80" fmla="*/ 533 w 576"/>
              <a:gd name="T81" fmla="*/ 592 h 958"/>
              <a:gd name="T82" fmla="*/ 526 w 576"/>
              <a:gd name="T83" fmla="*/ 564 h 958"/>
              <a:gd name="T84" fmla="*/ 522 w 576"/>
              <a:gd name="T85" fmla="*/ 536 h 958"/>
              <a:gd name="T86" fmla="*/ 519 w 576"/>
              <a:gd name="T87" fmla="*/ 507 h 958"/>
              <a:gd name="T88" fmla="*/ 518 w 576"/>
              <a:gd name="T89" fmla="*/ 479 h 958"/>
              <a:gd name="T90" fmla="*/ 519 w 576"/>
              <a:gd name="T91" fmla="*/ 451 h 958"/>
              <a:gd name="T92" fmla="*/ 522 w 576"/>
              <a:gd name="T93" fmla="*/ 422 h 958"/>
              <a:gd name="T94" fmla="*/ 526 w 576"/>
              <a:gd name="T95" fmla="*/ 394 h 958"/>
              <a:gd name="T96" fmla="*/ 533 w 576"/>
              <a:gd name="T97" fmla="*/ 366 h 958"/>
              <a:gd name="T98" fmla="*/ 541 w 576"/>
              <a:gd name="T99" fmla="*/ 339 h 958"/>
              <a:gd name="T100" fmla="*/ 550 w 576"/>
              <a:gd name="T101" fmla="*/ 312 h 958"/>
              <a:gd name="T102" fmla="*/ 562 w 576"/>
              <a:gd name="T103" fmla="*/ 285 h 958"/>
              <a:gd name="T104" fmla="*/ 576 w 576"/>
              <a:gd name="T105" fmla="*/ 259 h 958"/>
              <a:gd name="T106" fmla="*/ 540 w 576"/>
              <a:gd name="T107" fmla="*/ 237 h 958"/>
              <a:gd name="T108" fmla="*/ 540 w 576"/>
              <a:gd name="T109" fmla="*/ 237 h 958"/>
              <a:gd name="T110" fmla="*/ 441 w 576"/>
              <a:gd name="T111" fmla="*/ 181 h 958"/>
              <a:gd name="T112" fmla="*/ 419 w 576"/>
              <a:gd name="T113" fmla="*/ 32 h 958"/>
              <a:gd name="T114" fmla="*/ 279 w 576"/>
              <a:gd name="T115" fmla="*/ 88 h 958"/>
              <a:gd name="T116" fmla="*/ 128 w 576"/>
              <a:gd name="T117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" h="958">
                <a:moveTo>
                  <a:pt x="128" y="0"/>
                </a:moveTo>
                <a:lnTo>
                  <a:pt x="128" y="0"/>
                </a:lnTo>
                <a:lnTo>
                  <a:pt x="112" y="28"/>
                </a:lnTo>
                <a:lnTo>
                  <a:pt x="98" y="56"/>
                </a:lnTo>
                <a:lnTo>
                  <a:pt x="85" y="85"/>
                </a:lnTo>
                <a:lnTo>
                  <a:pt x="71" y="113"/>
                </a:lnTo>
                <a:lnTo>
                  <a:pt x="60" y="143"/>
                </a:lnTo>
                <a:lnTo>
                  <a:pt x="49" y="173"/>
                </a:lnTo>
                <a:lnTo>
                  <a:pt x="40" y="202"/>
                </a:lnTo>
                <a:lnTo>
                  <a:pt x="32" y="232"/>
                </a:lnTo>
                <a:lnTo>
                  <a:pt x="24" y="263"/>
                </a:lnTo>
                <a:lnTo>
                  <a:pt x="17" y="293"/>
                </a:lnTo>
                <a:lnTo>
                  <a:pt x="12" y="324"/>
                </a:lnTo>
                <a:lnTo>
                  <a:pt x="8" y="355"/>
                </a:lnTo>
                <a:lnTo>
                  <a:pt x="4" y="386"/>
                </a:lnTo>
                <a:lnTo>
                  <a:pt x="2" y="417"/>
                </a:lnTo>
                <a:lnTo>
                  <a:pt x="0" y="448"/>
                </a:lnTo>
                <a:lnTo>
                  <a:pt x="0" y="479"/>
                </a:lnTo>
                <a:lnTo>
                  <a:pt x="0" y="510"/>
                </a:lnTo>
                <a:lnTo>
                  <a:pt x="2" y="541"/>
                </a:lnTo>
                <a:lnTo>
                  <a:pt x="4" y="572"/>
                </a:lnTo>
                <a:lnTo>
                  <a:pt x="8" y="603"/>
                </a:lnTo>
                <a:lnTo>
                  <a:pt x="12" y="633"/>
                </a:lnTo>
                <a:lnTo>
                  <a:pt x="17" y="664"/>
                </a:lnTo>
                <a:lnTo>
                  <a:pt x="24" y="695"/>
                </a:lnTo>
                <a:lnTo>
                  <a:pt x="32" y="725"/>
                </a:lnTo>
                <a:lnTo>
                  <a:pt x="40" y="756"/>
                </a:lnTo>
                <a:lnTo>
                  <a:pt x="49" y="785"/>
                </a:lnTo>
                <a:lnTo>
                  <a:pt x="60" y="815"/>
                </a:lnTo>
                <a:lnTo>
                  <a:pt x="71" y="844"/>
                </a:lnTo>
                <a:lnTo>
                  <a:pt x="85" y="873"/>
                </a:lnTo>
                <a:lnTo>
                  <a:pt x="98" y="902"/>
                </a:lnTo>
                <a:lnTo>
                  <a:pt x="112" y="930"/>
                </a:lnTo>
                <a:lnTo>
                  <a:pt x="128" y="958"/>
                </a:lnTo>
                <a:lnTo>
                  <a:pt x="540" y="721"/>
                </a:lnTo>
                <a:lnTo>
                  <a:pt x="576" y="699"/>
                </a:lnTo>
                <a:lnTo>
                  <a:pt x="576" y="699"/>
                </a:lnTo>
                <a:lnTo>
                  <a:pt x="562" y="673"/>
                </a:lnTo>
                <a:lnTo>
                  <a:pt x="550" y="646"/>
                </a:lnTo>
                <a:lnTo>
                  <a:pt x="541" y="619"/>
                </a:lnTo>
                <a:lnTo>
                  <a:pt x="533" y="592"/>
                </a:lnTo>
                <a:lnTo>
                  <a:pt x="526" y="564"/>
                </a:lnTo>
                <a:lnTo>
                  <a:pt x="522" y="536"/>
                </a:lnTo>
                <a:lnTo>
                  <a:pt x="519" y="507"/>
                </a:lnTo>
                <a:lnTo>
                  <a:pt x="518" y="479"/>
                </a:lnTo>
                <a:lnTo>
                  <a:pt x="519" y="451"/>
                </a:lnTo>
                <a:lnTo>
                  <a:pt x="522" y="422"/>
                </a:lnTo>
                <a:lnTo>
                  <a:pt x="526" y="394"/>
                </a:lnTo>
                <a:lnTo>
                  <a:pt x="533" y="366"/>
                </a:lnTo>
                <a:lnTo>
                  <a:pt x="541" y="339"/>
                </a:lnTo>
                <a:lnTo>
                  <a:pt x="550" y="312"/>
                </a:lnTo>
                <a:lnTo>
                  <a:pt x="562" y="285"/>
                </a:lnTo>
                <a:lnTo>
                  <a:pt x="576" y="259"/>
                </a:lnTo>
                <a:lnTo>
                  <a:pt x="540" y="237"/>
                </a:lnTo>
                <a:lnTo>
                  <a:pt x="540" y="237"/>
                </a:lnTo>
                <a:lnTo>
                  <a:pt x="441" y="181"/>
                </a:lnTo>
                <a:lnTo>
                  <a:pt x="419" y="32"/>
                </a:lnTo>
                <a:lnTo>
                  <a:pt x="279" y="88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1422"/>
          <p:cNvSpPr/>
          <p:nvPr/>
        </p:nvSpPr>
        <p:spPr bwMode="auto">
          <a:xfrm>
            <a:off x="2698945" y="2803497"/>
            <a:ext cx="1049911" cy="635240"/>
          </a:xfrm>
          <a:custGeom>
            <a:avLst/>
            <a:gdLst>
              <a:gd name="T0" fmla="*/ 833 w 833"/>
              <a:gd name="T1" fmla="*/ 479 h 504"/>
              <a:gd name="T2" fmla="*/ 815 w 833"/>
              <a:gd name="T3" fmla="*/ 454 h 504"/>
              <a:gd name="T4" fmla="*/ 778 w 833"/>
              <a:gd name="T5" fmla="*/ 404 h 504"/>
              <a:gd name="T6" fmla="*/ 737 w 833"/>
              <a:gd name="T7" fmla="*/ 357 h 504"/>
              <a:gd name="T8" fmla="*/ 694 w 833"/>
              <a:gd name="T9" fmla="*/ 312 h 504"/>
              <a:gd name="T10" fmla="*/ 648 w 833"/>
              <a:gd name="T11" fmla="*/ 270 h 504"/>
              <a:gd name="T12" fmla="*/ 601 w 833"/>
              <a:gd name="T13" fmla="*/ 231 h 504"/>
              <a:gd name="T14" fmla="*/ 551 w 833"/>
              <a:gd name="T15" fmla="*/ 195 h 504"/>
              <a:gd name="T16" fmla="*/ 499 w 833"/>
              <a:gd name="T17" fmla="*/ 161 h 504"/>
              <a:gd name="T18" fmla="*/ 447 w 833"/>
              <a:gd name="T19" fmla="*/ 130 h 504"/>
              <a:gd name="T20" fmla="*/ 391 w 833"/>
              <a:gd name="T21" fmla="*/ 101 h 504"/>
              <a:gd name="T22" fmla="*/ 335 w 833"/>
              <a:gd name="T23" fmla="*/ 77 h 504"/>
              <a:gd name="T24" fmla="*/ 277 w 833"/>
              <a:gd name="T25" fmla="*/ 56 h 504"/>
              <a:gd name="T26" fmla="*/ 219 w 833"/>
              <a:gd name="T27" fmla="*/ 38 h 504"/>
              <a:gd name="T28" fmla="*/ 158 w 833"/>
              <a:gd name="T29" fmla="*/ 23 h 504"/>
              <a:gd name="T30" fmla="*/ 97 w 833"/>
              <a:gd name="T31" fmla="*/ 11 h 504"/>
              <a:gd name="T32" fmla="*/ 35 w 833"/>
              <a:gd name="T33" fmla="*/ 3 h 504"/>
              <a:gd name="T34" fmla="*/ 0 w 833"/>
              <a:gd name="T35" fmla="*/ 43 h 504"/>
              <a:gd name="T36" fmla="*/ 31 w 833"/>
              <a:gd name="T37" fmla="*/ 46 h 504"/>
              <a:gd name="T38" fmla="*/ 90 w 833"/>
              <a:gd name="T39" fmla="*/ 54 h 504"/>
              <a:gd name="T40" fmla="*/ 148 w 833"/>
              <a:gd name="T41" fmla="*/ 65 h 504"/>
              <a:gd name="T42" fmla="*/ 206 w 833"/>
              <a:gd name="T43" fmla="*/ 79 h 504"/>
              <a:gd name="T44" fmla="*/ 263 w 833"/>
              <a:gd name="T45" fmla="*/ 96 h 504"/>
              <a:gd name="T46" fmla="*/ 319 w 833"/>
              <a:gd name="T47" fmla="*/ 118 h 504"/>
              <a:gd name="T48" fmla="*/ 373 w 833"/>
              <a:gd name="T49" fmla="*/ 141 h 504"/>
              <a:gd name="T50" fmla="*/ 427 w 833"/>
              <a:gd name="T51" fmla="*/ 168 h 504"/>
              <a:gd name="T52" fmla="*/ 476 w 833"/>
              <a:gd name="T53" fmla="*/ 197 h 504"/>
              <a:gd name="T54" fmla="*/ 526 w 833"/>
              <a:gd name="T55" fmla="*/ 230 h 504"/>
              <a:gd name="T56" fmla="*/ 574 w 833"/>
              <a:gd name="T57" fmla="*/ 265 h 504"/>
              <a:gd name="T58" fmla="*/ 620 w 833"/>
              <a:gd name="T59" fmla="*/ 303 h 504"/>
              <a:gd name="T60" fmla="*/ 664 w 833"/>
              <a:gd name="T61" fmla="*/ 343 h 504"/>
              <a:gd name="T62" fmla="*/ 705 w 833"/>
              <a:gd name="T63" fmla="*/ 386 h 504"/>
              <a:gd name="T64" fmla="*/ 744 w 833"/>
              <a:gd name="T65" fmla="*/ 431 h 504"/>
              <a:gd name="T66" fmla="*/ 780 w 833"/>
              <a:gd name="T67" fmla="*/ 479 h 504"/>
              <a:gd name="T68" fmla="*/ 798 w 833"/>
              <a:gd name="T69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3" h="504">
                <a:moveTo>
                  <a:pt x="798" y="504"/>
                </a:moveTo>
                <a:lnTo>
                  <a:pt x="833" y="479"/>
                </a:lnTo>
                <a:lnTo>
                  <a:pt x="833" y="479"/>
                </a:lnTo>
                <a:lnTo>
                  <a:pt x="815" y="454"/>
                </a:lnTo>
                <a:lnTo>
                  <a:pt x="796" y="428"/>
                </a:lnTo>
                <a:lnTo>
                  <a:pt x="778" y="404"/>
                </a:lnTo>
                <a:lnTo>
                  <a:pt x="757" y="380"/>
                </a:lnTo>
                <a:lnTo>
                  <a:pt x="737" y="357"/>
                </a:lnTo>
                <a:lnTo>
                  <a:pt x="715" y="334"/>
                </a:lnTo>
                <a:lnTo>
                  <a:pt x="694" y="312"/>
                </a:lnTo>
                <a:lnTo>
                  <a:pt x="671" y="290"/>
                </a:lnTo>
                <a:lnTo>
                  <a:pt x="648" y="270"/>
                </a:lnTo>
                <a:lnTo>
                  <a:pt x="625" y="250"/>
                </a:lnTo>
                <a:lnTo>
                  <a:pt x="601" y="231"/>
                </a:lnTo>
                <a:lnTo>
                  <a:pt x="576" y="212"/>
                </a:lnTo>
                <a:lnTo>
                  <a:pt x="551" y="195"/>
                </a:lnTo>
                <a:lnTo>
                  <a:pt x="526" y="177"/>
                </a:lnTo>
                <a:lnTo>
                  <a:pt x="499" y="161"/>
                </a:lnTo>
                <a:lnTo>
                  <a:pt x="474" y="145"/>
                </a:lnTo>
                <a:lnTo>
                  <a:pt x="447" y="130"/>
                </a:lnTo>
                <a:lnTo>
                  <a:pt x="420" y="115"/>
                </a:lnTo>
                <a:lnTo>
                  <a:pt x="391" y="101"/>
                </a:lnTo>
                <a:lnTo>
                  <a:pt x="363" y="89"/>
                </a:lnTo>
                <a:lnTo>
                  <a:pt x="335" y="77"/>
                </a:lnTo>
                <a:lnTo>
                  <a:pt x="306" y="66"/>
                </a:lnTo>
                <a:lnTo>
                  <a:pt x="277" y="56"/>
                </a:lnTo>
                <a:lnTo>
                  <a:pt x="248" y="46"/>
                </a:lnTo>
                <a:lnTo>
                  <a:pt x="219" y="38"/>
                </a:lnTo>
                <a:lnTo>
                  <a:pt x="188" y="30"/>
                </a:lnTo>
                <a:lnTo>
                  <a:pt x="158" y="23"/>
                </a:lnTo>
                <a:lnTo>
                  <a:pt x="127" y="16"/>
                </a:lnTo>
                <a:lnTo>
                  <a:pt x="97" y="11"/>
                </a:lnTo>
                <a:lnTo>
                  <a:pt x="66" y="7"/>
                </a:lnTo>
                <a:lnTo>
                  <a:pt x="35" y="3"/>
                </a:lnTo>
                <a:lnTo>
                  <a:pt x="3" y="0"/>
                </a:lnTo>
                <a:lnTo>
                  <a:pt x="0" y="43"/>
                </a:lnTo>
                <a:lnTo>
                  <a:pt x="0" y="43"/>
                </a:lnTo>
                <a:lnTo>
                  <a:pt x="31" y="46"/>
                </a:lnTo>
                <a:lnTo>
                  <a:pt x="61" y="50"/>
                </a:lnTo>
                <a:lnTo>
                  <a:pt x="90" y="54"/>
                </a:lnTo>
                <a:lnTo>
                  <a:pt x="120" y="58"/>
                </a:lnTo>
                <a:lnTo>
                  <a:pt x="148" y="65"/>
                </a:lnTo>
                <a:lnTo>
                  <a:pt x="178" y="72"/>
                </a:lnTo>
                <a:lnTo>
                  <a:pt x="206" y="79"/>
                </a:lnTo>
                <a:lnTo>
                  <a:pt x="235" y="88"/>
                </a:lnTo>
                <a:lnTo>
                  <a:pt x="263" y="96"/>
                </a:lnTo>
                <a:lnTo>
                  <a:pt x="292" y="107"/>
                </a:lnTo>
                <a:lnTo>
                  <a:pt x="319" y="118"/>
                </a:lnTo>
                <a:lnTo>
                  <a:pt x="346" y="128"/>
                </a:lnTo>
                <a:lnTo>
                  <a:pt x="373" y="141"/>
                </a:lnTo>
                <a:lnTo>
                  <a:pt x="400" y="154"/>
                </a:lnTo>
                <a:lnTo>
                  <a:pt x="427" y="168"/>
                </a:lnTo>
                <a:lnTo>
                  <a:pt x="452" y="182"/>
                </a:lnTo>
                <a:lnTo>
                  <a:pt x="476" y="197"/>
                </a:lnTo>
                <a:lnTo>
                  <a:pt x="502" y="214"/>
                </a:lnTo>
                <a:lnTo>
                  <a:pt x="526" y="230"/>
                </a:lnTo>
                <a:lnTo>
                  <a:pt x="551" y="247"/>
                </a:lnTo>
                <a:lnTo>
                  <a:pt x="574" y="265"/>
                </a:lnTo>
                <a:lnTo>
                  <a:pt x="598" y="284"/>
                </a:lnTo>
                <a:lnTo>
                  <a:pt x="620" y="303"/>
                </a:lnTo>
                <a:lnTo>
                  <a:pt x="643" y="323"/>
                </a:lnTo>
                <a:lnTo>
                  <a:pt x="664" y="343"/>
                </a:lnTo>
                <a:lnTo>
                  <a:pt x="684" y="365"/>
                </a:lnTo>
                <a:lnTo>
                  <a:pt x="705" y="386"/>
                </a:lnTo>
                <a:lnTo>
                  <a:pt x="725" y="408"/>
                </a:lnTo>
                <a:lnTo>
                  <a:pt x="744" y="431"/>
                </a:lnTo>
                <a:lnTo>
                  <a:pt x="763" y="455"/>
                </a:lnTo>
                <a:lnTo>
                  <a:pt x="780" y="479"/>
                </a:lnTo>
                <a:lnTo>
                  <a:pt x="798" y="504"/>
                </a:lnTo>
                <a:lnTo>
                  <a:pt x="798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1423"/>
          <p:cNvSpPr/>
          <p:nvPr/>
        </p:nvSpPr>
        <p:spPr bwMode="auto">
          <a:xfrm>
            <a:off x="2698945" y="4918444"/>
            <a:ext cx="1049911" cy="635240"/>
          </a:xfrm>
          <a:custGeom>
            <a:avLst/>
            <a:gdLst>
              <a:gd name="T0" fmla="*/ 3 w 833"/>
              <a:gd name="T1" fmla="*/ 504 h 504"/>
              <a:gd name="T2" fmla="*/ 35 w 833"/>
              <a:gd name="T3" fmla="*/ 501 h 504"/>
              <a:gd name="T4" fmla="*/ 98 w 833"/>
              <a:gd name="T5" fmla="*/ 493 h 504"/>
              <a:gd name="T6" fmla="*/ 162 w 833"/>
              <a:gd name="T7" fmla="*/ 481 h 504"/>
              <a:gd name="T8" fmla="*/ 223 w 833"/>
              <a:gd name="T9" fmla="*/ 466 h 504"/>
              <a:gd name="T10" fmla="*/ 282 w 833"/>
              <a:gd name="T11" fmla="*/ 447 h 504"/>
              <a:gd name="T12" fmla="*/ 340 w 833"/>
              <a:gd name="T13" fmla="*/ 426 h 504"/>
              <a:gd name="T14" fmla="*/ 397 w 833"/>
              <a:gd name="T15" fmla="*/ 400 h 504"/>
              <a:gd name="T16" fmla="*/ 452 w 833"/>
              <a:gd name="T17" fmla="*/ 372 h 504"/>
              <a:gd name="T18" fmla="*/ 505 w 833"/>
              <a:gd name="T19" fmla="*/ 340 h 504"/>
              <a:gd name="T20" fmla="*/ 556 w 833"/>
              <a:gd name="T21" fmla="*/ 307 h 504"/>
              <a:gd name="T22" fmla="*/ 605 w 833"/>
              <a:gd name="T23" fmla="*/ 270 h 504"/>
              <a:gd name="T24" fmla="*/ 652 w 833"/>
              <a:gd name="T25" fmla="*/ 231 h 504"/>
              <a:gd name="T26" fmla="*/ 697 w 833"/>
              <a:gd name="T27" fmla="*/ 189 h 504"/>
              <a:gd name="T28" fmla="*/ 738 w 833"/>
              <a:gd name="T29" fmla="*/ 145 h 504"/>
              <a:gd name="T30" fmla="*/ 779 w 833"/>
              <a:gd name="T31" fmla="*/ 97 h 504"/>
              <a:gd name="T32" fmla="*/ 815 w 833"/>
              <a:gd name="T33" fmla="*/ 49 h 504"/>
              <a:gd name="T34" fmla="*/ 798 w 833"/>
              <a:gd name="T35" fmla="*/ 0 h 504"/>
              <a:gd name="T36" fmla="*/ 780 w 833"/>
              <a:gd name="T37" fmla="*/ 25 h 504"/>
              <a:gd name="T38" fmla="*/ 745 w 833"/>
              <a:gd name="T39" fmla="*/ 70 h 504"/>
              <a:gd name="T40" fmla="*/ 707 w 833"/>
              <a:gd name="T41" fmla="*/ 115 h 504"/>
              <a:gd name="T42" fmla="*/ 667 w 833"/>
              <a:gd name="T43" fmla="*/ 158 h 504"/>
              <a:gd name="T44" fmla="*/ 624 w 833"/>
              <a:gd name="T45" fmla="*/ 199 h 504"/>
              <a:gd name="T46" fmla="*/ 579 w 833"/>
              <a:gd name="T47" fmla="*/ 237 h 504"/>
              <a:gd name="T48" fmla="*/ 532 w 833"/>
              <a:gd name="T49" fmla="*/ 272 h 504"/>
              <a:gd name="T50" fmla="*/ 482 w 833"/>
              <a:gd name="T51" fmla="*/ 304 h 504"/>
              <a:gd name="T52" fmla="*/ 432 w 833"/>
              <a:gd name="T53" fmla="*/ 334 h 504"/>
              <a:gd name="T54" fmla="*/ 379 w 833"/>
              <a:gd name="T55" fmla="*/ 361 h 504"/>
              <a:gd name="T56" fmla="*/ 324 w 833"/>
              <a:gd name="T57" fmla="*/ 385 h 504"/>
              <a:gd name="T58" fmla="*/ 269 w 833"/>
              <a:gd name="T59" fmla="*/ 407 h 504"/>
              <a:gd name="T60" fmla="*/ 211 w 833"/>
              <a:gd name="T61" fmla="*/ 424 h 504"/>
              <a:gd name="T62" fmla="*/ 152 w 833"/>
              <a:gd name="T63" fmla="*/ 439 h 504"/>
              <a:gd name="T64" fmla="*/ 92 w 833"/>
              <a:gd name="T65" fmla="*/ 450 h 504"/>
              <a:gd name="T66" fmla="*/ 31 w 833"/>
              <a:gd name="T67" fmla="*/ 458 h 504"/>
              <a:gd name="T68" fmla="*/ 0 w 833"/>
              <a:gd name="T69" fmla="*/ 46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3" h="504">
                <a:moveTo>
                  <a:pt x="0" y="461"/>
                </a:moveTo>
                <a:lnTo>
                  <a:pt x="3" y="504"/>
                </a:lnTo>
                <a:lnTo>
                  <a:pt x="3" y="504"/>
                </a:lnTo>
                <a:lnTo>
                  <a:pt x="35" y="501"/>
                </a:lnTo>
                <a:lnTo>
                  <a:pt x="67" y="497"/>
                </a:lnTo>
                <a:lnTo>
                  <a:pt x="98" y="493"/>
                </a:lnTo>
                <a:lnTo>
                  <a:pt x="131" y="488"/>
                </a:lnTo>
                <a:lnTo>
                  <a:pt x="162" y="481"/>
                </a:lnTo>
                <a:lnTo>
                  <a:pt x="192" y="474"/>
                </a:lnTo>
                <a:lnTo>
                  <a:pt x="223" y="466"/>
                </a:lnTo>
                <a:lnTo>
                  <a:pt x="252" y="457"/>
                </a:lnTo>
                <a:lnTo>
                  <a:pt x="282" y="447"/>
                </a:lnTo>
                <a:lnTo>
                  <a:pt x="312" y="436"/>
                </a:lnTo>
                <a:lnTo>
                  <a:pt x="340" y="426"/>
                </a:lnTo>
                <a:lnTo>
                  <a:pt x="368" y="413"/>
                </a:lnTo>
                <a:lnTo>
                  <a:pt x="397" y="400"/>
                </a:lnTo>
                <a:lnTo>
                  <a:pt x="425" y="386"/>
                </a:lnTo>
                <a:lnTo>
                  <a:pt x="452" y="372"/>
                </a:lnTo>
                <a:lnTo>
                  <a:pt x="479" y="357"/>
                </a:lnTo>
                <a:lnTo>
                  <a:pt x="505" y="340"/>
                </a:lnTo>
                <a:lnTo>
                  <a:pt x="530" y="324"/>
                </a:lnTo>
                <a:lnTo>
                  <a:pt x="556" y="307"/>
                </a:lnTo>
                <a:lnTo>
                  <a:pt x="580" y="289"/>
                </a:lnTo>
                <a:lnTo>
                  <a:pt x="605" y="270"/>
                </a:lnTo>
                <a:lnTo>
                  <a:pt x="629" y="250"/>
                </a:lnTo>
                <a:lnTo>
                  <a:pt x="652" y="231"/>
                </a:lnTo>
                <a:lnTo>
                  <a:pt x="675" y="210"/>
                </a:lnTo>
                <a:lnTo>
                  <a:pt x="697" y="189"/>
                </a:lnTo>
                <a:lnTo>
                  <a:pt x="718" y="166"/>
                </a:lnTo>
                <a:lnTo>
                  <a:pt x="738" y="145"/>
                </a:lnTo>
                <a:lnTo>
                  <a:pt x="759" y="122"/>
                </a:lnTo>
                <a:lnTo>
                  <a:pt x="779" y="97"/>
                </a:lnTo>
                <a:lnTo>
                  <a:pt x="798" y="75"/>
                </a:lnTo>
                <a:lnTo>
                  <a:pt x="815" y="49"/>
                </a:lnTo>
                <a:lnTo>
                  <a:pt x="833" y="25"/>
                </a:lnTo>
                <a:lnTo>
                  <a:pt x="798" y="0"/>
                </a:lnTo>
                <a:lnTo>
                  <a:pt x="798" y="0"/>
                </a:lnTo>
                <a:lnTo>
                  <a:pt x="780" y="25"/>
                </a:lnTo>
                <a:lnTo>
                  <a:pt x="763" y="48"/>
                </a:lnTo>
                <a:lnTo>
                  <a:pt x="745" y="70"/>
                </a:lnTo>
                <a:lnTo>
                  <a:pt x="726" y="93"/>
                </a:lnTo>
                <a:lnTo>
                  <a:pt x="707" y="115"/>
                </a:lnTo>
                <a:lnTo>
                  <a:pt x="687" y="137"/>
                </a:lnTo>
                <a:lnTo>
                  <a:pt x="667" y="158"/>
                </a:lnTo>
                <a:lnTo>
                  <a:pt x="645" y="178"/>
                </a:lnTo>
                <a:lnTo>
                  <a:pt x="624" y="199"/>
                </a:lnTo>
                <a:lnTo>
                  <a:pt x="601" y="218"/>
                </a:lnTo>
                <a:lnTo>
                  <a:pt x="579" y="237"/>
                </a:lnTo>
                <a:lnTo>
                  <a:pt x="555" y="254"/>
                </a:lnTo>
                <a:lnTo>
                  <a:pt x="532" y="272"/>
                </a:lnTo>
                <a:lnTo>
                  <a:pt x="508" y="288"/>
                </a:lnTo>
                <a:lnTo>
                  <a:pt x="482" y="304"/>
                </a:lnTo>
                <a:lnTo>
                  <a:pt x="458" y="319"/>
                </a:lnTo>
                <a:lnTo>
                  <a:pt x="432" y="334"/>
                </a:lnTo>
                <a:lnTo>
                  <a:pt x="405" y="347"/>
                </a:lnTo>
                <a:lnTo>
                  <a:pt x="379" y="361"/>
                </a:lnTo>
                <a:lnTo>
                  <a:pt x="352" y="373"/>
                </a:lnTo>
                <a:lnTo>
                  <a:pt x="324" y="385"/>
                </a:lnTo>
                <a:lnTo>
                  <a:pt x="297" y="396"/>
                </a:lnTo>
                <a:lnTo>
                  <a:pt x="269" y="407"/>
                </a:lnTo>
                <a:lnTo>
                  <a:pt x="240" y="416"/>
                </a:lnTo>
                <a:lnTo>
                  <a:pt x="211" y="424"/>
                </a:lnTo>
                <a:lnTo>
                  <a:pt x="182" y="432"/>
                </a:lnTo>
                <a:lnTo>
                  <a:pt x="152" y="439"/>
                </a:lnTo>
                <a:lnTo>
                  <a:pt x="123" y="444"/>
                </a:lnTo>
                <a:lnTo>
                  <a:pt x="92" y="450"/>
                </a:lnTo>
                <a:lnTo>
                  <a:pt x="62" y="454"/>
                </a:lnTo>
                <a:lnTo>
                  <a:pt x="31" y="458"/>
                </a:lnTo>
                <a:lnTo>
                  <a:pt x="0" y="461"/>
                </a:lnTo>
                <a:lnTo>
                  <a:pt x="0" y="4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8" name="Freeform 1424"/>
          <p:cNvSpPr/>
          <p:nvPr/>
        </p:nvSpPr>
        <p:spPr bwMode="auto">
          <a:xfrm>
            <a:off x="1229322" y="3574860"/>
            <a:ext cx="187799" cy="1207460"/>
          </a:xfrm>
          <a:custGeom>
            <a:avLst/>
            <a:gdLst>
              <a:gd name="T0" fmla="*/ 43 w 149"/>
              <a:gd name="T1" fmla="*/ 479 h 958"/>
              <a:gd name="T2" fmla="*/ 44 w 149"/>
              <a:gd name="T3" fmla="*/ 418 h 958"/>
              <a:gd name="T4" fmla="*/ 49 w 149"/>
              <a:gd name="T5" fmla="*/ 359 h 958"/>
              <a:gd name="T6" fmla="*/ 58 w 149"/>
              <a:gd name="T7" fmla="*/ 299 h 958"/>
              <a:gd name="T8" fmla="*/ 70 w 149"/>
              <a:gd name="T9" fmla="*/ 241 h 958"/>
              <a:gd name="T10" fmla="*/ 85 w 149"/>
              <a:gd name="T11" fmla="*/ 183 h 958"/>
              <a:gd name="T12" fmla="*/ 103 w 149"/>
              <a:gd name="T13" fmla="*/ 128 h 958"/>
              <a:gd name="T14" fmla="*/ 125 w 149"/>
              <a:gd name="T15" fmla="*/ 73 h 958"/>
              <a:gd name="T16" fmla="*/ 149 w 149"/>
              <a:gd name="T17" fmla="*/ 19 h 958"/>
              <a:gd name="T18" fmla="*/ 110 w 149"/>
              <a:gd name="T19" fmla="*/ 0 h 958"/>
              <a:gd name="T20" fmla="*/ 85 w 149"/>
              <a:gd name="T21" fmla="*/ 55 h 958"/>
              <a:gd name="T22" fmla="*/ 63 w 149"/>
              <a:gd name="T23" fmla="*/ 113 h 958"/>
              <a:gd name="T24" fmla="*/ 44 w 149"/>
              <a:gd name="T25" fmla="*/ 171 h 958"/>
              <a:gd name="T26" fmla="*/ 28 w 149"/>
              <a:gd name="T27" fmla="*/ 232 h 958"/>
              <a:gd name="T28" fmla="*/ 16 w 149"/>
              <a:gd name="T29" fmla="*/ 291 h 958"/>
              <a:gd name="T30" fmla="*/ 6 w 149"/>
              <a:gd name="T31" fmla="*/ 353 h 958"/>
              <a:gd name="T32" fmla="*/ 1 w 149"/>
              <a:gd name="T33" fmla="*/ 416 h 958"/>
              <a:gd name="T34" fmla="*/ 0 w 149"/>
              <a:gd name="T35" fmla="*/ 479 h 958"/>
              <a:gd name="T36" fmla="*/ 0 w 149"/>
              <a:gd name="T37" fmla="*/ 510 h 958"/>
              <a:gd name="T38" fmla="*/ 4 w 149"/>
              <a:gd name="T39" fmla="*/ 572 h 958"/>
              <a:gd name="T40" fmla="*/ 10 w 149"/>
              <a:gd name="T41" fmla="*/ 634 h 958"/>
              <a:gd name="T42" fmla="*/ 21 w 149"/>
              <a:gd name="T43" fmla="*/ 695 h 958"/>
              <a:gd name="T44" fmla="*/ 35 w 149"/>
              <a:gd name="T45" fmla="*/ 756 h 958"/>
              <a:gd name="T46" fmla="*/ 52 w 149"/>
              <a:gd name="T47" fmla="*/ 815 h 958"/>
              <a:gd name="T48" fmla="*/ 74 w 149"/>
              <a:gd name="T49" fmla="*/ 873 h 958"/>
              <a:gd name="T50" fmla="*/ 97 w 149"/>
              <a:gd name="T51" fmla="*/ 930 h 958"/>
              <a:gd name="T52" fmla="*/ 149 w 149"/>
              <a:gd name="T53" fmla="*/ 939 h 958"/>
              <a:gd name="T54" fmla="*/ 137 w 149"/>
              <a:gd name="T55" fmla="*/ 912 h 958"/>
              <a:gd name="T56" fmla="*/ 113 w 149"/>
              <a:gd name="T57" fmla="*/ 857 h 958"/>
              <a:gd name="T58" fmla="*/ 94 w 149"/>
              <a:gd name="T59" fmla="*/ 802 h 958"/>
              <a:gd name="T60" fmla="*/ 76 w 149"/>
              <a:gd name="T61" fmla="*/ 744 h 958"/>
              <a:gd name="T62" fmla="*/ 64 w 149"/>
              <a:gd name="T63" fmla="*/ 687 h 958"/>
              <a:gd name="T64" fmla="*/ 54 w 149"/>
              <a:gd name="T65" fmla="*/ 628 h 958"/>
              <a:gd name="T66" fmla="*/ 47 w 149"/>
              <a:gd name="T67" fmla="*/ 568 h 958"/>
              <a:gd name="T68" fmla="*/ 43 w 149"/>
              <a:gd name="T69" fmla="*/ 509 h 958"/>
              <a:gd name="T70" fmla="*/ 43 w 149"/>
              <a:gd name="T71" fmla="*/ 479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9" h="958">
                <a:moveTo>
                  <a:pt x="43" y="479"/>
                </a:moveTo>
                <a:lnTo>
                  <a:pt x="43" y="479"/>
                </a:lnTo>
                <a:lnTo>
                  <a:pt x="43" y="449"/>
                </a:lnTo>
                <a:lnTo>
                  <a:pt x="44" y="418"/>
                </a:lnTo>
                <a:lnTo>
                  <a:pt x="47" y="389"/>
                </a:lnTo>
                <a:lnTo>
                  <a:pt x="49" y="359"/>
                </a:lnTo>
                <a:lnTo>
                  <a:pt x="54" y="329"/>
                </a:lnTo>
                <a:lnTo>
                  <a:pt x="58" y="299"/>
                </a:lnTo>
                <a:lnTo>
                  <a:pt x="63" y="270"/>
                </a:lnTo>
                <a:lnTo>
                  <a:pt x="70" y="241"/>
                </a:lnTo>
                <a:lnTo>
                  <a:pt x="76" y="212"/>
                </a:lnTo>
                <a:lnTo>
                  <a:pt x="85" y="183"/>
                </a:lnTo>
                <a:lnTo>
                  <a:pt x="94" y="155"/>
                </a:lnTo>
                <a:lnTo>
                  <a:pt x="103" y="128"/>
                </a:lnTo>
                <a:lnTo>
                  <a:pt x="113" y="100"/>
                </a:lnTo>
                <a:lnTo>
                  <a:pt x="125" y="73"/>
                </a:lnTo>
                <a:lnTo>
                  <a:pt x="136" y="46"/>
                </a:lnTo>
                <a:lnTo>
                  <a:pt x="149" y="19"/>
                </a:lnTo>
                <a:lnTo>
                  <a:pt x="110" y="0"/>
                </a:lnTo>
                <a:lnTo>
                  <a:pt x="110" y="0"/>
                </a:lnTo>
                <a:lnTo>
                  <a:pt x="97" y="27"/>
                </a:lnTo>
                <a:lnTo>
                  <a:pt x="85" y="55"/>
                </a:lnTo>
                <a:lnTo>
                  <a:pt x="72" y="83"/>
                </a:lnTo>
                <a:lnTo>
                  <a:pt x="63" y="113"/>
                </a:lnTo>
                <a:lnTo>
                  <a:pt x="52" y="142"/>
                </a:lnTo>
                <a:lnTo>
                  <a:pt x="44" y="171"/>
                </a:lnTo>
                <a:lnTo>
                  <a:pt x="35" y="201"/>
                </a:lnTo>
                <a:lnTo>
                  <a:pt x="28" y="232"/>
                </a:lnTo>
                <a:lnTo>
                  <a:pt x="21" y="262"/>
                </a:lnTo>
                <a:lnTo>
                  <a:pt x="16" y="291"/>
                </a:lnTo>
                <a:lnTo>
                  <a:pt x="10" y="322"/>
                </a:lnTo>
                <a:lnTo>
                  <a:pt x="6" y="353"/>
                </a:lnTo>
                <a:lnTo>
                  <a:pt x="4" y="385"/>
                </a:lnTo>
                <a:lnTo>
                  <a:pt x="1" y="416"/>
                </a:lnTo>
                <a:lnTo>
                  <a:pt x="0" y="448"/>
                </a:lnTo>
                <a:lnTo>
                  <a:pt x="0" y="479"/>
                </a:lnTo>
                <a:lnTo>
                  <a:pt x="0" y="479"/>
                </a:lnTo>
                <a:lnTo>
                  <a:pt x="0" y="510"/>
                </a:lnTo>
                <a:lnTo>
                  <a:pt x="1" y="541"/>
                </a:lnTo>
                <a:lnTo>
                  <a:pt x="4" y="572"/>
                </a:lnTo>
                <a:lnTo>
                  <a:pt x="6" y="603"/>
                </a:lnTo>
                <a:lnTo>
                  <a:pt x="10" y="634"/>
                </a:lnTo>
                <a:lnTo>
                  <a:pt x="16" y="664"/>
                </a:lnTo>
                <a:lnTo>
                  <a:pt x="21" y="695"/>
                </a:lnTo>
                <a:lnTo>
                  <a:pt x="28" y="725"/>
                </a:lnTo>
                <a:lnTo>
                  <a:pt x="35" y="756"/>
                </a:lnTo>
                <a:lnTo>
                  <a:pt x="44" y="785"/>
                </a:lnTo>
                <a:lnTo>
                  <a:pt x="52" y="815"/>
                </a:lnTo>
                <a:lnTo>
                  <a:pt x="63" y="844"/>
                </a:lnTo>
                <a:lnTo>
                  <a:pt x="74" y="873"/>
                </a:lnTo>
                <a:lnTo>
                  <a:pt x="85" y="902"/>
                </a:lnTo>
                <a:lnTo>
                  <a:pt x="97" y="930"/>
                </a:lnTo>
                <a:lnTo>
                  <a:pt x="110" y="958"/>
                </a:lnTo>
                <a:lnTo>
                  <a:pt x="149" y="939"/>
                </a:lnTo>
                <a:lnTo>
                  <a:pt x="149" y="939"/>
                </a:lnTo>
                <a:lnTo>
                  <a:pt x="137" y="912"/>
                </a:lnTo>
                <a:lnTo>
                  <a:pt x="125" y="885"/>
                </a:lnTo>
                <a:lnTo>
                  <a:pt x="113" y="857"/>
                </a:lnTo>
                <a:lnTo>
                  <a:pt x="103" y="830"/>
                </a:lnTo>
                <a:lnTo>
                  <a:pt x="94" y="802"/>
                </a:lnTo>
                <a:lnTo>
                  <a:pt x="85" y="773"/>
                </a:lnTo>
                <a:lnTo>
                  <a:pt x="76" y="744"/>
                </a:lnTo>
                <a:lnTo>
                  <a:pt x="70" y="715"/>
                </a:lnTo>
                <a:lnTo>
                  <a:pt x="64" y="687"/>
                </a:lnTo>
                <a:lnTo>
                  <a:pt x="58" y="657"/>
                </a:lnTo>
                <a:lnTo>
                  <a:pt x="54" y="628"/>
                </a:lnTo>
                <a:lnTo>
                  <a:pt x="49" y="598"/>
                </a:lnTo>
                <a:lnTo>
                  <a:pt x="47" y="568"/>
                </a:lnTo>
                <a:lnTo>
                  <a:pt x="44" y="538"/>
                </a:lnTo>
                <a:lnTo>
                  <a:pt x="43" y="509"/>
                </a:lnTo>
                <a:lnTo>
                  <a:pt x="43" y="479"/>
                </a:lnTo>
                <a:lnTo>
                  <a:pt x="43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59" name="Picture 142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11" y="3654265"/>
            <a:ext cx="975548" cy="10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" name="Picture 142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90" y="4172289"/>
            <a:ext cx="403327" cy="4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1" name="Picture 142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3963063"/>
            <a:ext cx="485253" cy="4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2" name="Picture 142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90" y="3698379"/>
            <a:ext cx="403327" cy="48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" name="Picture 142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93" y="4406722"/>
            <a:ext cx="50416" cy="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" name="Picture 143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03" y="4406722"/>
            <a:ext cx="50416" cy="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" name="Picture 143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2" y="3906345"/>
            <a:ext cx="71843" cy="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" name="Picture 143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49" y="3925251"/>
            <a:ext cx="102092" cy="5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7" name="Picture 143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03" y="3911386"/>
            <a:ext cx="107134" cy="53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8" name="Picture 143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95" y="3654265"/>
            <a:ext cx="438618" cy="2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" name="Picture 143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2" y="3656786"/>
            <a:ext cx="460045" cy="28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" name="Freeform 1436"/>
          <p:cNvSpPr/>
          <p:nvPr/>
        </p:nvSpPr>
        <p:spPr bwMode="auto">
          <a:xfrm>
            <a:off x="2216213" y="3787867"/>
            <a:ext cx="782707" cy="782707"/>
          </a:xfrm>
          <a:custGeom>
            <a:avLst/>
            <a:gdLst>
              <a:gd name="T0" fmla="*/ 305 w 621"/>
              <a:gd name="T1" fmla="*/ 621 h 621"/>
              <a:gd name="T2" fmla="*/ 264 w 621"/>
              <a:gd name="T3" fmla="*/ 616 h 621"/>
              <a:gd name="T4" fmla="*/ 225 w 621"/>
              <a:gd name="T5" fmla="*/ 608 h 621"/>
              <a:gd name="T6" fmla="*/ 187 w 621"/>
              <a:gd name="T7" fmla="*/ 595 h 621"/>
              <a:gd name="T8" fmla="*/ 151 w 621"/>
              <a:gd name="T9" fmla="*/ 576 h 621"/>
              <a:gd name="T10" fmla="*/ 135 w 621"/>
              <a:gd name="T11" fmla="*/ 565 h 621"/>
              <a:gd name="T12" fmla="*/ 103 w 621"/>
              <a:gd name="T13" fmla="*/ 541 h 621"/>
              <a:gd name="T14" fmla="*/ 75 w 621"/>
              <a:gd name="T15" fmla="*/ 513 h 621"/>
              <a:gd name="T16" fmla="*/ 51 w 621"/>
              <a:gd name="T17" fmla="*/ 481 h 621"/>
              <a:gd name="T18" fmla="*/ 41 w 621"/>
              <a:gd name="T19" fmla="*/ 464 h 621"/>
              <a:gd name="T20" fmla="*/ 22 w 621"/>
              <a:gd name="T21" fmla="*/ 427 h 621"/>
              <a:gd name="T22" fmla="*/ 10 w 621"/>
              <a:gd name="T23" fmla="*/ 390 h 621"/>
              <a:gd name="T24" fmla="*/ 2 w 621"/>
              <a:gd name="T25" fmla="*/ 351 h 621"/>
              <a:gd name="T26" fmla="*/ 0 w 621"/>
              <a:gd name="T27" fmla="*/ 310 h 621"/>
              <a:gd name="T28" fmla="*/ 1 w 621"/>
              <a:gd name="T29" fmla="*/ 279 h 621"/>
              <a:gd name="T30" fmla="*/ 13 w 621"/>
              <a:gd name="T31" fmla="*/ 220 h 621"/>
              <a:gd name="T32" fmla="*/ 35 w 621"/>
              <a:gd name="T33" fmla="*/ 166 h 621"/>
              <a:gd name="T34" fmla="*/ 68 w 621"/>
              <a:gd name="T35" fmla="*/ 114 h 621"/>
              <a:gd name="T36" fmla="*/ 90 w 621"/>
              <a:gd name="T37" fmla="*/ 91 h 621"/>
              <a:gd name="T38" fmla="*/ 136 w 621"/>
              <a:gd name="T39" fmla="*/ 54 h 621"/>
              <a:gd name="T40" fmla="*/ 187 w 621"/>
              <a:gd name="T41" fmla="*/ 25 h 621"/>
              <a:gd name="T42" fmla="*/ 244 w 621"/>
              <a:gd name="T43" fmla="*/ 6 h 621"/>
              <a:gd name="T44" fmla="*/ 305 w 621"/>
              <a:gd name="T45" fmla="*/ 0 h 621"/>
              <a:gd name="T46" fmla="*/ 311 w 621"/>
              <a:gd name="T47" fmla="*/ 0 h 621"/>
              <a:gd name="T48" fmla="*/ 352 w 621"/>
              <a:gd name="T49" fmla="*/ 2 h 621"/>
              <a:gd name="T50" fmla="*/ 392 w 621"/>
              <a:gd name="T51" fmla="*/ 10 h 621"/>
              <a:gd name="T52" fmla="*/ 430 w 621"/>
              <a:gd name="T53" fmla="*/ 24 h 621"/>
              <a:gd name="T54" fmla="*/ 467 w 621"/>
              <a:gd name="T55" fmla="*/ 41 h 621"/>
              <a:gd name="T56" fmla="*/ 499 w 621"/>
              <a:gd name="T57" fmla="*/ 64 h 621"/>
              <a:gd name="T58" fmla="*/ 530 w 621"/>
              <a:gd name="T59" fmla="*/ 91 h 621"/>
              <a:gd name="T60" fmla="*/ 557 w 621"/>
              <a:gd name="T61" fmla="*/ 121 h 621"/>
              <a:gd name="T62" fmla="*/ 579 w 621"/>
              <a:gd name="T63" fmla="*/ 156 h 621"/>
              <a:gd name="T64" fmla="*/ 588 w 621"/>
              <a:gd name="T65" fmla="*/ 174 h 621"/>
              <a:gd name="T66" fmla="*/ 604 w 621"/>
              <a:gd name="T67" fmla="*/ 211 h 621"/>
              <a:gd name="T68" fmla="*/ 614 w 621"/>
              <a:gd name="T69" fmla="*/ 249 h 621"/>
              <a:gd name="T70" fmla="*/ 619 w 621"/>
              <a:gd name="T71" fmla="*/ 290 h 621"/>
              <a:gd name="T72" fmla="*/ 621 w 621"/>
              <a:gd name="T73" fmla="*/ 310 h 621"/>
              <a:gd name="T74" fmla="*/ 614 w 621"/>
              <a:gd name="T75" fmla="*/ 372 h 621"/>
              <a:gd name="T76" fmla="*/ 596 w 621"/>
              <a:gd name="T77" fmla="*/ 430 h 621"/>
              <a:gd name="T78" fmla="*/ 568 w 621"/>
              <a:gd name="T79" fmla="*/ 483 h 621"/>
              <a:gd name="T80" fmla="*/ 530 w 621"/>
              <a:gd name="T81" fmla="*/ 529 h 621"/>
              <a:gd name="T82" fmla="*/ 484 w 621"/>
              <a:gd name="T83" fmla="*/ 567 h 621"/>
              <a:gd name="T84" fmla="*/ 432 w 621"/>
              <a:gd name="T85" fmla="*/ 595 h 621"/>
              <a:gd name="T86" fmla="*/ 373 w 621"/>
              <a:gd name="T87" fmla="*/ 614 h 621"/>
              <a:gd name="T88" fmla="*/ 311 w 621"/>
              <a:gd name="T89" fmla="*/ 62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1" h="621">
                <a:moveTo>
                  <a:pt x="305" y="621"/>
                </a:moveTo>
                <a:lnTo>
                  <a:pt x="305" y="621"/>
                </a:lnTo>
                <a:lnTo>
                  <a:pt x="284" y="619"/>
                </a:lnTo>
                <a:lnTo>
                  <a:pt x="264" y="616"/>
                </a:lnTo>
                <a:lnTo>
                  <a:pt x="244" y="614"/>
                </a:lnTo>
                <a:lnTo>
                  <a:pt x="225" y="608"/>
                </a:lnTo>
                <a:lnTo>
                  <a:pt x="206" y="602"/>
                </a:lnTo>
                <a:lnTo>
                  <a:pt x="187" y="595"/>
                </a:lnTo>
                <a:lnTo>
                  <a:pt x="168" y="587"/>
                </a:lnTo>
                <a:lnTo>
                  <a:pt x="151" y="576"/>
                </a:lnTo>
                <a:lnTo>
                  <a:pt x="151" y="576"/>
                </a:lnTo>
                <a:lnTo>
                  <a:pt x="135" y="565"/>
                </a:lnTo>
                <a:lnTo>
                  <a:pt x="118" y="554"/>
                </a:lnTo>
                <a:lnTo>
                  <a:pt x="103" y="541"/>
                </a:lnTo>
                <a:lnTo>
                  <a:pt x="89" y="527"/>
                </a:lnTo>
                <a:lnTo>
                  <a:pt x="75" y="513"/>
                </a:lnTo>
                <a:lnTo>
                  <a:pt x="63" y="498"/>
                </a:lnTo>
                <a:lnTo>
                  <a:pt x="51" y="481"/>
                </a:lnTo>
                <a:lnTo>
                  <a:pt x="41" y="464"/>
                </a:lnTo>
                <a:lnTo>
                  <a:pt x="41" y="464"/>
                </a:lnTo>
                <a:lnTo>
                  <a:pt x="32" y="446"/>
                </a:lnTo>
                <a:lnTo>
                  <a:pt x="22" y="427"/>
                </a:lnTo>
                <a:lnTo>
                  <a:pt x="16" y="409"/>
                </a:lnTo>
                <a:lnTo>
                  <a:pt x="10" y="390"/>
                </a:lnTo>
                <a:lnTo>
                  <a:pt x="6" y="371"/>
                </a:lnTo>
                <a:lnTo>
                  <a:pt x="2" y="351"/>
                </a:lnTo>
                <a:lnTo>
                  <a:pt x="1" y="330"/>
                </a:lnTo>
                <a:lnTo>
                  <a:pt x="0" y="310"/>
                </a:lnTo>
                <a:lnTo>
                  <a:pt x="0" y="310"/>
                </a:lnTo>
                <a:lnTo>
                  <a:pt x="1" y="279"/>
                </a:lnTo>
                <a:lnTo>
                  <a:pt x="5" y="249"/>
                </a:lnTo>
                <a:lnTo>
                  <a:pt x="13" y="220"/>
                </a:lnTo>
                <a:lnTo>
                  <a:pt x="22" y="193"/>
                </a:lnTo>
                <a:lnTo>
                  <a:pt x="35" y="166"/>
                </a:lnTo>
                <a:lnTo>
                  <a:pt x="51" y="140"/>
                </a:lnTo>
                <a:lnTo>
                  <a:pt x="68" y="114"/>
                </a:lnTo>
                <a:lnTo>
                  <a:pt x="90" y="91"/>
                </a:lnTo>
                <a:lnTo>
                  <a:pt x="90" y="91"/>
                </a:lnTo>
                <a:lnTo>
                  <a:pt x="112" y="71"/>
                </a:lnTo>
                <a:lnTo>
                  <a:pt x="136" y="54"/>
                </a:lnTo>
                <a:lnTo>
                  <a:pt x="162" y="37"/>
                </a:lnTo>
                <a:lnTo>
                  <a:pt x="187" y="25"/>
                </a:lnTo>
                <a:lnTo>
                  <a:pt x="216" y="14"/>
                </a:lnTo>
                <a:lnTo>
                  <a:pt x="244" y="6"/>
                </a:lnTo>
                <a:lnTo>
                  <a:pt x="274" y="2"/>
                </a:lnTo>
                <a:lnTo>
                  <a:pt x="305" y="0"/>
                </a:lnTo>
                <a:lnTo>
                  <a:pt x="311" y="0"/>
                </a:lnTo>
                <a:lnTo>
                  <a:pt x="311" y="0"/>
                </a:lnTo>
                <a:lnTo>
                  <a:pt x="332" y="1"/>
                </a:lnTo>
                <a:lnTo>
                  <a:pt x="352" y="2"/>
                </a:lnTo>
                <a:lnTo>
                  <a:pt x="372" y="6"/>
                </a:lnTo>
                <a:lnTo>
                  <a:pt x="392" y="10"/>
                </a:lnTo>
                <a:lnTo>
                  <a:pt x="411" y="17"/>
                </a:lnTo>
                <a:lnTo>
                  <a:pt x="430" y="24"/>
                </a:lnTo>
                <a:lnTo>
                  <a:pt x="448" y="32"/>
                </a:lnTo>
                <a:lnTo>
                  <a:pt x="467" y="41"/>
                </a:lnTo>
                <a:lnTo>
                  <a:pt x="483" y="52"/>
                </a:lnTo>
                <a:lnTo>
                  <a:pt x="499" y="64"/>
                </a:lnTo>
                <a:lnTo>
                  <a:pt x="515" y="78"/>
                </a:lnTo>
                <a:lnTo>
                  <a:pt x="530" y="91"/>
                </a:lnTo>
                <a:lnTo>
                  <a:pt x="544" y="106"/>
                </a:lnTo>
                <a:lnTo>
                  <a:pt x="557" y="121"/>
                </a:lnTo>
                <a:lnTo>
                  <a:pt x="568" y="139"/>
                </a:lnTo>
                <a:lnTo>
                  <a:pt x="579" y="156"/>
                </a:lnTo>
                <a:lnTo>
                  <a:pt x="579" y="156"/>
                </a:lnTo>
                <a:lnTo>
                  <a:pt x="588" y="174"/>
                </a:lnTo>
                <a:lnTo>
                  <a:pt x="598" y="193"/>
                </a:lnTo>
                <a:lnTo>
                  <a:pt x="604" y="211"/>
                </a:lnTo>
                <a:lnTo>
                  <a:pt x="610" y="230"/>
                </a:lnTo>
                <a:lnTo>
                  <a:pt x="614" y="249"/>
                </a:lnTo>
                <a:lnTo>
                  <a:pt x="618" y="270"/>
                </a:lnTo>
                <a:lnTo>
                  <a:pt x="619" y="290"/>
                </a:lnTo>
                <a:lnTo>
                  <a:pt x="621" y="310"/>
                </a:lnTo>
                <a:lnTo>
                  <a:pt x="621" y="310"/>
                </a:lnTo>
                <a:lnTo>
                  <a:pt x="619" y="341"/>
                </a:lnTo>
                <a:lnTo>
                  <a:pt x="614" y="372"/>
                </a:lnTo>
                <a:lnTo>
                  <a:pt x="607" y="402"/>
                </a:lnTo>
                <a:lnTo>
                  <a:pt x="596" y="430"/>
                </a:lnTo>
                <a:lnTo>
                  <a:pt x="583" y="457"/>
                </a:lnTo>
                <a:lnTo>
                  <a:pt x="568" y="483"/>
                </a:lnTo>
                <a:lnTo>
                  <a:pt x="550" y="507"/>
                </a:lnTo>
                <a:lnTo>
                  <a:pt x="530" y="529"/>
                </a:lnTo>
                <a:lnTo>
                  <a:pt x="508" y="549"/>
                </a:lnTo>
                <a:lnTo>
                  <a:pt x="484" y="567"/>
                </a:lnTo>
                <a:lnTo>
                  <a:pt x="459" y="583"/>
                </a:lnTo>
                <a:lnTo>
                  <a:pt x="432" y="595"/>
                </a:lnTo>
                <a:lnTo>
                  <a:pt x="403" y="606"/>
                </a:lnTo>
                <a:lnTo>
                  <a:pt x="373" y="614"/>
                </a:lnTo>
                <a:lnTo>
                  <a:pt x="342" y="619"/>
                </a:lnTo>
                <a:lnTo>
                  <a:pt x="311" y="621"/>
                </a:lnTo>
                <a:lnTo>
                  <a:pt x="305" y="6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1" name="Freeform 1437"/>
          <p:cNvSpPr/>
          <p:nvPr/>
        </p:nvSpPr>
        <p:spPr bwMode="auto">
          <a:xfrm>
            <a:off x="2204870" y="3776524"/>
            <a:ext cx="804134" cy="804133"/>
          </a:xfrm>
          <a:custGeom>
            <a:avLst/>
            <a:gdLst>
              <a:gd name="T0" fmla="*/ 295 w 638"/>
              <a:gd name="T1" fmla="*/ 620 h 638"/>
              <a:gd name="T2" fmla="*/ 218 w 638"/>
              <a:gd name="T3" fmla="*/ 604 h 638"/>
              <a:gd name="T4" fmla="*/ 164 w 638"/>
              <a:gd name="T5" fmla="*/ 578 h 638"/>
              <a:gd name="T6" fmla="*/ 103 w 638"/>
              <a:gd name="T7" fmla="*/ 531 h 638"/>
              <a:gd name="T8" fmla="*/ 57 w 638"/>
              <a:gd name="T9" fmla="*/ 469 h 638"/>
              <a:gd name="T10" fmla="*/ 33 w 638"/>
              <a:gd name="T11" fmla="*/ 415 h 638"/>
              <a:gd name="T12" fmla="*/ 18 w 638"/>
              <a:gd name="T13" fmla="*/ 339 h 638"/>
              <a:gd name="T14" fmla="*/ 22 w 638"/>
              <a:gd name="T15" fmla="*/ 260 h 638"/>
              <a:gd name="T16" fmla="*/ 67 w 638"/>
              <a:gd name="T17" fmla="*/ 153 h 638"/>
              <a:gd name="T18" fmla="*/ 126 w 638"/>
              <a:gd name="T19" fmla="*/ 87 h 638"/>
              <a:gd name="T20" fmla="*/ 227 w 638"/>
              <a:gd name="T21" fmla="*/ 31 h 638"/>
              <a:gd name="T22" fmla="*/ 314 w 638"/>
              <a:gd name="T23" fmla="*/ 17 h 638"/>
              <a:gd name="T24" fmla="*/ 320 w 638"/>
              <a:gd name="T25" fmla="*/ 17 h 638"/>
              <a:gd name="T26" fmla="*/ 399 w 638"/>
              <a:gd name="T27" fmla="*/ 27 h 638"/>
              <a:gd name="T28" fmla="*/ 472 w 638"/>
              <a:gd name="T29" fmla="*/ 58 h 638"/>
              <a:gd name="T30" fmla="*/ 532 w 638"/>
              <a:gd name="T31" fmla="*/ 106 h 638"/>
              <a:gd name="T32" fmla="*/ 581 w 638"/>
              <a:gd name="T33" fmla="*/ 169 h 638"/>
              <a:gd name="T34" fmla="*/ 605 w 638"/>
              <a:gd name="T35" fmla="*/ 223 h 638"/>
              <a:gd name="T36" fmla="*/ 620 w 638"/>
              <a:gd name="T37" fmla="*/ 299 h 638"/>
              <a:gd name="T38" fmla="*/ 615 w 638"/>
              <a:gd name="T39" fmla="*/ 380 h 638"/>
              <a:gd name="T40" fmla="*/ 570 w 638"/>
              <a:gd name="T41" fmla="*/ 488 h 638"/>
              <a:gd name="T42" fmla="*/ 489 w 638"/>
              <a:gd name="T43" fmla="*/ 569 h 638"/>
              <a:gd name="T44" fmla="*/ 381 w 638"/>
              <a:gd name="T45" fmla="*/ 615 h 638"/>
              <a:gd name="T46" fmla="*/ 320 w 638"/>
              <a:gd name="T47" fmla="*/ 621 h 638"/>
              <a:gd name="T48" fmla="*/ 314 w 638"/>
              <a:gd name="T49" fmla="*/ 638 h 638"/>
              <a:gd name="T50" fmla="*/ 320 w 638"/>
              <a:gd name="T51" fmla="*/ 638 h 638"/>
              <a:gd name="T52" fmla="*/ 415 w 638"/>
              <a:gd name="T53" fmla="*/ 623 h 638"/>
              <a:gd name="T54" fmla="*/ 522 w 638"/>
              <a:gd name="T55" fmla="*/ 565 h 638"/>
              <a:gd name="T56" fmla="*/ 598 w 638"/>
              <a:gd name="T57" fmla="*/ 470 h 638"/>
              <a:gd name="T58" fmla="*/ 636 w 638"/>
              <a:gd name="T59" fmla="*/ 351 h 638"/>
              <a:gd name="T60" fmla="*/ 636 w 638"/>
              <a:gd name="T61" fmla="*/ 299 h 638"/>
              <a:gd name="T62" fmla="*/ 620 w 638"/>
              <a:gd name="T63" fmla="*/ 218 h 638"/>
              <a:gd name="T64" fmla="*/ 596 w 638"/>
              <a:gd name="T65" fmla="*/ 161 h 638"/>
              <a:gd name="T66" fmla="*/ 544 w 638"/>
              <a:gd name="T67" fmla="*/ 95 h 638"/>
              <a:gd name="T68" fmla="*/ 480 w 638"/>
              <a:gd name="T69" fmla="*/ 44 h 638"/>
              <a:gd name="T70" fmla="*/ 403 w 638"/>
              <a:gd name="T71" fmla="*/ 13 h 638"/>
              <a:gd name="T72" fmla="*/ 320 w 638"/>
              <a:gd name="T73" fmla="*/ 0 h 638"/>
              <a:gd name="T74" fmla="*/ 314 w 638"/>
              <a:gd name="T75" fmla="*/ 0 h 638"/>
              <a:gd name="T76" fmla="*/ 193 w 638"/>
              <a:gd name="T77" fmla="*/ 26 h 638"/>
              <a:gd name="T78" fmla="*/ 92 w 638"/>
              <a:gd name="T79" fmla="*/ 95 h 638"/>
              <a:gd name="T80" fmla="*/ 37 w 638"/>
              <a:gd name="T81" fmla="*/ 171 h 638"/>
              <a:gd name="T82" fmla="*/ 2 w 638"/>
              <a:gd name="T83" fmla="*/ 288 h 638"/>
              <a:gd name="T84" fmla="*/ 3 w 638"/>
              <a:gd name="T85" fmla="*/ 361 h 638"/>
              <a:gd name="T86" fmla="*/ 25 w 638"/>
              <a:gd name="T87" fmla="*/ 441 h 638"/>
              <a:gd name="T88" fmla="*/ 53 w 638"/>
              <a:gd name="T89" fmla="*/ 495 h 638"/>
              <a:gd name="T90" fmla="*/ 107 w 638"/>
              <a:gd name="T91" fmla="*/ 557 h 638"/>
              <a:gd name="T92" fmla="*/ 156 w 638"/>
              <a:gd name="T93" fmla="*/ 592 h 638"/>
              <a:gd name="T94" fmla="*/ 231 w 638"/>
              <a:gd name="T95" fmla="*/ 625 h 638"/>
              <a:gd name="T96" fmla="*/ 314 w 638"/>
              <a:gd name="T97" fmla="*/ 63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38">
                <a:moveTo>
                  <a:pt x="314" y="630"/>
                </a:moveTo>
                <a:lnTo>
                  <a:pt x="314" y="621"/>
                </a:lnTo>
                <a:lnTo>
                  <a:pt x="314" y="621"/>
                </a:lnTo>
                <a:lnTo>
                  <a:pt x="295" y="620"/>
                </a:lnTo>
                <a:lnTo>
                  <a:pt x="274" y="617"/>
                </a:lnTo>
                <a:lnTo>
                  <a:pt x="256" y="615"/>
                </a:lnTo>
                <a:lnTo>
                  <a:pt x="235" y="609"/>
                </a:lnTo>
                <a:lnTo>
                  <a:pt x="218" y="604"/>
                </a:lnTo>
                <a:lnTo>
                  <a:pt x="199" y="596"/>
                </a:lnTo>
                <a:lnTo>
                  <a:pt x="181" y="588"/>
                </a:lnTo>
                <a:lnTo>
                  <a:pt x="164" y="578"/>
                </a:lnTo>
                <a:lnTo>
                  <a:pt x="164" y="578"/>
                </a:lnTo>
                <a:lnTo>
                  <a:pt x="148" y="567"/>
                </a:lnTo>
                <a:lnTo>
                  <a:pt x="133" y="557"/>
                </a:lnTo>
                <a:lnTo>
                  <a:pt x="118" y="544"/>
                </a:lnTo>
                <a:lnTo>
                  <a:pt x="103" y="531"/>
                </a:lnTo>
                <a:lnTo>
                  <a:pt x="91" y="516"/>
                </a:lnTo>
                <a:lnTo>
                  <a:pt x="79" y="501"/>
                </a:lnTo>
                <a:lnTo>
                  <a:pt x="67" y="485"/>
                </a:lnTo>
                <a:lnTo>
                  <a:pt x="57" y="469"/>
                </a:lnTo>
                <a:lnTo>
                  <a:pt x="57" y="469"/>
                </a:lnTo>
                <a:lnTo>
                  <a:pt x="48" y="451"/>
                </a:lnTo>
                <a:lnTo>
                  <a:pt x="40" y="434"/>
                </a:lnTo>
                <a:lnTo>
                  <a:pt x="33" y="415"/>
                </a:lnTo>
                <a:lnTo>
                  <a:pt x="27" y="397"/>
                </a:lnTo>
                <a:lnTo>
                  <a:pt x="22" y="377"/>
                </a:lnTo>
                <a:lnTo>
                  <a:pt x="19" y="358"/>
                </a:lnTo>
                <a:lnTo>
                  <a:pt x="18" y="339"/>
                </a:lnTo>
                <a:lnTo>
                  <a:pt x="17" y="319"/>
                </a:lnTo>
                <a:lnTo>
                  <a:pt x="17" y="319"/>
                </a:lnTo>
                <a:lnTo>
                  <a:pt x="18" y="289"/>
                </a:lnTo>
                <a:lnTo>
                  <a:pt x="22" y="260"/>
                </a:lnTo>
                <a:lnTo>
                  <a:pt x="29" y="231"/>
                </a:lnTo>
                <a:lnTo>
                  <a:pt x="40" y="204"/>
                </a:lnTo>
                <a:lnTo>
                  <a:pt x="52" y="177"/>
                </a:lnTo>
                <a:lnTo>
                  <a:pt x="67" y="153"/>
                </a:lnTo>
                <a:lnTo>
                  <a:pt x="84" y="129"/>
                </a:lnTo>
                <a:lnTo>
                  <a:pt x="104" y="107"/>
                </a:lnTo>
                <a:lnTo>
                  <a:pt x="104" y="107"/>
                </a:lnTo>
                <a:lnTo>
                  <a:pt x="126" y="87"/>
                </a:lnTo>
                <a:lnTo>
                  <a:pt x="149" y="69"/>
                </a:lnTo>
                <a:lnTo>
                  <a:pt x="175" y="54"/>
                </a:lnTo>
                <a:lnTo>
                  <a:pt x="200" y="41"/>
                </a:lnTo>
                <a:lnTo>
                  <a:pt x="227" y="31"/>
                </a:lnTo>
                <a:lnTo>
                  <a:pt x="256" y="23"/>
                </a:lnTo>
                <a:lnTo>
                  <a:pt x="284" y="19"/>
                </a:lnTo>
                <a:lnTo>
                  <a:pt x="314" y="17"/>
                </a:lnTo>
                <a:lnTo>
                  <a:pt x="314" y="17"/>
                </a:lnTo>
                <a:lnTo>
                  <a:pt x="320" y="17"/>
                </a:lnTo>
                <a:lnTo>
                  <a:pt x="320" y="9"/>
                </a:lnTo>
                <a:lnTo>
                  <a:pt x="320" y="17"/>
                </a:lnTo>
                <a:lnTo>
                  <a:pt x="320" y="17"/>
                </a:lnTo>
                <a:lnTo>
                  <a:pt x="341" y="18"/>
                </a:lnTo>
                <a:lnTo>
                  <a:pt x="360" y="19"/>
                </a:lnTo>
                <a:lnTo>
                  <a:pt x="380" y="23"/>
                </a:lnTo>
                <a:lnTo>
                  <a:pt x="399" y="27"/>
                </a:lnTo>
                <a:lnTo>
                  <a:pt x="418" y="33"/>
                </a:lnTo>
                <a:lnTo>
                  <a:pt x="436" y="41"/>
                </a:lnTo>
                <a:lnTo>
                  <a:pt x="454" y="49"/>
                </a:lnTo>
                <a:lnTo>
                  <a:pt x="472" y="58"/>
                </a:lnTo>
                <a:lnTo>
                  <a:pt x="488" y="68"/>
                </a:lnTo>
                <a:lnTo>
                  <a:pt x="504" y="80"/>
                </a:lnTo>
                <a:lnTo>
                  <a:pt x="519" y="92"/>
                </a:lnTo>
                <a:lnTo>
                  <a:pt x="532" y="106"/>
                </a:lnTo>
                <a:lnTo>
                  <a:pt x="546" y="121"/>
                </a:lnTo>
                <a:lnTo>
                  <a:pt x="559" y="135"/>
                </a:lnTo>
                <a:lnTo>
                  <a:pt x="570" y="152"/>
                </a:lnTo>
                <a:lnTo>
                  <a:pt x="581" y="169"/>
                </a:lnTo>
                <a:lnTo>
                  <a:pt x="581" y="169"/>
                </a:lnTo>
                <a:lnTo>
                  <a:pt x="590" y="187"/>
                </a:lnTo>
                <a:lnTo>
                  <a:pt x="598" y="204"/>
                </a:lnTo>
                <a:lnTo>
                  <a:pt x="605" y="223"/>
                </a:lnTo>
                <a:lnTo>
                  <a:pt x="611" y="241"/>
                </a:lnTo>
                <a:lnTo>
                  <a:pt x="616" y="261"/>
                </a:lnTo>
                <a:lnTo>
                  <a:pt x="619" y="280"/>
                </a:lnTo>
                <a:lnTo>
                  <a:pt x="620" y="299"/>
                </a:lnTo>
                <a:lnTo>
                  <a:pt x="621" y="319"/>
                </a:lnTo>
                <a:lnTo>
                  <a:pt x="621" y="319"/>
                </a:lnTo>
                <a:lnTo>
                  <a:pt x="620" y="350"/>
                </a:lnTo>
                <a:lnTo>
                  <a:pt x="615" y="380"/>
                </a:lnTo>
                <a:lnTo>
                  <a:pt x="608" y="408"/>
                </a:lnTo>
                <a:lnTo>
                  <a:pt x="597" y="436"/>
                </a:lnTo>
                <a:lnTo>
                  <a:pt x="585" y="462"/>
                </a:lnTo>
                <a:lnTo>
                  <a:pt x="570" y="488"/>
                </a:lnTo>
                <a:lnTo>
                  <a:pt x="553" y="511"/>
                </a:lnTo>
                <a:lnTo>
                  <a:pt x="534" y="532"/>
                </a:lnTo>
                <a:lnTo>
                  <a:pt x="512" y="551"/>
                </a:lnTo>
                <a:lnTo>
                  <a:pt x="489" y="569"/>
                </a:lnTo>
                <a:lnTo>
                  <a:pt x="463" y="584"/>
                </a:lnTo>
                <a:lnTo>
                  <a:pt x="438" y="597"/>
                </a:lnTo>
                <a:lnTo>
                  <a:pt x="409" y="608"/>
                </a:lnTo>
                <a:lnTo>
                  <a:pt x="381" y="615"/>
                </a:lnTo>
                <a:lnTo>
                  <a:pt x="351" y="620"/>
                </a:lnTo>
                <a:lnTo>
                  <a:pt x="320" y="621"/>
                </a:lnTo>
                <a:lnTo>
                  <a:pt x="320" y="630"/>
                </a:lnTo>
                <a:lnTo>
                  <a:pt x="320" y="621"/>
                </a:lnTo>
                <a:lnTo>
                  <a:pt x="314" y="621"/>
                </a:lnTo>
                <a:lnTo>
                  <a:pt x="314" y="621"/>
                </a:lnTo>
                <a:lnTo>
                  <a:pt x="314" y="630"/>
                </a:lnTo>
                <a:lnTo>
                  <a:pt x="314" y="638"/>
                </a:lnTo>
                <a:lnTo>
                  <a:pt x="320" y="638"/>
                </a:lnTo>
                <a:lnTo>
                  <a:pt x="320" y="638"/>
                </a:lnTo>
                <a:lnTo>
                  <a:pt x="320" y="638"/>
                </a:lnTo>
                <a:lnTo>
                  <a:pt x="320" y="638"/>
                </a:lnTo>
                <a:lnTo>
                  <a:pt x="337" y="636"/>
                </a:lnTo>
                <a:lnTo>
                  <a:pt x="353" y="636"/>
                </a:lnTo>
                <a:lnTo>
                  <a:pt x="384" y="631"/>
                </a:lnTo>
                <a:lnTo>
                  <a:pt x="415" y="623"/>
                </a:lnTo>
                <a:lnTo>
                  <a:pt x="443" y="612"/>
                </a:lnTo>
                <a:lnTo>
                  <a:pt x="472" y="598"/>
                </a:lnTo>
                <a:lnTo>
                  <a:pt x="497" y="582"/>
                </a:lnTo>
                <a:lnTo>
                  <a:pt x="522" y="565"/>
                </a:lnTo>
                <a:lnTo>
                  <a:pt x="544" y="543"/>
                </a:lnTo>
                <a:lnTo>
                  <a:pt x="565" y="522"/>
                </a:lnTo>
                <a:lnTo>
                  <a:pt x="584" y="496"/>
                </a:lnTo>
                <a:lnTo>
                  <a:pt x="598" y="470"/>
                </a:lnTo>
                <a:lnTo>
                  <a:pt x="612" y="442"/>
                </a:lnTo>
                <a:lnTo>
                  <a:pt x="623" y="414"/>
                </a:lnTo>
                <a:lnTo>
                  <a:pt x="631" y="382"/>
                </a:lnTo>
                <a:lnTo>
                  <a:pt x="636" y="351"/>
                </a:lnTo>
                <a:lnTo>
                  <a:pt x="638" y="335"/>
                </a:lnTo>
                <a:lnTo>
                  <a:pt x="638" y="319"/>
                </a:lnTo>
                <a:lnTo>
                  <a:pt x="638" y="319"/>
                </a:lnTo>
                <a:lnTo>
                  <a:pt x="636" y="299"/>
                </a:lnTo>
                <a:lnTo>
                  <a:pt x="635" y="277"/>
                </a:lnTo>
                <a:lnTo>
                  <a:pt x="631" y="257"/>
                </a:lnTo>
                <a:lnTo>
                  <a:pt x="627" y="237"/>
                </a:lnTo>
                <a:lnTo>
                  <a:pt x="620" y="218"/>
                </a:lnTo>
                <a:lnTo>
                  <a:pt x="613" y="198"/>
                </a:lnTo>
                <a:lnTo>
                  <a:pt x="605" y="179"/>
                </a:lnTo>
                <a:lnTo>
                  <a:pt x="596" y="161"/>
                </a:lnTo>
                <a:lnTo>
                  <a:pt x="596" y="161"/>
                </a:lnTo>
                <a:lnTo>
                  <a:pt x="584" y="144"/>
                </a:lnTo>
                <a:lnTo>
                  <a:pt x="571" y="126"/>
                </a:lnTo>
                <a:lnTo>
                  <a:pt x="558" y="110"/>
                </a:lnTo>
                <a:lnTo>
                  <a:pt x="544" y="95"/>
                </a:lnTo>
                <a:lnTo>
                  <a:pt x="530" y="80"/>
                </a:lnTo>
                <a:lnTo>
                  <a:pt x="513" y="67"/>
                </a:lnTo>
                <a:lnTo>
                  <a:pt x="497" y="54"/>
                </a:lnTo>
                <a:lnTo>
                  <a:pt x="480" y="44"/>
                </a:lnTo>
                <a:lnTo>
                  <a:pt x="461" y="34"/>
                </a:lnTo>
                <a:lnTo>
                  <a:pt x="442" y="26"/>
                </a:lnTo>
                <a:lnTo>
                  <a:pt x="423" y="18"/>
                </a:lnTo>
                <a:lnTo>
                  <a:pt x="403" y="13"/>
                </a:lnTo>
                <a:lnTo>
                  <a:pt x="382" y="7"/>
                </a:lnTo>
                <a:lnTo>
                  <a:pt x="362" y="3"/>
                </a:lnTo>
                <a:lnTo>
                  <a:pt x="342" y="2"/>
                </a:lnTo>
                <a:lnTo>
                  <a:pt x="320" y="0"/>
                </a:lnTo>
                <a:lnTo>
                  <a:pt x="320" y="0"/>
                </a:lnTo>
                <a:lnTo>
                  <a:pt x="314" y="0"/>
                </a:lnTo>
                <a:lnTo>
                  <a:pt x="314" y="0"/>
                </a:lnTo>
                <a:lnTo>
                  <a:pt x="314" y="0"/>
                </a:lnTo>
                <a:lnTo>
                  <a:pt x="283" y="3"/>
                </a:lnTo>
                <a:lnTo>
                  <a:pt x="252" y="7"/>
                </a:lnTo>
                <a:lnTo>
                  <a:pt x="222" y="15"/>
                </a:lnTo>
                <a:lnTo>
                  <a:pt x="193" y="26"/>
                </a:lnTo>
                <a:lnTo>
                  <a:pt x="166" y="40"/>
                </a:lnTo>
                <a:lnTo>
                  <a:pt x="139" y="56"/>
                </a:lnTo>
                <a:lnTo>
                  <a:pt x="115" y="75"/>
                </a:lnTo>
                <a:lnTo>
                  <a:pt x="92" y="95"/>
                </a:lnTo>
                <a:lnTo>
                  <a:pt x="92" y="95"/>
                </a:lnTo>
                <a:lnTo>
                  <a:pt x="72" y="119"/>
                </a:lnTo>
                <a:lnTo>
                  <a:pt x="53" y="144"/>
                </a:lnTo>
                <a:lnTo>
                  <a:pt x="37" y="171"/>
                </a:lnTo>
                <a:lnTo>
                  <a:pt x="25" y="198"/>
                </a:lnTo>
                <a:lnTo>
                  <a:pt x="14" y="227"/>
                </a:lnTo>
                <a:lnTo>
                  <a:pt x="7" y="257"/>
                </a:lnTo>
                <a:lnTo>
                  <a:pt x="2" y="288"/>
                </a:lnTo>
                <a:lnTo>
                  <a:pt x="0" y="319"/>
                </a:lnTo>
                <a:lnTo>
                  <a:pt x="0" y="319"/>
                </a:lnTo>
                <a:lnTo>
                  <a:pt x="2" y="339"/>
                </a:lnTo>
                <a:lnTo>
                  <a:pt x="3" y="361"/>
                </a:lnTo>
                <a:lnTo>
                  <a:pt x="7" y="381"/>
                </a:lnTo>
                <a:lnTo>
                  <a:pt x="11" y="401"/>
                </a:lnTo>
                <a:lnTo>
                  <a:pt x="17" y="420"/>
                </a:lnTo>
                <a:lnTo>
                  <a:pt x="25" y="441"/>
                </a:lnTo>
                <a:lnTo>
                  <a:pt x="33" y="459"/>
                </a:lnTo>
                <a:lnTo>
                  <a:pt x="42" y="477"/>
                </a:lnTo>
                <a:lnTo>
                  <a:pt x="42" y="477"/>
                </a:lnTo>
                <a:lnTo>
                  <a:pt x="53" y="495"/>
                </a:lnTo>
                <a:lnTo>
                  <a:pt x="65" y="511"/>
                </a:lnTo>
                <a:lnTo>
                  <a:pt x="79" y="527"/>
                </a:lnTo>
                <a:lnTo>
                  <a:pt x="92" y="542"/>
                </a:lnTo>
                <a:lnTo>
                  <a:pt x="107" y="557"/>
                </a:lnTo>
                <a:lnTo>
                  <a:pt x="122" y="569"/>
                </a:lnTo>
                <a:lnTo>
                  <a:pt x="138" y="581"/>
                </a:lnTo>
                <a:lnTo>
                  <a:pt x="156" y="592"/>
                </a:lnTo>
                <a:lnTo>
                  <a:pt x="156" y="592"/>
                </a:lnTo>
                <a:lnTo>
                  <a:pt x="173" y="603"/>
                </a:lnTo>
                <a:lnTo>
                  <a:pt x="192" y="611"/>
                </a:lnTo>
                <a:lnTo>
                  <a:pt x="212" y="619"/>
                </a:lnTo>
                <a:lnTo>
                  <a:pt x="231" y="625"/>
                </a:lnTo>
                <a:lnTo>
                  <a:pt x="252" y="630"/>
                </a:lnTo>
                <a:lnTo>
                  <a:pt x="272" y="634"/>
                </a:lnTo>
                <a:lnTo>
                  <a:pt x="293" y="636"/>
                </a:lnTo>
                <a:lnTo>
                  <a:pt x="314" y="638"/>
                </a:lnTo>
                <a:lnTo>
                  <a:pt x="314" y="638"/>
                </a:lnTo>
                <a:lnTo>
                  <a:pt x="314" y="63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2" name="Rectangle 1438"/>
          <p:cNvSpPr>
            <a:spLocks noChangeArrowheads="1"/>
          </p:cNvSpPr>
          <p:nvPr/>
        </p:nvSpPr>
        <p:spPr bwMode="auto">
          <a:xfrm>
            <a:off x="2559041" y="4337401"/>
            <a:ext cx="95790" cy="12604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3" name="Rectangle 1439"/>
          <p:cNvSpPr>
            <a:spLocks noChangeArrowheads="1"/>
          </p:cNvSpPr>
          <p:nvPr/>
        </p:nvSpPr>
        <p:spPr bwMode="auto">
          <a:xfrm>
            <a:off x="2562822" y="4357567"/>
            <a:ext cx="88228" cy="13864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4" name="Rectangle 1440"/>
          <p:cNvSpPr>
            <a:spLocks noChangeArrowheads="1"/>
          </p:cNvSpPr>
          <p:nvPr/>
        </p:nvSpPr>
        <p:spPr bwMode="auto">
          <a:xfrm>
            <a:off x="2572906" y="4376473"/>
            <a:ext cx="68061" cy="15125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5" name="Freeform 1441"/>
          <p:cNvSpPr/>
          <p:nvPr/>
        </p:nvSpPr>
        <p:spPr bwMode="auto">
          <a:xfrm>
            <a:off x="2601895" y="3965583"/>
            <a:ext cx="10083" cy="42854"/>
          </a:xfrm>
          <a:custGeom>
            <a:avLst/>
            <a:gdLst>
              <a:gd name="T0" fmla="*/ 8 w 8"/>
              <a:gd name="T1" fmla="*/ 30 h 34"/>
              <a:gd name="T2" fmla="*/ 8 w 8"/>
              <a:gd name="T3" fmla="*/ 30 h 34"/>
              <a:gd name="T4" fmla="*/ 7 w 8"/>
              <a:gd name="T5" fmla="*/ 33 h 34"/>
              <a:gd name="T6" fmla="*/ 4 w 8"/>
              <a:gd name="T7" fmla="*/ 34 h 34"/>
              <a:gd name="T8" fmla="*/ 4 w 8"/>
              <a:gd name="T9" fmla="*/ 34 h 34"/>
              <a:gd name="T10" fmla="*/ 1 w 8"/>
              <a:gd name="T11" fmla="*/ 33 h 34"/>
              <a:gd name="T12" fmla="*/ 0 w 8"/>
              <a:gd name="T13" fmla="*/ 30 h 34"/>
              <a:gd name="T14" fmla="*/ 0 w 8"/>
              <a:gd name="T15" fmla="*/ 4 h 34"/>
              <a:gd name="T16" fmla="*/ 0 w 8"/>
              <a:gd name="T17" fmla="*/ 4 h 34"/>
              <a:gd name="T18" fmla="*/ 1 w 8"/>
              <a:gd name="T19" fmla="*/ 2 h 34"/>
              <a:gd name="T20" fmla="*/ 4 w 8"/>
              <a:gd name="T21" fmla="*/ 0 h 34"/>
              <a:gd name="T22" fmla="*/ 4 w 8"/>
              <a:gd name="T23" fmla="*/ 0 h 34"/>
              <a:gd name="T24" fmla="*/ 7 w 8"/>
              <a:gd name="T25" fmla="*/ 2 h 34"/>
              <a:gd name="T26" fmla="*/ 8 w 8"/>
              <a:gd name="T27" fmla="*/ 4 h 34"/>
              <a:gd name="T28" fmla="*/ 8 w 8"/>
              <a:gd name="T29" fmla="*/ 3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" h="34">
                <a:moveTo>
                  <a:pt x="8" y="30"/>
                </a:moveTo>
                <a:lnTo>
                  <a:pt x="8" y="30"/>
                </a:lnTo>
                <a:lnTo>
                  <a:pt x="7" y="33"/>
                </a:lnTo>
                <a:lnTo>
                  <a:pt x="4" y="34"/>
                </a:lnTo>
                <a:lnTo>
                  <a:pt x="4" y="34"/>
                </a:lnTo>
                <a:lnTo>
                  <a:pt x="1" y="33"/>
                </a:lnTo>
                <a:lnTo>
                  <a:pt x="0" y="30"/>
                </a:lnTo>
                <a:lnTo>
                  <a:pt x="0" y="4"/>
                </a:lnTo>
                <a:lnTo>
                  <a:pt x="0" y="4"/>
                </a:lnTo>
                <a:lnTo>
                  <a:pt x="1" y="2"/>
                </a:lnTo>
                <a:lnTo>
                  <a:pt x="4" y="0"/>
                </a:lnTo>
                <a:lnTo>
                  <a:pt x="4" y="0"/>
                </a:lnTo>
                <a:lnTo>
                  <a:pt x="7" y="2"/>
                </a:lnTo>
                <a:lnTo>
                  <a:pt x="8" y="4"/>
                </a:lnTo>
                <a:lnTo>
                  <a:pt x="8" y="3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6" name="Freeform 1442"/>
          <p:cNvSpPr/>
          <p:nvPr/>
        </p:nvSpPr>
        <p:spPr bwMode="auto">
          <a:xfrm>
            <a:off x="2519969" y="3988271"/>
            <a:ext cx="27729" cy="39072"/>
          </a:xfrm>
          <a:custGeom>
            <a:avLst/>
            <a:gdLst>
              <a:gd name="T0" fmla="*/ 22 w 22"/>
              <a:gd name="T1" fmla="*/ 24 h 31"/>
              <a:gd name="T2" fmla="*/ 22 w 22"/>
              <a:gd name="T3" fmla="*/ 24 h 31"/>
              <a:gd name="T4" fmla="*/ 22 w 22"/>
              <a:gd name="T5" fmla="*/ 27 h 31"/>
              <a:gd name="T6" fmla="*/ 19 w 22"/>
              <a:gd name="T7" fmla="*/ 30 h 31"/>
              <a:gd name="T8" fmla="*/ 19 w 22"/>
              <a:gd name="T9" fmla="*/ 30 h 31"/>
              <a:gd name="T10" fmla="*/ 16 w 22"/>
              <a:gd name="T11" fmla="*/ 31 h 31"/>
              <a:gd name="T12" fmla="*/ 14 w 22"/>
              <a:gd name="T13" fmla="*/ 28 h 31"/>
              <a:gd name="T14" fmla="*/ 0 w 22"/>
              <a:gd name="T15" fmla="*/ 7 h 31"/>
              <a:gd name="T16" fmla="*/ 0 w 22"/>
              <a:gd name="T17" fmla="*/ 7 h 31"/>
              <a:gd name="T18" fmla="*/ 0 w 22"/>
              <a:gd name="T19" fmla="*/ 3 h 31"/>
              <a:gd name="T20" fmla="*/ 3 w 22"/>
              <a:gd name="T21" fmla="*/ 0 h 31"/>
              <a:gd name="T22" fmla="*/ 3 w 22"/>
              <a:gd name="T23" fmla="*/ 0 h 31"/>
              <a:gd name="T24" fmla="*/ 6 w 22"/>
              <a:gd name="T25" fmla="*/ 0 h 31"/>
              <a:gd name="T26" fmla="*/ 8 w 22"/>
              <a:gd name="T27" fmla="*/ 1 h 31"/>
              <a:gd name="T28" fmla="*/ 22 w 22"/>
              <a:gd name="T29" fmla="*/ 2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1">
                <a:moveTo>
                  <a:pt x="22" y="24"/>
                </a:moveTo>
                <a:lnTo>
                  <a:pt x="22" y="24"/>
                </a:lnTo>
                <a:lnTo>
                  <a:pt x="22" y="27"/>
                </a:lnTo>
                <a:lnTo>
                  <a:pt x="19" y="30"/>
                </a:lnTo>
                <a:lnTo>
                  <a:pt x="19" y="30"/>
                </a:lnTo>
                <a:lnTo>
                  <a:pt x="16" y="31"/>
                </a:lnTo>
                <a:lnTo>
                  <a:pt x="14" y="28"/>
                </a:lnTo>
                <a:lnTo>
                  <a:pt x="0" y="7"/>
                </a:lnTo>
                <a:lnTo>
                  <a:pt x="0" y="7"/>
                </a:lnTo>
                <a:lnTo>
                  <a:pt x="0" y="3"/>
                </a:lnTo>
                <a:lnTo>
                  <a:pt x="3" y="0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22" y="2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7" name="Freeform 1443"/>
          <p:cNvSpPr/>
          <p:nvPr/>
        </p:nvSpPr>
        <p:spPr bwMode="auto">
          <a:xfrm>
            <a:off x="2460730" y="4047509"/>
            <a:ext cx="39072" cy="27729"/>
          </a:xfrm>
          <a:custGeom>
            <a:avLst/>
            <a:gdLst>
              <a:gd name="T0" fmla="*/ 28 w 31"/>
              <a:gd name="T1" fmla="*/ 12 h 22"/>
              <a:gd name="T2" fmla="*/ 28 w 31"/>
              <a:gd name="T3" fmla="*/ 12 h 22"/>
              <a:gd name="T4" fmla="*/ 31 w 31"/>
              <a:gd name="T5" fmla="*/ 16 h 22"/>
              <a:gd name="T6" fmla="*/ 31 w 31"/>
              <a:gd name="T7" fmla="*/ 19 h 22"/>
              <a:gd name="T8" fmla="*/ 31 w 31"/>
              <a:gd name="T9" fmla="*/ 19 h 22"/>
              <a:gd name="T10" fmla="*/ 28 w 31"/>
              <a:gd name="T11" fmla="*/ 22 h 22"/>
              <a:gd name="T12" fmla="*/ 24 w 31"/>
              <a:gd name="T13" fmla="*/ 20 h 22"/>
              <a:gd name="T14" fmla="*/ 3 w 31"/>
              <a:gd name="T15" fmla="*/ 8 h 22"/>
              <a:gd name="T16" fmla="*/ 3 w 31"/>
              <a:gd name="T17" fmla="*/ 8 h 22"/>
              <a:gd name="T18" fmla="*/ 0 w 31"/>
              <a:gd name="T19" fmla="*/ 5 h 22"/>
              <a:gd name="T20" fmla="*/ 0 w 31"/>
              <a:gd name="T21" fmla="*/ 1 h 22"/>
              <a:gd name="T22" fmla="*/ 0 w 31"/>
              <a:gd name="T23" fmla="*/ 1 h 22"/>
              <a:gd name="T24" fmla="*/ 3 w 31"/>
              <a:gd name="T25" fmla="*/ 0 h 22"/>
              <a:gd name="T26" fmla="*/ 7 w 31"/>
              <a:gd name="T27" fmla="*/ 0 h 22"/>
              <a:gd name="T28" fmla="*/ 28 w 31"/>
              <a:gd name="T29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22">
                <a:moveTo>
                  <a:pt x="28" y="12"/>
                </a:moveTo>
                <a:lnTo>
                  <a:pt x="28" y="12"/>
                </a:lnTo>
                <a:lnTo>
                  <a:pt x="31" y="16"/>
                </a:lnTo>
                <a:lnTo>
                  <a:pt x="31" y="19"/>
                </a:lnTo>
                <a:lnTo>
                  <a:pt x="31" y="19"/>
                </a:lnTo>
                <a:lnTo>
                  <a:pt x="28" y="22"/>
                </a:lnTo>
                <a:lnTo>
                  <a:pt x="24" y="20"/>
                </a:lnTo>
                <a:lnTo>
                  <a:pt x="3" y="8"/>
                </a:lnTo>
                <a:lnTo>
                  <a:pt x="3" y="8"/>
                </a:lnTo>
                <a:lnTo>
                  <a:pt x="0" y="5"/>
                </a:ln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lnTo>
                  <a:pt x="7" y="0"/>
                </a:lnTo>
                <a:lnTo>
                  <a:pt x="28" y="12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8" name="Freeform 1444"/>
          <p:cNvSpPr/>
          <p:nvPr/>
        </p:nvSpPr>
        <p:spPr bwMode="auto">
          <a:xfrm>
            <a:off x="2438043" y="4128175"/>
            <a:ext cx="44114" cy="11344"/>
          </a:xfrm>
          <a:custGeom>
            <a:avLst/>
            <a:gdLst>
              <a:gd name="T0" fmla="*/ 30 w 35"/>
              <a:gd name="T1" fmla="*/ 0 h 9"/>
              <a:gd name="T2" fmla="*/ 30 w 35"/>
              <a:gd name="T3" fmla="*/ 0 h 9"/>
              <a:gd name="T4" fmla="*/ 34 w 35"/>
              <a:gd name="T5" fmla="*/ 1 h 9"/>
              <a:gd name="T6" fmla="*/ 35 w 35"/>
              <a:gd name="T7" fmla="*/ 5 h 9"/>
              <a:gd name="T8" fmla="*/ 35 w 35"/>
              <a:gd name="T9" fmla="*/ 5 h 9"/>
              <a:gd name="T10" fmla="*/ 34 w 35"/>
              <a:gd name="T11" fmla="*/ 8 h 9"/>
              <a:gd name="T12" fmla="*/ 30 w 35"/>
              <a:gd name="T13" fmla="*/ 9 h 9"/>
              <a:gd name="T14" fmla="*/ 4 w 35"/>
              <a:gd name="T15" fmla="*/ 9 h 9"/>
              <a:gd name="T16" fmla="*/ 4 w 35"/>
              <a:gd name="T17" fmla="*/ 9 h 9"/>
              <a:gd name="T18" fmla="*/ 2 w 35"/>
              <a:gd name="T19" fmla="*/ 8 h 9"/>
              <a:gd name="T20" fmla="*/ 0 w 35"/>
              <a:gd name="T21" fmla="*/ 5 h 9"/>
              <a:gd name="T22" fmla="*/ 0 w 35"/>
              <a:gd name="T23" fmla="*/ 5 h 9"/>
              <a:gd name="T24" fmla="*/ 2 w 35"/>
              <a:gd name="T25" fmla="*/ 1 h 9"/>
              <a:gd name="T26" fmla="*/ 4 w 35"/>
              <a:gd name="T27" fmla="*/ 0 h 9"/>
              <a:gd name="T28" fmla="*/ 30 w 35"/>
              <a:gd name="T2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9">
                <a:moveTo>
                  <a:pt x="30" y="0"/>
                </a:moveTo>
                <a:lnTo>
                  <a:pt x="30" y="0"/>
                </a:lnTo>
                <a:lnTo>
                  <a:pt x="34" y="1"/>
                </a:lnTo>
                <a:lnTo>
                  <a:pt x="35" y="5"/>
                </a:lnTo>
                <a:lnTo>
                  <a:pt x="35" y="5"/>
                </a:lnTo>
                <a:lnTo>
                  <a:pt x="34" y="8"/>
                </a:lnTo>
                <a:lnTo>
                  <a:pt x="30" y="9"/>
                </a:lnTo>
                <a:lnTo>
                  <a:pt x="4" y="9"/>
                </a:lnTo>
                <a:lnTo>
                  <a:pt x="4" y="9"/>
                </a:lnTo>
                <a:lnTo>
                  <a:pt x="2" y="8"/>
                </a:lnTo>
                <a:lnTo>
                  <a:pt x="0" y="5"/>
                </a:lnTo>
                <a:lnTo>
                  <a:pt x="0" y="5"/>
                </a:lnTo>
                <a:lnTo>
                  <a:pt x="2" y="1"/>
                </a:lnTo>
                <a:lnTo>
                  <a:pt x="4" y="0"/>
                </a:lnTo>
                <a:lnTo>
                  <a:pt x="30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9" name="Freeform 1445"/>
          <p:cNvSpPr/>
          <p:nvPr/>
        </p:nvSpPr>
        <p:spPr bwMode="auto">
          <a:xfrm>
            <a:off x="2460730" y="4193715"/>
            <a:ext cx="39072" cy="27729"/>
          </a:xfrm>
          <a:custGeom>
            <a:avLst/>
            <a:gdLst>
              <a:gd name="T0" fmla="*/ 24 w 31"/>
              <a:gd name="T1" fmla="*/ 0 h 22"/>
              <a:gd name="T2" fmla="*/ 24 w 31"/>
              <a:gd name="T3" fmla="*/ 0 h 22"/>
              <a:gd name="T4" fmla="*/ 28 w 31"/>
              <a:gd name="T5" fmla="*/ 0 h 22"/>
              <a:gd name="T6" fmla="*/ 31 w 31"/>
              <a:gd name="T7" fmla="*/ 2 h 22"/>
              <a:gd name="T8" fmla="*/ 31 w 31"/>
              <a:gd name="T9" fmla="*/ 2 h 22"/>
              <a:gd name="T10" fmla="*/ 31 w 31"/>
              <a:gd name="T11" fmla="*/ 6 h 22"/>
              <a:gd name="T12" fmla="*/ 28 w 31"/>
              <a:gd name="T13" fmla="*/ 8 h 22"/>
              <a:gd name="T14" fmla="*/ 7 w 31"/>
              <a:gd name="T15" fmla="*/ 20 h 22"/>
              <a:gd name="T16" fmla="*/ 7 w 31"/>
              <a:gd name="T17" fmla="*/ 20 h 22"/>
              <a:gd name="T18" fmla="*/ 3 w 31"/>
              <a:gd name="T19" fmla="*/ 22 h 22"/>
              <a:gd name="T20" fmla="*/ 0 w 31"/>
              <a:gd name="T21" fmla="*/ 19 h 22"/>
              <a:gd name="T22" fmla="*/ 0 w 31"/>
              <a:gd name="T23" fmla="*/ 19 h 22"/>
              <a:gd name="T24" fmla="*/ 0 w 31"/>
              <a:gd name="T25" fmla="*/ 16 h 22"/>
              <a:gd name="T26" fmla="*/ 3 w 31"/>
              <a:gd name="T27" fmla="*/ 14 h 22"/>
              <a:gd name="T28" fmla="*/ 24 w 31"/>
              <a:gd name="T2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22">
                <a:moveTo>
                  <a:pt x="24" y="0"/>
                </a:moveTo>
                <a:lnTo>
                  <a:pt x="24" y="0"/>
                </a:lnTo>
                <a:lnTo>
                  <a:pt x="28" y="0"/>
                </a:lnTo>
                <a:lnTo>
                  <a:pt x="31" y="2"/>
                </a:lnTo>
                <a:lnTo>
                  <a:pt x="31" y="2"/>
                </a:lnTo>
                <a:lnTo>
                  <a:pt x="31" y="6"/>
                </a:lnTo>
                <a:lnTo>
                  <a:pt x="28" y="8"/>
                </a:lnTo>
                <a:lnTo>
                  <a:pt x="7" y="20"/>
                </a:lnTo>
                <a:lnTo>
                  <a:pt x="7" y="20"/>
                </a:lnTo>
                <a:lnTo>
                  <a:pt x="3" y="22"/>
                </a:lnTo>
                <a:lnTo>
                  <a:pt x="0" y="19"/>
                </a:lnTo>
                <a:lnTo>
                  <a:pt x="0" y="19"/>
                </a:lnTo>
                <a:lnTo>
                  <a:pt x="0" y="16"/>
                </a:lnTo>
                <a:lnTo>
                  <a:pt x="3" y="14"/>
                </a:lnTo>
                <a:lnTo>
                  <a:pt x="24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0" name="Freeform 1446"/>
          <p:cNvSpPr/>
          <p:nvPr/>
        </p:nvSpPr>
        <p:spPr bwMode="auto">
          <a:xfrm>
            <a:off x="2714070" y="4193715"/>
            <a:ext cx="39072" cy="27729"/>
          </a:xfrm>
          <a:custGeom>
            <a:avLst/>
            <a:gdLst>
              <a:gd name="T0" fmla="*/ 3 w 31"/>
              <a:gd name="T1" fmla="*/ 8 h 22"/>
              <a:gd name="T2" fmla="*/ 3 w 31"/>
              <a:gd name="T3" fmla="*/ 8 h 22"/>
              <a:gd name="T4" fmla="*/ 0 w 31"/>
              <a:gd name="T5" fmla="*/ 6 h 22"/>
              <a:gd name="T6" fmla="*/ 0 w 31"/>
              <a:gd name="T7" fmla="*/ 2 h 22"/>
              <a:gd name="T8" fmla="*/ 0 w 31"/>
              <a:gd name="T9" fmla="*/ 2 h 22"/>
              <a:gd name="T10" fmla="*/ 3 w 31"/>
              <a:gd name="T11" fmla="*/ 0 h 22"/>
              <a:gd name="T12" fmla="*/ 7 w 31"/>
              <a:gd name="T13" fmla="*/ 0 h 22"/>
              <a:gd name="T14" fmla="*/ 28 w 31"/>
              <a:gd name="T15" fmla="*/ 14 h 22"/>
              <a:gd name="T16" fmla="*/ 28 w 31"/>
              <a:gd name="T17" fmla="*/ 14 h 22"/>
              <a:gd name="T18" fmla="*/ 31 w 31"/>
              <a:gd name="T19" fmla="*/ 16 h 22"/>
              <a:gd name="T20" fmla="*/ 31 w 31"/>
              <a:gd name="T21" fmla="*/ 19 h 22"/>
              <a:gd name="T22" fmla="*/ 31 w 31"/>
              <a:gd name="T23" fmla="*/ 19 h 22"/>
              <a:gd name="T24" fmla="*/ 28 w 31"/>
              <a:gd name="T25" fmla="*/ 22 h 22"/>
              <a:gd name="T26" fmla="*/ 24 w 31"/>
              <a:gd name="T27" fmla="*/ 20 h 22"/>
              <a:gd name="T28" fmla="*/ 3 w 31"/>
              <a:gd name="T2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22">
                <a:moveTo>
                  <a:pt x="3" y="8"/>
                </a:moveTo>
                <a:lnTo>
                  <a:pt x="3" y="8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7" y="0"/>
                </a:lnTo>
                <a:lnTo>
                  <a:pt x="28" y="14"/>
                </a:lnTo>
                <a:lnTo>
                  <a:pt x="28" y="14"/>
                </a:lnTo>
                <a:lnTo>
                  <a:pt x="31" y="16"/>
                </a:lnTo>
                <a:lnTo>
                  <a:pt x="31" y="19"/>
                </a:lnTo>
                <a:lnTo>
                  <a:pt x="31" y="19"/>
                </a:lnTo>
                <a:lnTo>
                  <a:pt x="28" y="22"/>
                </a:lnTo>
                <a:lnTo>
                  <a:pt x="24" y="20"/>
                </a:lnTo>
                <a:lnTo>
                  <a:pt x="3" y="8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1" name="Freeform 1447"/>
          <p:cNvSpPr/>
          <p:nvPr/>
        </p:nvSpPr>
        <p:spPr bwMode="auto">
          <a:xfrm>
            <a:off x="2731716" y="4128175"/>
            <a:ext cx="44114" cy="11344"/>
          </a:xfrm>
          <a:custGeom>
            <a:avLst/>
            <a:gdLst>
              <a:gd name="T0" fmla="*/ 5 w 35"/>
              <a:gd name="T1" fmla="*/ 9 h 9"/>
              <a:gd name="T2" fmla="*/ 5 w 35"/>
              <a:gd name="T3" fmla="*/ 9 h 9"/>
              <a:gd name="T4" fmla="*/ 1 w 35"/>
              <a:gd name="T5" fmla="*/ 8 h 9"/>
              <a:gd name="T6" fmla="*/ 0 w 35"/>
              <a:gd name="T7" fmla="*/ 5 h 9"/>
              <a:gd name="T8" fmla="*/ 0 w 35"/>
              <a:gd name="T9" fmla="*/ 5 h 9"/>
              <a:gd name="T10" fmla="*/ 1 w 35"/>
              <a:gd name="T11" fmla="*/ 1 h 9"/>
              <a:gd name="T12" fmla="*/ 5 w 35"/>
              <a:gd name="T13" fmla="*/ 0 h 9"/>
              <a:gd name="T14" fmla="*/ 31 w 35"/>
              <a:gd name="T15" fmla="*/ 0 h 9"/>
              <a:gd name="T16" fmla="*/ 31 w 35"/>
              <a:gd name="T17" fmla="*/ 0 h 9"/>
              <a:gd name="T18" fmla="*/ 33 w 35"/>
              <a:gd name="T19" fmla="*/ 1 h 9"/>
              <a:gd name="T20" fmla="*/ 35 w 35"/>
              <a:gd name="T21" fmla="*/ 5 h 9"/>
              <a:gd name="T22" fmla="*/ 35 w 35"/>
              <a:gd name="T23" fmla="*/ 5 h 9"/>
              <a:gd name="T24" fmla="*/ 33 w 35"/>
              <a:gd name="T25" fmla="*/ 8 h 9"/>
              <a:gd name="T26" fmla="*/ 31 w 35"/>
              <a:gd name="T27" fmla="*/ 9 h 9"/>
              <a:gd name="T28" fmla="*/ 5 w 35"/>
              <a:gd name="T2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9">
                <a:moveTo>
                  <a:pt x="5" y="9"/>
                </a:moveTo>
                <a:lnTo>
                  <a:pt x="5" y="9"/>
                </a:lnTo>
                <a:lnTo>
                  <a:pt x="1" y="8"/>
                </a:lnTo>
                <a:lnTo>
                  <a:pt x="0" y="5"/>
                </a:lnTo>
                <a:lnTo>
                  <a:pt x="0" y="5"/>
                </a:lnTo>
                <a:lnTo>
                  <a:pt x="1" y="1"/>
                </a:lnTo>
                <a:lnTo>
                  <a:pt x="5" y="0"/>
                </a:lnTo>
                <a:lnTo>
                  <a:pt x="31" y="0"/>
                </a:lnTo>
                <a:lnTo>
                  <a:pt x="31" y="0"/>
                </a:lnTo>
                <a:lnTo>
                  <a:pt x="33" y="1"/>
                </a:lnTo>
                <a:lnTo>
                  <a:pt x="35" y="5"/>
                </a:lnTo>
                <a:lnTo>
                  <a:pt x="35" y="5"/>
                </a:lnTo>
                <a:lnTo>
                  <a:pt x="33" y="8"/>
                </a:lnTo>
                <a:lnTo>
                  <a:pt x="31" y="9"/>
                </a:lnTo>
                <a:lnTo>
                  <a:pt x="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2" name="Freeform 1448"/>
          <p:cNvSpPr/>
          <p:nvPr/>
        </p:nvSpPr>
        <p:spPr bwMode="auto">
          <a:xfrm>
            <a:off x="2714070" y="4047509"/>
            <a:ext cx="39072" cy="27729"/>
          </a:xfrm>
          <a:custGeom>
            <a:avLst/>
            <a:gdLst>
              <a:gd name="T0" fmla="*/ 7 w 31"/>
              <a:gd name="T1" fmla="*/ 20 h 22"/>
              <a:gd name="T2" fmla="*/ 7 w 31"/>
              <a:gd name="T3" fmla="*/ 20 h 22"/>
              <a:gd name="T4" fmla="*/ 3 w 31"/>
              <a:gd name="T5" fmla="*/ 22 h 22"/>
              <a:gd name="T6" fmla="*/ 0 w 31"/>
              <a:gd name="T7" fmla="*/ 19 h 22"/>
              <a:gd name="T8" fmla="*/ 0 w 31"/>
              <a:gd name="T9" fmla="*/ 19 h 22"/>
              <a:gd name="T10" fmla="*/ 0 w 31"/>
              <a:gd name="T11" fmla="*/ 16 h 22"/>
              <a:gd name="T12" fmla="*/ 3 w 31"/>
              <a:gd name="T13" fmla="*/ 12 h 22"/>
              <a:gd name="T14" fmla="*/ 24 w 31"/>
              <a:gd name="T15" fmla="*/ 0 h 22"/>
              <a:gd name="T16" fmla="*/ 24 w 31"/>
              <a:gd name="T17" fmla="*/ 0 h 22"/>
              <a:gd name="T18" fmla="*/ 28 w 31"/>
              <a:gd name="T19" fmla="*/ 0 h 22"/>
              <a:gd name="T20" fmla="*/ 31 w 31"/>
              <a:gd name="T21" fmla="*/ 1 h 22"/>
              <a:gd name="T22" fmla="*/ 31 w 31"/>
              <a:gd name="T23" fmla="*/ 1 h 22"/>
              <a:gd name="T24" fmla="*/ 31 w 31"/>
              <a:gd name="T25" fmla="*/ 5 h 22"/>
              <a:gd name="T26" fmla="*/ 28 w 31"/>
              <a:gd name="T27" fmla="*/ 8 h 22"/>
              <a:gd name="T28" fmla="*/ 7 w 31"/>
              <a:gd name="T29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22">
                <a:moveTo>
                  <a:pt x="7" y="20"/>
                </a:moveTo>
                <a:lnTo>
                  <a:pt x="7" y="20"/>
                </a:lnTo>
                <a:lnTo>
                  <a:pt x="3" y="22"/>
                </a:lnTo>
                <a:lnTo>
                  <a:pt x="0" y="19"/>
                </a:lnTo>
                <a:lnTo>
                  <a:pt x="0" y="19"/>
                </a:lnTo>
                <a:lnTo>
                  <a:pt x="0" y="16"/>
                </a:lnTo>
                <a:lnTo>
                  <a:pt x="3" y="12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1" y="1"/>
                </a:lnTo>
                <a:lnTo>
                  <a:pt x="31" y="1"/>
                </a:lnTo>
                <a:lnTo>
                  <a:pt x="31" y="5"/>
                </a:lnTo>
                <a:lnTo>
                  <a:pt x="28" y="8"/>
                </a:lnTo>
                <a:lnTo>
                  <a:pt x="7" y="2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3" name="Freeform 1449"/>
          <p:cNvSpPr/>
          <p:nvPr/>
        </p:nvSpPr>
        <p:spPr bwMode="auto">
          <a:xfrm>
            <a:off x="2666175" y="3988271"/>
            <a:ext cx="27729" cy="39072"/>
          </a:xfrm>
          <a:custGeom>
            <a:avLst/>
            <a:gdLst>
              <a:gd name="T0" fmla="*/ 8 w 22"/>
              <a:gd name="T1" fmla="*/ 28 h 31"/>
              <a:gd name="T2" fmla="*/ 8 w 22"/>
              <a:gd name="T3" fmla="*/ 28 h 31"/>
              <a:gd name="T4" fmla="*/ 6 w 22"/>
              <a:gd name="T5" fmla="*/ 31 h 31"/>
              <a:gd name="T6" fmla="*/ 3 w 22"/>
              <a:gd name="T7" fmla="*/ 30 h 31"/>
              <a:gd name="T8" fmla="*/ 3 w 22"/>
              <a:gd name="T9" fmla="*/ 30 h 31"/>
              <a:gd name="T10" fmla="*/ 0 w 22"/>
              <a:gd name="T11" fmla="*/ 27 h 31"/>
              <a:gd name="T12" fmla="*/ 0 w 22"/>
              <a:gd name="T13" fmla="*/ 24 h 31"/>
              <a:gd name="T14" fmla="*/ 14 w 22"/>
              <a:gd name="T15" fmla="*/ 1 h 31"/>
              <a:gd name="T16" fmla="*/ 14 w 22"/>
              <a:gd name="T17" fmla="*/ 1 h 31"/>
              <a:gd name="T18" fmla="*/ 16 w 22"/>
              <a:gd name="T19" fmla="*/ 0 h 31"/>
              <a:gd name="T20" fmla="*/ 19 w 22"/>
              <a:gd name="T21" fmla="*/ 0 h 31"/>
              <a:gd name="T22" fmla="*/ 19 w 22"/>
              <a:gd name="T23" fmla="*/ 0 h 31"/>
              <a:gd name="T24" fmla="*/ 22 w 22"/>
              <a:gd name="T25" fmla="*/ 3 h 31"/>
              <a:gd name="T26" fmla="*/ 22 w 22"/>
              <a:gd name="T27" fmla="*/ 7 h 31"/>
              <a:gd name="T28" fmla="*/ 8 w 22"/>
              <a:gd name="T29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1">
                <a:moveTo>
                  <a:pt x="8" y="28"/>
                </a:moveTo>
                <a:lnTo>
                  <a:pt x="8" y="28"/>
                </a:lnTo>
                <a:lnTo>
                  <a:pt x="6" y="31"/>
                </a:lnTo>
                <a:lnTo>
                  <a:pt x="3" y="30"/>
                </a:lnTo>
                <a:lnTo>
                  <a:pt x="3" y="30"/>
                </a:lnTo>
                <a:lnTo>
                  <a:pt x="0" y="27"/>
                </a:lnTo>
                <a:lnTo>
                  <a:pt x="0" y="24"/>
                </a:lnTo>
                <a:lnTo>
                  <a:pt x="14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19" y="0"/>
                </a:lnTo>
                <a:lnTo>
                  <a:pt x="22" y="3"/>
                </a:lnTo>
                <a:lnTo>
                  <a:pt x="22" y="7"/>
                </a:lnTo>
                <a:lnTo>
                  <a:pt x="8" y="28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4" name="Freeform 1450"/>
          <p:cNvSpPr/>
          <p:nvPr/>
        </p:nvSpPr>
        <p:spPr bwMode="auto">
          <a:xfrm>
            <a:off x="2499803" y="4019781"/>
            <a:ext cx="214268" cy="305016"/>
          </a:xfrm>
          <a:custGeom>
            <a:avLst/>
            <a:gdLst>
              <a:gd name="T0" fmla="*/ 86 w 170"/>
              <a:gd name="T1" fmla="*/ 0 h 242"/>
              <a:gd name="T2" fmla="*/ 76 w 170"/>
              <a:gd name="T3" fmla="*/ 0 h 242"/>
              <a:gd name="T4" fmla="*/ 58 w 170"/>
              <a:gd name="T5" fmla="*/ 5 h 242"/>
              <a:gd name="T6" fmla="*/ 42 w 170"/>
              <a:gd name="T7" fmla="*/ 13 h 242"/>
              <a:gd name="T8" fmla="*/ 27 w 170"/>
              <a:gd name="T9" fmla="*/ 23 h 242"/>
              <a:gd name="T10" fmla="*/ 22 w 170"/>
              <a:gd name="T11" fmla="*/ 30 h 242"/>
              <a:gd name="T12" fmla="*/ 5 w 170"/>
              <a:gd name="T13" fmla="*/ 59 h 242"/>
              <a:gd name="T14" fmla="*/ 0 w 170"/>
              <a:gd name="T15" fmla="*/ 91 h 242"/>
              <a:gd name="T16" fmla="*/ 0 w 170"/>
              <a:gd name="T17" fmla="*/ 99 h 242"/>
              <a:gd name="T18" fmla="*/ 7 w 170"/>
              <a:gd name="T19" fmla="*/ 123 h 242"/>
              <a:gd name="T20" fmla="*/ 20 w 170"/>
              <a:gd name="T21" fmla="*/ 156 h 242"/>
              <a:gd name="T22" fmla="*/ 28 w 170"/>
              <a:gd name="T23" fmla="*/ 172 h 242"/>
              <a:gd name="T24" fmla="*/ 39 w 170"/>
              <a:gd name="T25" fmla="*/ 214 h 242"/>
              <a:gd name="T26" fmla="*/ 40 w 170"/>
              <a:gd name="T27" fmla="*/ 239 h 242"/>
              <a:gd name="T28" fmla="*/ 85 w 170"/>
              <a:gd name="T29" fmla="*/ 242 h 242"/>
              <a:gd name="T30" fmla="*/ 85 w 170"/>
              <a:gd name="T31" fmla="*/ 242 h 242"/>
              <a:gd name="T32" fmla="*/ 105 w 170"/>
              <a:gd name="T33" fmla="*/ 242 h 242"/>
              <a:gd name="T34" fmla="*/ 128 w 170"/>
              <a:gd name="T35" fmla="*/ 242 h 242"/>
              <a:gd name="T36" fmla="*/ 128 w 170"/>
              <a:gd name="T37" fmla="*/ 239 h 242"/>
              <a:gd name="T38" fmla="*/ 131 w 170"/>
              <a:gd name="T39" fmla="*/ 214 h 242"/>
              <a:gd name="T40" fmla="*/ 142 w 170"/>
              <a:gd name="T41" fmla="*/ 172 h 242"/>
              <a:gd name="T42" fmla="*/ 150 w 170"/>
              <a:gd name="T43" fmla="*/ 154 h 242"/>
              <a:gd name="T44" fmla="*/ 163 w 170"/>
              <a:gd name="T45" fmla="*/ 122 h 242"/>
              <a:gd name="T46" fmla="*/ 170 w 170"/>
              <a:gd name="T47" fmla="*/ 99 h 242"/>
              <a:gd name="T48" fmla="*/ 170 w 170"/>
              <a:gd name="T49" fmla="*/ 90 h 242"/>
              <a:gd name="T50" fmla="*/ 165 w 170"/>
              <a:gd name="T51" fmla="*/ 60 h 242"/>
              <a:gd name="T52" fmla="*/ 150 w 170"/>
              <a:gd name="T53" fmla="*/ 30 h 242"/>
              <a:gd name="T54" fmla="*/ 144 w 170"/>
              <a:gd name="T55" fmla="*/ 25 h 242"/>
              <a:gd name="T56" fmla="*/ 131 w 170"/>
              <a:gd name="T57" fmla="*/ 13 h 242"/>
              <a:gd name="T58" fmla="*/ 115 w 170"/>
              <a:gd name="T59" fmla="*/ 6 h 242"/>
              <a:gd name="T60" fmla="*/ 97 w 170"/>
              <a:gd name="T61" fmla="*/ 0 h 242"/>
              <a:gd name="T62" fmla="*/ 86 w 170"/>
              <a:gd name="T63" fmla="*/ 3 h 242"/>
              <a:gd name="T64" fmla="*/ 86 w 170"/>
              <a:gd name="T65" fmla="*/ 6 h 242"/>
              <a:gd name="T66" fmla="*/ 105 w 170"/>
              <a:gd name="T67" fmla="*/ 7 h 242"/>
              <a:gd name="T68" fmla="*/ 121 w 170"/>
              <a:gd name="T69" fmla="*/ 14 h 242"/>
              <a:gd name="T70" fmla="*/ 135 w 170"/>
              <a:gd name="T71" fmla="*/ 22 h 242"/>
              <a:gd name="T72" fmla="*/ 146 w 170"/>
              <a:gd name="T73" fmla="*/ 34 h 242"/>
              <a:gd name="T74" fmla="*/ 154 w 170"/>
              <a:gd name="T75" fmla="*/ 46 h 242"/>
              <a:gd name="T76" fmla="*/ 163 w 170"/>
              <a:gd name="T77" fmla="*/ 76 h 242"/>
              <a:gd name="T78" fmla="*/ 165 w 170"/>
              <a:gd name="T79" fmla="*/ 90 h 242"/>
              <a:gd name="T80" fmla="*/ 163 w 170"/>
              <a:gd name="T81" fmla="*/ 106 h 242"/>
              <a:gd name="T82" fmla="*/ 153 w 170"/>
              <a:gd name="T83" fmla="*/ 135 h 242"/>
              <a:gd name="T84" fmla="*/ 144 w 170"/>
              <a:gd name="T85" fmla="*/ 152 h 242"/>
              <a:gd name="T86" fmla="*/ 130 w 170"/>
              <a:gd name="T87" fmla="*/ 189 h 242"/>
              <a:gd name="T88" fmla="*/ 124 w 170"/>
              <a:gd name="T89" fmla="*/ 225 h 242"/>
              <a:gd name="T90" fmla="*/ 126 w 170"/>
              <a:gd name="T91" fmla="*/ 239 h 242"/>
              <a:gd name="T92" fmla="*/ 126 w 170"/>
              <a:gd name="T93" fmla="*/ 237 h 242"/>
              <a:gd name="T94" fmla="*/ 85 w 170"/>
              <a:gd name="T95" fmla="*/ 239 h 242"/>
              <a:gd name="T96" fmla="*/ 43 w 170"/>
              <a:gd name="T97" fmla="*/ 237 h 242"/>
              <a:gd name="T98" fmla="*/ 46 w 170"/>
              <a:gd name="T99" fmla="*/ 239 h 242"/>
              <a:gd name="T100" fmla="*/ 46 w 170"/>
              <a:gd name="T101" fmla="*/ 226 h 242"/>
              <a:gd name="T102" fmla="*/ 40 w 170"/>
              <a:gd name="T103" fmla="*/ 191 h 242"/>
              <a:gd name="T104" fmla="*/ 26 w 170"/>
              <a:gd name="T105" fmla="*/ 153 h 242"/>
              <a:gd name="T106" fmla="*/ 18 w 170"/>
              <a:gd name="T107" fmla="*/ 137 h 242"/>
              <a:gd name="T108" fmla="*/ 7 w 170"/>
              <a:gd name="T109" fmla="*/ 106 h 242"/>
              <a:gd name="T110" fmla="*/ 5 w 170"/>
              <a:gd name="T111" fmla="*/ 91 h 242"/>
              <a:gd name="T112" fmla="*/ 7 w 170"/>
              <a:gd name="T113" fmla="*/ 75 h 242"/>
              <a:gd name="T114" fmla="*/ 18 w 170"/>
              <a:gd name="T115" fmla="*/ 46 h 242"/>
              <a:gd name="T116" fmla="*/ 26 w 170"/>
              <a:gd name="T117" fmla="*/ 33 h 242"/>
              <a:gd name="T118" fmla="*/ 38 w 170"/>
              <a:gd name="T119" fmla="*/ 22 h 242"/>
              <a:gd name="T120" fmla="*/ 51 w 170"/>
              <a:gd name="T121" fmla="*/ 14 h 242"/>
              <a:gd name="T122" fmla="*/ 67 w 170"/>
              <a:gd name="T123" fmla="*/ 7 h 242"/>
              <a:gd name="T124" fmla="*/ 86 w 170"/>
              <a:gd name="T125" fmla="*/ 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" h="242">
                <a:moveTo>
                  <a:pt x="86" y="3"/>
                </a:moveTo>
                <a:lnTo>
                  <a:pt x="86" y="0"/>
                </a:lnTo>
                <a:lnTo>
                  <a:pt x="86" y="0"/>
                </a:lnTo>
                <a:lnTo>
                  <a:pt x="76" y="0"/>
                </a:lnTo>
                <a:lnTo>
                  <a:pt x="66" y="2"/>
                </a:lnTo>
                <a:lnTo>
                  <a:pt x="58" y="5"/>
                </a:lnTo>
                <a:lnTo>
                  <a:pt x="49" y="9"/>
                </a:lnTo>
                <a:lnTo>
                  <a:pt x="42" y="13"/>
                </a:lnTo>
                <a:lnTo>
                  <a:pt x="34" y="18"/>
                </a:lnTo>
                <a:lnTo>
                  <a:pt x="27" y="23"/>
                </a:lnTo>
                <a:lnTo>
                  <a:pt x="22" y="30"/>
                </a:lnTo>
                <a:lnTo>
                  <a:pt x="22" y="30"/>
                </a:lnTo>
                <a:lnTo>
                  <a:pt x="12" y="44"/>
                </a:lnTo>
                <a:lnTo>
                  <a:pt x="5" y="59"/>
                </a:lnTo>
                <a:lnTo>
                  <a:pt x="1" y="75"/>
                </a:lnTo>
                <a:lnTo>
                  <a:pt x="0" y="91"/>
                </a:lnTo>
                <a:lnTo>
                  <a:pt x="0" y="91"/>
                </a:lnTo>
                <a:lnTo>
                  <a:pt x="0" y="99"/>
                </a:lnTo>
                <a:lnTo>
                  <a:pt x="1" y="107"/>
                </a:lnTo>
                <a:lnTo>
                  <a:pt x="7" y="123"/>
                </a:lnTo>
                <a:lnTo>
                  <a:pt x="13" y="140"/>
                </a:lnTo>
                <a:lnTo>
                  <a:pt x="20" y="156"/>
                </a:lnTo>
                <a:lnTo>
                  <a:pt x="20" y="156"/>
                </a:lnTo>
                <a:lnTo>
                  <a:pt x="28" y="172"/>
                </a:lnTo>
                <a:lnTo>
                  <a:pt x="35" y="192"/>
                </a:lnTo>
                <a:lnTo>
                  <a:pt x="39" y="214"/>
                </a:lnTo>
                <a:lnTo>
                  <a:pt x="40" y="226"/>
                </a:lnTo>
                <a:lnTo>
                  <a:pt x="40" y="239"/>
                </a:lnTo>
                <a:lnTo>
                  <a:pt x="40" y="242"/>
                </a:lnTo>
                <a:lnTo>
                  <a:pt x="85" y="242"/>
                </a:lnTo>
                <a:lnTo>
                  <a:pt x="85" y="242"/>
                </a:lnTo>
                <a:lnTo>
                  <a:pt x="85" y="242"/>
                </a:lnTo>
                <a:lnTo>
                  <a:pt x="105" y="242"/>
                </a:lnTo>
                <a:lnTo>
                  <a:pt x="105" y="242"/>
                </a:lnTo>
                <a:lnTo>
                  <a:pt x="126" y="242"/>
                </a:lnTo>
                <a:lnTo>
                  <a:pt x="128" y="242"/>
                </a:lnTo>
                <a:lnTo>
                  <a:pt x="128" y="239"/>
                </a:lnTo>
                <a:lnTo>
                  <a:pt x="128" y="239"/>
                </a:lnTo>
                <a:lnTo>
                  <a:pt x="130" y="226"/>
                </a:lnTo>
                <a:lnTo>
                  <a:pt x="131" y="214"/>
                </a:lnTo>
                <a:lnTo>
                  <a:pt x="135" y="191"/>
                </a:lnTo>
                <a:lnTo>
                  <a:pt x="142" y="172"/>
                </a:lnTo>
                <a:lnTo>
                  <a:pt x="150" y="154"/>
                </a:lnTo>
                <a:lnTo>
                  <a:pt x="150" y="154"/>
                </a:lnTo>
                <a:lnTo>
                  <a:pt x="157" y="138"/>
                </a:lnTo>
                <a:lnTo>
                  <a:pt x="163" y="122"/>
                </a:lnTo>
                <a:lnTo>
                  <a:pt x="169" y="107"/>
                </a:lnTo>
                <a:lnTo>
                  <a:pt x="170" y="99"/>
                </a:lnTo>
                <a:lnTo>
                  <a:pt x="170" y="90"/>
                </a:lnTo>
                <a:lnTo>
                  <a:pt x="170" y="90"/>
                </a:lnTo>
                <a:lnTo>
                  <a:pt x="169" y="75"/>
                </a:lnTo>
                <a:lnTo>
                  <a:pt x="165" y="60"/>
                </a:lnTo>
                <a:lnTo>
                  <a:pt x="158" y="45"/>
                </a:lnTo>
                <a:lnTo>
                  <a:pt x="150" y="30"/>
                </a:lnTo>
                <a:lnTo>
                  <a:pt x="150" y="30"/>
                </a:lnTo>
                <a:lnTo>
                  <a:pt x="144" y="25"/>
                </a:lnTo>
                <a:lnTo>
                  <a:pt x="138" y="18"/>
                </a:lnTo>
                <a:lnTo>
                  <a:pt x="131" y="13"/>
                </a:lnTo>
                <a:lnTo>
                  <a:pt x="123" y="9"/>
                </a:lnTo>
                <a:lnTo>
                  <a:pt x="115" y="6"/>
                </a:lnTo>
                <a:lnTo>
                  <a:pt x="107" y="3"/>
                </a:lnTo>
                <a:lnTo>
                  <a:pt x="97" y="0"/>
                </a:lnTo>
                <a:lnTo>
                  <a:pt x="86" y="0"/>
                </a:lnTo>
                <a:lnTo>
                  <a:pt x="86" y="3"/>
                </a:lnTo>
                <a:lnTo>
                  <a:pt x="86" y="6"/>
                </a:lnTo>
                <a:lnTo>
                  <a:pt x="86" y="6"/>
                </a:lnTo>
                <a:lnTo>
                  <a:pt x="96" y="6"/>
                </a:lnTo>
                <a:lnTo>
                  <a:pt x="105" y="7"/>
                </a:lnTo>
                <a:lnTo>
                  <a:pt x="113" y="10"/>
                </a:lnTo>
                <a:lnTo>
                  <a:pt x="121" y="14"/>
                </a:lnTo>
                <a:lnTo>
                  <a:pt x="128" y="18"/>
                </a:lnTo>
                <a:lnTo>
                  <a:pt x="135" y="22"/>
                </a:lnTo>
                <a:lnTo>
                  <a:pt x="140" y="27"/>
                </a:lnTo>
                <a:lnTo>
                  <a:pt x="146" y="34"/>
                </a:lnTo>
                <a:lnTo>
                  <a:pt x="146" y="34"/>
                </a:lnTo>
                <a:lnTo>
                  <a:pt x="154" y="46"/>
                </a:lnTo>
                <a:lnTo>
                  <a:pt x="159" y="61"/>
                </a:lnTo>
                <a:lnTo>
                  <a:pt x="163" y="76"/>
                </a:lnTo>
                <a:lnTo>
                  <a:pt x="165" y="90"/>
                </a:lnTo>
                <a:lnTo>
                  <a:pt x="165" y="90"/>
                </a:lnTo>
                <a:lnTo>
                  <a:pt x="165" y="98"/>
                </a:lnTo>
                <a:lnTo>
                  <a:pt x="163" y="106"/>
                </a:lnTo>
                <a:lnTo>
                  <a:pt x="158" y="121"/>
                </a:lnTo>
                <a:lnTo>
                  <a:pt x="153" y="135"/>
                </a:lnTo>
                <a:lnTo>
                  <a:pt x="144" y="152"/>
                </a:lnTo>
                <a:lnTo>
                  <a:pt x="144" y="152"/>
                </a:lnTo>
                <a:lnTo>
                  <a:pt x="136" y="169"/>
                </a:lnTo>
                <a:lnTo>
                  <a:pt x="130" y="189"/>
                </a:lnTo>
                <a:lnTo>
                  <a:pt x="126" y="212"/>
                </a:lnTo>
                <a:lnTo>
                  <a:pt x="124" y="225"/>
                </a:lnTo>
                <a:lnTo>
                  <a:pt x="123" y="239"/>
                </a:lnTo>
                <a:lnTo>
                  <a:pt x="126" y="239"/>
                </a:lnTo>
                <a:lnTo>
                  <a:pt x="126" y="237"/>
                </a:lnTo>
                <a:lnTo>
                  <a:pt x="126" y="237"/>
                </a:lnTo>
                <a:lnTo>
                  <a:pt x="85" y="237"/>
                </a:lnTo>
                <a:lnTo>
                  <a:pt x="85" y="239"/>
                </a:lnTo>
                <a:lnTo>
                  <a:pt x="85" y="237"/>
                </a:lnTo>
                <a:lnTo>
                  <a:pt x="43" y="237"/>
                </a:lnTo>
                <a:lnTo>
                  <a:pt x="43" y="239"/>
                </a:lnTo>
                <a:lnTo>
                  <a:pt x="46" y="239"/>
                </a:lnTo>
                <a:lnTo>
                  <a:pt x="46" y="239"/>
                </a:lnTo>
                <a:lnTo>
                  <a:pt x="46" y="226"/>
                </a:lnTo>
                <a:lnTo>
                  <a:pt x="45" y="212"/>
                </a:lnTo>
                <a:lnTo>
                  <a:pt x="40" y="191"/>
                </a:lnTo>
                <a:lnTo>
                  <a:pt x="34" y="171"/>
                </a:lnTo>
                <a:lnTo>
                  <a:pt x="26" y="153"/>
                </a:lnTo>
                <a:lnTo>
                  <a:pt x="26" y="153"/>
                </a:lnTo>
                <a:lnTo>
                  <a:pt x="18" y="137"/>
                </a:lnTo>
                <a:lnTo>
                  <a:pt x="12" y="122"/>
                </a:lnTo>
                <a:lnTo>
                  <a:pt x="7" y="106"/>
                </a:lnTo>
                <a:lnTo>
                  <a:pt x="5" y="99"/>
                </a:lnTo>
                <a:lnTo>
                  <a:pt x="5" y="91"/>
                </a:lnTo>
                <a:lnTo>
                  <a:pt x="5" y="91"/>
                </a:lnTo>
                <a:lnTo>
                  <a:pt x="7" y="75"/>
                </a:lnTo>
                <a:lnTo>
                  <a:pt x="11" y="60"/>
                </a:lnTo>
                <a:lnTo>
                  <a:pt x="18" y="46"/>
                </a:lnTo>
                <a:lnTo>
                  <a:pt x="26" y="33"/>
                </a:lnTo>
                <a:lnTo>
                  <a:pt x="26" y="33"/>
                </a:lnTo>
                <a:lnTo>
                  <a:pt x="31" y="27"/>
                </a:lnTo>
                <a:lnTo>
                  <a:pt x="38" y="22"/>
                </a:lnTo>
                <a:lnTo>
                  <a:pt x="45" y="18"/>
                </a:lnTo>
                <a:lnTo>
                  <a:pt x="51" y="14"/>
                </a:lnTo>
                <a:lnTo>
                  <a:pt x="59" y="10"/>
                </a:lnTo>
                <a:lnTo>
                  <a:pt x="67" y="7"/>
                </a:lnTo>
                <a:lnTo>
                  <a:pt x="77" y="6"/>
                </a:lnTo>
                <a:lnTo>
                  <a:pt x="86" y="6"/>
                </a:lnTo>
                <a:lnTo>
                  <a:pt x="86" y="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5" name="Freeform 1451"/>
          <p:cNvSpPr/>
          <p:nvPr/>
        </p:nvSpPr>
        <p:spPr bwMode="auto">
          <a:xfrm>
            <a:off x="2562822" y="4101706"/>
            <a:ext cx="88228" cy="153768"/>
          </a:xfrm>
          <a:custGeom>
            <a:avLst/>
            <a:gdLst>
              <a:gd name="T0" fmla="*/ 50 w 70"/>
              <a:gd name="T1" fmla="*/ 0 h 122"/>
              <a:gd name="T2" fmla="*/ 0 w 70"/>
              <a:gd name="T3" fmla="*/ 49 h 122"/>
              <a:gd name="T4" fmla="*/ 51 w 70"/>
              <a:gd name="T5" fmla="*/ 69 h 122"/>
              <a:gd name="T6" fmla="*/ 11 w 70"/>
              <a:gd name="T7" fmla="*/ 122 h 122"/>
              <a:gd name="T8" fmla="*/ 70 w 70"/>
              <a:gd name="T9" fmla="*/ 61 h 122"/>
              <a:gd name="T10" fmla="*/ 26 w 70"/>
              <a:gd name="T11" fmla="*/ 42 h 122"/>
              <a:gd name="T12" fmla="*/ 50 w 70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22">
                <a:moveTo>
                  <a:pt x="50" y="0"/>
                </a:moveTo>
                <a:lnTo>
                  <a:pt x="0" y="49"/>
                </a:lnTo>
                <a:lnTo>
                  <a:pt x="51" y="69"/>
                </a:lnTo>
                <a:lnTo>
                  <a:pt x="11" y="122"/>
                </a:lnTo>
                <a:lnTo>
                  <a:pt x="70" y="61"/>
                </a:lnTo>
                <a:lnTo>
                  <a:pt x="26" y="42"/>
                </a:lnTo>
                <a:lnTo>
                  <a:pt x="50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86" name="Picture 1452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5" y="4729384"/>
            <a:ext cx="86967" cy="5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7" name="Picture 1453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31" y="4513856"/>
            <a:ext cx="204184" cy="2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8" name="Picture 1454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84" y="4644937"/>
            <a:ext cx="209226" cy="1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" name="Picture 1455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8" y="4447055"/>
            <a:ext cx="184018" cy="1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" name="Picture 1456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63" y="4445795"/>
            <a:ext cx="15125" cy="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" name="Picture 1457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28" y="4450836"/>
            <a:ext cx="274767" cy="10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" name="Picture 1458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63" y="4447055"/>
            <a:ext cx="199143" cy="1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3" name="Freeform 1459"/>
          <p:cNvSpPr/>
          <p:nvPr/>
        </p:nvSpPr>
        <p:spPr bwMode="auto">
          <a:xfrm>
            <a:off x="1422163" y="4423108"/>
            <a:ext cx="1178472" cy="1126795"/>
          </a:xfrm>
          <a:custGeom>
            <a:avLst/>
            <a:gdLst>
              <a:gd name="T0" fmla="*/ 935 w 935"/>
              <a:gd name="T1" fmla="*/ 894 h 894"/>
              <a:gd name="T2" fmla="*/ 935 w 935"/>
              <a:gd name="T3" fmla="*/ 894 h 894"/>
              <a:gd name="T4" fmla="*/ 900 w 935"/>
              <a:gd name="T5" fmla="*/ 893 h 894"/>
              <a:gd name="T6" fmla="*/ 866 w 935"/>
              <a:gd name="T7" fmla="*/ 891 h 894"/>
              <a:gd name="T8" fmla="*/ 832 w 935"/>
              <a:gd name="T9" fmla="*/ 889 h 894"/>
              <a:gd name="T10" fmla="*/ 798 w 935"/>
              <a:gd name="T11" fmla="*/ 885 h 894"/>
              <a:gd name="T12" fmla="*/ 765 w 935"/>
              <a:gd name="T13" fmla="*/ 879 h 894"/>
              <a:gd name="T14" fmla="*/ 731 w 935"/>
              <a:gd name="T15" fmla="*/ 874 h 894"/>
              <a:gd name="T16" fmla="*/ 697 w 935"/>
              <a:gd name="T17" fmla="*/ 866 h 894"/>
              <a:gd name="T18" fmla="*/ 663 w 935"/>
              <a:gd name="T19" fmla="*/ 858 h 894"/>
              <a:gd name="T20" fmla="*/ 663 w 935"/>
              <a:gd name="T21" fmla="*/ 858 h 894"/>
              <a:gd name="T22" fmla="*/ 616 w 935"/>
              <a:gd name="T23" fmla="*/ 844 h 894"/>
              <a:gd name="T24" fmla="*/ 569 w 935"/>
              <a:gd name="T25" fmla="*/ 828 h 894"/>
              <a:gd name="T26" fmla="*/ 522 w 935"/>
              <a:gd name="T27" fmla="*/ 810 h 894"/>
              <a:gd name="T28" fmla="*/ 476 w 935"/>
              <a:gd name="T29" fmla="*/ 790 h 894"/>
              <a:gd name="T30" fmla="*/ 473 w 935"/>
              <a:gd name="T31" fmla="*/ 796 h 894"/>
              <a:gd name="T32" fmla="*/ 473 w 935"/>
              <a:gd name="T33" fmla="*/ 792 h 894"/>
              <a:gd name="T34" fmla="*/ 319 w 935"/>
              <a:gd name="T35" fmla="*/ 881 h 894"/>
              <a:gd name="T36" fmla="*/ 319 w 935"/>
              <a:gd name="T37" fmla="*/ 700 h 894"/>
              <a:gd name="T38" fmla="*/ 318 w 935"/>
              <a:gd name="T39" fmla="*/ 698 h 894"/>
              <a:gd name="T40" fmla="*/ 318 w 935"/>
              <a:gd name="T41" fmla="*/ 698 h 894"/>
              <a:gd name="T42" fmla="*/ 272 w 935"/>
              <a:gd name="T43" fmla="*/ 665 h 894"/>
              <a:gd name="T44" fmla="*/ 227 w 935"/>
              <a:gd name="T45" fmla="*/ 628 h 894"/>
              <a:gd name="T46" fmla="*/ 185 w 935"/>
              <a:gd name="T47" fmla="*/ 590 h 894"/>
              <a:gd name="T48" fmla="*/ 145 w 935"/>
              <a:gd name="T49" fmla="*/ 550 h 894"/>
              <a:gd name="T50" fmla="*/ 107 w 935"/>
              <a:gd name="T51" fmla="*/ 507 h 894"/>
              <a:gd name="T52" fmla="*/ 72 w 935"/>
              <a:gd name="T53" fmla="*/ 462 h 894"/>
              <a:gd name="T54" fmla="*/ 38 w 935"/>
              <a:gd name="T55" fmla="*/ 415 h 894"/>
              <a:gd name="T56" fmla="*/ 7 w 935"/>
              <a:gd name="T57" fmla="*/ 366 h 894"/>
              <a:gd name="T58" fmla="*/ 7 w 935"/>
              <a:gd name="T59" fmla="*/ 366 h 894"/>
              <a:gd name="T60" fmla="*/ 0 w 935"/>
              <a:gd name="T61" fmla="*/ 354 h 894"/>
              <a:gd name="T62" fmla="*/ 171 w 935"/>
              <a:gd name="T63" fmla="*/ 256 h 894"/>
              <a:gd name="T64" fmla="*/ 266 w 935"/>
              <a:gd name="T65" fmla="*/ 200 h 894"/>
              <a:gd name="T66" fmla="*/ 288 w 935"/>
              <a:gd name="T67" fmla="*/ 56 h 894"/>
              <a:gd name="T68" fmla="*/ 423 w 935"/>
              <a:gd name="T69" fmla="*/ 110 h 894"/>
              <a:gd name="T70" fmla="*/ 613 w 935"/>
              <a:gd name="T71" fmla="*/ 0 h 894"/>
              <a:gd name="T72" fmla="*/ 613 w 935"/>
              <a:gd name="T73" fmla="*/ 2 h 894"/>
              <a:gd name="T74" fmla="*/ 613 w 935"/>
              <a:gd name="T75" fmla="*/ 2 h 894"/>
              <a:gd name="T76" fmla="*/ 624 w 935"/>
              <a:gd name="T77" fmla="*/ 18 h 894"/>
              <a:gd name="T78" fmla="*/ 635 w 935"/>
              <a:gd name="T79" fmla="*/ 33 h 894"/>
              <a:gd name="T80" fmla="*/ 646 w 935"/>
              <a:gd name="T81" fmla="*/ 48 h 894"/>
              <a:gd name="T82" fmla="*/ 658 w 935"/>
              <a:gd name="T83" fmla="*/ 61 h 894"/>
              <a:gd name="T84" fmla="*/ 670 w 935"/>
              <a:gd name="T85" fmla="*/ 75 h 894"/>
              <a:gd name="T86" fmla="*/ 684 w 935"/>
              <a:gd name="T87" fmla="*/ 87 h 894"/>
              <a:gd name="T88" fmla="*/ 697 w 935"/>
              <a:gd name="T89" fmla="*/ 99 h 894"/>
              <a:gd name="T90" fmla="*/ 712 w 935"/>
              <a:gd name="T91" fmla="*/ 110 h 894"/>
              <a:gd name="T92" fmla="*/ 727 w 935"/>
              <a:gd name="T93" fmla="*/ 121 h 894"/>
              <a:gd name="T94" fmla="*/ 742 w 935"/>
              <a:gd name="T95" fmla="*/ 131 h 894"/>
              <a:gd name="T96" fmla="*/ 758 w 935"/>
              <a:gd name="T97" fmla="*/ 139 h 894"/>
              <a:gd name="T98" fmla="*/ 774 w 935"/>
              <a:gd name="T99" fmla="*/ 149 h 894"/>
              <a:gd name="T100" fmla="*/ 790 w 935"/>
              <a:gd name="T101" fmla="*/ 156 h 894"/>
              <a:gd name="T102" fmla="*/ 808 w 935"/>
              <a:gd name="T103" fmla="*/ 162 h 894"/>
              <a:gd name="T104" fmla="*/ 825 w 935"/>
              <a:gd name="T105" fmla="*/ 169 h 894"/>
              <a:gd name="T106" fmla="*/ 843 w 935"/>
              <a:gd name="T107" fmla="*/ 173 h 894"/>
              <a:gd name="T108" fmla="*/ 843 w 935"/>
              <a:gd name="T109" fmla="*/ 173 h 894"/>
              <a:gd name="T110" fmla="*/ 866 w 935"/>
              <a:gd name="T111" fmla="*/ 179 h 894"/>
              <a:gd name="T112" fmla="*/ 889 w 935"/>
              <a:gd name="T113" fmla="*/ 183 h 894"/>
              <a:gd name="T114" fmla="*/ 912 w 935"/>
              <a:gd name="T115" fmla="*/ 185 h 894"/>
              <a:gd name="T116" fmla="*/ 935 w 935"/>
              <a:gd name="T117" fmla="*/ 187 h 894"/>
              <a:gd name="T118" fmla="*/ 935 w 935"/>
              <a:gd name="T119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5" h="894">
                <a:moveTo>
                  <a:pt x="935" y="894"/>
                </a:moveTo>
                <a:lnTo>
                  <a:pt x="935" y="894"/>
                </a:lnTo>
                <a:lnTo>
                  <a:pt x="900" y="893"/>
                </a:lnTo>
                <a:lnTo>
                  <a:pt x="866" y="891"/>
                </a:lnTo>
                <a:lnTo>
                  <a:pt x="832" y="889"/>
                </a:lnTo>
                <a:lnTo>
                  <a:pt x="798" y="885"/>
                </a:lnTo>
                <a:lnTo>
                  <a:pt x="765" y="879"/>
                </a:lnTo>
                <a:lnTo>
                  <a:pt x="731" y="874"/>
                </a:lnTo>
                <a:lnTo>
                  <a:pt x="697" y="866"/>
                </a:lnTo>
                <a:lnTo>
                  <a:pt x="663" y="858"/>
                </a:lnTo>
                <a:lnTo>
                  <a:pt x="663" y="858"/>
                </a:lnTo>
                <a:lnTo>
                  <a:pt x="616" y="844"/>
                </a:lnTo>
                <a:lnTo>
                  <a:pt x="569" y="828"/>
                </a:lnTo>
                <a:lnTo>
                  <a:pt x="522" y="810"/>
                </a:lnTo>
                <a:lnTo>
                  <a:pt x="476" y="790"/>
                </a:lnTo>
                <a:lnTo>
                  <a:pt x="473" y="796"/>
                </a:lnTo>
                <a:lnTo>
                  <a:pt x="473" y="792"/>
                </a:lnTo>
                <a:lnTo>
                  <a:pt x="319" y="881"/>
                </a:lnTo>
                <a:lnTo>
                  <a:pt x="319" y="700"/>
                </a:lnTo>
                <a:lnTo>
                  <a:pt x="318" y="698"/>
                </a:lnTo>
                <a:lnTo>
                  <a:pt x="318" y="698"/>
                </a:lnTo>
                <a:lnTo>
                  <a:pt x="272" y="665"/>
                </a:lnTo>
                <a:lnTo>
                  <a:pt x="227" y="628"/>
                </a:lnTo>
                <a:lnTo>
                  <a:pt x="185" y="590"/>
                </a:lnTo>
                <a:lnTo>
                  <a:pt x="145" y="550"/>
                </a:lnTo>
                <a:lnTo>
                  <a:pt x="107" y="507"/>
                </a:lnTo>
                <a:lnTo>
                  <a:pt x="72" y="462"/>
                </a:lnTo>
                <a:lnTo>
                  <a:pt x="38" y="415"/>
                </a:lnTo>
                <a:lnTo>
                  <a:pt x="7" y="366"/>
                </a:lnTo>
                <a:lnTo>
                  <a:pt x="7" y="366"/>
                </a:lnTo>
                <a:lnTo>
                  <a:pt x="0" y="354"/>
                </a:lnTo>
                <a:lnTo>
                  <a:pt x="171" y="256"/>
                </a:lnTo>
                <a:lnTo>
                  <a:pt x="266" y="200"/>
                </a:lnTo>
                <a:lnTo>
                  <a:pt x="288" y="56"/>
                </a:lnTo>
                <a:lnTo>
                  <a:pt x="423" y="110"/>
                </a:lnTo>
                <a:lnTo>
                  <a:pt x="613" y="0"/>
                </a:lnTo>
                <a:lnTo>
                  <a:pt x="613" y="2"/>
                </a:lnTo>
                <a:lnTo>
                  <a:pt x="613" y="2"/>
                </a:lnTo>
                <a:lnTo>
                  <a:pt x="624" y="18"/>
                </a:lnTo>
                <a:lnTo>
                  <a:pt x="635" y="33"/>
                </a:lnTo>
                <a:lnTo>
                  <a:pt x="646" y="48"/>
                </a:lnTo>
                <a:lnTo>
                  <a:pt x="658" y="61"/>
                </a:lnTo>
                <a:lnTo>
                  <a:pt x="670" y="75"/>
                </a:lnTo>
                <a:lnTo>
                  <a:pt x="684" y="87"/>
                </a:lnTo>
                <a:lnTo>
                  <a:pt x="697" y="99"/>
                </a:lnTo>
                <a:lnTo>
                  <a:pt x="712" y="110"/>
                </a:lnTo>
                <a:lnTo>
                  <a:pt x="727" y="121"/>
                </a:lnTo>
                <a:lnTo>
                  <a:pt x="742" y="131"/>
                </a:lnTo>
                <a:lnTo>
                  <a:pt x="758" y="139"/>
                </a:lnTo>
                <a:lnTo>
                  <a:pt x="774" y="149"/>
                </a:lnTo>
                <a:lnTo>
                  <a:pt x="790" y="156"/>
                </a:lnTo>
                <a:lnTo>
                  <a:pt x="808" y="162"/>
                </a:lnTo>
                <a:lnTo>
                  <a:pt x="825" y="169"/>
                </a:lnTo>
                <a:lnTo>
                  <a:pt x="843" y="173"/>
                </a:lnTo>
                <a:lnTo>
                  <a:pt x="843" y="173"/>
                </a:lnTo>
                <a:lnTo>
                  <a:pt x="866" y="179"/>
                </a:lnTo>
                <a:lnTo>
                  <a:pt x="889" y="183"/>
                </a:lnTo>
                <a:lnTo>
                  <a:pt x="912" y="185"/>
                </a:lnTo>
                <a:lnTo>
                  <a:pt x="935" y="187"/>
                </a:lnTo>
                <a:lnTo>
                  <a:pt x="935" y="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4" name="Freeform 1460"/>
          <p:cNvSpPr/>
          <p:nvPr/>
        </p:nvSpPr>
        <p:spPr bwMode="auto">
          <a:xfrm>
            <a:off x="1422163" y="4423108"/>
            <a:ext cx="1178472" cy="1126795"/>
          </a:xfrm>
          <a:custGeom>
            <a:avLst/>
            <a:gdLst>
              <a:gd name="T0" fmla="*/ 935 w 935"/>
              <a:gd name="T1" fmla="*/ 894 h 894"/>
              <a:gd name="T2" fmla="*/ 935 w 935"/>
              <a:gd name="T3" fmla="*/ 894 h 894"/>
              <a:gd name="T4" fmla="*/ 900 w 935"/>
              <a:gd name="T5" fmla="*/ 893 h 894"/>
              <a:gd name="T6" fmla="*/ 866 w 935"/>
              <a:gd name="T7" fmla="*/ 891 h 894"/>
              <a:gd name="T8" fmla="*/ 832 w 935"/>
              <a:gd name="T9" fmla="*/ 889 h 894"/>
              <a:gd name="T10" fmla="*/ 798 w 935"/>
              <a:gd name="T11" fmla="*/ 885 h 894"/>
              <a:gd name="T12" fmla="*/ 765 w 935"/>
              <a:gd name="T13" fmla="*/ 879 h 894"/>
              <a:gd name="T14" fmla="*/ 731 w 935"/>
              <a:gd name="T15" fmla="*/ 874 h 894"/>
              <a:gd name="T16" fmla="*/ 697 w 935"/>
              <a:gd name="T17" fmla="*/ 866 h 894"/>
              <a:gd name="T18" fmla="*/ 663 w 935"/>
              <a:gd name="T19" fmla="*/ 858 h 894"/>
              <a:gd name="T20" fmla="*/ 663 w 935"/>
              <a:gd name="T21" fmla="*/ 858 h 894"/>
              <a:gd name="T22" fmla="*/ 616 w 935"/>
              <a:gd name="T23" fmla="*/ 844 h 894"/>
              <a:gd name="T24" fmla="*/ 569 w 935"/>
              <a:gd name="T25" fmla="*/ 828 h 894"/>
              <a:gd name="T26" fmla="*/ 522 w 935"/>
              <a:gd name="T27" fmla="*/ 810 h 894"/>
              <a:gd name="T28" fmla="*/ 476 w 935"/>
              <a:gd name="T29" fmla="*/ 790 h 894"/>
              <a:gd name="T30" fmla="*/ 473 w 935"/>
              <a:gd name="T31" fmla="*/ 796 h 894"/>
              <a:gd name="T32" fmla="*/ 473 w 935"/>
              <a:gd name="T33" fmla="*/ 792 h 894"/>
              <a:gd name="T34" fmla="*/ 319 w 935"/>
              <a:gd name="T35" fmla="*/ 881 h 894"/>
              <a:gd name="T36" fmla="*/ 319 w 935"/>
              <a:gd name="T37" fmla="*/ 700 h 894"/>
              <a:gd name="T38" fmla="*/ 318 w 935"/>
              <a:gd name="T39" fmla="*/ 698 h 894"/>
              <a:gd name="T40" fmla="*/ 318 w 935"/>
              <a:gd name="T41" fmla="*/ 698 h 894"/>
              <a:gd name="T42" fmla="*/ 272 w 935"/>
              <a:gd name="T43" fmla="*/ 665 h 894"/>
              <a:gd name="T44" fmla="*/ 227 w 935"/>
              <a:gd name="T45" fmla="*/ 628 h 894"/>
              <a:gd name="T46" fmla="*/ 185 w 935"/>
              <a:gd name="T47" fmla="*/ 590 h 894"/>
              <a:gd name="T48" fmla="*/ 145 w 935"/>
              <a:gd name="T49" fmla="*/ 550 h 894"/>
              <a:gd name="T50" fmla="*/ 107 w 935"/>
              <a:gd name="T51" fmla="*/ 507 h 894"/>
              <a:gd name="T52" fmla="*/ 72 w 935"/>
              <a:gd name="T53" fmla="*/ 462 h 894"/>
              <a:gd name="T54" fmla="*/ 38 w 935"/>
              <a:gd name="T55" fmla="*/ 415 h 894"/>
              <a:gd name="T56" fmla="*/ 7 w 935"/>
              <a:gd name="T57" fmla="*/ 366 h 894"/>
              <a:gd name="T58" fmla="*/ 7 w 935"/>
              <a:gd name="T59" fmla="*/ 366 h 894"/>
              <a:gd name="T60" fmla="*/ 0 w 935"/>
              <a:gd name="T61" fmla="*/ 354 h 894"/>
              <a:gd name="T62" fmla="*/ 171 w 935"/>
              <a:gd name="T63" fmla="*/ 256 h 894"/>
              <a:gd name="T64" fmla="*/ 266 w 935"/>
              <a:gd name="T65" fmla="*/ 200 h 894"/>
              <a:gd name="T66" fmla="*/ 288 w 935"/>
              <a:gd name="T67" fmla="*/ 56 h 894"/>
              <a:gd name="T68" fmla="*/ 423 w 935"/>
              <a:gd name="T69" fmla="*/ 110 h 894"/>
              <a:gd name="T70" fmla="*/ 613 w 935"/>
              <a:gd name="T71" fmla="*/ 0 h 894"/>
              <a:gd name="T72" fmla="*/ 613 w 935"/>
              <a:gd name="T73" fmla="*/ 2 h 894"/>
              <a:gd name="T74" fmla="*/ 613 w 935"/>
              <a:gd name="T75" fmla="*/ 2 h 894"/>
              <a:gd name="T76" fmla="*/ 624 w 935"/>
              <a:gd name="T77" fmla="*/ 18 h 894"/>
              <a:gd name="T78" fmla="*/ 635 w 935"/>
              <a:gd name="T79" fmla="*/ 33 h 894"/>
              <a:gd name="T80" fmla="*/ 646 w 935"/>
              <a:gd name="T81" fmla="*/ 48 h 894"/>
              <a:gd name="T82" fmla="*/ 658 w 935"/>
              <a:gd name="T83" fmla="*/ 61 h 894"/>
              <a:gd name="T84" fmla="*/ 670 w 935"/>
              <a:gd name="T85" fmla="*/ 75 h 894"/>
              <a:gd name="T86" fmla="*/ 684 w 935"/>
              <a:gd name="T87" fmla="*/ 87 h 894"/>
              <a:gd name="T88" fmla="*/ 697 w 935"/>
              <a:gd name="T89" fmla="*/ 99 h 894"/>
              <a:gd name="T90" fmla="*/ 712 w 935"/>
              <a:gd name="T91" fmla="*/ 110 h 894"/>
              <a:gd name="T92" fmla="*/ 727 w 935"/>
              <a:gd name="T93" fmla="*/ 121 h 894"/>
              <a:gd name="T94" fmla="*/ 742 w 935"/>
              <a:gd name="T95" fmla="*/ 131 h 894"/>
              <a:gd name="T96" fmla="*/ 758 w 935"/>
              <a:gd name="T97" fmla="*/ 139 h 894"/>
              <a:gd name="T98" fmla="*/ 774 w 935"/>
              <a:gd name="T99" fmla="*/ 149 h 894"/>
              <a:gd name="T100" fmla="*/ 790 w 935"/>
              <a:gd name="T101" fmla="*/ 156 h 894"/>
              <a:gd name="T102" fmla="*/ 808 w 935"/>
              <a:gd name="T103" fmla="*/ 162 h 894"/>
              <a:gd name="T104" fmla="*/ 825 w 935"/>
              <a:gd name="T105" fmla="*/ 169 h 894"/>
              <a:gd name="T106" fmla="*/ 843 w 935"/>
              <a:gd name="T107" fmla="*/ 173 h 894"/>
              <a:gd name="T108" fmla="*/ 843 w 935"/>
              <a:gd name="T109" fmla="*/ 173 h 894"/>
              <a:gd name="T110" fmla="*/ 866 w 935"/>
              <a:gd name="T111" fmla="*/ 179 h 894"/>
              <a:gd name="T112" fmla="*/ 889 w 935"/>
              <a:gd name="T113" fmla="*/ 183 h 894"/>
              <a:gd name="T114" fmla="*/ 912 w 935"/>
              <a:gd name="T115" fmla="*/ 185 h 894"/>
              <a:gd name="T116" fmla="*/ 935 w 935"/>
              <a:gd name="T117" fmla="*/ 187 h 894"/>
              <a:gd name="T118" fmla="*/ 935 w 935"/>
              <a:gd name="T119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5" h="894">
                <a:moveTo>
                  <a:pt x="935" y="894"/>
                </a:moveTo>
                <a:lnTo>
                  <a:pt x="935" y="894"/>
                </a:lnTo>
                <a:lnTo>
                  <a:pt x="900" y="893"/>
                </a:lnTo>
                <a:lnTo>
                  <a:pt x="866" y="891"/>
                </a:lnTo>
                <a:lnTo>
                  <a:pt x="832" y="889"/>
                </a:lnTo>
                <a:lnTo>
                  <a:pt x="798" y="885"/>
                </a:lnTo>
                <a:lnTo>
                  <a:pt x="765" y="879"/>
                </a:lnTo>
                <a:lnTo>
                  <a:pt x="731" y="874"/>
                </a:lnTo>
                <a:lnTo>
                  <a:pt x="697" y="866"/>
                </a:lnTo>
                <a:lnTo>
                  <a:pt x="663" y="858"/>
                </a:lnTo>
                <a:lnTo>
                  <a:pt x="663" y="858"/>
                </a:lnTo>
                <a:lnTo>
                  <a:pt x="616" y="844"/>
                </a:lnTo>
                <a:lnTo>
                  <a:pt x="569" y="828"/>
                </a:lnTo>
                <a:lnTo>
                  <a:pt x="522" y="810"/>
                </a:lnTo>
                <a:lnTo>
                  <a:pt x="476" y="790"/>
                </a:lnTo>
                <a:lnTo>
                  <a:pt x="473" y="796"/>
                </a:lnTo>
                <a:lnTo>
                  <a:pt x="473" y="792"/>
                </a:lnTo>
                <a:lnTo>
                  <a:pt x="319" y="881"/>
                </a:lnTo>
                <a:lnTo>
                  <a:pt x="319" y="700"/>
                </a:lnTo>
                <a:lnTo>
                  <a:pt x="318" y="698"/>
                </a:lnTo>
                <a:lnTo>
                  <a:pt x="318" y="698"/>
                </a:lnTo>
                <a:lnTo>
                  <a:pt x="272" y="665"/>
                </a:lnTo>
                <a:lnTo>
                  <a:pt x="227" y="628"/>
                </a:lnTo>
                <a:lnTo>
                  <a:pt x="185" y="590"/>
                </a:lnTo>
                <a:lnTo>
                  <a:pt x="145" y="550"/>
                </a:lnTo>
                <a:lnTo>
                  <a:pt x="107" y="507"/>
                </a:lnTo>
                <a:lnTo>
                  <a:pt x="72" y="462"/>
                </a:lnTo>
                <a:lnTo>
                  <a:pt x="38" y="415"/>
                </a:lnTo>
                <a:lnTo>
                  <a:pt x="7" y="366"/>
                </a:lnTo>
                <a:lnTo>
                  <a:pt x="7" y="366"/>
                </a:lnTo>
                <a:lnTo>
                  <a:pt x="0" y="354"/>
                </a:lnTo>
                <a:lnTo>
                  <a:pt x="171" y="256"/>
                </a:lnTo>
                <a:lnTo>
                  <a:pt x="266" y="200"/>
                </a:lnTo>
                <a:lnTo>
                  <a:pt x="288" y="56"/>
                </a:lnTo>
                <a:lnTo>
                  <a:pt x="423" y="110"/>
                </a:lnTo>
                <a:lnTo>
                  <a:pt x="613" y="0"/>
                </a:lnTo>
                <a:lnTo>
                  <a:pt x="613" y="2"/>
                </a:lnTo>
                <a:lnTo>
                  <a:pt x="613" y="2"/>
                </a:lnTo>
                <a:lnTo>
                  <a:pt x="624" y="18"/>
                </a:lnTo>
                <a:lnTo>
                  <a:pt x="635" y="33"/>
                </a:lnTo>
                <a:lnTo>
                  <a:pt x="646" y="48"/>
                </a:lnTo>
                <a:lnTo>
                  <a:pt x="658" y="61"/>
                </a:lnTo>
                <a:lnTo>
                  <a:pt x="670" y="75"/>
                </a:lnTo>
                <a:lnTo>
                  <a:pt x="684" y="87"/>
                </a:lnTo>
                <a:lnTo>
                  <a:pt x="697" y="99"/>
                </a:lnTo>
                <a:lnTo>
                  <a:pt x="712" y="110"/>
                </a:lnTo>
                <a:lnTo>
                  <a:pt x="727" y="121"/>
                </a:lnTo>
                <a:lnTo>
                  <a:pt x="742" y="131"/>
                </a:lnTo>
                <a:lnTo>
                  <a:pt x="758" y="139"/>
                </a:lnTo>
                <a:lnTo>
                  <a:pt x="774" y="149"/>
                </a:lnTo>
                <a:lnTo>
                  <a:pt x="790" y="156"/>
                </a:lnTo>
                <a:lnTo>
                  <a:pt x="808" y="162"/>
                </a:lnTo>
                <a:lnTo>
                  <a:pt x="825" y="169"/>
                </a:lnTo>
                <a:lnTo>
                  <a:pt x="843" y="173"/>
                </a:lnTo>
                <a:lnTo>
                  <a:pt x="843" y="173"/>
                </a:lnTo>
                <a:lnTo>
                  <a:pt x="866" y="179"/>
                </a:lnTo>
                <a:lnTo>
                  <a:pt x="889" y="183"/>
                </a:lnTo>
                <a:lnTo>
                  <a:pt x="912" y="185"/>
                </a:lnTo>
                <a:lnTo>
                  <a:pt x="935" y="187"/>
                </a:lnTo>
                <a:lnTo>
                  <a:pt x="935" y="8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5" name="Freeform 1461"/>
          <p:cNvSpPr>
            <a:spLocks noEditPoints="1"/>
          </p:cNvSpPr>
          <p:nvPr/>
        </p:nvSpPr>
        <p:spPr bwMode="auto">
          <a:xfrm>
            <a:off x="1412080" y="4415545"/>
            <a:ext cx="1194857" cy="1141920"/>
          </a:xfrm>
          <a:custGeom>
            <a:avLst/>
            <a:gdLst>
              <a:gd name="T0" fmla="*/ 619 w 948"/>
              <a:gd name="T1" fmla="*/ 15 h 906"/>
              <a:gd name="T2" fmla="*/ 640 w 948"/>
              <a:gd name="T3" fmla="*/ 44 h 906"/>
              <a:gd name="T4" fmla="*/ 663 w 948"/>
              <a:gd name="T5" fmla="*/ 73 h 906"/>
              <a:gd name="T6" fmla="*/ 689 w 948"/>
              <a:gd name="T7" fmla="*/ 98 h 906"/>
              <a:gd name="T8" fmla="*/ 717 w 948"/>
              <a:gd name="T9" fmla="*/ 121 h 906"/>
              <a:gd name="T10" fmla="*/ 748 w 948"/>
              <a:gd name="T11" fmla="*/ 143 h 906"/>
              <a:gd name="T12" fmla="*/ 781 w 948"/>
              <a:gd name="T13" fmla="*/ 159 h 906"/>
              <a:gd name="T14" fmla="*/ 814 w 948"/>
              <a:gd name="T15" fmla="*/ 174 h 906"/>
              <a:gd name="T16" fmla="*/ 849 w 948"/>
              <a:gd name="T17" fmla="*/ 185 h 906"/>
              <a:gd name="T18" fmla="*/ 871 w 948"/>
              <a:gd name="T19" fmla="*/ 190 h 906"/>
              <a:gd name="T20" fmla="*/ 914 w 948"/>
              <a:gd name="T21" fmla="*/ 197 h 906"/>
              <a:gd name="T22" fmla="*/ 937 w 948"/>
              <a:gd name="T23" fmla="*/ 895 h 906"/>
              <a:gd name="T24" fmla="*/ 903 w 948"/>
              <a:gd name="T25" fmla="*/ 893 h 906"/>
              <a:gd name="T26" fmla="*/ 837 w 948"/>
              <a:gd name="T27" fmla="*/ 889 h 906"/>
              <a:gd name="T28" fmla="*/ 771 w 948"/>
              <a:gd name="T29" fmla="*/ 880 h 906"/>
              <a:gd name="T30" fmla="*/ 705 w 948"/>
              <a:gd name="T31" fmla="*/ 866 h 906"/>
              <a:gd name="T32" fmla="*/ 673 w 948"/>
              <a:gd name="T33" fmla="*/ 858 h 906"/>
              <a:gd name="T34" fmla="*/ 578 w 948"/>
              <a:gd name="T35" fmla="*/ 830 h 906"/>
              <a:gd name="T36" fmla="*/ 486 w 948"/>
              <a:gd name="T37" fmla="*/ 791 h 906"/>
              <a:gd name="T38" fmla="*/ 478 w 948"/>
              <a:gd name="T39" fmla="*/ 793 h 906"/>
              <a:gd name="T40" fmla="*/ 332 w 948"/>
              <a:gd name="T41" fmla="*/ 708 h 906"/>
              <a:gd name="T42" fmla="*/ 328 w 948"/>
              <a:gd name="T43" fmla="*/ 700 h 906"/>
              <a:gd name="T44" fmla="*/ 282 w 948"/>
              <a:gd name="T45" fmla="*/ 667 h 906"/>
              <a:gd name="T46" fmla="*/ 197 w 948"/>
              <a:gd name="T47" fmla="*/ 592 h 906"/>
              <a:gd name="T48" fmla="*/ 119 w 948"/>
              <a:gd name="T49" fmla="*/ 510 h 906"/>
              <a:gd name="T50" fmla="*/ 52 w 948"/>
              <a:gd name="T51" fmla="*/ 418 h 906"/>
              <a:gd name="T52" fmla="*/ 21 w 948"/>
              <a:gd name="T53" fmla="*/ 370 h 906"/>
              <a:gd name="T54" fmla="*/ 181 w 948"/>
              <a:gd name="T55" fmla="*/ 267 h 906"/>
              <a:gd name="T56" fmla="*/ 280 w 948"/>
              <a:gd name="T57" fmla="*/ 210 h 906"/>
              <a:gd name="T58" fmla="*/ 300 w 948"/>
              <a:gd name="T59" fmla="*/ 70 h 906"/>
              <a:gd name="T60" fmla="*/ 431 w 948"/>
              <a:gd name="T61" fmla="*/ 123 h 906"/>
              <a:gd name="T62" fmla="*/ 619 w 948"/>
              <a:gd name="T63" fmla="*/ 15 h 906"/>
              <a:gd name="T64" fmla="*/ 431 w 948"/>
              <a:gd name="T65" fmla="*/ 110 h 906"/>
              <a:gd name="T66" fmla="*/ 269 w 948"/>
              <a:gd name="T67" fmla="*/ 204 h 906"/>
              <a:gd name="T68" fmla="*/ 0 w 948"/>
              <a:gd name="T69" fmla="*/ 359 h 906"/>
              <a:gd name="T70" fmla="*/ 11 w 948"/>
              <a:gd name="T71" fmla="*/ 375 h 906"/>
              <a:gd name="T72" fmla="*/ 42 w 948"/>
              <a:gd name="T73" fmla="*/ 425 h 906"/>
              <a:gd name="T74" fmla="*/ 112 w 948"/>
              <a:gd name="T75" fmla="*/ 517 h 906"/>
              <a:gd name="T76" fmla="*/ 191 w 948"/>
              <a:gd name="T77" fmla="*/ 600 h 906"/>
              <a:gd name="T78" fmla="*/ 276 w 948"/>
              <a:gd name="T79" fmla="*/ 675 h 906"/>
              <a:gd name="T80" fmla="*/ 322 w 948"/>
              <a:gd name="T81" fmla="*/ 896 h 906"/>
              <a:gd name="T82" fmla="*/ 482 w 948"/>
              <a:gd name="T83" fmla="*/ 802 h 906"/>
              <a:gd name="T84" fmla="*/ 527 w 948"/>
              <a:gd name="T85" fmla="*/ 822 h 906"/>
              <a:gd name="T86" fmla="*/ 621 w 948"/>
              <a:gd name="T87" fmla="*/ 856 h 906"/>
              <a:gd name="T88" fmla="*/ 670 w 948"/>
              <a:gd name="T89" fmla="*/ 869 h 906"/>
              <a:gd name="T90" fmla="*/ 739 w 948"/>
              <a:gd name="T91" fmla="*/ 885 h 906"/>
              <a:gd name="T92" fmla="*/ 809 w 948"/>
              <a:gd name="T93" fmla="*/ 896 h 906"/>
              <a:gd name="T94" fmla="*/ 878 w 948"/>
              <a:gd name="T95" fmla="*/ 903 h 906"/>
              <a:gd name="T96" fmla="*/ 948 w 948"/>
              <a:gd name="T97" fmla="*/ 906 h 906"/>
              <a:gd name="T98" fmla="*/ 948 w 948"/>
              <a:gd name="T99" fmla="*/ 187 h 906"/>
              <a:gd name="T100" fmla="*/ 899 w 948"/>
              <a:gd name="T101" fmla="*/ 183 h 906"/>
              <a:gd name="T102" fmla="*/ 852 w 948"/>
              <a:gd name="T103" fmla="*/ 175 h 906"/>
              <a:gd name="T104" fmla="*/ 835 w 948"/>
              <a:gd name="T105" fmla="*/ 170 h 906"/>
              <a:gd name="T106" fmla="*/ 801 w 948"/>
              <a:gd name="T107" fmla="*/ 156 h 906"/>
              <a:gd name="T108" fmla="*/ 768 w 948"/>
              <a:gd name="T109" fmla="*/ 141 h 906"/>
              <a:gd name="T110" fmla="*/ 737 w 948"/>
              <a:gd name="T111" fmla="*/ 123 h 906"/>
              <a:gd name="T112" fmla="*/ 709 w 948"/>
              <a:gd name="T113" fmla="*/ 101 h 906"/>
              <a:gd name="T114" fmla="*/ 682 w 948"/>
              <a:gd name="T115" fmla="*/ 77 h 906"/>
              <a:gd name="T116" fmla="*/ 658 w 948"/>
              <a:gd name="T117" fmla="*/ 50 h 906"/>
              <a:gd name="T118" fmla="*/ 636 w 948"/>
              <a:gd name="T119" fmla="*/ 21 h 906"/>
              <a:gd name="T120" fmla="*/ 623 w 948"/>
              <a:gd name="T121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48" h="906">
                <a:moveTo>
                  <a:pt x="619" y="15"/>
                </a:moveTo>
                <a:lnTo>
                  <a:pt x="619" y="15"/>
                </a:lnTo>
                <a:lnTo>
                  <a:pt x="629" y="29"/>
                </a:lnTo>
                <a:lnTo>
                  <a:pt x="640" y="44"/>
                </a:lnTo>
                <a:lnTo>
                  <a:pt x="651" y="59"/>
                </a:lnTo>
                <a:lnTo>
                  <a:pt x="663" y="73"/>
                </a:lnTo>
                <a:lnTo>
                  <a:pt x="677" y="86"/>
                </a:lnTo>
                <a:lnTo>
                  <a:pt x="689" y="98"/>
                </a:lnTo>
                <a:lnTo>
                  <a:pt x="704" y="110"/>
                </a:lnTo>
                <a:lnTo>
                  <a:pt x="717" y="121"/>
                </a:lnTo>
                <a:lnTo>
                  <a:pt x="732" y="132"/>
                </a:lnTo>
                <a:lnTo>
                  <a:pt x="748" y="143"/>
                </a:lnTo>
                <a:lnTo>
                  <a:pt x="764" y="151"/>
                </a:lnTo>
                <a:lnTo>
                  <a:pt x="781" y="159"/>
                </a:lnTo>
                <a:lnTo>
                  <a:pt x="797" y="167"/>
                </a:lnTo>
                <a:lnTo>
                  <a:pt x="814" y="174"/>
                </a:lnTo>
                <a:lnTo>
                  <a:pt x="832" y="179"/>
                </a:lnTo>
                <a:lnTo>
                  <a:pt x="849" y="185"/>
                </a:lnTo>
                <a:lnTo>
                  <a:pt x="849" y="185"/>
                </a:lnTo>
                <a:lnTo>
                  <a:pt x="871" y="190"/>
                </a:lnTo>
                <a:lnTo>
                  <a:pt x="893" y="194"/>
                </a:lnTo>
                <a:lnTo>
                  <a:pt x="914" y="197"/>
                </a:lnTo>
                <a:lnTo>
                  <a:pt x="937" y="198"/>
                </a:lnTo>
                <a:lnTo>
                  <a:pt x="937" y="895"/>
                </a:lnTo>
                <a:lnTo>
                  <a:pt x="937" y="895"/>
                </a:lnTo>
                <a:lnTo>
                  <a:pt x="903" y="893"/>
                </a:lnTo>
                <a:lnTo>
                  <a:pt x="870" y="892"/>
                </a:lnTo>
                <a:lnTo>
                  <a:pt x="837" y="889"/>
                </a:lnTo>
                <a:lnTo>
                  <a:pt x="804" y="885"/>
                </a:lnTo>
                <a:lnTo>
                  <a:pt x="771" y="880"/>
                </a:lnTo>
                <a:lnTo>
                  <a:pt x="739" y="873"/>
                </a:lnTo>
                <a:lnTo>
                  <a:pt x="705" y="866"/>
                </a:lnTo>
                <a:lnTo>
                  <a:pt x="673" y="858"/>
                </a:lnTo>
                <a:lnTo>
                  <a:pt x="673" y="858"/>
                </a:lnTo>
                <a:lnTo>
                  <a:pt x="625" y="845"/>
                </a:lnTo>
                <a:lnTo>
                  <a:pt x="578" y="830"/>
                </a:lnTo>
                <a:lnTo>
                  <a:pt x="532" y="811"/>
                </a:lnTo>
                <a:lnTo>
                  <a:pt x="486" y="791"/>
                </a:lnTo>
                <a:lnTo>
                  <a:pt x="482" y="799"/>
                </a:lnTo>
                <a:lnTo>
                  <a:pt x="478" y="793"/>
                </a:lnTo>
                <a:lnTo>
                  <a:pt x="332" y="877"/>
                </a:lnTo>
                <a:lnTo>
                  <a:pt x="332" y="708"/>
                </a:lnTo>
                <a:lnTo>
                  <a:pt x="332" y="703"/>
                </a:lnTo>
                <a:lnTo>
                  <a:pt x="328" y="700"/>
                </a:lnTo>
                <a:lnTo>
                  <a:pt x="328" y="700"/>
                </a:lnTo>
                <a:lnTo>
                  <a:pt x="282" y="667"/>
                </a:lnTo>
                <a:lnTo>
                  <a:pt x="239" y="630"/>
                </a:lnTo>
                <a:lnTo>
                  <a:pt x="197" y="592"/>
                </a:lnTo>
                <a:lnTo>
                  <a:pt x="157" y="552"/>
                </a:lnTo>
                <a:lnTo>
                  <a:pt x="119" y="510"/>
                </a:lnTo>
                <a:lnTo>
                  <a:pt x="84" y="465"/>
                </a:lnTo>
                <a:lnTo>
                  <a:pt x="52" y="418"/>
                </a:lnTo>
                <a:lnTo>
                  <a:pt x="21" y="370"/>
                </a:lnTo>
                <a:lnTo>
                  <a:pt x="21" y="370"/>
                </a:lnTo>
                <a:lnTo>
                  <a:pt x="15" y="363"/>
                </a:lnTo>
                <a:lnTo>
                  <a:pt x="181" y="267"/>
                </a:lnTo>
                <a:lnTo>
                  <a:pt x="274" y="212"/>
                </a:lnTo>
                <a:lnTo>
                  <a:pt x="280" y="210"/>
                </a:lnTo>
                <a:lnTo>
                  <a:pt x="280" y="205"/>
                </a:lnTo>
                <a:lnTo>
                  <a:pt x="300" y="70"/>
                </a:lnTo>
                <a:lnTo>
                  <a:pt x="427" y="120"/>
                </a:lnTo>
                <a:lnTo>
                  <a:pt x="431" y="123"/>
                </a:lnTo>
                <a:lnTo>
                  <a:pt x="436" y="120"/>
                </a:lnTo>
                <a:lnTo>
                  <a:pt x="619" y="15"/>
                </a:lnTo>
                <a:close/>
                <a:moveTo>
                  <a:pt x="623" y="0"/>
                </a:moveTo>
                <a:lnTo>
                  <a:pt x="431" y="110"/>
                </a:lnTo>
                <a:lnTo>
                  <a:pt x="292" y="55"/>
                </a:lnTo>
                <a:lnTo>
                  <a:pt x="269" y="204"/>
                </a:lnTo>
                <a:lnTo>
                  <a:pt x="176" y="258"/>
                </a:lnTo>
                <a:lnTo>
                  <a:pt x="0" y="359"/>
                </a:lnTo>
                <a:lnTo>
                  <a:pt x="0" y="359"/>
                </a:lnTo>
                <a:lnTo>
                  <a:pt x="11" y="375"/>
                </a:lnTo>
                <a:lnTo>
                  <a:pt x="11" y="375"/>
                </a:lnTo>
                <a:lnTo>
                  <a:pt x="42" y="425"/>
                </a:lnTo>
                <a:lnTo>
                  <a:pt x="76" y="472"/>
                </a:lnTo>
                <a:lnTo>
                  <a:pt x="112" y="517"/>
                </a:lnTo>
                <a:lnTo>
                  <a:pt x="150" y="560"/>
                </a:lnTo>
                <a:lnTo>
                  <a:pt x="191" y="600"/>
                </a:lnTo>
                <a:lnTo>
                  <a:pt x="233" y="640"/>
                </a:lnTo>
                <a:lnTo>
                  <a:pt x="276" y="675"/>
                </a:lnTo>
                <a:lnTo>
                  <a:pt x="322" y="708"/>
                </a:lnTo>
                <a:lnTo>
                  <a:pt x="322" y="896"/>
                </a:lnTo>
                <a:lnTo>
                  <a:pt x="484" y="803"/>
                </a:lnTo>
                <a:lnTo>
                  <a:pt x="482" y="802"/>
                </a:lnTo>
                <a:lnTo>
                  <a:pt x="482" y="802"/>
                </a:lnTo>
                <a:lnTo>
                  <a:pt x="527" y="822"/>
                </a:lnTo>
                <a:lnTo>
                  <a:pt x="574" y="839"/>
                </a:lnTo>
                <a:lnTo>
                  <a:pt x="621" y="856"/>
                </a:lnTo>
                <a:lnTo>
                  <a:pt x="670" y="869"/>
                </a:lnTo>
                <a:lnTo>
                  <a:pt x="670" y="869"/>
                </a:lnTo>
                <a:lnTo>
                  <a:pt x="705" y="877"/>
                </a:lnTo>
                <a:lnTo>
                  <a:pt x="739" y="885"/>
                </a:lnTo>
                <a:lnTo>
                  <a:pt x="774" y="891"/>
                </a:lnTo>
                <a:lnTo>
                  <a:pt x="809" y="896"/>
                </a:lnTo>
                <a:lnTo>
                  <a:pt x="843" y="900"/>
                </a:lnTo>
                <a:lnTo>
                  <a:pt x="878" y="903"/>
                </a:lnTo>
                <a:lnTo>
                  <a:pt x="913" y="904"/>
                </a:lnTo>
                <a:lnTo>
                  <a:pt x="948" y="906"/>
                </a:lnTo>
                <a:lnTo>
                  <a:pt x="948" y="187"/>
                </a:lnTo>
                <a:lnTo>
                  <a:pt x="948" y="187"/>
                </a:lnTo>
                <a:lnTo>
                  <a:pt x="924" y="186"/>
                </a:lnTo>
                <a:lnTo>
                  <a:pt x="899" y="183"/>
                </a:lnTo>
                <a:lnTo>
                  <a:pt x="876" y="181"/>
                </a:lnTo>
                <a:lnTo>
                  <a:pt x="852" y="175"/>
                </a:lnTo>
                <a:lnTo>
                  <a:pt x="852" y="175"/>
                </a:lnTo>
                <a:lnTo>
                  <a:pt x="835" y="170"/>
                </a:lnTo>
                <a:lnTo>
                  <a:pt x="817" y="163"/>
                </a:lnTo>
                <a:lnTo>
                  <a:pt x="801" y="156"/>
                </a:lnTo>
                <a:lnTo>
                  <a:pt x="785" y="150"/>
                </a:lnTo>
                <a:lnTo>
                  <a:pt x="768" y="141"/>
                </a:lnTo>
                <a:lnTo>
                  <a:pt x="752" y="132"/>
                </a:lnTo>
                <a:lnTo>
                  <a:pt x="737" y="123"/>
                </a:lnTo>
                <a:lnTo>
                  <a:pt x="723" y="112"/>
                </a:lnTo>
                <a:lnTo>
                  <a:pt x="709" y="101"/>
                </a:lnTo>
                <a:lnTo>
                  <a:pt x="696" y="89"/>
                </a:lnTo>
                <a:lnTo>
                  <a:pt x="682" y="77"/>
                </a:lnTo>
                <a:lnTo>
                  <a:pt x="670" y="63"/>
                </a:lnTo>
                <a:lnTo>
                  <a:pt x="658" y="50"/>
                </a:lnTo>
                <a:lnTo>
                  <a:pt x="647" y="36"/>
                </a:lnTo>
                <a:lnTo>
                  <a:pt x="636" y="21"/>
                </a:lnTo>
                <a:lnTo>
                  <a:pt x="627" y="5"/>
                </a:lnTo>
                <a:lnTo>
                  <a:pt x="623" y="0"/>
                </a:lnTo>
                <a:close/>
              </a:path>
            </a:pathLst>
          </a:custGeom>
          <a:solidFill>
            <a:srgbClr val="C2B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6" name="Freeform 1462"/>
          <p:cNvSpPr/>
          <p:nvPr/>
        </p:nvSpPr>
        <p:spPr bwMode="auto">
          <a:xfrm>
            <a:off x="1430986" y="4434451"/>
            <a:ext cx="1162086" cy="1109149"/>
          </a:xfrm>
          <a:custGeom>
            <a:avLst/>
            <a:gdLst>
              <a:gd name="T0" fmla="*/ 604 w 922"/>
              <a:gd name="T1" fmla="*/ 0 h 880"/>
              <a:gd name="T2" fmla="*/ 625 w 922"/>
              <a:gd name="T3" fmla="*/ 29 h 880"/>
              <a:gd name="T4" fmla="*/ 648 w 922"/>
              <a:gd name="T5" fmla="*/ 58 h 880"/>
              <a:gd name="T6" fmla="*/ 674 w 922"/>
              <a:gd name="T7" fmla="*/ 83 h 880"/>
              <a:gd name="T8" fmla="*/ 702 w 922"/>
              <a:gd name="T9" fmla="*/ 106 h 880"/>
              <a:gd name="T10" fmla="*/ 733 w 922"/>
              <a:gd name="T11" fmla="*/ 128 h 880"/>
              <a:gd name="T12" fmla="*/ 766 w 922"/>
              <a:gd name="T13" fmla="*/ 144 h 880"/>
              <a:gd name="T14" fmla="*/ 799 w 922"/>
              <a:gd name="T15" fmla="*/ 159 h 880"/>
              <a:gd name="T16" fmla="*/ 834 w 922"/>
              <a:gd name="T17" fmla="*/ 170 h 880"/>
              <a:gd name="T18" fmla="*/ 856 w 922"/>
              <a:gd name="T19" fmla="*/ 175 h 880"/>
              <a:gd name="T20" fmla="*/ 899 w 922"/>
              <a:gd name="T21" fmla="*/ 182 h 880"/>
              <a:gd name="T22" fmla="*/ 922 w 922"/>
              <a:gd name="T23" fmla="*/ 880 h 880"/>
              <a:gd name="T24" fmla="*/ 888 w 922"/>
              <a:gd name="T25" fmla="*/ 878 h 880"/>
              <a:gd name="T26" fmla="*/ 822 w 922"/>
              <a:gd name="T27" fmla="*/ 874 h 880"/>
              <a:gd name="T28" fmla="*/ 756 w 922"/>
              <a:gd name="T29" fmla="*/ 865 h 880"/>
              <a:gd name="T30" fmla="*/ 690 w 922"/>
              <a:gd name="T31" fmla="*/ 851 h 880"/>
              <a:gd name="T32" fmla="*/ 658 w 922"/>
              <a:gd name="T33" fmla="*/ 843 h 880"/>
              <a:gd name="T34" fmla="*/ 563 w 922"/>
              <a:gd name="T35" fmla="*/ 815 h 880"/>
              <a:gd name="T36" fmla="*/ 471 w 922"/>
              <a:gd name="T37" fmla="*/ 776 h 880"/>
              <a:gd name="T38" fmla="*/ 463 w 922"/>
              <a:gd name="T39" fmla="*/ 778 h 880"/>
              <a:gd name="T40" fmla="*/ 317 w 922"/>
              <a:gd name="T41" fmla="*/ 693 h 880"/>
              <a:gd name="T42" fmla="*/ 313 w 922"/>
              <a:gd name="T43" fmla="*/ 685 h 880"/>
              <a:gd name="T44" fmla="*/ 267 w 922"/>
              <a:gd name="T45" fmla="*/ 652 h 880"/>
              <a:gd name="T46" fmla="*/ 182 w 922"/>
              <a:gd name="T47" fmla="*/ 577 h 880"/>
              <a:gd name="T48" fmla="*/ 104 w 922"/>
              <a:gd name="T49" fmla="*/ 495 h 880"/>
              <a:gd name="T50" fmla="*/ 37 w 922"/>
              <a:gd name="T51" fmla="*/ 403 h 880"/>
              <a:gd name="T52" fmla="*/ 6 w 922"/>
              <a:gd name="T53" fmla="*/ 355 h 880"/>
              <a:gd name="T54" fmla="*/ 166 w 922"/>
              <a:gd name="T55" fmla="*/ 252 h 880"/>
              <a:gd name="T56" fmla="*/ 265 w 922"/>
              <a:gd name="T57" fmla="*/ 195 h 880"/>
              <a:gd name="T58" fmla="*/ 285 w 922"/>
              <a:gd name="T59" fmla="*/ 55 h 880"/>
              <a:gd name="T60" fmla="*/ 416 w 922"/>
              <a:gd name="T61" fmla="*/ 108 h 880"/>
              <a:gd name="T62" fmla="*/ 604 w 922"/>
              <a:gd name="T63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2" h="880">
                <a:moveTo>
                  <a:pt x="604" y="0"/>
                </a:moveTo>
                <a:lnTo>
                  <a:pt x="604" y="0"/>
                </a:lnTo>
                <a:lnTo>
                  <a:pt x="614" y="14"/>
                </a:lnTo>
                <a:lnTo>
                  <a:pt x="625" y="29"/>
                </a:lnTo>
                <a:lnTo>
                  <a:pt x="636" y="44"/>
                </a:lnTo>
                <a:lnTo>
                  <a:pt x="648" y="58"/>
                </a:lnTo>
                <a:lnTo>
                  <a:pt x="662" y="71"/>
                </a:lnTo>
                <a:lnTo>
                  <a:pt x="674" y="83"/>
                </a:lnTo>
                <a:lnTo>
                  <a:pt x="689" y="95"/>
                </a:lnTo>
                <a:lnTo>
                  <a:pt x="702" y="106"/>
                </a:lnTo>
                <a:lnTo>
                  <a:pt x="717" y="117"/>
                </a:lnTo>
                <a:lnTo>
                  <a:pt x="733" y="128"/>
                </a:lnTo>
                <a:lnTo>
                  <a:pt x="749" y="136"/>
                </a:lnTo>
                <a:lnTo>
                  <a:pt x="766" y="144"/>
                </a:lnTo>
                <a:lnTo>
                  <a:pt x="782" y="152"/>
                </a:lnTo>
                <a:lnTo>
                  <a:pt x="799" y="159"/>
                </a:lnTo>
                <a:lnTo>
                  <a:pt x="817" y="164"/>
                </a:lnTo>
                <a:lnTo>
                  <a:pt x="834" y="170"/>
                </a:lnTo>
                <a:lnTo>
                  <a:pt x="834" y="170"/>
                </a:lnTo>
                <a:lnTo>
                  <a:pt x="856" y="175"/>
                </a:lnTo>
                <a:lnTo>
                  <a:pt x="878" y="179"/>
                </a:lnTo>
                <a:lnTo>
                  <a:pt x="899" y="182"/>
                </a:lnTo>
                <a:lnTo>
                  <a:pt x="922" y="183"/>
                </a:lnTo>
                <a:lnTo>
                  <a:pt x="922" y="880"/>
                </a:lnTo>
                <a:lnTo>
                  <a:pt x="922" y="880"/>
                </a:lnTo>
                <a:lnTo>
                  <a:pt x="888" y="878"/>
                </a:lnTo>
                <a:lnTo>
                  <a:pt x="855" y="877"/>
                </a:lnTo>
                <a:lnTo>
                  <a:pt x="822" y="874"/>
                </a:lnTo>
                <a:lnTo>
                  <a:pt x="789" y="870"/>
                </a:lnTo>
                <a:lnTo>
                  <a:pt x="756" y="865"/>
                </a:lnTo>
                <a:lnTo>
                  <a:pt x="724" y="858"/>
                </a:lnTo>
                <a:lnTo>
                  <a:pt x="690" y="851"/>
                </a:lnTo>
                <a:lnTo>
                  <a:pt x="658" y="843"/>
                </a:lnTo>
                <a:lnTo>
                  <a:pt x="658" y="843"/>
                </a:lnTo>
                <a:lnTo>
                  <a:pt x="610" y="830"/>
                </a:lnTo>
                <a:lnTo>
                  <a:pt x="563" y="815"/>
                </a:lnTo>
                <a:lnTo>
                  <a:pt x="517" y="796"/>
                </a:lnTo>
                <a:lnTo>
                  <a:pt x="471" y="776"/>
                </a:lnTo>
                <a:lnTo>
                  <a:pt x="467" y="784"/>
                </a:lnTo>
                <a:lnTo>
                  <a:pt x="463" y="778"/>
                </a:lnTo>
                <a:lnTo>
                  <a:pt x="317" y="862"/>
                </a:lnTo>
                <a:lnTo>
                  <a:pt x="317" y="693"/>
                </a:lnTo>
                <a:lnTo>
                  <a:pt x="317" y="688"/>
                </a:lnTo>
                <a:lnTo>
                  <a:pt x="313" y="685"/>
                </a:lnTo>
                <a:lnTo>
                  <a:pt x="313" y="685"/>
                </a:lnTo>
                <a:lnTo>
                  <a:pt x="267" y="652"/>
                </a:lnTo>
                <a:lnTo>
                  <a:pt x="224" y="615"/>
                </a:lnTo>
                <a:lnTo>
                  <a:pt x="182" y="577"/>
                </a:lnTo>
                <a:lnTo>
                  <a:pt x="142" y="537"/>
                </a:lnTo>
                <a:lnTo>
                  <a:pt x="104" y="495"/>
                </a:lnTo>
                <a:lnTo>
                  <a:pt x="69" y="450"/>
                </a:lnTo>
                <a:lnTo>
                  <a:pt x="37" y="403"/>
                </a:lnTo>
                <a:lnTo>
                  <a:pt x="6" y="355"/>
                </a:lnTo>
                <a:lnTo>
                  <a:pt x="6" y="355"/>
                </a:lnTo>
                <a:lnTo>
                  <a:pt x="0" y="348"/>
                </a:lnTo>
                <a:lnTo>
                  <a:pt x="166" y="252"/>
                </a:lnTo>
                <a:lnTo>
                  <a:pt x="259" y="197"/>
                </a:lnTo>
                <a:lnTo>
                  <a:pt x="265" y="195"/>
                </a:lnTo>
                <a:lnTo>
                  <a:pt x="265" y="190"/>
                </a:lnTo>
                <a:lnTo>
                  <a:pt x="285" y="55"/>
                </a:lnTo>
                <a:lnTo>
                  <a:pt x="412" y="105"/>
                </a:lnTo>
                <a:lnTo>
                  <a:pt x="416" y="108"/>
                </a:lnTo>
                <a:lnTo>
                  <a:pt x="421" y="105"/>
                </a:lnTo>
                <a:lnTo>
                  <a:pt x="6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7" name="Freeform 1463"/>
          <p:cNvSpPr/>
          <p:nvPr/>
        </p:nvSpPr>
        <p:spPr bwMode="auto">
          <a:xfrm>
            <a:off x="1412080" y="4415545"/>
            <a:ext cx="1194857" cy="1141920"/>
          </a:xfrm>
          <a:custGeom>
            <a:avLst/>
            <a:gdLst>
              <a:gd name="T0" fmla="*/ 623 w 948"/>
              <a:gd name="T1" fmla="*/ 0 h 906"/>
              <a:gd name="T2" fmla="*/ 431 w 948"/>
              <a:gd name="T3" fmla="*/ 110 h 906"/>
              <a:gd name="T4" fmla="*/ 292 w 948"/>
              <a:gd name="T5" fmla="*/ 55 h 906"/>
              <a:gd name="T6" fmla="*/ 269 w 948"/>
              <a:gd name="T7" fmla="*/ 204 h 906"/>
              <a:gd name="T8" fmla="*/ 176 w 948"/>
              <a:gd name="T9" fmla="*/ 258 h 906"/>
              <a:gd name="T10" fmla="*/ 0 w 948"/>
              <a:gd name="T11" fmla="*/ 359 h 906"/>
              <a:gd name="T12" fmla="*/ 0 w 948"/>
              <a:gd name="T13" fmla="*/ 359 h 906"/>
              <a:gd name="T14" fmla="*/ 11 w 948"/>
              <a:gd name="T15" fmla="*/ 375 h 906"/>
              <a:gd name="T16" fmla="*/ 11 w 948"/>
              <a:gd name="T17" fmla="*/ 375 h 906"/>
              <a:gd name="T18" fmla="*/ 42 w 948"/>
              <a:gd name="T19" fmla="*/ 425 h 906"/>
              <a:gd name="T20" fmla="*/ 76 w 948"/>
              <a:gd name="T21" fmla="*/ 472 h 906"/>
              <a:gd name="T22" fmla="*/ 112 w 948"/>
              <a:gd name="T23" fmla="*/ 517 h 906"/>
              <a:gd name="T24" fmla="*/ 150 w 948"/>
              <a:gd name="T25" fmla="*/ 560 h 906"/>
              <a:gd name="T26" fmla="*/ 191 w 948"/>
              <a:gd name="T27" fmla="*/ 600 h 906"/>
              <a:gd name="T28" fmla="*/ 233 w 948"/>
              <a:gd name="T29" fmla="*/ 640 h 906"/>
              <a:gd name="T30" fmla="*/ 276 w 948"/>
              <a:gd name="T31" fmla="*/ 675 h 906"/>
              <a:gd name="T32" fmla="*/ 322 w 948"/>
              <a:gd name="T33" fmla="*/ 708 h 906"/>
              <a:gd name="T34" fmla="*/ 322 w 948"/>
              <a:gd name="T35" fmla="*/ 896 h 906"/>
              <a:gd name="T36" fmla="*/ 484 w 948"/>
              <a:gd name="T37" fmla="*/ 803 h 906"/>
              <a:gd name="T38" fmla="*/ 482 w 948"/>
              <a:gd name="T39" fmla="*/ 802 h 906"/>
              <a:gd name="T40" fmla="*/ 482 w 948"/>
              <a:gd name="T41" fmla="*/ 802 h 906"/>
              <a:gd name="T42" fmla="*/ 527 w 948"/>
              <a:gd name="T43" fmla="*/ 822 h 906"/>
              <a:gd name="T44" fmla="*/ 574 w 948"/>
              <a:gd name="T45" fmla="*/ 839 h 906"/>
              <a:gd name="T46" fmla="*/ 621 w 948"/>
              <a:gd name="T47" fmla="*/ 856 h 906"/>
              <a:gd name="T48" fmla="*/ 670 w 948"/>
              <a:gd name="T49" fmla="*/ 869 h 906"/>
              <a:gd name="T50" fmla="*/ 670 w 948"/>
              <a:gd name="T51" fmla="*/ 869 h 906"/>
              <a:gd name="T52" fmla="*/ 705 w 948"/>
              <a:gd name="T53" fmla="*/ 877 h 906"/>
              <a:gd name="T54" fmla="*/ 739 w 948"/>
              <a:gd name="T55" fmla="*/ 885 h 906"/>
              <a:gd name="T56" fmla="*/ 774 w 948"/>
              <a:gd name="T57" fmla="*/ 891 h 906"/>
              <a:gd name="T58" fmla="*/ 809 w 948"/>
              <a:gd name="T59" fmla="*/ 896 h 906"/>
              <a:gd name="T60" fmla="*/ 843 w 948"/>
              <a:gd name="T61" fmla="*/ 900 h 906"/>
              <a:gd name="T62" fmla="*/ 878 w 948"/>
              <a:gd name="T63" fmla="*/ 903 h 906"/>
              <a:gd name="T64" fmla="*/ 913 w 948"/>
              <a:gd name="T65" fmla="*/ 904 h 906"/>
              <a:gd name="T66" fmla="*/ 948 w 948"/>
              <a:gd name="T67" fmla="*/ 906 h 906"/>
              <a:gd name="T68" fmla="*/ 948 w 948"/>
              <a:gd name="T69" fmla="*/ 187 h 906"/>
              <a:gd name="T70" fmla="*/ 948 w 948"/>
              <a:gd name="T71" fmla="*/ 187 h 906"/>
              <a:gd name="T72" fmla="*/ 924 w 948"/>
              <a:gd name="T73" fmla="*/ 186 h 906"/>
              <a:gd name="T74" fmla="*/ 899 w 948"/>
              <a:gd name="T75" fmla="*/ 183 h 906"/>
              <a:gd name="T76" fmla="*/ 876 w 948"/>
              <a:gd name="T77" fmla="*/ 181 h 906"/>
              <a:gd name="T78" fmla="*/ 852 w 948"/>
              <a:gd name="T79" fmla="*/ 175 h 906"/>
              <a:gd name="T80" fmla="*/ 852 w 948"/>
              <a:gd name="T81" fmla="*/ 175 h 906"/>
              <a:gd name="T82" fmla="*/ 835 w 948"/>
              <a:gd name="T83" fmla="*/ 170 h 906"/>
              <a:gd name="T84" fmla="*/ 817 w 948"/>
              <a:gd name="T85" fmla="*/ 163 h 906"/>
              <a:gd name="T86" fmla="*/ 801 w 948"/>
              <a:gd name="T87" fmla="*/ 156 h 906"/>
              <a:gd name="T88" fmla="*/ 785 w 948"/>
              <a:gd name="T89" fmla="*/ 150 h 906"/>
              <a:gd name="T90" fmla="*/ 768 w 948"/>
              <a:gd name="T91" fmla="*/ 141 h 906"/>
              <a:gd name="T92" fmla="*/ 752 w 948"/>
              <a:gd name="T93" fmla="*/ 132 h 906"/>
              <a:gd name="T94" fmla="*/ 737 w 948"/>
              <a:gd name="T95" fmla="*/ 123 h 906"/>
              <a:gd name="T96" fmla="*/ 723 w 948"/>
              <a:gd name="T97" fmla="*/ 112 h 906"/>
              <a:gd name="T98" fmla="*/ 709 w 948"/>
              <a:gd name="T99" fmla="*/ 101 h 906"/>
              <a:gd name="T100" fmla="*/ 696 w 948"/>
              <a:gd name="T101" fmla="*/ 89 h 906"/>
              <a:gd name="T102" fmla="*/ 682 w 948"/>
              <a:gd name="T103" fmla="*/ 77 h 906"/>
              <a:gd name="T104" fmla="*/ 670 w 948"/>
              <a:gd name="T105" fmla="*/ 63 h 906"/>
              <a:gd name="T106" fmla="*/ 658 w 948"/>
              <a:gd name="T107" fmla="*/ 50 h 906"/>
              <a:gd name="T108" fmla="*/ 647 w 948"/>
              <a:gd name="T109" fmla="*/ 36 h 906"/>
              <a:gd name="T110" fmla="*/ 636 w 948"/>
              <a:gd name="T111" fmla="*/ 21 h 906"/>
              <a:gd name="T112" fmla="*/ 627 w 948"/>
              <a:gd name="T113" fmla="*/ 5 h 906"/>
              <a:gd name="T114" fmla="*/ 623 w 948"/>
              <a:gd name="T115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48" h="906">
                <a:moveTo>
                  <a:pt x="623" y="0"/>
                </a:moveTo>
                <a:lnTo>
                  <a:pt x="431" y="110"/>
                </a:lnTo>
                <a:lnTo>
                  <a:pt x="292" y="55"/>
                </a:lnTo>
                <a:lnTo>
                  <a:pt x="269" y="204"/>
                </a:lnTo>
                <a:lnTo>
                  <a:pt x="176" y="258"/>
                </a:lnTo>
                <a:lnTo>
                  <a:pt x="0" y="359"/>
                </a:lnTo>
                <a:lnTo>
                  <a:pt x="0" y="359"/>
                </a:lnTo>
                <a:lnTo>
                  <a:pt x="11" y="375"/>
                </a:lnTo>
                <a:lnTo>
                  <a:pt x="11" y="375"/>
                </a:lnTo>
                <a:lnTo>
                  <a:pt x="42" y="425"/>
                </a:lnTo>
                <a:lnTo>
                  <a:pt x="76" y="472"/>
                </a:lnTo>
                <a:lnTo>
                  <a:pt x="112" y="517"/>
                </a:lnTo>
                <a:lnTo>
                  <a:pt x="150" y="560"/>
                </a:lnTo>
                <a:lnTo>
                  <a:pt x="191" y="600"/>
                </a:lnTo>
                <a:lnTo>
                  <a:pt x="233" y="640"/>
                </a:lnTo>
                <a:lnTo>
                  <a:pt x="276" y="675"/>
                </a:lnTo>
                <a:lnTo>
                  <a:pt x="322" y="708"/>
                </a:lnTo>
                <a:lnTo>
                  <a:pt x="322" y="896"/>
                </a:lnTo>
                <a:lnTo>
                  <a:pt x="484" y="803"/>
                </a:lnTo>
                <a:lnTo>
                  <a:pt x="482" y="802"/>
                </a:lnTo>
                <a:lnTo>
                  <a:pt x="482" y="802"/>
                </a:lnTo>
                <a:lnTo>
                  <a:pt x="527" y="822"/>
                </a:lnTo>
                <a:lnTo>
                  <a:pt x="574" y="839"/>
                </a:lnTo>
                <a:lnTo>
                  <a:pt x="621" y="856"/>
                </a:lnTo>
                <a:lnTo>
                  <a:pt x="670" y="869"/>
                </a:lnTo>
                <a:lnTo>
                  <a:pt x="670" y="869"/>
                </a:lnTo>
                <a:lnTo>
                  <a:pt x="705" y="877"/>
                </a:lnTo>
                <a:lnTo>
                  <a:pt x="739" y="885"/>
                </a:lnTo>
                <a:lnTo>
                  <a:pt x="774" y="891"/>
                </a:lnTo>
                <a:lnTo>
                  <a:pt x="809" y="896"/>
                </a:lnTo>
                <a:lnTo>
                  <a:pt x="843" y="900"/>
                </a:lnTo>
                <a:lnTo>
                  <a:pt x="878" y="903"/>
                </a:lnTo>
                <a:lnTo>
                  <a:pt x="913" y="904"/>
                </a:lnTo>
                <a:lnTo>
                  <a:pt x="948" y="906"/>
                </a:lnTo>
                <a:lnTo>
                  <a:pt x="948" y="187"/>
                </a:lnTo>
                <a:lnTo>
                  <a:pt x="948" y="187"/>
                </a:lnTo>
                <a:lnTo>
                  <a:pt x="924" y="186"/>
                </a:lnTo>
                <a:lnTo>
                  <a:pt x="899" y="183"/>
                </a:lnTo>
                <a:lnTo>
                  <a:pt x="876" y="181"/>
                </a:lnTo>
                <a:lnTo>
                  <a:pt x="852" y="175"/>
                </a:lnTo>
                <a:lnTo>
                  <a:pt x="852" y="175"/>
                </a:lnTo>
                <a:lnTo>
                  <a:pt x="835" y="170"/>
                </a:lnTo>
                <a:lnTo>
                  <a:pt x="817" y="163"/>
                </a:lnTo>
                <a:lnTo>
                  <a:pt x="801" y="156"/>
                </a:lnTo>
                <a:lnTo>
                  <a:pt x="785" y="150"/>
                </a:lnTo>
                <a:lnTo>
                  <a:pt x="768" y="141"/>
                </a:lnTo>
                <a:lnTo>
                  <a:pt x="752" y="132"/>
                </a:lnTo>
                <a:lnTo>
                  <a:pt x="737" y="123"/>
                </a:lnTo>
                <a:lnTo>
                  <a:pt x="723" y="112"/>
                </a:lnTo>
                <a:lnTo>
                  <a:pt x="709" y="101"/>
                </a:lnTo>
                <a:lnTo>
                  <a:pt x="696" y="89"/>
                </a:lnTo>
                <a:lnTo>
                  <a:pt x="682" y="77"/>
                </a:lnTo>
                <a:lnTo>
                  <a:pt x="670" y="63"/>
                </a:lnTo>
                <a:lnTo>
                  <a:pt x="658" y="50"/>
                </a:lnTo>
                <a:lnTo>
                  <a:pt x="647" y="36"/>
                </a:lnTo>
                <a:lnTo>
                  <a:pt x="636" y="21"/>
                </a:lnTo>
                <a:lnTo>
                  <a:pt x="627" y="5"/>
                </a:lnTo>
                <a:lnTo>
                  <a:pt x="6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98" name="Picture 1464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5064650"/>
            <a:ext cx="15125" cy="3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" name="Picture 1465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5064650"/>
            <a:ext cx="15125" cy="3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Picture 1466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5156659"/>
            <a:ext cx="15125" cy="23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" name="Picture 1467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15" y="5064650"/>
            <a:ext cx="123519" cy="29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" name="Picture 146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49" y="5064650"/>
            <a:ext cx="26468" cy="3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" name="Picture 1469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4724343"/>
            <a:ext cx="15125" cy="3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4" name="Picture 1470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4724343"/>
            <a:ext cx="15125" cy="3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Picture 1471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4723082"/>
            <a:ext cx="15125" cy="21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6" name="Picture 147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15" y="4762154"/>
            <a:ext cx="123519" cy="29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7" name="Picture 1473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49" y="4724343"/>
            <a:ext cx="26468" cy="3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8" name="Freeform 1474"/>
          <p:cNvSpPr/>
          <p:nvPr/>
        </p:nvSpPr>
        <p:spPr bwMode="auto">
          <a:xfrm>
            <a:off x="2479636" y="4941131"/>
            <a:ext cx="136123" cy="214268"/>
          </a:xfrm>
          <a:custGeom>
            <a:avLst/>
            <a:gdLst>
              <a:gd name="T0" fmla="*/ 108 w 108"/>
              <a:gd name="T1" fmla="*/ 0 h 170"/>
              <a:gd name="T2" fmla="*/ 0 w 108"/>
              <a:gd name="T3" fmla="*/ 85 h 170"/>
              <a:gd name="T4" fmla="*/ 108 w 108"/>
              <a:gd name="T5" fmla="*/ 170 h 170"/>
              <a:gd name="T6" fmla="*/ 108 w 108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70">
                <a:moveTo>
                  <a:pt x="108" y="0"/>
                </a:moveTo>
                <a:lnTo>
                  <a:pt x="0" y="85"/>
                </a:lnTo>
                <a:lnTo>
                  <a:pt x="108" y="170"/>
                </a:lnTo>
                <a:lnTo>
                  <a:pt x="1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9" name="Freeform 1475"/>
          <p:cNvSpPr/>
          <p:nvPr/>
        </p:nvSpPr>
        <p:spPr bwMode="auto">
          <a:xfrm>
            <a:off x="2459470" y="4931048"/>
            <a:ext cx="156289" cy="234434"/>
          </a:xfrm>
          <a:custGeom>
            <a:avLst/>
            <a:gdLst>
              <a:gd name="T0" fmla="*/ 124 w 124"/>
              <a:gd name="T1" fmla="*/ 178 h 186"/>
              <a:gd name="T2" fmla="*/ 16 w 124"/>
              <a:gd name="T3" fmla="*/ 93 h 186"/>
              <a:gd name="T4" fmla="*/ 124 w 124"/>
              <a:gd name="T5" fmla="*/ 8 h 186"/>
              <a:gd name="T6" fmla="*/ 117 w 124"/>
              <a:gd name="T7" fmla="*/ 0 h 186"/>
              <a:gd name="T8" fmla="*/ 0 w 124"/>
              <a:gd name="T9" fmla="*/ 93 h 186"/>
              <a:gd name="T10" fmla="*/ 117 w 124"/>
              <a:gd name="T11" fmla="*/ 186 h 186"/>
              <a:gd name="T12" fmla="*/ 124 w 124"/>
              <a:gd name="T13" fmla="*/ 17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186">
                <a:moveTo>
                  <a:pt x="124" y="178"/>
                </a:moveTo>
                <a:lnTo>
                  <a:pt x="16" y="93"/>
                </a:lnTo>
                <a:lnTo>
                  <a:pt x="124" y="8"/>
                </a:lnTo>
                <a:lnTo>
                  <a:pt x="117" y="0"/>
                </a:lnTo>
                <a:lnTo>
                  <a:pt x="0" y="93"/>
                </a:lnTo>
                <a:lnTo>
                  <a:pt x="117" y="186"/>
                </a:lnTo>
                <a:lnTo>
                  <a:pt x="124" y="178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0" name="Freeform 1476"/>
          <p:cNvSpPr/>
          <p:nvPr/>
        </p:nvSpPr>
        <p:spPr bwMode="auto">
          <a:xfrm>
            <a:off x="2620801" y="4474784"/>
            <a:ext cx="501638" cy="312578"/>
          </a:xfrm>
          <a:custGeom>
            <a:avLst/>
            <a:gdLst>
              <a:gd name="T0" fmla="*/ 374 w 398"/>
              <a:gd name="T1" fmla="*/ 0 h 248"/>
              <a:gd name="T2" fmla="*/ 374 w 398"/>
              <a:gd name="T3" fmla="*/ 0 h 248"/>
              <a:gd name="T4" fmla="*/ 358 w 398"/>
              <a:gd name="T5" fmla="*/ 24 h 248"/>
              <a:gd name="T6" fmla="*/ 341 w 398"/>
              <a:gd name="T7" fmla="*/ 46 h 248"/>
              <a:gd name="T8" fmla="*/ 322 w 398"/>
              <a:gd name="T9" fmla="*/ 67 h 248"/>
              <a:gd name="T10" fmla="*/ 304 w 398"/>
              <a:gd name="T11" fmla="*/ 88 h 248"/>
              <a:gd name="T12" fmla="*/ 282 w 398"/>
              <a:gd name="T13" fmla="*/ 107 h 248"/>
              <a:gd name="T14" fmla="*/ 260 w 398"/>
              <a:gd name="T15" fmla="*/ 124 h 248"/>
              <a:gd name="T16" fmla="*/ 237 w 398"/>
              <a:gd name="T17" fmla="*/ 140 h 248"/>
              <a:gd name="T18" fmla="*/ 214 w 398"/>
              <a:gd name="T19" fmla="*/ 155 h 248"/>
              <a:gd name="T20" fmla="*/ 189 w 398"/>
              <a:gd name="T21" fmla="*/ 169 h 248"/>
              <a:gd name="T22" fmla="*/ 165 w 398"/>
              <a:gd name="T23" fmla="*/ 179 h 248"/>
              <a:gd name="T24" fmla="*/ 138 w 398"/>
              <a:gd name="T25" fmla="*/ 190 h 248"/>
              <a:gd name="T26" fmla="*/ 112 w 398"/>
              <a:gd name="T27" fmla="*/ 198 h 248"/>
              <a:gd name="T28" fmla="*/ 84 w 398"/>
              <a:gd name="T29" fmla="*/ 205 h 248"/>
              <a:gd name="T30" fmla="*/ 57 w 398"/>
              <a:gd name="T31" fmla="*/ 211 h 248"/>
              <a:gd name="T32" fmla="*/ 28 w 398"/>
              <a:gd name="T33" fmla="*/ 215 h 248"/>
              <a:gd name="T34" fmla="*/ 0 w 398"/>
              <a:gd name="T35" fmla="*/ 216 h 248"/>
              <a:gd name="T36" fmla="*/ 0 w 398"/>
              <a:gd name="T37" fmla="*/ 248 h 248"/>
              <a:gd name="T38" fmla="*/ 0 w 398"/>
              <a:gd name="T39" fmla="*/ 248 h 248"/>
              <a:gd name="T40" fmla="*/ 30 w 398"/>
              <a:gd name="T41" fmla="*/ 247 h 248"/>
              <a:gd name="T42" fmla="*/ 59 w 398"/>
              <a:gd name="T43" fmla="*/ 243 h 248"/>
              <a:gd name="T44" fmla="*/ 89 w 398"/>
              <a:gd name="T45" fmla="*/ 238 h 248"/>
              <a:gd name="T46" fmla="*/ 119 w 398"/>
              <a:gd name="T47" fmla="*/ 231 h 248"/>
              <a:gd name="T48" fmla="*/ 147 w 398"/>
              <a:gd name="T49" fmla="*/ 221 h 248"/>
              <a:gd name="T50" fmla="*/ 174 w 398"/>
              <a:gd name="T51" fmla="*/ 211 h 248"/>
              <a:gd name="T52" fmla="*/ 201 w 398"/>
              <a:gd name="T53" fmla="*/ 198 h 248"/>
              <a:gd name="T54" fmla="*/ 228 w 398"/>
              <a:gd name="T55" fmla="*/ 185 h 248"/>
              <a:gd name="T56" fmla="*/ 254 w 398"/>
              <a:gd name="T57" fmla="*/ 169 h 248"/>
              <a:gd name="T58" fmla="*/ 278 w 398"/>
              <a:gd name="T59" fmla="*/ 152 h 248"/>
              <a:gd name="T60" fmla="*/ 301 w 398"/>
              <a:gd name="T61" fmla="*/ 134 h 248"/>
              <a:gd name="T62" fmla="*/ 322 w 398"/>
              <a:gd name="T63" fmla="*/ 115 h 248"/>
              <a:gd name="T64" fmla="*/ 344 w 398"/>
              <a:gd name="T65" fmla="*/ 93 h 248"/>
              <a:gd name="T66" fmla="*/ 363 w 398"/>
              <a:gd name="T67" fmla="*/ 70 h 248"/>
              <a:gd name="T68" fmla="*/ 382 w 398"/>
              <a:gd name="T69" fmla="*/ 46 h 248"/>
              <a:gd name="T70" fmla="*/ 398 w 398"/>
              <a:gd name="T71" fmla="*/ 22 h 248"/>
              <a:gd name="T72" fmla="*/ 398 w 398"/>
              <a:gd name="T73" fmla="*/ 22 h 248"/>
              <a:gd name="T74" fmla="*/ 389 w 398"/>
              <a:gd name="T75" fmla="*/ 8 h 248"/>
              <a:gd name="T76" fmla="*/ 374 w 398"/>
              <a:gd name="T7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98" h="248">
                <a:moveTo>
                  <a:pt x="374" y="0"/>
                </a:moveTo>
                <a:lnTo>
                  <a:pt x="374" y="0"/>
                </a:lnTo>
                <a:lnTo>
                  <a:pt x="358" y="24"/>
                </a:lnTo>
                <a:lnTo>
                  <a:pt x="341" y="46"/>
                </a:lnTo>
                <a:lnTo>
                  <a:pt x="322" y="67"/>
                </a:lnTo>
                <a:lnTo>
                  <a:pt x="304" y="88"/>
                </a:lnTo>
                <a:lnTo>
                  <a:pt x="282" y="107"/>
                </a:lnTo>
                <a:lnTo>
                  <a:pt x="260" y="124"/>
                </a:lnTo>
                <a:lnTo>
                  <a:pt x="237" y="140"/>
                </a:lnTo>
                <a:lnTo>
                  <a:pt x="214" y="155"/>
                </a:lnTo>
                <a:lnTo>
                  <a:pt x="189" y="169"/>
                </a:lnTo>
                <a:lnTo>
                  <a:pt x="165" y="179"/>
                </a:lnTo>
                <a:lnTo>
                  <a:pt x="138" y="190"/>
                </a:lnTo>
                <a:lnTo>
                  <a:pt x="112" y="198"/>
                </a:lnTo>
                <a:lnTo>
                  <a:pt x="84" y="205"/>
                </a:lnTo>
                <a:lnTo>
                  <a:pt x="57" y="211"/>
                </a:lnTo>
                <a:lnTo>
                  <a:pt x="28" y="215"/>
                </a:lnTo>
                <a:lnTo>
                  <a:pt x="0" y="216"/>
                </a:lnTo>
                <a:lnTo>
                  <a:pt x="0" y="248"/>
                </a:lnTo>
                <a:lnTo>
                  <a:pt x="0" y="248"/>
                </a:lnTo>
                <a:lnTo>
                  <a:pt x="30" y="247"/>
                </a:lnTo>
                <a:lnTo>
                  <a:pt x="59" y="243"/>
                </a:lnTo>
                <a:lnTo>
                  <a:pt x="89" y="238"/>
                </a:lnTo>
                <a:lnTo>
                  <a:pt x="119" y="231"/>
                </a:lnTo>
                <a:lnTo>
                  <a:pt x="147" y="221"/>
                </a:lnTo>
                <a:lnTo>
                  <a:pt x="174" y="211"/>
                </a:lnTo>
                <a:lnTo>
                  <a:pt x="201" y="198"/>
                </a:lnTo>
                <a:lnTo>
                  <a:pt x="228" y="185"/>
                </a:lnTo>
                <a:lnTo>
                  <a:pt x="254" y="169"/>
                </a:lnTo>
                <a:lnTo>
                  <a:pt x="278" y="152"/>
                </a:lnTo>
                <a:lnTo>
                  <a:pt x="301" y="134"/>
                </a:lnTo>
                <a:lnTo>
                  <a:pt x="322" y="115"/>
                </a:lnTo>
                <a:lnTo>
                  <a:pt x="344" y="93"/>
                </a:lnTo>
                <a:lnTo>
                  <a:pt x="363" y="70"/>
                </a:lnTo>
                <a:lnTo>
                  <a:pt x="382" y="46"/>
                </a:lnTo>
                <a:lnTo>
                  <a:pt x="398" y="22"/>
                </a:lnTo>
                <a:lnTo>
                  <a:pt x="398" y="22"/>
                </a:lnTo>
                <a:lnTo>
                  <a:pt x="389" y="8"/>
                </a:lnTo>
                <a:lnTo>
                  <a:pt x="374" y="0"/>
                </a:lnTo>
                <a:close/>
              </a:path>
            </a:pathLst>
          </a:custGeom>
          <a:solidFill>
            <a:srgbClr val="D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1" name="Freeform 1477"/>
          <p:cNvSpPr/>
          <p:nvPr/>
        </p:nvSpPr>
        <p:spPr bwMode="auto">
          <a:xfrm>
            <a:off x="2620801" y="4474784"/>
            <a:ext cx="501638" cy="312578"/>
          </a:xfrm>
          <a:custGeom>
            <a:avLst/>
            <a:gdLst>
              <a:gd name="T0" fmla="*/ 374 w 398"/>
              <a:gd name="T1" fmla="*/ 0 h 248"/>
              <a:gd name="T2" fmla="*/ 374 w 398"/>
              <a:gd name="T3" fmla="*/ 0 h 248"/>
              <a:gd name="T4" fmla="*/ 358 w 398"/>
              <a:gd name="T5" fmla="*/ 24 h 248"/>
              <a:gd name="T6" fmla="*/ 341 w 398"/>
              <a:gd name="T7" fmla="*/ 46 h 248"/>
              <a:gd name="T8" fmla="*/ 322 w 398"/>
              <a:gd name="T9" fmla="*/ 67 h 248"/>
              <a:gd name="T10" fmla="*/ 304 w 398"/>
              <a:gd name="T11" fmla="*/ 88 h 248"/>
              <a:gd name="T12" fmla="*/ 282 w 398"/>
              <a:gd name="T13" fmla="*/ 107 h 248"/>
              <a:gd name="T14" fmla="*/ 260 w 398"/>
              <a:gd name="T15" fmla="*/ 124 h 248"/>
              <a:gd name="T16" fmla="*/ 237 w 398"/>
              <a:gd name="T17" fmla="*/ 140 h 248"/>
              <a:gd name="T18" fmla="*/ 214 w 398"/>
              <a:gd name="T19" fmla="*/ 155 h 248"/>
              <a:gd name="T20" fmla="*/ 189 w 398"/>
              <a:gd name="T21" fmla="*/ 169 h 248"/>
              <a:gd name="T22" fmla="*/ 165 w 398"/>
              <a:gd name="T23" fmla="*/ 179 h 248"/>
              <a:gd name="T24" fmla="*/ 138 w 398"/>
              <a:gd name="T25" fmla="*/ 190 h 248"/>
              <a:gd name="T26" fmla="*/ 112 w 398"/>
              <a:gd name="T27" fmla="*/ 198 h 248"/>
              <a:gd name="T28" fmla="*/ 84 w 398"/>
              <a:gd name="T29" fmla="*/ 205 h 248"/>
              <a:gd name="T30" fmla="*/ 57 w 398"/>
              <a:gd name="T31" fmla="*/ 211 h 248"/>
              <a:gd name="T32" fmla="*/ 28 w 398"/>
              <a:gd name="T33" fmla="*/ 215 h 248"/>
              <a:gd name="T34" fmla="*/ 0 w 398"/>
              <a:gd name="T35" fmla="*/ 216 h 248"/>
              <a:gd name="T36" fmla="*/ 0 w 398"/>
              <a:gd name="T37" fmla="*/ 248 h 248"/>
              <a:gd name="T38" fmla="*/ 0 w 398"/>
              <a:gd name="T39" fmla="*/ 248 h 248"/>
              <a:gd name="T40" fmla="*/ 30 w 398"/>
              <a:gd name="T41" fmla="*/ 247 h 248"/>
              <a:gd name="T42" fmla="*/ 59 w 398"/>
              <a:gd name="T43" fmla="*/ 243 h 248"/>
              <a:gd name="T44" fmla="*/ 89 w 398"/>
              <a:gd name="T45" fmla="*/ 238 h 248"/>
              <a:gd name="T46" fmla="*/ 119 w 398"/>
              <a:gd name="T47" fmla="*/ 231 h 248"/>
              <a:gd name="T48" fmla="*/ 147 w 398"/>
              <a:gd name="T49" fmla="*/ 221 h 248"/>
              <a:gd name="T50" fmla="*/ 174 w 398"/>
              <a:gd name="T51" fmla="*/ 211 h 248"/>
              <a:gd name="T52" fmla="*/ 201 w 398"/>
              <a:gd name="T53" fmla="*/ 198 h 248"/>
              <a:gd name="T54" fmla="*/ 228 w 398"/>
              <a:gd name="T55" fmla="*/ 185 h 248"/>
              <a:gd name="T56" fmla="*/ 254 w 398"/>
              <a:gd name="T57" fmla="*/ 169 h 248"/>
              <a:gd name="T58" fmla="*/ 278 w 398"/>
              <a:gd name="T59" fmla="*/ 152 h 248"/>
              <a:gd name="T60" fmla="*/ 301 w 398"/>
              <a:gd name="T61" fmla="*/ 134 h 248"/>
              <a:gd name="T62" fmla="*/ 322 w 398"/>
              <a:gd name="T63" fmla="*/ 115 h 248"/>
              <a:gd name="T64" fmla="*/ 344 w 398"/>
              <a:gd name="T65" fmla="*/ 93 h 248"/>
              <a:gd name="T66" fmla="*/ 363 w 398"/>
              <a:gd name="T67" fmla="*/ 70 h 248"/>
              <a:gd name="T68" fmla="*/ 382 w 398"/>
              <a:gd name="T69" fmla="*/ 46 h 248"/>
              <a:gd name="T70" fmla="*/ 398 w 398"/>
              <a:gd name="T71" fmla="*/ 22 h 248"/>
              <a:gd name="T72" fmla="*/ 398 w 398"/>
              <a:gd name="T73" fmla="*/ 22 h 248"/>
              <a:gd name="T74" fmla="*/ 389 w 398"/>
              <a:gd name="T75" fmla="*/ 8 h 248"/>
              <a:gd name="T76" fmla="*/ 374 w 398"/>
              <a:gd name="T7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98" h="248">
                <a:moveTo>
                  <a:pt x="374" y="0"/>
                </a:moveTo>
                <a:lnTo>
                  <a:pt x="374" y="0"/>
                </a:lnTo>
                <a:lnTo>
                  <a:pt x="358" y="24"/>
                </a:lnTo>
                <a:lnTo>
                  <a:pt x="341" y="46"/>
                </a:lnTo>
                <a:lnTo>
                  <a:pt x="322" y="67"/>
                </a:lnTo>
                <a:lnTo>
                  <a:pt x="304" y="88"/>
                </a:lnTo>
                <a:lnTo>
                  <a:pt x="282" y="107"/>
                </a:lnTo>
                <a:lnTo>
                  <a:pt x="260" y="124"/>
                </a:lnTo>
                <a:lnTo>
                  <a:pt x="237" y="140"/>
                </a:lnTo>
                <a:lnTo>
                  <a:pt x="214" y="155"/>
                </a:lnTo>
                <a:lnTo>
                  <a:pt x="189" y="169"/>
                </a:lnTo>
                <a:lnTo>
                  <a:pt x="165" y="179"/>
                </a:lnTo>
                <a:lnTo>
                  <a:pt x="138" y="190"/>
                </a:lnTo>
                <a:lnTo>
                  <a:pt x="112" y="198"/>
                </a:lnTo>
                <a:lnTo>
                  <a:pt x="84" y="205"/>
                </a:lnTo>
                <a:lnTo>
                  <a:pt x="57" y="211"/>
                </a:lnTo>
                <a:lnTo>
                  <a:pt x="28" y="215"/>
                </a:lnTo>
                <a:lnTo>
                  <a:pt x="0" y="216"/>
                </a:lnTo>
                <a:lnTo>
                  <a:pt x="0" y="248"/>
                </a:lnTo>
                <a:lnTo>
                  <a:pt x="0" y="248"/>
                </a:lnTo>
                <a:lnTo>
                  <a:pt x="30" y="247"/>
                </a:lnTo>
                <a:lnTo>
                  <a:pt x="59" y="243"/>
                </a:lnTo>
                <a:lnTo>
                  <a:pt x="89" y="238"/>
                </a:lnTo>
                <a:lnTo>
                  <a:pt x="119" y="231"/>
                </a:lnTo>
                <a:lnTo>
                  <a:pt x="147" y="221"/>
                </a:lnTo>
                <a:lnTo>
                  <a:pt x="174" y="211"/>
                </a:lnTo>
                <a:lnTo>
                  <a:pt x="201" y="198"/>
                </a:lnTo>
                <a:lnTo>
                  <a:pt x="228" y="185"/>
                </a:lnTo>
                <a:lnTo>
                  <a:pt x="254" y="169"/>
                </a:lnTo>
                <a:lnTo>
                  <a:pt x="278" y="152"/>
                </a:lnTo>
                <a:lnTo>
                  <a:pt x="301" y="134"/>
                </a:lnTo>
                <a:lnTo>
                  <a:pt x="322" y="115"/>
                </a:lnTo>
                <a:lnTo>
                  <a:pt x="344" y="93"/>
                </a:lnTo>
                <a:lnTo>
                  <a:pt x="363" y="70"/>
                </a:lnTo>
                <a:lnTo>
                  <a:pt x="382" y="46"/>
                </a:lnTo>
                <a:lnTo>
                  <a:pt x="398" y="22"/>
                </a:lnTo>
                <a:lnTo>
                  <a:pt x="398" y="22"/>
                </a:lnTo>
                <a:lnTo>
                  <a:pt x="389" y="8"/>
                </a:lnTo>
                <a:lnTo>
                  <a:pt x="37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2" name="Freeform 1478"/>
          <p:cNvSpPr/>
          <p:nvPr/>
        </p:nvSpPr>
        <p:spPr bwMode="auto">
          <a:xfrm>
            <a:off x="2606936" y="4455878"/>
            <a:ext cx="504159" cy="331484"/>
          </a:xfrm>
          <a:custGeom>
            <a:avLst/>
            <a:gdLst>
              <a:gd name="T0" fmla="*/ 381 w 400"/>
              <a:gd name="T1" fmla="*/ 0 h 263"/>
              <a:gd name="T2" fmla="*/ 381 w 400"/>
              <a:gd name="T3" fmla="*/ 0 h 263"/>
              <a:gd name="T4" fmla="*/ 365 w 400"/>
              <a:gd name="T5" fmla="*/ 24 h 263"/>
              <a:gd name="T6" fmla="*/ 348 w 400"/>
              <a:gd name="T7" fmla="*/ 49 h 263"/>
              <a:gd name="T8" fmla="*/ 329 w 400"/>
              <a:gd name="T9" fmla="*/ 70 h 263"/>
              <a:gd name="T10" fmla="*/ 311 w 400"/>
              <a:gd name="T11" fmla="*/ 92 h 263"/>
              <a:gd name="T12" fmla="*/ 289 w 400"/>
              <a:gd name="T13" fmla="*/ 111 h 263"/>
              <a:gd name="T14" fmla="*/ 267 w 400"/>
              <a:gd name="T15" fmla="*/ 130 h 263"/>
              <a:gd name="T16" fmla="*/ 244 w 400"/>
              <a:gd name="T17" fmla="*/ 146 h 263"/>
              <a:gd name="T18" fmla="*/ 220 w 400"/>
              <a:gd name="T19" fmla="*/ 161 h 263"/>
              <a:gd name="T20" fmla="*/ 194 w 400"/>
              <a:gd name="T21" fmla="*/ 174 h 263"/>
              <a:gd name="T22" fmla="*/ 169 w 400"/>
              <a:gd name="T23" fmla="*/ 186 h 263"/>
              <a:gd name="T24" fmla="*/ 142 w 400"/>
              <a:gd name="T25" fmla="*/ 196 h 263"/>
              <a:gd name="T26" fmla="*/ 115 w 400"/>
              <a:gd name="T27" fmla="*/ 205 h 263"/>
              <a:gd name="T28" fmla="*/ 86 w 400"/>
              <a:gd name="T29" fmla="*/ 211 h 263"/>
              <a:gd name="T30" fmla="*/ 58 w 400"/>
              <a:gd name="T31" fmla="*/ 216 h 263"/>
              <a:gd name="T32" fmla="*/ 28 w 400"/>
              <a:gd name="T33" fmla="*/ 219 h 263"/>
              <a:gd name="T34" fmla="*/ 0 w 400"/>
              <a:gd name="T35" fmla="*/ 220 h 263"/>
              <a:gd name="T36" fmla="*/ 0 w 400"/>
              <a:gd name="T37" fmla="*/ 220 h 263"/>
              <a:gd name="T38" fmla="*/ 0 w 400"/>
              <a:gd name="T39" fmla="*/ 220 h 263"/>
              <a:gd name="T40" fmla="*/ 0 w 400"/>
              <a:gd name="T41" fmla="*/ 263 h 263"/>
              <a:gd name="T42" fmla="*/ 0 w 400"/>
              <a:gd name="T43" fmla="*/ 263 h 263"/>
              <a:gd name="T44" fmla="*/ 11 w 400"/>
              <a:gd name="T45" fmla="*/ 263 h 263"/>
              <a:gd name="T46" fmla="*/ 11 w 400"/>
              <a:gd name="T47" fmla="*/ 231 h 263"/>
              <a:gd name="T48" fmla="*/ 11 w 400"/>
              <a:gd name="T49" fmla="*/ 231 h 263"/>
              <a:gd name="T50" fmla="*/ 39 w 400"/>
              <a:gd name="T51" fmla="*/ 230 h 263"/>
              <a:gd name="T52" fmla="*/ 68 w 400"/>
              <a:gd name="T53" fmla="*/ 226 h 263"/>
              <a:gd name="T54" fmla="*/ 95 w 400"/>
              <a:gd name="T55" fmla="*/ 220 h 263"/>
              <a:gd name="T56" fmla="*/ 123 w 400"/>
              <a:gd name="T57" fmla="*/ 213 h 263"/>
              <a:gd name="T58" fmla="*/ 149 w 400"/>
              <a:gd name="T59" fmla="*/ 205 h 263"/>
              <a:gd name="T60" fmla="*/ 176 w 400"/>
              <a:gd name="T61" fmla="*/ 194 h 263"/>
              <a:gd name="T62" fmla="*/ 200 w 400"/>
              <a:gd name="T63" fmla="*/ 184 h 263"/>
              <a:gd name="T64" fmla="*/ 225 w 400"/>
              <a:gd name="T65" fmla="*/ 170 h 263"/>
              <a:gd name="T66" fmla="*/ 248 w 400"/>
              <a:gd name="T67" fmla="*/ 155 h 263"/>
              <a:gd name="T68" fmla="*/ 271 w 400"/>
              <a:gd name="T69" fmla="*/ 139 h 263"/>
              <a:gd name="T70" fmla="*/ 293 w 400"/>
              <a:gd name="T71" fmla="*/ 122 h 263"/>
              <a:gd name="T72" fmla="*/ 315 w 400"/>
              <a:gd name="T73" fmla="*/ 103 h 263"/>
              <a:gd name="T74" fmla="*/ 333 w 400"/>
              <a:gd name="T75" fmla="*/ 82 h 263"/>
              <a:gd name="T76" fmla="*/ 352 w 400"/>
              <a:gd name="T77" fmla="*/ 61 h 263"/>
              <a:gd name="T78" fmla="*/ 369 w 400"/>
              <a:gd name="T79" fmla="*/ 39 h 263"/>
              <a:gd name="T80" fmla="*/ 385 w 400"/>
              <a:gd name="T81" fmla="*/ 15 h 263"/>
              <a:gd name="T82" fmla="*/ 400 w 400"/>
              <a:gd name="T83" fmla="*/ 23 h 263"/>
              <a:gd name="T84" fmla="*/ 400 w 400"/>
              <a:gd name="T85" fmla="*/ 23 h 263"/>
              <a:gd name="T86" fmla="*/ 385 w 400"/>
              <a:gd name="T87" fmla="*/ 5 h 263"/>
              <a:gd name="T88" fmla="*/ 385 w 400"/>
              <a:gd name="T89" fmla="*/ 5 h 263"/>
              <a:gd name="T90" fmla="*/ 382 w 400"/>
              <a:gd name="T91" fmla="*/ 3 h 263"/>
              <a:gd name="T92" fmla="*/ 382 w 400"/>
              <a:gd name="T93" fmla="*/ 3 h 263"/>
              <a:gd name="T94" fmla="*/ 381 w 400"/>
              <a:gd name="T95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0" h="263">
                <a:moveTo>
                  <a:pt x="381" y="0"/>
                </a:moveTo>
                <a:lnTo>
                  <a:pt x="381" y="0"/>
                </a:lnTo>
                <a:lnTo>
                  <a:pt x="365" y="24"/>
                </a:lnTo>
                <a:lnTo>
                  <a:pt x="348" y="49"/>
                </a:lnTo>
                <a:lnTo>
                  <a:pt x="329" y="70"/>
                </a:lnTo>
                <a:lnTo>
                  <a:pt x="311" y="92"/>
                </a:lnTo>
                <a:lnTo>
                  <a:pt x="289" y="111"/>
                </a:lnTo>
                <a:lnTo>
                  <a:pt x="267" y="130"/>
                </a:lnTo>
                <a:lnTo>
                  <a:pt x="244" y="146"/>
                </a:lnTo>
                <a:lnTo>
                  <a:pt x="220" y="161"/>
                </a:lnTo>
                <a:lnTo>
                  <a:pt x="194" y="174"/>
                </a:lnTo>
                <a:lnTo>
                  <a:pt x="169" y="186"/>
                </a:lnTo>
                <a:lnTo>
                  <a:pt x="142" y="196"/>
                </a:lnTo>
                <a:lnTo>
                  <a:pt x="115" y="205"/>
                </a:lnTo>
                <a:lnTo>
                  <a:pt x="86" y="211"/>
                </a:lnTo>
                <a:lnTo>
                  <a:pt x="58" y="216"/>
                </a:lnTo>
                <a:lnTo>
                  <a:pt x="28" y="219"/>
                </a:lnTo>
                <a:lnTo>
                  <a:pt x="0" y="220"/>
                </a:lnTo>
                <a:lnTo>
                  <a:pt x="0" y="220"/>
                </a:lnTo>
                <a:lnTo>
                  <a:pt x="0" y="220"/>
                </a:lnTo>
                <a:lnTo>
                  <a:pt x="0" y="263"/>
                </a:lnTo>
                <a:lnTo>
                  <a:pt x="0" y="263"/>
                </a:lnTo>
                <a:lnTo>
                  <a:pt x="11" y="263"/>
                </a:lnTo>
                <a:lnTo>
                  <a:pt x="11" y="231"/>
                </a:lnTo>
                <a:lnTo>
                  <a:pt x="11" y="231"/>
                </a:lnTo>
                <a:lnTo>
                  <a:pt x="39" y="230"/>
                </a:lnTo>
                <a:lnTo>
                  <a:pt x="68" y="226"/>
                </a:lnTo>
                <a:lnTo>
                  <a:pt x="95" y="220"/>
                </a:lnTo>
                <a:lnTo>
                  <a:pt x="123" y="213"/>
                </a:lnTo>
                <a:lnTo>
                  <a:pt x="149" y="205"/>
                </a:lnTo>
                <a:lnTo>
                  <a:pt x="176" y="194"/>
                </a:lnTo>
                <a:lnTo>
                  <a:pt x="200" y="184"/>
                </a:lnTo>
                <a:lnTo>
                  <a:pt x="225" y="170"/>
                </a:lnTo>
                <a:lnTo>
                  <a:pt x="248" y="155"/>
                </a:lnTo>
                <a:lnTo>
                  <a:pt x="271" y="139"/>
                </a:lnTo>
                <a:lnTo>
                  <a:pt x="293" y="122"/>
                </a:lnTo>
                <a:lnTo>
                  <a:pt x="315" y="103"/>
                </a:lnTo>
                <a:lnTo>
                  <a:pt x="333" y="82"/>
                </a:lnTo>
                <a:lnTo>
                  <a:pt x="352" y="61"/>
                </a:lnTo>
                <a:lnTo>
                  <a:pt x="369" y="39"/>
                </a:lnTo>
                <a:lnTo>
                  <a:pt x="385" y="15"/>
                </a:lnTo>
                <a:lnTo>
                  <a:pt x="400" y="23"/>
                </a:lnTo>
                <a:lnTo>
                  <a:pt x="400" y="23"/>
                </a:lnTo>
                <a:lnTo>
                  <a:pt x="385" y="5"/>
                </a:lnTo>
                <a:lnTo>
                  <a:pt x="385" y="5"/>
                </a:lnTo>
                <a:lnTo>
                  <a:pt x="382" y="3"/>
                </a:lnTo>
                <a:lnTo>
                  <a:pt x="382" y="3"/>
                </a:lnTo>
                <a:lnTo>
                  <a:pt x="381" y="0"/>
                </a:lnTo>
                <a:close/>
              </a:path>
            </a:pathLst>
          </a:custGeom>
          <a:solidFill>
            <a:srgbClr val="B415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3" name="Freeform 1479"/>
          <p:cNvSpPr/>
          <p:nvPr/>
        </p:nvSpPr>
        <p:spPr bwMode="auto">
          <a:xfrm>
            <a:off x="2606936" y="4455878"/>
            <a:ext cx="504159" cy="331484"/>
          </a:xfrm>
          <a:custGeom>
            <a:avLst/>
            <a:gdLst>
              <a:gd name="T0" fmla="*/ 381 w 400"/>
              <a:gd name="T1" fmla="*/ 0 h 263"/>
              <a:gd name="T2" fmla="*/ 381 w 400"/>
              <a:gd name="T3" fmla="*/ 0 h 263"/>
              <a:gd name="T4" fmla="*/ 365 w 400"/>
              <a:gd name="T5" fmla="*/ 24 h 263"/>
              <a:gd name="T6" fmla="*/ 348 w 400"/>
              <a:gd name="T7" fmla="*/ 49 h 263"/>
              <a:gd name="T8" fmla="*/ 329 w 400"/>
              <a:gd name="T9" fmla="*/ 70 h 263"/>
              <a:gd name="T10" fmla="*/ 311 w 400"/>
              <a:gd name="T11" fmla="*/ 92 h 263"/>
              <a:gd name="T12" fmla="*/ 289 w 400"/>
              <a:gd name="T13" fmla="*/ 111 h 263"/>
              <a:gd name="T14" fmla="*/ 267 w 400"/>
              <a:gd name="T15" fmla="*/ 130 h 263"/>
              <a:gd name="T16" fmla="*/ 244 w 400"/>
              <a:gd name="T17" fmla="*/ 146 h 263"/>
              <a:gd name="T18" fmla="*/ 220 w 400"/>
              <a:gd name="T19" fmla="*/ 161 h 263"/>
              <a:gd name="T20" fmla="*/ 194 w 400"/>
              <a:gd name="T21" fmla="*/ 174 h 263"/>
              <a:gd name="T22" fmla="*/ 169 w 400"/>
              <a:gd name="T23" fmla="*/ 186 h 263"/>
              <a:gd name="T24" fmla="*/ 142 w 400"/>
              <a:gd name="T25" fmla="*/ 196 h 263"/>
              <a:gd name="T26" fmla="*/ 115 w 400"/>
              <a:gd name="T27" fmla="*/ 205 h 263"/>
              <a:gd name="T28" fmla="*/ 86 w 400"/>
              <a:gd name="T29" fmla="*/ 211 h 263"/>
              <a:gd name="T30" fmla="*/ 58 w 400"/>
              <a:gd name="T31" fmla="*/ 216 h 263"/>
              <a:gd name="T32" fmla="*/ 28 w 400"/>
              <a:gd name="T33" fmla="*/ 219 h 263"/>
              <a:gd name="T34" fmla="*/ 0 w 400"/>
              <a:gd name="T35" fmla="*/ 220 h 263"/>
              <a:gd name="T36" fmla="*/ 0 w 400"/>
              <a:gd name="T37" fmla="*/ 220 h 263"/>
              <a:gd name="T38" fmla="*/ 0 w 400"/>
              <a:gd name="T39" fmla="*/ 220 h 263"/>
              <a:gd name="T40" fmla="*/ 0 w 400"/>
              <a:gd name="T41" fmla="*/ 263 h 263"/>
              <a:gd name="T42" fmla="*/ 0 w 400"/>
              <a:gd name="T43" fmla="*/ 263 h 263"/>
              <a:gd name="T44" fmla="*/ 11 w 400"/>
              <a:gd name="T45" fmla="*/ 263 h 263"/>
              <a:gd name="T46" fmla="*/ 11 w 400"/>
              <a:gd name="T47" fmla="*/ 231 h 263"/>
              <a:gd name="T48" fmla="*/ 11 w 400"/>
              <a:gd name="T49" fmla="*/ 231 h 263"/>
              <a:gd name="T50" fmla="*/ 39 w 400"/>
              <a:gd name="T51" fmla="*/ 230 h 263"/>
              <a:gd name="T52" fmla="*/ 68 w 400"/>
              <a:gd name="T53" fmla="*/ 226 h 263"/>
              <a:gd name="T54" fmla="*/ 95 w 400"/>
              <a:gd name="T55" fmla="*/ 220 h 263"/>
              <a:gd name="T56" fmla="*/ 123 w 400"/>
              <a:gd name="T57" fmla="*/ 213 h 263"/>
              <a:gd name="T58" fmla="*/ 149 w 400"/>
              <a:gd name="T59" fmla="*/ 205 h 263"/>
              <a:gd name="T60" fmla="*/ 176 w 400"/>
              <a:gd name="T61" fmla="*/ 194 h 263"/>
              <a:gd name="T62" fmla="*/ 200 w 400"/>
              <a:gd name="T63" fmla="*/ 184 h 263"/>
              <a:gd name="T64" fmla="*/ 225 w 400"/>
              <a:gd name="T65" fmla="*/ 170 h 263"/>
              <a:gd name="T66" fmla="*/ 248 w 400"/>
              <a:gd name="T67" fmla="*/ 155 h 263"/>
              <a:gd name="T68" fmla="*/ 271 w 400"/>
              <a:gd name="T69" fmla="*/ 139 h 263"/>
              <a:gd name="T70" fmla="*/ 293 w 400"/>
              <a:gd name="T71" fmla="*/ 122 h 263"/>
              <a:gd name="T72" fmla="*/ 315 w 400"/>
              <a:gd name="T73" fmla="*/ 103 h 263"/>
              <a:gd name="T74" fmla="*/ 333 w 400"/>
              <a:gd name="T75" fmla="*/ 82 h 263"/>
              <a:gd name="T76" fmla="*/ 352 w 400"/>
              <a:gd name="T77" fmla="*/ 61 h 263"/>
              <a:gd name="T78" fmla="*/ 369 w 400"/>
              <a:gd name="T79" fmla="*/ 39 h 263"/>
              <a:gd name="T80" fmla="*/ 385 w 400"/>
              <a:gd name="T81" fmla="*/ 15 h 263"/>
              <a:gd name="T82" fmla="*/ 400 w 400"/>
              <a:gd name="T83" fmla="*/ 23 h 263"/>
              <a:gd name="T84" fmla="*/ 400 w 400"/>
              <a:gd name="T85" fmla="*/ 23 h 263"/>
              <a:gd name="T86" fmla="*/ 385 w 400"/>
              <a:gd name="T87" fmla="*/ 5 h 263"/>
              <a:gd name="T88" fmla="*/ 385 w 400"/>
              <a:gd name="T89" fmla="*/ 5 h 263"/>
              <a:gd name="T90" fmla="*/ 382 w 400"/>
              <a:gd name="T91" fmla="*/ 3 h 263"/>
              <a:gd name="T92" fmla="*/ 382 w 400"/>
              <a:gd name="T93" fmla="*/ 3 h 263"/>
              <a:gd name="T94" fmla="*/ 381 w 400"/>
              <a:gd name="T95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0" h="263">
                <a:moveTo>
                  <a:pt x="381" y="0"/>
                </a:moveTo>
                <a:lnTo>
                  <a:pt x="381" y="0"/>
                </a:lnTo>
                <a:lnTo>
                  <a:pt x="365" y="24"/>
                </a:lnTo>
                <a:lnTo>
                  <a:pt x="348" y="49"/>
                </a:lnTo>
                <a:lnTo>
                  <a:pt x="329" y="70"/>
                </a:lnTo>
                <a:lnTo>
                  <a:pt x="311" y="92"/>
                </a:lnTo>
                <a:lnTo>
                  <a:pt x="289" y="111"/>
                </a:lnTo>
                <a:lnTo>
                  <a:pt x="267" y="130"/>
                </a:lnTo>
                <a:lnTo>
                  <a:pt x="244" y="146"/>
                </a:lnTo>
                <a:lnTo>
                  <a:pt x="220" y="161"/>
                </a:lnTo>
                <a:lnTo>
                  <a:pt x="194" y="174"/>
                </a:lnTo>
                <a:lnTo>
                  <a:pt x="169" y="186"/>
                </a:lnTo>
                <a:lnTo>
                  <a:pt x="142" y="196"/>
                </a:lnTo>
                <a:lnTo>
                  <a:pt x="115" y="205"/>
                </a:lnTo>
                <a:lnTo>
                  <a:pt x="86" y="211"/>
                </a:lnTo>
                <a:lnTo>
                  <a:pt x="58" y="216"/>
                </a:lnTo>
                <a:lnTo>
                  <a:pt x="28" y="219"/>
                </a:lnTo>
                <a:lnTo>
                  <a:pt x="0" y="220"/>
                </a:lnTo>
                <a:lnTo>
                  <a:pt x="0" y="220"/>
                </a:lnTo>
                <a:lnTo>
                  <a:pt x="0" y="220"/>
                </a:lnTo>
                <a:lnTo>
                  <a:pt x="0" y="263"/>
                </a:lnTo>
                <a:lnTo>
                  <a:pt x="0" y="263"/>
                </a:lnTo>
                <a:lnTo>
                  <a:pt x="11" y="263"/>
                </a:lnTo>
                <a:lnTo>
                  <a:pt x="11" y="231"/>
                </a:lnTo>
                <a:lnTo>
                  <a:pt x="11" y="231"/>
                </a:lnTo>
                <a:lnTo>
                  <a:pt x="39" y="230"/>
                </a:lnTo>
                <a:lnTo>
                  <a:pt x="68" y="226"/>
                </a:lnTo>
                <a:lnTo>
                  <a:pt x="95" y="220"/>
                </a:lnTo>
                <a:lnTo>
                  <a:pt x="123" y="213"/>
                </a:lnTo>
                <a:lnTo>
                  <a:pt x="149" y="205"/>
                </a:lnTo>
                <a:lnTo>
                  <a:pt x="176" y="194"/>
                </a:lnTo>
                <a:lnTo>
                  <a:pt x="200" y="184"/>
                </a:lnTo>
                <a:lnTo>
                  <a:pt x="225" y="170"/>
                </a:lnTo>
                <a:lnTo>
                  <a:pt x="248" y="155"/>
                </a:lnTo>
                <a:lnTo>
                  <a:pt x="271" y="139"/>
                </a:lnTo>
                <a:lnTo>
                  <a:pt x="293" y="122"/>
                </a:lnTo>
                <a:lnTo>
                  <a:pt x="315" y="103"/>
                </a:lnTo>
                <a:lnTo>
                  <a:pt x="333" y="82"/>
                </a:lnTo>
                <a:lnTo>
                  <a:pt x="352" y="61"/>
                </a:lnTo>
                <a:lnTo>
                  <a:pt x="369" y="39"/>
                </a:lnTo>
                <a:lnTo>
                  <a:pt x="385" y="15"/>
                </a:lnTo>
                <a:lnTo>
                  <a:pt x="400" y="23"/>
                </a:lnTo>
                <a:lnTo>
                  <a:pt x="400" y="23"/>
                </a:lnTo>
                <a:lnTo>
                  <a:pt x="385" y="5"/>
                </a:lnTo>
                <a:lnTo>
                  <a:pt x="385" y="5"/>
                </a:lnTo>
                <a:lnTo>
                  <a:pt x="382" y="3"/>
                </a:lnTo>
                <a:lnTo>
                  <a:pt x="382" y="3"/>
                </a:lnTo>
                <a:lnTo>
                  <a:pt x="3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14" name="Picture 1480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3" y="4476044"/>
            <a:ext cx="30250" cy="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5" name="Picture 1481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25" y="4449576"/>
            <a:ext cx="61759" cy="5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" name="Picture 1482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4" y="4726863"/>
            <a:ext cx="15125" cy="6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Freeform 1604"/>
          <p:cNvSpPr>
            <a:spLocks noEditPoints="1"/>
          </p:cNvSpPr>
          <p:nvPr/>
        </p:nvSpPr>
        <p:spPr bwMode="auto">
          <a:xfrm>
            <a:off x="4375274" y="4067676"/>
            <a:ext cx="41593" cy="42854"/>
          </a:xfrm>
          <a:custGeom>
            <a:avLst/>
            <a:gdLst>
              <a:gd name="T0" fmla="*/ 0 w 33"/>
              <a:gd name="T1" fmla="*/ 18 h 34"/>
              <a:gd name="T2" fmla="*/ 1 w 33"/>
              <a:gd name="T3" fmla="*/ 11 h 34"/>
              <a:gd name="T4" fmla="*/ 4 w 33"/>
              <a:gd name="T5" fmla="*/ 6 h 34"/>
              <a:gd name="T6" fmla="*/ 9 w 33"/>
              <a:gd name="T7" fmla="*/ 2 h 34"/>
              <a:gd name="T8" fmla="*/ 16 w 33"/>
              <a:gd name="T9" fmla="*/ 0 h 34"/>
              <a:gd name="T10" fmla="*/ 24 w 33"/>
              <a:gd name="T11" fmla="*/ 2 h 34"/>
              <a:gd name="T12" fmla="*/ 29 w 33"/>
              <a:gd name="T13" fmla="*/ 6 h 34"/>
              <a:gd name="T14" fmla="*/ 32 w 33"/>
              <a:gd name="T15" fmla="*/ 11 h 34"/>
              <a:gd name="T16" fmla="*/ 33 w 33"/>
              <a:gd name="T17" fmla="*/ 18 h 34"/>
              <a:gd name="T18" fmla="*/ 32 w 33"/>
              <a:gd name="T19" fmla="*/ 25 h 34"/>
              <a:gd name="T20" fmla="*/ 29 w 33"/>
              <a:gd name="T21" fmla="*/ 30 h 34"/>
              <a:gd name="T22" fmla="*/ 24 w 33"/>
              <a:gd name="T23" fmla="*/ 33 h 34"/>
              <a:gd name="T24" fmla="*/ 16 w 33"/>
              <a:gd name="T25" fmla="*/ 34 h 34"/>
              <a:gd name="T26" fmla="*/ 9 w 33"/>
              <a:gd name="T27" fmla="*/ 33 h 34"/>
              <a:gd name="T28" fmla="*/ 4 w 33"/>
              <a:gd name="T29" fmla="*/ 30 h 34"/>
              <a:gd name="T30" fmla="*/ 1 w 33"/>
              <a:gd name="T31" fmla="*/ 25 h 34"/>
              <a:gd name="T32" fmla="*/ 0 w 33"/>
              <a:gd name="T33" fmla="*/ 18 h 34"/>
              <a:gd name="T34" fmla="*/ 6 w 33"/>
              <a:gd name="T35" fmla="*/ 18 h 34"/>
              <a:gd name="T36" fmla="*/ 8 w 33"/>
              <a:gd name="T37" fmla="*/ 22 h 34"/>
              <a:gd name="T38" fmla="*/ 9 w 33"/>
              <a:gd name="T39" fmla="*/ 25 h 34"/>
              <a:gd name="T40" fmla="*/ 12 w 33"/>
              <a:gd name="T41" fmla="*/ 27 h 34"/>
              <a:gd name="T42" fmla="*/ 16 w 33"/>
              <a:gd name="T43" fmla="*/ 29 h 34"/>
              <a:gd name="T44" fmla="*/ 20 w 33"/>
              <a:gd name="T45" fmla="*/ 27 h 34"/>
              <a:gd name="T46" fmla="*/ 24 w 33"/>
              <a:gd name="T47" fmla="*/ 25 h 34"/>
              <a:gd name="T48" fmla="*/ 25 w 33"/>
              <a:gd name="T49" fmla="*/ 22 h 34"/>
              <a:gd name="T50" fmla="*/ 27 w 33"/>
              <a:gd name="T51" fmla="*/ 18 h 34"/>
              <a:gd name="T52" fmla="*/ 25 w 33"/>
              <a:gd name="T53" fmla="*/ 14 h 34"/>
              <a:gd name="T54" fmla="*/ 24 w 33"/>
              <a:gd name="T55" fmla="*/ 10 h 34"/>
              <a:gd name="T56" fmla="*/ 20 w 33"/>
              <a:gd name="T57" fmla="*/ 8 h 34"/>
              <a:gd name="T58" fmla="*/ 16 w 33"/>
              <a:gd name="T59" fmla="*/ 7 h 34"/>
              <a:gd name="T60" fmla="*/ 12 w 33"/>
              <a:gd name="T61" fmla="*/ 8 h 34"/>
              <a:gd name="T62" fmla="*/ 9 w 33"/>
              <a:gd name="T63" fmla="*/ 10 h 34"/>
              <a:gd name="T64" fmla="*/ 8 w 33"/>
              <a:gd name="T65" fmla="*/ 14 h 34"/>
              <a:gd name="T66" fmla="*/ 6 w 33"/>
              <a:gd name="T67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" h="34">
                <a:moveTo>
                  <a:pt x="0" y="18"/>
                </a:moveTo>
                <a:lnTo>
                  <a:pt x="0" y="18"/>
                </a:lnTo>
                <a:lnTo>
                  <a:pt x="1" y="11"/>
                </a:lnTo>
                <a:lnTo>
                  <a:pt x="1" y="11"/>
                </a:lnTo>
                <a:lnTo>
                  <a:pt x="4" y="6"/>
                </a:lnTo>
                <a:lnTo>
                  <a:pt x="4" y="6"/>
                </a:lnTo>
                <a:lnTo>
                  <a:pt x="9" y="2"/>
                </a:lnTo>
                <a:lnTo>
                  <a:pt x="9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24" y="2"/>
                </a:lnTo>
                <a:lnTo>
                  <a:pt x="29" y="6"/>
                </a:lnTo>
                <a:lnTo>
                  <a:pt x="29" y="6"/>
                </a:lnTo>
                <a:lnTo>
                  <a:pt x="32" y="11"/>
                </a:lnTo>
                <a:lnTo>
                  <a:pt x="32" y="11"/>
                </a:lnTo>
                <a:lnTo>
                  <a:pt x="33" y="18"/>
                </a:lnTo>
                <a:lnTo>
                  <a:pt x="33" y="18"/>
                </a:lnTo>
                <a:lnTo>
                  <a:pt x="32" y="25"/>
                </a:lnTo>
                <a:lnTo>
                  <a:pt x="32" y="25"/>
                </a:lnTo>
                <a:lnTo>
                  <a:pt x="29" y="30"/>
                </a:lnTo>
                <a:lnTo>
                  <a:pt x="29" y="30"/>
                </a:lnTo>
                <a:lnTo>
                  <a:pt x="24" y="33"/>
                </a:lnTo>
                <a:lnTo>
                  <a:pt x="24" y="33"/>
                </a:lnTo>
                <a:lnTo>
                  <a:pt x="16" y="34"/>
                </a:lnTo>
                <a:lnTo>
                  <a:pt x="16" y="34"/>
                </a:lnTo>
                <a:lnTo>
                  <a:pt x="9" y="33"/>
                </a:lnTo>
                <a:lnTo>
                  <a:pt x="9" y="33"/>
                </a:lnTo>
                <a:lnTo>
                  <a:pt x="4" y="30"/>
                </a:lnTo>
                <a:lnTo>
                  <a:pt x="4" y="30"/>
                </a:lnTo>
                <a:lnTo>
                  <a:pt x="1" y="25"/>
                </a:lnTo>
                <a:lnTo>
                  <a:pt x="1" y="25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22"/>
                </a:lnTo>
                <a:lnTo>
                  <a:pt x="8" y="22"/>
                </a:lnTo>
                <a:lnTo>
                  <a:pt x="9" y="25"/>
                </a:lnTo>
                <a:lnTo>
                  <a:pt x="9" y="25"/>
                </a:lnTo>
                <a:lnTo>
                  <a:pt x="12" y="27"/>
                </a:lnTo>
                <a:lnTo>
                  <a:pt x="12" y="27"/>
                </a:lnTo>
                <a:lnTo>
                  <a:pt x="16" y="29"/>
                </a:lnTo>
                <a:lnTo>
                  <a:pt x="16" y="29"/>
                </a:lnTo>
                <a:lnTo>
                  <a:pt x="20" y="27"/>
                </a:lnTo>
                <a:lnTo>
                  <a:pt x="20" y="27"/>
                </a:lnTo>
                <a:lnTo>
                  <a:pt x="24" y="25"/>
                </a:lnTo>
                <a:lnTo>
                  <a:pt x="24" y="25"/>
                </a:lnTo>
                <a:lnTo>
                  <a:pt x="25" y="22"/>
                </a:lnTo>
                <a:lnTo>
                  <a:pt x="25" y="22"/>
                </a:lnTo>
                <a:lnTo>
                  <a:pt x="27" y="18"/>
                </a:lnTo>
                <a:lnTo>
                  <a:pt x="27" y="18"/>
                </a:lnTo>
                <a:lnTo>
                  <a:pt x="25" y="14"/>
                </a:lnTo>
                <a:lnTo>
                  <a:pt x="25" y="14"/>
                </a:lnTo>
                <a:lnTo>
                  <a:pt x="24" y="10"/>
                </a:lnTo>
                <a:lnTo>
                  <a:pt x="24" y="10"/>
                </a:lnTo>
                <a:lnTo>
                  <a:pt x="20" y="8"/>
                </a:lnTo>
                <a:lnTo>
                  <a:pt x="20" y="8"/>
                </a:lnTo>
                <a:lnTo>
                  <a:pt x="16" y="7"/>
                </a:lnTo>
                <a:lnTo>
                  <a:pt x="16" y="7"/>
                </a:lnTo>
                <a:lnTo>
                  <a:pt x="12" y="8"/>
                </a:lnTo>
                <a:lnTo>
                  <a:pt x="12" y="8"/>
                </a:lnTo>
                <a:lnTo>
                  <a:pt x="9" y="10"/>
                </a:lnTo>
                <a:lnTo>
                  <a:pt x="9" y="10"/>
                </a:lnTo>
                <a:lnTo>
                  <a:pt x="8" y="14"/>
                </a:lnTo>
                <a:lnTo>
                  <a:pt x="8" y="14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Freeform 1605"/>
          <p:cNvSpPr>
            <a:spLocks noEditPoints="1"/>
          </p:cNvSpPr>
          <p:nvPr/>
        </p:nvSpPr>
        <p:spPr bwMode="auto">
          <a:xfrm>
            <a:off x="4428211" y="4070196"/>
            <a:ext cx="27729" cy="40333"/>
          </a:xfrm>
          <a:custGeom>
            <a:avLst/>
            <a:gdLst>
              <a:gd name="T0" fmla="*/ 0 w 22"/>
              <a:gd name="T1" fmla="*/ 0 h 32"/>
              <a:gd name="T2" fmla="*/ 10 w 22"/>
              <a:gd name="T3" fmla="*/ 0 h 32"/>
              <a:gd name="T4" fmla="*/ 10 w 22"/>
              <a:gd name="T5" fmla="*/ 0 h 32"/>
              <a:gd name="T6" fmla="*/ 16 w 22"/>
              <a:gd name="T7" fmla="*/ 0 h 32"/>
              <a:gd name="T8" fmla="*/ 16 w 22"/>
              <a:gd name="T9" fmla="*/ 0 h 32"/>
              <a:gd name="T10" fmla="*/ 20 w 22"/>
              <a:gd name="T11" fmla="*/ 1 h 32"/>
              <a:gd name="T12" fmla="*/ 20 w 22"/>
              <a:gd name="T13" fmla="*/ 1 h 32"/>
              <a:gd name="T14" fmla="*/ 22 w 22"/>
              <a:gd name="T15" fmla="*/ 5 h 32"/>
              <a:gd name="T16" fmla="*/ 22 w 22"/>
              <a:gd name="T17" fmla="*/ 5 h 32"/>
              <a:gd name="T18" fmla="*/ 22 w 22"/>
              <a:gd name="T19" fmla="*/ 9 h 32"/>
              <a:gd name="T20" fmla="*/ 22 w 22"/>
              <a:gd name="T21" fmla="*/ 9 h 32"/>
              <a:gd name="T22" fmla="*/ 22 w 22"/>
              <a:gd name="T23" fmla="*/ 14 h 32"/>
              <a:gd name="T24" fmla="*/ 22 w 22"/>
              <a:gd name="T25" fmla="*/ 14 h 32"/>
              <a:gd name="T26" fmla="*/ 20 w 22"/>
              <a:gd name="T27" fmla="*/ 17 h 32"/>
              <a:gd name="T28" fmla="*/ 20 w 22"/>
              <a:gd name="T29" fmla="*/ 17 h 32"/>
              <a:gd name="T30" fmla="*/ 16 w 22"/>
              <a:gd name="T31" fmla="*/ 19 h 32"/>
              <a:gd name="T32" fmla="*/ 16 w 22"/>
              <a:gd name="T33" fmla="*/ 19 h 32"/>
              <a:gd name="T34" fmla="*/ 12 w 22"/>
              <a:gd name="T35" fmla="*/ 19 h 32"/>
              <a:gd name="T36" fmla="*/ 6 w 22"/>
              <a:gd name="T37" fmla="*/ 19 h 32"/>
              <a:gd name="T38" fmla="*/ 6 w 22"/>
              <a:gd name="T39" fmla="*/ 32 h 32"/>
              <a:gd name="T40" fmla="*/ 0 w 22"/>
              <a:gd name="T41" fmla="*/ 32 h 32"/>
              <a:gd name="T42" fmla="*/ 0 w 22"/>
              <a:gd name="T43" fmla="*/ 0 h 32"/>
              <a:gd name="T44" fmla="*/ 6 w 22"/>
              <a:gd name="T45" fmla="*/ 13 h 32"/>
              <a:gd name="T46" fmla="*/ 10 w 22"/>
              <a:gd name="T47" fmla="*/ 13 h 32"/>
              <a:gd name="T48" fmla="*/ 10 w 22"/>
              <a:gd name="T49" fmla="*/ 13 h 32"/>
              <a:gd name="T50" fmla="*/ 13 w 22"/>
              <a:gd name="T51" fmla="*/ 13 h 32"/>
              <a:gd name="T52" fmla="*/ 13 w 22"/>
              <a:gd name="T53" fmla="*/ 13 h 32"/>
              <a:gd name="T54" fmla="*/ 14 w 22"/>
              <a:gd name="T55" fmla="*/ 12 h 32"/>
              <a:gd name="T56" fmla="*/ 14 w 22"/>
              <a:gd name="T57" fmla="*/ 12 h 32"/>
              <a:gd name="T58" fmla="*/ 16 w 22"/>
              <a:gd name="T59" fmla="*/ 12 h 32"/>
              <a:gd name="T60" fmla="*/ 16 w 22"/>
              <a:gd name="T61" fmla="*/ 12 h 32"/>
              <a:gd name="T62" fmla="*/ 16 w 22"/>
              <a:gd name="T63" fmla="*/ 9 h 32"/>
              <a:gd name="T64" fmla="*/ 16 w 22"/>
              <a:gd name="T65" fmla="*/ 9 h 32"/>
              <a:gd name="T66" fmla="*/ 16 w 22"/>
              <a:gd name="T67" fmla="*/ 8 h 32"/>
              <a:gd name="T68" fmla="*/ 16 w 22"/>
              <a:gd name="T69" fmla="*/ 8 h 32"/>
              <a:gd name="T70" fmla="*/ 13 w 22"/>
              <a:gd name="T71" fmla="*/ 6 h 32"/>
              <a:gd name="T72" fmla="*/ 13 w 22"/>
              <a:gd name="T73" fmla="*/ 6 h 32"/>
              <a:gd name="T74" fmla="*/ 12 w 22"/>
              <a:gd name="T75" fmla="*/ 5 h 32"/>
              <a:gd name="T76" fmla="*/ 12 w 22"/>
              <a:gd name="T77" fmla="*/ 5 h 32"/>
              <a:gd name="T78" fmla="*/ 9 w 22"/>
              <a:gd name="T79" fmla="*/ 5 h 32"/>
              <a:gd name="T80" fmla="*/ 6 w 22"/>
              <a:gd name="T81" fmla="*/ 5 h 32"/>
              <a:gd name="T82" fmla="*/ 6 w 22"/>
              <a:gd name="T83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" h="32">
                <a:moveTo>
                  <a:pt x="0" y="0"/>
                </a:moveTo>
                <a:lnTo>
                  <a:pt x="10" y="0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0" y="1"/>
                </a:lnTo>
                <a:lnTo>
                  <a:pt x="20" y="1"/>
                </a:lnTo>
                <a:lnTo>
                  <a:pt x="22" y="5"/>
                </a:lnTo>
                <a:lnTo>
                  <a:pt x="22" y="5"/>
                </a:lnTo>
                <a:lnTo>
                  <a:pt x="22" y="9"/>
                </a:lnTo>
                <a:lnTo>
                  <a:pt x="22" y="9"/>
                </a:lnTo>
                <a:lnTo>
                  <a:pt x="22" y="14"/>
                </a:lnTo>
                <a:lnTo>
                  <a:pt x="22" y="14"/>
                </a:lnTo>
                <a:lnTo>
                  <a:pt x="20" y="17"/>
                </a:lnTo>
                <a:lnTo>
                  <a:pt x="20" y="17"/>
                </a:lnTo>
                <a:lnTo>
                  <a:pt x="16" y="19"/>
                </a:lnTo>
                <a:lnTo>
                  <a:pt x="16" y="19"/>
                </a:lnTo>
                <a:lnTo>
                  <a:pt x="12" y="19"/>
                </a:lnTo>
                <a:lnTo>
                  <a:pt x="6" y="19"/>
                </a:lnTo>
                <a:lnTo>
                  <a:pt x="6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6" y="13"/>
                </a:moveTo>
                <a:lnTo>
                  <a:pt x="10" y="13"/>
                </a:lnTo>
                <a:lnTo>
                  <a:pt x="10" y="13"/>
                </a:lnTo>
                <a:lnTo>
                  <a:pt x="13" y="13"/>
                </a:lnTo>
                <a:lnTo>
                  <a:pt x="13" y="13"/>
                </a:lnTo>
                <a:lnTo>
                  <a:pt x="14" y="12"/>
                </a:lnTo>
                <a:lnTo>
                  <a:pt x="14" y="12"/>
                </a:lnTo>
                <a:lnTo>
                  <a:pt x="16" y="12"/>
                </a:lnTo>
                <a:lnTo>
                  <a:pt x="16" y="12"/>
                </a:lnTo>
                <a:lnTo>
                  <a:pt x="16" y="9"/>
                </a:lnTo>
                <a:lnTo>
                  <a:pt x="16" y="9"/>
                </a:lnTo>
                <a:lnTo>
                  <a:pt x="16" y="8"/>
                </a:lnTo>
                <a:lnTo>
                  <a:pt x="16" y="8"/>
                </a:lnTo>
                <a:lnTo>
                  <a:pt x="13" y="6"/>
                </a:lnTo>
                <a:lnTo>
                  <a:pt x="13" y="6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6" y="5"/>
                </a:lnTo>
                <a:lnTo>
                  <a:pt x="6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Freeform 1606"/>
          <p:cNvSpPr/>
          <p:nvPr/>
        </p:nvSpPr>
        <p:spPr bwMode="auto">
          <a:xfrm>
            <a:off x="4462241" y="4070196"/>
            <a:ext cx="31510" cy="40333"/>
          </a:xfrm>
          <a:custGeom>
            <a:avLst/>
            <a:gdLst>
              <a:gd name="T0" fmla="*/ 9 w 25"/>
              <a:gd name="T1" fmla="*/ 6 h 32"/>
              <a:gd name="T2" fmla="*/ 0 w 25"/>
              <a:gd name="T3" fmla="*/ 6 h 32"/>
              <a:gd name="T4" fmla="*/ 0 w 25"/>
              <a:gd name="T5" fmla="*/ 0 h 32"/>
              <a:gd name="T6" fmla="*/ 25 w 25"/>
              <a:gd name="T7" fmla="*/ 0 h 32"/>
              <a:gd name="T8" fmla="*/ 25 w 25"/>
              <a:gd name="T9" fmla="*/ 6 h 32"/>
              <a:gd name="T10" fmla="*/ 16 w 25"/>
              <a:gd name="T11" fmla="*/ 6 h 32"/>
              <a:gd name="T12" fmla="*/ 16 w 25"/>
              <a:gd name="T13" fmla="*/ 32 h 32"/>
              <a:gd name="T14" fmla="*/ 9 w 25"/>
              <a:gd name="T15" fmla="*/ 32 h 32"/>
              <a:gd name="T16" fmla="*/ 9 w 25"/>
              <a:gd name="T17" fmla="*/ 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32">
                <a:moveTo>
                  <a:pt x="9" y="6"/>
                </a:moveTo>
                <a:lnTo>
                  <a:pt x="0" y="6"/>
                </a:lnTo>
                <a:lnTo>
                  <a:pt x="0" y="0"/>
                </a:lnTo>
                <a:lnTo>
                  <a:pt x="25" y="0"/>
                </a:lnTo>
                <a:lnTo>
                  <a:pt x="25" y="6"/>
                </a:lnTo>
                <a:lnTo>
                  <a:pt x="16" y="6"/>
                </a:lnTo>
                <a:lnTo>
                  <a:pt x="16" y="32"/>
                </a:lnTo>
                <a:lnTo>
                  <a:pt x="9" y="32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Rectangle 1607"/>
          <p:cNvSpPr>
            <a:spLocks noChangeArrowheads="1"/>
          </p:cNvSpPr>
          <p:nvPr/>
        </p:nvSpPr>
        <p:spPr bwMode="auto">
          <a:xfrm>
            <a:off x="4501314" y="4070196"/>
            <a:ext cx="10083" cy="4033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Freeform 1608"/>
          <p:cNvSpPr>
            <a:spLocks noEditPoints="1"/>
          </p:cNvSpPr>
          <p:nvPr/>
        </p:nvSpPr>
        <p:spPr bwMode="auto">
          <a:xfrm>
            <a:off x="4518959" y="4067676"/>
            <a:ext cx="42854" cy="42854"/>
          </a:xfrm>
          <a:custGeom>
            <a:avLst/>
            <a:gdLst>
              <a:gd name="T0" fmla="*/ 0 w 34"/>
              <a:gd name="T1" fmla="*/ 18 h 34"/>
              <a:gd name="T2" fmla="*/ 2 w 34"/>
              <a:gd name="T3" fmla="*/ 11 h 34"/>
              <a:gd name="T4" fmla="*/ 4 w 34"/>
              <a:gd name="T5" fmla="*/ 6 h 34"/>
              <a:gd name="T6" fmla="*/ 10 w 34"/>
              <a:gd name="T7" fmla="*/ 2 h 34"/>
              <a:gd name="T8" fmla="*/ 18 w 34"/>
              <a:gd name="T9" fmla="*/ 0 h 34"/>
              <a:gd name="T10" fmla="*/ 25 w 34"/>
              <a:gd name="T11" fmla="*/ 2 h 34"/>
              <a:gd name="T12" fmla="*/ 30 w 34"/>
              <a:gd name="T13" fmla="*/ 6 h 34"/>
              <a:gd name="T14" fmla="*/ 33 w 34"/>
              <a:gd name="T15" fmla="*/ 11 h 34"/>
              <a:gd name="T16" fmla="*/ 34 w 34"/>
              <a:gd name="T17" fmla="*/ 18 h 34"/>
              <a:gd name="T18" fmla="*/ 33 w 34"/>
              <a:gd name="T19" fmla="*/ 25 h 34"/>
              <a:gd name="T20" fmla="*/ 30 w 34"/>
              <a:gd name="T21" fmla="*/ 30 h 34"/>
              <a:gd name="T22" fmla="*/ 25 w 34"/>
              <a:gd name="T23" fmla="*/ 33 h 34"/>
              <a:gd name="T24" fmla="*/ 18 w 34"/>
              <a:gd name="T25" fmla="*/ 34 h 34"/>
              <a:gd name="T26" fmla="*/ 10 w 34"/>
              <a:gd name="T27" fmla="*/ 33 h 34"/>
              <a:gd name="T28" fmla="*/ 4 w 34"/>
              <a:gd name="T29" fmla="*/ 30 h 34"/>
              <a:gd name="T30" fmla="*/ 2 w 34"/>
              <a:gd name="T31" fmla="*/ 25 h 34"/>
              <a:gd name="T32" fmla="*/ 0 w 34"/>
              <a:gd name="T33" fmla="*/ 18 h 34"/>
              <a:gd name="T34" fmla="*/ 7 w 34"/>
              <a:gd name="T35" fmla="*/ 18 h 34"/>
              <a:gd name="T36" fmla="*/ 9 w 34"/>
              <a:gd name="T37" fmla="*/ 22 h 34"/>
              <a:gd name="T38" fmla="*/ 10 w 34"/>
              <a:gd name="T39" fmla="*/ 25 h 34"/>
              <a:gd name="T40" fmla="*/ 14 w 34"/>
              <a:gd name="T41" fmla="*/ 27 h 34"/>
              <a:gd name="T42" fmla="*/ 18 w 34"/>
              <a:gd name="T43" fmla="*/ 29 h 34"/>
              <a:gd name="T44" fmla="*/ 22 w 34"/>
              <a:gd name="T45" fmla="*/ 27 h 34"/>
              <a:gd name="T46" fmla="*/ 25 w 34"/>
              <a:gd name="T47" fmla="*/ 25 h 34"/>
              <a:gd name="T48" fmla="*/ 26 w 34"/>
              <a:gd name="T49" fmla="*/ 22 h 34"/>
              <a:gd name="T50" fmla="*/ 27 w 34"/>
              <a:gd name="T51" fmla="*/ 18 h 34"/>
              <a:gd name="T52" fmla="*/ 26 w 34"/>
              <a:gd name="T53" fmla="*/ 14 h 34"/>
              <a:gd name="T54" fmla="*/ 25 w 34"/>
              <a:gd name="T55" fmla="*/ 10 h 34"/>
              <a:gd name="T56" fmla="*/ 22 w 34"/>
              <a:gd name="T57" fmla="*/ 8 h 34"/>
              <a:gd name="T58" fmla="*/ 18 w 34"/>
              <a:gd name="T59" fmla="*/ 7 h 34"/>
              <a:gd name="T60" fmla="*/ 14 w 34"/>
              <a:gd name="T61" fmla="*/ 8 h 34"/>
              <a:gd name="T62" fmla="*/ 10 w 34"/>
              <a:gd name="T63" fmla="*/ 10 h 34"/>
              <a:gd name="T64" fmla="*/ 9 w 34"/>
              <a:gd name="T65" fmla="*/ 14 h 34"/>
              <a:gd name="T66" fmla="*/ 7 w 34"/>
              <a:gd name="T67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34">
                <a:moveTo>
                  <a:pt x="0" y="18"/>
                </a:moveTo>
                <a:lnTo>
                  <a:pt x="0" y="18"/>
                </a:lnTo>
                <a:lnTo>
                  <a:pt x="2" y="11"/>
                </a:lnTo>
                <a:lnTo>
                  <a:pt x="2" y="11"/>
                </a:lnTo>
                <a:lnTo>
                  <a:pt x="4" y="6"/>
                </a:lnTo>
                <a:lnTo>
                  <a:pt x="4" y="6"/>
                </a:lnTo>
                <a:lnTo>
                  <a:pt x="10" y="2"/>
                </a:lnTo>
                <a:lnTo>
                  <a:pt x="10" y="2"/>
                </a:lnTo>
                <a:lnTo>
                  <a:pt x="18" y="0"/>
                </a:lnTo>
                <a:lnTo>
                  <a:pt x="18" y="0"/>
                </a:lnTo>
                <a:lnTo>
                  <a:pt x="25" y="2"/>
                </a:lnTo>
                <a:lnTo>
                  <a:pt x="25" y="2"/>
                </a:lnTo>
                <a:lnTo>
                  <a:pt x="30" y="6"/>
                </a:lnTo>
                <a:lnTo>
                  <a:pt x="30" y="6"/>
                </a:lnTo>
                <a:lnTo>
                  <a:pt x="33" y="11"/>
                </a:lnTo>
                <a:lnTo>
                  <a:pt x="33" y="11"/>
                </a:lnTo>
                <a:lnTo>
                  <a:pt x="34" y="18"/>
                </a:lnTo>
                <a:lnTo>
                  <a:pt x="34" y="18"/>
                </a:lnTo>
                <a:lnTo>
                  <a:pt x="33" y="25"/>
                </a:lnTo>
                <a:lnTo>
                  <a:pt x="33" y="25"/>
                </a:lnTo>
                <a:lnTo>
                  <a:pt x="30" y="30"/>
                </a:lnTo>
                <a:lnTo>
                  <a:pt x="30" y="30"/>
                </a:lnTo>
                <a:lnTo>
                  <a:pt x="25" y="33"/>
                </a:lnTo>
                <a:lnTo>
                  <a:pt x="25" y="33"/>
                </a:lnTo>
                <a:lnTo>
                  <a:pt x="18" y="34"/>
                </a:lnTo>
                <a:lnTo>
                  <a:pt x="18" y="34"/>
                </a:lnTo>
                <a:lnTo>
                  <a:pt x="10" y="33"/>
                </a:lnTo>
                <a:lnTo>
                  <a:pt x="10" y="33"/>
                </a:lnTo>
                <a:lnTo>
                  <a:pt x="4" y="30"/>
                </a:lnTo>
                <a:lnTo>
                  <a:pt x="4" y="30"/>
                </a:lnTo>
                <a:lnTo>
                  <a:pt x="2" y="25"/>
                </a:lnTo>
                <a:lnTo>
                  <a:pt x="2" y="25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7" y="18"/>
                </a:moveTo>
                <a:lnTo>
                  <a:pt x="7" y="18"/>
                </a:lnTo>
                <a:lnTo>
                  <a:pt x="9" y="22"/>
                </a:lnTo>
                <a:lnTo>
                  <a:pt x="9" y="22"/>
                </a:lnTo>
                <a:lnTo>
                  <a:pt x="10" y="25"/>
                </a:lnTo>
                <a:lnTo>
                  <a:pt x="10" y="25"/>
                </a:lnTo>
                <a:lnTo>
                  <a:pt x="14" y="27"/>
                </a:lnTo>
                <a:lnTo>
                  <a:pt x="14" y="27"/>
                </a:lnTo>
                <a:lnTo>
                  <a:pt x="18" y="29"/>
                </a:lnTo>
                <a:lnTo>
                  <a:pt x="18" y="29"/>
                </a:lnTo>
                <a:lnTo>
                  <a:pt x="22" y="27"/>
                </a:lnTo>
                <a:lnTo>
                  <a:pt x="22" y="27"/>
                </a:lnTo>
                <a:lnTo>
                  <a:pt x="25" y="25"/>
                </a:lnTo>
                <a:lnTo>
                  <a:pt x="25" y="25"/>
                </a:lnTo>
                <a:lnTo>
                  <a:pt x="26" y="22"/>
                </a:lnTo>
                <a:lnTo>
                  <a:pt x="26" y="22"/>
                </a:lnTo>
                <a:lnTo>
                  <a:pt x="27" y="18"/>
                </a:lnTo>
                <a:lnTo>
                  <a:pt x="27" y="18"/>
                </a:lnTo>
                <a:lnTo>
                  <a:pt x="26" y="14"/>
                </a:lnTo>
                <a:lnTo>
                  <a:pt x="26" y="14"/>
                </a:lnTo>
                <a:lnTo>
                  <a:pt x="25" y="10"/>
                </a:lnTo>
                <a:lnTo>
                  <a:pt x="25" y="10"/>
                </a:lnTo>
                <a:lnTo>
                  <a:pt x="22" y="8"/>
                </a:lnTo>
                <a:lnTo>
                  <a:pt x="22" y="8"/>
                </a:lnTo>
                <a:lnTo>
                  <a:pt x="18" y="7"/>
                </a:lnTo>
                <a:lnTo>
                  <a:pt x="18" y="7"/>
                </a:lnTo>
                <a:lnTo>
                  <a:pt x="14" y="8"/>
                </a:lnTo>
                <a:lnTo>
                  <a:pt x="14" y="8"/>
                </a:lnTo>
                <a:lnTo>
                  <a:pt x="10" y="10"/>
                </a:lnTo>
                <a:lnTo>
                  <a:pt x="10" y="10"/>
                </a:lnTo>
                <a:lnTo>
                  <a:pt x="9" y="14"/>
                </a:lnTo>
                <a:lnTo>
                  <a:pt x="9" y="14"/>
                </a:lnTo>
                <a:lnTo>
                  <a:pt x="7" y="18"/>
                </a:ln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Freeform 1609"/>
          <p:cNvSpPr/>
          <p:nvPr/>
        </p:nvSpPr>
        <p:spPr bwMode="auto">
          <a:xfrm>
            <a:off x="4571896" y="4070196"/>
            <a:ext cx="37812" cy="40333"/>
          </a:xfrm>
          <a:custGeom>
            <a:avLst/>
            <a:gdLst>
              <a:gd name="T0" fmla="*/ 0 w 30"/>
              <a:gd name="T1" fmla="*/ 0 h 32"/>
              <a:gd name="T2" fmla="*/ 10 w 30"/>
              <a:gd name="T3" fmla="*/ 0 h 32"/>
              <a:gd name="T4" fmla="*/ 23 w 30"/>
              <a:gd name="T5" fmla="*/ 21 h 32"/>
              <a:gd name="T6" fmla="*/ 23 w 30"/>
              <a:gd name="T7" fmla="*/ 21 h 32"/>
              <a:gd name="T8" fmla="*/ 23 w 30"/>
              <a:gd name="T9" fmla="*/ 0 h 32"/>
              <a:gd name="T10" fmla="*/ 30 w 30"/>
              <a:gd name="T11" fmla="*/ 0 h 32"/>
              <a:gd name="T12" fmla="*/ 30 w 30"/>
              <a:gd name="T13" fmla="*/ 32 h 32"/>
              <a:gd name="T14" fmla="*/ 21 w 30"/>
              <a:gd name="T15" fmla="*/ 32 h 32"/>
              <a:gd name="T16" fmla="*/ 7 w 30"/>
              <a:gd name="T17" fmla="*/ 9 h 32"/>
              <a:gd name="T18" fmla="*/ 7 w 30"/>
              <a:gd name="T19" fmla="*/ 9 h 32"/>
              <a:gd name="T20" fmla="*/ 7 w 30"/>
              <a:gd name="T21" fmla="*/ 32 h 32"/>
              <a:gd name="T22" fmla="*/ 0 w 30"/>
              <a:gd name="T23" fmla="*/ 32 h 32"/>
              <a:gd name="T24" fmla="*/ 0 w 30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32">
                <a:moveTo>
                  <a:pt x="0" y="0"/>
                </a:moveTo>
                <a:lnTo>
                  <a:pt x="10" y="0"/>
                </a:lnTo>
                <a:lnTo>
                  <a:pt x="23" y="21"/>
                </a:lnTo>
                <a:lnTo>
                  <a:pt x="23" y="21"/>
                </a:lnTo>
                <a:lnTo>
                  <a:pt x="23" y="0"/>
                </a:lnTo>
                <a:lnTo>
                  <a:pt x="30" y="0"/>
                </a:lnTo>
                <a:lnTo>
                  <a:pt x="30" y="32"/>
                </a:lnTo>
                <a:lnTo>
                  <a:pt x="21" y="32"/>
                </a:lnTo>
                <a:lnTo>
                  <a:pt x="7" y="9"/>
                </a:lnTo>
                <a:lnTo>
                  <a:pt x="7" y="9"/>
                </a:lnTo>
                <a:lnTo>
                  <a:pt x="7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Freeform 1610"/>
          <p:cNvSpPr>
            <a:spLocks noEditPoints="1"/>
          </p:cNvSpPr>
          <p:nvPr/>
        </p:nvSpPr>
        <p:spPr bwMode="auto">
          <a:xfrm>
            <a:off x="4381576" y="3886178"/>
            <a:ext cx="105873" cy="149987"/>
          </a:xfrm>
          <a:custGeom>
            <a:avLst/>
            <a:gdLst>
              <a:gd name="T0" fmla="*/ 0 w 84"/>
              <a:gd name="T1" fmla="*/ 59 h 119"/>
              <a:gd name="T2" fmla="*/ 3 w 84"/>
              <a:gd name="T3" fmla="*/ 36 h 119"/>
              <a:gd name="T4" fmla="*/ 5 w 84"/>
              <a:gd name="T5" fmla="*/ 27 h 119"/>
              <a:gd name="T6" fmla="*/ 8 w 84"/>
              <a:gd name="T7" fmla="*/ 20 h 119"/>
              <a:gd name="T8" fmla="*/ 16 w 84"/>
              <a:gd name="T9" fmla="*/ 9 h 119"/>
              <a:gd name="T10" fmla="*/ 20 w 84"/>
              <a:gd name="T11" fmla="*/ 5 h 119"/>
              <a:gd name="T12" fmla="*/ 26 w 84"/>
              <a:gd name="T13" fmla="*/ 3 h 119"/>
              <a:gd name="T14" fmla="*/ 34 w 84"/>
              <a:gd name="T15" fmla="*/ 0 h 119"/>
              <a:gd name="T16" fmla="*/ 42 w 84"/>
              <a:gd name="T17" fmla="*/ 0 h 119"/>
              <a:gd name="T18" fmla="*/ 49 w 84"/>
              <a:gd name="T19" fmla="*/ 0 h 119"/>
              <a:gd name="T20" fmla="*/ 58 w 84"/>
              <a:gd name="T21" fmla="*/ 3 h 119"/>
              <a:gd name="T22" fmla="*/ 68 w 84"/>
              <a:gd name="T23" fmla="*/ 9 h 119"/>
              <a:gd name="T24" fmla="*/ 72 w 84"/>
              <a:gd name="T25" fmla="*/ 13 h 119"/>
              <a:gd name="T26" fmla="*/ 76 w 84"/>
              <a:gd name="T27" fmla="*/ 20 h 119"/>
              <a:gd name="T28" fmla="*/ 81 w 84"/>
              <a:gd name="T29" fmla="*/ 36 h 119"/>
              <a:gd name="T30" fmla="*/ 82 w 84"/>
              <a:gd name="T31" fmla="*/ 47 h 119"/>
              <a:gd name="T32" fmla="*/ 84 w 84"/>
              <a:gd name="T33" fmla="*/ 59 h 119"/>
              <a:gd name="T34" fmla="*/ 81 w 84"/>
              <a:gd name="T35" fmla="*/ 82 h 119"/>
              <a:gd name="T36" fmla="*/ 78 w 84"/>
              <a:gd name="T37" fmla="*/ 92 h 119"/>
              <a:gd name="T38" fmla="*/ 76 w 84"/>
              <a:gd name="T39" fmla="*/ 98 h 119"/>
              <a:gd name="T40" fmla="*/ 68 w 84"/>
              <a:gd name="T41" fmla="*/ 109 h 119"/>
              <a:gd name="T42" fmla="*/ 64 w 84"/>
              <a:gd name="T43" fmla="*/ 113 h 119"/>
              <a:gd name="T44" fmla="*/ 58 w 84"/>
              <a:gd name="T45" fmla="*/ 116 h 119"/>
              <a:gd name="T46" fmla="*/ 49 w 84"/>
              <a:gd name="T47" fmla="*/ 119 h 119"/>
              <a:gd name="T48" fmla="*/ 42 w 84"/>
              <a:gd name="T49" fmla="*/ 119 h 119"/>
              <a:gd name="T50" fmla="*/ 34 w 84"/>
              <a:gd name="T51" fmla="*/ 119 h 119"/>
              <a:gd name="T52" fmla="*/ 26 w 84"/>
              <a:gd name="T53" fmla="*/ 116 h 119"/>
              <a:gd name="T54" fmla="*/ 16 w 84"/>
              <a:gd name="T55" fmla="*/ 109 h 119"/>
              <a:gd name="T56" fmla="*/ 12 w 84"/>
              <a:gd name="T57" fmla="*/ 105 h 119"/>
              <a:gd name="T58" fmla="*/ 8 w 84"/>
              <a:gd name="T59" fmla="*/ 98 h 119"/>
              <a:gd name="T60" fmla="*/ 3 w 84"/>
              <a:gd name="T61" fmla="*/ 82 h 119"/>
              <a:gd name="T62" fmla="*/ 0 w 84"/>
              <a:gd name="T63" fmla="*/ 71 h 119"/>
              <a:gd name="T64" fmla="*/ 0 w 84"/>
              <a:gd name="T65" fmla="*/ 59 h 119"/>
              <a:gd name="T66" fmla="*/ 19 w 84"/>
              <a:gd name="T67" fmla="*/ 59 h 119"/>
              <a:gd name="T68" fmla="*/ 20 w 84"/>
              <a:gd name="T69" fmla="*/ 71 h 119"/>
              <a:gd name="T70" fmla="*/ 23 w 84"/>
              <a:gd name="T71" fmla="*/ 85 h 119"/>
              <a:gd name="T72" fmla="*/ 26 w 84"/>
              <a:gd name="T73" fmla="*/ 90 h 119"/>
              <a:gd name="T74" fmla="*/ 30 w 84"/>
              <a:gd name="T75" fmla="*/ 96 h 119"/>
              <a:gd name="T76" fmla="*/ 42 w 84"/>
              <a:gd name="T77" fmla="*/ 100 h 119"/>
              <a:gd name="T78" fmla="*/ 49 w 84"/>
              <a:gd name="T79" fmla="*/ 100 h 119"/>
              <a:gd name="T80" fmla="*/ 54 w 84"/>
              <a:gd name="T81" fmla="*/ 96 h 119"/>
              <a:gd name="T82" fmla="*/ 61 w 84"/>
              <a:gd name="T83" fmla="*/ 85 h 119"/>
              <a:gd name="T84" fmla="*/ 62 w 84"/>
              <a:gd name="T85" fmla="*/ 78 h 119"/>
              <a:gd name="T86" fmla="*/ 64 w 84"/>
              <a:gd name="T87" fmla="*/ 71 h 119"/>
              <a:gd name="T88" fmla="*/ 64 w 84"/>
              <a:gd name="T89" fmla="*/ 59 h 119"/>
              <a:gd name="T90" fmla="*/ 64 w 84"/>
              <a:gd name="T91" fmla="*/ 47 h 119"/>
              <a:gd name="T92" fmla="*/ 61 w 84"/>
              <a:gd name="T93" fmla="*/ 34 h 119"/>
              <a:gd name="T94" fmla="*/ 57 w 84"/>
              <a:gd name="T95" fmla="*/ 27 h 119"/>
              <a:gd name="T96" fmla="*/ 54 w 84"/>
              <a:gd name="T97" fmla="*/ 23 h 119"/>
              <a:gd name="T98" fmla="*/ 42 w 84"/>
              <a:gd name="T99" fmla="*/ 19 h 119"/>
              <a:gd name="T100" fmla="*/ 35 w 84"/>
              <a:gd name="T101" fmla="*/ 19 h 119"/>
              <a:gd name="T102" fmla="*/ 30 w 84"/>
              <a:gd name="T103" fmla="*/ 23 h 119"/>
              <a:gd name="T104" fmla="*/ 23 w 84"/>
              <a:gd name="T105" fmla="*/ 34 h 119"/>
              <a:gd name="T106" fmla="*/ 22 w 84"/>
              <a:gd name="T107" fmla="*/ 40 h 119"/>
              <a:gd name="T108" fmla="*/ 20 w 84"/>
              <a:gd name="T109" fmla="*/ 47 h 119"/>
              <a:gd name="T110" fmla="*/ 19 w 84"/>
              <a:gd name="T111" fmla="*/ 5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119">
                <a:moveTo>
                  <a:pt x="0" y="59"/>
                </a:moveTo>
                <a:lnTo>
                  <a:pt x="0" y="59"/>
                </a:lnTo>
                <a:lnTo>
                  <a:pt x="0" y="47"/>
                </a:lnTo>
                <a:lnTo>
                  <a:pt x="3" y="36"/>
                </a:lnTo>
                <a:lnTo>
                  <a:pt x="3" y="36"/>
                </a:lnTo>
                <a:lnTo>
                  <a:pt x="5" y="27"/>
                </a:lnTo>
                <a:lnTo>
                  <a:pt x="8" y="20"/>
                </a:lnTo>
                <a:lnTo>
                  <a:pt x="8" y="20"/>
                </a:lnTo>
                <a:lnTo>
                  <a:pt x="12" y="13"/>
                </a:lnTo>
                <a:lnTo>
                  <a:pt x="16" y="9"/>
                </a:lnTo>
                <a:lnTo>
                  <a:pt x="16" y="9"/>
                </a:lnTo>
                <a:lnTo>
                  <a:pt x="20" y="5"/>
                </a:lnTo>
                <a:lnTo>
                  <a:pt x="26" y="3"/>
                </a:lnTo>
                <a:lnTo>
                  <a:pt x="26" y="3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42" y="0"/>
                </a:lnTo>
                <a:lnTo>
                  <a:pt x="49" y="0"/>
                </a:lnTo>
                <a:lnTo>
                  <a:pt x="49" y="0"/>
                </a:lnTo>
                <a:lnTo>
                  <a:pt x="58" y="3"/>
                </a:lnTo>
                <a:lnTo>
                  <a:pt x="58" y="3"/>
                </a:lnTo>
                <a:lnTo>
                  <a:pt x="64" y="5"/>
                </a:lnTo>
                <a:lnTo>
                  <a:pt x="68" y="9"/>
                </a:lnTo>
                <a:lnTo>
                  <a:pt x="68" y="9"/>
                </a:lnTo>
                <a:lnTo>
                  <a:pt x="72" y="13"/>
                </a:lnTo>
                <a:lnTo>
                  <a:pt x="76" y="20"/>
                </a:lnTo>
                <a:lnTo>
                  <a:pt x="76" y="20"/>
                </a:lnTo>
                <a:lnTo>
                  <a:pt x="78" y="27"/>
                </a:lnTo>
                <a:lnTo>
                  <a:pt x="81" y="36"/>
                </a:lnTo>
                <a:lnTo>
                  <a:pt x="81" y="36"/>
                </a:lnTo>
                <a:lnTo>
                  <a:pt x="82" y="47"/>
                </a:lnTo>
                <a:lnTo>
                  <a:pt x="84" y="59"/>
                </a:lnTo>
                <a:lnTo>
                  <a:pt x="84" y="59"/>
                </a:lnTo>
                <a:lnTo>
                  <a:pt x="82" y="71"/>
                </a:lnTo>
                <a:lnTo>
                  <a:pt x="81" y="82"/>
                </a:lnTo>
                <a:lnTo>
                  <a:pt x="81" y="82"/>
                </a:lnTo>
                <a:lnTo>
                  <a:pt x="78" y="92"/>
                </a:lnTo>
                <a:lnTo>
                  <a:pt x="76" y="98"/>
                </a:lnTo>
                <a:lnTo>
                  <a:pt x="76" y="98"/>
                </a:lnTo>
                <a:lnTo>
                  <a:pt x="72" y="105"/>
                </a:lnTo>
                <a:lnTo>
                  <a:pt x="68" y="109"/>
                </a:lnTo>
                <a:lnTo>
                  <a:pt x="68" y="109"/>
                </a:lnTo>
                <a:lnTo>
                  <a:pt x="64" y="113"/>
                </a:lnTo>
                <a:lnTo>
                  <a:pt x="58" y="116"/>
                </a:lnTo>
                <a:lnTo>
                  <a:pt x="58" y="116"/>
                </a:lnTo>
                <a:lnTo>
                  <a:pt x="49" y="119"/>
                </a:lnTo>
                <a:lnTo>
                  <a:pt x="49" y="119"/>
                </a:lnTo>
                <a:lnTo>
                  <a:pt x="42" y="119"/>
                </a:lnTo>
                <a:lnTo>
                  <a:pt x="42" y="119"/>
                </a:lnTo>
                <a:lnTo>
                  <a:pt x="34" y="119"/>
                </a:lnTo>
                <a:lnTo>
                  <a:pt x="34" y="119"/>
                </a:lnTo>
                <a:lnTo>
                  <a:pt x="26" y="116"/>
                </a:lnTo>
                <a:lnTo>
                  <a:pt x="26" y="116"/>
                </a:lnTo>
                <a:lnTo>
                  <a:pt x="20" y="113"/>
                </a:lnTo>
                <a:lnTo>
                  <a:pt x="16" y="109"/>
                </a:lnTo>
                <a:lnTo>
                  <a:pt x="16" y="109"/>
                </a:lnTo>
                <a:lnTo>
                  <a:pt x="12" y="105"/>
                </a:lnTo>
                <a:lnTo>
                  <a:pt x="8" y="98"/>
                </a:lnTo>
                <a:lnTo>
                  <a:pt x="8" y="98"/>
                </a:lnTo>
                <a:lnTo>
                  <a:pt x="5" y="92"/>
                </a:lnTo>
                <a:lnTo>
                  <a:pt x="3" y="82"/>
                </a:lnTo>
                <a:lnTo>
                  <a:pt x="3" y="82"/>
                </a:lnTo>
                <a:lnTo>
                  <a:pt x="0" y="71"/>
                </a:lnTo>
                <a:lnTo>
                  <a:pt x="0" y="59"/>
                </a:lnTo>
                <a:lnTo>
                  <a:pt x="0" y="59"/>
                </a:lnTo>
                <a:close/>
                <a:moveTo>
                  <a:pt x="19" y="59"/>
                </a:moveTo>
                <a:lnTo>
                  <a:pt x="19" y="59"/>
                </a:lnTo>
                <a:lnTo>
                  <a:pt x="20" y="71"/>
                </a:lnTo>
                <a:lnTo>
                  <a:pt x="20" y="71"/>
                </a:lnTo>
                <a:lnTo>
                  <a:pt x="22" y="78"/>
                </a:lnTo>
                <a:lnTo>
                  <a:pt x="23" y="85"/>
                </a:lnTo>
                <a:lnTo>
                  <a:pt x="23" y="85"/>
                </a:lnTo>
                <a:lnTo>
                  <a:pt x="26" y="90"/>
                </a:lnTo>
                <a:lnTo>
                  <a:pt x="30" y="96"/>
                </a:lnTo>
                <a:lnTo>
                  <a:pt x="30" y="96"/>
                </a:lnTo>
                <a:lnTo>
                  <a:pt x="35" y="100"/>
                </a:lnTo>
                <a:lnTo>
                  <a:pt x="42" y="100"/>
                </a:lnTo>
                <a:lnTo>
                  <a:pt x="42" y="100"/>
                </a:lnTo>
                <a:lnTo>
                  <a:pt x="49" y="100"/>
                </a:lnTo>
                <a:lnTo>
                  <a:pt x="54" y="96"/>
                </a:lnTo>
                <a:lnTo>
                  <a:pt x="54" y="96"/>
                </a:lnTo>
                <a:lnTo>
                  <a:pt x="57" y="90"/>
                </a:lnTo>
                <a:lnTo>
                  <a:pt x="61" y="85"/>
                </a:lnTo>
                <a:lnTo>
                  <a:pt x="61" y="85"/>
                </a:lnTo>
                <a:lnTo>
                  <a:pt x="62" y="78"/>
                </a:lnTo>
                <a:lnTo>
                  <a:pt x="64" y="71"/>
                </a:lnTo>
                <a:lnTo>
                  <a:pt x="64" y="71"/>
                </a:lnTo>
                <a:lnTo>
                  <a:pt x="64" y="59"/>
                </a:lnTo>
                <a:lnTo>
                  <a:pt x="64" y="59"/>
                </a:lnTo>
                <a:lnTo>
                  <a:pt x="64" y="47"/>
                </a:lnTo>
                <a:lnTo>
                  <a:pt x="64" y="47"/>
                </a:lnTo>
                <a:lnTo>
                  <a:pt x="62" y="40"/>
                </a:lnTo>
                <a:lnTo>
                  <a:pt x="61" y="34"/>
                </a:lnTo>
                <a:lnTo>
                  <a:pt x="61" y="34"/>
                </a:lnTo>
                <a:lnTo>
                  <a:pt x="57" y="27"/>
                </a:lnTo>
                <a:lnTo>
                  <a:pt x="54" y="23"/>
                </a:lnTo>
                <a:lnTo>
                  <a:pt x="54" y="23"/>
                </a:lnTo>
                <a:lnTo>
                  <a:pt x="49" y="19"/>
                </a:lnTo>
                <a:lnTo>
                  <a:pt x="42" y="19"/>
                </a:lnTo>
                <a:lnTo>
                  <a:pt x="42" y="19"/>
                </a:lnTo>
                <a:lnTo>
                  <a:pt x="35" y="19"/>
                </a:lnTo>
                <a:lnTo>
                  <a:pt x="30" y="23"/>
                </a:lnTo>
                <a:lnTo>
                  <a:pt x="30" y="23"/>
                </a:lnTo>
                <a:lnTo>
                  <a:pt x="26" y="27"/>
                </a:lnTo>
                <a:lnTo>
                  <a:pt x="23" y="34"/>
                </a:lnTo>
                <a:lnTo>
                  <a:pt x="23" y="34"/>
                </a:lnTo>
                <a:lnTo>
                  <a:pt x="22" y="40"/>
                </a:lnTo>
                <a:lnTo>
                  <a:pt x="20" y="47"/>
                </a:lnTo>
                <a:lnTo>
                  <a:pt x="20" y="47"/>
                </a:lnTo>
                <a:lnTo>
                  <a:pt x="19" y="59"/>
                </a:lnTo>
                <a:lnTo>
                  <a:pt x="19" y="59"/>
                </a:lnTo>
                <a:close/>
              </a:path>
            </a:pathLst>
          </a:custGeom>
          <a:solidFill>
            <a:srgbClr val="4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5" name="Freeform 1611"/>
          <p:cNvSpPr/>
          <p:nvPr/>
        </p:nvSpPr>
        <p:spPr bwMode="auto">
          <a:xfrm>
            <a:off x="4517699" y="3886178"/>
            <a:ext cx="97051" cy="147466"/>
          </a:xfrm>
          <a:custGeom>
            <a:avLst/>
            <a:gdLst>
              <a:gd name="T0" fmla="*/ 0 w 77"/>
              <a:gd name="T1" fmla="*/ 96 h 117"/>
              <a:gd name="T2" fmla="*/ 45 w 77"/>
              <a:gd name="T3" fmla="*/ 52 h 117"/>
              <a:gd name="T4" fmla="*/ 45 w 77"/>
              <a:gd name="T5" fmla="*/ 52 h 117"/>
              <a:gd name="T6" fmla="*/ 49 w 77"/>
              <a:gd name="T7" fmla="*/ 48 h 117"/>
              <a:gd name="T8" fmla="*/ 49 w 77"/>
              <a:gd name="T9" fmla="*/ 48 h 117"/>
              <a:gd name="T10" fmla="*/ 53 w 77"/>
              <a:gd name="T11" fmla="*/ 44 h 117"/>
              <a:gd name="T12" fmla="*/ 53 w 77"/>
              <a:gd name="T13" fmla="*/ 44 h 117"/>
              <a:gd name="T14" fmla="*/ 55 w 77"/>
              <a:gd name="T15" fmla="*/ 39 h 117"/>
              <a:gd name="T16" fmla="*/ 55 w 77"/>
              <a:gd name="T17" fmla="*/ 39 h 117"/>
              <a:gd name="T18" fmla="*/ 57 w 77"/>
              <a:gd name="T19" fmla="*/ 34 h 117"/>
              <a:gd name="T20" fmla="*/ 57 w 77"/>
              <a:gd name="T21" fmla="*/ 34 h 117"/>
              <a:gd name="T22" fmla="*/ 55 w 77"/>
              <a:gd name="T23" fmla="*/ 27 h 117"/>
              <a:gd name="T24" fmla="*/ 55 w 77"/>
              <a:gd name="T25" fmla="*/ 27 h 117"/>
              <a:gd name="T26" fmla="*/ 51 w 77"/>
              <a:gd name="T27" fmla="*/ 23 h 117"/>
              <a:gd name="T28" fmla="*/ 51 w 77"/>
              <a:gd name="T29" fmla="*/ 23 h 117"/>
              <a:gd name="T30" fmla="*/ 46 w 77"/>
              <a:gd name="T31" fmla="*/ 19 h 117"/>
              <a:gd name="T32" fmla="*/ 46 w 77"/>
              <a:gd name="T33" fmla="*/ 19 h 117"/>
              <a:gd name="T34" fmla="*/ 39 w 77"/>
              <a:gd name="T35" fmla="*/ 19 h 117"/>
              <a:gd name="T36" fmla="*/ 39 w 77"/>
              <a:gd name="T37" fmla="*/ 19 h 117"/>
              <a:gd name="T38" fmla="*/ 32 w 77"/>
              <a:gd name="T39" fmla="*/ 19 h 117"/>
              <a:gd name="T40" fmla="*/ 27 w 77"/>
              <a:gd name="T41" fmla="*/ 23 h 117"/>
              <a:gd name="T42" fmla="*/ 27 w 77"/>
              <a:gd name="T43" fmla="*/ 23 h 117"/>
              <a:gd name="T44" fmla="*/ 24 w 77"/>
              <a:gd name="T45" fmla="*/ 27 h 117"/>
              <a:gd name="T46" fmla="*/ 22 w 77"/>
              <a:gd name="T47" fmla="*/ 34 h 117"/>
              <a:gd name="T48" fmla="*/ 1 w 77"/>
              <a:gd name="T49" fmla="*/ 32 h 117"/>
              <a:gd name="T50" fmla="*/ 1 w 77"/>
              <a:gd name="T51" fmla="*/ 32 h 117"/>
              <a:gd name="T52" fmla="*/ 3 w 77"/>
              <a:gd name="T53" fmla="*/ 24 h 117"/>
              <a:gd name="T54" fmla="*/ 5 w 77"/>
              <a:gd name="T55" fmla="*/ 19 h 117"/>
              <a:gd name="T56" fmla="*/ 5 w 77"/>
              <a:gd name="T57" fmla="*/ 19 h 117"/>
              <a:gd name="T58" fmla="*/ 8 w 77"/>
              <a:gd name="T59" fmla="*/ 12 h 117"/>
              <a:gd name="T60" fmla="*/ 14 w 77"/>
              <a:gd name="T61" fmla="*/ 8 h 117"/>
              <a:gd name="T62" fmla="*/ 14 w 77"/>
              <a:gd name="T63" fmla="*/ 8 h 117"/>
              <a:gd name="T64" fmla="*/ 19 w 77"/>
              <a:gd name="T65" fmla="*/ 4 h 117"/>
              <a:gd name="T66" fmla="*/ 26 w 77"/>
              <a:gd name="T67" fmla="*/ 1 h 117"/>
              <a:gd name="T68" fmla="*/ 26 w 77"/>
              <a:gd name="T69" fmla="*/ 1 h 117"/>
              <a:gd name="T70" fmla="*/ 32 w 77"/>
              <a:gd name="T71" fmla="*/ 0 h 117"/>
              <a:gd name="T72" fmla="*/ 39 w 77"/>
              <a:gd name="T73" fmla="*/ 0 h 117"/>
              <a:gd name="T74" fmla="*/ 39 w 77"/>
              <a:gd name="T75" fmla="*/ 0 h 117"/>
              <a:gd name="T76" fmla="*/ 47 w 77"/>
              <a:gd name="T77" fmla="*/ 0 h 117"/>
              <a:gd name="T78" fmla="*/ 54 w 77"/>
              <a:gd name="T79" fmla="*/ 1 h 117"/>
              <a:gd name="T80" fmla="*/ 54 w 77"/>
              <a:gd name="T81" fmla="*/ 1 h 117"/>
              <a:gd name="T82" fmla="*/ 61 w 77"/>
              <a:gd name="T83" fmla="*/ 4 h 117"/>
              <a:gd name="T84" fmla="*/ 66 w 77"/>
              <a:gd name="T85" fmla="*/ 8 h 117"/>
              <a:gd name="T86" fmla="*/ 66 w 77"/>
              <a:gd name="T87" fmla="*/ 8 h 117"/>
              <a:gd name="T88" fmla="*/ 70 w 77"/>
              <a:gd name="T89" fmla="*/ 12 h 117"/>
              <a:gd name="T90" fmla="*/ 74 w 77"/>
              <a:gd name="T91" fmla="*/ 17 h 117"/>
              <a:gd name="T92" fmla="*/ 74 w 77"/>
              <a:gd name="T93" fmla="*/ 17 h 117"/>
              <a:gd name="T94" fmla="*/ 76 w 77"/>
              <a:gd name="T95" fmla="*/ 24 h 117"/>
              <a:gd name="T96" fmla="*/ 77 w 77"/>
              <a:gd name="T97" fmla="*/ 32 h 117"/>
              <a:gd name="T98" fmla="*/ 77 w 77"/>
              <a:gd name="T99" fmla="*/ 32 h 117"/>
              <a:gd name="T100" fmla="*/ 76 w 77"/>
              <a:gd name="T101" fmla="*/ 43 h 117"/>
              <a:gd name="T102" fmla="*/ 72 w 77"/>
              <a:gd name="T103" fmla="*/ 51 h 117"/>
              <a:gd name="T104" fmla="*/ 72 w 77"/>
              <a:gd name="T105" fmla="*/ 51 h 117"/>
              <a:gd name="T106" fmla="*/ 66 w 77"/>
              <a:gd name="T107" fmla="*/ 59 h 117"/>
              <a:gd name="T108" fmla="*/ 59 w 77"/>
              <a:gd name="T109" fmla="*/ 66 h 117"/>
              <a:gd name="T110" fmla="*/ 23 w 77"/>
              <a:gd name="T111" fmla="*/ 100 h 117"/>
              <a:gd name="T112" fmla="*/ 77 w 77"/>
              <a:gd name="T113" fmla="*/ 100 h 117"/>
              <a:gd name="T114" fmla="*/ 77 w 77"/>
              <a:gd name="T115" fmla="*/ 117 h 117"/>
              <a:gd name="T116" fmla="*/ 0 w 77"/>
              <a:gd name="T117" fmla="*/ 117 h 117"/>
              <a:gd name="T118" fmla="*/ 0 w 77"/>
              <a:gd name="T119" fmla="*/ 9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17">
                <a:moveTo>
                  <a:pt x="0" y="96"/>
                </a:moveTo>
                <a:lnTo>
                  <a:pt x="45" y="52"/>
                </a:lnTo>
                <a:lnTo>
                  <a:pt x="45" y="52"/>
                </a:lnTo>
                <a:lnTo>
                  <a:pt x="49" y="48"/>
                </a:lnTo>
                <a:lnTo>
                  <a:pt x="49" y="48"/>
                </a:lnTo>
                <a:lnTo>
                  <a:pt x="53" y="44"/>
                </a:lnTo>
                <a:lnTo>
                  <a:pt x="53" y="44"/>
                </a:lnTo>
                <a:lnTo>
                  <a:pt x="55" y="39"/>
                </a:lnTo>
                <a:lnTo>
                  <a:pt x="55" y="39"/>
                </a:lnTo>
                <a:lnTo>
                  <a:pt x="57" y="34"/>
                </a:lnTo>
                <a:lnTo>
                  <a:pt x="57" y="34"/>
                </a:lnTo>
                <a:lnTo>
                  <a:pt x="55" y="27"/>
                </a:lnTo>
                <a:lnTo>
                  <a:pt x="55" y="27"/>
                </a:lnTo>
                <a:lnTo>
                  <a:pt x="51" y="23"/>
                </a:lnTo>
                <a:lnTo>
                  <a:pt x="51" y="23"/>
                </a:lnTo>
                <a:lnTo>
                  <a:pt x="46" y="19"/>
                </a:lnTo>
                <a:lnTo>
                  <a:pt x="46" y="19"/>
                </a:lnTo>
                <a:lnTo>
                  <a:pt x="39" y="19"/>
                </a:lnTo>
                <a:lnTo>
                  <a:pt x="39" y="19"/>
                </a:lnTo>
                <a:lnTo>
                  <a:pt x="32" y="19"/>
                </a:lnTo>
                <a:lnTo>
                  <a:pt x="27" y="23"/>
                </a:lnTo>
                <a:lnTo>
                  <a:pt x="27" y="23"/>
                </a:lnTo>
                <a:lnTo>
                  <a:pt x="24" y="27"/>
                </a:lnTo>
                <a:lnTo>
                  <a:pt x="22" y="34"/>
                </a:lnTo>
                <a:lnTo>
                  <a:pt x="1" y="32"/>
                </a:lnTo>
                <a:lnTo>
                  <a:pt x="1" y="32"/>
                </a:lnTo>
                <a:lnTo>
                  <a:pt x="3" y="24"/>
                </a:lnTo>
                <a:lnTo>
                  <a:pt x="5" y="19"/>
                </a:lnTo>
                <a:lnTo>
                  <a:pt x="5" y="19"/>
                </a:lnTo>
                <a:lnTo>
                  <a:pt x="8" y="12"/>
                </a:lnTo>
                <a:lnTo>
                  <a:pt x="14" y="8"/>
                </a:lnTo>
                <a:lnTo>
                  <a:pt x="14" y="8"/>
                </a:lnTo>
                <a:lnTo>
                  <a:pt x="19" y="4"/>
                </a:lnTo>
                <a:lnTo>
                  <a:pt x="26" y="1"/>
                </a:lnTo>
                <a:lnTo>
                  <a:pt x="26" y="1"/>
                </a:lnTo>
                <a:lnTo>
                  <a:pt x="32" y="0"/>
                </a:lnTo>
                <a:lnTo>
                  <a:pt x="39" y="0"/>
                </a:lnTo>
                <a:lnTo>
                  <a:pt x="39" y="0"/>
                </a:lnTo>
                <a:lnTo>
                  <a:pt x="47" y="0"/>
                </a:lnTo>
                <a:lnTo>
                  <a:pt x="54" y="1"/>
                </a:lnTo>
                <a:lnTo>
                  <a:pt x="54" y="1"/>
                </a:lnTo>
                <a:lnTo>
                  <a:pt x="61" y="4"/>
                </a:lnTo>
                <a:lnTo>
                  <a:pt x="66" y="8"/>
                </a:lnTo>
                <a:lnTo>
                  <a:pt x="66" y="8"/>
                </a:lnTo>
                <a:lnTo>
                  <a:pt x="70" y="12"/>
                </a:lnTo>
                <a:lnTo>
                  <a:pt x="74" y="17"/>
                </a:lnTo>
                <a:lnTo>
                  <a:pt x="74" y="17"/>
                </a:lnTo>
                <a:lnTo>
                  <a:pt x="76" y="24"/>
                </a:lnTo>
                <a:lnTo>
                  <a:pt x="77" y="32"/>
                </a:lnTo>
                <a:lnTo>
                  <a:pt x="77" y="32"/>
                </a:lnTo>
                <a:lnTo>
                  <a:pt x="76" y="43"/>
                </a:lnTo>
                <a:lnTo>
                  <a:pt x="72" y="51"/>
                </a:lnTo>
                <a:lnTo>
                  <a:pt x="72" y="51"/>
                </a:lnTo>
                <a:lnTo>
                  <a:pt x="66" y="59"/>
                </a:lnTo>
                <a:lnTo>
                  <a:pt x="59" y="66"/>
                </a:lnTo>
                <a:lnTo>
                  <a:pt x="23" y="100"/>
                </a:lnTo>
                <a:lnTo>
                  <a:pt x="77" y="100"/>
                </a:lnTo>
                <a:lnTo>
                  <a:pt x="77" y="117"/>
                </a:lnTo>
                <a:lnTo>
                  <a:pt x="0" y="117"/>
                </a:lnTo>
                <a:lnTo>
                  <a:pt x="0" y="96"/>
                </a:lnTo>
                <a:close/>
              </a:path>
            </a:pathLst>
          </a:custGeom>
          <a:solidFill>
            <a:srgbClr val="4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497358" y="2437465"/>
            <a:ext cx="243258" cy="226872"/>
            <a:chOff x="1081856" y="2006927"/>
            <a:chExt cx="243258" cy="226872"/>
          </a:xfrm>
        </p:grpSpPr>
        <p:sp>
          <p:nvSpPr>
            <p:cNvPr id="767" name="Freeform 1734"/>
            <p:cNvSpPr>
              <a:spLocks noEditPoints="1"/>
            </p:cNvSpPr>
            <p:nvPr/>
          </p:nvSpPr>
          <p:spPr bwMode="auto">
            <a:xfrm>
              <a:off x="1081856" y="2190945"/>
              <a:ext cx="42854" cy="42854"/>
            </a:xfrm>
            <a:custGeom>
              <a:avLst/>
              <a:gdLst>
                <a:gd name="T0" fmla="*/ 0 w 34"/>
                <a:gd name="T1" fmla="*/ 16 h 34"/>
                <a:gd name="T2" fmla="*/ 2 w 34"/>
                <a:gd name="T3" fmla="*/ 10 h 34"/>
                <a:gd name="T4" fmla="*/ 4 w 34"/>
                <a:gd name="T5" fmla="*/ 4 h 34"/>
                <a:gd name="T6" fmla="*/ 10 w 34"/>
                <a:gd name="T7" fmla="*/ 2 h 34"/>
                <a:gd name="T8" fmla="*/ 17 w 34"/>
                <a:gd name="T9" fmla="*/ 0 h 34"/>
                <a:gd name="T10" fmla="*/ 25 w 34"/>
                <a:gd name="T11" fmla="*/ 2 h 34"/>
                <a:gd name="T12" fmla="*/ 30 w 34"/>
                <a:gd name="T13" fmla="*/ 4 h 34"/>
                <a:gd name="T14" fmla="*/ 33 w 34"/>
                <a:gd name="T15" fmla="*/ 10 h 34"/>
                <a:gd name="T16" fmla="*/ 34 w 34"/>
                <a:gd name="T17" fmla="*/ 16 h 34"/>
                <a:gd name="T18" fmla="*/ 33 w 34"/>
                <a:gd name="T19" fmla="*/ 23 h 34"/>
                <a:gd name="T20" fmla="*/ 30 w 34"/>
                <a:gd name="T21" fmla="*/ 29 h 34"/>
                <a:gd name="T22" fmla="*/ 25 w 34"/>
                <a:gd name="T23" fmla="*/ 33 h 34"/>
                <a:gd name="T24" fmla="*/ 17 w 34"/>
                <a:gd name="T25" fmla="*/ 34 h 34"/>
                <a:gd name="T26" fmla="*/ 10 w 34"/>
                <a:gd name="T27" fmla="*/ 33 h 34"/>
                <a:gd name="T28" fmla="*/ 4 w 34"/>
                <a:gd name="T29" fmla="*/ 29 h 34"/>
                <a:gd name="T30" fmla="*/ 2 w 34"/>
                <a:gd name="T31" fmla="*/ 23 h 34"/>
                <a:gd name="T32" fmla="*/ 0 w 34"/>
                <a:gd name="T33" fmla="*/ 16 h 34"/>
                <a:gd name="T34" fmla="*/ 7 w 34"/>
                <a:gd name="T35" fmla="*/ 16 h 34"/>
                <a:gd name="T36" fmla="*/ 9 w 34"/>
                <a:gd name="T37" fmla="*/ 20 h 34"/>
                <a:gd name="T38" fmla="*/ 10 w 34"/>
                <a:gd name="T39" fmla="*/ 25 h 34"/>
                <a:gd name="T40" fmla="*/ 13 w 34"/>
                <a:gd name="T41" fmla="*/ 26 h 34"/>
                <a:gd name="T42" fmla="*/ 17 w 34"/>
                <a:gd name="T43" fmla="*/ 27 h 34"/>
                <a:gd name="T44" fmla="*/ 21 w 34"/>
                <a:gd name="T45" fmla="*/ 26 h 34"/>
                <a:gd name="T46" fmla="*/ 25 w 34"/>
                <a:gd name="T47" fmla="*/ 25 h 34"/>
                <a:gd name="T48" fmla="*/ 26 w 34"/>
                <a:gd name="T49" fmla="*/ 20 h 34"/>
                <a:gd name="T50" fmla="*/ 27 w 34"/>
                <a:gd name="T51" fmla="*/ 16 h 34"/>
                <a:gd name="T52" fmla="*/ 26 w 34"/>
                <a:gd name="T53" fmla="*/ 12 h 34"/>
                <a:gd name="T54" fmla="*/ 25 w 34"/>
                <a:gd name="T55" fmla="*/ 10 h 34"/>
                <a:gd name="T56" fmla="*/ 21 w 34"/>
                <a:gd name="T57" fmla="*/ 7 h 34"/>
                <a:gd name="T58" fmla="*/ 17 w 34"/>
                <a:gd name="T59" fmla="*/ 7 h 34"/>
                <a:gd name="T60" fmla="*/ 13 w 34"/>
                <a:gd name="T61" fmla="*/ 7 h 34"/>
                <a:gd name="T62" fmla="*/ 10 w 34"/>
                <a:gd name="T63" fmla="*/ 10 h 34"/>
                <a:gd name="T64" fmla="*/ 9 w 34"/>
                <a:gd name="T65" fmla="*/ 12 h 34"/>
                <a:gd name="T66" fmla="*/ 7 w 34"/>
                <a:gd name="T6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1735"/>
            <p:cNvSpPr>
              <a:spLocks noEditPoints="1"/>
            </p:cNvSpPr>
            <p:nvPr/>
          </p:nvSpPr>
          <p:spPr bwMode="auto">
            <a:xfrm>
              <a:off x="1134793" y="2190945"/>
              <a:ext cx="28989" cy="41593"/>
            </a:xfrm>
            <a:custGeom>
              <a:avLst/>
              <a:gdLst>
                <a:gd name="T0" fmla="*/ 0 w 23"/>
                <a:gd name="T1" fmla="*/ 0 h 33"/>
                <a:gd name="T2" fmla="*/ 11 w 23"/>
                <a:gd name="T3" fmla="*/ 0 h 33"/>
                <a:gd name="T4" fmla="*/ 11 w 23"/>
                <a:gd name="T5" fmla="*/ 0 h 33"/>
                <a:gd name="T6" fmla="*/ 16 w 23"/>
                <a:gd name="T7" fmla="*/ 2 h 33"/>
                <a:gd name="T8" fmla="*/ 16 w 23"/>
                <a:gd name="T9" fmla="*/ 2 h 33"/>
                <a:gd name="T10" fmla="*/ 21 w 23"/>
                <a:gd name="T11" fmla="*/ 3 h 33"/>
                <a:gd name="T12" fmla="*/ 21 w 23"/>
                <a:gd name="T13" fmla="*/ 3 h 33"/>
                <a:gd name="T14" fmla="*/ 23 w 23"/>
                <a:gd name="T15" fmla="*/ 6 h 33"/>
                <a:gd name="T16" fmla="*/ 23 w 23"/>
                <a:gd name="T17" fmla="*/ 6 h 33"/>
                <a:gd name="T18" fmla="*/ 23 w 23"/>
                <a:gd name="T19" fmla="*/ 11 h 33"/>
                <a:gd name="T20" fmla="*/ 23 w 23"/>
                <a:gd name="T21" fmla="*/ 11 h 33"/>
                <a:gd name="T22" fmla="*/ 23 w 23"/>
                <a:gd name="T23" fmla="*/ 15 h 33"/>
                <a:gd name="T24" fmla="*/ 23 w 23"/>
                <a:gd name="T25" fmla="*/ 15 h 33"/>
                <a:gd name="T26" fmla="*/ 21 w 23"/>
                <a:gd name="T27" fmla="*/ 18 h 33"/>
                <a:gd name="T28" fmla="*/ 21 w 23"/>
                <a:gd name="T29" fmla="*/ 18 h 33"/>
                <a:gd name="T30" fmla="*/ 16 w 23"/>
                <a:gd name="T31" fmla="*/ 20 h 33"/>
                <a:gd name="T32" fmla="*/ 16 w 23"/>
                <a:gd name="T33" fmla="*/ 20 h 33"/>
                <a:gd name="T34" fmla="*/ 12 w 23"/>
                <a:gd name="T35" fmla="*/ 20 h 33"/>
                <a:gd name="T36" fmla="*/ 7 w 23"/>
                <a:gd name="T37" fmla="*/ 20 h 33"/>
                <a:gd name="T38" fmla="*/ 7 w 23"/>
                <a:gd name="T39" fmla="*/ 33 h 33"/>
                <a:gd name="T40" fmla="*/ 0 w 23"/>
                <a:gd name="T41" fmla="*/ 33 h 33"/>
                <a:gd name="T42" fmla="*/ 0 w 23"/>
                <a:gd name="T43" fmla="*/ 0 h 33"/>
                <a:gd name="T44" fmla="*/ 7 w 23"/>
                <a:gd name="T45" fmla="*/ 14 h 33"/>
                <a:gd name="T46" fmla="*/ 11 w 23"/>
                <a:gd name="T47" fmla="*/ 14 h 33"/>
                <a:gd name="T48" fmla="*/ 11 w 23"/>
                <a:gd name="T49" fmla="*/ 14 h 33"/>
                <a:gd name="T50" fmla="*/ 14 w 23"/>
                <a:gd name="T51" fmla="*/ 14 h 33"/>
                <a:gd name="T52" fmla="*/ 14 w 23"/>
                <a:gd name="T53" fmla="*/ 14 h 33"/>
                <a:gd name="T54" fmla="*/ 15 w 23"/>
                <a:gd name="T55" fmla="*/ 14 h 33"/>
                <a:gd name="T56" fmla="*/ 15 w 23"/>
                <a:gd name="T57" fmla="*/ 14 h 33"/>
                <a:gd name="T58" fmla="*/ 16 w 23"/>
                <a:gd name="T59" fmla="*/ 12 h 33"/>
                <a:gd name="T60" fmla="*/ 16 w 23"/>
                <a:gd name="T61" fmla="*/ 12 h 33"/>
                <a:gd name="T62" fmla="*/ 16 w 23"/>
                <a:gd name="T63" fmla="*/ 11 h 33"/>
                <a:gd name="T64" fmla="*/ 16 w 23"/>
                <a:gd name="T65" fmla="*/ 11 h 33"/>
                <a:gd name="T66" fmla="*/ 16 w 23"/>
                <a:gd name="T67" fmla="*/ 8 h 33"/>
                <a:gd name="T68" fmla="*/ 16 w 23"/>
                <a:gd name="T69" fmla="*/ 8 h 33"/>
                <a:gd name="T70" fmla="*/ 14 w 23"/>
                <a:gd name="T71" fmla="*/ 7 h 33"/>
                <a:gd name="T72" fmla="*/ 14 w 23"/>
                <a:gd name="T73" fmla="*/ 7 h 33"/>
                <a:gd name="T74" fmla="*/ 12 w 23"/>
                <a:gd name="T75" fmla="*/ 7 h 33"/>
                <a:gd name="T76" fmla="*/ 12 w 23"/>
                <a:gd name="T77" fmla="*/ 7 h 33"/>
                <a:gd name="T78" fmla="*/ 10 w 23"/>
                <a:gd name="T79" fmla="*/ 7 h 33"/>
                <a:gd name="T80" fmla="*/ 7 w 23"/>
                <a:gd name="T81" fmla="*/ 7 h 33"/>
                <a:gd name="T82" fmla="*/ 7 w 23"/>
                <a:gd name="T8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0"/>
                  </a:lnTo>
                  <a:close/>
                  <a:moveTo>
                    <a:pt x="7" y="14"/>
                  </a:moveTo>
                  <a:lnTo>
                    <a:pt x="11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1736"/>
            <p:cNvSpPr/>
            <p:nvPr/>
          </p:nvSpPr>
          <p:spPr bwMode="auto">
            <a:xfrm>
              <a:off x="1168824" y="2190945"/>
              <a:ext cx="32770" cy="41593"/>
            </a:xfrm>
            <a:custGeom>
              <a:avLst/>
              <a:gdLst>
                <a:gd name="T0" fmla="*/ 10 w 26"/>
                <a:gd name="T1" fmla="*/ 7 h 33"/>
                <a:gd name="T2" fmla="*/ 0 w 26"/>
                <a:gd name="T3" fmla="*/ 7 h 33"/>
                <a:gd name="T4" fmla="*/ 0 w 26"/>
                <a:gd name="T5" fmla="*/ 0 h 33"/>
                <a:gd name="T6" fmla="*/ 26 w 26"/>
                <a:gd name="T7" fmla="*/ 0 h 33"/>
                <a:gd name="T8" fmla="*/ 26 w 26"/>
                <a:gd name="T9" fmla="*/ 7 h 33"/>
                <a:gd name="T10" fmla="*/ 16 w 26"/>
                <a:gd name="T11" fmla="*/ 7 h 33"/>
                <a:gd name="T12" fmla="*/ 16 w 26"/>
                <a:gd name="T13" fmla="*/ 33 h 33"/>
                <a:gd name="T14" fmla="*/ 10 w 26"/>
                <a:gd name="T15" fmla="*/ 33 h 33"/>
                <a:gd name="T16" fmla="*/ 10 w 26"/>
                <a:gd name="T1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3">
                  <a:moveTo>
                    <a:pt x="1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16" y="33"/>
                  </a:lnTo>
                  <a:lnTo>
                    <a:pt x="10" y="33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Rectangle 1737"/>
            <p:cNvSpPr>
              <a:spLocks noChangeArrowheads="1"/>
            </p:cNvSpPr>
            <p:nvPr/>
          </p:nvSpPr>
          <p:spPr bwMode="auto">
            <a:xfrm>
              <a:off x="1207896" y="2190945"/>
              <a:ext cx="10083" cy="4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1738"/>
            <p:cNvSpPr>
              <a:spLocks noEditPoints="1"/>
            </p:cNvSpPr>
            <p:nvPr/>
          </p:nvSpPr>
          <p:spPr bwMode="auto">
            <a:xfrm>
              <a:off x="1226802" y="2190945"/>
              <a:ext cx="42854" cy="42854"/>
            </a:xfrm>
            <a:custGeom>
              <a:avLst/>
              <a:gdLst>
                <a:gd name="T0" fmla="*/ 0 w 34"/>
                <a:gd name="T1" fmla="*/ 16 h 34"/>
                <a:gd name="T2" fmla="*/ 2 w 34"/>
                <a:gd name="T3" fmla="*/ 10 h 34"/>
                <a:gd name="T4" fmla="*/ 4 w 34"/>
                <a:gd name="T5" fmla="*/ 4 h 34"/>
                <a:gd name="T6" fmla="*/ 10 w 34"/>
                <a:gd name="T7" fmla="*/ 2 h 34"/>
                <a:gd name="T8" fmla="*/ 18 w 34"/>
                <a:gd name="T9" fmla="*/ 0 h 34"/>
                <a:gd name="T10" fmla="*/ 24 w 34"/>
                <a:gd name="T11" fmla="*/ 2 h 34"/>
                <a:gd name="T12" fmla="*/ 30 w 34"/>
                <a:gd name="T13" fmla="*/ 4 h 34"/>
                <a:gd name="T14" fmla="*/ 33 w 34"/>
                <a:gd name="T15" fmla="*/ 10 h 34"/>
                <a:gd name="T16" fmla="*/ 34 w 34"/>
                <a:gd name="T17" fmla="*/ 16 h 34"/>
                <a:gd name="T18" fmla="*/ 33 w 34"/>
                <a:gd name="T19" fmla="*/ 23 h 34"/>
                <a:gd name="T20" fmla="*/ 30 w 34"/>
                <a:gd name="T21" fmla="*/ 29 h 34"/>
                <a:gd name="T22" fmla="*/ 24 w 34"/>
                <a:gd name="T23" fmla="*/ 33 h 34"/>
                <a:gd name="T24" fmla="*/ 18 w 34"/>
                <a:gd name="T25" fmla="*/ 34 h 34"/>
                <a:gd name="T26" fmla="*/ 10 w 34"/>
                <a:gd name="T27" fmla="*/ 33 h 34"/>
                <a:gd name="T28" fmla="*/ 4 w 34"/>
                <a:gd name="T29" fmla="*/ 29 h 34"/>
                <a:gd name="T30" fmla="*/ 2 w 34"/>
                <a:gd name="T31" fmla="*/ 23 h 34"/>
                <a:gd name="T32" fmla="*/ 0 w 34"/>
                <a:gd name="T33" fmla="*/ 16 h 34"/>
                <a:gd name="T34" fmla="*/ 7 w 34"/>
                <a:gd name="T35" fmla="*/ 16 h 34"/>
                <a:gd name="T36" fmla="*/ 8 w 34"/>
                <a:gd name="T37" fmla="*/ 20 h 34"/>
                <a:gd name="T38" fmla="*/ 10 w 34"/>
                <a:gd name="T39" fmla="*/ 25 h 34"/>
                <a:gd name="T40" fmla="*/ 14 w 34"/>
                <a:gd name="T41" fmla="*/ 26 h 34"/>
                <a:gd name="T42" fmla="*/ 18 w 34"/>
                <a:gd name="T43" fmla="*/ 27 h 34"/>
                <a:gd name="T44" fmla="*/ 22 w 34"/>
                <a:gd name="T45" fmla="*/ 26 h 34"/>
                <a:gd name="T46" fmla="*/ 24 w 34"/>
                <a:gd name="T47" fmla="*/ 25 h 34"/>
                <a:gd name="T48" fmla="*/ 26 w 34"/>
                <a:gd name="T49" fmla="*/ 20 h 34"/>
                <a:gd name="T50" fmla="*/ 27 w 34"/>
                <a:gd name="T51" fmla="*/ 16 h 34"/>
                <a:gd name="T52" fmla="*/ 26 w 34"/>
                <a:gd name="T53" fmla="*/ 12 h 34"/>
                <a:gd name="T54" fmla="*/ 24 w 34"/>
                <a:gd name="T55" fmla="*/ 10 h 34"/>
                <a:gd name="T56" fmla="*/ 22 w 34"/>
                <a:gd name="T57" fmla="*/ 7 h 34"/>
                <a:gd name="T58" fmla="*/ 18 w 34"/>
                <a:gd name="T59" fmla="*/ 7 h 34"/>
                <a:gd name="T60" fmla="*/ 14 w 34"/>
                <a:gd name="T61" fmla="*/ 7 h 34"/>
                <a:gd name="T62" fmla="*/ 10 w 34"/>
                <a:gd name="T63" fmla="*/ 10 h 34"/>
                <a:gd name="T64" fmla="*/ 8 w 34"/>
                <a:gd name="T65" fmla="*/ 12 h 34"/>
                <a:gd name="T66" fmla="*/ 7 w 34"/>
                <a:gd name="T6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1739"/>
            <p:cNvSpPr/>
            <p:nvPr/>
          </p:nvSpPr>
          <p:spPr bwMode="auto">
            <a:xfrm>
              <a:off x="1279739" y="2190945"/>
              <a:ext cx="37812" cy="41593"/>
            </a:xfrm>
            <a:custGeom>
              <a:avLst/>
              <a:gdLst>
                <a:gd name="T0" fmla="*/ 0 w 30"/>
                <a:gd name="T1" fmla="*/ 0 h 33"/>
                <a:gd name="T2" fmla="*/ 9 w 30"/>
                <a:gd name="T3" fmla="*/ 0 h 33"/>
                <a:gd name="T4" fmla="*/ 23 w 30"/>
                <a:gd name="T5" fmla="*/ 23 h 33"/>
                <a:gd name="T6" fmla="*/ 23 w 30"/>
                <a:gd name="T7" fmla="*/ 23 h 33"/>
                <a:gd name="T8" fmla="*/ 23 w 30"/>
                <a:gd name="T9" fmla="*/ 0 h 33"/>
                <a:gd name="T10" fmla="*/ 30 w 30"/>
                <a:gd name="T11" fmla="*/ 0 h 33"/>
                <a:gd name="T12" fmla="*/ 30 w 30"/>
                <a:gd name="T13" fmla="*/ 33 h 33"/>
                <a:gd name="T14" fmla="*/ 20 w 30"/>
                <a:gd name="T15" fmla="*/ 33 h 33"/>
                <a:gd name="T16" fmla="*/ 7 w 30"/>
                <a:gd name="T17" fmla="*/ 10 h 33"/>
                <a:gd name="T18" fmla="*/ 7 w 30"/>
                <a:gd name="T19" fmla="*/ 10 h 33"/>
                <a:gd name="T20" fmla="*/ 7 w 30"/>
                <a:gd name="T21" fmla="*/ 33 h 33"/>
                <a:gd name="T22" fmla="*/ 0 w 30"/>
                <a:gd name="T23" fmla="*/ 33 h 33"/>
                <a:gd name="T24" fmla="*/ 0 w 30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3">
                  <a:moveTo>
                    <a:pt x="0" y="0"/>
                  </a:moveTo>
                  <a:lnTo>
                    <a:pt x="9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0" y="33"/>
                  </a:lnTo>
                  <a:lnTo>
                    <a:pt x="20" y="33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1740"/>
            <p:cNvSpPr>
              <a:spLocks noEditPoints="1"/>
            </p:cNvSpPr>
            <p:nvPr/>
          </p:nvSpPr>
          <p:spPr bwMode="auto">
            <a:xfrm>
              <a:off x="1089419" y="2006927"/>
              <a:ext cx="105873" cy="152508"/>
            </a:xfrm>
            <a:custGeom>
              <a:avLst/>
              <a:gdLst>
                <a:gd name="T0" fmla="*/ 0 w 84"/>
                <a:gd name="T1" fmla="*/ 60 h 121"/>
                <a:gd name="T2" fmla="*/ 3 w 84"/>
                <a:gd name="T3" fmla="*/ 37 h 121"/>
                <a:gd name="T4" fmla="*/ 5 w 84"/>
                <a:gd name="T5" fmla="*/ 29 h 121"/>
                <a:gd name="T6" fmla="*/ 8 w 84"/>
                <a:gd name="T7" fmla="*/ 21 h 121"/>
                <a:gd name="T8" fmla="*/ 16 w 84"/>
                <a:gd name="T9" fmla="*/ 10 h 121"/>
                <a:gd name="T10" fmla="*/ 20 w 84"/>
                <a:gd name="T11" fmla="*/ 7 h 121"/>
                <a:gd name="T12" fmla="*/ 25 w 84"/>
                <a:gd name="T13" fmla="*/ 4 h 121"/>
                <a:gd name="T14" fmla="*/ 34 w 84"/>
                <a:gd name="T15" fmla="*/ 2 h 121"/>
                <a:gd name="T16" fmla="*/ 42 w 84"/>
                <a:gd name="T17" fmla="*/ 0 h 121"/>
                <a:gd name="T18" fmla="*/ 48 w 84"/>
                <a:gd name="T19" fmla="*/ 2 h 121"/>
                <a:gd name="T20" fmla="*/ 58 w 84"/>
                <a:gd name="T21" fmla="*/ 4 h 121"/>
                <a:gd name="T22" fmla="*/ 67 w 84"/>
                <a:gd name="T23" fmla="*/ 10 h 121"/>
                <a:gd name="T24" fmla="*/ 71 w 84"/>
                <a:gd name="T25" fmla="*/ 15 h 121"/>
                <a:gd name="T26" fmla="*/ 75 w 84"/>
                <a:gd name="T27" fmla="*/ 21 h 121"/>
                <a:gd name="T28" fmla="*/ 81 w 84"/>
                <a:gd name="T29" fmla="*/ 37 h 121"/>
                <a:gd name="T30" fmla="*/ 82 w 84"/>
                <a:gd name="T31" fmla="*/ 48 h 121"/>
                <a:gd name="T32" fmla="*/ 84 w 84"/>
                <a:gd name="T33" fmla="*/ 60 h 121"/>
                <a:gd name="T34" fmla="*/ 81 w 84"/>
                <a:gd name="T35" fmla="*/ 84 h 121"/>
                <a:gd name="T36" fmla="*/ 78 w 84"/>
                <a:gd name="T37" fmla="*/ 92 h 121"/>
                <a:gd name="T38" fmla="*/ 75 w 84"/>
                <a:gd name="T39" fmla="*/ 100 h 121"/>
                <a:gd name="T40" fmla="*/ 67 w 84"/>
                <a:gd name="T41" fmla="*/ 111 h 121"/>
                <a:gd name="T42" fmla="*/ 63 w 84"/>
                <a:gd name="T43" fmla="*/ 114 h 121"/>
                <a:gd name="T44" fmla="*/ 58 w 84"/>
                <a:gd name="T45" fmla="*/ 117 h 121"/>
                <a:gd name="T46" fmla="*/ 48 w 84"/>
                <a:gd name="T47" fmla="*/ 119 h 121"/>
                <a:gd name="T48" fmla="*/ 42 w 84"/>
                <a:gd name="T49" fmla="*/ 121 h 121"/>
                <a:gd name="T50" fmla="*/ 34 w 84"/>
                <a:gd name="T51" fmla="*/ 119 h 121"/>
                <a:gd name="T52" fmla="*/ 25 w 84"/>
                <a:gd name="T53" fmla="*/ 117 h 121"/>
                <a:gd name="T54" fmla="*/ 16 w 84"/>
                <a:gd name="T55" fmla="*/ 111 h 121"/>
                <a:gd name="T56" fmla="*/ 12 w 84"/>
                <a:gd name="T57" fmla="*/ 106 h 121"/>
                <a:gd name="T58" fmla="*/ 8 w 84"/>
                <a:gd name="T59" fmla="*/ 100 h 121"/>
                <a:gd name="T60" fmla="*/ 3 w 84"/>
                <a:gd name="T61" fmla="*/ 84 h 121"/>
                <a:gd name="T62" fmla="*/ 0 w 84"/>
                <a:gd name="T63" fmla="*/ 73 h 121"/>
                <a:gd name="T64" fmla="*/ 0 w 84"/>
                <a:gd name="T65" fmla="*/ 60 h 121"/>
                <a:gd name="T66" fmla="*/ 19 w 84"/>
                <a:gd name="T67" fmla="*/ 60 h 121"/>
                <a:gd name="T68" fmla="*/ 20 w 84"/>
                <a:gd name="T69" fmla="*/ 73 h 121"/>
                <a:gd name="T70" fmla="*/ 23 w 84"/>
                <a:gd name="T71" fmla="*/ 87 h 121"/>
                <a:gd name="T72" fmla="*/ 25 w 84"/>
                <a:gd name="T73" fmla="*/ 92 h 121"/>
                <a:gd name="T74" fmla="*/ 30 w 84"/>
                <a:gd name="T75" fmla="*/ 98 h 121"/>
                <a:gd name="T76" fmla="*/ 42 w 84"/>
                <a:gd name="T77" fmla="*/ 102 h 121"/>
                <a:gd name="T78" fmla="*/ 48 w 84"/>
                <a:gd name="T79" fmla="*/ 100 h 121"/>
                <a:gd name="T80" fmla="*/ 54 w 84"/>
                <a:gd name="T81" fmla="*/ 98 h 121"/>
                <a:gd name="T82" fmla="*/ 59 w 84"/>
                <a:gd name="T83" fmla="*/ 87 h 121"/>
                <a:gd name="T84" fmla="*/ 62 w 84"/>
                <a:gd name="T85" fmla="*/ 80 h 121"/>
                <a:gd name="T86" fmla="*/ 63 w 84"/>
                <a:gd name="T87" fmla="*/ 73 h 121"/>
                <a:gd name="T88" fmla="*/ 63 w 84"/>
                <a:gd name="T89" fmla="*/ 60 h 121"/>
                <a:gd name="T90" fmla="*/ 63 w 84"/>
                <a:gd name="T91" fmla="*/ 48 h 121"/>
                <a:gd name="T92" fmla="*/ 59 w 84"/>
                <a:gd name="T93" fmla="*/ 34 h 121"/>
                <a:gd name="T94" fmla="*/ 57 w 84"/>
                <a:gd name="T95" fmla="*/ 29 h 121"/>
                <a:gd name="T96" fmla="*/ 54 w 84"/>
                <a:gd name="T97" fmla="*/ 23 h 121"/>
                <a:gd name="T98" fmla="*/ 42 w 84"/>
                <a:gd name="T99" fmla="*/ 19 h 121"/>
                <a:gd name="T100" fmla="*/ 35 w 84"/>
                <a:gd name="T101" fmla="*/ 21 h 121"/>
                <a:gd name="T102" fmla="*/ 30 w 84"/>
                <a:gd name="T103" fmla="*/ 23 h 121"/>
                <a:gd name="T104" fmla="*/ 23 w 84"/>
                <a:gd name="T105" fmla="*/ 34 h 121"/>
                <a:gd name="T106" fmla="*/ 21 w 84"/>
                <a:gd name="T107" fmla="*/ 41 h 121"/>
                <a:gd name="T108" fmla="*/ 20 w 84"/>
                <a:gd name="T109" fmla="*/ 48 h 121"/>
                <a:gd name="T110" fmla="*/ 19 w 84"/>
                <a:gd name="T111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" h="121">
                  <a:moveTo>
                    <a:pt x="0" y="60"/>
                  </a:moveTo>
                  <a:lnTo>
                    <a:pt x="0" y="60"/>
                  </a:lnTo>
                  <a:lnTo>
                    <a:pt x="0" y="48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2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71" y="15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8" y="29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2" y="4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2" y="73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78" y="92"/>
                  </a:lnTo>
                  <a:lnTo>
                    <a:pt x="75" y="100"/>
                  </a:lnTo>
                  <a:lnTo>
                    <a:pt x="75" y="100"/>
                  </a:lnTo>
                  <a:lnTo>
                    <a:pt x="71" y="106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3" y="114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8" y="119"/>
                  </a:lnTo>
                  <a:lnTo>
                    <a:pt x="48" y="119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0" y="114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2" y="106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5" y="92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0" y="60"/>
                  </a:lnTo>
                  <a:close/>
                  <a:moveTo>
                    <a:pt x="19" y="60"/>
                  </a:moveTo>
                  <a:lnTo>
                    <a:pt x="19" y="60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1" y="80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5" y="92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5" y="100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8" y="100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2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62" y="80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2" y="41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29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48" y="21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5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5" y="29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1" y="41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60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6EA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1741"/>
            <p:cNvSpPr>
              <a:spLocks noEditPoints="1"/>
            </p:cNvSpPr>
            <p:nvPr/>
          </p:nvSpPr>
          <p:spPr bwMode="auto">
            <a:xfrm>
              <a:off x="1221761" y="2010708"/>
              <a:ext cx="103353" cy="148727"/>
            </a:xfrm>
            <a:custGeom>
              <a:avLst/>
              <a:gdLst>
                <a:gd name="T0" fmla="*/ 37 w 82"/>
                <a:gd name="T1" fmla="*/ 42 h 118"/>
                <a:gd name="T2" fmla="*/ 37 w 82"/>
                <a:gd name="T3" fmla="*/ 43 h 118"/>
                <a:gd name="T4" fmla="*/ 42 w 82"/>
                <a:gd name="T5" fmla="*/ 42 h 118"/>
                <a:gd name="T6" fmla="*/ 47 w 82"/>
                <a:gd name="T7" fmla="*/ 41 h 118"/>
                <a:gd name="T8" fmla="*/ 61 w 82"/>
                <a:gd name="T9" fmla="*/ 43 h 118"/>
                <a:gd name="T10" fmla="*/ 68 w 82"/>
                <a:gd name="T11" fmla="*/ 47 h 118"/>
                <a:gd name="T12" fmla="*/ 72 w 82"/>
                <a:gd name="T13" fmla="*/ 51 h 118"/>
                <a:gd name="T14" fmla="*/ 80 w 82"/>
                <a:gd name="T15" fmla="*/ 64 h 118"/>
                <a:gd name="T16" fmla="*/ 81 w 82"/>
                <a:gd name="T17" fmla="*/ 70 h 118"/>
                <a:gd name="T18" fmla="*/ 82 w 82"/>
                <a:gd name="T19" fmla="*/ 77 h 118"/>
                <a:gd name="T20" fmla="*/ 78 w 82"/>
                <a:gd name="T21" fmla="*/ 93 h 118"/>
                <a:gd name="T22" fmla="*/ 76 w 82"/>
                <a:gd name="T23" fmla="*/ 100 h 118"/>
                <a:gd name="T24" fmla="*/ 70 w 82"/>
                <a:gd name="T25" fmla="*/ 107 h 118"/>
                <a:gd name="T26" fmla="*/ 57 w 82"/>
                <a:gd name="T27" fmla="*/ 115 h 118"/>
                <a:gd name="T28" fmla="*/ 50 w 82"/>
                <a:gd name="T29" fmla="*/ 116 h 118"/>
                <a:gd name="T30" fmla="*/ 41 w 82"/>
                <a:gd name="T31" fmla="*/ 118 h 118"/>
                <a:gd name="T32" fmla="*/ 24 w 82"/>
                <a:gd name="T33" fmla="*/ 115 h 118"/>
                <a:gd name="T34" fmla="*/ 18 w 82"/>
                <a:gd name="T35" fmla="*/ 111 h 118"/>
                <a:gd name="T36" fmla="*/ 11 w 82"/>
                <a:gd name="T37" fmla="*/ 107 h 118"/>
                <a:gd name="T38" fmla="*/ 3 w 82"/>
                <a:gd name="T39" fmla="*/ 95 h 118"/>
                <a:gd name="T40" fmla="*/ 0 w 82"/>
                <a:gd name="T41" fmla="*/ 87 h 118"/>
                <a:gd name="T42" fmla="*/ 0 w 82"/>
                <a:gd name="T43" fmla="*/ 78 h 118"/>
                <a:gd name="T44" fmla="*/ 3 w 82"/>
                <a:gd name="T45" fmla="*/ 61 h 118"/>
                <a:gd name="T46" fmla="*/ 11 w 82"/>
                <a:gd name="T47" fmla="*/ 46 h 118"/>
                <a:gd name="T48" fmla="*/ 64 w 82"/>
                <a:gd name="T49" fmla="*/ 0 h 118"/>
                <a:gd name="T50" fmla="*/ 20 w 82"/>
                <a:gd name="T51" fmla="*/ 77 h 118"/>
                <a:gd name="T52" fmla="*/ 22 w 82"/>
                <a:gd name="T53" fmla="*/ 85 h 118"/>
                <a:gd name="T54" fmla="*/ 27 w 82"/>
                <a:gd name="T55" fmla="*/ 92 h 118"/>
                <a:gd name="T56" fmla="*/ 34 w 82"/>
                <a:gd name="T57" fmla="*/ 97 h 118"/>
                <a:gd name="T58" fmla="*/ 37 w 82"/>
                <a:gd name="T59" fmla="*/ 99 h 118"/>
                <a:gd name="T60" fmla="*/ 42 w 82"/>
                <a:gd name="T61" fmla="*/ 99 h 118"/>
                <a:gd name="T62" fmla="*/ 50 w 82"/>
                <a:gd name="T63" fmla="*/ 97 h 118"/>
                <a:gd name="T64" fmla="*/ 57 w 82"/>
                <a:gd name="T65" fmla="*/ 92 h 118"/>
                <a:gd name="T66" fmla="*/ 61 w 82"/>
                <a:gd name="T67" fmla="*/ 85 h 118"/>
                <a:gd name="T68" fmla="*/ 62 w 82"/>
                <a:gd name="T69" fmla="*/ 81 h 118"/>
                <a:gd name="T70" fmla="*/ 62 w 82"/>
                <a:gd name="T71" fmla="*/ 77 h 118"/>
                <a:gd name="T72" fmla="*/ 61 w 82"/>
                <a:gd name="T73" fmla="*/ 69 h 118"/>
                <a:gd name="T74" fmla="*/ 57 w 82"/>
                <a:gd name="T75" fmla="*/ 62 h 118"/>
                <a:gd name="T76" fmla="*/ 50 w 82"/>
                <a:gd name="T77" fmla="*/ 58 h 118"/>
                <a:gd name="T78" fmla="*/ 46 w 82"/>
                <a:gd name="T79" fmla="*/ 57 h 118"/>
                <a:gd name="T80" fmla="*/ 42 w 82"/>
                <a:gd name="T81" fmla="*/ 57 h 118"/>
                <a:gd name="T82" fmla="*/ 34 w 82"/>
                <a:gd name="T83" fmla="*/ 58 h 118"/>
                <a:gd name="T84" fmla="*/ 27 w 82"/>
                <a:gd name="T85" fmla="*/ 62 h 118"/>
                <a:gd name="T86" fmla="*/ 22 w 82"/>
                <a:gd name="T87" fmla="*/ 69 h 118"/>
                <a:gd name="T88" fmla="*/ 20 w 82"/>
                <a:gd name="T89" fmla="*/ 73 h 118"/>
                <a:gd name="T90" fmla="*/ 20 w 82"/>
                <a:gd name="T91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118">
                  <a:moveTo>
                    <a:pt x="64" y="0"/>
                  </a:moveTo>
                  <a:lnTo>
                    <a:pt x="37" y="42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54" y="42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8" y="47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7" y="57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1" y="70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1" y="87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6" y="100"/>
                  </a:lnTo>
                  <a:lnTo>
                    <a:pt x="70" y="107"/>
                  </a:lnTo>
                  <a:lnTo>
                    <a:pt x="70" y="107"/>
                  </a:lnTo>
                  <a:lnTo>
                    <a:pt x="65" y="111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0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3" y="116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18" y="111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7" y="101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1" y="46"/>
                  </a:lnTo>
                  <a:lnTo>
                    <a:pt x="41" y="0"/>
                  </a:lnTo>
                  <a:lnTo>
                    <a:pt x="64" y="0"/>
                  </a:lnTo>
                  <a:close/>
                  <a:moveTo>
                    <a:pt x="20" y="77"/>
                  </a:moveTo>
                  <a:lnTo>
                    <a:pt x="20" y="77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7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6" y="99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2" y="81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3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6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37" y="57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0" y="73"/>
                  </a:lnTo>
                  <a:lnTo>
                    <a:pt x="20" y="77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6EA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6" name="Freeform 1864"/>
          <p:cNvSpPr>
            <a:spLocks noEditPoints="1"/>
          </p:cNvSpPr>
          <p:nvPr/>
        </p:nvSpPr>
        <p:spPr bwMode="auto">
          <a:xfrm>
            <a:off x="1128490" y="5664598"/>
            <a:ext cx="44114" cy="41593"/>
          </a:xfrm>
          <a:custGeom>
            <a:avLst/>
            <a:gdLst>
              <a:gd name="T0" fmla="*/ 0 w 35"/>
              <a:gd name="T1" fmla="*/ 17 h 33"/>
              <a:gd name="T2" fmla="*/ 1 w 35"/>
              <a:gd name="T3" fmla="*/ 10 h 33"/>
              <a:gd name="T4" fmla="*/ 5 w 35"/>
              <a:gd name="T5" fmla="*/ 5 h 33"/>
              <a:gd name="T6" fmla="*/ 11 w 35"/>
              <a:gd name="T7" fmla="*/ 1 h 33"/>
              <a:gd name="T8" fmla="*/ 17 w 35"/>
              <a:gd name="T9" fmla="*/ 0 h 33"/>
              <a:gd name="T10" fmla="*/ 24 w 35"/>
              <a:gd name="T11" fmla="*/ 1 h 33"/>
              <a:gd name="T12" fmla="*/ 30 w 35"/>
              <a:gd name="T13" fmla="*/ 5 h 33"/>
              <a:gd name="T14" fmla="*/ 34 w 35"/>
              <a:gd name="T15" fmla="*/ 10 h 33"/>
              <a:gd name="T16" fmla="*/ 35 w 35"/>
              <a:gd name="T17" fmla="*/ 17 h 33"/>
              <a:gd name="T18" fmla="*/ 34 w 35"/>
              <a:gd name="T19" fmla="*/ 24 h 33"/>
              <a:gd name="T20" fmla="*/ 30 w 35"/>
              <a:gd name="T21" fmla="*/ 29 h 33"/>
              <a:gd name="T22" fmla="*/ 24 w 35"/>
              <a:gd name="T23" fmla="*/ 32 h 33"/>
              <a:gd name="T24" fmla="*/ 17 w 35"/>
              <a:gd name="T25" fmla="*/ 33 h 33"/>
              <a:gd name="T26" fmla="*/ 11 w 35"/>
              <a:gd name="T27" fmla="*/ 32 h 33"/>
              <a:gd name="T28" fmla="*/ 5 w 35"/>
              <a:gd name="T29" fmla="*/ 29 h 33"/>
              <a:gd name="T30" fmla="*/ 1 w 35"/>
              <a:gd name="T31" fmla="*/ 24 h 33"/>
              <a:gd name="T32" fmla="*/ 0 w 35"/>
              <a:gd name="T33" fmla="*/ 17 h 33"/>
              <a:gd name="T34" fmla="*/ 8 w 35"/>
              <a:gd name="T35" fmla="*/ 17 h 33"/>
              <a:gd name="T36" fmla="*/ 8 w 35"/>
              <a:gd name="T37" fmla="*/ 21 h 33"/>
              <a:gd name="T38" fmla="*/ 11 w 35"/>
              <a:gd name="T39" fmla="*/ 24 h 33"/>
              <a:gd name="T40" fmla="*/ 13 w 35"/>
              <a:gd name="T41" fmla="*/ 27 h 33"/>
              <a:gd name="T42" fmla="*/ 17 w 35"/>
              <a:gd name="T43" fmla="*/ 27 h 33"/>
              <a:gd name="T44" fmla="*/ 21 w 35"/>
              <a:gd name="T45" fmla="*/ 27 h 33"/>
              <a:gd name="T46" fmla="*/ 24 w 35"/>
              <a:gd name="T47" fmla="*/ 24 h 33"/>
              <a:gd name="T48" fmla="*/ 27 w 35"/>
              <a:gd name="T49" fmla="*/ 21 h 33"/>
              <a:gd name="T50" fmla="*/ 27 w 35"/>
              <a:gd name="T51" fmla="*/ 17 h 33"/>
              <a:gd name="T52" fmla="*/ 27 w 35"/>
              <a:gd name="T53" fmla="*/ 13 h 33"/>
              <a:gd name="T54" fmla="*/ 24 w 35"/>
              <a:gd name="T55" fmla="*/ 9 h 33"/>
              <a:gd name="T56" fmla="*/ 21 w 35"/>
              <a:gd name="T57" fmla="*/ 8 h 33"/>
              <a:gd name="T58" fmla="*/ 17 w 35"/>
              <a:gd name="T59" fmla="*/ 6 h 33"/>
              <a:gd name="T60" fmla="*/ 13 w 35"/>
              <a:gd name="T61" fmla="*/ 8 h 33"/>
              <a:gd name="T62" fmla="*/ 11 w 35"/>
              <a:gd name="T63" fmla="*/ 9 h 33"/>
              <a:gd name="T64" fmla="*/ 8 w 35"/>
              <a:gd name="T65" fmla="*/ 13 h 33"/>
              <a:gd name="T66" fmla="*/ 8 w 35"/>
              <a:gd name="T6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" h="33">
                <a:moveTo>
                  <a:pt x="0" y="17"/>
                </a:moveTo>
                <a:lnTo>
                  <a:pt x="0" y="17"/>
                </a:lnTo>
                <a:lnTo>
                  <a:pt x="1" y="10"/>
                </a:lnTo>
                <a:lnTo>
                  <a:pt x="1" y="10"/>
                </a:lnTo>
                <a:lnTo>
                  <a:pt x="5" y="5"/>
                </a:lnTo>
                <a:lnTo>
                  <a:pt x="5" y="5"/>
                </a:lnTo>
                <a:lnTo>
                  <a:pt x="11" y="1"/>
                </a:lnTo>
                <a:lnTo>
                  <a:pt x="11" y="1"/>
                </a:lnTo>
                <a:lnTo>
                  <a:pt x="17" y="0"/>
                </a:lnTo>
                <a:lnTo>
                  <a:pt x="17" y="0"/>
                </a:lnTo>
                <a:lnTo>
                  <a:pt x="24" y="1"/>
                </a:lnTo>
                <a:lnTo>
                  <a:pt x="24" y="1"/>
                </a:lnTo>
                <a:lnTo>
                  <a:pt x="30" y="5"/>
                </a:lnTo>
                <a:lnTo>
                  <a:pt x="30" y="5"/>
                </a:lnTo>
                <a:lnTo>
                  <a:pt x="34" y="10"/>
                </a:lnTo>
                <a:lnTo>
                  <a:pt x="34" y="10"/>
                </a:lnTo>
                <a:lnTo>
                  <a:pt x="35" y="17"/>
                </a:lnTo>
                <a:lnTo>
                  <a:pt x="35" y="17"/>
                </a:lnTo>
                <a:lnTo>
                  <a:pt x="34" y="24"/>
                </a:lnTo>
                <a:lnTo>
                  <a:pt x="34" y="24"/>
                </a:lnTo>
                <a:lnTo>
                  <a:pt x="30" y="29"/>
                </a:lnTo>
                <a:lnTo>
                  <a:pt x="30" y="29"/>
                </a:lnTo>
                <a:lnTo>
                  <a:pt x="24" y="32"/>
                </a:lnTo>
                <a:lnTo>
                  <a:pt x="24" y="32"/>
                </a:lnTo>
                <a:lnTo>
                  <a:pt x="17" y="33"/>
                </a:lnTo>
                <a:lnTo>
                  <a:pt x="17" y="33"/>
                </a:lnTo>
                <a:lnTo>
                  <a:pt x="11" y="32"/>
                </a:lnTo>
                <a:lnTo>
                  <a:pt x="11" y="32"/>
                </a:lnTo>
                <a:lnTo>
                  <a:pt x="5" y="29"/>
                </a:lnTo>
                <a:lnTo>
                  <a:pt x="5" y="29"/>
                </a:lnTo>
                <a:lnTo>
                  <a:pt x="1" y="24"/>
                </a:lnTo>
                <a:lnTo>
                  <a:pt x="1" y="24"/>
                </a:lnTo>
                <a:lnTo>
                  <a:pt x="0" y="17"/>
                </a:lnTo>
                <a:lnTo>
                  <a:pt x="0" y="17"/>
                </a:lnTo>
                <a:close/>
                <a:moveTo>
                  <a:pt x="8" y="17"/>
                </a:moveTo>
                <a:lnTo>
                  <a:pt x="8" y="17"/>
                </a:lnTo>
                <a:lnTo>
                  <a:pt x="8" y="21"/>
                </a:lnTo>
                <a:lnTo>
                  <a:pt x="8" y="21"/>
                </a:lnTo>
                <a:lnTo>
                  <a:pt x="11" y="24"/>
                </a:lnTo>
                <a:lnTo>
                  <a:pt x="11" y="24"/>
                </a:lnTo>
                <a:lnTo>
                  <a:pt x="13" y="27"/>
                </a:lnTo>
                <a:lnTo>
                  <a:pt x="13" y="27"/>
                </a:lnTo>
                <a:lnTo>
                  <a:pt x="17" y="27"/>
                </a:lnTo>
                <a:lnTo>
                  <a:pt x="17" y="27"/>
                </a:lnTo>
                <a:lnTo>
                  <a:pt x="21" y="27"/>
                </a:lnTo>
                <a:lnTo>
                  <a:pt x="21" y="27"/>
                </a:lnTo>
                <a:lnTo>
                  <a:pt x="24" y="24"/>
                </a:lnTo>
                <a:lnTo>
                  <a:pt x="24" y="24"/>
                </a:lnTo>
                <a:lnTo>
                  <a:pt x="27" y="21"/>
                </a:lnTo>
                <a:lnTo>
                  <a:pt x="27" y="21"/>
                </a:lnTo>
                <a:lnTo>
                  <a:pt x="27" y="17"/>
                </a:lnTo>
                <a:lnTo>
                  <a:pt x="27" y="17"/>
                </a:lnTo>
                <a:lnTo>
                  <a:pt x="27" y="13"/>
                </a:lnTo>
                <a:lnTo>
                  <a:pt x="27" y="13"/>
                </a:lnTo>
                <a:lnTo>
                  <a:pt x="24" y="9"/>
                </a:lnTo>
                <a:lnTo>
                  <a:pt x="24" y="9"/>
                </a:lnTo>
                <a:lnTo>
                  <a:pt x="21" y="8"/>
                </a:lnTo>
                <a:lnTo>
                  <a:pt x="21" y="8"/>
                </a:lnTo>
                <a:lnTo>
                  <a:pt x="17" y="6"/>
                </a:lnTo>
                <a:lnTo>
                  <a:pt x="17" y="6"/>
                </a:lnTo>
                <a:lnTo>
                  <a:pt x="13" y="8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8" y="13"/>
                </a:lnTo>
                <a:lnTo>
                  <a:pt x="8" y="13"/>
                </a:lnTo>
                <a:lnTo>
                  <a:pt x="8" y="17"/>
                </a:lnTo>
                <a:lnTo>
                  <a:pt x="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Freeform 1865"/>
          <p:cNvSpPr>
            <a:spLocks noEditPoints="1"/>
          </p:cNvSpPr>
          <p:nvPr/>
        </p:nvSpPr>
        <p:spPr bwMode="auto">
          <a:xfrm>
            <a:off x="1181427" y="5665859"/>
            <a:ext cx="30250" cy="40333"/>
          </a:xfrm>
          <a:custGeom>
            <a:avLst/>
            <a:gdLst>
              <a:gd name="T0" fmla="*/ 0 w 24"/>
              <a:gd name="T1" fmla="*/ 0 h 32"/>
              <a:gd name="T2" fmla="*/ 12 w 24"/>
              <a:gd name="T3" fmla="*/ 0 h 32"/>
              <a:gd name="T4" fmla="*/ 12 w 24"/>
              <a:gd name="T5" fmla="*/ 0 h 32"/>
              <a:gd name="T6" fmla="*/ 16 w 24"/>
              <a:gd name="T7" fmla="*/ 0 h 32"/>
              <a:gd name="T8" fmla="*/ 16 w 24"/>
              <a:gd name="T9" fmla="*/ 0 h 32"/>
              <a:gd name="T10" fmla="*/ 20 w 24"/>
              <a:gd name="T11" fmla="*/ 1 h 32"/>
              <a:gd name="T12" fmla="*/ 20 w 24"/>
              <a:gd name="T13" fmla="*/ 1 h 32"/>
              <a:gd name="T14" fmla="*/ 23 w 24"/>
              <a:gd name="T15" fmla="*/ 5 h 32"/>
              <a:gd name="T16" fmla="*/ 23 w 24"/>
              <a:gd name="T17" fmla="*/ 5 h 32"/>
              <a:gd name="T18" fmla="*/ 24 w 24"/>
              <a:gd name="T19" fmla="*/ 9 h 32"/>
              <a:gd name="T20" fmla="*/ 24 w 24"/>
              <a:gd name="T21" fmla="*/ 9 h 32"/>
              <a:gd name="T22" fmla="*/ 23 w 24"/>
              <a:gd name="T23" fmla="*/ 15 h 32"/>
              <a:gd name="T24" fmla="*/ 23 w 24"/>
              <a:gd name="T25" fmla="*/ 15 h 32"/>
              <a:gd name="T26" fmla="*/ 20 w 24"/>
              <a:gd name="T27" fmla="*/ 17 h 32"/>
              <a:gd name="T28" fmla="*/ 20 w 24"/>
              <a:gd name="T29" fmla="*/ 17 h 32"/>
              <a:gd name="T30" fmla="*/ 17 w 24"/>
              <a:gd name="T31" fmla="*/ 19 h 32"/>
              <a:gd name="T32" fmla="*/ 17 w 24"/>
              <a:gd name="T33" fmla="*/ 19 h 32"/>
              <a:gd name="T34" fmla="*/ 12 w 24"/>
              <a:gd name="T35" fmla="*/ 19 h 32"/>
              <a:gd name="T36" fmla="*/ 6 w 24"/>
              <a:gd name="T37" fmla="*/ 19 h 32"/>
              <a:gd name="T38" fmla="*/ 6 w 24"/>
              <a:gd name="T39" fmla="*/ 32 h 32"/>
              <a:gd name="T40" fmla="*/ 0 w 24"/>
              <a:gd name="T41" fmla="*/ 32 h 32"/>
              <a:gd name="T42" fmla="*/ 0 w 24"/>
              <a:gd name="T43" fmla="*/ 0 h 32"/>
              <a:gd name="T44" fmla="*/ 6 w 24"/>
              <a:gd name="T45" fmla="*/ 13 h 32"/>
              <a:gd name="T46" fmla="*/ 12 w 24"/>
              <a:gd name="T47" fmla="*/ 13 h 32"/>
              <a:gd name="T48" fmla="*/ 12 w 24"/>
              <a:gd name="T49" fmla="*/ 13 h 32"/>
              <a:gd name="T50" fmla="*/ 13 w 24"/>
              <a:gd name="T51" fmla="*/ 13 h 32"/>
              <a:gd name="T52" fmla="*/ 13 w 24"/>
              <a:gd name="T53" fmla="*/ 13 h 32"/>
              <a:gd name="T54" fmla="*/ 15 w 24"/>
              <a:gd name="T55" fmla="*/ 12 h 32"/>
              <a:gd name="T56" fmla="*/ 15 w 24"/>
              <a:gd name="T57" fmla="*/ 12 h 32"/>
              <a:gd name="T58" fmla="*/ 16 w 24"/>
              <a:gd name="T59" fmla="*/ 11 h 32"/>
              <a:gd name="T60" fmla="*/ 16 w 24"/>
              <a:gd name="T61" fmla="*/ 11 h 32"/>
              <a:gd name="T62" fmla="*/ 17 w 24"/>
              <a:gd name="T63" fmla="*/ 9 h 32"/>
              <a:gd name="T64" fmla="*/ 17 w 24"/>
              <a:gd name="T65" fmla="*/ 9 h 32"/>
              <a:gd name="T66" fmla="*/ 16 w 24"/>
              <a:gd name="T67" fmla="*/ 8 h 32"/>
              <a:gd name="T68" fmla="*/ 16 w 24"/>
              <a:gd name="T69" fmla="*/ 8 h 32"/>
              <a:gd name="T70" fmla="*/ 15 w 24"/>
              <a:gd name="T71" fmla="*/ 7 h 32"/>
              <a:gd name="T72" fmla="*/ 15 w 24"/>
              <a:gd name="T73" fmla="*/ 7 h 32"/>
              <a:gd name="T74" fmla="*/ 13 w 24"/>
              <a:gd name="T75" fmla="*/ 5 h 32"/>
              <a:gd name="T76" fmla="*/ 13 w 24"/>
              <a:gd name="T77" fmla="*/ 5 h 32"/>
              <a:gd name="T78" fmla="*/ 11 w 24"/>
              <a:gd name="T79" fmla="*/ 5 h 32"/>
              <a:gd name="T80" fmla="*/ 6 w 24"/>
              <a:gd name="T81" fmla="*/ 5 h 32"/>
              <a:gd name="T82" fmla="*/ 6 w 24"/>
              <a:gd name="T83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" h="32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0" y="1"/>
                </a:lnTo>
                <a:lnTo>
                  <a:pt x="20" y="1"/>
                </a:lnTo>
                <a:lnTo>
                  <a:pt x="23" y="5"/>
                </a:lnTo>
                <a:lnTo>
                  <a:pt x="23" y="5"/>
                </a:lnTo>
                <a:lnTo>
                  <a:pt x="24" y="9"/>
                </a:lnTo>
                <a:lnTo>
                  <a:pt x="24" y="9"/>
                </a:lnTo>
                <a:lnTo>
                  <a:pt x="23" y="15"/>
                </a:lnTo>
                <a:lnTo>
                  <a:pt x="23" y="15"/>
                </a:lnTo>
                <a:lnTo>
                  <a:pt x="20" y="17"/>
                </a:lnTo>
                <a:lnTo>
                  <a:pt x="20" y="17"/>
                </a:lnTo>
                <a:lnTo>
                  <a:pt x="17" y="19"/>
                </a:lnTo>
                <a:lnTo>
                  <a:pt x="17" y="19"/>
                </a:lnTo>
                <a:lnTo>
                  <a:pt x="12" y="19"/>
                </a:lnTo>
                <a:lnTo>
                  <a:pt x="6" y="19"/>
                </a:lnTo>
                <a:lnTo>
                  <a:pt x="6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6" y="13"/>
                </a:moveTo>
                <a:lnTo>
                  <a:pt x="12" y="13"/>
                </a:lnTo>
                <a:lnTo>
                  <a:pt x="12" y="13"/>
                </a:lnTo>
                <a:lnTo>
                  <a:pt x="13" y="13"/>
                </a:lnTo>
                <a:lnTo>
                  <a:pt x="13" y="13"/>
                </a:lnTo>
                <a:lnTo>
                  <a:pt x="15" y="12"/>
                </a:lnTo>
                <a:lnTo>
                  <a:pt x="15" y="12"/>
                </a:lnTo>
                <a:lnTo>
                  <a:pt x="16" y="11"/>
                </a:lnTo>
                <a:lnTo>
                  <a:pt x="16" y="11"/>
                </a:lnTo>
                <a:lnTo>
                  <a:pt x="17" y="9"/>
                </a:lnTo>
                <a:lnTo>
                  <a:pt x="17" y="9"/>
                </a:lnTo>
                <a:lnTo>
                  <a:pt x="16" y="8"/>
                </a:lnTo>
                <a:lnTo>
                  <a:pt x="16" y="8"/>
                </a:lnTo>
                <a:lnTo>
                  <a:pt x="15" y="7"/>
                </a:lnTo>
                <a:lnTo>
                  <a:pt x="15" y="7"/>
                </a:lnTo>
                <a:lnTo>
                  <a:pt x="13" y="5"/>
                </a:lnTo>
                <a:lnTo>
                  <a:pt x="13" y="5"/>
                </a:lnTo>
                <a:lnTo>
                  <a:pt x="11" y="5"/>
                </a:lnTo>
                <a:lnTo>
                  <a:pt x="6" y="5"/>
                </a:lnTo>
                <a:lnTo>
                  <a:pt x="6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8" name="Freeform 1866"/>
          <p:cNvSpPr/>
          <p:nvPr/>
        </p:nvSpPr>
        <p:spPr bwMode="auto">
          <a:xfrm>
            <a:off x="1216718" y="5665859"/>
            <a:ext cx="32770" cy="40333"/>
          </a:xfrm>
          <a:custGeom>
            <a:avLst/>
            <a:gdLst>
              <a:gd name="T0" fmla="*/ 10 w 26"/>
              <a:gd name="T1" fmla="*/ 7 h 32"/>
              <a:gd name="T2" fmla="*/ 0 w 26"/>
              <a:gd name="T3" fmla="*/ 7 h 32"/>
              <a:gd name="T4" fmla="*/ 0 w 26"/>
              <a:gd name="T5" fmla="*/ 0 h 32"/>
              <a:gd name="T6" fmla="*/ 26 w 26"/>
              <a:gd name="T7" fmla="*/ 0 h 32"/>
              <a:gd name="T8" fmla="*/ 26 w 26"/>
              <a:gd name="T9" fmla="*/ 7 h 32"/>
              <a:gd name="T10" fmla="*/ 16 w 26"/>
              <a:gd name="T11" fmla="*/ 7 h 32"/>
              <a:gd name="T12" fmla="*/ 16 w 26"/>
              <a:gd name="T13" fmla="*/ 32 h 32"/>
              <a:gd name="T14" fmla="*/ 10 w 26"/>
              <a:gd name="T15" fmla="*/ 32 h 32"/>
              <a:gd name="T16" fmla="*/ 10 w 26"/>
              <a:gd name="T17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32">
                <a:moveTo>
                  <a:pt x="10" y="7"/>
                </a:moveTo>
                <a:lnTo>
                  <a:pt x="0" y="7"/>
                </a:lnTo>
                <a:lnTo>
                  <a:pt x="0" y="0"/>
                </a:lnTo>
                <a:lnTo>
                  <a:pt x="26" y="0"/>
                </a:lnTo>
                <a:lnTo>
                  <a:pt x="26" y="7"/>
                </a:lnTo>
                <a:lnTo>
                  <a:pt x="16" y="7"/>
                </a:lnTo>
                <a:lnTo>
                  <a:pt x="16" y="32"/>
                </a:lnTo>
                <a:lnTo>
                  <a:pt x="10" y="32"/>
                </a:lnTo>
                <a:lnTo>
                  <a:pt x="1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9" name="Rectangle 1867"/>
          <p:cNvSpPr>
            <a:spLocks noChangeArrowheads="1"/>
          </p:cNvSpPr>
          <p:nvPr/>
        </p:nvSpPr>
        <p:spPr bwMode="auto">
          <a:xfrm>
            <a:off x="1255791" y="5665859"/>
            <a:ext cx="8823" cy="4033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Freeform 1868"/>
          <p:cNvSpPr>
            <a:spLocks noEditPoints="1"/>
          </p:cNvSpPr>
          <p:nvPr/>
        </p:nvSpPr>
        <p:spPr bwMode="auto">
          <a:xfrm>
            <a:off x="1273436" y="5664598"/>
            <a:ext cx="44114" cy="41593"/>
          </a:xfrm>
          <a:custGeom>
            <a:avLst/>
            <a:gdLst>
              <a:gd name="T0" fmla="*/ 0 w 35"/>
              <a:gd name="T1" fmla="*/ 17 h 33"/>
              <a:gd name="T2" fmla="*/ 1 w 35"/>
              <a:gd name="T3" fmla="*/ 10 h 33"/>
              <a:gd name="T4" fmla="*/ 5 w 35"/>
              <a:gd name="T5" fmla="*/ 5 h 33"/>
              <a:gd name="T6" fmla="*/ 10 w 35"/>
              <a:gd name="T7" fmla="*/ 1 h 33"/>
              <a:gd name="T8" fmla="*/ 17 w 35"/>
              <a:gd name="T9" fmla="*/ 0 h 33"/>
              <a:gd name="T10" fmla="*/ 24 w 35"/>
              <a:gd name="T11" fmla="*/ 1 h 33"/>
              <a:gd name="T12" fmla="*/ 29 w 35"/>
              <a:gd name="T13" fmla="*/ 5 h 33"/>
              <a:gd name="T14" fmla="*/ 33 w 35"/>
              <a:gd name="T15" fmla="*/ 10 h 33"/>
              <a:gd name="T16" fmla="*/ 35 w 35"/>
              <a:gd name="T17" fmla="*/ 17 h 33"/>
              <a:gd name="T18" fmla="*/ 33 w 35"/>
              <a:gd name="T19" fmla="*/ 24 h 33"/>
              <a:gd name="T20" fmla="*/ 29 w 35"/>
              <a:gd name="T21" fmla="*/ 29 h 33"/>
              <a:gd name="T22" fmla="*/ 24 w 35"/>
              <a:gd name="T23" fmla="*/ 32 h 33"/>
              <a:gd name="T24" fmla="*/ 17 w 35"/>
              <a:gd name="T25" fmla="*/ 33 h 33"/>
              <a:gd name="T26" fmla="*/ 10 w 35"/>
              <a:gd name="T27" fmla="*/ 32 h 33"/>
              <a:gd name="T28" fmla="*/ 5 w 35"/>
              <a:gd name="T29" fmla="*/ 29 h 33"/>
              <a:gd name="T30" fmla="*/ 1 w 35"/>
              <a:gd name="T31" fmla="*/ 24 h 33"/>
              <a:gd name="T32" fmla="*/ 0 w 35"/>
              <a:gd name="T33" fmla="*/ 17 h 33"/>
              <a:gd name="T34" fmla="*/ 8 w 35"/>
              <a:gd name="T35" fmla="*/ 17 h 33"/>
              <a:gd name="T36" fmla="*/ 8 w 35"/>
              <a:gd name="T37" fmla="*/ 21 h 33"/>
              <a:gd name="T38" fmla="*/ 10 w 35"/>
              <a:gd name="T39" fmla="*/ 24 h 33"/>
              <a:gd name="T40" fmla="*/ 13 w 35"/>
              <a:gd name="T41" fmla="*/ 27 h 33"/>
              <a:gd name="T42" fmla="*/ 17 w 35"/>
              <a:gd name="T43" fmla="*/ 27 h 33"/>
              <a:gd name="T44" fmla="*/ 21 w 35"/>
              <a:gd name="T45" fmla="*/ 27 h 33"/>
              <a:gd name="T46" fmla="*/ 25 w 35"/>
              <a:gd name="T47" fmla="*/ 24 h 33"/>
              <a:gd name="T48" fmla="*/ 27 w 35"/>
              <a:gd name="T49" fmla="*/ 21 h 33"/>
              <a:gd name="T50" fmla="*/ 28 w 35"/>
              <a:gd name="T51" fmla="*/ 17 h 33"/>
              <a:gd name="T52" fmla="*/ 27 w 35"/>
              <a:gd name="T53" fmla="*/ 13 h 33"/>
              <a:gd name="T54" fmla="*/ 25 w 35"/>
              <a:gd name="T55" fmla="*/ 9 h 33"/>
              <a:gd name="T56" fmla="*/ 21 w 35"/>
              <a:gd name="T57" fmla="*/ 8 h 33"/>
              <a:gd name="T58" fmla="*/ 17 w 35"/>
              <a:gd name="T59" fmla="*/ 6 h 33"/>
              <a:gd name="T60" fmla="*/ 13 w 35"/>
              <a:gd name="T61" fmla="*/ 8 h 33"/>
              <a:gd name="T62" fmla="*/ 10 w 35"/>
              <a:gd name="T63" fmla="*/ 9 h 33"/>
              <a:gd name="T64" fmla="*/ 8 w 35"/>
              <a:gd name="T65" fmla="*/ 13 h 33"/>
              <a:gd name="T66" fmla="*/ 8 w 35"/>
              <a:gd name="T6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" h="33">
                <a:moveTo>
                  <a:pt x="0" y="17"/>
                </a:moveTo>
                <a:lnTo>
                  <a:pt x="0" y="17"/>
                </a:lnTo>
                <a:lnTo>
                  <a:pt x="1" y="10"/>
                </a:lnTo>
                <a:lnTo>
                  <a:pt x="1" y="10"/>
                </a:lnTo>
                <a:lnTo>
                  <a:pt x="5" y="5"/>
                </a:lnTo>
                <a:lnTo>
                  <a:pt x="5" y="5"/>
                </a:lnTo>
                <a:lnTo>
                  <a:pt x="10" y="1"/>
                </a:lnTo>
                <a:lnTo>
                  <a:pt x="10" y="1"/>
                </a:lnTo>
                <a:lnTo>
                  <a:pt x="17" y="0"/>
                </a:lnTo>
                <a:lnTo>
                  <a:pt x="17" y="0"/>
                </a:lnTo>
                <a:lnTo>
                  <a:pt x="24" y="1"/>
                </a:lnTo>
                <a:lnTo>
                  <a:pt x="24" y="1"/>
                </a:lnTo>
                <a:lnTo>
                  <a:pt x="29" y="5"/>
                </a:lnTo>
                <a:lnTo>
                  <a:pt x="29" y="5"/>
                </a:lnTo>
                <a:lnTo>
                  <a:pt x="33" y="10"/>
                </a:lnTo>
                <a:lnTo>
                  <a:pt x="33" y="10"/>
                </a:lnTo>
                <a:lnTo>
                  <a:pt x="35" y="17"/>
                </a:lnTo>
                <a:lnTo>
                  <a:pt x="35" y="17"/>
                </a:lnTo>
                <a:lnTo>
                  <a:pt x="33" y="24"/>
                </a:lnTo>
                <a:lnTo>
                  <a:pt x="33" y="24"/>
                </a:lnTo>
                <a:lnTo>
                  <a:pt x="29" y="29"/>
                </a:lnTo>
                <a:lnTo>
                  <a:pt x="29" y="29"/>
                </a:lnTo>
                <a:lnTo>
                  <a:pt x="24" y="32"/>
                </a:lnTo>
                <a:lnTo>
                  <a:pt x="24" y="32"/>
                </a:lnTo>
                <a:lnTo>
                  <a:pt x="17" y="33"/>
                </a:lnTo>
                <a:lnTo>
                  <a:pt x="17" y="33"/>
                </a:lnTo>
                <a:lnTo>
                  <a:pt x="10" y="32"/>
                </a:lnTo>
                <a:lnTo>
                  <a:pt x="10" y="32"/>
                </a:lnTo>
                <a:lnTo>
                  <a:pt x="5" y="29"/>
                </a:lnTo>
                <a:lnTo>
                  <a:pt x="5" y="29"/>
                </a:lnTo>
                <a:lnTo>
                  <a:pt x="1" y="24"/>
                </a:lnTo>
                <a:lnTo>
                  <a:pt x="1" y="24"/>
                </a:lnTo>
                <a:lnTo>
                  <a:pt x="0" y="17"/>
                </a:lnTo>
                <a:lnTo>
                  <a:pt x="0" y="17"/>
                </a:lnTo>
                <a:close/>
                <a:moveTo>
                  <a:pt x="8" y="17"/>
                </a:moveTo>
                <a:lnTo>
                  <a:pt x="8" y="17"/>
                </a:lnTo>
                <a:lnTo>
                  <a:pt x="8" y="21"/>
                </a:lnTo>
                <a:lnTo>
                  <a:pt x="8" y="21"/>
                </a:lnTo>
                <a:lnTo>
                  <a:pt x="10" y="24"/>
                </a:lnTo>
                <a:lnTo>
                  <a:pt x="10" y="24"/>
                </a:lnTo>
                <a:lnTo>
                  <a:pt x="13" y="27"/>
                </a:lnTo>
                <a:lnTo>
                  <a:pt x="13" y="27"/>
                </a:lnTo>
                <a:lnTo>
                  <a:pt x="17" y="27"/>
                </a:lnTo>
                <a:lnTo>
                  <a:pt x="17" y="27"/>
                </a:lnTo>
                <a:lnTo>
                  <a:pt x="21" y="27"/>
                </a:lnTo>
                <a:lnTo>
                  <a:pt x="21" y="27"/>
                </a:lnTo>
                <a:lnTo>
                  <a:pt x="25" y="24"/>
                </a:lnTo>
                <a:lnTo>
                  <a:pt x="25" y="24"/>
                </a:lnTo>
                <a:lnTo>
                  <a:pt x="27" y="21"/>
                </a:lnTo>
                <a:lnTo>
                  <a:pt x="27" y="21"/>
                </a:lnTo>
                <a:lnTo>
                  <a:pt x="28" y="17"/>
                </a:lnTo>
                <a:lnTo>
                  <a:pt x="28" y="17"/>
                </a:lnTo>
                <a:lnTo>
                  <a:pt x="27" y="13"/>
                </a:lnTo>
                <a:lnTo>
                  <a:pt x="27" y="13"/>
                </a:lnTo>
                <a:lnTo>
                  <a:pt x="25" y="9"/>
                </a:lnTo>
                <a:lnTo>
                  <a:pt x="25" y="9"/>
                </a:lnTo>
                <a:lnTo>
                  <a:pt x="21" y="8"/>
                </a:lnTo>
                <a:lnTo>
                  <a:pt x="21" y="8"/>
                </a:lnTo>
                <a:lnTo>
                  <a:pt x="17" y="6"/>
                </a:lnTo>
                <a:lnTo>
                  <a:pt x="17" y="6"/>
                </a:lnTo>
                <a:lnTo>
                  <a:pt x="13" y="8"/>
                </a:lnTo>
                <a:lnTo>
                  <a:pt x="13" y="8"/>
                </a:lnTo>
                <a:lnTo>
                  <a:pt x="10" y="9"/>
                </a:lnTo>
                <a:lnTo>
                  <a:pt x="10" y="9"/>
                </a:lnTo>
                <a:lnTo>
                  <a:pt x="8" y="13"/>
                </a:lnTo>
                <a:lnTo>
                  <a:pt x="8" y="13"/>
                </a:lnTo>
                <a:lnTo>
                  <a:pt x="8" y="17"/>
                </a:lnTo>
                <a:lnTo>
                  <a:pt x="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Freeform 1869"/>
          <p:cNvSpPr/>
          <p:nvPr/>
        </p:nvSpPr>
        <p:spPr bwMode="auto">
          <a:xfrm>
            <a:off x="1325112" y="5665859"/>
            <a:ext cx="40333" cy="40333"/>
          </a:xfrm>
          <a:custGeom>
            <a:avLst/>
            <a:gdLst>
              <a:gd name="T0" fmla="*/ 0 w 32"/>
              <a:gd name="T1" fmla="*/ 0 h 32"/>
              <a:gd name="T2" fmla="*/ 10 w 32"/>
              <a:gd name="T3" fmla="*/ 0 h 32"/>
              <a:gd name="T4" fmla="*/ 25 w 32"/>
              <a:gd name="T5" fmla="*/ 22 h 32"/>
              <a:gd name="T6" fmla="*/ 25 w 32"/>
              <a:gd name="T7" fmla="*/ 22 h 32"/>
              <a:gd name="T8" fmla="*/ 25 w 32"/>
              <a:gd name="T9" fmla="*/ 0 h 32"/>
              <a:gd name="T10" fmla="*/ 32 w 32"/>
              <a:gd name="T11" fmla="*/ 0 h 32"/>
              <a:gd name="T12" fmla="*/ 32 w 32"/>
              <a:gd name="T13" fmla="*/ 32 h 32"/>
              <a:gd name="T14" fmla="*/ 22 w 32"/>
              <a:gd name="T15" fmla="*/ 32 h 32"/>
              <a:gd name="T16" fmla="*/ 9 w 32"/>
              <a:gd name="T17" fmla="*/ 9 h 32"/>
              <a:gd name="T18" fmla="*/ 9 w 32"/>
              <a:gd name="T19" fmla="*/ 9 h 32"/>
              <a:gd name="T20" fmla="*/ 9 w 32"/>
              <a:gd name="T21" fmla="*/ 32 h 32"/>
              <a:gd name="T22" fmla="*/ 0 w 32"/>
              <a:gd name="T23" fmla="*/ 32 h 32"/>
              <a:gd name="T24" fmla="*/ 0 w 32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32">
                <a:moveTo>
                  <a:pt x="0" y="0"/>
                </a:moveTo>
                <a:lnTo>
                  <a:pt x="10" y="0"/>
                </a:lnTo>
                <a:lnTo>
                  <a:pt x="25" y="22"/>
                </a:lnTo>
                <a:lnTo>
                  <a:pt x="25" y="22"/>
                </a:lnTo>
                <a:lnTo>
                  <a:pt x="25" y="0"/>
                </a:lnTo>
                <a:lnTo>
                  <a:pt x="32" y="0"/>
                </a:lnTo>
                <a:lnTo>
                  <a:pt x="32" y="32"/>
                </a:lnTo>
                <a:lnTo>
                  <a:pt x="22" y="32"/>
                </a:lnTo>
                <a:lnTo>
                  <a:pt x="9" y="9"/>
                </a:lnTo>
                <a:lnTo>
                  <a:pt x="9" y="9"/>
                </a:lnTo>
                <a:lnTo>
                  <a:pt x="9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Freeform 1870"/>
          <p:cNvSpPr>
            <a:spLocks noEditPoints="1"/>
          </p:cNvSpPr>
          <p:nvPr/>
        </p:nvSpPr>
        <p:spPr bwMode="auto">
          <a:xfrm>
            <a:off x="1137313" y="5481841"/>
            <a:ext cx="103353" cy="149987"/>
          </a:xfrm>
          <a:custGeom>
            <a:avLst/>
            <a:gdLst>
              <a:gd name="T0" fmla="*/ 0 w 82"/>
              <a:gd name="T1" fmla="*/ 60 h 119"/>
              <a:gd name="T2" fmla="*/ 1 w 82"/>
              <a:gd name="T3" fmla="*/ 37 h 119"/>
              <a:gd name="T4" fmla="*/ 4 w 82"/>
              <a:gd name="T5" fmla="*/ 27 h 119"/>
              <a:gd name="T6" fmla="*/ 6 w 82"/>
              <a:gd name="T7" fmla="*/ 20 h 119"/>
              <a:gd name="T8" fmla="*/ 14 w 82"/>
              <a:gd name="T9" fmla="*/ 10 h 119"/>
              <a:gd name="T10" fmla="*/ 20 w 82"/>
              <a:gd name="T11" fmla="*/ 6 h 119"/>
              <a:gd name="T12" fmla="*/ 24 w 82"/>
              <a:gd name="T13" fmla="*/ 3 h 119"/>
              <a:gd name="T14" fmla="*/ 33 w 82"/>
              <a:gd name="T15" fmla="*/ 0 h 119"/>
              <a:gd name="T16" fmla="*/ 40 w 82"/>
              <a:gd name="T17" fmla="*/ 0 h 119"/>
              <a:gd name="T18" fmla="*/ 48 w 82"/>
              <a:gd name="T19" fmla="*/ 0 h 119"/>
              <a:gd name="T20" fmla="*/ 58 w 82"/>
              <a:gd name="T21" fmla="*/ 3 h 119"/>
              <a:gd name="T22" fmla="*/ 66 w 82"/>
              <a:gd name="T23" fmla="*/ 10 h 119"/>
              <a:gd name="T24" fmla="*/ 71 w 82"/>
              <a:gd name="T25" fmla="*/ 14 h 119"/>
              <a:gd name="T26" fmla="*/ 74 w 82"/>
              <a:gd name="T27" fmla="*/ 20 h 119"/>
              <a:gd name="T28" fmla="*/ 81 w 82"/>
              <a:gd name="T29" fmla="*/ 37 h 119"/>
              <a:gd name="T30" fmla="*/ 82 w 82"/>
              <a:gd name="T31" fmla="*/ 47 h 119"/>
              <a:gd name="T32" fmla="*/ 82 w 82"/>
              <a:gd name="T33" fmla="*/ 60 h 119"/>
              <a:gd name="T34" fmla="*/ 81 w 82"/>
              <a:gd name="T35" fmla="*/ 82 h 119"/>
              <a:gd name="T36" fmla="*/ 78 w 82"/>
              <a:gd name="T37" fmla="*/ 92 h 119"/>
              <a:gd name="T38" fmla="*/ 74 w 82"/>
              <a:gd name="T39" fmla="*/ 99 h 119"/>
              <a:gd name="T40" fmla="*/ 66 w 82"/>
              <a:gd name="T41" fmla="*/ 109 h 119"/>
              <a:gd name="T42" fmla="*/ 62 w 82"/>
              <a:gd name="T43" fmla="*/ 114 h 119"/>
              <a:gd name="T44" fmla="*/ 58 w 82"/>
              <a:gd name="T45" fmla="*/ 116 h 119"/>
              <a:gd name="T46" fmla="*/ 48 w 82"/>
              <a:gd name="T47" fmla="*/ 119 h 119"/>
              <a:gd name="T48" fmla="*/ 40 w 82"/>
              <a:gd name="T49" fmla="*/ 119 h 119"/>
              <a:gd name="T50" fmla="*/ 33 w 82"/>
              <a:gd name="T51" fmla="*/ 119 h 119"/>
              <a:gd name="T52" fmla="*/ 24 w 82"/>
              <a:gd name="T53" fmla="*/ 116 h 119"/>
              <a:gd name="T54" fmla="*/ 14 w 82"/>
              <a:gd name="T55" fmla="*/ 109 h 119"/>
              <a:gd name="T56" fmla="*/ 10 w 82"/>
              <a:gd name="T57" fmla="*/ 105 h 119"/>
              <a:gd name="T58" fmla="*/ 6 w 82"/>
              <a:gd name="T59" fmla="*/ 99 h 119"/>
              <a:gd name="T60" fmla="*/ 1 w 82"/>
              <a:gd name="T61" fmla="*/ 82 h 119"/>
              <a:gd name="T62" fmla="*/ 0 w 82"/>
              <a:gd name="T63" fmla="*/ 72 h 119"/>
              <a:gd name="T64" fmla="*/ 0 w 82"/>
              <a:gd name="T65" fmla="*/ 60 h 119"/>
              <a:gd name="T66" fmla="*/ 19 w 82"/>
              <a:gd name="T67" fmla="*/ 60 h 119"/>
              <a:gd name="T68" fmla="*/ 20 w 82"/>
              <a:gd name="T69" fmla="*/ 72 h 119"/>
              <a:gd name="T70" fmla="*/ 23 w 82"/>
              <a:gd name="T71" fmla="*/ 85 h 119"/>
              <a:gd name="T72" fmla="*/ 25 w 82"/>
              <a:gd name="T73" fmla="*/ 91 h 119"/>
              <a:gd name="T74" fmla="*/ 29 w 82"/>
              <a:gd name="T75" fmla="*/ 96 h 119"/>
              <a:gd name="T76" fmla="*/ 40 w 82"/>
              <a:gd name="T77" fmla="*/ 100 h 119"/>
              <a:gd name="T78" fmla="*/ 47 w 82"/>
              <a:gd name="T79" fmla="*/ 99 h 119"/>
              <a:gd name="T80" fmla="*/ 52 w 82"/>
              <a:gd name="T81" fmla="*/ 96 h 119"/>
              <a:gd name="T82" fmla="*/ 59 w 82"/>
              <a:gd name="T83" fmla="*/ 85 h 119"/>
              <a:gd name="T84" fmla="*/ 60 w 82"/>
              <a:gd name="T85" fmla="*/ 78 h 119"/>
              <a:gd name="T86" fmla="*/ 62 w 82"/>
              <a:gd name="T87" fmla="*/ 72 h 119"/>
              <a:gd name="T88" fmla="*/ 63 w 82"/>
              <a:gd name="T89" fmla="*/ 60 h 119"/>
              <a:gd name="T90" fmla="*/ 62 w 82"/>
              <a:gd name="T91" fmla="*/ 47 h 119"/>
              <a:gd name="T92" fmla="*/ 59 w 82"/>
              <a:gd name="T93" fmla="*/ 34 h 119"/>
              <a:gd name="T94" fmla="*/ 56 w 82"/>
              <a:gd name="T95" fmla="*/ 27 h 119"/>
              <a:gd name="T96" fmla="*/ 52 w 82"/>
              <a:gd name="T97" fmla="*/ 23 h 119"/>
              <a:gd name="T98" fmla="*/ 40 w 82"/>
              <a:gd name="T99" fmla="*/ 19 h 119"/>
              <a:gd name="T100" fmla="*/ 35 w 82"/>
              <a:gd name="T101" fmla="*/ 19 h 119"/>
              <a:gd name="T102" fmla="*/ 29 w 82"/>
              <a:gd name="T103" fmla="*/ 23 h 119"/>
              <a:gd name="T104" fmla="*/ 23 w 82"/>
              <a:gd name="T105" fmla="*/ 34 h 119"/>
              <a:gd name="T106" fmla="*/ 20 w 82"/>
              <a:gd name="T107" fmla="*/ 41 h 119"/>
              <a:gd name="T108" fmla="*/ 20 w 82"/>
              <a:gd name="T109" fmla="*/ 47 h 119"/>
              <a:gd name="T110" fmla="*/ 19 w 82"/>
              <a:gd name="T111" fmla="*/ 6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2" h="119">
                <a:moveTo>
                  <a:pt x="0" y="60"/>
                </a:moveTo>
                <a:lnTo>
                  <a:pt x="0" y="60"/>
                </a:lnTo>
                <a:lnTo>
                  <a:pt x="0" y="47"/>
                </a:lnTo>
                <a:lnTo>
                  <a:pt x="1" y="37"/>
                </a:lnTo>
                <a:lnTo>
                  <a:pt x="1" y="37"/>
                </a:lnTo>
                <a:lnTo>
                  <a:pt x="4" y="27"/>
                </a:lnTo>
                <a:lnTo>
                  <a:pt x="6" y="20"/>
                </a:lnTo>
                <a:lnTo>
                  <a:pt x="6" y="20"/>
                </a:lnTo>
                <a:lnTo>
                  <a:pt x="10" y="14"/>
                </a:lnTo>
                <a:lnTo>
                  <a:pt x="14" y="10"/>
                </a:lnTo>
                <a:lnTo>
                  <a:pt x="14" y="10"/>
                </a:lnTo>
                <a:lnTo>
                  <a:pt x="20" y="6"/>
                </a:lnTo>
                <a:lnTo>
                  <a:pt x="24" y="3"/>
                </a:lnTo>
                <a:lnTo>
                  <a:pt x="24" y="3"/>
                </a:lnTo>
                <a:lnTo>
                  <a:pt x="33" y="0"/>
                </a:lnTo>
                <a:lnTo>
                  <a:pt x="33" y="0"/>
                </a:lnTo>
                <a:lnTo>
                  <a:pt x="40" y="0"/>
                </a:lnTo>
                <a:lnTo>
                  <a:pt x="40" y="0"/>
                </a:lnTo>
                <a:lnTo>
                  <a:pt x="48" y="0"/>
                </a:lnTo>
                <a:lnTo>
                  <a:pt x="48" y="0"/>
                </a:lnTo>
                <a:lnTo>
                  <a:pt x="58" y="3"/>
                </a:lnTo>
                <a:lnTo>
                  <a:pt x="58" y="3"/>
                </a:lnTo>
                <a:lnTo>
                  <a:pt x="62" y="6"/>
                </a:lnTo>
                <a:lnTo>
                  <a:pt x="66" y="10"/>
                </a:lnTo>
                <a:lnTo>
                  <a:pt x="66" y="10"/>
                </a:lnTo>
                <a:lnTo>
                  <a:pt x="71" y="14"/>
                </a:lnTo>
                <a:lnTo>
                  <a:pt x="74" y="20"/>
                </a:lnTo>
                <a:lnTo>
                  <a:pt x="74" y="20"/>
                </a:lnTo>
                <a:lnTo>
                  <a:pt x="78" y="27"/>
                </a:lnTo>
                <a:lnTo>
                  <a:pt x="81" y="37"/>
                </a:lnTo>
                <a:lnTo>
                  <a:pt x="81" y="37"/>
                </a:lnTo>
                <a:lnTo>
                  <a:pt x="82" y="47"/>
                </a:lnTo>
                <a:lnTo>
                  <a:pt x="82" y="60"/>
                </a:lnTo>
                <a:lnTo>
                  <a:pt x="82" y="60"/>
                </a:lnTo>
                <a:lnTo>
                  <a:pt x="82" y="72"/>
                </a:lnTo>
                <a:lnTo>
                  <a:pt x="81" y="82"/>
                </a:lnTo>
                <a:lnTo>
                  <a:pt x="81" y="82"/>
                </a:lnTo>
                <a:lnTo>
                  <a:pt x="78" y="92"/>
                </a:lnTo>
                <a:lnTo>
                  <a:pt x="74" y="99"/>
                </a:lnTo>
                <a:lnTo>
                  <a:pt x="74" y="99"/>
                </a:lnTo>
                <a:lnTo>
                  <a:pt x="71" y="105"/>
                </a:lnTo>
                <a:lnTo>
                  <a:pt x="66" y="109"/>
                </a:lnTo>
                <a:lnTo>
                  <a:pt x="66" y="109"/>
                </a:lnTo>
                <a:lnTo>
                  <a:pt x="62" y="114"/>
                </a:lnTo>
                <a:lnTo>
                  <a:pt x="58" y="116"/>
                </a:lnTo>
                <a:lnTo>
                  <a:pt x="58" y="116"/>
                </a:lnTo>
                <a:lnTo>
                  <a:pt x="48" y="119"/>
                </a:lnTo>
                <a:lnTo>
                  <a:pt x="48" y="119"/>
                </a:lnTo>
                <a:lnTo>
                  <a:pt x="40" y="119"/>
                </a:lnTo>
                <a:lnTo>
                  <a:pt x="40" y="119"/>
                </a:lnTo>
                <a:lnTo>
                  <a:pt x="33" y="119"/>
                </a:lnTo>
                <a:lnTo>
                  <a:pt x="33" y="119"/>
                </a:lnTo>
                <a:lnTo>
                  <a:pt x="24" y="116"/>
                </a:lnTo>
                <a:lnTo>
                  <a:pt x="24" y="116"/>
                </a:lnTo>
                <a:lnTo>
                  <a:pt x="20" y="114"/>
                </a:lnTo>
                <a:lnTo>
                  <a:pt x="14" y="109"/>
                </a:lnTo>
                <a:lnTo>
                  <a:pt x="14" y="109"/>
                </a:lnTo>
                <a:lnTo>
                  <a:pt x="10" y="105"/>
                </a:lnTo>
                <a:lnTo>
                  <a:pt x="6" y="99"/>
                </a:lnTo>
                <a:lnTo>
                  <a:pt x="6" y="99"/>
                </a:lnTo>
                <a:lnTo>
                  <a:pt x="4" y="92"/>
                </a:lnTo>
                <a:lnTo>
                  <a:pt x="1" y="82"/>
                </a:lnTo>
                <a:lnTo>
                  <a:pt x="1" y="82"/>
                </a:lnTo>
                <a:lnTo>
                  <a:pt x="0" y="72"/>
                </a:lnTo>
                <a:lnTo>
                  <a:pt x="0" y="60"/>
                </a:lnTo>
                <a:lnTo>
                  <a:pt x="0" y="60"/>
                </a:lnTo>
                <a:close/>
                <a:moveTo>
                  <a:pt x="19" y="60"/>
                </a:moveTo>
                <a:lnTo>
                  <a:pt x="19" y="60"/>
                </a:lnTo>
                <a:lnTo>
                  <a:pt x="20" y="72"/>
                </a:lnTo>
                <a:lnTo>
                  <a:pt x="20" y="72"/>
                </a:lnTo>
                <a:lnTo>
                  <a:pt x="20" y="78"/>
                </a:lnTo>
                <a:lnTo>
                  <a:pt x="23" y="85"/>
                </a:lnTo>
                <a:lnTo>
                  <a:pt x="23" y="85"/>
                </a:lnTo>
                <a:lnTo>
                  <a:pt x="25" y="91"/>
                </a:lnTo>
                <a:lnTo>
                  <a:pt x="29" y="96"/>
                </a:lnTo>
                <a:lnTo>
                  <a:pt x="29" y="96"/>
                </a:lnTo>
                <a:lnTo>
                  <a:pt x="35" y="99"/>
                </a:lnTo>
                <a:lnTo>
                  <a:pt x="40" y="100"/>
                </a:lnTo>
                <a:lnTo>
                  <a:pt x="40" y="100"/>
                </a:lnTo>
                <a:lnTo>
                  <a:pt x="47" y="99"/>
                </a:lnTo>
                <a:lnTo>
                  <a:pt x="52" y="96"/>
                </a:lnTo>
                <a:lnTo>
                  <a:pt x="52" y="96"/>
                </a:lnTo>
                <a:lnTo>
                  <a:pt x="56" y="91"/>
                </a:lnTo>
                <a:lnTo>
                  <a:pt x="59" y="85"/>
                </a:lnTo>
                <a:lnTo>
                  <a:pt x="59" y="85"/>
                </a:lnTo>
                <a:lnTo>
                  <a:pt x="60" y="78"/>
                </a:lnTo>
                <a:lnTo>
                  <a:pt x="62" y="72"/>
                </a:lnTo>
                <a:lnTo>
                  <a:pt x="62" y="72"/>
                </a:lnTo>
                <a:lnTo>
                  <a:pt x="63" y="60"/>
                </a:lnTo>
                <a:lnTo>
                  <a:pt x="63" y="60"/>
                </a:lnTo>
                <a:lnTo>
                  <a:pt x="62" y="47"/>
                </a:lnTo>
                <a:lnTo>
                  <a:pt x="62" y="47"/>
                </a:lnTo>
                <a:lnTo>
                  <a:pt x="60" y="41"/>
                </a:lnTo>
                <a:lnTo>
                  <a:pt x="59" y="34"/>
                </a:lnTo>
                <a:lnTo>
                  <a:pt x="59" y="34"/>
                </a:lnTo>
                <a:lnTo>
                  <a:pt x="56" y="27"/>
                </a:lnTo>
                <a:lnTo>
                  <a:pt x="52" y="23"/>
                </a:lnTo>
                <a:lnTo>
                  <a:pt x="52" y="23"/>
                </a:lnTo>
                <a:lnTo>
                  <a:pt x="47" y="19"/>
                </a:lnTo>
                <a:lnTo>
                  <a:pt x="40" y="19"/>
                </a:lnTo>
                <a:lnTo>
                  <a:pt x="40" y="19"/>
                </a:lnTo>
                <a:lnTo>
                  <a:pt x="35" y="19"/>
                </a:lnTo>
                <a:lnTo>
                  <a:pt x="29" y="23"/>
                </a:lnTo>
                <a:lnTo>
                  <a:pt x="29" y="23"/>
                </a:lnTo>
                <a:lnTo>
                  <a:pt x="25" y="27"/>
                </a:lnTo>
                <a:lnTo>
                  <a:pt x="23" y="34"/>
                </a:lnTo>
                <a:lnTo>
                  <a:pt x="23" y="34"/>
                </a:lnTo>
                <a:lnTo>
                  <a:pt x="20" y="41"/>
                </a:lnTo>
                <a:lnTo>
                  <a:pt x="20" y="47"/>
                </a:lnTo>
                <a:lnTo>
                  <a:pt x="20" y="47"/>
                </a:lnTo>
                <a:lnTo>
                  <a:pt x="19" y="60"/>
                </a:lnTo>
                <a:lnTo>
                  <a:pt x="19" y="60"/>
                </a:lnTo>
                <a:close/>
              </a:path>
            </a:pathLst>
          </a:custGeom>
          <a:solidFill>
            <a:srgbClr val="726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Freeform 1871"/>
          <p:cNvSpPr>
            <a:spLocks noEditPoints="1"/>
          </p:cNvSpPr>
          <p:nvPr/>
        </p:nvSpPr>
        <p:spPr bwMode="auto">
          <a:xfrm>
            <a:off x="1265874" y="5483101"/>
            <a:ext cx="107134" cy="147466"/>
          </a:xfrm>
          <a:custGeom>
            <a:avLst/>
            <a:gdLst>
              <a:gd name="T0" fmla="*/ 50 w 85"/>
              <a:gd name="T1" fmla="*/ 92 h 117"/>
              <a:gd name="T2" fmla="*/ 0 w 85"/>
              <a:gd name="T3" fmla="*/ 92 h 117"/>
              <a:gd name="T4" fmla="*/ 0 w 85"/>
              <a:gd name="T5" fmla="*/ 73 h 117"/>
              <a:gd name="T6" fmla="*/ 47 w 85"/>
              <a:gd name="T7" fmla="*/ 0 h 117"/>
              <a:gd name="T8" fmla="*/ 69 w 85"/>
              <a:gd name="T9" fmla="*/ 0 h 117"/>
              <a:gd name="T10" fmla="*/ 69 w 85"/>
              <a:gd name="T11" fmla="*/ 75 h 117"/>
              <a:gd name="T12" fmla="*/ 85 w 85"/>
              <a:gd name="T13" fmla="*/ 75 h 117"/>
              <a:gd name="T14" fmla="*/ 85 w 85"/>
              <a:gd name="T15" fmla="*/ 92 h 117"/>
              <a:gd name="T16" fmla="*/ 69 w 85"/>
              <a:gd name="T17" fmla="*/ 92 h 117"/>
              <a:gd name="T18" fmla="*/ 69 w 85"/>
              <a:gd name="T19" fmla="*/ 117 h 117"/>
              <a:gd name="T20" fmla="*/ 50 w 85"/>
              <a:gd name="T21" fmla="*/ 117 h 117"/>
              <a:gd name="T22" fmla="*/ 50 w 85"/>
              <a:gd name="T23" fmla="*/ 92 h 117"/>
              <a:gd name="T24" fmla="*/ 50 w 85"/>
              <a:gd name="T25" fmla="*/ 29 h 117"/>
              <a:gd name="T26" fmla="*/ 49 w 85"/>
              <a:gd name="T27" fmla="*/ 29 h 117"/>
              <a:gd name="T28" fmla="*/ 20 w 85"/>
              <a:gd name="T29" fmla="*/ 75 h 117"/>
              <a:gd name="T30" fmla="*/ 50 w 85"/>
              <a:gd name="T31" fmla="*/ 75 h 117"/>
              <a:gd name="T32" fmla="*/ 50 w 85"/>
              <a:gd name="T33" fmla="*/ 2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117">
                <a:moveTo>
                  <a:pt x="50" y="92"/>
                </a:moveTo>
                <a:lnTo>
                  <a:pt x="0" y="92"/>
                </a:lnTo>
                <a:lnTo>
                  <a:pt x="0" y="73"/>
                </a:lnTo>
                <a:lnTo>
                  <a:pt x="47" y="0"/>
                </a:lnTo>
                <a:lnTo>
                  <a:pt x="69" y="0"/>
                </a:lnTo>
                <a:lnTo>
                  <a:pt x="69" y="75"/>
                </a:lnTo>
                <a:lnTo>
                  <a:pt x="85" y="75"/>
                </a:lnTo>
                <a:lnTo>
                  <a:pt x="85" y="92"/>
                </a:lnTo>
                <a:lnTo>
                  <a:pt x="69" y="92"/>
                </a:lnTo>
                <a:lnTo>
                  <a:pt x="69" y="117"/>
                </a:lnTo>
                <a:lnTo>
                  <a:pt x="50" y="117"/>
                </a:lnTo>
                <a:lnTo>
                  <a:pt x="50" y="92"/>
                </a:lnTo>
                <a:close/>
                <a:moveTo>
                  <a:pt x="50" y="29"/>
                </a:moveTo>
                <a:lnTo>
                  <a:pt x="49" y="29"/>
                </a:lnTo>
                <a:lnTo>
                  <a:pt x="20" y="75"/>
                </a:lnTo>
                <a:lnTo>
                  <a:pt x="50" y="75"/>
                </a:lnTo>
                <a:lnTo>
                  <a:pt x="50" y="29"/>
                </a:lnTo>
                <a:close/>
              </a:path>
            </a:pathLst>
          </a:custGeom>
          <a:solidFill>
            <a:srgbClr val="726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Freeform 1872"/>
          <p:cNvSpPr>
            <a:spLocks noEditPoints="1"/>
          </p:cNvSpPr>
          <p:nvPr/>
        </p:nvSpPr>
        <p:spPr bwMode="auto">
          <a:xfrm>
            <a:off x="2836329" y="3496716"/>
            <a:ext cx="13864" cy="21427"/>
          </a:xfrm>
          <a:custGeom>
            <a:avLst/>
            <a:gdLst>
              <a:gd name="T0" fmla="*/ 0 w 11"/>
              <a:gd name="T1" fmla="*/ 0 h 17"/>
              <a:gd name="T2" fmla="*/ 0 w 11"/>
              <a:gd name="T3" fmla="*/ 0 h 17"/>
              <a:gd name="T4" fmla="*/ 4 w 11"/>
              <a:gd name="T5" fmla="*/ 0 h 17"/>
              <a:gd name="T6" fmla="*/ 4 w 11"/>
              <a:gd name="T7" fmla="*/ 0 h 17"/>
              <a:gd name="T8" fmla="*/ 7 w 11"/>
              <a:gd name="T9" fmla="*/ 0 h 17"/>
              <a:gd name="T10" fmla="*/ 10 w 11"/>
              <a:gd name="T11" fmla="*/ 1 h 17"/>
              <a:gd name="T12" fmla="*/ 10 w 11"/>
              <a:gd name="T13" fmla="*/ 1 h 17"/>
              <a:gd name="T14" fmla="*/ 11 w 11"/>
              <a:gd name="T15" fmla="*/ 2 h 17"/>
              <a:gd name="T16" fmla="*/ 11 w 11"/>
              <a:gd name="T17" fmla="*/ 5 h 17"/>
              <a:gd name="T18" fmla="*/ 11 w 11"/>
              <a:gd name="T19" fmla="*/ 5 h 17"/>
              <a:gd name="T20" fmla="*/ 11 w 11"/>
              <a:gd name="T21" fmla="*/ 8 h 17"/>
              <a:gd name="T22" fmla="*/ 10 w 11"/>
              <a:gd name="T23" fmla="*/ 9 h 17"/>
              <a:gd name="T24" fmla="*/ 10 w 11"/>
              <a:gd name="T25" fmla="*/ 9 h 17"/>
              <a:gd name="T26" fmla="*/ 7 w 11"/>
              <a:gd name="T27" fmla="*/ 10 h 17"/>
              <a:gd name="T28" fmla="*/ 4 w 11"/>
              <a:gd name="T29" fmla="*/ 10 h 17"/>
              <a:gd name="T30" fmla="*/ 4 w 11"/>
              <a:gd name="T31" fmla="*/ 10 h 17"/>
              <a:gd name="T32" fmla="*/ 3 w 11"/>
              <a:gd name="T33" fmla="*/ 10 h 17"/>
              <a:gd name="T34" fmla="*/ 3 w 11"/>
              <a:gd name="T35" fmla="*/ 17 h 17"/>
              <a:gd name="T36" fmla="*/ 0 w 11"/>
              <a:gd name="T37" fmla="*/ 17 h 17"/>
              <a:gd name="T38" fmla="*/ 0 w 11"/>
              <a:gd name="T39" fmla="*/ 0 h 17"/>
              <a:gd name="T40" fmla="*/ 3 w 11"/>
              <a:gd name="T41" fmla="*/ 9 h 17"/>
              <a:gd name="T42" fmla="*/ 3 w 11"/>
              <a:gd name="T43" fmla="*/ 9 h 17"/>
              <a:gd name="T44" fmla="*/ 4 w 11"/>
              <a:gd name="T45" fmla="*/ 9 h 17"/>
              <a:gd name="T46" fmla="*/ 4 w 11"/>
              <a:gd name="T47" fmla="*/ 9 h 17"/>
              <a:gd name="T48" fmla="*/ 7 w 11"/>
              <a:gd name="T49" fmla="*/ 8 h 17"/>
              <a:gd name="T50" fmla="*/ 8 w 11"/>
              <a:gd name="T51" fmla="*/ 5 h 17"/>
              <a:gd name="T52" fmla="*/ 8 w 11"/>
              <a:gd name="T53" fmla="*/ 5 h 17"/>
              <a:gd name="T54" fmla="*/ 7 w 11"/>
              <a:gd name="T55" fmla="*/ 2 h 17"/>
              <a:gd name="T56" fmla="*/ 4 w 11"/>
              <a:gd name="T57" fmla="*/ 1 h 17"/>
              <a:gd name="T58" fmla="*/ 4 w 11"/>
              <a:gd name="T59" fmla="*/ 1 h 17"/>
              <a:gd name="T60" fmla="*/ 3 w 11"/>
              <a:gd name="T61" fmla="*/ 2 h 17"/>
              <a:gd name="T62" fmla="*/ 3 w 11"/>
              <a:gd name="T6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10" y="1"/>
                </a:lnTo>
                <a:lnTo>
                  <a:pt x="10" y="1"/>
                </a:lnTo>
                <a:lnTo>
                  <a:pt x="11" y="2"/>
                </a:lnTo>
                <a:lnTo>
                  <a:pt x="11" y="5"/>
                </a:lnTo>
                <a:lnTo>
                  <a:pt x="11" y="5"/>
                </a:lnTo>
                <a:lnTo>
                  <a:pt x="11" y="8"/>
                </a:lnTo>
                <a:lnTo>
                  <a:pt x="10" y="9"/>
                </a:lnTo>
                <a:lnTo>
                  <a:pt x="10" y="9"/>
                </a:lnTo>
                <a:lnTo>
                  <a:pt x="7" y="10"/>
                </a:lnTo>
                <a:lnTo>
                  <a:pt x="4" y="10"/>
                </a:lnTo>
                <a:lnTo>
                  <a:pt x="4" y="10"/>
                </a:lnTo>
                <a:lnTo>
                  <a:pt x="3" y="10"/>
                </a:lnTo>
                <a:lnTo>
                  <a:pt x="3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3" y="9"/>
                </a:moveTo>
                <a:lnTo>
                  <a:pt x="3" y="9"/>
                </a:lnTo>
                <a:lnTo>
                  <a:pt x="4" y="9"/>
                </a:lnTo>
                <a:lnTo>
                  <a:pt x="4" y="9"/>
                </a:lnTo>
                <a:lnTo>
                  <a:pt x="7" y="8"/>
                </a:lnTo>
                <a:lnTo>
                  <a:pt x="8" y="5"/>
                </a:lnTo>
                <a:lnTo>
                  <a:pt x="8" y="5"/>
                </a:lnTo>
                <a:lnTo>
                  <a:pt x="7" y="2"/>
                </a:lnTo>
                <a:lnTo>
                  <a:pt x="4" y="1"/>
                </a:lnTo>
                <a:lnTo>
                  <a:pt x="4" y="1"/>
                </a:lnTo>
                <a:lnTo>
                  <a:pt x="3" y="2"/>
                </a:lnTo>
                <a:lnTo>
                  <a:pt x="3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1873"/>
          <p:cNvSpPr>
            <a:spLocks noEditPoints="1"/>
          </p:cNvSpPr>
          <p:nvPr/>
        </p:nvSpPr>
        <p:spPr bwMode="auto">
          <a:xfrm>
            <a:off x="2851454" y="3503018"/>
            <a:ext cx="16385" cy="17646"/>
          </a:xfrm>
          <a:custGeom>
            <a:avLst/>
            <a:gdLst>
              <a:gd name="T0" fmla="*/ 3 w 13"/>
              <a:gd name="T1" fmla="*/ 7 h 14"/>
              <a:gd name="T2" fmla="*/ 3 w 13"/>
              <a:gd name="T3" fmla="*/ 7 h 14"/>
              <a:gd name="T4" fmla="*/ 3 w 13"/>
              <a:gd name="T5" fmla="*/ 10 h 14"/>
              <a:gd name="T6" fmla="*/ 4 w 13"/>
              <a:gd name="T7" fmla="*/ 11 h 14"/>
              <a:gd name="T8" fmla="*/ 7 w 13"/>
              <a:gd name="T9" fmla="*/ 11 h 14"/>
              <a:gd name="T10" fmla="*/ 7 w 13"/>
              <a:gd name="T11" fmla="*/ 11 h 14"/>
              <a:gd name="T12" fmla="*/ 11 w 13"/>
              <a:gd name="T13" fmla="*/ 11 h 14"/>
              <a:gd name="T14" fmla="*/ 11 w 13"/>
              <a:gd name="T15" fmla="*/ 12 h 14"/>
              <a:gd name="T16" fmla="*/ 11 w 13"/>
              <a:gd name="T17" fmla="*/ 12 h 14"/>
              <a:gd name="T18" fmla="*/ 7 w 13"/>
              <a:gd name="T19" fmla="*/ 14 h 14"/>
              <a:gd name="T20" fmla="*/ 7 w 13"/>
              <a:gd name="T21" fmla="*/ 14 h 14"/>
              <a:gd name="T22" fmla="*/ 4 w 13"/>
              <a:gd name="T23" fmla="*/ 12 h 14"/>
              <a:gd name="T24" fmla="*/ 2 w 13"/>
              <a:gd name="T25" fmla="*/ 11 h 14"/>
              <a:gd name="T26" fmla="*/ 0 w 13"/>
              <a:gd name="T27" fmla="*/ 10 h 14"/>
              <a:gd name="T28" fmla="*/ 0 w 13"/>
              <a:gd name="T29" fmla="*/ 7 h 14"/>
              <a:gd name="T30" fmla="*/ 0 w 13"/>
              <a:gd name="T31" fmla="*/ 7 h 14"/>
              <a:gd name="T32" fmla="*/ 0 w 13"/>
              <a:gd name="T33" fmla="*/ 4 h 14"/>
              <a:gd name="T34" fmla="*/ 2 w 13"/>
              <a:gd name="T35" fmla="*/ 1 h 14"/>
              <a:gd name="T36" fmla="*/ 4 w 13"/>
              <a:gd name="T37" fmla="*/ 0 h 14"/>
              <a:gd name="T38" fmla="*/ 7 w 13"/>
              <a:gd name="T39" fmla="*/ 0 h 14"/>
              <a:gd name="T40" fmla="*/ 7 w 13"/>
              <a:gd name="T41" fmla="*/ 0 h 14"/>
              <a:gd name="T42" fmla="*/ 10 w 13"/>
              <a:gd name="T43" fmla="*/ 0 h 14"/>
              <a:gd name="T44" fmla="*/ 11 w 13"/>
              <a:gd name="T45" fmla="*/ 1 h 14"/>
              <a:gd name="T46" fmla="*/ 13 w 13"/>
              <a:gd name="T47" fmla="*/ 5 h 14"/>
              <a:gd name="T48" fmla="*/ 11 w 13"/>
              <a:gd name="T49" fmla="*/ 7 h 14"/>
              <a:gd name="T50" fmla="*/ 3 w 13"/>
              <a:gd name="T51" fmla="*/ 7 h 14"/>
              <a:gd name="T52" fmla="*/ 10 w 13"/>
              <a:gd name="T53" fmla="*/ 5 h 14"/>
              <a:gd name="T54" fmla="*/ 10 w 13"/>
              <a:gd name="T55" fmla="*/ 5 h 14"/>
              <a:gd name="T56" fmla="*/ 9 w 13"/>
              <a:gd name="T57" fmla="*/ 3 h 14"/>
              <a:gd name="T58" fmla="*/ 9 w 13"/>
              <a:gd name="T59" fmla="*/ 1 h 14"/>
              <a:gd name="T60" fmla="*/ 6 w 13"/>
              <a:gd name="T61" fmla="*/ 1 h 14"/>
              <a:gd name="T62" fmla="*/ 6 w 13"/>
              <a:gd name="T63" fmla="*/ 1 h 14"/>
              <a:gd name="T64" fmla="*/ 4 w 13"/>
              <a:gd name="T65" fmla="*/ 3 h 14"/>
              <a:gd name="T66" fmla="*/ 3 w 13"/>
              <a:gd name="T67" fmla="*/ 5 h 14"/>
              <a:gd name="T68" fmla="*/ 10 w 13"/>
              <a:gd name="T6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" h="14">
                <a:moveTo>
                  <a:pt x="3" y="7"/>
                </a:moveTo>
                <a:lnTo>
                  <a:pt x="3" y="7"/>
                </a:lnTo>
                <a:lnTo>
                  <a:pt x="3" y="10"/>
                </a:lnTo>
                <a:lnTo>
                  <a:pt x="4" y="11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2"/>
                </a:lnTo>
                <a:lnTo>
                  <a:pt x="11" y="12"/>
                </a:lnTo>
                <a:lnTo>
                  <a:pt x="7" y="14"/>
                </a:lnTo>
                <a:lnTo>
                  <a:pt x="7" y="14"/>
                </a:lnTo>
                <a:lnTo>
                  <a:pt x="4" y="12"/>
                </a:lnTo>
                <a:lnTo>
                  <a:pt x="2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1" y="1"/>
                </a:lnTo>
                <a:lnTo>
                  <a:pt x="13" y="5"/>
                </a:lnTo>
                <a:lnTo>
                  <a:pt x="11" y="7"/>
                </a:lnTo>
                <a:lnTo>
                  <a:pt x="3" y="7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9" y="3"/>
                </a:lnTo>
                <a:lnTo>
                  <a:pt x="9" y="1"/>
                </a:lnTo>
                <a:lnTo>
                  <a:pt x="6" y="1"/>
                </a:lnTo>
                <a:lnTo>
                  <a:pt x="6" y="1"/>
                </a:lnTo>
                <a:lnTo>
                  <a:pt x="4" y="3"/>
                </a:lnTo>
                <a:lnTo>
                  <a:pt x="3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1874"/>
          <p:cNvSpPr>
            <a:spLocks noChangeArrowheads="1"/>
          </p:cNvSpPr>
          <p:nvPr/>
        </p:nvSpPr>
        <p:spPr bwMode="auto">
          <a:xfrm>
            <a:off x="2870360" y="3494195"/>
            <a:ext cx="252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1875"/>
          <p:cNvSpPr>
            <a:spLocks noChangeArrowheads="1"/>
          </p:cNvSpPr>
          <p:nvPr/>
        </p:nvSpPr>
        <p:spPr bwMode="auto">
          <a:xfrm>
            <a:off x="2877922" y="3494195"/>
            <a:ext cx="252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8" name="Freeform 1876"/>
          <p:cNvSpPr>
            <a:spLocks noEditPoints="1"/>
          </p:cNvSpPr>
          <p:nvPr/>
        </p:nvSpPr>
        <p:spPr bwMode="auto">
          <a:xfrm>
            <a:off x="2884224" y="3503018"/>
            <a:ext cx="15125" cy="17646"/>
          </a:xfrm>
          <a:custGeom>
            <a:avLst/>
            <a:gdLst>
              <a:gd name="T0" fmla="*/ 3 w 12"/>
              <a:gd name="T1" fmla="*/ 7 h 14"/>
              <a:gd name="T2" fmla="*/ 3 w 12"/>
              <a:gd name="T3" fmla="*/ 7 h 14"/>
              <a:gd name="T4" fmla="*/ 3 w 12"/>
              <a:gd name="T5" fmla="*/ 10 h 14"/>
              <a:gd name="T6" fmla="*/ 4 w 12"/>
              <a:gd name="T7" fmla="*/ 11 h 14"/>
              <a:gd name="T8" fmla="*/ 7 w 12"/>
              <a:gd name="T9" fmla="*/ 11 h 14"/>
              <a:gd name="T10" fmla="*/ 7 w 12"/>
              <a:gd name="T11" fmla="*/ 11 h 14"/>
              <a:gd name="T12" fmla="*/ 11 w 12"/>
              <a:gd name="T13" fmla="*/ 11 h 14"/>
              <a:gd name="T14" fmla="*/ 11 w 12"/>
              <a:gd name="T15" fmla="*/ 12 h 14"/>
              <a:gd name="T16" fmla="*/ 11 w 12"/>
              <a:gd name="T17" fmla="*/ 12 h 14"/>
              <a:gd name="T18" fmla="*/ 7 w 12"/>
              <a:gd name="T19" fmla="*/ 14 h 14"/>
              <a:gd name="T20" fmla="*/ 7 w 12"/>
              <a:gd name="T21" fmla="*/ 14 h 14"/>
              <a:gd name="T22" fmla="*/ 4 w 12"/>
              <a:gd name="T23" fmla="*/ 12 h 14"/>
              <a:gd name="T24" fmla="*/ 3 w 12"/>
              <a:gd name="T25" fmla="*/ 11 h 14"/>
              <a:gd name="T26" fmla="*/ 1 w 12"/>
              <a:gd name="T27" fmla="*/ 10 h 14"/>
              <a:gd name="T28" fmla="*/ 0 w 12"/>
              <a:gd name="T29" fmla="*/ 7 h 14"/>
              <a:gd name="T30" fmla="*/ 0 w 12"/>
              <a:gd name="T31" fmla="*/ 7 h 14"/>
              <a:gd name="T32" fmla="*/ 1 w 12"/>
              <a:gd name="T33" fmla="*/ 4 h 14"/>
              <a:gd name="T34" fmla="*/ 3 w 12"/>
              <a:gd name="T35" fmla="*/ 1 h 14"/>
              <a:gd name="T36" fmla="*/ 4 w 12"/>
              <a:gd name="T37" fmla="*/ 0 h 14"/>
              <a:gd name="T38" fmla="*/ 7 w 12"/>
              <a:gd name="T39" fmla="*/ 0 h 14"/>
              <a:gd name="T40" fmla="*/ 7 w 12"/>
              <a:gd name="T41" fmla="*/ 0 h 14"/>
              <a:gd name="T42" fmla="*/ 10 w 12"/>
              <a:gd name="T43" fmla="*/ 0 h 14"/>
              <a:gd name="T44" fmla="*/ 11 w 12"/>
              <a:gd name="T45" fmla="*/ 1 h 14"/>
              <a:gd name="T46" fmla="*/ 12 w 12"/>
              <a:gd name="T47" fmla="*/ 5 h 14"/>
              <a:gd name="T48" fmla="*/ 12 w 12"/>
              <a:gd name="T49" fmla="*/ 7 h 14"/>
              <a:gd name="T50" fmla="*/ 3 w 12"/>
              <a:gd name="T51" fmla="*/ 7 h 14"/>
              <a:gd name="T52" fmla="*/ 10 w 12"/>
              <a:gd name="T53" fmla="*/ 5 h 14"/>
              <a:gd name="T54" fmla="*/ 10 w 12"/>
              <a:gd name="T55" fmla="*/ 5 h 14"/>
              <a:gd name="T56" fmla="*/ 10 w 12"/>
              <a:gd name="T57" fmla="*/ 3 h 14"/>
              <a:gd name="T58" fmla="*/ 8 w 12"/>
              <a:gd name="T59" fmla="*/ 1 h 14"/>
              <a:gd name="T60" fmla="*/ 7 w 12"/>
              <a:gd name="T61" fmla="*/ 1 h 14"/>
              <a:gd name="T62" fmla="*/ 7 w 12"/>
              <a:gd name="T63" fmla="*/ 1 h 14"/>
              <a:gd name="T64" fmla="*/ 4 w 12"/>
              <a:gd name="T65" fmla="*/ 3 h 14"/>
              <a:gd name="T66" fmla="*/ 3 w 12"/>
              <a:gd name="T67" fmla="*/ 5 h 14"/>
              <a:gd name="T68" fmla="*/ 10 w 12"/>
              <a:gd name="T6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4">
                <a:moveTo>
                  <a:pt x="3" y="7"/>
                </a:moveTo>
                <a:lnTo>
                  <a:pt x="3" y="7"/>
                </a:lnTo>
                <a:lnTo>
                  <a:pt x="3" y="10"/>
                </a:lnTo>
                <a:lnTo>
                  <a:pt x="4" y="11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2"/>
                </a:lnTo>
                <a:lnTo>
                  <a:pt x="11" y="12"/>
                </a:lnTo>
                <a:lnTo>
                  <a:pt x="7" y="14"/>
                </a:lnTo>
                <a:lnTo>
                  <a:pt x="7" y="14"/>
                </a:lnTo>
                <a:lnTo>
                  <a:pt x="4" y="12"/>
                </a:lnTo>
                <a:lnTo>
                  <a:pt x="3" y="11"/>
                </a:lnTo>
                <a:lnTo>
                  <a:pt x="1" y="10"/>
                </a:lnTo>
                <a:lnTo>
                  <a:pt x="0" y="7"/>
                </a:lnTo>
                <a:lnTo>
                  <a:pt x="0" y="7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1" y="1"/>
                </a:lnTo>
                <a:lnTo>
                  <a:pt x="12" y="5"/>
                </a:lnTo>
                <a:lnTo>
                  <a:pt x="12" y="7"/>
                </a:lnTo>
                <a:lnTo>
                  <a:pt x="3" y="7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10" y="3"/>
                </a:lnTo>
                <a:lnTo>
                  <a:pt x="8" y="1"/>
                </a:lnTo>
                <a:lnTo>
                  <a:pt x="7" y="1"/>
                </a:lnTo>
                <a:lnTo>
                  <a:pt x="7" y="1"/>
                </a:lnTo>
                <a:lnTo>
                  <a:pt x="4" y="3"/>
                </a:lnTo>
                <a:lnTo>
                  <a:pt x="3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9" name="Freeform 1877"/>
          <p:cNvSpPr/>
          <p:nvPr/>
        </p:nvSpPr>
        <p:spPr bwMode="auto">
          <a:xfrm>
            <a:off x="2903130" y="3503018"/>
            <a:ext cx="13864" cy="15125"/>
          </a:xfrm>
          <a:custGeom>
            <a:avLst/>
            <a:gdLst>
              <a:gd name="T0" fmla="*/ 0 w 11"/>
              <a:gd name="T1" fmla="*/ 4 h 12"/>
              <a:gd name="T2" fmla="*/ 0 w 11"/>
              <a:gd name="T3" fmla="*/ 4 h 12"/>
              <a:gd name="T4" fmla="*/ 0 w 11"/>
              <a:gd name="T5" fmla="*/ 0 h 12"/>
              <a:gd name="T6" fmla="*/ 1 w 11"/>
              <a:gd name="T7" fmla="*/ 0 h 12"/>
              <a:gd name="T8" fmla="*/ 3 w 11"/>
              <a:gd name="T9" fmla="*/ 3 h 12"/>
              <a:gd name="T10" fmla="*/ 3 w 11"/>
              <a:gd name="T11" fmla="*/ 3 h 12"/>
              <a:gd name="T12" fmla="*/ 3 w 11"/>
              <a:gd name="T13" fmla="*/ 3 h 12"/>
              <a:gd name="T14" fmla="*/ 4 w 11"/>
              <a:gd name="T15" fmla="*/ 0 h 12"/>
              <a:gd name="T16" fmla="*/ 7 w 11"/>
              <a:gd name="T17" fmla="*/ 0 h 12"/>
              <a:gd name="T18" fmla="*/ 7 w 11"/>
              <a:gd name="T19" fmla="*/ 0 h 12"/>
              <a:gd name="T20" fmla="*/ 9 w 11"/>
              <a:gd name="T21" fmla="*/ 1 h 12"/>
              <a:gd name="T22" fmla="*/ 11 w 11"/>
              <a:gd name="T23" fmla="*/ 3 h 12"/>
              <a:gd name="T24" fmla="*/ 11 w 11"/>
              <a:gd name="T25" fmla="*/ 5 h 12"/>
              <a:gd name="T26" fmla="*/ 11 w 11"/>
              <a:gd name="T27" fmla="*/ 12 h 12"/>
              <a:gd name="T28" fmla="*/ 8 w 11"/>
              <a:gd name="T29" fmla="*/ 12 h 12"/>
              <a:gd name="T30" fmla="*/ 8 w 11"/>
              <a:gd name="T31" fmla="*/ 5 h 12"/>
              <a:gd name="T32" fmla="*/ 8 w 11"/>
              <a:gd name="T33" fmla="*/ 5 h 12"/>
              <a:gd name="T34" fmla="*/ 8 w 11"/>
              <a:gd name="T35" fmla="*/ 3 h 12"/>
              <a:gd name="T36" fmla="*/ 5 w 11"/>
              <a:gd name="T37" fmla="*/ 1 h 12"/>
              <a:gd name="T38" fmla="*/ 5 w 11"/>
              <a:gd name="T39" fmla="*/ 1 h 12"/>
              <a:gd name="T40" fmla="*/ 4 w 11"/>
              <a:gd name="T41" fmla="*/ 3 h 12"/>
              <a:gd name="T42" fmla="*/ 3 w 11"/>
              <a:gd name="T43" fmla="*/ 4 h 12"/>
              <a:gd name="T44" fmla="*/ 3 w 11"/>
              <a:gd name="T45" fmla="*/ 5 h 12"/>
              <a:gd name="T46" fmla="*/ 3 w 11"/>
              <a:gd name="T47" fmla="*/ 12 h 12"/>
              <a:gd name="T48" fmla="*/ 0 w 11"/>
              <a:gd name="T49" fmla="*/ 12 h 12"/>
              <a:gd name="T50" fmla="*/ 0 w 11"/>
              <a:gd name="T5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1"/>
                </a:lnTo>
                <a:lnTo>
                  <a:pt x="11" y="3"/>
                </a:lnTo>
                <a:lnTo>
                  <a:pt x="11" y="5"/>
                </a:lnTo>
                <a:lnTo>
                  <a:pt x="11" y="12"/>
                </a:lnTo>
                <a:lnTo>
                  <a:pt x="8" y="12"/>
                </a:lnTo>
                <a:lnTo>
                  <a:pt x="8" y="5"/>
                </a:lnTo>
                <a:lnTo>
                  <a:pt x="8" y="5"/>
                </a:lnTo>
                <a:lnTo>
                  <a:pt x="8" y="3"/>
                </a:lnTo>
                <a:lnTo>
                  <a:pt x="5" y="1"/>
                </a:lnTo>
                <a:lnTo>
                  <a:pt x="5" y="1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Freeform 1878"/>
          <p:cNvSpPr/>
          <p:nvPr/>
        </p:nvSpPr>
        <p:spPr bwMode="auto">
          <a:xfrm>
            <a:off x="2919515" y="3497976"/>
            <a:ext cx="8823" cy="22687"/>
          </a:xfrm>
          <a:custGeom>
            <a:avLst/>
            <a:gdLst>
              <a:gd name="T0" fmla="*/ 4 w 7"/>
              <a:gd name="T1" fmla="*/ 0 h 18"/>
              <a:gd name="T2" fmla="*/ 4 w 7"/>
              <a:gd name="T3" fmla="*/ 4 h 18"/>
              <a:gd name="T4" fmla="*/ 7 w 7"/>
              <a:gd name="T5" fmla="*/ 4 h 18"/>
              <a:gd name="T6" fmla="*/ 7 w 7"/>
              <a:gd name="T7" fmla="*/ 5 h 18"/>
              <a:gd name="T8" fmla="*/ 4 w 7"/>
              <a:gd name="T9" fmla="*/ 5 h 18"/>
              <a:gd name="T10" fmla="*/ 4 w 7"/>
              <a:gd name="T11" fmla="*/ 12 h 18"/>
              <a:gd name="T12" fmla="*/ 4 w 7"/>
              <a:gd name="T13" fmla="*/ 12 h 18"/>
              <a:gd name="T14" fmla="*/ 4 w 7"/>
              <a:gd name="T15" fmla="*/ 15 h 18"/>
              <a:gd name="T16" fmla="*/ 6 w 7"/>
              <a:gd name="T17" fmla="*/ 15 h 18"/>
              <a:gd name="T18" fmla="*/ 6 w 7"/>
              <a:gd name="T19" fmla="*/ 15 h 18"/>
              <a:gd name="T20" fmla="*/ 7 w 7"/>
              <a:gd name="T21" fmla="*/ 15 h 18"/>
              <a:gd name="T22" fmla="*/ 7 w 7"/>
              <a:gd name="T23" fmla="*/ 16 h 18"/>
              <a:gd name="T24" fmla="*/ 7 w 7"/>
              <a:gd name="T25" fmla="*/ 16 h 18"/>
              <a:gd name="T26" fmla="*/ 6 w 7"/>
              <a:gd name="T27" fmla="*/ 18 h 18"/>
              <a:gd name="T28" fmla="*/ 6 w 7"/>
              <a:gd name="T29" fmla="*/ 18 h 18"/>
              <a:gd name="T30" fmla="*/ 3 w 7"/>
              <a:gd name="T31" fmla="*/ 16 h 18"/>
              <a:gd name="T32" fmla="*/ 3 w 7"/>
              <a:gd name="T33" fmla="*/ 16 h 18"/>
              <a:gd name="T34" fmla="*/ 2 w 7"/>
              <a:gd name="T35" fmla="*/ 12 h 18"/>
              <a:gd name="T36" fmla="*/ 2 w 7"/>
              <a:gd name="T37" fmla="*/ 5 h 18"/>
              <a:gd name="T38" fmla="*/ 0 w 7"/>
              <a:gd name="T39" fmla="*/ 5 h 18"/>
              <a:gd name="T40" fmla="*/ 0 w 7"/>
              <a:gd name="T41" fmla="*/ 4 h 18"/>
              <a:gd name="T42" fmla="*/ 2 w 7"/>
              <a:gd name="T43" fmla="*/ 4 h 18"/>
              <a:gd name="T44" fmla="*/ 2 w 7"/>
              <a:gd name="T45" fmla="*/ 1 h 18"/>
              <a:gd name="T46" fmla="*/ 4 w 7"/>
              <a:gd name="T4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18">
                <a:moveTo>
                  <a:pt x="4" y="0"/>
                </a:moveTo>
                <a:lnTo>
                  <a:pt x="4" y="4"/>
                </a:lnTo>
                <a:lnTo>
                  <a:pt x="7" y="4"/>
                </a:lnTo>
                <a:lnTo>
                  <a:pt x="7" y="5"/>
                </a:lnTo>
                <a:lnTo>
                  <a:pt x="4" y="5"/>
                </a:lnTo>
                <a:lnTo>
                  <a:pt x="4" y="12"/>
                </a:lnTo>
                <a:lnTo>
                  <a:pt x="4" y="12"/>
                </a:lnTo>
                <a:lnTo>
                  <a:pt x="4" y="15"/>
                </a:lnTo>
                <a:lnTo>
                  <a:pt x="6" y="15"/>
                </a:lnTo>
                <a:lnTo>
                  <a:pt x="6" y="15"/>
                </a:lnTo>
                <a:lnTo>
                  <a:pt x="7" y="15"/>
                </a:lnTo>
                <a:lnTo>
                  <a:pt x="7" y="16"/>
                </a:lnTo>
                <a:lnTo>
                  <a:pt x="7" y="16"/>
                </a:lnTo>
                <a:lnTo>
                  <a:pt x="6" y="18"/>
                </a:lnTo>
                <a:lnTo>
                  <a:pt x="6" y="18"/>
                </a:lnTo>
                <a:lnTo>
                  <a:pt x="3" y="16"/>
                </a:lnTo>
                <a:lnTo>
                  <a:pt x="3" y="16"/>
                </a:lnTo>
                <a:lnTo>
                  <a:pt x="2" y="12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2" y="4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Freeform 1879"/>
          <p:cNvSpPr>
            <a:spLocks noEditPoints="1"/>
          </p:cNvSpPr>
          <p:nvPr/>
        </p:nvSpPr>
        <p:spPr bwMode="auto">
          <a:xfrm>
            <a:off x="2932119" y="3503018"/>
            <a:ext cx="13864" cy="17646"/>
          </a:xfrm>
          <a:custGeom>
            <a:avLst/>
            <a:gdLst>
              <a:gd name="T0" fmla="*/ 1 w 11"/>
              <a:gd name="T1" fmla="*/ 7 h 14"/>
              <a:gd name="T2" fmla="*/ 1 w 11"/>
              <a:gd name="T3" fmla="*/ 7 h 14"/>
              <a:gd name="T4" fmla="*/ 3 w 11"/>
              <a:gd name="T5" fmla="*/ 10 h 14"/>
              <a:gd name="T6" fmla="*/ 3 w 11"/>
              <a:gd name="T7" fmla="*/ 11 h 14"/>
              <a:gd name="T8" fmla="*/ 7 w 11"/>
              <a:gd name="T9" fmla="*/ 11 h 14"/>
              <a:gd name="T10" fmla="*/ 7 w 11"/>
              <a:gd name="T11" fmla="*/ 11 h 14"/>
              <a:gd name="T12" fmla="*/ 9 w 11"/>
              <a:gd name="T13" fmla="*/ 11 h 14"/>
              <a:gd name="T14" fmla="*/ 11 w 11"/>
              <a:gd name="T15" fmla="*/ 12 h 14"/>
              <a:gd name="T16" fmla="*/ 11 w 11"/>
              <a:gd name="T17" fmla="*/ 12 h 14"/>
              <a:gd name="T18" fmla="*/ 5 w 11"/>
              <a:gd name="T19" fmla="*/ 14 h 14"/>
              <a:gd name="T20" fmla="*/ 5 w 11"/>
              <a:gd name="T21" fmla="*/ 14 h 14"/>
              <a:gd name="T22" fmla="*/ 3 w 11"/>
              <a:gd name="T23" fmla="*/ 12 h 14"/>
              <a:gd name="T24" fmla="*/ 1 w 11"/>
              <a:gd name="T25" fmla="*/ 11 h 14"/>
              <a:gd name="T26" fmla="*/ 0 w 11"/>
              <a:gd name="T27" fmla="*/ 10 h 14"/>
              <a:gd name="T28" fmla="*/ 0 w 11"/>
              <a:gd name="T29" fmla="*/ 7 h 14"/>
              <a:gd name="T30" fmla="*/ 0 w 11"/>
              <a:gd name="T31" fmla="*/ 7 h 14"/>
              <a:gd name="T32" fmla="*/ 0 w 11"/>
              <a:gd name="T33" fmla="*/ 4 h 14"/>
              <a:gd name="T34" fmla="*/ 1 w 11"/>
              <a:gd name="T35" fmla="*/ 1 h 14"/>
              <a:gd name="T36" fmla="*/ 3 w 11"/>
              <a:gd name="T37" fmla="*/ 0 h 14"/>
              <a:gd name="T38" fmla="*/ 5 w 11"/>
              <a:gd name="T39" fmla="*/ 0 h 14"/>
              <a:gd name="T40" fmla="*/ 5 w 11"/>
              <a:gd name="T41" fmla="*/ 0 h 14"/>
              <a:gd name="T42" fmla="*/ 8 w 11"/>
              <a:gd name="T43" fmla="*/ 0 h 14"/>
              <a:gd name="T44" fmla="*/ 9 w 11"/>
              <a:gd name="T45" fmla="*/ 1 h 14"/>
              <a:gd name="T46" fmla="*/ 11 w 11"/>
              <a:gd name="T47" fmla="*/ 5 h 14"/>
              <a:gd name="T48" fmla="*/ 11 w 11"/>
              <a:gd name="T49" fmla="*/ 7 h 14"/>
              <a:gd name="T50" fmla="*/ 1 w 11"/>
              <a:gd name="T51" fmla="*/ 7 h 14"/>
              <a:gd name="T52" fmla="*/ 8 w 11"/>
              <a:gd name="T53" fmla="*/ 5 h 14"/>
              <a:gd name="T54" fmla="*/ 8 w 11"/>
              <a:gd name="T55" fmla="*/ 5 h 14"/>
              <a:gd name="T56" fmla="*/ 8 w 11"/>
              <a:gd name="T57" fmla="*/ 3 h 14"/>
              <a:gd name="T58" fmla="*/ 7 w 11"/>
              <a:gd name="T59" fmla="*/ 1 h 14"/>
              <a:gd name="T60" fmla="*/ 5 w 11"/>
              <a:gd name="T61" fmla="*/ 1 h 14"/>
              <a:gd name="T62" fmla="*/ 5 w 11"/>
              <a:gd name="T63" fmla="*/ 1 h 14"/>
              <a:gd name="T64" fmla="*/ 3 w 11"/>
              <a:gd name="T65" fmla="*/ 3 h 14"/>
              <a:gd name="T66" fmla="*/ 1 w 11"/>
              <a:gd name="T67" fmla="*/ 5 h 14"/>
              <a:gd name="T68" fmla="*/ 8 w 11"/>
              <a:gd name="T6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4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3" y="11"/>
                </a:lnTo>
                <a:lnTo>
                  <a:pt x="7" y="11"/>
                </a:lnTo>
                <a:lnTo>
                  <a:pt x="7" y="11"/>
                </a:lnTo>
                <a:lnTo>
                  <a:pt x="9" y="11"/>
                </a:lnTo>
                <a:lnTo>
                  <a:pt x="11" y="12"/>
                </a:lnTo>
                <a:lnTo>
                  <a:pt x="11" y="12"/>
                </a:lnTo>
                <a:lnTo>
                  <a:pt x="5" y="14"/>
                </a:lnTo>
                <a:lnTo>
                  <a:pt x="5" y="14"/>
                </a:lnTo>
                <a:lnTo>
                  <a:pt x="3" y="12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9" y="1"/>
                </a:lnTo>
                <a:lnTo>
                  <a:pt x="11" y="5"/>
                </a:lnTo>
                <a:lnTo>
                  <a:pt x="11" y="7"/>
                </a:lnTo>
                <a:lnTo>
                  <a:pt x="1" y="7"/>
                </a:lnTo>
                <a:close/>
                <a:moveTo>
                  <a:pt x="8" y="5"/>
                </a:moveTo>
                <a:lnTo>
                  <a:pt x="8" y="5"/>
                </a:lnTo>
                <a:lnTo>
                  <a:pt x="8" y="3"/>
                </a:lnTo>
                <a:lnTo>
                  <a:pt x="7" y="1"/>
                </a:lnTo>
                <a:lnTo>
                  <a:pt x="5" y="1"/>
                </a:lnTo>
                <a:lnTo>
                  <a:pt x="5" y="1"/>
                </a:lnTo>
                <a:lnTo>
                  <a:pt x="3" y="3"/>
                </a:lnTo>
                <a:lnTo>
                  <a:pt x="1" y="5"/>
                </a:lnTo>
                <a:lnTo>
                  <a:pt x="8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Freeform 1880"/>
          <p:cNvSpPr/>
          <p:nvPr/>
        </p:nvSpPr>
        <p:spPr bwMode="auto">
          <a:xfrm>
            <a:off x="2948504" y="3503018"/>
            <a:ext cx="10083" cy="17646"/>
          </a:xfrm>
          <a:custGeom>
            <a:avLst/>
            <a:gdLst>
              <a:gd name="T0" fmla="*/ 0 w 8"/>
              <a:gd name="T1" fmla="*/ 11 h 14"/>
              <a:gd name="T2" fmla="*/ 0 w 8"/>
              <a:gd name="T3" fmla="*/ 11 h 14"/>
              <a:gd name="T4" fmla="*/ 3 w 8"/>
              <a:gd name="T5" fmla="*/ 11 h 14"/>
              <a:gd name="T6" fmla="*/ 3 w 8"/>
              <a:gd name="T7" fmla="*/ 11 h 14"/>
              <a:gd name="T8" fmla="*/ 6 w 8"/>
              <a:gd name="T9" fmla="*/ 11 h 14"/>
              <a:gd name="T10" fmla="*/ 6 w 8"/>
              <a:gd name="T11" fmla="*/ 10 h 14"/>
              <a:gd name="T12" fmla="*/ 6 w 8"/>
              <a:gd name="T13" fmla="*/ 10 h 14"/>
              <a:gd name="T14" fmla="*/ 6 w 8"/>
              <a:gd name="T15" fmla="*/ 8 h 14"/>
              <a:gd name="T16" fmla="*/ 3 w 8"/>
              <a:gd name="T17" fmla="*/ 7 h 14"/>
              <a:gd name="T18" fmla="*/ 3 w 8"/>
              <a:gd name="T19" fmla="*/ 7 h 14"/>
              <a:gd name="T20" fmla="*/ 0 w 8"/>
              <a:gd name="T21" fmla="*/ 5 h 14"/>
              <a:gd name="T22" fmla="*/ 0 w 8"/>
              <a:gd name="T23" fmla="*/ 4 h 14"/>
              <a:gd name="T24" fmla="*/ 0 w 8"/>
              <a:gd name="T25" fmla="*/ 4 h 14"/>
              <a:gd name="T26" fmla="*/ 2 w 8"/>
              <a:gd name="T27" fmla="*/ 1 h 14"/>
              <a:gd name="T28" fmla="*/ 4 w 8"/>
              <a:gd name="T29" fmla="*/ 0 h 14"/>
              <a:gd name="T30" fmla="*/ 4 w 8"/>
              <a:gd name="T31" fmla="*/ 0 h 14"/>
              <a:gd name="T32" fmla="*/ 7 w 8"/>
              <a:gd name="T33" fmla="*/ 0 h 14"/>
              <a:gd name="T34" fmla="*/ 7 w 8"/>
              <a:gd name="T35" fmla="*/ 3 h 14"/>
              <a:gd name="T36" fmla="*/ 7 w 8"/>
              <a:gd name="T37" fmla="*/ 3 h 14"/>
              <a:gd name="T38" fmla="*/ 4 w 8"/>
              <a:gd name="T39" fmla="*/ 1 h 14"/>
              <a:gd name="T40" fmla="*/ 4 w 8"/>
              <a:gd name="T41" fmla="*/ 1 h 14"/>
              <a:gd name="T42" fmla="*/ 3 w 8"/>
              <a:gd name="T43" fmla="*/ 1 h 14"/>
              <a:gd name="T44" fmla="*/ 2 w 8"/>
              <a:gd name="T45" fmla="*/ 3 h 14"/>
              <a:gd name="T46" fmla="*/ 2 w 8"/>
              <a:gd name="T47" fmla="*/ 3 h 14"/>
              <a:gd name="T48" fmla="*/ 3 w 8"/>
              <a:gd name="T49" fmla="*/ 4 h 14"/>
              <a:gd name="T50" fmla="*/ 4 w 8"/>
              <a:gd name="T51" fmla="*/ 5 h 14"/>
              <a:gd name="T52" fmla="*/ 4 w 8"/>
              <a:gd name="T53" fmla="*/ 5 h 14"/>
              <a:gd name="T54" fmla="*/ 7 w 8"/>
              <a:gd name="T55" fmla="*/ 7 h 14"/>
              <a:gd name="T56" fmla="*/ 8 w 8"/>
              <a:gd name="T57" fmla="*/ 10 h 14"/>
              <a:gd name="T58" fmla="*/ 8 w 8"/>
              <a:gd name="T59" fmla="*/ 10 h 14"/>
              <a:gd name="T60" fmla="*/ 7 w 8"/>
              <a:gd name="T61" fmla="*/ 12 h 14"/>
              <a:gd name="T62" fmla="*/ 3 w 8"/>
              <a:gd name="T63" fmla="*/ 14 h 14"/>
              <a:gd name="T64" fmla="*/ 3 w 8"/>
              <a:gd name="T65" fmla="*/ 14 h 14"/>
              <a:gd name="T66" fmla="*/ 0 w 8"/>
              <a:gd name="T67" fmla="*/ 12 h 14"/>
              <a:gd name="T68" fmla="*/ 0 w 8"/>
              <a:gd name="T6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" h="14">
                <a:moveTo>
                  <a:pt x="0" y="11"/>
                </a:moveTo>
                <a:lnTo>
                  <a:pt x="0" y="11"/>
                </a:lnTo>
                <a:lnTo>
                  <a:pt x="3" y="11"/>
                </a:lnTo>
                <a:lnTo>
                  <a:pt x="3" y="11"/>
                </a:lnTo>
                <a:lnTo>
                  <a:pt x="6" y="11"/>
                </a:lnTo>
                <a:lnTo>
                  <a:pt x="6" y="10"/>
                </a:lnTo>
                <a:lnTo>
                  <a:pt x="6" y="10"/>
                </a:lnTo>
                <a:lnTo>
                  <a:pt x="6" y="8"/>
                </a:lnTo>
                <a:lnTo>
                  <a:pt x="3" y="7"/>
                </a:lnTo>
                <a:lnTo>
                  <a:pt x="3" y="7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3"/>
                </a:lnTo>
                <a:lnTo>
                  <a:pt x="7" y="3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3" y="4"/>
                </a:lnTo>
                <a:lnTo>
                  <a:pt x="4" y="5"/>
                </a:lnTo>
                <a:lnTo>
                  <a:pt x="4" y="5"/>
                </a:lnTo>
                <a:lnTo>
                  <a:pt x="7" y="7"/>
                </a:lnTo>
                <a:lnTo>
                  <a:pt x="8" y="10"/>
                </a:lnTo>
                <a:lnTo>
                  <a:pt x="8" y="10"/>
                </a:lnTo>
                <a:lnTo>
                  <a:pt x="7" y="12"/>
                </a:lnTo>
                <a:lnTo>
                  <a:pt x="3" y="14"/>
                </a:lnTo>
                <a:lnTo>
                  <a:pt x="3" y="14"/>
                </a:lnTo>
                <a:lnTo>
                  <a:pt x="0" y="12"/>
                </a:lnTo>
                <a:lnTo>
                  <a:pt x="0" y="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Freeform 1881"/>
          <p:cNvSpPr>
            <a:spLocks noEditPoints="1"/>
          </p:cNvSpPr>
          <p:nvPr/>
        </p:nvSpPr>
        <p:spPr bwMode="auto">
          <a:xfrm>
            <a:off x="2961108" y="3503018"/>
            <a:ext cx="15125" cy="22687"/>
          </a:xfrm>
          <a:custGeom>
            <a:avLst/>
            <a:gdLst>
              <a:gd name="T0" fmla="*/ 11 w 12"/>
              <a:gd name="T1" fmla="*/ 11 h 18"/>
              <a:gd name="T2" fmla="*/ 11 w 12"/>
              <a:gd name="T3" fmla="*/ 11 h 18"/>
              <a:gd name="T4" fmla="*/ 11 w 12"/>
              <a:gd name="T5" fmla="*/ 11 h 18"/>
              <a:gd name="T6" fmla="*/ 8 w 12"/>
              <a:gd name="T7" fmla="*/ 12 h 18"/>
              <a:gd name="T8" fmla="*/ 5 w 12"/>
              <a:gd name="T9" fmla="*/ 14 h 18"/>
              <a:gd name="T10" fmla="*/ 5 w 12"/>
              <a:gd name="T11" fmla="*/ 14 h 18"/>
              <a:gd name="T12" fmla="*/ 4 w 12"/>
              <a:gd name="T13" fmla="*/ 12 h 18"/>
              <a:gd name="T14" fmla="*/ 3 w 12"/>
              <a:gd name="T15" fmla="*/ 11 h 18"/>
              <a:gd name="T16" fmla="*/ 1 w 12"/>
              <a:gd name="T17" fmla="*/ 10 h 18"/>
              <a:gd name="T18" fmla="*/ 0 w 12"/>
              <a:gd name="T19" fmla="*/ 7 h 18"/>
              <a:gd name="T20" fmla="*/ 0 w 12"/>
              <a:gd name="T21" fmla="*/ 7 h 18"/>
              <a:gd name="T22" fmla="*/ 1 w 12"/>
              <a:gd name="T23" fmla="*/ 4 h 18"/>
              <a:gd name="T24" fmla="*/ 3 w 12"/>
              <a:gd name="T25" fmla="*/ 1 h 18"/>
              <a:gd name="T26" fmla="*/ 4 w 12"/>
              <a:gd name="T27" fmla="*/ 0 h 18"/>
              <a:gd name="T28" fmla="*/ 7 w 12"/>
              <a:gd name="T29" fmla="*/ 0 h 18"/>
              <a:gd name="T30" fmla="*/ 7 w 12"/>
              <a:gd name="T31" fmla="*/ 0 h 18"/>
              <a:gd name="T32" fmla="*/ 9 w 12"/>
              <a:gd name="T33" fmla="*/ 0 h 18"/>
              <a:gd name="T34" fmla="*/ 11 w 12"/>
              <a:gd name="T35" fmla="*/ 1 h 18"/>
              <a:gd name="T36" fmla="*/ 11 w 12"/>
              <a:gd name="T37" fmla="*/ 1 h 18"/>
              <a:gd name="T38" fmla="*/ 11 w 12"/>
              <a:gd name="T39" fmla="*/ 0 h 18"/>
              <a:gd name="T40" fmla="*/ 12 w 12"/>
              <a:gd name="T41" fmla="*/ 0 h 18"/>
              <a:gd name="T42" fmla="*/ 12 w 12"/>
              <a:gd name="T43" fmla="*/ 0 h 18"/>
              <a:gd name="T44" fmla="*/ 12 w 12"/>
              <a:gd name="T45" fmla="*/ 4 h 18"/>
              <a:gd name="T46" fmla="*/ 12 w 12"/>
              <a:gd name="T47" fmla="*/ 18 h 18"/>
              <a:gd name="T48" fmla="*/ 11 w 12"/>
              <a:gd name="T49" fmla="*/ 18 h 18"/>
              <a:gd name="T50" fmla="*/ 11 w 12"/>
              <a:gd name="T51" fmla="*/ 11 h 18"/>
              <a:gd name="T52" fmla="*/ 11 w 12"/>
              <a:gd name="T53" fmla="*/ 5 h 18"/>
              <a:gd name="T54" fmla="*/ 11 w 12"/>
              <a:gd name="T55" fmla="*/ 4 h 18"/>
              <a:gd name="T56" fmla="*/ 11 w 12"/>
              <a:gd name="T57" fmla="*/ 4 h 18"/>
              <a:gd name="T58" fmla="*/ 9 w 12"/>
              <a:gd name="T59" fmla="*/ 3 h 18"/>
              <a:gd name="T60" fmla="*/ 7 w 12"/>
              <a:gd name="T61" fmla="*/ 1 h 18"/>
              <a:gd name="T62" fmla="*/ 7 w 12"/>
              <a:gd name="T63" fmla="*/ 1 h 18"/>
              <a:gd name="T64" fmla="*/ 4 w 12"/>
              <a:gd name="T65" fmla="*/ 3 h 18"/>
              <a:gd name="T66" fmla="*/ 3 w 12"/>
              <a:gd name="T67" fmla="*/ 7 h 18"/>
              <a:gd name="T68" fmla="*/ 3 w 12"/>
              <a:gd name="T69" fmla="*/ 7 h 18"/>
              <a:gd name="T70" fmla="*/ 4 w 12"/>
              <a:gd name="T71" fmla="*/ 10 h 18"/>
              <a:gd name="T72" fmla="*/ 5 w 12"/>
              <a:gd name="T73" fmla="*/ 11 h 18"/>
              <a:gd name="T74" fmla="*/ 7 w 12"/>
              <a:gd name="T75" fmla="*/ 11 h 18"/>
              <a:gd name="T76" fmla="*/ 7 w 12"/>
              <a:gd name="T77" fmla="*/ 11 h 18"/>
              <a:gd name="T78" fmla="*/ 8 w 12"/>
              <a:gd name="T79" fmla="*/ 11 h 18"/>
              <a:gd name="T80" fmla="*/ 9 w 12"/>
              <a:gd name="T81" fmla="*/ 8 h 18"/>
              <a:gd name="T82" fmla="*/ 11 w 12"/>
              <a:gd name="T83" fmla="*/ 8 h 18"/>
              <a:gd name="T84" fmla="*/ 11 w 12"/>
              <a:gd name="T8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" h="18">
                <a:moveTo>
                  <a:pt x="11" y="11"/>
                </a:moveTo>
                <a:lnTo>
                  <a:pt x="11" y="11"/>
                </a:lnTo>
                <a:lnTo>
                  <a:pt x="11" y="11"/>
                </a:lnTo>
                <a:lnTo>
                  <a:pt x="8" y="12"/>
                </a:lnTo>
                <a:lnTo>
                  <a:pt x="5" y="14"/>
                </a:lnTo>
                <a:lnTo>
                  <a:pt x="5" y="14"/>
                </a:lnTo>
                <a:lnTo>
                  <a:pt x="4" y="12"/>
                </a:lnTo>
                <a:lnTo>
                  <a:pt x="3" y="11"/>
                </a:lnTo>
                <a:lnTo>
                  <a:pt x="1" y="10"/>
                </a:lnTo>
                <a:lnTo>
                  <a:pt x="0" y="7"/>
                </a:lnTo>
                <a:lnTo>
                  <a:pt x="0" y="7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2" y="4"/>
                </a:lnTo>
                <a:lnTo>
                  <a:pt x="12" y="18"/>
                </a:lnTo>
                <a:lnTo>
                  <a:pt x="11" y="18"/>
                </a:lnTo>
                <a:lnTo>
                  <a:pt x="11" y="11"/>
                </a:lnTo>
                <a:close/>
                <a:moveTo>
                  <a:pt x="11" y="5"/>
                </a:moveTo>
                <a:lnTo>
                  <a:pt x="11" y="4"/>
                </a:lnTo>
                <a:lnTo>
                  <a:pt x="11" y="4"/>
                </a:lnTo>
                <a:lnTo>
                  <a:pt x="9" y="3"/>
                </a:lnTo>
                <a:lnTo>
                  <a:pt x="7" y="1"/>
                </a:lnTo>
                <a:lnTo>
                  <a:pt x="7" y="1"/>
                </a:lnTo>
                <a:lnTo>
                  <a:pt x="4" y="3"/>
                </a:lnTo>
                <a:lnTo>
                  <a:pt x="3" y="7"/>
                </a:lnTo>
                <a:lnTo>
                  <a:pt x="3" y="7"/>
                </a:lnTo>
                <a:lnTo>
                  <a:pt x="4" y="10"/>
                </a:lnTo>
                <a:lnTo>
                  <a:pt x="5" y="11"/>
                </a:lnTo>
                <a:lnTo>
                  <a:pt x="7" y="11"/>
                </a:lnTo>
                <a:lnTo>
                  <a:pt x="7" y="11"/>
                </a:lnTo>
                <a:lnTo>
                  <a:pt x="8" y="11"/>
                </a:lnTo>
                <a:lnTo>
                  <a:pt x="9" y="8"/>
                </a:lnTo>
                <a:lnTo>
                  <a:pt x="11" y="8"/>
                </a:lnTo>
                <a:lnTo>
                  <a:pt x="11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Freeform 1882"/>
          <p:cNvSpPr/>
          <p:nvPr/>
        </p:nvSpPr>
        <p:spPr bwMode="auto">
          <a:xfrm>
            <a:off x="2981275" y="3503018"/>
            <a:ext cx="13864" cy="17646"/>
          </a:xfrm>
          <a:custGeom>
            <a:avLst/>
            <a:gdLst>
              <a:gd name="T0" fmla="*/ 11 w 11"/>
              <a:gd name="T1" fmla="*/ 10 h 14"/>
              <a:gd name="T2" fmla="*/ 11 w 11"/>
              <a:gd name="T3" fmla="*/ 10 h 14"/>
              <a:gd name="T4" fmla="*/ 11 w 11"/>
              <a:gd name="T5" fmla="*/ 12 h 14"/>
              <a:gd name="T6" fmla="*/ 9 w 11"/>
              <a:gd name="T7" fmla="*/ 12 h 14"/>
              <a:gd name="T8" fmla="*/ 9 w 11"/>
              <a:gd name="T9" fmla="*/ 11 h 14"/>
              <a:gd name="T10" fmla="*/ 9 w 11"/>
              <a:gd name="T11" fmla="*/ 11 h 14"/>
              <a:gd name="T12" fmla="*/ 9 w 11"/>
              <a:gd name="T13" fmla="*/ 11 h 14"/>
              <a:gd name="T14" fmla="*/ 7 w 11"/>
              <a:gd name="T15" fmla="*/ 12 h 14"/>
              <a:gd name="T16" fmla="*/ 4 w 11"/>
              <a:gd name="T17" fmla="*/ 14 h 14"/>
              <a:gd name="T18" fmla="*/ 4 w 11"/>
              <a:gd name="T19" fmla="*/ 14 h 14"/>
              <a:gd name="T20" fmla="*/ 1 w 11"/>
              <a:gd name="T21" fmla="*/ 12 h 14"/>
              <a:gd name="T22" fmla="*/ 0 w 11"/>
              <a:gd name="T23" fmla="*/ 11 h 14"/>
              <a:gd name="T24" fmla="*/ 0 w 11"/>
              <a:gd name="T25" fmla="*/ 8 h 14"/>
              <a:gd name="T26" fmla="*/ 0 w 11"/>
              <a:gd name="T27" fmla="*/ 0 h 14"/>
              <a:gd name="T28" fmla="*/ 3 w 11"/>
              <a:gd name="T29" fmla="*/ 0 h 14"/>
              <a:gd name="T30" fmla="*/ 3 w 11"/>
              <a:gd name="T31" fmla="*/ 7 h 14"/>
              <a:gd name="T32" fmla="*/ 3 w 11"/>
              <a:gd name="T33" fmla="*/ 7 h 14"/>
              <a:gd name="T34" fmla="*/ 3 w 11"/>
              <a:gd name="T35" fmla="*/ 10 h 14"/>
              <a:gd name="T36" fmla="*/ 5 w 11"/>
              <a:gd name="T37" fmla="*/ 11 h 14"/>
              <a:gd name="T38" fmla="*/ 5 w 11"/>
              <a:gd name="T39" fmla="*/ 11 h 14"/>
              <a:gd name="T40" fmla="*/ 7 w 11"/>
              <a:gd name="T41" fmla="*/ 11 h 14"/>
              <a:gd name="T42" fmla="*/ 8 w 11"/>
              <a:gd name="T43" fmla="*/ 10 h 14"/>
              <a:gd name="T44" fmla="*/ 8 w 11"/>
              <a:gd name="T45" fmla="*/ 8 h 14"/>
              <a:gd name="T46" fmla="*/ 8 w 11"/>
              <a:gd name="T47" fmla="*/ 0 h 14"/>
              <a:gd name="T48" fmla="*/ 11 w 11"/>
              <a:gd name="T49" fmla="*/ 0 h 14"/>
              <a:gd name="T50" fmla="*/ 11 w 11"/>
              <a:gd name="T5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4">
                <a:moveTo>
                  <a:pt x="11" y="10"/>
                </a:moveTo>
                <a:lnTo>
                  <a:pt x="11" y="10"/>
                </a:lnTo>
                <a:lnTo>
                  <a:pt x="11" y="12"/>
                </a:lnTo>
                <a:lnTo>
                  <a:pt x="9" y="12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7" y="12"/>
                </a:lnTo>
                <a:lnTo>
                  <a:pt x="4" y="14"/>
                </a:lnTo>
                <a:lnTo>
                  <a:pt x="4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5" y="11"/>
                </a:lnTo>
                <a:lnTo>
                  <a:pt x="5" y="11"/>
                </a:lnTo>
                <a:lnTo>
                  <a:pt x="7" y="11"/>
                </a:lnTo>
                <a:lnTo>
                  <a:pt x="8" y="10"/>
                </a:lnTo>
                <a:lnTo>
                  <a:pt x="8" y="8"/>
                </a:lnTo>
                <a:lnTo>
                  <a:pt x="8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Freeform 1883"/>
          <p:cNvSpPr>
            <a:spLocks noEditPoints="1"/>
          </p:cNvSpPr>
          <p:nvPr/>
        </p:nvSpPr>
        <p:spPr bwMode="auto">
          <a:xfrm>
            <a:off x="2998920" y="3503018"/>
            <a:ext cx="15125" cy="17646"/>
          </a:xfrm>
          <a:custGeom>
            <a:avLst/>
            <a:gdLst>
              <a:gd name="T0" fmla="*/ 2 w 12"/>
              <a:gd name="T1" fmla="*/ 7 h 14"/>
              <a:gd name="T2" fmla="*/ 2 w 12"/>
              <a:gd name="T3" fmla="*/ 7 h 14"/>
              <a:gd name="T4" fmla="*/ 2 w 12"/>
              <a:gd name="T5" fmla="*/ 10 h 14"/>
              <a:gd name="T6" fmla="*/ 4 w 12"/>
              <a:gd name="T7" fmla="*/ 11 h 14"/>
              <a:gd name="T8" fmla="*/ 6 w 12"/>
              <a:gd name="T9" fmla="*/ 11 h 14"/>
              <a:gd name="T10" fmla="*/ 6 w 12"/>
              <a:gd name="T11" fmla="*/ 11 h 14"/>
              <a:gd name="T12" fmla="*/ 10 w 12"/>
              <a:gd name="T13" fmla="*/ 11 h 14"/>
              <a:gd name="T14" fmla="*/ 10 w 12"/>
              <a:gd name="T15" fmla="*/ 12 h 14"/>
              <a:gd name="T16" fmla="*/ 10 w 12"/>
              <a:gd name="T17" fmla="*/ 12 h 14"/>
              <a:gd name="T18" fmla="*/ 6 w 12"/>
              <a:gd name="T19" fmla="*/ 14 h 14"/>
              <a:gd name="T20" fmla="*/ 6 w 12"/>
              <a:gd name="T21" fmla="*/ 14 h 14"/>
              <a:gd name="T22" fmla="*/ 4 w 12"/>
              <a:gd name="T23" fmla="*/ 12 h 14"/>
              <a:gd name="T24" fmla="*/ 2 w 12"/>
              <a:gd name="T25" fmla="*/ 11 h 14"/>
              <a:gd name="T26" fmla="*/ 1 w 12"/>
              <a:gd name="T27" fmla="*/ 10 h 14"/>
              <a:gd name="T28" fmla="*/ 0 w 12"/>
              <a:gd name="T29" fmla="*/ 7 h 14"/>
              <a:gd name="T30" fmla="*/ 0 w 12"/>
              <a:gd name="T31" fmla="*/ 7 h 14"/>
              <a:gd name="T32" fmla="*/ 1 w 12"/>
              <a:gd name="T33" fmla="*/ 4 h 14"/>
              <a:gd name="T34" fmla="*/ 2 w 12"/>
              <a:gd name="T35" fmla="*/ 1 h 14"/>
              <a:gd name="T36" fmla="*/ 4 w 12"/>
              <a:gd name="T37" fmla="*/ 0 h 14"/>
              <a:gd name="T38" fmla="*/ 6 w 12"/>
              <a:gd name="T39" fmla="*/ 0 h 14"/>
              <a:gd name="T40" fmla="*/ 6 w 12"/>
              <a:gd name="T41" fmla="*/ 0 h 14"/>
              <a:gd name="T42" fmla="*/ 9 w 12"/>
              <a:gd name="T43" fmla="*/ 0 h 14"/>
              <a:gd name="T44" fmla="*/ 10 w 12"/>
              <a:gd name="T45" fmla="*/ 1 h 14"/>
              <a:gd name="T46" fmla="*/ 12 w 12"/>
              <a:gd name="T47" fmla="*/ 5 h 14"/>
              <a:gd name="T48" fmla="*/ 12 w 12"/>
              <a:gd name="T49" fmla="*/ 7 h 14"/>
              <a:gd name="T50" fmla="*/ 2 w 12"/>
              <a:gd name="T51" fmla="*/ 7 h 14"/>
              <a:gd name="T52" fmla="*/ 9 w 12"/>
              <a:gd name="T53" fmla="*/ 5 h 14"/>
              <a:gd name="T54" fmla="*/ 9 w 12"/>
              <a:gd name="T55" fmla="*/ 5 h 14"/>
              <a:gd name="T56" fmla="*/ 9 w 12"/>
              <a:gd name="T57" fmla="*/ 3 h 14"/>
              <a:gd name="T58" fmla="*/ 8 w 12"/>
              <a:gd name="T59" fmla="*/ 1 h 14"/>
              <a:gd name="T60" fmla="*/ 6 w 12"/>
              <a:gd name="T61" fmla="*/ 1 h 14"/>
              <a:gd name="T62" fmla="*/ 6 w 12"/>
              <a:gd name="T63" fmla="*/ 1 h 14"/>
              <a:gd name="T64" fmla="*/ 4 w 12"/>
              <a:gd name="T65" fmla="*/ 3 h 14"/>
              <a:gd name="T66" fmla="*/ 2 w 12"/>
              <a:gd name="T67" fmla="*/ 5 h 14"/>
              <a:gd name="T68" fmla="*/ 9 w 12"/>
              <a:gd name="T6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4">
                <a:moveTo>
                  <a:pt x="2" y="7"/>
                </a:moveTo>
                <a:lnTo>
                  <a:pt x="2" y="7"/>
                </a:lnTo>
                <a:lnTo>
                  <a:pt x="2" y="10"/>
                </a:lnTo>
                <a:lnTo>
                  <a:pt x="4" y="11"/>
                </a:lnTo>
                <a:lnTo>
                  <a:pt x="6" y="11"/>
                </a:lnTo>
                <a:lnTo>
                  <a:pt x="6" y="11"/>
                </a:lnTo>
                <a:lnTo>
                  <a:pt x="10" y="11"/>
                </a:lnTo>
                <a:lnTo>
                  <a:pt x="10" y="12"/>
                </a:lnTo>
                <a:lnTo>
                  <a:pt x="10" y="12"/>
                </a:lnTo>
                <a:lnTo>
                  <a:pt x="6" y="14"/>
                </a:lnTo>
                <a:lnTo>
                  <a:pt x="6" y="14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0" y="7"/>
                </a:lnTo>
                <a:lnTo>
                  <a:pt x="0" y="7"/>
                </a:lnTo>
                <a:lnTo>
                  <a:pt x="1" y="4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9" y="0"/>
                </a:lnTo>
                <a:lnTo>
                  <a:pt x="10" y="1"/>
                </a:lnTo>
                <a:lnTo>
                  <a:pt x="12" y="5"/>
                </a:lnTo>
                <a:lnTo>
                  <a:pt x="12" y="7"/>
                </a:lnTo>
                <a:lnTo>
                  <a:pt x="2" y="7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6" y="1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9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Freeform 1884"/>
          <p:cNvSpPr/>
          <p:nvPr/>
        </p:nvSpPr>
        <p:spPr bwMode="auto">
          <a:xfrm>
            <a:off x="3021608" y="3494195"/>
            <a:ext cx="11344" cy="23948"/>
          </a:xfrm>
          <a:custGeom>
            <a:avLst/>
            <a:gdLst>
              <a:gd name="T0" fmla="*/ 2 w 9"/>
              <a:gd name="T1" fmla="*/ 19 h 19"/>
              <a:gd name="T2" fmla="*/ 2 w 9"/>
              <a:gd name="T3" fmla="*/ 8 h 19"/>
              <a:gd name="T4" fmla="*/ 0 w 9"/>
              <a:gd name="T5" fmla="*/ 8 h 19"/>
              <a:gd name="T6" fmla="*/ 0 w 9"/>
              <a:gd name="T7" fmla="*/ 7 h 19"/>
              <a:gd name="T8" fmla="*/ 2 w 9"/>
              <a:gd name="T9" fmla="*/ 7 h 19"/>
              <a:gd name="T10" fmla="*/ 2 w 9"/>
              <a:gd name="T11" fmla="*/ 6 h 19"/>
              <a:gd name="T12" fmla="*/ 2 w 9"/>
              <a:gd name="T13" fmla="*/ 6 h 19"/>
              <a:gd name="T14" fmla="*/ 3 w 9"/>
              <a:gd name="T15" fmla="*/ 4 h 19"/>
              <a:gd name="T16" fmla="*/ 3 w 9"/>
              <a:gd name="T17" fmla="*/ 2 h 19"/>
              <a:gd name="T18" fmla="*/ 3 w 9"/>
              <a:gd name="T19" fmla="*/ 2 h 19"/>
              <a:gd name="T20" fmla="*/ 7 w 9"/>
              <a:gd name="T21" fmla="*/ 0 h 19"/>
              <a:gd name="T22" fmla="*/ 7 w 9"/>
              <a:gd name="T23" fmla="*/ 0 h 19"/>
              <a:gd name="T24" fmla="*/ 9 w 9"/>
              <a:gd name="T25" fmla="*/ 2 h 19"/>
              <a:gd name="T26" fmla="*/ 9 w 9"/>
              <a:gd name="T27" fmla="*/ 3 h 19"/>
              <a:gd name="T28" fmla="*/ 9 w 9"/>
              <a:gd name="T29" fmla="*/ 3 h 19"/>
              <a:gd name="T30" fmla="*/ 7 w 9"/>
              <a:gd name="T31" fmla="*/ 3 h 19"/>
              <a:gd name="T32" fmla="*/ 7 w 9"/>
              <a:gd name="T33" fmla="*/ 3 h 19"/>
              <a:gd name="T34" fmla="*/ 4 w 9"/>
              <a:gd name="T35" fmla="*/ 3 h 19"/>
              <a:gd name="T36" fmla="*/ 4 w 9"/>
              <a:gd name="T37" fmla="*/ 6 h 19"/>
              <a:gd name="T38" fmla="*/ 4 w 9"/>
              <a:gd name="T39" fmla="*/ 7 h 19"/>
              <a:gd name="T40" fmla="*/ 7 w 9"/>
              <a:gd name="T41" fmla="*/ 7 h 19"/>
              <a:gd name="T42" fmla="*/ 7 w 9"/>
              <a:gd name="T43" fmla="*/ 8 h 19"/>
              <a:gd name="T44" fmla="*/ 4 w 9"/>
              <a:gd name="T45" fmla="*/ 8 h 19"/>
              <a:gd name="T46" fmla="*/ 4 w 9"/>
              <a:gd name="T47" fmla="*/ 19 h 19"/>
              <a:gd name="T48" fmla="*/ 2 w 9"/>
              <a:gd name="T4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" h="19">
                <a:moveTo>
                  <a:pt x="2" y="19"/>
                </a:move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3" y="4"/>
                </a:lnTo>
                <a:lnTo>
                  <a:pt x="3" y="2"/>
                </a:lnTo>
                <a:lnTo>
                  <a:pt x="3" y="2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9" y="3"/>
                </a:lnTo>
                <a:lnTo>
                  <a:pt x="9" y="3"/>
                </a:lnTo>
                <a:lnTo>
                  <a:pt x="7" y="3"/>
                </a:lnTo>
                <a:lnTo>
                  <a:pt x="7" y="3"/>
                </a:lnTo>
                <a:lnTo>
                  <a:pt x="4" y="3"/>
                </a:lnTo>
                <a:lnTo>
                  <a:pt x="4" y="6"/>
                </a:lnTo>
                <a:lnTo>
                  <a:pt x="4" y="7"/>
                </a:lnTo>
                <a:lnTo>
                  <a:pt x="7" y="7"/>
                </a:lnTo>
                <a:lnTo>
                  <a:pt x="7" y="8"/>
                </a:lnTo>
                <a:lnTo>
                  <a:pt x="4" y="8"/>
                </a:lnTo>
                <a:lnTo>
                  <a:pt x="4" y="19"/>
                </a:lnTo>
                <a:lnTo>
                  <a:pt x="2" y="1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Freeform 1885"/>
          <p:cNvSpPr>
            <a:spLocks noEditPoints="1"/>
          </p:cNvSpPr>
          <p:nvPr/>
        </p:nvSpPr>
        <p:spPr bwMode="auto">
          <a:xfrm>
            <a:off x="3032951" y="3503018"/>
            <a:ext cx="12604" cy="17646"/>
          </a:xfrm>
          <a:custGeom>
            <a:avLst/>
            <a:gdLst>
              <a:gd name="T0" fmla="*/ 2 w 10"/>
              <a:gd name="T1" fmla="*/ 7 h 14"/>
              <a:gd name="T2" fmla="*/ 2 w 10"/>
              <a:gd name="T3" fmla="*/ 7 h 14"/>
              <a:gd name="T4" fmla="*/ 2 w 10"/>
              <a:gd name="T5" fmla="*/ 10 h 14"/>
              <a:gd name="T6" fmla="*/ 4 w 10"/>
              <a:gd name="T7" fmla="*/ 11 h 14"/>
              <a:gd name="T8" fmla="*/ 6 w 10"/>
              <a:gd name="T9" fmla="*/ 11 h 14"/>
              <a:gd name="T10" fmla="*/ 6 w 10"/>
              <a:gd name="T11" fmla="*/ 11 h 14"/>
              <a:gd name="T12" fmla="*/ 10 w 10"/>
              <a:gd name="T13" fmla="*/ 11 h 14"/>
              <a:gd name="T14" fmla="*/ 10 w 10"/>
              <a:gd name="T15" fmla="*/ 12 h 14"/>
              <a:gd name="T16" fmla="*/ 10 w 10"/>
              <a:gd name="T17" fmla="*/ 12 h 14"/>
              <a:gd name="T18" fmla="*/ 6 w 10"/>
              <a:gd name="T19" fmla="*/ 14 h 14"/>
              <a:gd name="T20" fmla="*/ 6 w 10"/>
              <a:gd name="T21" fmla="*/ 14 h 14"/>
              <a:gd name="T22" fmla="*/ 4 w 10"/>
              <a:gd name="T23" fmla="*/ 12 h 14"/>
              <a:gd name="T24" fmla="*/ 1 w 10"/>
              <a:gd name="T25" fmla="*/ 11 h 14"/>
              <a:gd name="T26" fmla="*/ 0 w 10"/>
              <a:gd name="T27" fmla="*/ 10 h 14"/>
              <a:gd name="T28" fmla="*/ 0 w 10"/>
              <a:gd name="T29" fmla="*/ 7 h 14"/>
              <a:gd name="T30" fmla="*/ 0 w 10"/>
              <a:gd name="T31" fmla="*/ 7 h 14"/>
              <a:gd name="T32" fmla="*/ 0 w 10"/>
              <a:gd name="T33" fmla="*/ 4 h 14"/>
              <a:gd name="T34" fmla="*/ 1 w 10"/>
              <a:gd name="T35" fmla="*/ 1 h 14"/>
              <a:gd name="T36" fmla="*/ 4 w 10"/>
              <a:gd name="T37" fmla="*/ 0 h 14"/>
              <a:gd name="T38" fmla="*/ 6 w 10"/>
              <a:gd name="T39" fmla="*/ 0 h 14"/>
              <a:gd name="T40" fmla="*/ 6 w 10"/>
              <a:gd name="T41" fmla="*/ 0 h 14"/>
              <a:gd name="T42" fmla="*/ 8 w 10"/>
              <a:gd name="T43" fmla="*/ 0 h 14"/>
              <a:gd name="T44" fmla="*/ 10 w 10"/>
              <a:gd name="T45" fmla="*/ 1 h 14"/>
              <a:gd name="T46" fmla="*/ 10 w 10"/>
              <a:gd name="T47" fmla="*/ 5 h 14"/>
              <a:gd name="T48" fmla="*/ 10 w 10"/>
              <a:gd name="T49" fmla="*/ 7 h 14"/>
              <a:gd name="T50" fmla="*/ 2 w 10"/>
              <a:gd name="T51" fmla="*/ 7 h 14"/>
              <a:gd name="T52" fmla="*/ 9 w 10"/>
              <a:gd name="T53" fmla="*/ 5 h 14"/>
              <a:gd name="T54" fmla="*/ 9 w 10"/>
              <a:gd name="T55" fmla="*/ 5 h 14"/>
              <a:gd name="T56" fmla="*/ 8 w 10"/>
              <a:gd name="T57" fmla="*/ 3 h 14"/>
              <a:gd name="T58" fmla="*/ 8 w 10"/>
              <a:gd name="T59" fmla="*/ 1 h 14"/>
              <a:gd name="T60" fmla="*/ 5 w 10"/>
              <a:gd name="T61" fmla="*/ 1 h 14"/>
              <a:gd name="T62" fmla="*/ 5 w 10"/>
              <a:gd name="T63" fmla="*/ 1 h 14"/>
              <a:gd name="T64" fmla="*/ 2 w 10"/>
              <a:gd name="T65" fmla="*/ 3 h 14"/>
              <a:gd name="T66" fmla="*/ 2 w 10"/>
              <a:gd name="T67" fmla="*/ 5 h 14"/>
              <a:gd name="T68" fmla="*/ 9 w 10"/>
              <a:gd name="T6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" h="14">
                <a:moveTo>
                  <a:pt x="2" y="7"/>
                </a:moveTo>
                <a:lnTo>
                  <a:pt x="2" y="7"/>
                </a:lnTo>
                <a:lnTo>
                  <a:pt x="2" y="10"/>
                </a:lnTo>
                <a:lnTo>
                  <a:pt x="4" y="11"/>
                </a:lnTo>
                <a:lnTo>
                  <a:pt x="6" y="11"/>
                </a:lnTo>
                <a:lnTo>
                  <a:pt x="6" y="11"/>
                </a:lnTo>
                <a:lnTo>
                  <a:pt x="10" y="11"/>
                </a:lnTo>
                <a:lnTo>
                  <a:pt x="10" y="12"/>
                </a:lnTo>
                <a:lnTo>
                  <a:pt x="10" y="12"/>
                </a:lnTo>
                <a:lnTo>
                  <a:pt x="6" y="14"/>
                </a:lnTo>
                <a:lnTo>
                  <a:pt x="6" y="14"/>
                </a:lnTo>
                <a:lnTo>
                  <a:pt x="4" y="12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0" y="5"/>
                </a:lnTo>
                <a:lnTo>
                  <a:pt x="10" y="7"/>
                </a:lnTo>
                <a:lnTo>
                  <a:pt x="2" y="7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8" y="1"/>
                </a:lnTo>
                <a:lnTo>
                  <a:pt x="5" y="1"/>
                </a:lnTo>
                <a:lnTo>
                  <a:pt x="5" y="1"/>
                </a:lnTo>
                <a:lnTo>
                  <a:pt x="2" y="3"/>
                </a:lnTo>
                <a:lnTo>
                  <a:pt x="2" y="5"/>
                </a:lnTo>
                <a:lnTo>
                  <a:pt x="9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Freeform 1886"/>
          <p:cNvSpPr/>
          <p:nvPr/>
        </p:nvSpPr>
        <p:spPr bwMode="auto">
          <a:xfrm>
            <a:off x="3050597" y="3503018"/>
            <a:ext cx="7562" cy="15125"/>
          </a:xfrm>
          <a:custGeom>
            <a:avLst/>
            <a:gdLst>
              <a:gd name="T0" fmla="*/ 0 w 6"/>
              <a:gd name="T1" fmla="*/ 4 h 12"/>
              <a:gd name="T2" fmla="*/ 0 w 6"/>
              <a:gd name="T3" fmla="*/ 4 h 12"/>
              <a:gd name="T4" fmla="*/ 0 w 6"/>
              <a:gd name="T5" fmla="*/ 0 h 12"/>
              <a:gd name="T6" fmla="*/ 2 w 6"/>
              <a:gd name="T7" fmla="*/ 0 h 12"/>
              <a:gd name="T8" fmla="*/ 2 w 6"/>
              <a:gd name="T9" fmla="*/ 3 h 12"/>
              <a:gd name="T10" fmla="*/ 2 w 6"/>
              <a:gd name="T11" fmla="*/ 3 h 12"/>
              <a:gd name="T12" fmla="*/ 2 w 6"/>
              <a:gd name="T13" fmla="*/ 3 h 12"/>
              <a:gd name="T14" fmla="*/ 3 w 6"/>
              <a:gd name="T15" fmla="*/ 0 h 12"/>
              <a:gd name="T16" fmla="*/ 6 w 6"/>
              <a:gd name="T17" fmla="*/ 0 h 12"/>
              <a:gd name="T18" fmla="*/ 6 w 6"/>
              <a:gd name="T19" fmla="*/ 0 h 12"/>
              <a:gd name="T20" fmla="*/ 6 w 6"/>
              <a:gd name="T21" fmla="*/ 1 h 12"/>
              <a:gd name="T22" fmla="*/ 6 w 6"/>
              <a:gd name="T23" fmla="*/ 1 h 12"/>
              <a:gd name="T24" fmla="*/ 6 w 6"/>
              <a:gd name="T25" fmla="*/ 1 h 12"/>
              <a:gd name="T26" fmla="*/ 3 w 6"/>
              <a:gd name="T27" fmla="*/ 3 h 12"/>
              <a:gd name="T28" fmla="*/ 2 w 6"/>
              <a:gd name="T29" fmla="*/ 5 h 12"/>
              <a:gd name="T30" fmla="*/ 2 w 6"/>
              <a:gd name="T31" fmla="*/ 5 h 12"/>
              <a:gd name="T32" fmla="*/ 2 w 6"/>
              <a:gd name="T33" fmla="*/ 12 h 12"/>
              <a:gd name="T34" fmla="*/ 0 w 6"/>
              <a:gd name="T35" fmla="*/ 12 h 12"/>
              <a:gd name="T36" fmla="*/ 0 w 6"/>
              <a:gd name="T3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3" y="3"/>
                </a:lnTo>
                <a:lnTo>
                  <a:pt x="2" y="5"/>
                </a:lnTo>
                <a:lnTo>
                  <a:pt x="2" y="5"/>
                </a:lnTo>
                <a:lnTo>
                  <a:pt x="2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Freeform 1887"/>
          <p:cNvSpPr/>
          <p:nvPr/>
        </p:nvSpPr>
        <p:spPr bwMode="auto">
          <a:xfrm>
            <a:off x="3060680" y="3503018"/>
            <a:ext cx="23948" cy="15125"/>
          </a:xfrm>
          <a:custGeom>
            <a:avLst/>
            <a:gdLst>
              <a:gd name="T0" fmla="*/ 0 w 19"/>
              <a:gd name="T1" fmla="*/ 4 h 12"/>
              <a:gd name="T2" fmla="*/ 0 w 19"/>
              <a:gd name="T3" fmla="*/ 4 h 12"/>
              <a:gd name="T4" fmla="*/ 0 w 19"/>
              <a:gd name="T5" fmla="*/ 0 h 12"/>
              <a:gd name="T6" fmla="*/ 3 w 19"/>
              <a:gd name="T7" fmla="*/ 0 h 12"/>
              <a:gd name="T8" fmla="*/ 3 w 19"/>
              <a:gd name="T9" fmla="*/ 1 h 12"/>
              <a:gd name="T10" fmla="*/ 3 w 19"/>
              <a:gd name="T11" fmla="*/ 1 h 12"/>
              <a:gd name="T12" fmla="*/ 3 w 19"/>
              <a:gd name="T13" fmla="*/ 1 h 12"/>
              <a:gd name="T14" fmla="*/ 5 w 19"/>
              <a:gd name="T15" fmla="*/ 0 h 12"/>
              <a:gd name="T16" fmla="*/ 7 w 19"/>
              <a:gd name="T17" fmla="*/ 0 h 12"/>
              <a:gd name="T18" fmla="*/ 7 w 19"/>
              <a:gd name="T19" fmla="*/ 0 h 12"/>
              <a:gd name="T20" fmla="*/ 9 w 19"/>
              <a:gd name="T21" fmla="*/ 0 h 12"/>
              <a:gd name="T22" fmla="*/ 10 w 19"/>
              <a:gd name="T23" fmla="*/ 3 h 12"/>
              <a:gd name="T24" fmla="*/ 11 w 19"/>
              <a:gd name="T25" fmla="*/ 3 h 12"/>
              <a:gd name="T26" fmla="*/ 11 w 19"/>
              <a:gd name="T27" fmla="*/ 3 h 12"/>
              <a:gd name="T28" fmla="*/ 13 w 19"/>
              <a:gd name="T29" fmla="*/ 0 h 12"/>
              <a:gd name="T30" fmla="*/ 13 w 19"/>
              <a:gd name="T31" fmla="*/ 0 h 12"/>
              <a:gd name="T32" fmla="*/ 15 w 19"/>
              <a:gd name="T33" fmla="*/ 0 h 12"/>
              <a:gd name="T34" fmla="*/ 15 w 19"/>
              <a:gd name="T35" fmla="*/ 0 h 12"/>
              <a:gd name="T36" fmla="*/ 18 w 19"/>
              <a:gd name="T37" fmla="*/ 1 h 12"/>
              <a:gd name="T38" fmla="*/ 19 w 19"/>
              <a:gd name="T39" fmla="*/ 3 h 12"/>
              <a:gd name="T40" fmla="*/ 19 w 19"/>
              <a:gd name="T41" fmla="*/ 5 h 12"/>
              <a:gd name="T42" fmla="*/ 19 w 19"/>
              <a:gd name="T43" fmla="*/ 12 h 12"/>
              <a:gd name="T44" fmla="*/ 17 w 19"/>
              <a:gd name="T45" fmla="*/ 12 h 12"/>
              <a:gd name="T46" fmla="*/ 17 w 19"/>
              <a:gd name="T47" fmla="*/ 5 h 12"/>
              <a:gd name="T48" fmla="*/ 17 w 19"/>
              <a:gd name="T49" fmla="*/ 5 h 12"/>
              <a:gd name="T50" fmla="*/ 17 w 19"/>
              <a:gd name="T51" fmla="*/ 3 h 12"/>
              <a:gd name="T52" fmla="*/ 14 w 19"/>
              <a:gd name="T53" fmla="*/ 1 h 12"/>
              <a:gd name="T54" fmla="*/ 14 w 19"/>
              <a:gd name="T55" fmla="*/ 1 h 12"/>
              <a:gd name="T56" fmla="*/ 13 w 19"/>
              <a:gd name="T57" fmla="*/ 3 h 12"/>
              <a:gd name="T58" fmla="*/ 11 w 19"/>
              <a:gd name="T59" fmla="*/ 4 h 12"/>
              <a:gd name="T60" fmla="*/ 11 w 19"/>
              <a:gd name="T61" fmla="*/ 5 h 12"/>
              <a:gd name="T62" fmla="*/ 11 w 19"/>
              <a:gd name="T63" fmla="*/ 12 h 12"/>
              <a:gd name="T64" fmla="*/ 9 w 19"/>
              <a:gd name="T65" fmla="*/ 12 h 12"/>
              <a:gd name="T66" fmla="*/ 9 w 19"/>
              <a:gd name="T67" fmla="*/ 5 h 12"/>
              <a:gd name="T68" fmla="*/ 9 w 19"/>
              <a:gd name="T69" fmla="*/ 5 h 12"/>
              <a:gd name="T70" fmla="*/ 9 w 19"/>
              <a:gd name="T71" fmla="*/ 3 h 12"/>
              <a:gd name="T72" fmla="*/ 6 w 19"/>
              <a:gd name="T73" fmla="*/ 1 h 12"/>
              <a:gd name="T74" fmla="*/ 6 w 19"/>
              <a:gd name="T75" fmla="*/ 1 h 12"/>
              <a:gd name="T76" fmla="*/ 5 w 19"/>
              <a:gd name="T77" fmla="*/ 3 h 12"/>
              <a:gd name="T78" fmla="*/ 3 w 19"/>
              <a:gd name="T79" fmla="*/ 4 h 12"/>
              <a:gd name="T80" fmla="*/ 3 w 19"/>
              <a:gd name="T81" fmla="*/ 5 h 12"/>
              <a:gd name="T82" fmla="*/ 3 w 19"/>
              <a:gd name="T83" fmla="*/ 12 h 12"/>
              <a:gd name="T84" fmla="*/ 0 w 19"/>
              <a:gd name="T85" fmla="*/ 12 h 12"/>
              <a:gd name="T86" fmla="*/ 0 w 19"/>
              <a:gd name="T8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0" y="3"/>
                </a:lnTo>
                <a:lnTo>
                  <a:pt x="11" y="3"/>
                </a:lnTo>
                <a:lnTo>
                  <a:pt x="11" y="3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  <a:lnTo>
                  <a:pt x="15" y="0"/>
                </a:lnTo>
                <a:lnTo>
                  <a:pt x="18" y="1"/>
                </a:lnTo>
                <a:lnTo>
                  <a:pt x="19" y="3"/>
                </a:lnTo>
                <a:lnTo>
                  <a:pt x="19" y="5"/>
                </a:lnTo>
                <a:lnTo>
                  <a:pt x="19" y="12"/>
                </a:lnTo>
                <a:lnTo>
                  <a:pt x="17" y="12"/>
                </a:lnTo>
                <a:lnTo>
                  <a:pt x="17" y="5"/>
                </a:lnTo>
                <a:lnTo>
                  <a:pt x="17" y="5"/>
                </a:lnTo>
                <a:lnTo>
                  <a:pt x="17" y="3"/>
                </a:lnTo>
                <a:lnTo>
                  <a:pt x="14" y="1"/>
                </a:lnTo>
                <a:lnTo>
                  <a:pt x="14" y="1"/>
                </a:lnTo>
                <a:lnTo>
                  <a:pt x="13" y="3"/>
                </a:lnTo>
                <a:lnTo>
                  <a:pt x="11" y="4"/>
                </a:lnTo>
                <a:lnTo>
                  <a:pt x="11" y="5"/>
                </a:lnTo>
                <a:lnTo>
                  <a:pt x="11" y="12"/>
                </a:lnTo>
                <a:lnTo>
                  <a:pt x="9" y="12"/>
                </a:lnTo>
                <a:lnTo>
                  <a:pt x="9" y="5"/>
                </a:lnTo>
                <a:lnTo>
                  <a:pt x="9" y="5"/>
                </a:lnTo>
                <a:lnTo>
                  <a:pt x="9" y="3"/>
                </a:lnTo>
                <a:lnTo>
                  <a:pt x="6" y="1"/>
                </a:lnTo>
                <a:lnTo>
                  <a:pt x="6" y="1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Freeform 1888"/>
          <p:cNvSpPr>
            <a:spLocks noEditPoints="1"/>
          </p:cNvSpPr>
          <p:nvPr/>
        </p:nvSpPr>
        <p:spPr bwMode="auto">
          <a:xfrm>
            <a:off x="3088409" y="3503018"/>
            <a:ext cx="13864" cy="17646"/>
          </a:xfrm>
          <a:custGeom>
            <a:avLst/>
            <a:gdLst>
              <a:gd name="T0" fmla="*/ 3 w 11"/>
              <a:gd name="T1" fmla="*/ 7 h 14"/>
              <a:gd name="T2" fmla="*/ 3 w 11"/>
              <a:gd name="T3" fmla="*/ 7 h 14"/>
              <a:gd name="T4" fmla="*/ 3 w 11"/>
              <a:gd name="T5" fmla="*/ 10 h 14"/>
              <a:gd name="T6" fmla="*/ 4 w 11"/>
              <a:gd name="T7" fmla="*/ 11 h 14"/>
              <a:gd name="T8" fmla="*/ 7 w 11"/>
              <a:gd name="T9" fmla="*/ 11 h 14"/>
              <a:gd name="T10" fmla="*/ 7 w 11"/>
              <a:gd name="T11" fmla="*/ 11 h 14"/>
              <a:gd name="T12" fmla="*/ 11 w 11"/>
              <a:gd name="T13" fmla="*/ 11 h 14"/>
              <a:gd name="T14" fmla="*/ 11 w 11"/>
              <a:gd name="T15" fmla="*/ 12 h 14"/>
              <a:gd name="T16" fmla="*/ 11 w 11"/>
              <a:gd name="T17" fmla="*/ 12 h 14"/>
              <a:gd name="T18" fmla="*/ 7 w 11"/>
              <a:gd name="T19" fmla="*/ 14 h 14"/>
              <a:gd name="T20" fmla="*/ 7 w 11"/>
              <a:gd name="T21" fmla="*/ 14 h 14"/>
              <a:gd name="T22" fmla="*/ 4 w 11"/>
              <a:gd name="T23" fmla="*/ 12 h 14"/>
              <a:gd name="T24" fmla="*/ 1 w 11"/>
              <a:gd name="T25" fmla="*/ 11 h 14"/>
              <a:gd name="T26" fmla="*/ 0 w 11"/>
              <a:gd name="T27" fmla="*/ 10 h 14"/>
              <a:gd name="T28" fmla="*/ 0 w 11"/>
              <a:gd name="T29" fmla="*/ 7 h 14"/>
              <a:gd name="T30" fmla="*/ 0 w 11"/>
              <a:gd name="T31" fmla="*/ 7 h 14"/>
              <a:gd name="T32" fmla="*/ 0 w 11"/>
              <a:gd name="T33" fmla="*/ 4 h 14"/>
              <a:gd name="T34" fmla="*/ 1 w 11"/>
              <a:gd name="T35" fmla="*/ 1 h 14"/>
              <a:gd name="T36" fmla="*/ 4 w 11"/>
              <a:gd name="T37" fmla="*/ 0 h 14"/>
              <a:gd name="T38" fmla="*/ 5 w 11"/>
              <a:gd name="T39" fmla="*/ 0 h 14"/>
              <a:gd name="T40" fmla="*/ 5 w 11"/>
              <a:gd name="T41" fmla="*/ 0 h 14"/>
              <a:gd name="T42" fmla="*/ 8 w 11"/>
              <a:gd name="T43" fmla="*/ 0 h 14"/>
              <a:gd name="T44" fmla="*/ 11 w 11"/>
              <a:gd name="T45" fmla="*/ 1 h 14"/>
              <a:gd name="T46" fmla="*/ 11 w 11"/>
              <a:gd name="T47" fmla="*/ 5 h 14"/>
              <a:gd name="T48" fmla="*/ 11 w 11"/>
              <a:gd name="T49" fmla="*/ 7 h 14"/>
              <a:gd name="T50" fmla="*/ 3 w 11"/>
              <a:gd name="T51" fmla="*/ 7 h 14"/>
              <a:gd name="T52" fmla="*/ 10 w 11"/>
              <a:gd name="T53" fmla="*/ 5 h 14"/>
              <a:gd name="T54" fmla="*/ 10 w 11"/>
              <a:gd name="T55" fmla="*/ 5 h 14"/>
              <a:gd name="T56" fmla="*/ 8 w 11"/>
              <a:gd name="T57" fmla="*/ 3 h 14"/>
              <a:gd name="T58" fmla="*/ 8 w 11"/>
              <a:gd name="T59" fmla="*/ 1 h 14"/>
              <a:gd name="T60" fmla="*/ 5 w 11"/>
              <a:gd name="T61" fmla="*/ 1 h 14"/>
              <a:gd name="T62" fmla="*/ 5 w 11"/>
              <a:gd name="T63" fmla="*/ 1 h 14"/>
              <a:gd name="T64" fmla="*/ 3 w 11"/>
              <a:gd name="T65" fmla="*/ 3 h 14"/>
              <a:gd name="T66" fmla="*/ 3 w 11"/>
              <a:gd name="T67" fmla="*/ 5 h 14"/>
              <a:gd name="T68" fmla="*/ 10 w 11"/>
              <a:gd name="T6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4">
                <a:moveTo>
                  <a:pt x="3" y="7"/>
                </a:moveTo>
                <a:lnTo>
                  <a:pt x="3" y="7"/>
                </a:lnTo>
                <a:lnTo>
                  <a:pt x="3" y="10"/>
                </a:lnTo>
                <a:lnTo>
                  <a:pt x="4" y="11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2"/>
                </a:lnTo>
                <a:lnTo>
                  <a:pt x="11" y="12"/>
                </a:lnTo>
                <a:lnTo>
                  <a:pt x="7" y="14"/>
                </a:lnTo>
                <a:lnTo>
                  <a:pt x="7" y="14"/>
                </a:lnTo>
                <a:lnTo>
                  <a:pt x="4" y="12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11" y="1"/>
                </a:lnTo>
                <a:lnTo>
                  <a:pt x="11" y="5"/>
                </a:lnTo>
                <a:lnTo>
                  <a:pt x="11" y="7"/>
                </a:lnTo>
                <a:lnTo>
                  <a:pt x="3" y="7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8" y="3"/>
                </a:lnTo>
                <a:lnTo>
                  <a:pt x="8" y="1"/>
                </a:lnTo>
                <a:lnTo>
                  <a:pt x="5" y="1"/>
                </a:lnTo>
                <a:lnTo>
                  <a:pt x="5" y="1"/>
                </a:lnTo>
                <a:lnTo>
                  <a:pt x="3" y="3"/>
                </a:lnTo>
                <a:lnTo>
                  <a:pt x="3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Freeform 1889"/>
          <p:cNvSpPr/>
          <p:nvPr/>
        </p:nvSpPr>
        <p:spPr bwMode="auto">
          <a:xfrm>
            <a:off x="3107315" y="3503018"/>
            <a:ext cx="13864" cy="15125"/>
          </a:xfrm>
          <a:custGeom>
            <a:avLst/>
            <a:gdLst>
              <a:gd name="T0" fmla="*/ 0 w 11"/>
              <a:gd name="T1" fmla="*/ 4 h 12"/>
              <a:gd name="T2" fmla="*/ 0 w 11"/>
              <a:gd name="T3" fmla="*/ 4 h 12"/>
              <a:gd name="T4" fmla="*/ 0 w 11"/>
              <a:gd name="T5" fmla="*/ 0 h 12"/>
              <a:gd name="T6" fmla="*/ 1 w 11"/>
              <a:gd name="T7" fmla="*/ 0 h 12"/>
              <a:gd name="T8" fmla="*/ 1 w 11"/>
              <a:gd name="T9" fmla="*/ 3 h 12"/>
              <a:gd name="T10" fmla="*/ 1 w 11"/>
              <a:gd name="T11" fmla="*/ 3 h 12"/>
              <a:gd name="T12" fmla="*/ 1 w 11"/>
              <a:gd name="T13" fmla="*/ 3 h 12"/>
              <a:gd name="T14" fmla="*/ 3 w 11"/>
              <a:gd name="T15" fmla="*/ 0 h 12"/>
              <a:gd name="T16" fmla="*/ 5 w 11"/>
              <a:gd name="T17" fmla="*/ 0 h 12"/>
              <a:gd name="T18" fmla="*/ 5 w 11"/>
              <a:gd name="T19" fmla="*/ 0 h 12"/>
              <a:gd name="T20" fmla="*/ 9 w 11"/>
              <a:gd name="T21" fmla="*/ 1 h 12"/>
              <a:gd name="T22" fmla="*/ 9 w 11"/>
              <a:gd name="T23" fmla="*/ 3 h 12"/>
              <a:gd name="T24" fmla="*/ 11 w 11"/>
              <a:gd name="T25" fmla="*/ 5 h 12"/>
              <a:gd name="T26" fmla="*/ 11 w 11"/>
              <a:gd name="T27" fmla="*/ 12 h 12"/>
              <a:gd name="T28" fmla="*/ 8 w 11"/>
              <a:gd name="T29" fmla="*/ 12 h 12"/>
              <a:gd name="T30" fmla="*/ 8 w 11"/>
              <a:gd name="T31" fmla="*/ 5 h 12"/>
              <a:gd name="T32" fmla="*/ 8 w 11"/>
              <a:gd name="T33" fmla="*/ 5 h 12"/>
              <a:gd name="T34" fmla="*/ 8 w 11"/>
              <a:gd name="T35" fmla="*/ 3 h 12"/>
              <a:gd name="T36" fmla="*/ 5 w 11"/>
              <a:gd name="T37" fmla="*/ 1 h 12"/>
              <a:gd name="T38" fmla="*/ 5 w 11"/>
              <a:gd name="T39" fmla="*/ 1 h 12"/>
              <a:gd name="T40" fmla="*/ 3 w 11"/>
              <a:gd name="T41" fmla="*/ 3 h 12"/>
              <a:gd name="T42" fmla="*/ 1 w 11"/>
              <a:gd name="T43" fmla="*/ 4 h 12"/>
              <a:gd name="T44" fmla="*/ 1 w 11"/>
              <a:gd name="T45" fmla="*/ 5 h 12"/>
              <a:gd name="T46" fmla="*/ 1 w 11"/>
              <a:gd name="T47" fmla="*/ 12 h 12"/>
              <a:gd name="T48" fmla="*/ 0 w 11"/>
              <a:gd name="T49" fmla="*/ 12 h 12"/>
              <a:gd name="T50" fmla="*/ 0 w 11"/>
              <a:gd name="T5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9" y="1"/>
                </a:lnTo>
                <a:lnTo>
                  <a:pt x="9" y="3"/>
                </a:lnTo>
                <a:lnTo>
                  <a:pt x="11" y="5"/>
                </a:lnTo>
                <a:lnTo>
                  <a:pt x="11" y="12"/>
                </a:lnTo>
                <a:lnTo>
                  <a:pt x="8" y="12"/>
                </a:lnTo>
                <a:lnTo>
                  <a:pt x="8" y="5"/>
                </a:lnTo>
                <a:lnTo>
                  <a:pt x="8" y="5"/>
                </a:lnTo>
                <a:lnTo>
                  <a:pt x="8" y="3"/>
                </a:lnTo>
                <a:lnTo>
                  <a:pt x="5" y="1"/>
                </a:lnTo>
                <a:lnTo>
                  <a:pt x="5" y="1"/>
                </a:lnTo>
                <a:lnTo>
                  <a:pt x="3" y="3"/>
                </a:lnTo>
                <a:lnTo>
                  <a:pt x="1" y="4"/>
                </a:lnTo>
                <a:lnTo>
                  <a:pt x="1" y="5"/>
                </a:lnTo>
                <a:lnTo>
                  <a:pt x="1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Freeform 1890"/>
          <p:cNvSpPr/>
          <p:nvPr/>
        </p:nvSpPr>
        <p:spPr bwMode="auto">
          <a:xfrm>
            <a:off x="3122439" y="3497976"/>
            <a:ext cx="10083" cy="22687"/>
          </a:xfrm>
          <a:custGeom>
            <a:avLst/>
            <a:gdLst>
              <a:gd name="T0" fmla="*/ 5 w 8"/>
              <a:gd name="T1" fmla="*/ 0 h 18"/>
              <a:gd name="T2" fmla="*/ 5 w 8"/>
              <a:gd name="T3" fmla="*/ 4 h 18"/>
              <a:gd name="T4" fmla="*/ 8 w 8"/>
              <a:gd name="T5" fmla="*/ 4 h 18"/>
              <a:gd name="T6" fmla="*/ 8 w 8"/>
              <a:gd name="T7" fmla="*/ 5 h 18"/>
              <a:gd name="T8" fmla="*/ 5 w 8"/>
              <a:gd name="T9" fmla="*/ 5 h 18"/>
              <a:gd name="T10" fmla="*/ 5 w 8"/>
              <a:gd name="T11" fmla="*/ 12 h 18"/>
              <a:gd name="T12" fmla="*/ 5 w 8"/>
              <a:gd name="T13" fmla="*/ 12 h 18"/>
              <a:gd name="T14" fmla="*/ 5 w 8"/>
              <a:gd name="T15" fmla="*/ 15 h 18"/>
              <a:gd name="T16" fmla="*/ 7 w 8"/>
              <a:gd name="T17" fmla="*/ 15 h 18"/>
              <a:gd name="T18" fmla="*/ 7 w 8"/>
              <a:gd name="T19" fmla="*/ 15 h 18"/>
              <a:gd name="T20" fmla="*/ 8 w 8"/>
              <a:gd name="T21" fmla="*/ 15 h 18"/>
              <a:gd name="T22" fmla="*/ 8 w 8"/>
              <a:gd name="T23" fmla="*/ 16 h 18"/>
              <a:gd name="T24" fmla="*/ 8 w 8"/>
              <a:gd name="T25" fmla="*/ 16 h 18"/>
              <a:gd name="T26" fmla="*/ 5 w 8"/>
              <a:gd name="T27" fmla="*/ 18 h 18"/>
              <a:gd name="T28" fmla="*/ 5 w 8"/>
              <a:gd name="T29" fmla="*/ 18 h 18"/>
              <a:gd name="T30" fmla="*/ 4 w 8"/>
              <a:gd name="T31" fmla="*/ 16 h 18"/>
              <a:gd name="T32" fmla="*/ 4 w 8"/>
              <a:gd name="T33" fmla="*/ 16 h 18"/>
              <a:gd name="T34" fmla="*/ 3 w 8"/>
              <a:gd name="T35" fmla="*/ 12 h 18"/>
              <a:gd name="T36" fmla="*/ 3 w 8"/>
              <a:gd name="T37" fmla="*/ 5 h 18"/>
              <a:gd name="T38" fmla="*/ 0 w 8"/>
              <a:gd name="T39" fmla="*/ 5 h 18"/>
              <a:gd name="T40" fmla="*/ 0 w 8"/>
              <a:gd name="T41" fmla="*/ 4 h 18"/>
              <a:gd name="T42" fmla="*/ 3 w 8"/>
              <a:gd name="T43" fmla="*/ 4 h 18"/>
              <a:gd name="T44" fmla="*/ 3 w 8"/>
              <a:gd name="T45" fmla="*/ 1 h 18"/>
              <a:gd name="T46" fmla="*/ 5 w 8"/>
              <a:gd name="T4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8">
                <a:moveTo>
                  <a:pt x="5" y="0"/>
                </a:moveTo>
                <a:lnTo>
                  <a:pt x="5" y="4"/>
                </a:lnTo>
                <a:lnTo>
                  <a:pt x="8" y="4"/>
                </a:lnTo>
                <a:lnTo>
                  <a:pt x="8" y="5"/>
                </a:lnTo>
                <a:lnTo>
                  <a:pt x="5" y="5"/>
                </a:lnTo>
                <a:lnTo>
                  <a:pt x="5" y="12"/>
                </a:lnTo>
                <a:lnTo>
                  <a:pt x="5" y="12"/>
                </a:lnTo>
                <a:lnTo>
                  <a:pt x="5" y="15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8" y="16"/>
                </a:lnTo>
                <a:lnTo>
                  <a:pt x="8" y="16"/>
                </a:lnTo>
                <a:lnTo>
                  <a:pt x="5" y="18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3" y="12"/>
                </a:lnTo>
                <a:lnTo>
                  <a:pt x="3" y="5"/>
                </a:lnTo>
                <a:lnTo>
                  <a:pt x="0" y="5"/>
                </a:lnTo>
                <a:lnTo>
                  <a:pt x="0" y="4"/>
                </a:lnTo>
                <a:lnTo>
                  <a:pt x="3" y="4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Freeform 1891"/>
          <p:cNvSpPr/>
          <p:nvPr/>
        </p:nvSpPr>
        <p:spPr bwMode="auto">
          <a:xfrm>
            <a:off x="3136304" y="3503018"/>
            <a:ext cx="13864" cy="17646"/>
          </a:xfrm>
          <a:custGeom>
            <a:avLst/>
            <a:gdLst>
              <a:gd name="T0" fmla="*/ 11 w 11"/>
              <a:gd name="T1" fmla="*/ 10 h 14"/>
              <a:gd name="T2" fmla="*/ 11 w 11"/>
              <a:gd name="T3" fmla="*/ 10 h 14"/>
              <a:gd name="T4" fmla="*/ 11 w 11"/>
              <a:gd name="T5" fmla="*/ 12 h 14"/>
              <a:gd name="T6" fmla="*/ 9 w 11"/>
              <a:gd name="T7" fmla="*/ 12 h 14"/>
              <a:gd name="T8" fmla="*/ 9 w 11"/>
              <a:gd name="T9" fmla="*/ 11 h 14"/>
              <a:gd name="T10" fmla="*/ 8 w 11"/>
              <a:gd name="T11" fmla="*/ 11 h 14"/>
              <a:gd name="T12" fmla="*/ 8 w 11"/>
              <a:gd name="T13" fmla="*/ 11 h 14"/>
              <a:gd name="T14" fmla="*/ 7 w 11"/>
              <a:gd name="T15" fmla="*/ 12 h 14"/>
              <a:gd name="T16" fmla="*/ 4 w 11"/>
              <a:gd name="T17" fmla="*/ 14 h 14"/>
              <a:gd name="T18" fmla="*/ 4 w 11"/>
              <a:gd name="T19" fmla="*/ 14 h 14"/>
              <a:gd name="T20" fmla="*/ 1 w 11"/>
              <a:gd name="T21" fmla="*/ 12 h 14"/>
              <a:gd name="T22" fmla="*/ 0 w 11"/>
              <a:gd name="T23" fmla="*/ 11 h 14"/>
              <a:gd name="T24" fmla="*/ 0 w 11"/>
              <a:gd name="T25" fmla="*/ 8 h 14"/>
              <a:gd name="T26" fmla="*/ 0 w 11"/>
              <a:gd name="T27" fmla="*/ 0 h 14"/>
              <a:gd name="T28" fmla="*/ 3 w 11"/>
              <a:gd name="T29" fmla="*/ 0 h 14"/>
              <a:gd name="T30" fmla="*/ 3 w 11"/>
              <a:gd name="T31" fmla="*/ 7 h 14"/>
              <a:gd name="T32" fmla="*/ 3 w 11"/>
              <a:gd name="T33" fmla="*/ 7 h 14"/>
              <a:gd name="T34" fmla="*/ 3 w 11"/>
              <a:gd name="T35" fmla="*/ 10 h 14"/>
              <a:gd name="T36" fmla="*/ 5 w 11"/>
              <a:gd name="T37" fmla="*/ 11 h 14"/>
              <a:gd name="T38" fmla="*/ 5 w 11"/>
              <a:gd name="T39" fmla="*/ 11 h 14"/>
              <a:gd name="T40" fmla="*/ 7 w 11"/>
              <a:gd name="T41" fmla="*/ 11 h 14"/>
              <a:gd name="T42" fmla="*/ 8 w 11"/>
              <a:gd name="T43" fmla="*/ 10 h 14"/>
              <a:gd name="T44" fmla="*/ 8 w 11"/>
              <a:gd name="T45" fmla="*/ 8 h 14"/>
              <a:gd name="T46" fmla="*/ 8 w 11"/>
              <a:gd name="T47" fmla="*/ 0 h 14"/>
              <a:gd name="T48" fmla="*/ 11 w 11"/>
              <a:gd name="T49" fmla="*/ 0 h 14"/>
              <a:gd name="T50" fmla="*/ 11 w 11"/>
              <a:gd name="T5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4">
                <a:moveTo>
                  <a:pt x="11" y="10"/>
                </a:moveTo>
                <a:lnTo>
                  <a:pt x="11" y="10"/>
                </a:lnTo>
                <a:lnTo>
                  <a:pt x="11" y="12"/>
                </a:lnTo>
                <a:lnTo>
                  <a:pt x="9" y="12"/>
                </a:lnTo>
                <a:lnTo>
                  <a:pt x="9" y="11"/>
                </a:lnTo>
                <a:lnTo>
                  <a:pt x="8" y="11"/>
                </a:lnTo>
                <a:lnTo>
                  <a:pt x="8" y="11"/>
                </a:lnTo>
                <a:lnTo>
                  <a:pt x="7" y="12"/>
                </a:lnTo>
                <a:lnTo>
                  <a:pt x="4" y="14"/>
                </a:lnTo>
                <a:lnTo>
                  <a:pt x="4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5" y="11"/>
                </a:lnTo>
                <a:lnTo>
                  <a:pt x="5" y="11"/>
                </a:lnTo>
                <a:lnTo>
                  <a:pt x="7" y="11"/>
                </a:lnTo>
                <a:lnTo>
                  <a:pt x="8" y="10"/>
                </a:lnTo>
                <a:lnTo>
                  <a:pt x="8" y="8"/>
                </a:lnTo>
                <a:lnTo>
                  <a:pt x="8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Freeform 1892"/>
          <p:cNvSpPr/>
          <p:nvPr/>
        </p:nvSpPr>
        <p:spPr bwMode="auto">
          <a:xfrm>
            <a:off x="3155210" y="3503018"/>
            <a:ext cx="23948" cy="15125"/>
          </a:xfrm>
          <a:custGeom>
            <a:avLst/>
            <a:gdLst>
              <a:gd name="T0" fmla="*/ 0 w 19"/>
              <a:gd name="T1" fmla="*/ 4 h 12"/>
              <a:gd name="T2" fmla="*/ 0 w 19"/>
              <a:gd name="T3" fmla="*/ 4 h 12"/>
              <a:gd name="T4" fmla="*/ 0 w 19"/>
              <a:gd name="T5" fmla="*/ 0 h 12"/>
              <a:gd name="T6" fmla="*/ 1 w 19"/>
              <a:gd name="T7" fmla="*/ 0 h 12"/>
              <a:gd name="T8" fmla="*/ 1 w 19"/>
              <a:gd name="T9" fmla="*/ 1 h 12"/>
              <a:gd name="T10" fmla="*/ 2 w 19"/>
              <a:gd name="T11" fmla="*/ 1 h 12"/>
              <a:gd name="T12" fmla="*/ 2 w 19"/>
              <a:gd name="T13" fmla="*/ 1 h 12"/>
              <a:gd name="T14" fmla="*/ 4 w 19"/>
              <a:gd name="T15" fmla="*/ 0 h 12"/>
              <a:gd name="T16" fmla="*/ 6 w 19"/>
              <a:gd name="T17" fmla="*/ 0 h 12"/>
              <a:gd name="T18" fmla="*/ 6 w 19"/>
              <a:gd name="T19" fmla="*/ 0 h 12"/>
              <a:gd name="T20" fmla="*/ 8 w 19"/>
              <a:gd name="T21" fmla="*/ 0 h 12"/>
              <a:gd name="T22" fmla="*/ 9 w 19"/>
              <a:gd name="T23" fmla="*/ 3 h 12"/>
              <a:gd name="T24" fmla="*/ 9 w 19"/>
              <a:gd name="T25" fmla="*/ 3 h 12"/>
              <a:gd name="T26" fmla="*/ 9 w 19"/>
              <a:gd name="T27" fmla="*/ 3 h 12"/>
              <a:gd name="T28" fmla="*/ 11 w 19"/>
              <a:gd name="T29" fmla="*/ 0 h 12"/>
              <a:gd name="T30" fmla="*/ 11 w 19"/>
              <a:gd name="T31" fmla="*/ 0 h 12"/>
              <a:gd name="T32" fmla="*/ 13 w 19"/>
              <a:gd name="T33" fmla="*/ 0 h 12"/>
              <a:gd name="T34" fmla="*/ 13 w 19"/>
              <a:gd name="T35" fmla="*/ 0 h 12"/>
              <a:gd name="T36" fmla="*/ 17 w 19"/>
              <a:gd name="T37" fmla="*/ 1 h 12"/>
              <a:gd name="T38" fmla="*/ 17 w 19"/>
              <a:gd name="T39" fmla="*/ 3 h 12"/>
              <a:gd name="T40" fmla="*/ 19 w 19"/>
              <a:gd name="T41" fmla="*/ 5 h 12"/>
              <a:gd name="T42" fmla="*/ 19 w 19"/>
              <a:gd name="T43" fmla="*/ 12 h 12"/>
              <a:gd name="T44" fmla="*/ 16 w 19"/>
              <a:gd name="T45" fmla="*/ 12 h 12"/>
              <a:gd name="T46" fmla="*/ 16 w 19"/>
              <a:gd name="T47" fmla="*/ 5 h 12"/>
              <a:gd name="T48" fmla="*/ 16 w 19"/>
              <a:gd name="T49" fmla="*/ 5 h 12"/>
              <a:gd name="T50" fmla="*/ 15 w 19"/>
              <a:gd name="T51" fmla="*/ 3 h 12"/>
              <a:gd name="T52" fmla="*/ 13 w 19"/>
              <a:gd name="T53" fmla="*/ 1 h 12"/>
              <a:gd name="T54" fmla="*/ 13 w 19"/>
              <a:gd name="T55" fmla="*/ 1 h 12"/>
              <a:gd name="T56" fmla="*/ 12 w 19"/>
              <a:gd name="T57" fmla="*/ 3 h 12"/>
              <a:gd name="T58" fmla="*/ 11 w 19"/>
              <a:gd name="T59" fmla="*/ 4 h 12"/>
              <a:gd name="T60" fmla="*/ 11 w 19"/>
              <a:gd name="T61" fmla="*/ 5 h 12"/>
              <a:gd name="T62" fmla="*/ 11 w 19"/>
              <a:gd name="T63" fmla="*/ 12 h 12"/>
              <a:gd name="T64" fmla="*/ 8 w 19"/>
              <a:gd name="T65" fmla="*/ 12 h 12"/>
              <a:gd name="T66" fmla="*/ 8 w 19"/>
              <a:gd name="T67" fmla="*/ 5 h 12"/>
              <a:gd name="T68" fmla="*/ 8 w 19"/>
              <a:gd name="T69" fmla="*/ 5 h 12"/>
              <a:gd name="T70" fmla="*/ 6 w 19"/>
              <a:gd name="T71" fmla="*/ 3 h 12"/>
              <a:gd name="T72" fmla="*/ 5 w 19"/>
              <a:gd name="T73" fmla="*/ 1 h 12"/>
              <a:gd name="T74" fmla="*/ 5 w 19"/>
              <a:gd name="T75" fmla="*/ 1 h 12"/>
              <a:gd name="T76" fmla="*/ 4 w 19"/>
              <a:gd name="T77" fmla="*/ 3 h 12"/>
              <a:gd name="T78" fmla="*/ 2 w 19"/>
              <a:gd name="T79" fmla="*/ 4 h 12"/>
              <a:gd name="T80" fmla="*/ 2 w 19"/>
              <a:gd name="T81" fmla="*/ 5 h 12"/>
              <a:gd name="T82" fmla="*/ 2 w 19"/>
              <a:gd name="T83" fmla="*/ 12 h 12"/>
              <a:gd name="T84" fmla="*/ 0 w 19"/>
              <a:gd name="T85" fmla="*/ 12 h 12"/>
              <a:gd name="T86" fmla="*/ 0 w 19"/>
              <a:gd name="T8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11" y="0"/>
                </a:lnTo>
                <a:lnTo>
                  <a:pt x="11" y="0"/>
                </a:lnTo>
                <a:lnTo>
                  <a:pt x="13" y="0"/>
                </a:lnTo>
                <a:lnTo>
                  <a:pt x="13" y="0"/>
                </a:lnTo>
                <a:lnTo>
                  <a:pt x="17" y="1"/>
                </a:lnTo>
                <a:lnTo>
                  <a:pt x="17" y="3"/>
                </a:lnTo>
                <a:lnTo>
                  <a:pt x="19" y="5"/>
                </a:lnTo>
                <a:lnTo>
                  <a:pt x="19" y="12"/>
                </a:lnTo>
                <a:lnTo>
                  <a:pt x="16" y="12"/>
                </a:lnTo>
                <a:lnTo>
                  <a:pt x="16" y="5"/>
                </a:lnTo>
                <a:lnTo>
                  <a:pt x="16" y="5"/>
                </a:lnTo>
                <a:lnTo>
                  <a:pt x="15" y="3"/>
                </a:lnTo>
                <a:lnTo>
                  <a:pt x="13" y="1"/>
                </a:lnTo>
                <a:lnTo>
                  <a:pt x="13" y="1"/>
                </a:lnTo>
                <a:lnTo>
                  <a:pt x="12" y="3"/>
                </a:lnTo>
                <a:lnTo>
                  <a:pt x="11" y="4"/>
                </a:lnTo>
                <a:lnTo>
                  <a:pt x="11" y="5"/>
                </a:lnTo>
                <a:lnTo>
                  <a:pt x="11" y="12"/>
                </a:lnTo>
                <a:lnTo>
                  <a:pt x="8" y="12"/>
                </a:lnTo>
                <a:lnTo>
                  <a:pt x="8" y="5"/>
                </a:lnTo>
                <a:lnTo>
                  <a:pt x="8" y="5"/>
                </a:lnTo>
                <a:lnTo>
                  <a:pt x="6" y="3"/>
                </a:lnTo>
                <a:lnTo>
                  <a:pt x="5" y="1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2" y="5"/>
                </a:lnTo>
                <a:lnTo>
                  <a:pt x="2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Freeform 1893"/>
          <p:cNvSpPr>
            <a:spLocks noEditPoints="1"/>
          </p:cNvSpPr>
          <p:nvPr/>
        </p:nvSpPr>
        <p:spPr bwMode="auto">
          <a:xfrm>
            <a:off x="3189240" y="3494195"/>
            <a:ext cx="15125" cy="26468"/>
          </a:xfrm>
          <a:custGeom>
            <a:avLst/>
            <a:gdLst>
              <a:gd name="T0" fmla="*/ 12 w 12"/>
              <a:gd name="T1" fmla="*/ 0 h 21"/>
              <a:gd name="T2" fmla="*/ 12 w 12"/>
              <a:gd name="T3" fmla="*/ 17 h 21"/>
              <a:gd name="T4" fmla="*/ 12 w 12"/>
              <a:gd name="T5" fmla="*/ 17 h 21"/>
              <a:gd name="T6" fmla="*/ 12 w 12"/>
              <a:gd name="T7" fmla="*/ 19 h 21"/>
              <a:gd name="T8" fmla="*/ 9 w 12"/>
              <a:gd name="T9" fmla="*/ 19 h 21"/>
              <a:gd name="T10" fmla="*/ 9 w 12"/>
              <a:gd name="T11" fmla="*/ 18 h 21"/>
              <a:gd name="T12" fmla="*/ 9 w 12"/>
              <a:gd name="T13" fmla="*/ 18 h 21"/>
              <a:gd name="T14" fmla="*/ 9 w 12"/>
              <a:gd name="T15" fmla="*/ 18 h 21"/>
              <a:gd name="T16" fmla="*/ 8 w 12"/>
              <a:gd name="T17" fmla="*/ 19 h 21"/>
              <a:gd name="T18" fmla="*/ 5 w 12"/>
              <a:gd name="T19" fmla="*/ 21 h 21"/>
              <a:gd name="T20" fmla="*/ 5 w 12"/>
              <a:gd name="T21" fmla="*/ 21 h 21"/>
              <a:gd name="T22" fmla="*/ 2 w 12"/>
              <a:gd name="T23" fmla="*/ 19 h 21"/>
              <a:gd name="T24" fmla="*/ 1 w 12"/>
              <a:gd name="T25" fmla="*/ 18 h 21"/>
              <a:gd name="T26" fmla="*/ 0 w 12"/>
              <a:gd name="T27" fmla="*/ 17 h 21"/>
              <a:gd name="T28" fmla="*/ 0 w 12"/>
              <a:gd name="T29" fmla="*/ 14 h 21"/>
              <a:gd name="T30" fmla="*/ 0 w 12"/>
              <a:gd name="T31" fmla="*/ 14 h 21"/>
              <a:gd name="T32" fmla="*/ 0 w 12"/>
              <a:gd name="T33" fmla="*/ 11 h 21"/>
              <a:gd name="T34" fmla="*/ 1 w 12"/>
              <a:gd name="T35" fmla="*/ 8 h 21"/>
              <a:gd name="T36" fmla="*/ 4 w 12"/>
              <a:gd name="T37" fmla="*/ 7 h 21"/>
              <a:gd name="T38" fmla="*/ 5 w 12"/>
              <a:gd name="T39" fmla="*/ 7 h 21"/>
              <a:gd name="T40" fmla="*/ 5 w 12"/>
              <a:gd name="T41" fmla="*/ 7 h 21"/>
              <a:gd name="T42" fmla="*/ 8 w 12"/>
              <a:gd name="T43" fmla="*/ 7 h 21"/>
              <a:gd name="T44" fmla="*/ 9 w 12"/>
              <a:gd name="T45" fmla="*/ 8 h 21"/>
              <a:gd name="T46" fmla="*/ 9 w 12"/>
              <a:gd name="T47" fmla="*/ 8 h 21"/>
              <a:gd name="T48" fmla="*/ 9 w 12"/>
              <a:gd name="T49" fmla="*/ 0 h 21"/>
              <a:gd name="T50" fmla="*/ 12 w 12"/>
              <a:gd name="T51" fmla="*/ 0 h 21"/>
              <a:gd name="T52" fmla="*/ 9 w 12"/>
              <a:gd name="T53" fmla="*/ 12 h 21"/>
              <a:gd name="T54" fmla="*/ 9 w 12"/>
              <a:gd name="T55" fmla="*/ 11 h 21"/>
              <a:gd name="T56" fmla="*/ 9 w 12"/>
              <a:gd name="T57" fmla="*/ 11 h 21"/>
              <a:gd name="T58" fmla="*/ 8 w 12"/>
              <a:gd name="T59" fmla="*/ 10 h 21"/>
              <a:gd name="T60" fmla="*/ 6 w 12"/>
              <a:gd name="T61" fmla="*/ 8 h 21"/>
              <a:gd name="T62" fmla="*/ 6 w 12"/>
              <a:gd name="T63" fmla="*/ 8 h 21"/>
              <a:gd name="T64" fmla="*/ 4 w 12"/>
              <a:gd name="T65" fmla="*/ 8 h 21"/>
              <a:gd name="T66" fmla="*/ 2 w 12"/>
              <a:gd name="T67" fmla="*/ 10 h 21"/>
              <a:gd name="T68" fmla="*/ 2 w 12"/>
              <a:gd name="T69" fmla="*/ 14 h 21"/>
              <a:gd name="T70" fmla="*/ 2 w 12"/>
              <a:gd name="T71" fmla="*/ 14 h 21"/>
              <a:gd name="T72" fmla="*/ 2 w 12"/>
              <a:gd name="T73" fmla="*/ 17 h 21"/>
              <a:gd name="T74" fmla="*/ 4 w 12"/>
              <a:gd name="T75" fmla="*/ 18 h 21"/>
              <a:gd name="T76" fmla="*/ 6 w 12"/>
              <a:gd name="T77" fmla="*/ 18 h 21"/>
              <a:gd name="T78" fmla="*/ 6 w 12"/>
              <a:gd name="T79" fmla="*/ 18 h 21"/>
              <a:gd name="T80" fmla="*/ 8 w 12"/>
              <a:gd name="T81" fmla="*/ 18 h 21"/>
              <a:gd name="T82" fmla="*/ 9 w 12"/>
              <a:gd name="T83" fmla="*/ 15 h 21"/>
              <a:gd name="T84" fmla="*/ 9 w 12"/>
              <a:gd name="T85" fmla="*/ 14 h 21"/>
              <a:gd name="T86" fmla="*/ 9 w 12"/>
              <a:gd name="T87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" h="21">
                <a:moveTo>
                  <a:pt x="12" y="0"/>
                </a:move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8" y="19"/>
                </a:lnTo>
                <a:lnTo>
                  <a:pt x="5" y="21"/>
                </a:lnTo>
                <a:lnTo>
                  <a:pt x="5" y="21"/>
                </a:lnTo>
                <a:lnTo>
                  <a:pt x="2" y="19"/>
                </a:lnTo>
                <a:lnTo>
                  <a:pt x="1" y="18"/>
                </a:lnTo>
                <a:lnTo>
                  <a:pt x="0" y="17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4" y="7"/>
                </a:lnTo>
                <a:lnTo>
                  <a:pt x="5" y="7"/>
                </a:lnTo>
                <a:lnTo>
                  <a:pt x="5" y="7"/>
                </a:lnTo>
                <a:lnTo>
                  <a:pt x="8" y="7"/>
                </a:lnTo>
                <a:lnTo>
                  <a:pt x="9" y="8"/>
                </a:lnTo>
                <a:lnTo>
                  <a:pt x="9" y="8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9" y="12"/>
                </a:moveTo>
                <a:lnTo>
                  <a:pt x="9" y="11"/>
                </a:lnTo>
                <a:lnTo>
                  <a:pt x="9" y="11"/>
                </a:lnTo>
                <a:lnTo>
                  <a:pt x="8" y="10"/>
                </a:lnTo>
                <a:lnTo>
                  <a:pt x="6" y="8"/>
                </a:lnTo>
                <a:lnTo>
                  <a:pt x="6" y="8"/>
                </a:lnTo>
                <a:lnTo>
                  <a:pt x="4" y="8"/>
                </a:lnTo>
                <a:lnTo>
                  <a:pt x="2" y="10"/>
                </a:lnTo>
                <a:lnTo>
                  <a:pt x="2" y="14"/>
                </a:lnTo>
                <a:lnTo>
                  <a:pt x="2" y="14"/>
                </a:lnTo>
                <a:lnTo>
                  <a:pt x="2" y="17"/>
                </a:lnTo>
                <a:lnTo>
                  <a:pt x="4" y="18"/>
                </a:lnTo>
                <a:lnTo>
                  <a:pt x="6" y="18"/>
                </a:lnTo>
                <a:lnTo>
                  <a:pt x="6" y="18"/>
                </a:lnTo>
                <a:lnTo>
                  <a:pt x="8" y="18"/>
                </a:lnTo>
                <a:lnTo>
                  <a:pt x="9" y="15"/>
                </a:lnTo>
                <a:lnTo>
                  <a:pt x="9" y="14"/>
                </a:lnTo>
                <a:lnTo>
                  <a:pt x="9" y="1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Freeform 1894"/>
          <p:cNvSpPr>
            <a:spLocks noEditPoints="1"/>
          </p:cNvSpPr>
          <p:nvPr/>
        </p:nvSpPr>
        <p:spPr bwMode="auto">
          <a:xfrm>
            <a:off x="3208146" y="3503018"/>
            <a:ext cx="15125" cy="17646"/>
          </a:xfrm>
          <a:custGeom>
            <a:avLst/>
            <a:gdLst>
              <a:gd name="T0" fmla="*/ 12 w 12"/>
              <a:gd name="T1" fmla="*/ 7 h 14"/>
              <a:gd name="T2" fmla="*/ 12 w 12"/>
              <a:gd name="T3" fmla="*/ 7 h 14"/>
              <a:gd name="T4" fmla="*/ 12 w 12"/>
              <a:gd name="T5" fmla="*/ 10 h 14"/>
              <a:gd name="T6" fmla="*/ 10 w 12"/>
              <a:gd name="T7" fmla="*/ 11 h 14"/>
              <a:gd name="T8" fmla="*/ 8 w 12"/>
              <a:gd name="T9" fmla="*/ 12 h 14"/>
              <a:gd name="T10" fmla="*/ 6 w 12"/>
              <a:gd name="T11" fmla="*/ 14 h 14"/>
              <a:gd name="T12" fmla="*/ 6 w 12"/>
              <a:gd name="T13" fmla="*/ 14 h 14"/>
              <a:gd name="T14" fmla="*/ 4 w 12"/>
              <a:gd name="T15" fmla="*/ 12 h 14"/>
              <a:gd name="T16" fmla="*/ 1 w 12"/>
              <a:gd name="T17" fmla="*/ 11 h 14"/>
              <a:gd name="T18" fmla="*/ 0 w 12"/>
              <a:gd name="T19" fmla="*/ 10 h 14"/>
              <a:gd name="T20" fmla="*/ 0 w 12"/>
              <a:gd name="T21" fmla="*/ 7 h 14"/>
              <a:gd name="T22" fmla="*/ 0 w 12"/>
              <a:gd name="T23" fmla="*/ 7 h 14"/>
              <a:gd name="T24" fmla="*/ 1 w 12"/>
              <a:gd name="T25" fmla="*/ 4 h 14"/>
              <a:gd name="T26" fmla="*/ 2 w 12"/>
              <a:gd name="T27" fmla="*/ 1 h 14"/>
              <a:gd name="T28" fmla="*/ 4 w 12"/>
              <a:gd name="T29" fmla="*/ 0 h 14"/>
              <a:gd name="T30" fmla="*/ 6 w 12"/>
              <a:gd name="T31" fmla="*/ 0 h 14"/>
              <a:gd name="T32" fmla="*/ 6 w 12"/>
              <a:gd name="T33" fmla="*/ 0 h 14"/>
              <a:gd name="T34" fmla="*/ 9 w 12"/>
              <a:gd name="T35" fmla="*/ 0 h 14"/>
              <a:gd name="T36" fmla="*/ 10 w 12"/>
              <a:gd name="T37" fmla="*/ 1 h 14"/>
              <a:gd name="T38" fmla="*/ 12 w 12"/>
              <a:gd name="T39" fmla="*/ 4 h 14"/>
              <a:gd name="T40" fmla="*/ 12 w 12"/>
              <a:gd name="T41" fmla="*/ 7 h 14"/>
              <a:gd name="T42" fmla="*/ 12 w 12"/>
              <a:gd name="T43" fmla="*/ 7 h 14"/>
              <a:gd name="T44" fmla="*/ 2 w 12"/>
              <a:gd name="T45" fmla="*/ 7 h 14"/>
              <a:gd name="T46" fmla="*/ 2 w 12"/>
              <a:gd name="T47" fmla="*/ 7 h 14"/>
              <a:gd name="T48" fmla="*/ 4 w 12"/>
              <a:gd name="T49" fmla="*/ 10 h 14"/>
              <a:gd name="T50" fmla="*/ 6 w 12"/>
              <a:gd name="T51" fmla="*/ 11 h 14"/>
              <a:gd name="T52" fmla="*/ 6 w 12"/>
              <a:gd name="T53" fmla="*/ 11 h 14"/>
              <a:gd name="T54" fmla="*/ 9 w 12"/>
              <a:gd name="T55" fmla="*/ 10 h 14"/>
              <a:gd name="T56" fmla="*/ 10 w 12"/>
              <a:gd name="T57" fmla="*/ 7 h 14"/>
              <a:gd name="T58" fmla="*/ 10 w 12"/>
              <a:gd name="T59" fmla="*/ 7 h 14"/>
              <a:gd name="T60" fmla="*/ 9 w 12"/>
              <a:gd name="T61" fmla="*/ 3 h 14"/>
              <a:gd name="T62" fmla="*/ 8 w 12"/>
              <a:gd name="T63" fmla="*/ 1 h 14"/>
              <a:gd name="T64" fmla="*/ 6 w 12"/>
              <a:gd name="T65" fmla="*/ 1 h 14"/>
              <a:gd name="T66" fmla="*/ 6 w 12"/>
              <a:gd name="T67" fmla="*/ 1 h 14"/>
              <a:gd name="T68" fmla="*/ 5 w 12"/>
              <a:gd name="T69" fmla="*/ 1 h 14"/>
              <a:gd name="T70" fmla="*/ 4 w 12"/>
              <a:gd name="T71" fmla="*/ 3 h 14"/>
              <a:gd name="T72" fmla="*/ 2 w 12"/>
              <a:gd name="T73" fmla="*/ 7 h 14"/>
              <a:gd name="T74" fmla="*/ 2 w 12"/>
              <a:gd name="T7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" h="14">
                <a:moveTo>
                  <a:pt x="12" y="7"/>
                </a:moveTo>
                <a:lnTo>
                  <a:pt x="12" y="7"/>
                </a:lnTo>
                <a:lnTo>
                  <a:pt x="12" y="10"/>
                </a:lnTo>
                <a:lnTo>
                  <a:pt x="10" y="11"/>
                </a:lnTo>
                <a:lnTo>
                  <a:pt x="8" y="12"/>
                </a:lnTo>
                <a:lnTo>
                  <a:pt x="6" y="14"/>
                </a:lnTo>
                <a:lnTo>
                  <a:pt x="6" y="14"/>
                </a:lnTo>
                <a:lnTo>
                  <a:pt x="4" y="12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1" y="4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9" y="0"/>
                </a:lnTo>
                <a:lnTo>
                  <a:pt x="10" y="1"/>
                </a:lnTo>
                <a:lnTo>
                  <a:pt x="12" y="4"/>
                </a:lnTo>
                <a:lnTo>
                  <a:pt x="12" y="7"/>
                </a:lnTo>
                <a:lnTo>
                  <a:pt x="12" y="7"/>
                </a:lnTo>
                <a:close/>
                <a:moveTo>
                  <a:pt x="2" y="7"/>
                </a:moveTo>
                <a:lnTo>
                  <a:pt x="2" y="7"/>
                </a:lnTo>
                <a:lnTo>
                  <a:pt x="4" y="10"/>
                </a:lnTo>
                <a:lnTo>
                  <a:pt x="6" y="11"/>
                </a:lnTo>
                <a:lnTo>
                  <a:pt x="6" y="11"/>
                </a:lnTo>
                <a:lnTo>
                  <a:pt x="9" y="10"/>
                </a:lnTo>
                <a:lnTo>
                  <a:pt x="10" y="7"/>
                </a:lnTo>
                <a:lnTo>
                  <a:pt x="10" y="7"/>
                </a:lnTo>
                <a:lnTo>
                  <a:pt x="9" y="3"/>
                </a:lnTo>
                <a:lnTo>
                  <a:pt x="8" y="1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4" y="3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1895"/>
          <p:cNvSpPr>
            <a:spLocks noChangeArrowheads="1"/>
          </p:cNvSpPr>
          <p:nvPr/>
        </p:nvSpPr>
        <p:spPr bwMode="auto">
          <a:xfrm>
            <a:off x="3228313" y="3494195"/>
            <a:ext cx="1260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Freeform 1896"/>
          <p:cNvSpPr>
            <a:spLocks noEditPoints="1"/>
          </p:cNvSpPr>
          <p:nvPr/>
        </p:nvSpPr>
        <p:spPr bwMode="auto">
          <a:xfrm>
            <a:off x="3234615" y="3503018"/>
            <a:ext cx="15125" cy="17646"/>
          </a:xfrm>
          <a:custGeom>
            <a:avLst/>
            <a:gdLst>
              <a:gd name="T0" fmla="*/ 12 w 12"/>
              <a:gd name="T1" fmla="*/ 7 h 14"/>
              <a:gd name="T2" fmla="*/ 12 w 12"/>
              <a:gd name="T3" fmla="*/ 7 h 14"/>
              <a:gd name="T4" fmla="*/ 12 w 12"/>
              <a:gd name="T5" fmla="*/ 10 h 14"/>
              <a:gd name="T6" fmla="*/ 11 w 12"/>
              <a:gd name="T7" fmla="*/ 11 h 14"/>
              <a:gd name="T8" fmla="*/ 8 w 12"/>
              <a:gd name="T9" fmla="*/ 12 h 14"/>
              <a:gd name="T10" fmla="*/ 6 w 12"/>
              <a:gd name="T11" fmla="*/ 14 h 14"/>
              <a:gd name="T12" fmla="*/ 6 w 12"/>
              <a:gd name="T13" fmla="*/ 14 h 14"/>
              <a:gd name="T14" fmla="*/ 3 w 12"/>
              <a:gd name="T15" fmla="*/ 12 h 14"/>
              <a:gd name="T16" fmla="*/ 2 w 12"/>
              <a:gd name="T17" fmla="*/ 11 h 14"/>
              <a:gd name="T18" fmla="*/ 0 w 12"/>
              <a:gd name="T19" fmla="*/ 10 h 14"/>
              <a:gd name="T20" fmla="*/ 0 w 12"/>
              <a:gd name="T21" fmla="*/ 7 h 14"/>
              <a:gd name="T22" fmla="*/ 0 w 12"/>
              <a:gd name="T23" fmla="*/ 7 h 14"/>
              <a:gd name="T24" fmla="*/ 0 w 12"/>
              <a:gd name="T25" fmla="*/ 4 h 14"/>
              <a:gd name="T26" fmla="*/ 2 w 12"/>
              <a:gd name="T27" fmla="*/ 1 h 14"/>
              <a:gd name="T28" fmla="*/ 4 w 12"/>
              <a:gd name="T29" fmla="*/ 0 h 14"/>
              <a:gd name="T30" fmla="*/ 6 w 12"/>
              <a:gd name="T31" fmla="*/ 0 h 14"/>
              <a:gd name="T32" fmla="*/ 6 w 12"/>
              <a:gd name="T33" fmla="*/ 0 h 14"/>
              <a:gd name="T34" fmla="*/ 8 w 12"/>
              <a:gd name="T35" fmla="*/ 0 h 14"/>
              <a:gd name="T36" fmla="*/ 11 w 12"/>
              <a:gd name="T37" fmla="*/ 1 h 14"/>
              <a:gd name="T38" fmla="*/ 12 w 12"/>
              <a:gd name="T39" fmla="*/ 4 h 14"/>
              <a:gd name="T40" fmla="*/ 12 w 12"/>
              <a:gd name="T41" fmla="*/ 7 h 14"/>
              <a:gd name="T42" fmla="*/ 12 w 12"/>
              <a:gd name="T43" fmla="*/ 7 h 14"/>
              <a:gd name="T44" fmla="*/ 2 w 12"/>
              <a:gd name="T45" fmla="*/ 7 h 14"/>
              <a:gd name="T46" fmla="*/ 2 w 12"/>
              <a:gd name="T47" fmla="*/ 7 h 14"/>
              <a:gd name="T48" fmla="*/ 3 w 12"/>
              <a:gd name="T49" fmla="*/ 10 h 14"/>
              <a:gd name="T50" fmla="*/ 6 w 12"/>
              <a:gd name="T51" fmla="*/ 11 h 14"/>
              <a:gd name="T52" fmla="*/ 6 w 12"/>
              <a:gd name="T53" fmla="*/ 11 h 14"/>
              <a:gd name="T54" fmla="*/ 8 w 12"/>
              <a:gd name="T55" fmla="*/ 10 h 14"/>
              <a:gd name="T56" fmla="*/ 10 w 12"/>
              <a:gd name="T57" fmla="*/ 7 h 14"/>
              <a:gd name="T58" fmla="*/ 10 w 12"/>
              <a:gd name="T59" fmla="*/ 7 h 14"/>
              <a:gd name="T60" fmla="*/ 10 w 12"/>
              <a:gd name="T61" fmla="*/ 3 h 14"/>
              <a:gd name="T62" fmla="*/ 8 w 12"/>
              <a:gd name="T63" fmla="*/ 1 h 14"/>
              <a:gd name="T64" fmla="*/ 6 w 12"/>
              <a:gd name="T65" fmla="*/ 1 h 14"/>
              <a:gd name="T66" fmla="*/ 6 w 12"/>
              <a:gd name="T67" fmla="*/ 1 h 14"/>
              <a:gd name="T68" fmla="*/ 4 w 12"/>
              <a:gd name="T69" fmla="*/ 1 h 14"/>
              <a:gd name="T70" fmla="*/ 3 w 12"/>
              <a:gd name="T71" fmla="*/ 3 h 14"/>
              <a:gd name="T72" fmla="*/ 2 w 12"/>
              <a:gd name="T73" fmla="*/ 7 h 14"/>
              <a:gd name="T74" fmla="*/ 2 w 12"/>
              <a:gd name="T7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" h="14">
                <a:moveTo>
                  <a:pt x="12" y="7"/>
                </a:moveTo>
                <a:lnTo>
                  <a:pt x="12" y="7"/>
                </a:lnTo>
                <a:lnTo>
                  <a:pt x="12" y="10"/>
                </a:lnTo>
                <a:lnTo>
                  <a:pt x="11" y="11"/>
                </a:lnTo>
                <a:lnTo>
                  <a:pt x="8" y="12"/>
                </a:lnTo>
                <a:lnTo>
                  <a:pt x="6" y="14"/>
                </a:lnTo>
                <a:lnTo>
                  <a:pt x="6" y="14"/>
                </a:lnTo>
                <a:lnTo>
                  <a:pt x="3" y="12"/>
                </a:lnTo>
                <a:lnTo>
                  <a:pt x="2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1" y="1"/>
                </a:lnTo>
                <a:lnTo>
                  <a:pt x="12" y="4"/>
                </a:lnTo>
                <a:lnTo>
                  <a:pt x="12" y="7"/>
                </a:lnTo>
                <a:lnTo>
                  <a:pt x="12" y="7"/>
                </a:lnTo>
                <a:close/>
                <a:moveTo>
                  <a:pt x="2" y="7"/>
                </a:moveTo>
                <a:lnTo>
                  <a:pt x="2" y="7"/>
                </a:lnTo>
                <a:lnTo>
                  <a:pt x="3" y="10"/>
                </a:lnTo>
                <a:lnTo>
                  <a:pt x="6" y="11"/>
                </a:lnTo>
                <a:lnTo>
                  <a:pt x="6" y="11"/>
                </a:lnTo>
                <a:lnTo>
                  <a:pt x="8" y="10"/>
                </a:lnTo>
                <a:lnTo>
                  <a:pt x="10" y="7"/>
                </a:lnTo>
                <a:lnTo>
                  <a:pt x="10" y="7"/>
                </a:lnTo>
                <a:lnTo>
                  <a:pt x="10" y="3"/>
                </a:lnTo>
                <a:lnTo>
                  <a:pt x="8" y="1"/>
                </a:lnTo>
                <a:lnTo>
                  <a:pt x="6" y="1"/>
                </a:lnTo>
                <a:lnTo>
                  <a:pt x="6" y="1"/>
                </a:lnTo>
                <a:lnTo>
                  <a:pt x="4" y="1"/>
                </a:lnTo>
                <a:lnTo>
                  <a:pt x="3" y="3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Freeform 1897"/>
          <p:cNvSpPr/>
          <p:nvPr/>
        </p:nvSpPr>
        <p:spPr bwMode="auto">
          <a:xfrm>
            <a:off x="3253521" y="3503018"/>
            <a:ext cx="8823" cy="15125"/>
          </a:xfrm>
          <a:custGeom>
            <a:avLst/>
            <a:gdLst>
              <a:gd name="T0" fmla="*/ 0 w 7"/>
              <a:gd name="T1" fmla="*/ 4 h 12"/>
              <a:gd name="T2" fmla="*/ 0 w 7"/>
              <a:gd name="T3" fmla="*/ 4 h 12"/>
              <a:gd name="T4" fmla="*/ 0 w 7"/>
              <a:gd name="T5" fmla="*/ 0 h 12"/>
              <a:gd name="T6" fmla="*/ 3 w 7"/>
              <a:gd name="T7" fmla="*/ 0 h 12"/>
              <a:gd name="T8" fmla="*/ 3 w 7"/>
              <a:gd name="T9" fmla="*/ 3 h 12"/>
              <a:gd name="T10" fmla="*/ 3 w 7"/>
              <a:gd name="T11" fmla="*/ 3 h 12"/>
              <a:gd name="T12" fmla="*/ 3 w 7"/>
              <a:gd name="T13" fmla="*/ 3 h 12"/>
              <a:gd name="T14" fmla="*/ 4 w 7"/>
              <a:gd name="T15" fmla="*/ 0 h 12"/>
              <a:gd name="T16" fmla="*/ 5 w 7"/>
              <a:gd name="T17" fmla="*/ 0 h 12"/>
              <a:gd name="T18" fmla="*/ 7 w 7"/>
              <a:gd name="T19" fmla="*/ 0 h 12"/>
              <a:gd name="T20" fmla="*/ 7 w 7"/>
              <a:gd name="T21" fmla="*/ 1 h 12"/>
              <a:gd name="T22" fmla="*/ 5 w 7"/>
              <a:gd name="T23" fmla="*/ 1 h 12"/>
              <a:gd name="T24" fmla="*/ 5 w 7"/>
              <a:gd name="T25" fmla="*/ 1 h 12"/>
              <a:gd name="T26" fmla="*/ 4 w 7"/>
              <a:gd name="T27" fmla="*/ 3 h 12"/>
              <a:gd name="T28" fmla="*/ 3 w 7"/>
              <a:gd name="T29" fmla="*/ 5 h 12"/>
              <a:gd name="T30" fmla="*/ 3 w 7"/>
              <a:gd name="T31" fmla="*/ 5 h 12"/>
              <a:gd name="T32" fmla="*/ 3 w 7"/>
              <a:gd name="T33" fmla="*/ 12 h 12"/>
              <a:gd name="T34" fmla="*/ 0 w 7"/>
              <a:gd name="T35" fmla="*/ 12 h 12"/>
              <a:gd name="T36" fmla="*/ 0 w 7"/>
              <a:gd name="T3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5" y="1"/>
                </a:lnTo>
                <a:lnTo>
                  <a:pt x="4" y="3"/>
                </a:lnTo>
                <a:lnTo>
                  <a:pt x="3" y="5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Freeform 1898"/>
          <p:cNvSpPr/>
          <p:nvPr/>
        </p:nvSpPr>
        <p:spPr bwMode="auto">
          <a:xfrm>
            <a:off x="3262343" y="3515621"/>
            <a:ext cx="5042" cy="5042"/>
          </a:xfrm>
          <a:custGeom>
            <a:avLst/>
            <a:gdLst>
              <a:gd name="T0" fmla="*/ 0 w 4"/>
              <a:gd name="T1" fmla="*/ 1 h 4"/>
              <a:gd name="T2" fmla="*/ 0 w 4"/>
              <a:gd name="T3" fmla="*/ 1 h 4"/>
              <a:gd name="T4" fmla="*/ 1 w 4"/>
              <a:gd name="T5" fmla="*/ 1 h 4"/>
              <a:gd name="T6" fmla="*/ 1 w 4"/>
              <a:gd name="T7" fmla="*/ 0 h 4"/>
              <a:gd name="T8" fmla="*/ 1 w 4"/>
              <a:gd name="T9" fmla="*/ 0 h 4"/>
              <a:gd name="T10" fmla="*/ 2 w 4"/>
              <a:gd name="T11" fmla="*/ 1 h 4"/>
              <a:gd name="T12" fmla="*/ 4 w 4"/>
              <a:gd name="T13" fmla="*/ 1 h 4"/>
              <a:gd name="T14" fmla="*/ 4 w 4"/>
              <a:gd name="T15" fmla="*/ 1 h 4"/>
              <a:gd name="T16" fmla="*/ 2 w 4"/>
              <a:gd name="T17" fmla="*/ 2 h 4"/>
              <a:gd name="T18" fmla="*/ 1 w 4"/>
              <a:gd name="T19" fmla="*/ 4 h 4"/>
              <a:gd name="T20" fmla="*/ 1 w 4"/>
              <a:gd name="T21" fmla="*/ 4 h 4"/>
              <a:gd name="T22" fmla="*/ 1 w 4"/>
              <a:gd name="T23" fmla="*/ 2 h 4"/>
              <a:gd name="T24" fmla="*/ 0 w 4"/>
              <a:gd name="T25" fmla="*/ 1 h 4"/>
              <a:gd name="T26" fmla="*/ 0 w 4"/>
              <a:gd name="T2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4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2" y="1"/>
                </a:lnTo>
                <a:lnTo>
                  <a:pt x="4" y="1"/>
                </a:lnTo>
                <a:lnTo>
                  <a:pt x="4" y="1"/>
                </a:lnTo>
                <a:lnTo>
                  <a:pt x="2" y="2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Freeform 1899"/>
          <p:cNvSpPr>
            <a:spLocks noEditPoints="1"/>
          </p:cNvSpPr>
          <p:nvPr/>
        </p:nvSpPr>
        <p:spPr bwMode="auto">
          <a:xfrm>
            <a:off x="3276208" y="3496716"/>
            <a:ext cx="17646" cy="21427"/>
          </a:xfrm>
          <a:custGeom>
            <a:avLst/>
            <a:gdLst>
              <a:gd name="T0" fmla="*/ 4 w 14"/>
              <a:gd name="T1" fmla="*/ 12 h 17"/>
              <a:gd name="T2" fmla="*/ 2 w 14"/>
              <a:gd name="T3" fmla="*/ 17 h 17"/>
              <a:gd name="T4" fmla="*/ 0 w 14"/>
              <a:gd name="T5" fmla="*/ 17 h 17"/>
              <a:gd name="T6" fmla="*/ 6 w 14"/>
              <a:gd name="T7" fmla="*/ 0 h 17"/>
              <a:gd name="T8" fmla="*/ 9 w 14"/>
              <a:gd name="T9" fmla="*/ 0 h 17"/>
              <a:gd name="T10" fmla="*/ 14 w 14"/>
              <a:gd name="T11" fmla="*/ 17 h 17"/>
              <a:gd name="T12" fmla="*/ 12 w 14"/>
              <a:gd name="T13" fmla="*/ 17 h 17"/>
              <a:gd name="T14" fmla="*/ 10 w 14"/>
              <a:gd name="T15" fmla="*/ 12 h 17"/>
              <a:gd name="T16" fmla="*/ 4 w 14"/>
              <a:gd name="T17" fmla="*/ 12 h 17"/>
              <a:gd name="T18" fmla="*/ 10 w 14"/>
              <a:gd name="T19" fmla="*/ 10 h 17"/>
              <a:gd name="T20" fmla="*/ 8 w 14"/>
              <a:gd name="T21" fmla="*/ 5 h 17"/>
              <a:gd name="T22" fmla="*/ 8 w 14"/>
              <a:gd name="T23" fmla="*/ 5 h 17"/>
              <a:gd name="T24" fmla="*/ 8 w 14"/>
              <a:gd name="T25" fmla="*/ 2 h 17"/>
              <a:gd name="T26" fmla="*/ 6 w 14"/>
              <a:gd name="T27" fmla="*/ 2 h 17"/>
              <a:gd name="T28" fmla="*/ 6 w 14"/>
              <a:gd name="T29" fmla="*/ 2 h 17"/>
              <a:gd name="T30" fmla="*/ 6 w 14"/>
              <a:gd name="T31" fmla="*/ 5 h 17"/>
              <a:gd name="T32" fmla="*/ 5 w 14"/>
              <a:gd name="T33" fmla="*/ 10 h 17"/>
              <a:gd name="T34" fmla="*/ 10 w 14"/>
              <a:gd name="T35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7">
                <a:moveTo>
                  <a:pt x="4" y="12"/>
                </a:moveTo>
                <a:lnTo>
                  <a:pt x="2" y="17"/>
                </a:lnTo>
                <a:lnTo>
                  <a:pt x="0" y="17"/>
                </a:lnTo>
                <a:lnTo>
                  <a:pt x="6" y="0"/>
                </a:lnTo>
                <a:lnTo>
                  <a:pt x="9" y="0"/>
                </a:lnTo>
                <a:lnTo>
                  <a:pt x="14" y="17"/>
                </a:lnTo>
                <a:lnTo>
                  <a:pt x="12" y="17"/>
                </a:lnTo>
                <a:lnTo>
                  <a:pt x="10" y="12"/>
                </a:lnTo>
                <a:lnTo>
                  <a:pt x="4" y="12"/>
                </a:lnTo>
                <a:close/>
                <a:moveTo>
                  <a:pt x="10" y="10"/>
                </a:moveTo>
                <a:lnTo>
                  <a:pt x="8" y="5"/>
                </a:lnTo>
                <a:lnTo>
                  <a:pt x="8" y="5"/>
                </a:lnTo>
                <a:lnTo>
                  <a:pt x="8" y="2"/>
                </a:lnTo>
                <a:lnTo>
                  <a:pt x="6" y="2"/>
                </a:lnTo>
                <a:lnTo>
                  <a:pt x="6" y="2"/>
                </a:lnTo>
                <a:lnTo>
                  <a:pt x="6" y="5"/>
                </a:lnTo>
                <a:lnTo>
                  <a:pt x="5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1900"/>
          <p:cNvSpPr>
            <a:spLocks noChangeArrowheads="1"/>
          </p:cNvSpPr>
          <p:nvPr/>
        </p:nvSpPr>
        <p:spPr bwMode="auto">
          <a:xfrm>
            <a:off x="3297635" y="3494195"/>
            <a:ext cx="378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Freeform 1901"/>
          <p:cNvSpPr>
            <a:spLocks noEditPoints="1"/>
          </p:cNvSpPr>
          <p:nvPr/>
        </p:nvSpPr>
        <p:spPr bwMode="auto">
          <a:xfrm>
            <a:off x="3305197" y="3496716"/>
            <a:ext cx="5042" cy="21427"/>
          </a:xfrm>
          <a:custGeom>
            <a:avLst/>
            <a:gdLst>
              <a:gd name="T0" fmla="*/ 4 w 4"/>
              <a:gd name="T1" fmla="*/ 1 h 17"/>
              <a:gd name="T2" fmla="*/ 4 w 4"/>
              <a:gd name="T3" fmla="*/ 1 h 17"/>
              <a:gd name="T4" fmla="*/ 2 w 4"/>
              <a:gd name="T5" fmla="*/ 2 h 17"/>
              <a:gd name="T6" fmla="*/ 1 w 4"/>
              <a:gd name="T7" fmla="*/ 2 h 17"/>
              <a:gd name="T8" fmla="*/ 1 w 4"/>
              <a:gd name="T9" fmla="*/ 2 h 17"/>
              <a:gd name="T10" fmla="*/ 1 w 4"/>
              <a:gd name="T11" fmla="*/ 2 h 17"/>
              <a:gd name="T12" fmla="*/ 0 w 4"/>
              <a:gd name="T13" fmla="*/ 1 h 17"/>
              <a:gd name="T14" fmla="*/ 0 w 4"/>
              <a:gd name="T15" fmla="*/ 1 h 17"/>
              <a:gd name="T16" fmla="*/ 1 w 4"/>
              <a:gd name="T17" fmla="*/ 0 h 17"/>
              <a:gd name="T18" fmla="*/ 2 w 4"/>
              <a:gd name="T19" fmla="*/ 0 h 17"/>
              <a:gd name="T20" fmla="*/ 2 w 4"/>
              <a:gd name="T21" fmla="*/ 0 h 17"/>
              <a:gd name="T22" fmla="*/ 2 w 4"/>
              <a:gd name="T23" fmla="*/ 0 h 17"/>
              <a:gd name="T24" fmla="*/ 4 w 4"/>
              <a:gd name="T25" fmla="*/ 1 h 17"/>
              <a:gd name="T26" fmla="*/ 4 w 4"/>
              <a:gd name="T27" fmla="*/ 1 h 17"/>
              <a:gd name="T28" fmla="*/ 1 w 4"/>
              <a:gd name="T29" fmla="*/ 17 h 17"/>
              <a:gd name="T30" fmla="*/ 1 w 4"/>
              <a:gd name="T31" fmla="*/ 5 h 17"/>
              <a:gd name="T32" fmla="*/ 2 w 4"/>
              <a:gd name="T33" fmla="*/ 5 h 17"/>
              <a:gd name="T34" fmla="*/ 2 w 4"/>
              <a:gd name="T35" fmla="*/ 17 h 17"/>
              <a:gd name="T36" fmla="*/ 1 w 4"/>
              <a:gd name="T3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" h="17">
                <a:moveTo>
                  <a:pt x="4" y="1"/>
                </a:moveTo>
                <a:lnTo>
                  <a:pt x="4" y="1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1"/>
                </a:lnTo>
                <a:lnTo>
                  <a:pt x="4" y="1"/>
                </a:lnTo>
                <a:close/>
                <a:moveTo>
                  <a:pt x="1" y="17"/>
                </a:moveTo>
                <a:lnTo>
                  <a:pt x="1" y="5"/>
                </a:lnTo>
                <a:lnTo>
                  <a:pt x="2" y="5"/>
                </a:lnTo>
                <a:lnTo>
                  <a:pt x="2" y="17"/>
                </a:lnTo>
                <a:lnTo>
                  <a:pt x="1" y="1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Freeform 1902"/>
          <p:cNvSpPr>
            <a:spLocks noEditPoints="1"/>
          </p:cNvSpPr>
          <p:nvPr/>
        </p:nvSpPr>
        <p:spPr bwMode="auto">
          <a:xfrm>
            <a:off x="3312759" y="3503018"/>
            <a:ext cx="15125" cy="22687"/>
          </a:xfrm>
          <a:custGeom>
            <a:avLst/>
            <a:gdLst>
              <a:gd name="T0" fmla="*/ 10 w 12"/>
              <a:gd name="T1" fmla="*/ 11 h 18"/>
              <a:gd name="T2" fmla="*/ 10 w 12"/>
              <a:gd name="T3" fmla="*/ 11 h 18"/>
              <a:gd name="T4" fmla="*/ 10 w 12"/>
              <a:gd name="T5" fmla="*/ 11 h 18"/>
              <a:gd name="T6" fmla="*/ 8 w 12"/>
              <a:gd name="T7" fmla="*/ 12 h 18"/>
              <a:gd name="T8" fmla="*/ 6 w 12"/>
              <a:gd name="T9" fmla="*/ 14 h 18"/>
              <a:gd name="T10" fmla="*/ 6 w 12"/>
              <a:gd name="T11" fmla="*/ 14 h 18"/>
              <a:gd name="T12" fmla="*/ 3 w 12"/>
              <a:gd name="T13" fmla="*/ 12 h 18"/>
              <a:gd name="T14" fmla="*/ 2 w 12"/>
              <a:gd name="T15" fmla="*/ 11 h 18"/>
              <a:gd name="T16" fmla="*/ 0 w 12"/>
              <a:gd name="T17" fmla="*/ 10 h 18"/>
              <a:gd name="T18" fmla="*/ 0 w 12"/>
              <a:gd name="T19" fmla="*/ 7 h 18"/>
              <a:gd name="T20" fmla="*/ 0 w 12"/>
              <a:gd name="T21" fmla="*/ 7 h 18"/>
              <a:gd name="T22" fmla="*/ 0 w 12"/>
              <a:gd name="T23" fmla="*/ 4 h 18"/>
              <a:gd name="T24" fmla="*/ 2 w 12"/>
              <a:gd name="T25" fmla="*/ 1 h 18"/>
              <a:gd name="T26" fmla="*/ 3 w 12"/>
              <a:gd name="T27" fmla="*/ 0 h 18"/>
              <a:gd name="T28" fmla="*/ 6 w 12"/>
              <a:gd name="T29" fmla="*/ 0 h 18"/>
              <a:gd name="T30" fmla="*/ 6 w 12"/>
              <a:gd name="T31" fmla="*/ 0 h 18"/>
              <a:gd name="T32" fmla="*/ 8 w 12"/>
              <a:gd name="T33" fmla="*/ 0 h 18"/>
              <a:gd name="T34" fmla="*/ 10 w 12"/>
              <a:gd name="T35" fmla="*/ 1 h 18"/>
              <a:gd name="T36" fmla="*/ 10 w 12"/>
              <a:gd name="T37" fmla="*/ 1 h 18"/>
              <a:gd name="T38" fmla="*/ 10 w 12"/>
              <a:gd name="T39" fmla="*/ 0 h 18"/>
              <a:gd name="T40" fmla="*/ 12 w 12"/>
              <a:gd name="T41" fmla="*/ 0 h 18"/>
              <a:gd name="T42" fmla="*/ 12 w 12"/>
              <a:gd name="T43" fmla="*/ 0 h 18"/>
              <a:gd name="T44" fmla="*/ 12 w 12"/>
              <a:gd name="T45" fmla="*/ 4 h 18"/>
              <a:gd name="T46" fmla="*/ 12 w 12"/>
              <a:gd name="T47" fmla="*/ 18 h 18"/>
              <a:gd name="T48" fmla="*/ 10 w 12"/>
              <a:gd name="T49" fmla="*/ 18 h 18"/>
              <a:gd name="T50" fmla="*/ 10 w 12"/>
              <a:gd name="T51" fmla="*/ 11 h 18"/>
              <a:gd name="T52" fmla="*/ 10 w 12"/>
              <a:gd name="T53" fmla="*/ 5 h 18"/>
              <a:gd name="T54" fmla="*/ 10 w 12"/>
              <a:gd name="T55" fmla="*/ 4 h 18"/>
              <a:gd name="T56" fmla="*/ 10 w 12"/>
              <a:gd name="T57" fmla="*/ 4 h 18"/>
              <a:gd name="T58" fmla="*/ 8 w 12"/>
              <a:gd name="T59" fmla="*/ 3 h 18"/>
              <a:gd name="T60" fmla="*/ 6 w 12"/>
              <a:gd name="T61" fmla="*/ 1 h 18"/>
              <a:gd name="T62" fmla="*/ 6 w 12"/>
              <a:gd name="T63" fmla="*/ 1 h 18"/>
              <a:gd name="T64" fmla="*/ 3 w 12"/>
              <a:gd name="T65" fmla="*/ 3 h 18"/>
              <a:gd name="T66" fmla="*/ 2 w 12"/>
              <a:gd name="T67" fmla="*/ 7 h 18"/>
              <a:gd name="T68" fmla="*/ 2 w 12"/>
              <a:gd name="T69" fmla="*/ 7 h 18"/>
              <a:gd name="T70" fmla="*/ 3 w 12"/>
              <a:gd name="T71" fmla="*/ 10 h 18"/>
              <a:gd name="T72" fmla="*/ 4 w 12"/>
              <a:gd name="T73" fmla="*/ 11 h 18"/>
              <a:gd name="T74" fmla="*/ 6 w 12"/>
              <a:gd name="T75" fmla="*/ 11 h 18"/>
              <a:gd name="T76" fmla="*/ 6 w 12"/>
              <a:gd name="T77" fmla="*/ 11 h 18"/>
              <a:gd name="T78" fmla="*/ 8 w 12"/>
              <a:gd name="T79" fmla="*/ 11 h 18"/>
              <a:gd name="T80" fmla="*/ 10 w 12"/>
              <a:gd name="T81" fmla="*/ 8 h 18"/>
              <a:gd name="T82" fmla="*/ 10 w 12"/>
              <a:gd name="T83" fmla="*/ 8 h 18"/>
              <a:gd name="T84" fmla="*/ 10 w 12"/>
              <a:gd name="T8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" h="18">
                <a:moveTo>
                  <a:pt x="10" y="11"/>
                </a:moveTo>
                <a:lnTo>
                  <a:pt x="10" y="11"/>
                </a:lnTo>
                <a:lnTo>
                  <a:pt x="10" y="11"/>
                </a:lnTo>
                <a:lnTo>
                  <a:pt x="8" y="12"/>
                </a:lnTo>
                <a:lnTo>
                  <a:pt x="6" y="14"/>
                </a:lnTo>
                <a:lnTo>
                  <a:pt x="6" y="14"/>
                </a:lnTo>
                <a:lnTo>
                  <a:pt x="3" y="12"/>
                </a:lnTo>
                <a:lnTo>
                  <a:pt x="2" y="11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0" y="1"/>
                </a:lnTo>
                <a:lnTo>
                  <a:pt x="10" y="0"/>
                </a:lnTo>
                <a:lnTo>
                  <a:pt x="12" y="0"/>
                </a:lnTo>
                <a:lnTo>
                  <a:pt x="12" y="0"/>
                </a:lnTo>
                <a:lnTo>
                  <a:pt x="12" y="4"/>
                </a:lnTo>
                <a:lnTo>
                  <a:pt x="12" y="18"/>
                </a:lnTo>
                <a:lnTo>
                  <a:pt x="10" y="18"/>
                </a:lnTo>
                <a:lnTo>
                  <a:pt x="10" y="11"/>
                </a:lnTo>
                <a:close/>
                <a:moveTo>
                  <a:pt x="10" y="5"/>
                </a:moveTo>
                <a:lnTo>
                  <a:pt x="10" y="4"/>
                </a:lnTo>
                <a:lnTo>
                  <a:pt x="10" y="4"/>
                </a:lnTo>
                <a:lnTo>
                  <a:pt x="8" y="3"/>
                </a:lnTo>
                <a:lnTo>
                  <a:pt x="6" y="1"/>
                </a:lnTo>
                <a:lnTo>
                  <a:pt x="6" y="1"/>
                </a:lnTo>
                <a:lnTo>
                  <a:pt x="3" y="3"/>
                </a:lnTo>
                <a:lnTo>
                  <a:pt x="2" y="7"/>
                </a:lnTo>
                <a:lnTo>
                  <a:pt x="2" y="7"/>
                </a:lnTo>
                <a:lnTo>
                  <a:pt x="3" y="10"/>
                </a:lnTo>
                <a:lnTo>
                  <a:pt x="4" y="11"/>
                </a:lnTo>
                <a:lnTo>
                  <a:pt x="6" y="11"/>
                </a:lnTo>
                <a:lnTo>
                  <a:pt x="6" y="11"/>
                </a:lnTo>
                <a:lnTo>
                  <a:pt x="8" y="11"/>
                </a:lnTo>
                <a:lnTo>
                  <a:pt x="10" y="8"/>
                </a:lnTo>
                <a:lnTo>
                  <a:pt x="10" y="8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Freeform 1903"/>
          <p:cNvSpPr/>
          <p:nvPr/>
        </p:nvSpPr>
        <p:spPr bwMode="auto">
          <a:xfrm>
            <a:off x="3331665" y="3503018"/>
            <a:ext cx="15125" cy="17646"/>
          </a:xfrm>
          <a:custGeom>
            <a:avLst/>
            <a:gdLst>
              <a:gd name="T0" fmla="*/ 11 w 12"/>
              <a:gd name="T1" fmla="*/ 10 h 14"/>
              <a:gd name="T2" fmla="*/ 11 w 12"/>
              <a:gd name="T3" fmla="*/ 10 h 14"/>
              <a:gd name="T4" fmla="*/ 12 w 12"/>
              <a:gd name="T5" fmla="*/ 12 h 14"/>
              <a:gd name="T6" fmla="*/ 10 w 12"/>
              <a:gd name="T7" fmla="*/ 12 h 14"/>
              <a:gd name="T8" fmla="*/ 10 w 12"/>
              <a:gd name="T9" fmla="*/ 11 h 14"/>
              <a:gd name="T10" fmla="*/ 10 w 12"/>
              <a:gd name="T11" fmla="*/ 11 h 14"/>
              <a:gd name="T12" fmla="*/ 10 w 12"/>
              <a:gd name="T13" fmla="*/ 11 h 14"/>
              <a:gd name="T14" fmla="*/ 8 w 12"/>
              <a:gd name="T15" fmla="*/ 12 h 14"/>
              <a:gd name="T16" fmla="*/ 6 w 12"/>
              <a:gd name="T17" fmla="*/ 14 h 14"/>
              <a:gd name="T18" fmla="*/ 6 w 12"/>
              <a:gd name="T19" fmla="*/ 14 h 14"/>
              <a:gd name="T20" fmla="*/ 1 w 12"/>
              <a:gd name="T21" fmla="*/ 12 h 14"/>
              <a:gd name="T22" fmla="*/ 1 w 12"/>
              <a:gd name="T23" fmla="*/ 11 h 14"/>
              <a:gd name="T24" fmla="*/ 0 w 12"/>
              <a:gd name="T25" fmla="*/ 8 h 14"/>
              <a:gd name="T26" fmla="*/ 0 w 12"/>
              <a:gd name="T27" fmla="*/ 0 h 14"/>
              <a:gd name="T28" fmla="*/ 3 w 12"/>
              <a:gd name="T29" fmla="*/ 0 h 14"/>
              <a:gd name="T30" fmla="*/ 3 w 12"/>
              <a:gd name="T31" fmla="*/ 7 h 14"/>
              <a:gd name="T32" fmla="*/ 3 w 12"/>
              <a:gd name="T33" fmla="*/ 7 h 14"/>
              <a:gd name="T34" fmla="*/ 4 w 12"/>
              <a:gd name="T35" fmla="*/ 10 h 14"/>
              <a:gd name="T36" fmla="*/ 6 w 12"/>
              <a:gd name="T37" fmla="*/ 11 h 14"/>
              <a:gd name="T38" fmla="*/ 6 w 12"/>
              <a:gd name="T39" fmla="*/ 11 h 14"/>
              <a:gd name="T40" fmla="*/ 8 w 12"/>
              <a:gd name="T41" fmla="*/ 11 h 14"/>
              <a:gd name="T42" fmla="*/ 10 w 12"/>
              <a:gd name="T43" fmla="*/ 10 h 14"/>
              <a:gd name="T44" fmla="*/ 10 w 12"/>
              <a:gd name="T45" fmla="*/ 8 h 14"/>
              <a:gd name="T46" fmla="*/ 10 w 12"/>
              <a:gd name="T47" fmla="*/ 0 h 14"/>
              <a:gd name="T48" fmla="*/ 11 w 12"/>
              <a:gd name="T49" fmla="*/ 0 h 14"/>
              <a:gd name="T50" fmla="*/ 11 w 12"/>
              <a:gd name="T5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" h="14">
                <a:moveTo>
                  <a:pt x="11" y="10"/>
                </a:moveTo>
                <a:lnTo>
                  <a:pt x="11" y="10"/>
                </a:lnTo>
                <a:lnTo>
                  <a:pt x="12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8" y="12"/>
                </a:lnTo>
                <a:lnTo>
                  <a:pt x="6" y="14"/>
                </a:lnTo>
                <a:lnTo>
                  <a:pt x="6" y="14"/>
                </a:lnTo>
                <a:lnTo>
                  <a:pt x="1" y="12"/>
                </a:lnTo>
                <a:lnTo>
                  <a:pt x="1" y="11"/>
                </a:lnTo>
                <a:lnTo>
                  <a:pt x="0" y="8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4" y="10"/>
                </a:lnTo>
                <a:lnTo>
                  <a:pt x="6" y="11"/>
                </a:lnTo>
                <a:lnTo>
                  <a:pt x="6" y="11"/>
                </a:lnTo>
                <a:lnTo>
                  <a:pt x="8" y="11"/>
                </a:lnTo>
                <a:lnTo>
                  <a:pt x="10" y="10"/>
                </a:lnTo>
                <a:lnTo>
                  <a:pt x="10" y="8"/>
                </a:lnTo>
                <a:lnTo>
                  <a:pt x="10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Freeform 1904"/>
          <p:cNvSpPr>
            <a:spLocks noEditPoints="1"/>
          </p:cNvSpPr>
          <p:nvPr/>
        </p:nvSpPr>
        <p:spPr bwMode="auto">
          <a:xfrm>
            <a:off x="3350571" y="3503018"/>
            <a:ext cx="11344" cy="17646"/>
          </a:xfrm>
          <a:custGeom>
            <a:avLst/>
            <a:gdLst>
              <a:gd name="T0" fmla="*/ 8 w 9"/>
              <a:gd name="T1" fmla="*/ 12 h 14"/>
              <a:gd name="T2" fmla="*/ 8 w 9"/>
              <a:gd name="T3" fmla="*/ 11 h 14"/>
              <a:gd name="T4" fmla="*/ 7 w 9"/>
              <a:gd name="T5" fmla="*/ 11 h 14"/>
              <a:gd name="T6" fmla="*/ 7 w 9"/>
              <a:gd name="T7" fmla="*/ 11 h 14"/>
              <a:gd name="T8" fmla="*/ 5 w 9"/>
              <a:gd name="T9" fmla="*/ 12 h 14"/>
              <a:gd name="T10" fmla="*/ 4 w 9"/>
              <a:gd name="T11" fmla="*/ 14 h 14"/>
              <a:gd name="T12" fmla="*/ 4 w 9"/>
              <a:gd name="T13" fmla="*/ 14 h 14"/>
              <a:gd name="T14" fmla="*/ 0 w 9"/>
              <a:gd name="T15" fmla="*/ 12 h 14"/>
              <a:gd name="T16" fmla="*/ 0 w 9"/>
              <a:gd name="T17" fmla="*/ 10 h 14"/>
              <a:gd name="T18" fmla="*/ 0 w 9"/>
              <a:gd name="T19" fmla="*/ 10 h 14"/>
              <a:gd name="T20" fmla="*/ 0 w 9"/>
              <a:gd name="T21" fmla="*/ 7 h 14"/>
              <a:gd name="T22" fmla="*/ 1 w 9"/>
              <a:gd name="T23" fmla="*/ 5 h 14"/>
              <a:gd name="T24" fmla="*/ 7 w 9"/>
              <a:gd name="T25" fmla="*/ 4 h 14"/>
              <a:gd name="T26" fmla="*/ 7 w 9"/>
              <a:gd name="T27" fmla="*/ 4 h 14"/>
              <a:gd name="T28" fmla="*/ 7 w 9"/>
              <a:gd name="T29" fmla="*/ 4 h 14"/>
              <a:gd name="T30" fmla="*/ 7 w 9"/>
              <a:gd name="T31" fmla="*/ 3 h 14"/>
              <a:gd name="T32" fmla="*/ 4 w 9"/>
              <a:gd name="T33" fmla="*/ 1 h 14"/>
              <a:gd name="T34" fmla="*/ 4 w 9"/>
              <a:gd name="T35" fmla="*/ 1 h 14"/>
              <a:gd name="T36" fmla="*/ 1 w 9"/>
              <a:gd name="T37" fmla="*/ 3 h 14"/>
              <a:gd name="T38" fmla="*/ 0 w 9"/>
              <a:gd name="T39" fmla="*/ 1 h 14"/>
              <a:gd name="T40" fmla="*/ 0 w 9"/>
              <a:gd name="T41" fmla="*/ 1 h 14"/>
              <a:gd name="T42" fmla="*/ 4 w 9"/>
              <a:gd name="T43" fmla="*/ 0 h 14"/>
              <a:gd name="T44" fmla="*/ 4 w 9"/>
              <a:gd name="T45" fmla="*/ 0 h 14"/>
              <a:gd name="T46" fmla="*/ 7 w 9"/>
              <a:gd name="T47" fmla="*/ 0 h 14"/>
              <a:gd name="T48" fmla="*/ 8 w 9"/>
              <a:gd name="T49" fmla="*/ 1 h 14"/>
              <a:gd name="T50" fmla="*/ 9 w 9"/>
              <a:gd name="T51" fmla="*/ 5 h 14"/>
              <a:gd name="T52" fmla="*/ 9 w 9"/>
              <a:gd name="T53" fmla="*/ 10 h 14"/>
              <a:gd name="T54" fmla="*/ 9 w 9"/>
              <a:gd name="T55" fmla="*/ 10 h 14"/>
              <a:gd name="T56" fmla="*/ 9 w 9"/>
              <a:gd name="T57" fmla="*/ 12 h 14"/>
              <a:gd name="T58" fmla="*/ 8 w 9"/>
              <a:gd name="T59" fmla="*/ 12 h 14"/>
              <a:gd name="T60" fmla="*/ 7 w 9"/>
              <a:gd name="T61" fmla="*/ 7 h 14"/>
              <a:gd name="T62" fmla="*/ 7 w 9"/>
              <a:gd name="T63" fmla="*/ 7 h 14"/>
              <a:gd name="T64" fmla="*/ 4 w 9"/>
              <a:gd name="T65" fmla="*/ 7 h 14"/>
              <a:gd name="T66" fmla="*/ 3 w 9"/>
              <a:gd name="T67" fmla="*/ 8 h 14"/>
              <a:gd name="T68" fmla="*/ 1 w 9"/>
              <a:gd name="T69" fmla="*/ 10 h 14"/>
              <a:gd name="T70" fmla="*/ 1 w 9"/>
              <a:gd name="T71" fmla="*/ 10 h 14"/>
              <a:gd name="T72" fmla="*/ 3 w 9"/>
              <a:gd name="T73" fmla="*/ 11 h 14"/>
              <a:gd name="T74" fmla="*/ 4 w 9"/>
              <a:gd name="T75" fmla="*/ 11 h 14"/>
              <a:gd name="T76" fmla="*/ 4 w 9"/>
              <a:gd name="T77" fmla="*/ 11 h 14"/>
              <a:gd name="T78" fmla="*/ 5 w 9"/>
              <a:gd name="T79" fmla="*/ 11 h 14"/>
              <a:gd name="T80" fmla="*/ 7 w 9"/>
              <a:gd name="T81" fmla="*/ 10 h 14"/>
              <a:gd name="T82" fmla="*/ 7 w 9"/>
              <a:gd name="T83" fmla="*/ 8 h 14"/>
              <a:gd name="T84" fmla="*/ 7 w 9"/>
              <a:gd name="T8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" h="14">
                <a:moveTo>
                  <a:pt x="8" y="12"/>
                </a:moveTo>
                <a:lnTo>
                  <a:pt x="8" y="11"/>
                </a:lnTo>
                <a:lnTo>
                  <a:pt x="7" y="11"/>
                </a:lnTo>
                <a:lnTo>
                  <a:pt x="7" y="11"/>
                </a:lnTo>
                <a:lnTo>
                  <a:pt x="5" y="12"/>
                </a:lnTo>
                <a:lnTo>
                  <a:pt x="4" y="14"/>
                </a:lnTo>
                <a:lnTo>
                  <a:pt x="4" y="14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7"/>
                </a:lnTo>
                <a:lnTo>
                  <a:pt x="1" y="5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3"/>
                </a:lnTo>
                <a:lnTo>
                  <a:pt x="4" y="1"/>
                </a:lnTo>
                <a:lnTo>
                  <a:pt x="4" y="1"/>
                </a:lnTo>
                <a:lnTo>
                  <a:pt x="1" y="3"/>
                </a:lnTo>
                <a:lnTo>
                  <a:pt x="0" y="1"/>
                </a:lnTo>
                <a:lnTo>
                  <a:pt x="0" y="1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8" y="1"/>
                </a:lnTo>
                <a:lnTo>
                  <a:pt x="9" y="5"/>
                </a:lnTo>
                <a:lnTo>
                  <a:pt x="9" y="10"/>
                </a:lnTo>
                <a:lnTo>
                  <a:pt x="9" y="10"/>
                </a:lnTo>
                <a:lnTo>
                  <a:pt x="9" y="12"/>
                </a:lnTo>
                <a:lnTo>
                  <a:pt x="8" y="12"/>
                </a:lnTo>
                <a:close/>
                <a:moveTo>
                  <a:pt x="7" y="7"/>
                </a:moveTo>
                <a:lnTo>
                  <a:pt x="7" y="7"/>
                </a:lnTo>
                <a:lnTo>
                  <a:pt x="4" y="7"/>
                </a:lnTo>
                <a:lnTo>
                  <a:pt x="3" y="8"/>
                </a:lnTo>
                <a:lnTo>
                  <a:pt x="1" y="10"/>
                </a:lnTo>
                <a:lnTo>
                  <a:pt x="1" y="10"/>
                </a:lnTo>
                <a:lnTo>
                  <a:pt x="3" y="11"/>
                </a:lnTo>
                <a:lnTo>
                  <a:pt x="4" y="11"/>
                </a:lnTo>
                <a:lnTo>
                  <a:pt x="4" y="11"/>
                </a:lnTo>
                <a:lnTo>
                  <a:pt x="5" y="11"/>
                </a:lnTo>
                <a:lnTo>
                  <a:pt x="7" y="10"/>
                </a:lnTo>
                <a:lnTo>
                  <a:pt x="7" y="8"/>
                </a:lnTo>
                <a:lnTo>
                  <a:pt x="7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Freeform 1905"/>
          <p:cNvSpPr/>
          <p:nvPr/>
        </p:nvSpPr>
        <p:spPr bwMode="auto">
          <a:xfrm>
            <a:off x="3366956" y="3503018"/>
            <a:ext cx="23948" cy="15125"/>
          </a:xfrm>
          <a:custGeom>
            <a:avLst/>
            <a:gdLst>
              <a:gd name="T0" fmla="*/ 0 w 19"/>
              <a:gd name="T1" fmla="*/ 4 h 12"/>
              <a:gd name="T2" fmla="*/ 0 w 19"/>
              <a:gd name="T3" fmla="*/ 4 h 12"/>
              <a:gd name="T4" fmla="*/ 0 w 19"/>
              <a:gd name="T5" fmla="*/ 0 h 12"/>
              <a:gd name="T6" fmla="*/ 2 w 19"/>
              <a:gd name="T7" fmla="*/ 0 h 12"/>
              <a:gd name="T8" fmla="*/ 2 w 19"/>
              <a:gd name="T9" fmla="*/ 1 h 12"/>
              <a:gd name="T10" fmla="*/ 2 w 19"/>
              <a:gd name="T11" fmla="*/ 1 h 12"/>
              <a:gd name="T12" fmla="*/ 2 w 19"/>
              <a:gd name="T13" fmla="*/ 1 h 12"/>
              <a:gd name="T14" fmla="*/ 5 w 19"/>
              <a:gd name="T15" fmla="*/ 0 h 12"/>
              <a:gd name="T16" fmla="*/ 6 w 19"/>
              <a:gd name="T17" fmla="*/ 0 h 12"/>
              <a:gd name="T18" fmla="*/ 6 w 19"/>
              <a:gd name="T19" fmla="*/ 0 h 12"/>
              <a:gd name="T20" fmla="*/ 9 w 19"/>
              <a:gd name="T21" fmla="*/ 0 h 12"/>
              <a:gd name="T22" fmla="*/ 10 w 19"/>
              <a:gd name="T23" fmla="*/ 3 h 12"/>
              <a:gd name="T24" fmla="*/ 10 w 19"/>
              <a:gd name="T25" fmla="*/ 3 h 12"/>
              <a:gd name="T26" fmla="*/ 10 w 19"/>
              <a:gd name="T27" fmla="*/ 3 h 12"/>
              <a:gd name="T28" fmla="*/ 11 w 19"/>
              <a:gd name="T29" fmla="*/ 0 h 12"/>
              <a:gd name="T30" fmla="*/ 11 w 19"/>
              <a:gd name="T31" fmla="*/ 0 h 12"/>
              <a:gd name="T32" fmla="*/ 14 w 19"/>
              <a:gd name="T33" fmla="*/ 0 h 12"/>
              <a:gd name="T34" fmla="*/ 14 w 19"/>
              <a:gd name="T35" fmla="*/ 0 h 12"/>
              <a:gd name="T36" fmla="*/ 17 w 19"/>
              <a:gd name="T37" fmla="*/ 1 h 12"/>
              <a:gd name="T38" fmla="*/ 18 w 19"/>
              <a:gd name="T39" fmla="*/ 3 h 12"/>
              <a:gd name="T40" fmla="*/ 19 w 19"/>
              <a:gd name="T41" fmla="*/ 5 h 12"/>
              <a:gd name="T42" fmla="*/ 19 w 19"/>
              <a:gd name="T43" fmla="*/ 12 h 12"/>
              <a:gd name="T44" fmla="*/ 17 w 19"/>
              <a:gd name="T45" fmla="*/ 12 h 12"/>
              <a:gd name="T46" fmla="*/ 17 w 19"/>
              <a:gd name="T47" fmla="*/ 5 h 12"/>
              <a:gd name="T48" fmla="*/ 17 w 19"/>
              <a:gd name="T49" fmla="*/ 5 h 12"/>
              <a:gd name="T50" fmla="*/ 15 w 19"/>
              <a:gd name="T51" fmla="*/ 3 h 12"/>
              <a:gd name="T52" fmla="*/ 14 w 19"/>
              <a:gd name="T53" fmla="*/ 1 h 12"/>
              <a:gd name="T54" fmla="*/ 14 w 19"/>
              <a:gd name="T55" fmla="*/ 1 h 12"/>
              <a:gd name="T56" fmla="*/ 11 w 19"/>
              <a:gd name="T57" fmla="*/ 3 h 12"/>
              <a:gd name="T58" fmla="*/ 11 w 19"/>
              <a:gd name="T59" fmla="*/ 4 h 12"/>
              <a:gd name="T60" fmla="*/ 11 w 19"/>
              <a:gd name="T61" fmla="*/ 5 h 12"/>
              <a:gd name="T62" fmla="*/ 11 w 19"/>
              <a:gd name="T63" fmla="*/ 12 h 12"/>
              <a:gd name="T64" fmla="*/ 9 w 19"/>
              <a:gd name="T65" fmla="*/ 12 h 12"/>
              <a:gd name="T66" fmla="*/ 9 w 19"/>
              <a:gd name="T67" fmla="*/ 5 h 12"/>
              <a:gd name="T68" fmla="*/ 9 w 19"/>
              <a:gd name="T69" fmla="*/ 5 h 12"/>
              <a:gd name="T70" fmla="*/ 7 w 19"/>
              <a:gd name="T71" fmla="*/ 3 h 12"/>
              <a:gd name="T72" fmla="*/ 6 w 19"/>
              <a:gd name="T73" fmla="*/ 1 h 12"/>
              <a:gd name="T74" fmla="*/ 6 w 19"/>
              <a:gd name="T75" fmla="*/ 1 h 12"/>
              <a:gd name="T76" fmla="*/ 3 w 19"/>
              <a:gd name="T77" fmla="*/ 3 h 12"/>
              <a:gd name="T78" fmla="*/ 3 w 19"/>
              <a:gd name="T79" fmla="*/ 4 h 12"/>
              <a:gd name="T80" fmla="*/ 3 w 19"/>
              <a:gd name="T81" fmla="*/ 5 h 12"/>
              <a:gd name="T82" fmla="*/ 3 w 19"/>
              <a:gd name="T83" fmla="*/ 12 h 12"/>
              <a:gd name="T84" fmla="*/ 0 w 19"/>
              <a:gd name="T85" fmla="*/ 12 h 12"/>
              <a:gd name="T86" fmla="*/ 0 w 19"/>
              <a:gd name="T8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9" y="0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4" y="0"/>
                </a:lnTo>
                <a:lnTo>
                  <a:pt x="17" y="1"/>
                </a:lnTo>
                <a:lnTo>
                  <a:pt x="18" y="3"/>
                </a:lnTo>
                <a:lnTo>
                  <a:pt x="19" y="5"/>
                </a:lnTo>
                <a:lnTo>
                  <a:pt x="19" y="12"/>
                </a:lnTo>
                <a:lnTo>
                  <a:pt x="17" y="12"/>
                </a:lnTo>
                <a:lnTo>
                  <a:pt x="17" y="5"/>
                </a:lnTo>
                <a:lnTo>
                  <a:pt x="17" y="5"/>
                </a:lnTo>
                <a:lnTo>
                  <a:pt x="15" y="3"/>
                </a:lnTo>
                <a:lnTo>
                  <a:pt x="14" y="1"/>
                </a:lnTo>
                <a:lnTo>
                  <a:pt x="14" y="1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12"/>
                </a:lnTo>
                <a:lnTo>
                  <a:pt x="9" y="12"/>
                </a:lnTo>
                <a:lnTo>
                  <a:pt x="9" y="5"/>
                </a:lnTo>
                <a:lnTo>
                  <a:pt x="9" y="5"/>
                </a:lnTo>
                <a:lnTo>
                  <a:pt x="7" y="3"/>
                </a:lnTo>
                <a:lnTo>
                  <a:pt x="6" y="1"/>
                </a:lnTo>
                <a:lnTo>
                  <a:pt x="6" y="1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Freeform 1906"/>
          <p:cNvSpPr>
            <a:spLocks noEditPoints="1"/>
          </p:cNvSpPr>
          <p:nvPr/>
        </p:nvSpPr>
        <p:spPr bwMode="auto">
          <a:xfrm>
            <a:off x="2835069" y="3542090"/>
            <a:ext cx="15125" cy="23948"/>
          </a:xfrm>
          <a:custGeom>
            <a:avLst/>
            <a:gdLst>
              <a:gd name="T0" fmla="*/ 9 w 12"/>
              <a:gd name="T1" fmla="*/ 12 h 19"/>
              <a:gd name="T2" fmla="*/ 9 w 12"/>
              <a:gd name="T3" fmla="*/ 12 h 19"/>
              <a:gd name="T4" fmla="*/ 9 w 12"/>
              <a:gd name="T5" fmla="*/ 12 h 19"/>
              <a:gd name="T6" fmla="*/ 8 w 12"/>
              <a:gd name="T7" fmla="*/ 14 h 19"/>
              <a:gd name="T8" fmla="*/ 5 w 12"/>
              <a:gd name="T9" fmla="*/ 14 h 19"/>
              <a:gd name="T10" fmla="*/ 5 w 12"/>
              <a:gd name="T11" fmla="*/ 14 h 19"/>
              <a:gd name="T12" fmla="*/ 4 w 12"/>
              <a:gd name="T13" fmla="*/ 14 h 19"/>
              <a:gd name="T14" fmla="*/ 1 w 12"/>
              <a:gd name="T15" fmla="*/ 12 h 19"/>
              <a:gd name="T16" fmla="*/ 0 w 12"/>
              <a:gd name="T17" fmla="*/ 11 h 19"/>
              <a:gd name="T18" fmla="*/ 0 w 12"/>
              <a:gd name="T19" fmla="*/ 8 h 19"/>
              <a:gd name="T20" fmla="*/ 0 w 12"/>
              <a:gd name="T21" fmla="*/ 8 h 19"/>
              <a:gd name="T22" fmla="*/ 0 w 12"/>
              <a:gd name="T23" fmla="*/ 4 h 19"/>
              <a:gd name="T24" fmla="*/ 1 w 12"/>
              <a:gd name="T25" fmla="*/ 3 h 19"/>
              <a:gd name="T26" fmla="*/ 4 w 12"/>
              <a:gd name="T27" fmla="*/ 1 h 19"/>
              <a:gd name="T28" fmla="*/ 5 w 12"/>
              <a:gd name="T29" fmla="*/ 0 h 19"/>
              <a:gd name="T30" fmla="*/ 5 w 12"/>
              <a:gd name="T31" fmla="*/ 0 h 19"/>
              <a:gd name="T32" fmla="*/ 8 w 12"/>
              <a:gd name="T33" fmla="*/ 1 h 19"/>
              <a:gd name="T34" fmla="*/ 9 w 12"/>
              <a:gd name="T35" fmla="*/ 3 h 19"/>
              <a:gd name="T36" fmla="*/ 9 w 12"/>
              <a:gd name="T37" fmla="*/ 3 h 19"/>
              <a:gd name="T38" fmla="*/ 9 w 12"/>
              <a:gd name="T39" fmla="*/ 1 h 19"/>
              <a:gd name="T40" fmla="*/ 12 w 12"/>
              <a:gd name="T41" fmla="*/ 1 h 19"/>
              <a:gd name="T42" fmla="*/ 12 w 12"/>
              <a:gd name="T43" fmla="*/ 1 h 19"/>
              <a:gd name="T44" fmla="*/ 12 w 12"/>
              <a:gd name="T45" fmla="*/ 4 h 19"/>
              <a:gd name="T46" fmla="*/ 12 w 12"/>
              <a:gd name="T47" fmla="*/ 19 h 19"/>
              <a:gd name="T48" fmla="*/ 9 w 12"/>
              <a:gd name="T49" fmla="*/ 19 h 19"/>
              <a:gd name="T50" fmla="*/ 9 w 12"/>
              <a:gd name="T51" fmla="*/ 12 h 19"/>
              <a:gd name="T52" fmla="*/ 9 w 12"/>
              <a:gd name="T53" fmla="*/ 7 h 19"/>
              <a:gd name="T54" fmla="*/ 9 w 12"/>
              <a:gd name="T55" fmla="*/ 6 h 19"/>
              <a:gd name="T56" fmla="*/ 9 w 12"/>
              <a:gd name="T57" fmla="*/ 6 h 19"/>
              <a:gd name="T58" fmla="*/ 8 w 12"/>
              <a:gd name="T59" fmla="*/ 3 h 19"/>
              <a:gd name="T60" fmla="*/ 7 w 12"/>
              <a:gd name="T61" fmla="*/ 3 h 19"/>
              <a:gd name="T62" fmla="*/ 7 w 12"/>
              <a:gd name="T63" fmla="*/ 3 h 19"/>
              <a:gd name="T64" fmla="*/ 4 w 12"/>
              <a:gd name="T65" fmla="*/ 4 h 19"/>
              <a:gd name="T66" fmla="*/ 3 w 12"/>
              <a:gd name="T67" fmla="*/ 8 h 19"/>
              <a:gd name="T68" fmla="*/ 3 w 12"/>
              <a:gd name="T69" fmla="*/ 8 h 19"/>
              <a:gd name="T70" fmla="*/ 4 w 12"/>
              <a:gd name="T71" fmla="*/ 11 h 19"/>
              <a:gd name="T72" fmla="*/ 4 w 12"/>
              <a:gd name="T73" fmla="*/ 12 h 19"/>
              <a:gd name="T74" fmla="*/ 7 w 12"/>
              <a:gd name="T75" fmla="*/ 12 h 19"/>
              <a:gd name="T76" fmla="*/ 7 w 12"/>
              <a:gd name="T77" fmla="*/ 12 h 19"/>
              <a:gd name="T78" fmla="*/ 8 w 12"/>
              <a:gd name="T79" fmla="*/ 12 h 19"/>
              <a:gd name="T80" fmla="*/ 9 w 12"/>
              <a:gd name="T81" fmla="*/ 10 h 19"/>
              <a:gd name="T82" fmla="*/ 9 w 12"/>
              <a:gd name="T83" fmla="*/ 8 h 19"/>
              <a:gd name="T84" fmla="*/ 9 w 12"/>
              <a:gd name="T85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" h="19">
                <a:moveTo>
                  <a:pt x="9" y="12"/>
                </a:moveTo>
                <a:lnTo>
                  <a:pt x="9" y="12"/>
                </a:lnTo>
                <a:lnTo>
                  <a:pt x="9" y="12"/>
                </a:lnTo>
                <a:lnTo>
                  <a:pt x="8" y="14"/>
                </a:lnTo>
                <a:lnTo>
                  <a:pt x="5" y="14"/>
                </a:lnTo>
                <a:lnTo>
                  <a:pt x="5" y="14"/>
                </a:lnTo>
                <a:lnTo>
                  <a:pt x="4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1" y="3"/>
                </a:lnTo>
                <a:lnTo>
                  <a:pt x="4" y="1"/>
                </a:lnTo>
                <a:lnTo>
                  <a:pt x="5" y="0"/>
                </a:lnTo>
                <a:lnTo>
                  <a:pt x="5" y="0"/>
                </a:lnTo>
                <a:lnTo>
                  <a:pt x="8" y="1"/>
                </a:lnTo>
                <a:lnTo>
                  <a:pt x="9" y="3"/>
                </a:lnTo>
                <a:lnTo>
                  <a:pt x="9" y="3"/>
                </a:lnTo>
                <a:lnTo>
                  <a:pt x="9" y="1"/>
                </a:lnTo>
                <a:lnTo>
                  <a:pt x="12" y="1"/>
                </a:lnTo>
                <a:lnTo>
                  <a:pt x="12" y="1"/>
                </a:lnTo>
                <a:lnTo>
                  <a:pt x="12" y="4"/>
                </a:lnTo>
                <a:lnTo>
                  <a:pt x="12" y="19"/>
                </a:lnTo>
                <a:lnTo>
                  <a:pt x="9" y="19"/>
                </a:lnTo>
                <a:lnTo>
                  <a:pt x="9" y="12"/>
                </a:lnTo>
                <a:close/>
                <a:moveTo>
                  <a:pt x="9" y="7"/>
                </a:moveTo>
                <a:lnTo>
                  <a:pt x="9" y="6"/>
                </a:lnTo>
                <a:lnTo>
                  <a:pt x="9" y="6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4" y="4"/>
                </a:lnTo>
                <a:lnTo>
                  <a:pt x="3" y="8"/>
                </a:lnTo>
                <a:lnTo>
                  <a:pt x="3" y="8"/>
                </a:lnTo>
                <a:lnTo>
                  <a:pt x="4" y="11"/>
                </a:lnTo>
                <a:lnTo>
                  <a:pt x="4" y="12"/>
                </a:lnTo>
                <a:lnTo>
                  <a:pt x="7" y="12"/>
                </a:lnTo>
                <a:lnTo>
                  <a:pt x="7" y="12"/>
                </a:lnTo>
                <a:lnTo>
                  <a:pt x="8" y="12"/>
                </a:lnTo>
                <a:lnTo>
                  <a:pt x="9" y="10"/>
                </a:lnTo>
                <a:lnTo>
                  <a:pt x="9" y="8"/>
                </a:lnTo>
                <a:lnTo>
                  <a:pt x="9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Freeform 1907"/>
          <p:cNvSpPr/>
          <p:nvPr/>
        </p:nvSpPr>
        <p:spPr bwMode="auto">
          <a:xfrm>
            <a:off x="2855235" y="3543350"/>
            <a:ext cx="13864" cy="16385"/>
          </a:xfrm>
          <a:custGeom>
            <a:avLst/>
            <a:gdLst>
              <a:gd name="T0" fmla="*/ 11 w 11"/>
              <a:gd name="T1" fmla="*/ 10 h 13"/>
              <a:gd name="T2" fmla="*/ 11 w 11"/>
              <a:gd name="T3" fmla="*/ 10 h 13"/>
              <a:gd name="T4" fmla="*/ 11 w 11"/>
              <a:gd name="T5" fmla="*/ 13 h 13"/>
              <a:gd name="T6" fmla="*/ 8 w 11"/>
              <a:gd name="T7" fmla="*/ 13 h 13"/>
              <a:gd name="T8" fmla="*/ 8 w 11"/>
              <a:gd name="T9" fmla="*/ 11 h 13"/>
              <a:gd name="T10" fmla="*/ 8 w 11"/>
              <a:gd name="T11" fmla="*/ 11 h 13"/>
              <a:gd name="T12" fmla="*/ 8 w 11"/>
              <a:gd name="T13" fmla="*/ 11 h 13"/>
              <a:gd name="T14" fmla="*/ 7 w 11"/>
              <a:gd name="T15" fmla="*/ 13 h 13"/>
              <a:gd name="T16" fmla="*/ 4 w 11"/>
              <a:gd name="T17" fmla="*/ 13 h 13"/>
              <a:gd name="T18" fmla="*/ 4 w 11"/>
              <a:gd name="T19" fmla="*/ 13 h 13"/>
              <a:gd name="T20" fmla="*/ 1 w 11"/>
              <a:gd name="T21" fmla="*/ 13 h 13"/>
              <a:gd name="T22" fmla="*/ 0 w 11"/>
              <a:gd name="T23" fmla="*/ 10 h 13"/>
              <a:gd name="T24" fmla="*/ 0 w 11"/>
              <a:gd name="T25" fmla="*/ 7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7 h 13"/>
              <a:gd name="T32" fmla="*/ 3 w 11"/>
              <a:gd name="T33" fmla="*/ 7 h 13"/>
              <a:gd name="T34" fmla="*/ 3 w 11"/>
              <a:gd name="T35" fmla="*/ 10 h 13"/>
              <a:gd name="T36" fmla="*/ 6 w 11"/>
              <a:gd name="T37" fmla="*/ 11 h 13"/>
              <a:gd name="T38" fmla="*/ 6 w 11"/>
              <a:gd name="T39" fmla="*/ 11 h 13"/>
              <a:gd name="T40" fmla="*/ 7 w 11"/>
              <a:gd name="T41" fmla="*/ 11 h 13"/>
              <a:gd name="T42" fmla="*/ 8 w 11"/>
              <a:gd name="T43" fmla="*/ 9 h 13"/>
              <a:gd name="T44" fmla="*/ 8 w 11"/>
              <a:gd name="T45" fmla="*/ 9 h 13"/>
              <a:gd name="T46" fmla="*/ 8 w 11"/>
              <a:gd name="T47" fmla="*/ 0 h 13"/>
              <a:gd name="T48" fmla="*/ 11 w 11"/>
              <a:gd name="T49" fmla="*/ 0 h 13"/>
              <a:gd name="T50" fmla="*/ 11 w 11"/>
              <a:gd name="T5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10"/>
                </a:moveTo>
                <a:lnTo>
                  <a:pt x="11" y="10"/>
                </a:lnTo>
                <a:lnTo>
                  <a:pt x="11" y="13"/>
                </a:lnTo>
                <a:lnTo>
                  <a:pt x="8" y="13"/>
                </a:lnTo>
                <a:lnTo>
                  <a:pt x="8" y="11"/>
                </a:lnTo>
                <a:lnTo>
                  <a:pt x="8" y="11"/>
                </a:lnTo>
                <a:lnTo>
                  <a:pt x="8" y="11"/>
                </a:lnTo>
                <a:lnTo>
                  <a:pt x="7" y="13"/>
                </a:lnTo>
                <a:lnTo>
                  <a:pt x="4" y="13"/>
                </a:lnTo>
                <a:lnTo>
                  <a:pt x="4" y="13"/>
                </a:lnTo>
                <a:lnTo>
                  <a:pt x="1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6" y="11"/>
                </a:lnTo>
                <a:lnTo>
                  <a:pt x="6" y="11"/>
                </a:lnTo>
                <a:lnTo>
                  <a:pt x="7" y="11"/>
                </a:lnTo>
                <a:lnTo>
                  <a:pt x="8" y="9"/>
                </a:lnTo>
                <a:lnTo>
                  <a:pt x="8" y="9"/>
                </a:lnTo>
                <a:lnTo>
                  <a:pt x="8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Freeform 1908"/>
          <p:cNvSpPr>
            <a:spLocks noEditPoints="1"/>
          </p:cNvSpPr>
          <p:nvPr/>
        </p:nvSpPr>
        <p:spPr bwMode="auto">
          <a:xfrm>
            <a:off x="2872881" y="3542090"/>
            <a:ext cx="12604" cy="17646"/>
          </a:xfrm>
          <a:custGeom>
            <a:avLst/>
            <a:gdLst>
              <a:gd name="T0" fmla="*/ 8 w 10"/>
              <a:gd name="T1" fmla="*/ 14 h 14"/>
              <a:gd name="T2" fmla="*/ 8 w 10"/>
              <a:gd name="T3" fmla="*/ 12 h 14"/>
              <a:gd name="T4" fmla="*/ 8 w 10"/>
              <a:gd name="T5" fmla="*/ 12 h 14"/>
              <a:gd name="T6" fmla="*/ 8 w 10"/>
              <a:gd name="T7" fmla="*/ 12 h 14"/>
              <a:gd name="T8" fmla="*/ 6 w 10"/>
              <a:gd name="T9" fmla="*/ 14 h 14"/>
              <a:gd name="T10" fmla="*/ 4 w 10"/>
              <a:gd name="T11" fmla="*/ 14 h 14"/>
              <a:gd name="T12" fmla="*/ 4 w 10"/>
              <a:gd name="T13" fmla="*/ 14 h 14"/>
              <a:gd name="T14" fmla="*/ 1 w 10"/>
              <a:gd name="T15" fmla="*/ 14 h 14"/>
              <a:gd name="T16" fmla="*/ 0 w 10"/>
              <a:gd name="T17" fmla="*/ 11 h 14"/>
              <a:gd name="T18" fmla="*/ 0 w 10"/>
              <a:gd name="T19" fmla="*/ 11 h 14"/>
              <a:gd name="T20" fmla="*/ 0 w 10"/>
              <a:gd name="T21" fmla="*/ 8 h 14"/>
              <a:gd name="T22" fmla="*/ 2 w 10"/>
              <a:gd name="T23" fmla="*/ 7 h 14"/>
              <a:gd name="T24" fmla="*/ 8 w 10"/>
              <a:gd name="T25" fmla="*/ 6 h 14"/>
              <a:gd name="T26" fmla="*/ 8 w 10"/>
              <a:gd name="T27" fmla="*/ 6 h 14"/>
              <a:gd name="T28" fmla="*/ 8 w 10"/>
              <a:gd name="T29" fmla="*/ 6 h 14"/>
              <a:gd name="T30" fmla="*/ 6 w 10"/>
              <a:gd name="T31" fmla="*/ 4 h 14"/>
              <a:gd name="T32" fmla="*/ 5 w 10"/>
              <a:gd name="T33" fmla="*/ 3 h 14"/>
              <a:gd name="T34" fmla="*/ 5 w 10"/>
              <a:gd name="T35" fmla="*/ 3 h 14"/>
              <a:gd name="T36" fmla="*/ 1 w 10"/>
              <a:gd name="T37" fmla="*/ 3 h 14"/>
              <a:gd name="T38" fmla="*/ 1 w 10"/>
              <a:gd name="T39" fmla="*/ 1 h 14"/>
              <a:gd name="T40" fmla="*/ 1 w 10"/>
              <a:gd name="T41" fmla="*/ 1 h 14"/>
              <a:gd name="T42" fmla="*/ 5 w 10"/>
              <a:gd name="T43" fmla="*/ 0 h 14"/>
              <a:gd name="T44" fmla="*/ 5 w 10"/>
              <a:gd name="T45" fmla="*/ 0 h 14"/>
              <a:gd name="T46" fmla="*/ 8 w 10"/>
              <a:gd name="T47" fmla="*/ 1 h 14"/>
              <a:gd name="T48" fmla="*/ 9 w 10"/>
              <a:gd name="T49" fmla="*/ 3 h 14"/>
              <a:gd name="T50" fmla="*/ 10 w 10"/>
              <a:gd name="T51" fmla="*/ 6 h 14"/>
              <a:gd name="T52" fmla="*/ 10 w 10"/>
              <a:gd name="T53" fmla="*/ 11 h 14"/>
              <a:gd name="T54" fmla="*/ 10 w 10"/>
              <a:gd name="T55" fmla="*/ 11 h 14"/>
              <a:gd name="T56" fmla="*/ 10 w 10"/>
              <a:gd name="T57" fmla="*/ 14 h 14"/>
              <a:gd name="T58" fmla="*/ 8 w 10"/>
              <a:gd name="T59" fmla="*/ 14 h 14"/>
              <a:gd name="T60" fmla="*/ 8 w 10"/>
              <a:gd name="T61" fmla="*/ 7 h 14"/>
              <a:gd name="T62" fmla="*/ 8 w 10"/>
              <a:gd name="T63" fmla="*/ 7 h 14"/>
              <a:gd name="T64" fmla="*/ 4 w 10"/>
              <a:gd name="T65" fmla="*/ 8 h 14"/>
              <a:gd name="T66" fmla="*/ 2 w 10"/>
              <a:gd name="T67" fmla="*/ 8 h 14"/>
              <a:gd name="T68" fmla="*/ 2 w 10"/>
              <a:gd name="T69" fmla="*/ 11 h 14"/>
              <a:gd name="T70" fmla="*/ 2 w 10"/>
              <a:gd name="T71" fmla="*/ 11 h 14"/>
              <a:gd name="T72" fmla="*/ 2 w 10"/>
              <a:gd name="T73" fmla="*/ 12 h 14"/>
              <a:gd name="T74" fmla="*/ 4 w 10"/>
              <a:gd name="T75" fmla="*/ 12 h 14"/>
              <a:gd name="T76" fmla="*/ 4 w 10"/>
              <a:gd name="T77" fmla="*/ 12 h 14"/>
              <a:gd name="T78" fmla="*/ 6 w 10"/>
              <a:gd name="T79" fmla="*/ 12 h 14"/>
              <a:gd name="T80" fmla="*/ 8 w 10"/>
              <a:gd name="T81" fmla="*/ 11 h 14"/>
              <a:gd name="T82" fmla="*/ 8 w 10"/>
              <a:gd name="T83" fmla="*/ 10 h 14"/>
              <a:gd name="T84" fmla="*/ 8 w 10"/>
              <a:gd name="T8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" h="14">
                <a:moveTo>
                  <a:pt x="8" y="14"/>
                </a:move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6" y="14"/>
                </a:lnTo>
                <a:lnTo>
                  <a:pt x="4" y="14"/>
                </a:lnTo>
                <a:lnTo>
                  <a:pt x="4" y="14"/>
                </a:lnTo>
                <a:lnTo>
                  <a:pt x="1" y="14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2" y="7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5" y="3"/>
                </a:lnTo>
                <a:lnTo>
                  <a:pt x="1" y="3"/>
                </a:lnTo>
                <a:lnTo>
                  <a:pt x="1" y="1"/>
                </a:lnTo>
                <a:lnTo>
                  <a:pt x="1" y="1"/>
                </a:lnTo>
                <a:lnTo>
                  <a:pt x="5" y="0"/>
                </a:lnTo>
                <a:lnTo>
                  <a:pt x="5" y="0"/>
                </a:lnTo>
                <a:lnTo>
                  <a:pt x="8" y="1"/>
                </a:lnTo>
                <a:lnTo>
                  <a:pt x="9" y="3"/>
                </a:lnTo>
                <a:lnTo>
                  <a:pt x="10" y="6"/>
                </a:lnTo>
                <a:lnTo>
                  <a:pt x="10" y="11"/>
                </a:lnTo>
                <a:lnTo>
                  <a:pt x="10" y="11"/>
                </a:lnTo>
                <a:lnTo>
                  <a:pt x="10" y="14"/>
                </a:lnTo>
                <a:lnTo>
                  <a:pt x="8" y="14"/>
                </a:lnTo>
                <a:close/>
                <a:moveTo>
                  <a:pt x="8" y="7"/>
                </a:moveTo>
                <a:lnTo>
                  <a:pt x="8" y="7"/>
                </a:lnTo>
                <a:lnTo>
                  <a:pt x="4" y="8"/>
                </a:lnTo>
                <a:lnTo>
                  <a:pt x="2" y="8"/>
                </a:lnTo>
                <a:lnTo>
                  <a:pt x="2" y="11"/>
                </a:lnTo>
                <a:lnTo>
                  <a:pt x="2" y="11"/>
                </a:lnTo>
                <a:lnTo>
                  <a:pt x="2" y="12"/>
                </a:lnTo>
                <a:lnTo>
                  <a:pt x="4" y="12"/>
                </a:lnTo>
                <a:lnTo>
                  <a:pt x="4" y="12"/>
                </a:lnTo>
                <a:lnTo>
                  <a:pt x="6" y="12"/>
                </a:lnTo>
                <a:lnTo>
                  <a:pt x="8" y="11"/>
                </a:lnTo>
                <a:lnTo>
                  <a:pt x="8" y="10"/>
                </a:lnTo>
                <a:lnTo>
                  <a:pt x="8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Freeform 1909"/>
          <p:cNvSpPr/>
          <p:nvPr/>
        </p:nvSpPr>
        <p:spPr bwMode="auto">
          <a:xfrm>
            <a:off x="2889266" y="3542090"/>
            <a:ext cx="23948" cy="17646"/>
          </a:xfrm>
          <a:custGeom>
            <a:avLst/>
            <a:gdLst>
              <a:gd name="T0" fmla="*/ 0 w 19"/>
              <a:gd name="T1" fmla="*/ 4 h 14"/>
              <a:gd name="T2" fmla="*/ 0 w 19"/>
              <a:gd name="T3" fmla="*/ 4 h 14"/>
              <a:gd name="T4" fmla="*/ 0 w 19"/>
              <a:gd name="T5" fmla="*/ 1 h 14"/>
              <a:gd name="T6" fmla="*/ 3 w 19"/>
              <a:gd name="T7" fmla="*/ 1 h 14"/>
              <a:gd name="T8" fmla="*/ 3 w 19"/>
              <a:gd name="T9" fmla="*/ 3 h 14"/>
              <a:gd name="T10" fmla="*/ 3 w 19"/>
              <a:gd name="T11" fmla="*/ 3 h 14"/>
              <a:gd name="T12" fmla="*/ 3 w 19"/>
              <a:gd name="T13" fmla="*/ 3 h 14"/>
              <a:gd name="T14" fmla="*/ 4 w 19"/>
              <a:gd name="T15" fmla="*/ 1 h 14"/>
              <a:gd name="T16" fmla="*/ 7 w 19"/>
              <a:gd name="T17" fmla="*/ 0 h 14"/>
              <a:gd name="T18" fmla="*/ 7 w 19"/>
              <a:gd name="T19" fmla="*/ 0 h 14"/>
              <a:gd name="T20" fmla="*/ 10 w 19"/>
              <a:gd name="T21" fmla="*/ 1 h 14"/>
              <a:gd name="T22" fmla="*/ 11 w 19"/>
              <a:gd name="T23" fmla="*/ 3 h 14"/>
              <a:gd name="T24" fmla="*/ 11 w 19"/>
              <a:gd name="T25" fmla="*/ 3 h 14"/>
              <a:gd name="T26" fmla="*/ 11 w 19"/>
              <a:gd name="T27" fmla="*/ 3 h 14"/>
              <a:gd name="T28" fmla="*/ 12 w 19"/>
              <a:gd name="T29" fmla="*/ 1 h 14"/>
              <a:gd name="T30" fmla="*/ 12 w 19"/>
              <a:gd name="T31" fmla="*/ 1 h 14"/>
              <a:gd name="T32" fmla="*/ 15 w 19"/>
              <a:gd name="T33" fmla="*/ 0 h 14"/>
              <a:gd name="T34" fmla="*/ 15 w 19"/>
              <a:gd name="T35" fmla="*/ 0 h 14"/>
              <a:gd name="T36" fmla="*/ 18 w 19"/>
              <a:gd name="T37" fmla="*/ 1 h 14"/>
              <a:gd name="T38" fmla="*/ 19 w 19"/>
              <a:gd name="T39" fmla="*/ 4 h 14"/>
              <a:gd name="T40" fmla="*/ 19 w 19"/>
              <a:gd name="T41" fmla="*/ 7 h 14"/>
              <a:gd name="T42" fmla="*/ 19 w 19"/>
              <a:gd name="T43" fmla="*/ 14 h 14"/>
              <a:gd name="T44" fmla="*/ 16 w 19"/>
              <a:gd name="T45" fmla="*/ 14 h 14"/>
              <a:gd name="T46" fmla="*/ 16 w 19"/>
              <a:gd name="T47" fmla="*/ 7 h 14"/>
              <a:gd name="T48" fmla="*/ 16 w 19"/>
              <a:gd name="T49" fmla="*/ 7 h 14"/>
              <a:gd name="T50" fmla="*/ 16 w 19"/>
              <a:gd name="T51" fmla="*/ 4 h 14"/>
              <a:gd name="T52" fmla="*/ 14 w 19"/>
              <a:gd name="T53" fmla="*/ 3 h 14"/>
              <a:gd name="T54" fmla="*/ 14 w 19"/>
              <a:gd name="T55" fmla="*/ 3 h 14"/>
              <a:gd name="T56" fmla="*/ 12 w 19"/>
              <a:gd name="T57" fmla="*/ 3 h 14"/>
              <a:gd name="T58" fmla="*/ 11 w 19"/>
              <a:gd name="T59" fmla="*/ 4 h 14"/>
              <a:gd name="T60" fmla="*/ 11 w 19"/>
              <a:gd name="T61" fmla="*/ 6 h 14"/>
              <a:gd name="T62" fmla="*/ 11 w 19"/>
              <a:gd name="T63" fmla="*/ 14 h 14"/>
              <a:gd name="T64" fmla="*/ 8 w 19"/>
              <a:gd name="T65" fmla="*/ 14 h 14"/>
              <a:gd name="T66" fmla="*/ 8 w 19"/>
              <a:gd name="T67" fmla="*/ 7 h 14"/>
              <a:gd name="T68" fmla="*/ 8 w 19"/>
              <a:gd name="T69" fmla="*/ 7 h 14"/>
              <a:gd name="T70" fmla="*/ 8 w 19"/>
              <a:gd name="T71" fmla="*/ 4 h 14"/>
              <a:gd name="T72" fmla="*/ 6 w 19"/>
              <a:gd name="T73" fmla="*/ 3 h 14"/>
              <a:gd name="T74" fmla="*/ 6 w 19"/>
              <a:gd name="T75" fmla="*/ 3 h 14"/>
              <a:gd name="T76" fmla="*/ 4 w 19"/>
              <a:gd name="T77" fmla="*/ 3 h 14"/>
              <a:gd name="T78" fmla="*/ 3 w 19"/>
              <a:gd name="T79" fmla="*/ 6 h 14"/>
              <a:gd name="T80" fmla="*/ 3 w 19"/>
              <a:gd name="T81" fmla="*/ 6 h 14"/>
              <a:gd name="T82" fmla="*/ 3 w 19"/>
              <a:gd name="T83" fmla="*/ 14 h 14"/>
              <a:gd name="T84" fmla="*/ 0 w 19"/>
              <a:gd name="T85" fmla="*/ 14 h 14"/>
              <a:gd name="T86" fmla="*/ 0 w 19"/>
              <a:gd name="T87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4">
                <a:moveTo>
                  <a:pt x="0" y="4"/>
                </a:moveTo>
                <a:lnTo>
                  <a:pt x="0" y="4"/>
                </a:lnTo>
                <a:lnTo>
                  <a:pt x="0" y="1"/>
                </a:lnTo>
                <a:lnTo>
                  <a:pt x="3" y="1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10" y="1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2" y="1"/>
                </a:lnTo>
                <a:lnTo>
                  <a:pt x="12" y="1"/>
                </a:lnTo>
                <a:lnTo>
                  <a:pt x="15" y="0"/>
                </a:lnTo>
                <a:lnTo>
                  <a:pt x="15" y="0"/>
                </a:lnTo>
                <a:lnTo>
                  <a:pt x="18" y="1"/>
                </a:lnTo>
                <a:lnTo>
                  <a:pt x="19" y="4"/>
                </a:lnTo>
                <a:lnTo>
                  <a:pt x="19" y="7"/>
                </a:lnTo>
                <a:lnTo>
                  <a:pt x="19" y="14"/>
                </a:lnTo>
                <a:lnTo>
                  <a:pt x="16" y="14"/>
                </a:lnTo>
                <a:lnTo>
                  <a:pt x="16" y="7"/>
                </a:lnTo>
                <a:lnTo>
                  <a:pt x="16" y="7"/>
                </a:lnTo>
                <a:lnTo>
                  <a:pt x="16" y="4"/>
                </a:lnTo>
                <a:lnTo>
                  <a:pt x="14" y="3"/>
                </a:lnTo>
                <a:lnTo>
                  <a:pt x="14" y="3"/>
                </a:lnTo>
                <a:lnTo>
                  <a:pt x="12" y="3"/>
                </a:lnTo>
                <a:lnTo>
                  <a:pt x="11" y="4"/>
                </a:lnTo>
                <a:lnTo>
                  <a:pt x="11" y="6"/>
                </a:lnTo>
                <a:lnTo>
                  <a:pt x="11" y="14"/>
                </a:lnTo>
                <a:lnTo>
                  <a:pt x="8" y="14"/>
                </a:lnTo>
                <a:lnTo>
                  <a:pt x="8" y="7"/>
                </a:lnTo>
                <a:lnTo>
                  <a:pt x="8" y="7"/>
                </a:lnTo>
                <a:lnTo>
                  <a:pt x="8" y="4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3" y="6"/>
                </a:lnTo>
                <a:lnTo>
                  <a:pt x="3" y="6"/>
                </a:lnTo>
                <a:lnTo>
                  <a:pt x="3" y="14"/>
                </a:lnTo>
                <a:lnTo>
                  <a:pt x="0" y="14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1910"/>
          <p:cNvSpPr>
            <a:spLocks noChangeArrowheads="1"/>
          </p:cNvSpPr>
          <p:nvPr/>
        </p:nvSpPr>
        <p:spPr bwMode="auto">
          <a:xfrm>
            <a:off x="2918255" y="3535788"/>
            <a:ext cx="378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Freeform 1911"/>
          <p:cNvSpPr>
            <a:spLocks noEditPoints="1"/>
          </p:cNvSpPr>
          <p:nvPr/>
        </p:nvSpPr>
        <p:spPr bwMode="auto">
          <a:xfrm>
            <a:off x="2924557" y="3542090"/>
            <a:ext cx="13864" cy="17646"/>
          </a:xfrm>
          <a:custGeom>
            <a:avLst/>
            <a:gdLst>
              <a:gd name="T0" fmla="*/ 2 w 11"/>
              <a:gd name="T1" fmla="*/ 8 h 14"/>
              <a:gd name="T2" fmla="*/ 2 w 11"/>
              <a:gd name="T3" fmla="*/ 8 h 14"/>
              <a:gd name="T4" fmla="*/ 3 w 11"/>
              <a:gd name="T5" fmla="*/ 10 h 14"/>
              <a:gd name="T6" fmla="*/ 3 w 11"/>
              <a:gd name="T7" fmla="*/ 11 h 14"/>
              <a:gd name="T8" fmla="*/ 7 w 11"/>
              <a:gd name="T9" fmla="*/ 12 h 14"/>
              <a:gd name="T10" fmla="*/ 7 w 11"/>
              <a:gd name="T11" fmla="*/ 12 h 14"/>
              <a:gd name="T12" fmla="*/ 10 w 11"/>
              <a:gd name="T13" fmla="*/ 12 h 14"/>
              <a:gd name="T14" fmla="*/ 11 w 11"/>
              <a:gd name="T15" fmla="*/ 14 h 14"/>
              <a:gd name="T16" fmla="*/ 11 w 11"/>
              <a:gd name="T17" fmla="*/ 14 h 14"/>
              <a:gd name="T18" fmla="*/ 7 w 11"/>
              <a:gd name="T19" fmla="*/ 14 h 14"/>
              <a:gd name="T20" fmla="*/ 7 w 11"/>
              <a:gd name="T21" fmla="*/ 14 h 14"/>
              <a:gd name="T22" fmla="*/ 5 w 11"/>
              <a:gd name="T23" fmla="*/ 14 h 14"/>
              <a:gd name="T24" fmla="*/ 2 w 11"/>
              <a:gd name="T25" fmla="*/ 12 h 14"/>
              <a:gd name="T26" fmla="*/ 0 w 11"/>
              <a:gd name="T27" fmla="*/ 11 h 14"/>
              <a:gd name="T28" fmla="*/ 0 w 11"/>
              <a:gd name="T29" fmla="*/ 8 h 14"/>
              <a:gd name="T30" fmla="*/ 0 w 11"/>
              <a:gd name="T31" fmla="*/ 8 h 14"/>
              <a:gd name="T32" fmla="*/ 0 w 11"/>
              <a:gd name="T33" fmla="*/ 6 h 14"/>
              <a:gd name="T34" fmla="*/ 2 w 11"/>
              <a:gd name="T35" fmla="*/ 3 h 14"/>
              <a:gd name="T36" fmla="*/ 3 w 11"/>
              <a:gd name="T37" fmla="*/ 1 h 14"/>
              <a:gd name="T38" fmla="*/ 6 w 11"/>
              <a:gd name="T39" fmla="*/ 0 h 14"/>
              <a:gd name="T40" fmla="*/ 6 w 11"/>
              <a:gd name="T41" fmla="*/ 0 h 14"/>
              <a:gd name="T42" fmla="*/ 9 w 11"/>
              <a:gd name="T43" fmla="*/ 1 h 14"/>
              <a:gd name="T44" fmla="*/ 10 w 11"/>
              <a:gd name="T45" fmla="*/ 3 h 14"/>
              <a:gd name="T46" fmla="*/ 11 w 11"/>
              <a:gd name="T47" fmla="*/ 7 h 14"/>
              <a:gd name="T48" fmla="*/ 11 w 11"/>
              <a:gd name="T49" fmla="*/ 8 h 14"/>
              <a:gd name="T50" fmla="*/ 2 w 11"/>
              <a:gd name="T51" fmla="*/ 8 h 14"/>
              <a:gd name="T52" fmla="*/ 10 w 11"/>
              <a:gd name="T53" fmla="*/ 7 h 14"/>
              <a:gd name="T54" fmla="*/ 10 w 11"/>
              <a:gd name="T55" fmla="*/ 7 h 14"/>
              <a:gd name="T56" fmla="*/ 9 w 11"/>
              <a:gd name="T57" fmla="*/ 4 h 14"/>
              <a:gd name="T58" fmla="*/ 7 w 11"/>
              <a:gd name="T59" fmla="*/ 3 h 14"/>
              <a:gd name="T60" fmla="*/ 6 w 11"/>
              <a:gd name="T61" fmla="*/ 3 h 14"/>
              <a:gd name="T62" fmla="*/ 6 w 11"/>
              <a:gd name="T63" fmla="*/ 3 h 14"/>
              <a:gd name="T64" fmla="*/ 3 w 11"/>
              <a:gd name="T65" fmla="*/ 4 h 14"/>
              <a:gd name="T66" fmla="*/ 3 w 11"/>
              <a:gd name="T67" fmla="*/ 7 h 14"/>
              <a:gd name="T68" fmla="*/ 10 w 11"/>
              <a:gd name="T6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4">
                <a:moveTo>
                  <a:pt x="2" y="8"/>
                </a:moveTo>
                <a:lnTo>
                  <a:pt x="2" y="8"/>
                </a:lnTo>
                <a:lnTo>
                  <a:pt x="3" y="10"/>
                </a:lnTo>
                <a:lnTo>
                  <a:pt x="3" y="11"/>
                </a:lnTo>
                <a:lnTo>
                  <a:pt x="7" y="12"/>
                </a:lnTo>
                <a:lnTo>
                  <a:pt x="7" y="12"/>
                </a:lnTo>
                <a:lnTo>
                  <a:pt x="10" y="12"/>
                </a:lnTo>
                <a:lnTo>
                  <a:pt x="11" y="14"/>
                </a:lnTo>
                <a:lnTo>
                  <a:pt x="11" y="14"/>
                </a:lnTo>
                <a:lnTo>
                  <a:pt x="7" y="14"/>
                </a:lnTo>
                <a:lnTo>
                  <a:pt x="7" y="14"/>
                </a:lnTo>
                <a:lnTo>
                  <a:pt x="5" y="14"/>
                </a:lnTo>
                <a:lnTo>
                  <a:pt x="2" y="12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2" y="3"/>
                </a:lnTo>
                <a:lnTo>
                  <a:pt x="3" y="1"/>
                </a:lnTo>
                <a:lnTo>
                  <a:pt x="6" y="0"/>
                </a:lnTo>
                <a:lnTo>
                  <a:pt x="6" y="0"/>
                </a:lnTo>
                <a:lnTo>
                  <a:pt x="9" y="1"/>
                </a:lnTo>
                <a:lnTo>
                  <a:pt x="10" y="3"/>
                </a:lnTo>
                <a:lnTo>
                  <a:pt x="11" y="7"/>
                </a:lnTo>
                <a:lnTo>
                  <a:pt x="11" y="8"/>
                </a:lnTo>
                <a:lnTo>
                  <a:pt x="2" y="8"/>
                </a:lnTo>
                <a:close/>
                <a:moveTo>
                  <a:pt x="10" y="7"/>
                </a:moveTo>
                <a:lnTo>
                  <a:pt x="10" y="7"/>
                </a:lnTo>
                <a:lnTo>
                  <a:pt x="9" y="4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3" y="7"/>
                </a:lnTo>
                <a:lnTo>
                  <a:pt x="1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Freeform 1912"/>
          <p:cNvSpPr/>
          <p:nvPr/>
        </p:nvSpPr>
        <p:spPr bwMode="auto">
          <a:xfrm>
            <a:off x="2942202" y="3542090"/>
            <a:ext cx="11344" cy="17646"/>
          </a:xfrm>
          <a:custGeom>
            <a:avLst/>
            <a:gdLst>
              <a:gd name="T0" fmla="*/ 9 w 9"/>
              <a:gd name="T1" fmla="*/ 14 h 14"/>
              <a:gd name="T2" fmla="*/ 9 w 9"/>
              <a:gd name="T3" fmla="*/ 14 h 14"/>
              <a:gd name="T4" fmla="*/ 7 w 9"/>
              <a:gd name="T5" fmla="*/ 14 h 14"/>
              <a:gd name="T6" fmla="*/ 7 w 9"/>
              <a:gd name="T7" fmla="*/ 14 h 14"/>
              <a:gd name="T8" fmla="*/ 4 w 9"/>
              <a:gd name="T9" fmla="*/ 14 h 14"/>
              <a:gd name="T10" fmla="*/ 1 w 9"/>
              <a:gd name="T11" fmla="*/ 12 h 14"/>
              <a:gd name="T12" fmla="*/ 0 w 9"/>
              <a:gd name="T13" fmla="*/ 11 h 14"/>
              <a:gd name="T14" fmla="*/ 0 w 9"/>
              <a:gd name="T15" fmla="*/ 8 h 14"/>
              <a:gd name="T16" fmla="*/ 0 w 9"/>
              <a:gd name="T17" fmla="*/ 8 h 14"/>
              <a:gd name="T18" fmla="*/ 0 w 9"/>
              <a:gd name="T19" fmla="*/ 6 h 14"/>
              <a:gd name="T20" fmla="*/ 1 w 9"/>
              <a:gd name="T21" fmla="*/ 3 h 14"/>
              <a:gd name="T22" fmla="*/ 4 w 9"/>
              <a:gd name="T23" fmla="*/ 1 h 14"/>
              <a:gd name="T24" fmla="*/ 7 w 9"/>
              <a:gd name="T25" fmla="*/ 0 h 14"/>
              <a:gd name="T26" fmla="*/ 7 w 9"/>
              <a:gd name="T27" fmla="*/ 0 h 14"/>
              <a:gd name="T28" fmla="*/ 9 w 9"/>
              <a:gd name="T29" fmla="*/ 1 h 14"/>
              <a:gd name="T30" fmla="*/ 9 w 9"/>
              <a:gd name="T31" fmla="*/ 3 h 14"/>
              <a:gd name="T32" fmla="*/ 9 w 9"/>
              <a:gd name="T33" fmla="*/ 3 h 14"/>
              <a:gd name="T34" fmla="*/ 7 w 9"/>
              <a:gd name="T35" fmla="*/ 3 h 14"/>
              <a:gd name="T36" fmla="*/ 7 w 9"/>
              <a:gd name="T37" fmla="*/ 3 h 14"/>
              <a:gd name="T38" fmla="*/ 4 w 9"/>
              <a:gd name="T39" fmla="*/ 3 h 14"/>
              <a:gd name="T40" fmla="*/ 3 w 9"/>
              <a:gd name="T41" fmla="*/ 4 h 14"/>
              <a:gd name="T42" fmla="*/ 3 w 9"/>
              <a:gd name="T43" fmla="*/ 7 h 14"/>
              <a:gd name="T44" fmla="*/ 3 w 9"/>
              <a:gd name="T45" fmla="*/ 7 h 14"/>
              <a:gd name="T46" fmla="*/ 3 w 9"/>
              <a:gd name="T47" fmla="*/ 11 h 14"/>
              <a:gd name="T48" fmla="*/ 7 w 9"/>
              <a:gd name="T49" fmla="*/ 12 h 14"/>
              <a:gd name="T50" fmla="*/ 7 w 9"/>
              <a:gd name="T51" fmla="*/ 12 h 14"/>
              <a:gd name="T52" fmla="*/ 9 w 9"/>
              <a:gd name="T53" fmla="*/ 12 h 14"/>
              <a:gd name="T54" fmla="*/ 9 w 9"/>
              <a:gd name="T5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" h="14">
                <a:moveTo>
                  <a:pt x="9" y="14"/>
                </a:move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4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1" y="3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7" y="3"/>
                </a:lnTo>
                <a:lnTo>
                  <a:pt x="7" y="3"/>
                </a:lnTo>
                <a:lnTo>
                  <a:pt x="4" y="3"/>
                </a:lnTo>
                <a:lnTo>
                  <a:pt x="3" y="4"/>
                </a:lnTo>
                <a:lnTo>
                  <a:pt x="3" y="7"/>
                </a:lnTo>
                <a:lnTo>
                  <a:pt x="3" y="7"/>
                </a:lnTo>
                <a:lnTo>
                  <a:pt x="3" y="11"/>
                </a:lnTo>
                <a:lnTo>
                  <a:pt x="7" y="12"/>
                </a:lnTo>
                <a:lnTo>
                  <a:pt x="7" y="12"/>
                </a:lnTo>
                <a:lnTo>
                  <a:pt x="9" y="12"/>
                </a:lnTo>
                <a:lnTo>
                  <a:pt x="9" y="1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" name="Freeform 1913"/>
          <p:cNvSpPr/>
          <p:nvPr/>
        </p:nvSpPr>
        <p:spPr bwMode="auto">
          <a:xfrm>
            <a:off x="2956067" y="3538309"/>
            <a:ext cx="10083" cy="21427"/>
          </a:xfrm>
          <a:custGeom>
            <a:avLst/>
            <a:gdLst>
              <a:gd name="T0" fmla="*/ 5 w 8"/>
              <a:gd name="T1" fmla="*/ 0 h 17"/>
              <a:gd name="T2" fmla="*/ 5 w 8"/>
              <a:gd name="T3" fmla="*/ 4 h 17"/>
              <a:gd name="T4" fmla="*/ 8 w 8"/>
              <a:gd name="T5" fmla="*/ 4 h 17"/>
              <a:gd name="T6" fmla="*/ 8 w 8"/>
              <a:gd name="T7" fmla="*/ 6 h 17"/>
              <a:gd name="T8" fmla="*/ 5 w 8"/>
              <a:gd name="T9" fmla="*/ 6 h 17"/>
              <a:gd name="T10" fmla="*/ 5 w 8"/>
              <a:gd name="T11" fmla="*/ 13 h 17"/>
              <a:gd name="T12" fmla="*/ 5 w 8"/>
              <a:gd name="T13" fmla="*/ 13 h 17"/>
              <a:gd name="T14" fmla="*/ 5 w 8"/>
              <a:gd name="T15" fmla="*/ 15 h 17"/>
              <a:gd name="T16" fmla="*/ 7 w 8"/>
              <a:gd name="T17" fmla="*/ 15 h 17"/>
              <a:gd name="T18" fmla="*/ 7 w 8"/>
              <a:gd name="T19" fmla="*/ 15 h 17"/>
              <a:gd name="T20" fmla="*/ 8 w 8"/>
              <a:gd name="T21" fmla="*/ 15 h 17"/>
              <a:gd name="T22" fmla="*/ 8 w 8"/>
              <a:gd name="T23" fmla="*/ 17 h 17"/>
              <a:gd name="T24" fmla="*/ 8 w 8"/>
              <a:gd name="T25" fmla="*/ 17 h 17"/>
              <a:gd name="T26" fmla="*/ 7 w 8"/>
              <a:gd name="T27" fmla="*/ 17 h 17"/>
              <a:gd name="T28" fmla="*/ 7 w 8"/>
              <a:gd name="T29" fmla="*/ 17 h 17"/>
              <a:gd name="T30" fmla="*/ 4 w 8"/>
              <a:gd name="T31" fmla="*/ 17 h 17"/>
              <a:gd name="T32" fmla="*/ 4 w 8"/>
              <a:gd name="T33" fmla="*/ 17 h 17"/>
              <a:gd name="T34" fmla="*/ 2 w 8"/>
              <a:gd name="T35" fmla="*/ 13 h 17"/>
              <a:gd name="T36" fmla="*/ 2 w 8"/>
              <a:gd name="T37" fmla="*/ 6 h 17"/>
              <a:gd name="T38" fmla="*/ 0 w 8"/>
              <a:gd name="T39" fmla="*/ 6 h 17"/>
              <a:gd name="T40" fmla="*/ 0 w 8"/>
              <a:gd name="T41" fmla="*/ 4 h 17"/>
              <a:gd name="T42" fmla="*/ 2 w 8"/>
              <a:gd name="T43" fmla="*/ 4 h 17"/>
              <a:gd name="T44" fmla="*/ 2 w 8"/>
              <a:gd name="T45" fmla="*/ 0 h 17"/>
              <a:gd name="T46" fmla="*/ 5 w 8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7">
                <a:moveTo>
                  <a:pt x="5" y="0"/>
                </a:moveTo>
                <a:lnTo>
                  <a:pt x="5" y="4"/>
                </a:lnTo>
                <a:lnTo>
                  <a:pt x="8" y="4"/>
                </a:lnTo>
                <a:lnTo>
                  <a:pt x="8" y="6"/>
                </a:lnTo>
                <a:lnTo>
                  <a:pt x="5" y="6"/>
                </a:lnTo>
                <a:lnTo>
                  <a:pt x="5" y="13"/>
                </a:lnTo>
                <a:lnTo>
                  <a:pt x="5" y="13"/>
                </a:lnTo>
                <a:lnTo>
                  <a:pt x="5" y="15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8" y="17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4" y="17"/>
                </a:lnTo>
                <a:lnTo>
                  <a:pt x="4" y="17"/>
                </a:lnTo>
                <a:lnTo>
                  <a:pt x="2" y="13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Freeform 1914"/>
          <p:cNvSpPr/>
          <p:nvPr/>
        </p:nvSpPr>
        <p:spPr bwMode="auto">
          <a:xfrm>
            <a:off x="2969931" y="3543350"/>
            <a:ext cx="12604" cy="16385"/>
          </a:xfrm>
          <a:custGeom>
            <a:avLst/>
            <a:gdLst>
              <a:gd name="T0" fmla="*/ 10 w 10"/>
              <a:gd name="T1" fmla="*/ 10 h 13"/>
              <a:gd name="T2" fmla="*/ 10 w 10"/>
              <a:gd name="T3" fmla="*/ 10 h 13"/>
              <a:gd name="T4" fmla="*/ 10 w 10"/>
              <a:gd name="T5" fmla="*/ 13 h 13"/>
              <a:gd name="T6" fmla="*/ 9 w 10"/>
              <a:gd name="T7" fmla="*/ 13 h 13"/>
              <a:gd name="T8" fmla="*/ 9 w 10"/>
              <a:gd name="T9" fmla="*/ 11 h 13"/>
              <a:gd name="T10" fmla="*/ 9 w 10"/>
              <a:gd name="T11" fmla="*/ 11 h 13"/>
              <a:gd name="T12" fmla="*/ 9 w 10"/>
              <a:gd name="T13" fmla="*/ 11 h 13"/>
              <a:gd name="T14" fmla="*/ 6 w 10"/>
              <a:gd name="T15" fmla="*/ 13 h 13"/>
              <a:gd name="T16" fmla="*/ 4 w 10"/>
              <a:gd name="T17" fmla="*/ 13 h 13"/>
              <a:gd name="T18" fmla="*/ 4 w 10"/>
              <a:gd name="T19" fmla="*/ 13 h 13"/>
              <a:gd name="T20" fmla="*/ 1 w 10"/>
              <a:gd name="T21" fmla="*/ 13 h 13"/>
              <a:gd name="T22" fmla="*/ 0 w 10"/>
              <a:gd name="T23" fmla="*/ 10 h 13"/>
              <a:gd name="T24" fmla="*/ 0 w 10"/>
              <a:gd name="T25" fmla="*/ 7 h 13"/>
              <a:gd name="T26" fmla="*/ 0 w 10"/>
              <a:gd name="T27" fmla="*/ 0 h 13"/>
              <a:gd name="T28" fmla="*/ 2 w 10"/>
              <a:gd name="T29" fmla="*/ 0 h 13"/>
              <a:gd name="T30" fmla="*/ 2 w 10"/>
              <a:gd name="T31" fmla="*/ 7 h 13"/>
              <a:gd name="T32" fmla="*/ 2 w 10"/>
              <a:gd name="T33" fmla="*/ 7 h 13"/>
              <a:gd name="T34" fmla="*/ 2 w 10"/>
              <a:gd name="T35" fmla="*/ 10 h 13"/>
              <a:gd name="T36" fmla="*/ 5 w 10"/>
              <a:gd name="T37" fmla="*/ 11 h 13"/>
              <a:gd name="T38" fmla="*/ 5 w 10"/>
              <a:gd name="T39" fmla="*/ 11 h 13"/>
              <a:gd name="T40" fmla="*/ 6 w 10"/>
              <a:gd name="T41" fmla="*/ 11 h 13"/>
              <a:gd name="T42" fmla="*/ 8 w 10"/>
              <a:gd name="T43" fmla="*/ 9 h 13"/>
              <a:gd name="T44" fmla="*/ 8 w 10"/>
              <a:gd name="T45" fmla="*/ 9 h 13"/>
              <a:gd name="T46" fmla="*/ 8 w 10"/>
              <a:gd name="T47" fmla="*/ 0 h 13"/>
              <a:gd name="T48" fmla="*/ 10 w 10"/>
              <a:gd name="T49" fmla="*/ 0 h 13"/>
              <a:gd name="T50" fmla="*/ 10 w 10"/>
              <a:gd name="T5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13">
                <a:moveTo>
                  <a:pt x="10" y="10"/>
                </a:moveTo>
                <a:lnTo>
                  <a:pt x="10" y="10"/>
                </a:lnTo>
                <a:lnTo>
                  <a:pt x="10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6" y="13"/>
                </a:lnTo>
                <a:lnTo>
                  <a:pt x="4" y="13"/>
                </a:lnTo>
                <a:lnTo>
                  <a:pt x="4" y="13"/>
                </a:lnTo>
                <a:lnTo>
                  <a:pt x="1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2" y="0"/>
                </a:lnTo>
                <a:lnTo>
                  <a:pt x="2" y="7"/>
                </a:lnTo>
                <a:lnTo>
                  <a:pt x="2" y="7"/>
                </a:lnTo>
                <a:lnTo>
                  <a:pt x="2" y="10"/>
                </a:lnTo>
                <a:lnTo>
                  <a:pt x="5" y="11"/>
                </a:lnTo>
                <a:lnTo>
                  <a:pt x="5" y="11"/>
                </a:lnTo>
                <a:lnTo>
                  <a:pt x="6" y="11"/>
                </a:lnTo>
                <a:lnTo>
                  <a:pt x="8" y="9"/>
                </a:lnTo>
                <a:lnTo>
                  <a:pt x="8" y="9"/>
                </a:lnTo>
                <a:lnTo>
                  <a:pt x="8" y="0"/>
                </a:lnTo>
                <a:lnTo>
                  <a:pt x="1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Freeform 1915"/>
          <p:cNvSpPr/>
          <p:nvPr/>
        </p:nvSpPr>
        <p:spPr bwMode="auto">
          <a:xfrm>
            <a:off x="2986316" y="3542090"/>
            <a:ext cx="12604" cy="17646"/>
          </a:xfrm>
          <a:custGeom>
            <a:avLst/>
            <a:gdLst>
              <a:gd name="T0" fmla="*/ 1 w 10"/>
              <a:gd name="T1" fmla="*/ 11 h 14"/>
              <a:gd name="T2" fmla="*/ 1 w 10"/>
              <a:gd name="T3" fmla="*/ 11 h 14"/>
              <a:gd name="T4" fmla="*/ 4 w 10"/>
              <a:gd name="T5" fmla="*/ 12 h 14"/>
              <a:gd name="T6" fmla="*/ 4 w 10"/>
              <a:gd name="T7" fmla="*/ 12 h 14"/>
              <a:gd name="T8" fmla="*/ 5 w 10"/>
              <a:gd name="T9" fmla="*/ 12 h 14"/>
              <a:gd name="T10" fmla="*/ 7 w 10"/>
              <a:gd name="T11" fmla="*/ 11 h 14"/>
              <a:gd name="T12" fmla="*/ 7 w 10"/>
              <a:gd name="T13" fmla="*/ 11 h 14"/>
              <a:gd name="T14" fmla="*/ 7 w 10"/>
              <a:gd name="T15" fmla="*/ 10 h 14"/>
              <a:gd name="T16" fmla="*/ 4 w 10"/>
              <a:gd name="T17" fmla="*/ 8 h 14"/>
              <a:gd name="T18" fmla="*/ 4 w 10"/>
              <a:gd name="T19" fmla="*/ 8 h 14"/>
              <a:gd name="T20" fmla="*/ 1 w 10"/>
              <a:gd name="T21" fmla="*/ 7 h 14"/>
              <a:gd name="T22" fmla="*/ 1 w 10"/>
              <a:gd name="T23" fmla="*/ 4 h 14"/>
              <a:gd name="T24" fmla="*/ 1 w 10"/>
              <a:gd name="T25" fmla="*/ 4 h 14"/>
              <a:gd name="T26" fmla="*/ 1 w 10"/>
              <a:gd name="T27" fmla="*/ 1 h 14"/>
              <a:gd name="T28" fmla="*/ 5 w 10"/>
              <a:gd name="T29" fmla="*/ 0 h 14"/>
              <a:gd name="T30" fmla="*/ 5 w 10"/>
              <a:gd name="T31" fmla="*/ 0 h 14"/>
              <a:gd name="T32" fmla="*/ 8 w 10"/>
              <a:gd name="T33" fmla="*/ 1 h 14"/>
              <a:gd name="T34" fmla="*/ 8 w 10"/>
              <a:gd name="T35" fmla="*/ 3 h 14"/>
              <a:gd name="T36" fmla="*/ 8 w 10"/>
              <a:gd name="T37" fmla="*/ 3 h 14"/>
              <a:gd name="T38" fmla="*/ 5 w 10"/>
              <a:gd name="T39" fmla="*/ 3 h 14"/>
              <a:gd name="T40" fmla="*/ 5 w 10"/>
              <a:gd name="T41" fmla="*/ 3 h 14"/>
              <a:gd name="T42" fmla="*/ 4 w 10"/>
              <a:gd name="T43" fmla="*/ 3 h 14"/>
              <a:gd name="T44" fmla="*/ 3 w 10"/>
              <a:gd name="T45" fmla="*/ 4 h 14"/>
              <a:gd name="T46" fmla="*/ 3 w 10"/>
              <a:gd name="T47" fmla="*/ 4 h 14"/>
              <a:gd name="T48" fmla="*/ 4 w 10"/>
              <a:gd name="T49" fmla="*/ 6 h 14"/>
              <a:gd name="T50" fmla="*/ 5 w 10"/>
              <a:gd name="T51" fmla="*/ 7 h 14"/>
              <a:gd name="T52" fmla="*/ 5 w 10"/>
              <a:gd name="T53" fmla="*/ 7 h 14"/>
              <a:gd name="T54" fmla="*/ 8 w 10"/>
              <a:gd name="T55" fmla="*/ 8 h 14"/>
              <a:gd name="T56" fmla="*/ 10 w 10"/>
              <a:gd name="T57" fmla="*/ 11 h 14"/>
              <a:gd name="T58" fmla="*/ 10 w 10"/>
              <a:gd name="T59" fmla="*/ 11 h 14"/>
              <a:gd name="T60" fmla="*/ 8 w 10"/>
              <a:gd name="T61" fmla="*/ 14 h 14"/>
              <a:gd name="T62" fmla="*/ 4 w 10"/>
              <a:gd name="T63" fmla="*/ 14 h 14"/>
              <a:gd name="T64" fmla="*/ 4 w 10"/>
              <a:gd name="T65" fmla="*/ 14 h 14"/>
              <a:gd name="T66" fmla="*/ 0 w 10"/>
              <a:gd name="T67" fmla="*/ 14 h 14"/>
              <a:gd name="T68" fmla="*/ 1 w 10"/>
              <a:gd name="T6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" h="14">
                <a:moveTo>
                  <a:pt x="1" y="11"/>
                </a:moveTo>
                <a:lnTo>
                  <a:pt x="1" y="11"/>
                </a:lnTo>
                <a:lnTo>
                  <a:pt x="4" y="12"/>
                </a:lnTo>
                <a:lnTo>
                  <a:pt x="4" y="12"/>
                </a:lnTo>
                <a:lnTo>
                  <a:pt x="5" y="12"/>
                </a:lnTo>
                <a:lnTo>
                  <a:pt x="7" y="11"/>
                </a:lnTo>
                <a:lnTo>
                  <a:pt x="7" y="11"/>
                </a:lnTo>
                <a:lnTo>
                  <a:pt x="7" y="10"/>
                </a:lnTo>
                <a:lnTo>
                  <a:pt x="4" y="8"/>
                </a:lnTo>
                <a:lnTo>
                  <a:pt x="4" y="8"/>
                </a:lnTo>
                <a:lnTo>
                  <a:pt x="1" y="7"/>
                </a:lnTo>
                <a:lnTo>
                  <a:pt x="1" y="4"/>
                </a:lnTo>
                <a:lnTo>
                  <a:pt x="1" y="4"/>
                </a:lnTo>
                <a:lnTo>
                  <a:pt x="1" y="1"/>
                </a:lnTo>
                <a:lnTo>
                  <a:pt x="5" y="0"/>
                </a:lnTo>
                <a:lnTo>
                  <a:pt x="5" y="0"/>
                </a:lnTo>
                <a:lnTo>
                  <a:pt x="8" y="1"/>
                </a:lnTo>
                <a:lnTo>
                  <a:pt x="8" y="3"/>
                </a:lnTo>
                <a:lnTo>
                  <a:pt x="8" y="3"/>
                </a:lnTo>
                <a:lnTo>
                  <a:pt x="5" y="3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4"/>
                </a:lnTo>
                <a:lnTo>
                  <a:pt x="4" y="6"/>
                </a:lnTo>
                <a:lnTo>
                  <a:pt x="5" y="7"/>
                </a:lnTo>
                <a:lnTo>
                  <a:pt x="5" y="7"/>
                </a:lnTo>
                <a:lnTo>
                  <a:pt x="8" y="8"/>
                </a:lnTo>
                <a:lnTo>
                  <a:pt x="10" y="11"/>
                </a:lnTo>
                <a:lnTo>
                  <a:pt x="10" y="11"/>
                </a:lnTo>
                <a:lnTo>
                  <a:pt x="8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1" y="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8" name="Freeform 1916"/>
          <p:cNvSpPr/>
          <p:nvPr/>
        </p:nvSpPr>
        <p:spPr bwMode="auto">
          <a:xfrm>
            <a:off x="3000181" y="3555954"/>
            <a:ext cx="5042" cy="8823"/>
          </a:xfrm>
          <a:custGeom>
            <a:avLst/>
            <a:gdLst>
              <a:gd name="T0" fmla="*/ 0 w 4"/>
              <a:gd name="T1" fmla="*/ 7 h 7"/>
              <a:gd name="T2" fmla="*/ 0 w 4"/>
              <a:gd name="T3" fmla="*/ 7 h 7"/>
              <a:gd name="T4" fmla="*/ 1 w 4"/>
              <a:gd name="T5" fmla="*/ 0 h 7"/>
              <a:gd name="T6" fmla="*/ 4 w 4"/>
              <a:gd name="T7" fmla="*/ 0 h 7"/>
              <a:gd name="T8" fmla="*/ 4 w 4"/>
              <a:gd name="T9" fmla="*/ 0 h 7"/>
              <a:gd name="T10" fmla="*/ 1 w 4"/>
              <a:gd name="T11" fmla="*/ 7 h 7"/>
              <a:gd name="T12" fmla="*/ 0 w 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0" y="7"/>
                </a:moveTo>
                <a:lnTo>
                  <a:pt x="0" y="7"/>
                </a:lnTo>
                <a:lnTo>
                  <a:pt x="1" y="0"/>
                </a:lnTo>
                <a:lnTo>
                  <a:pt x="4" y="0"/>
                </a:lnTo>
                <a:lnTo>
                  <a:pt x="4" y="0"/>
                </a:lnTo>
                <a:lnTo>
                  <a:pt x="1" y="7"/>
                </a:lnTo>
                <a:lnTo>
                  <a:pt x="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Freeform 1917"/>
          <p:cNvSpPr/>
          <p:nvPr/>
        </p:nvSpPr>
        <p:spPr bwMode="auto">
          <a:xfrm>
            <a:off x="3014045" y="3535788"/>
            <a:ext cx="10083" cy="23948"/>
          </a:xfrm>
          <a:custGeom>
            <a:avLst/>
            <a:gdLst>
              <a:gd name="T0" fmla="*/ 1 w 8"/>
              <a:gd name="T1" fmla="*/ 19 h 19"/>
              <a:gd name="T2" fmla="*/ 1 w 8"/>
              <a:gd name="T3" fmla="*/ 8 h 19"/>
              <a:gd name="T4" fmla="*/ 0 w 8"/>
              <a:gd name="T5" fmla="*/ 8 h 19"/>
              <a:gd name="T6" fmla="*/ 0 w 8"/>
              <a:gd name="T7" fmla="*/ 6 h 19"/>
              <a:gd name="T8" fmla="*/ 1 w 8"/>
              <a:gd name="T9" fmla="*/ 6 h 19"/>
              <a:gd name="T10" fmla="*/ 1 w 8"/>
              <a:gd name="T11" fmla="*/ 5 h 19"/>
              <a:gd name="T12" fmla="*/ 1 w 8"/>
              <a:gd name="T13" fmla="*/ 5 h 19"/>
              <a:gd name="T14" fmla="*/ 1 w 8"/>
              <a:gd name="T15" fmla="*/ 2 h 19"/>
              <a:gd name="T16" fmla="*/ 2 w 8"/>
              <a:gd name="T17" fmla="*/ 1 h 19"/>
              <a:gd name="T18" fmla="*/ 2 w 8"/>
              <a:gd name="T19" fmla="*/ 1 h 19"/>
              <a:gd name="T20" fmla="*/ 6 w 8"/>
              <a:gd name="T21" fmla="*/ 0 h 19"/>
              <a:gd name="T22" fmla="*/ 6 w 8"/>
              <a:gd name="T23" fmla="*/ 0 h 19"/>
              <a:gd name="T24" fmla="*/ 8 w 8"/>
              <a:gd name="T25" fmla="*/ 0 h 19"/>
              <a:gd name="T26" fmla="*/ 8 w 8"/>
              <a:gd name="T27" fmla="*/ 2 h 19"/>
              <a:gd name="T28" fmla="*/ 8 w 8"/>
              <a:gd name="T29" fmla="*/ 2 h 19"/>
              <a:gd name="T30" fmla="*/ 6 w 8"/>
              <a:gd name="T31" fmla="*/ 1 h 19"/>
              <a:gd name="T32" fmla="*/ 6 w 8"/>
              <a:gd name="T33" fmla="*/ 1 h 19"/>
              <a:gd name="T34" fmla="*/ 4 w 8"/>
              <a:gd name="T35" fmla="*/ 2 h 19"/>
              <a:gd name="T36" fmla="*/ 4 w 8"/>
              <a:gd name="T37" fmla="*/ 5 h 19"/>
              <a:gd name="T38" fmla="*/ 4 w 8"/>
              <a:gd name="T39" fmla="*/ 6 h 19"/>
              <a:gd name="T40" fmla="*/ 6 w 8"/>
              <a:gd name="T41" fmla="*/ 6 h 19"/>
              <a:gd name="T42" fmla="*/ 6 w 8"/>
              <a:gd name="T43" fmla="*/ 8 h 19"/>
              <a:gd name="T44" fmla="*/ 4 w 8"/>
              <a:gd name="T45" fmla="*/ 8 h 19"/>
              <a:gd name="T46" fmla="*/ 4 w 8"/>
              <a:gd name="T47" fmla="*/ 19 h 19"/>
              <a:gd name="T48" fmla="*/ 1 w 8"/>
              <a:gd name="T4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" h="19">
                <a:moveTo>
                  <a:pt x="1" y="19"/>
                </a:move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2"/>
                </a:lnTo>
                <a:lnTo>
                  <a:pt x="2" y="1"/>
                </a:lnTo>
                <a:lnTo>
                  <a:pt x="2" y="1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8" y="2"/>
                </a:lnTo>
                <a:lnTo>
                  <a:pt x="8" y="2"/>
                </a:lnTo>
                <a:lnTo>
                  <a:pt x="6" y="1"/>
                </a:lnTo>
                <a:lnTo>
                  <a:pt x="6" y="1"/>
                </a:lnTo>
                <a:lnTo>
                  <a:pt x="4" y="2"/>
                </a:lnTo>
                <a:lnTo>
                  <a:pt x="4" y="5"/>
                </a:lnTo>
                <a:lnTo>
                  <a:pt x="4" y="6"/>
                </a:lnTo>
                <a:lnTo>
                  <a:pt x="6" y="6"/>
                </a:lnTo>
                <a:lnTo>
                  <a:pt x="6" y="8"/>
                </a:lnTo>
                <a:lnTo>
                  <a:pt x="4" y="8"/>
                </a:lnTo>
                <a:lnTo>
                  <a:pt x="4" y="19"/>
                </a:lnTo>
                <a:lnTo>
                  <a:pt x="1" y="1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Freeform 1918"/>
          <p:cNvSpPr>
            <a:spLocks noEditPoints="1"/>
          </p:cNvSpPr>
          <p:nvPr/>
        </p:nvSpPr>
        <p:spPr bwMode="auto">
          <a:xfrm>
            <a:off x="3024128" y="3542090"/>
            <a:ext cx="13864" cy="17646"/>
          </a:xfrm>
          <a:custGeom>
            <a:avLst/>
            <a:gdLst>
              <a:gd name="T0" fmla="*/ 8 w 11"/>
              <a:gd name="T1" fmla="*/ 14 h 14"/>
              <a:gd name="T2" fmla="*/ 8 w 11"/>
              <a:gd name="T3" fmla="*/ 12 h 14"/>
              <a:gd name="T4" fmla="*/ 8 w 11"/>
              <a:gd name="T5" fmla="*/ 12 h 14"/>
              <a:gd name="T6" fmla="*/ 8 w 11"/>
              <a:gd name="T7" fmla="*/ 12 h 14"/>
              <a:gd name="T8" fmla="*/ 7 w 11"/>
              <a:gd name="T9" fmla="*/ 14 h 14"/>
              <a:gd name="T10" fmla="*/ 4 w 11"/>
              <a:gd name="T11" fmla="*/ 14 h 14"/>
              <a:gd name="T12" fmla="*/ 4 w 11"/>
              <a:gd name="T13" fmla="*/ 14 h 14"/>
              <a:gd name="T14" fmla="*/ 1 w 11"/>
              <a:gd name="T15" fmla="*/ 14 h 14"/>
              <a:gd name="T16" fmla="*/ 0 w 11"/>
              <a:gd name="T17" fmla="*/ 11 h 14"/>
              <a:gd name="T18" fmla="*/ 0 w 11"/>
              <a:gd name="T19" fmla="*/ 11 h 14"/>
              <a:gd name="T20" fmla="*/ 0 w 11"/>
              <a:gd name="T21" fmla="*/ 8 h 14"/>
              <a:gd name="T22" fmla="*/ 1 w 11"/>
              <a:gd name="T23" fmla="*/ 7 h 14"/>
              <a:gd name="T24" fmla="*/ 8 w 11"/>
              <a:gd name="T25" fmla="*/ 6 h 14"/>
              <a:gd name="T26" fmla="*/ 8 w 11"/>
              <a:gd name="T27" fmla="*/ 6 h 14"/>
              <a:gd name="T28" fmla="*/ 8 w 11"/>
              <a:gd name="T29" fmla="*/ 6 h 14"/>
              <a:gd name="T30" fmla="*/ 7 w 11"/>
              <a:gd name="T31" fmla="*/ 4 h 14"/>
              <a:gd name="T32" fmla="*/ 5 w 11"/>
              <a:gd name="T33" fmla="*/ 3 h 14"/>
              <a:gd name="T34" fmla="*/ 5 w 11"/>
              <a:gd name="T35" fmla="*/ 3 h 14"/>
              <a:gd name="T36" fmla="*/ 1 w 11"/>
              <a:gd name="T37" fmla="*/ 3 h 14"/>
              <a:gd name="T38" fmla="*/ 1 w 11"/>
              <a:gd name="T39" fmla="*/ 1 h 14"/>
              <a:gd name="T40" fmla="*/ 1 w 11"/>
              <a:gd name="T41" fmla="*/ 1 h 14"/>
              <a:gd name="T42" fmla="*/ 5 w 11"/>
              <a:gd name="T43" fmla="*/ 0 h 14"/>
              <a:gd name="T44" fmla="*/ 5 w 11"/>
              <a:gd name="T45" fmla="*/ 0 h 14"/>
              <a:gd name="T46" fmla="*/ 8 w 11"/>
              <a:gd name="T47" fmla="*/ 1 h 14"/>
              <a:gd name="T48" fmla="*/ 9 w 11"/>
              <a:gd name="T49" fmla="*/ 3 h 14"/>
              <a:gd name="T50" fmla="*/ 9 w 11"/>
              <a:gd name="T51" fmla="*/ 6 h 14"/>
              <a:gd name="T52" fmla="*/ 9 w 11"/>
              <a:gd name="T53" fmla="*/ 11 h 14"/>
              <a:gd name="T54" fmla="*/ 9 w 11"/>
              <a:gd name="T55" fmla="*/ 11 h 14"/>
              <a:gd name="T56" fmla="*/ 11 w 11"/>
              <a:gd name="T57" fmla="*/ 14 h 14"/>
              <a:gd name="T58" fmla="*/ 8 w 11"/>
              <a:gd name="T59" fmla="*/ 14 h 14"/>
              <a:gd name="T60" fmla="*/ 8 w 11"/>
              <a:gd name="T61" fmla="*/ 7 h 14"/>
              <a:gd name="T62" fmla="*/ 8 w 11"/>
              <a:gd name="T63" fmla="*/ 7 h 14"/>
              <a:gd name="T64" fmla="*/ 4 w 11"/>
              <a:gd name="T65" fmla="*/ 8 h 14"/>
              <a:gd name="T66" fmla="*/ 2 w 11"/>
              <a:gd name="T67" fmla="*/ 8 h 14"/>
              <a:gd name="T68" fmla="*/ 2 w 11"/>
              <a:gd name="T69" fmla="*/ 11 h 14"/>
              <a:gd name="T70" fmla="*/ 2 w 11"/>
              <a:gd name="T71" fmla="*/ 11 h 14"/>
              <a:gd name="T72" fmla="*/ 2 w 11"/>
              <a:gd name="T73" fmla="*/ 12 h 14"/>
              <a:gd name="T74" fmla="*/ 4 w 11"/>
              <a:gd name="T75" fmla="*/ 12 h 14"/>
              <a:gd name="T76" fmla="*/ 4 w 11"/>
              <a:gd name="T77" fmla="*/ 12 h 14"/>
              <a:gd name="T78" fmla="*/ 7 w 11"/>
              <a:gd name="T79" fmla="*/ 12 h 14"/>
              <a:gd name="T80" fmla="*/ 8 w 11"/>
              <a:gd name="T81" fmla="*/ 11 h 14"/>
              <a:gd name="T82" fmla="*/ 8 w 11"/>
              <a:gd name="T83" fmla="*/ 10 h 14"/>
              <a:gd name="T84" fmla="*/ 8 w 11"/>
              <a:gd name="T8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" h="14">
                <a:moveTo>
                  <a:pt x="8" y="14"/>
                </a:move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7" y="14"/>
                </a:lnTo>
                <a:lnTo>
                  <a:pt x="4" y="14"/>
                </a:lnTo>
                <a:lnTo>
                  <a:pt x="4" y="14"/>
                </a:lnTo>
                <a:lnTo>
                  <a:pt x="1" y="14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1" y="7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7" y="4"/>
                </a:lnTo>
                <a:lnTo>
                  <a:pt x="5" y="3"/>
                </a:lnTo>
                <a:lnTo>
                  <a:pt x="5" y="3"/>
                </a:lnTo>
                <a:lnTo>
                  <a:pt x="1" y="3"/>
                </a:lnTo>
                <a:lnTo>
                  <a:pt x="1" y="1"/>
                </a:lnTo>
                <a:lnTo>
                  <a:pt x="1" y="1"/>
                </a:lnTo>
                <a:lnTo>
                  <a:pt x="5" y="0"/>
                </a:lnTo>
                <a:lnTo>
                  <a:pt x="5" y="0"/>
                </a:lnTo>
                <a:lnTo>
                  <a:pt x="8" y="1"/>
                </a:lnTo>
                <a:lnTo>
                  <a:pt x="9" y="3"/>
                </a:lnTo>
                <a:lnTo>
                  <a:pt x="9" y="6"/>
                </a:lnTo>
                <a:lnTo>
                  <a:pt x="9" y="11"/>
                </a:lnTo>
                <a:lnTo>
                  <a:pt x="9" y="11"/>
                </a:lnTo>
                <a:lnTo>
                  <a:pt x="11" y="14"/>
                </a:lnTo>
                <a:lnTo>
                  <a:pt x="8" y="14"/>
                </a:lnTo>
                <a:close/>
                <a:moveTo>
                  <a:pt x="8" y="7"/>
                </a:moveTo>
                <a:lnTo>
                  <a:pt x="8" y="7"/>
                </a:lnTo>
                <a:lnTo>
                  <a:pt x="4" y="8"/>
                </a:lnTo>
                <a:lnTo>
                  <a:pt x="2" y="8"/>
                </a:lnTo>
                <a:lnTo>
                  <a:pt x="2" y="11"/>
                </a:lnTo>
                <a:lnTo>
                  <a:pt x="2" y="11"/>
                </a:lnTo>
                <a:lnTo>
                  <a:pt x="2" y="12"/>
                </a:lnTo>
                <a:lnTo>
                  <a:pt x="4" y="12"/>
                </a:lnTo>
                <a:lnTo>
                  <a:pt x="4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Freeform 1919"/>
          <p:cNvSpPr/>
          <p:nvPr/>
        </p:nvSpPr>
        <p:spPr bwMode="auto">
          <a:xfrm>
            <a:off x="3040513" y="3542090"/>
            <a:ext cx="12604" cy="17646"/>
          </a:xfrm>
          <a:custGeom>
            <a:avLst/>
            <a:gdLst>
              <a:gd name="T0" fmla="*/ 10 w 10"/>
              <a:gd name="T1" fmla="*/ 14 h 14"/>
              <a:gd name="T2" fmla="*/ 10 w 10"/>
              <a:gd name="T3" fmla="*/ 14 h 14"/>
              <a:gd name="T4" fmla="*/ 6 w 10"/>
              <a:gd name="T5" fmla="*/ 14 h 14"/>
              <a:gd name="T6" fmla="*/ 6 w 10"/>
              <a:gd name="T7" fmla="*/ 14 h 14"/>
              <a:gd name="T8" fmla="*/ 3 w 10"/>
              <a:gd name="T9" fmla="*/ 14 h 14"/>
              <a:gd name="T10" fmla="*/ 2 w 10"/>
              <a:gd name="T11" fmla="*/ 12 h 14"/>
              <a:gd name="T12" fmla="*/ 0 w 10"/>
              <a:gd name="T13" fmla="*/ 11 h 14"/>
              <a:gd name="T14" fmla="*/ 0 w 10"/>
              <a:gd name="T15" fmla="*/ 8 h 14"/>
              <a:gd name="T16" fmla="*/ 0 w 10"/>
              <a:gd name="T17" fmla="*/ 8 h 14"/>
              <a:gd name="T18" fmla="*/ 0 w 10"/>
              <a:gd name="T19" fmla="*/ 6 h 14"/>
              <a:gd name="T20" fmla="*/ 2 w 10"/>
              <a:gd name="T21" fmla="*/ 3 h 14"/>
              <a:gd name="T22" fmla="*/ 4 w 10"/>
              <a:gd name="T23" fmla="*/ 1 h 14"/>
              <a:gd name="T24" fmla="*/ 7 w 10"/>
              <a:gd name="T25" fmla="*/ 0 h 14"/>
              <a:gd name="T26" fmla="*/ 7 w 10"/>
              <a:gd name="T27" fmla="*/ 0 h 14"/>
              <a:gd name="T28" fmla="*/ 10 w 10"/>
              <a:gd name="T29" fmla="*/ 1 h 14"/>
              <a:gd name="T30" fmla="*/ 10 w 10"/>
              <a:gd name="T31" fmla="*/ 3 h 14"/>
              <a:gd name="T32" fmla="*/ 10 w 10"/>
              <a:gd name="T33" fmla="*/ 3 h 14"/>
              <a:gd name="T34" fmla="*/ 7 w 10"/>
              <a:gd name="T35" fmla="*/ 3 h 14"/>
              <a:gd name="T36" fmla="*/ 7 w 10"/>
              <a:gd name="T37" fmla="*/ 3 h 14"/>
              <a:gd name="T38" fmla="*/ 4 w 10"/>
              <a:gd name="T39" fmla="*/ 3 h 14"/>
              <a:gd name="T40" fmla="*/ 3 w 10"/>
              <a:gd name="T41" fmla="*/ 4 h 14"/>
              <a:gd name="T42" fmla="*/ 2 w 10"/>
              <a:gd name="T43" fmla="*/ 7 h 14"/>
              <a:gd name="T44" fmla="*/ 2 w 10"/>
              <a:gd name="T45" fmla="*/ 7 h 14"/>
              <a:gd name="T46" fmla="*/ 3 w 10"/>
              <a:gd name="T47" fmla="*/ 11 h 14"/>
              <a:gd name="T48" fmla="*/ 7 w 10"/>
              <a:gd name="T49" fmla="*/ 12 h 14"/>
              <a:gd name="T50" fmla="*/ 7 w 10"/>
              <a:gd name="T51" fmla="*/ 12 h 14"/>
              <a:gd name="T52" fmla="*/ 10 w 10"/>
              <a:gd name="T53" fmla="*/ 12 h 14"/>
              <a:gd name="T54" fmla="*/ 10 w 10"/>
              <a:gd name="T5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" h="14">
                <a:moveTo>
                  <a:pt x="10" y="14"/>
                </a:moveTo>
                <a:lnTo>
                  <a:pt x="10" y="14"/>
                </a:lnTo>
                <a:lnTo>
                  <a:pt x="6" y="14"/>
                </a:lnTo>
                <a:lnTo>
                  <a:pt x="6" y="14"/>
                </a:lnTo>
                <a:lnTo>
                  <a:pt x="3" y="14"/>
                </a:lnTo>
                <a:lnTo>
                  <a:pt x="2" y="12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2" y="3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10" y="1"/>
                </a:lnTo>
                <a:lnTo>
                  <a:pt x="10" y="3"/>
                </a:lnTo>
                <a:lnTo>
                  <a:pt x="10" y="3"/>
                </a:lnTo>
                <a:lnTo>
                  <a:pt x="7" y="3"/>
                </a:lnTo>
                <a:lnTo>
                  <a:pt x="7" y="3"/>
                </a:lnTo>
                <a:lnTo>
                  <a:pt x="4" y="3"/>
                </a:lnTo>
                <a:lnTo>
                  <a:pt x="3" y="4"/>
                </a:lnTo>
                <a:lnTo>
                  <a:pt x="2" y="7"/>
                </a:lnTo>
                <a:lnTo>
                  <a:pt x="2" y="7"/>
                </a:lnTo>
                <a:lnTo>
                  <a:pt x="3" y="11"/>
                </a:lnTo>
                <a:lnTo>
                  <a:pt x="7" y="12"/>
                </a:lnTo>
                <a:lnTo>
                  <a:pt x="7" y="12"/>
                </a:lnTo>
                <a:lnTo>
                  <a:pt x="10" y="12"/>
                </a:lnTo>
                <a:lnTo>
                  <a:pt x="10" y="1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Freeform 1920"/>
          <p:cNvSpPr>
            <a:spLocks noEditPoints="1"/>
          </p:cNvSpPr>
          <p:nvPr/>
        </p:nvSpPr>
        <p:spPr bwMode="auto">
          <a:xfrm>
            <a:off x="3055638" y="3537048"/>
            <a:ext cx="3781" cy="22687"/>
          </a:xfrm>
          <a:custGeom>
            <a:avLst/>
            <a:gdLst>
              <a:gd name="T0" fmla="*/ 3 w 3"/>
              <a:gd name="T1" fmla="*/ 1 h 18"/>
              <a:gd name="T2" fmla="*/ 3 w 3"/>
              <a:gd name="T3" fmla="*/ 1 h 18"/>
              <a:gd name="T4" fmla="*/ 3 w 3"/>
              <a:gd name="T5" fmla="*/ 3 h 18"/>
              <a:gd name="T6" fmla="*/ 2 w 3"/>
              <a:gd name="T7" fmla="*/ 3 h 18"/>
              <a:gd name="T8" fmla="*/ 2 w 3"/>
              <a:gd name="T9" fmla="*/ 3 h 18"/>
              <a:gd name="T10" fmla="*/ 0 w 3"/>
              <a:gd name="T11" fmla="*/ 3 h 18"/>
              <a:gd name="T12" fmla="*/ 0 w 3"/>
              <a:gd name="T13" fmla="*/ 1 h 18"/>
              <a:gd name="T14" fmla="*/ 0 w 3"/>
              <a:gd name="T15" fmla="*/ 1 h 18"/>
              <a:gd name="T16" fmla="*/ 0 w 3"/>
              <a:gd name="T17" fmla="*/ 0 h 18"/>
              <a:gd name="T18" fmla="*/ 2 w 3"/>
              <a:gd name="T19" fmla="*/ 0 h 18"/>
              <a:gd name="T20" fmla="*/ 2 w 3"/>
              <a:gd name="T21" fmla="*/ 0 h 18"/>
              <a:gd name="T22" fmla="*/ 3 w 3"/>
              <a:gd name="T23" fmla="*/ 0 h 18"/>
              <a:gd name="T24" fmla="*/ 3 w 3"/>
              <a:gd name="T25" fmla="*/ 1 h 18"/>
              <a:gd name="T26" fmla="*/ 3 w 3"/>
              <a:gd name="T27" fmla="*/ 1 h 18"/>
              <a:gd name="T28" fmla="*/ 0 w 3"/>
              <a:gd name="T29" fmla="*/ 18 h 18"/>
              <a:gd name="T30" fmla="*/ 0 w 3"/>
              <a:gd name="T31" fmla="*/ 5 h 18"/>
              <a:gd name="T32" fmla="*/ 3 w 3"/>
              <a:gd name="T33" fmla="*/ 5 h 18"/>
              <a:gd name="T34" fmla="*/ 3 w 3"/>
              <a:gd name="T35" fmla="*/ 18 h 18"/>
              <a:gd name="T36" fmla="*/ 0 w 3"/>
              <a:gd name="T3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" h="18">
                <a:moveTo>
                  <a:pt x="3" y="1"/>
                </a:move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close/>
                <a:moveTo>
                  <a:pt x="0" y="18"/>
                </a:moveTo>
                <a:lnTo>
                  <a:pt x="0" y="5"/>
                </a:lnTo>
                <a:lnTo>
                  <a:pt x="3" y="5"/>
                </a:lnTo>
                <a:lnTo>
                  <a:pt x="3" y="18"/>
                </a:lnTo>
                <a:lnTo>
                  <a:pt x="0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1921"/>
          <p:cNvSpPr>
            <a:spLocks noChangeArrowheads="1"/>
          </p:cNvSpPr>
          <p:nvPr/>
        </p:nvSpPr>
        <p:spPr bwMode="auto">
          <a:xfrm>
            <a:off x="3064461" y="3535788"/>
            <a:ext cx="252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Freeform 1922"/>
          <p:cNvSpPr>
            <a:spLocks noEditPoints="1"/>
          </p:cNvSpPr>
          <p:nvPr/>
        </p:nvSpPr>
        <p:spPr bwMode="auto">
          <a:xfrm>
            <a:off x="3072023" y="3537048"/>
            <a:ext cx="2521" cy="22687"/>
          </a:xfrm>
          <a:custGeom>
            <a:avLst/>
            <a:gdLst>
              <a:gd name="T0" fmla="*/ 2 w 2"/>
              <a:gd name="T1" fmla="*/ 1 h 18"/>
              <a:gd name="T2" fmla="*/ 2 w 2"/>
              <a:gd name="T3" fmla="*/ 1 h 18"/>
              <a:gd name="T4" fmla="*/ 2 w 2"/>
              <a:gd name="T5" fmla="*/ 3 h 18"/>
              <a:gd name="T6" fmla="*/ 1 w 2"/>
              <a:gd name="T7" fmla="*/ 3 h 18"/>
              <a:gd name="T8" fmla="*/ 1 w 2"/>
              <a:gd name="T9" fmla="*/ 3 h 18"/>
              <a:gd name="T10" fmla="*/ 0 w 2"/>
              <a:gd name="T11" fmla="*/ 3 h 18"/>
              <a:gd name="T12" fmla="*/ 0 w 2"/>
              <a:gd name="T13" fmla="*/ 1 h 18"/>
              <a:gd name="T14" fmla="*/ 0 w 2"/>
              <a:gd name="T15" fmla="*/ 1 h 18"/>
              <a:gd name="T16" fmla="*/ 0 w 2"/>
              <a:gd name="T17" fmla="*/ 0 h 18"/>
              <a:gd name="T18" fmla="*/ 1 w 2"/>
              <a:gd name="T19" fmla="*/ 0 h 18"/>
              <a:gd name="T20" fmla="*/ 1 w 2"/>
              <a:gd name="T21" fmla="*/ 0 h 18"/>
              <a:gd name="T22" fmla="*/ 2 w 2"/>
              <a:gd name="T23" fmla="*/ 0 h 18"/>
              <a:gd name="T24" fmla="*/ 2 w 2"/>
              <a:gd name="T25" fmla="*/ 1 h 18"/>
              <a:gd name="T26" fmla="*/ 2 w 2"/>
              <a:gd name="T27" fmla="*/ 1 h 18"/>
              <a:gd name="T28" fmla="*/ 0 w 2"/>
              <a:gd name="T29" fmla="*/ 18 h 18"/>
              <a:gd name="T30" fmla="*/ 0 w 2"/>
              <a:gd name="T31" fmla="*/ 5 h 18"/>
              <a:gd name="T32" fmla="*/ 2 w 2"/>
              <a:gd name="T33" fmla="*/ 5 h 18"/>
              <a:gd name="T34" fmla="*/ 2 w 2"/>
              <a:gd name="T35" fmla="*/ 18 h 18"/>
              <a:gd name="T36" fmla="*/ 0 w 2"/>
              <a:gd name="T3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" h="18">
                <a:moveTo>
                  <a:pt x="2" y="1"/>
                </a:moveTo>
                <a:lnTo>
                  <a:pt x="2" y="1"/>
                </a:lnTo>
                <a:lnTo>
                  <a:pt x="2" y="3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close/>
                <a:moveTo>
                  <a:pt x="0" y="18"/>
                </a:moveTo>
                <a:lnTo>
                  <a:pt x="0" y="5"/>
                </a:lnTo>
                <a:lnTo>
                  <a:pt x="2" y="5"/>
                </a:lnTo>
                <a:lnTo>
                  <a:pt x="2" y="18"/>
                </a:lnTo>
                <a:lnTo>
                  <a:pt x="0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Freeform 1923"/>
          <p:cNvSpPr/>
          <p:nvPr/>
        </p:nvSpPr>
        <p:spPr bwMode="auto">
          <a:xfrm>
            <a:off x="3078325" y="3542090"/>
            <a:ext cx="11344" cy="17646"/>
          </a:xfrm>
          <a:custGeom>
            <a:avLst/>
            <a:gdLst>
              <a:gd name="T0" fmla="*/ 1 w 9"/>
              <a:gd name="T1" fmla="*/ 11 h 14"/>
              <a:gd name="T2" fmla="*/ 1 w 9"/>
              <a:gd name="T3" fmla="*/ 11 h 14"/>
              <a:gd name="T4" fmla="*/ 4 w 9"/>
              <a:gd name="T5" fmla="*/ 12 h 14"/>
              <a:gd name="T6" fmla="*/ 4 w 9"/>
              <a:gd name="T7" fmla="*/ 12 h 14"/>
              <a:gd name="T8" fmla="*/ 5 w 9"/>
              <a:gd name="T9" fmla="*/ 12 h 14"/>
              <a:gd name="T10" fmla="*/ 7 w 9"/>
              <a:gd name="T11" fmla="*/ 11 h 14"/>
              <a:gd name="T12" fmla="*/ 7 w 9"/>
              <a:gd name="T13" fmla="*/ 11 h 14"/>
              <a:gd name="T14" fmla="*/ 7 w 9"/>
              <a:gd name="T15" fmla="*/ 10 h 14"/>
              <a:gd name="T16" fmla="*/ 4 w 9"/>
              <a:gd name="T17" fmla="*/ 8 h 14"/>
              <a:gd name="T18" fmla="*/ 4 w 9"/>
              <a:gd name="T19" fmla="*/ 8 h 14"/>
              <a:gd name="T20" fmla="*/ 1 w 9"/>
              <a:gd name="T21" fmla="*/ 7 h 14"/>
              <a:gd name="T22" fmla="*/ 1 w 9"/>
              <a:gd name="T23" fmla="*/ 4 h 14"/>
              <a:gd name="T24" fmla="*/ 1 w 9"/>
              <a:gd name="T25" fmla="*/ 4 h 14"/>
              <a:gd name="T26" fmla="*/ 3 w 9"/>
              <a:gd name="T27" fmla="*/ 1 h 14"/>
              <a:gd name="T28" fmla="*/ 5 w 9"/>
              <a:gd name="T29" fmla="*/ 0 h 14"/>
              <a:gd name="T30" fmla="*/ 5 w 9"/>
              <a:gd name="T31" fmla="*/ 0 h 14"/>
              <a:gd name="T32" fmla="*/ 8 w 9"/>
              <a:gd name="T33" fmla="*/ 1 h 14"/>
              <a:gd name="T34" fmla="*/ 8 w 9"/>
              <a:gd name="T35" fmla="*/ 3 h 14"/>
              <a:gd name="T36" fmla="*/ 8 w 9"/>
              <a:gd name="T37" fmla="*/ 3 h 14"/>
              <a:gd name="T38" fmla="*/ 5 w 9"/>
              <a:gd name="T39" fmla="*/ 3 h 14"/>
              <a:gd name="T40" fmla="*/ 5 w 9"/>
              <a:gd name="T41" fmla="*/ 3 h 14"/>
              <a:gd name="T42" fmla="*/ 4 w 9"/>
              <a:gd name="T43" fmla="*/ 3 h 14"/>
              <a:gd name="T44" fmla="*/ 3 w 9"/>
              <a:gd name="T45" fmla="*/ 4 h 14"/>
              <a:gd name="T46" fmla="*/ 3 w 9"/>
              <a:gd name="T47" fmla="*/ 4 h 14"/>
              <a:gd name="T48" fmla="*/ 4 w 9"/>
              <a:gd name="T49" fmla="*/ 6 h 14"/>
              <a:gd name="T50" fmla="*/ 5 w 9"/>
              <a:gd name="T51" fmla="*/ 7 h 14"/>
              <a:gd name="T52" fmla="*/ 5 w 9"/>
              <a:gd name="T53" fmla="*/ 7 h 14"/>
              <a:gd name="T54" fmla="*/ 8 w 9"/>
              <a:gd name="T55" fmla="*/ 8 h 14"/>
              <a:gd name="T56" fmla="*/ 9 w 9"/>
              <a:gd name="T57" fmla="*/ 11 h 14"/>
              <a:gd name="T58" fmla="*/ 9 w 9"/>
              <a:gd name="T59" fmla="*/ 11 h 14"/>
              <a:gd name="T60" fmla="*/ 8 w 9"/>
              <a:gd name="T61" fmla="*/ 14 h 14"/>
              <a:gd name="T62" fmla="*/ 4 w 9"/>
              <a:gd name="T63" fmla="*/ 14 h 14"/>
              <a:gd name="T64" fmla="*/ 4 w 9"/>
              <a:gd name="T65" fmla="*/ 14 h 14"/>
              <a:gd name="T66" fmla="*/ 0 w 9"/>
              <a:gd name="T67" fmla="*/ 14 h 14"/>
              <a:gd name="T68" fmla="*/ 1 w 9"/>
              <a:gd name="T6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14">
                <a:moveTo>
                  <a:pt x="1" y="11"/>
                </a:moveTo>
                <a:lnTo>
                  <a:pt x="1" y="11"/>
                </a:lnTo>
                <a:lnTo>
                  <a:pt x="4" y="12"/>
                </a:lnTo>
                <a:lnTo>
                  <a:pt x="4" y="12"/>
                </a:lnTo>
                <a:lnTo>
                  <a:pt x="5" y="12"/>
                </a:lnTo>
                <a:lnTo>
                  <a:pt x="7" y="11"/>
                </a:lnTo>
                <a:lnTo>
                  <a:pt x="7" y="11"/>
                </a:lnTo>
                <a:lnTo>
                  <a:pt x="7" y="10"/>
                </a:lnTo>
                <a:lnTo>
                  <a:pt x="4" y="8"/>
                </a:lnTo>
                <a:lnTo>
                  <a:pt x="4" y="8"/>
                </a:lnTo>
                <a:lnTo>
                  <a:pt x="1" y="7"/>
                </a:lnTo>
                <a:lnTo>
                  <a:pt x="1" y="4"/>
                </a:lnTo>
                <a:lnTo>
                  <a:pt x="1" y="4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lnTo>
                  <a:pt x="8" y="1"/>
                </a:lnTo>
                <a:lnTo>
                  <a:pt x="8" y="3"/>
                </a:lnTo>
                <a:lnTo>
                  <a:pt x="8" y="3"/>
                </a:lnTo>
                <a:lnTo>
                  <a:pt x="5" y="3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4"/>
                </a:lnTo>
                <a:lnTo>
                  <a:pt x="4" y="6"/>
                </a:lnTo>
                <a:lnTo>
                  <a:pt x="5" y="7"/>
                </a:lnTo>
                <a:lnTo>
                  <a:pt x="5" y="7"/>
                </a:lnTo>
                <a:lnTo>
                  <a:pt x="8" y="8"/>
                </a:lnTo>
                <a:lnTo>
                  <a:pt x="9" y="11"/>
                </a:lnTo>
                <a:lnTo>
                  <a:pt x="9" y="11"/>
                </a:lnTo>
                <a:lnTo>
                  <a:pt x="8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1" y="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Freeform 1924"/>
          <p:cNvSpPr>
            <a:spLocks noEditPoints="1"/>
          </p:cNvSpPr>
          <p:nvPr/>
        </p:nvSpPr>
        <p:spPr bwMode="auto">
          <a:xfrm>
            <a:off x="3093450" y="3537048"/>
            <a:ext cx="3781" cy="22687"/>
          </a:xfrm>
          <a:custGeom>
            <a:avLst/>
            <a:gdLst>
              <a:gd name="T0" fmla="*/ 3 w 3"/>
              <a:gd name="T1" fmla="*/ 1 h 18"/>
              <a:gd name="T2" fmla="*/ 3 w 3"/>
              <a:gd name="T3" fmla="*/ 1 h 18"/>
              <a:gd name="T4" fmla="*/ 3 w 3"/>
              <a:gd name="T5" fmla="*/ 3 h 18"/>
              <a:gd name="T6" fmla="*/ 1 w 3"/>
              <a:gd name="T7" fmla="*/ 3 h 18"/>
              <a:gd name="T8" fmla="*/ 1 w 3"/>
              <a:gd name="T9" fmla="*/ 3 h 18"/>
              <a:gd name="T10" fmla="*/ 0 w 3"/>
              <a:gd name="T11" fmla="*/ 3 h 18"/>
              <a:gd name="T12" fmla="*/ 0 w 3"/>
              <a:gd name="T13" fmla="*/ 1 h 18"/>
              <a:gd name="T14" fmla="*/ 0 w 3"/>
              <a:gd name="T15" fmla="*/ 1 h 18"/>
              <a:gd name="T16" fmla="*/ 0 w 3"/>
              <a:gd name="T17" fmla="*/ 0 h 18"/>
              <a:gd name="T18" fmla="*/ 1 w 3"/>
              <a:gd name="T19" fmla="*/ 0 h 18"/>
              <a:gd name="T20" fmla="*/ 1 w 3"/>
              <a:gd name="T21" fmla="*/ 0 h 18"/>
              <a:gd name="T22" fmla="*/ 3 w 3"/>
              <a:gd name="T23" fmla="*/ 0 h 18"/>
              <a:gd name="T24" fmla="*/ 3 w 3"/>
              <a:gd name="T25" fmla="*/ 1 h 18"/>
              <a:gd name="T26" fmla="*/ 3 w 3"/>
              <a:gd name="T27" fmla="*/ 1 h 18"/>
              <a:gd name="T28" fmla="*/ 0 w 3"/>
              <a:gd name="T29" fmla="*/ 18 h 18"/>
              <a:gd name="T30" fmla="*/ 0 w 3"/>
              <a:gd name="T31" fmla="*/ 5 h 18"/>
              <a:gd name="T32" fmla="*/ 3 w 3"/>
              <a:gd name="T33" fmla="*/ 5 h 18"/>
              <a:gd name="T34" fmla="*/ 3 w 3"/>
              <a:gd name="T35" fmla="*/ 18 h 18"/>
              <a:gd name="T36" fmla="*/ 0 w 3"/>
              <a:gd name="T3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" h="18">
                <a:moveTo>
                  <a:pt x="3" y="1"/>
                </a:moveTo>
                <a:lnTo>
                  <a:pt x="3" y="1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close/>
                <a:moveTo>
                  <a:pt x="0" y="18"/>
                </a:moveTo>
                <a:lnTo>
                  <a:pt x="0" y="5"/>
                </a:lnTo>
                <a:lnTo>
                  <a:pt x="3" y="5"/>
                </a:lnTo>
                <a:lnTo>
                  <a:pt x="3" y="18"/>
                </a:lnTo>
                <a:lnTo>
                  <a:pt x="0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Freeform 1925"/>
          <p:cNvSpPr/>
          <p:nvPr/>
        </p:nvSpPr>
        <p:spPr bwMode="auto">
          <a:xfrm>
            <a:off x="3101013" y="3542090"/>
            <a:ext cx="10083" cy="17646"/>
          </a:xfrm>
          <a:custGeom>
            <a:avLst/>
            <a:gdLst>
              <a:gd name="T0" fmla="*/ 0 w 8"/>
              <a:gd name="T1" fmla="*/ 11 h 14"/>
              <a:gd name="T2" fmla="*/ 0 w 8"/>
              <a:gd name="T3" fmla="*/ 11 h 14"/>
              <a:gd name="T4" fmla="*/ 4 w 8"/>
              <a:gd name="T5" fmla="*/ 12 h 14"/>
              <a:gd name="T6" fmla="*/ 4 w 8"/>
              <a:gd name="T7" fmla="*/ 12 h 14"/>
              <a:gd name="T8" fmla="*/ 5 w 8"/>
              <a:gd name="T9" fmla="*/ 12 h 14"/>
              <a:gd name="T10" fmla="*/ 5 w 8"/>
              <a:gd name="T11" fmla="*/ 11 h 14"/>
              <a:gd name="T12" fmla="*/ 5 w 8"/>
              <a:gd name="T13" fmla="*/ 11 h 14"/>
              <a:gd name="T14" fmla="*/ 5 w 8"/>
              <a:gd name="T15" fmla="*/ 10 h 14"/>
              <a:gd name="T16" fmla="*/ 4 w 8"/>
              <a:gd name="T17" fmla="*/ 8 h 14"/>
              <a:gd name="T18" fmla="*/ 4 w 8"/>
              <a:gd name="T19" fmla="*/ 8 h 14"/>
              <a:gd name="T20" fmla="*/ 1 w 8"/>
              <a:gd name="T21" fmla="*/ 7 h 14"/>
              <a:gd name="T22" fmla="*/ 0 w 8"/>
              <a:gd name="T23" fmla="*/ 4 h 14"/>
              <a:gd name="T24" fmla="*/ 0 w 8"/>
              <a:gd name="T25" fmla="*/ 4 h 14"/>
              <a:gd name="T26" fmla="*/ 1 w 8"/>
              <a:gd name="T27" fmla="*/ 1 h 14"/>
              <a:gd name="T28" fmla="*/ 4 w 8"/>
              <a:gd name="T29" fmla="*/ 0 h 14"/>
              <a:gd name="T30" fmla="*/ 4 w 8"/>
              <a:gd name="T31" fmla="*/ 0 h 14"/>
              <a:gd name="T32" fmla="*/ 8 w 8"/>
              <a:gd name="T33" fmla="*/ 1 h 14"/>
              <a:gd name="T34" fmla="*/ 6 w 8"/>
              <a:gd name="T35" fmla="*/ 3 h 14"/>
              <a:gd name="T36" fmla="*/ 6 w 8"/>
              <a:gd name="T37" fmla="*/ 3 h 14"/>
              <a:gd name="T38" fmla="*/ 4 w 8"/>
              <a:gd name="T39" fmla="*/ 3 h 14"/>
              <a:gd name="T40" fmla="*/ 4 w 8"/>
              <a:gd name="T41" fmla="*/ 3 h 14"/>
              <a:gd name="T42" fmla="*/ 2 w 8"/>
              <a:gd name="T43" fmla="*/ 3 h 14"/>
              <a:gd name="T44" fmla="*/ 2 w 8"/>
              <a:gd name="T45" fmla="*/ 4 h 14"/>
              <a:gd name="T46" fmla="*/ 2 w 8"/>
              <a:gd name="T47" fmla="*/ 4 h 14"/>
              <a:gd name="T48" fmla="*/ 2 w 8"/>
              <a:gd name="T49" fmla="*/ 6 h 14"/>
              <a:gd name="T50" fmla="*/ 5 w 8"/>
              <a:gd name="T51" fmla="*/ 7 h 14"/>
              <a:gd name="T52" fmla="*/ 5 w 8"/>
              <a:gd name="T53" fmla="*/ 7 h 14"/>
              <a:gd name="T54" fmla="*/ 6 w 8"/>
              <a:gd name="T55" fmla="*/ 8 h 14"/>
              <a:gd name="T56" fmla="*/ 8 w 8"/>
              <a:gd name="T57" fmla="*/ 11 h 14"/>
              <a:gd name="T58" fmla="*/ 8 w 8"/>
              <a:gd name="T59" fmla="*/ 11 h 14"/>
              <a:gd name="T60" fmla="*/ 6 w 8"/>
              <a:gd name="T61" fmla="*/ 14 h 14"/>
              <a:gd name="T62" fmla="*/ 4 w 8"/>
              <a:gd name="T63" fmla="*/ 14 h 14"/>
              <a:gd name="T64" fmla="*/ 4 w 8"/>
              <a:gd name="T65" fmla="*/ 14 h 14"/>
              <a:gd name="T66" fmla="*/ 0 w 8"/>
              <a:gd name="T67" fmla="*/ 14 h 14"/>
              <a:gd name="T68" fmla="*/ 0 w 8"/>
              <a:gd name="T6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" h="14">
                <a:moveTo>
                  <a:pt x="0" y="11"/>
                </a:moveTo>
                <a:lnTo>
                  <a:pt x="0" y="11"/>
                </a:lnTo>
                <a:lnTo>
                  <a:pt x="4" y="12"/>
                </a:lnTo>
                <a:lnTo>
                  <a:pt x="4" y="12"/>
                </a:lnTo>
                <a:lnTo>
                  <a:pt x="5" y="12"/>
                </a:lnTo>
                <a:lnTo>
                  <a:pt x="5" y="11"/>
                </a:lnTo>
                <a:lnTo>
                  <a:pt x="5" y="11"/>
                </a:lnTo>
                <a:lnTo>
                  <a:pt x="5" y="10"/>
                </a:lnTo>
                <a:lnTo>
                  <a:pt x="4" y="8"/>
                </a:lnTo>
                <a:lnTo>
                  <a:pt x="4" y="8"/>
                </a:lnTo>
                <a:lnTo>
                  <a:pt x="1" y="7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4" y="0"/>
                </a:lnTo>
                <a:lnTo>
                  <a:pt x="8" y="1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2" y="6"/>
                </a:lnTo>
                <a:lnTo>
                  <a:pt x="5" y="7"/>
                </a:lnTo>
                <a:lnTo>
                  <a:pt x="5" y="7"/>
                </a:lnTo>
                <a:lnTo>
                  <a:pt x="6" y="8"/>
                </a:lnTo>
                <a:lnTo>
                  <a:pt x="8" y="11"/>
                </a:lnTo>
                <a:lnTo>
                  <a:pt x="8" y="11"/>
                </a:lnTo>
                <a:lnTo>
                  <a:pt x="6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0" y="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Freeform 1926"/>
          <p:cNvSpPr>
            <a:spLocks noEditPoints="1"/>
          </p:cNvSpPr>
          <p:nvPr/>
        </p:nvSpPr>
        <p:spPr bwMode="auto">
          <a:xfrm>
            <a:off x="3121179" y="3542090"/>
            <a:ext cx="11344" cy="17646"/>
          </a:xfrm>
          <a:custGeom>
            <a:avLst/>
            <a:gdLst>
              <a:gd name="T0" fmla="*/ 8 w 9"/>
              <a:gd name="T1" fmla="*/ 14 h 14"/>
              <a:gd name="T2" fmla="*/ 8 w 9"/>
              <a:gd name="T3" fmla="*/ 12 h 14"/>
              <a:gd name="T4" fmla="*/ 8 w 9"/>
              <a:gd name="T5" fmla="*/ 12 h 14"/>
              <a:gd name="T6" fmla="*/ 8 w 9"/>
              <a:gd name="T7" fmla="*/ 12 h 14"/>
              <a:gd name="T8" fmla="*/ 5 w 9"/>
              <a:gd name="T9" fmla="*/ 14 h 14"/>
              <a:gd name="T10" fmla="*/ 4 w 9"/>
              <a:gd name="T11" fmla="*/ 14 h 14"/>
              <a:gd name="T12" fmla="*/ 4 w 9"/>
              <a:gd name="T13" fmla="*/ 14 h 14"/>
              <a:gd name="T14" fmla="*/ 1 w 9"/>
              <a:gd name="T15" fmla="*/ 14 h 14"/>
              <a:gd name="T16" fmla="*/ 0 w 9"/>
              <a:gd name="T17" fmla="*/ 11 h 14"/>
              <a:gd name="T18" fmla="*/ 0 w 9"/>
              <a:gd name="T19" fmla="*/ 11 h 14"/>
              <a:gd name="T20" fmla="*/ 0 w 9"/>
              <a:gd name="T21" fmla="*/ 8 h 14"/>
              <a:gd name="T22" fmla="*/ 1 w 9"/>
              <a:gd name="T23" fmla="*/ 7 h 14"/>
              <a:gd name="T24" fmla="*/ 8 w 9"/>
              <a:gd name="T25" fmla="*/ 6 h 14"/>
              <a:gd name="T26" fmla="*/ 8 w 9"/>
              <a:gd name="T27" fmla="*/ 6 h 14"/>
              <a:gd name="T28" fmla="*/ 8 w 9"/>
              <a:gd name="T29" fmla="*/ 6 h 14"/>
              <a:gd name="T30" fmla="*/ 6 w 9"/>
              <a:gd name="T31" fmla="*/ 4 h 14"/>
              <a:gd name="T32" fmla="*/ 4 w 9"/>
              <a:gd name="T33" fmla="*/ 3 h 14"/>
              <a:gd name="T34" fmla="*/ 4 w 9"/>
              <a:gd name="T35" fmla="*/ 3 h 14"/>
              <a:gd name="T36" fmla="*/ 1 w 9"/>
              <a:gd name="T37" fmla="*/ 3 h 14"/>
              <a:gd name="T38" fmla="*/ 0 w 9"/>
              <a:gd name="T39" fmla="*/ 1 h 14"/>
              <a:gd name="T40" fmla="*/ 0 w 9"/>
              <a:gd name="T41" fmla="*/ 1 h 14"/>
              <a:gd name="T42" fmla="*/ 5 w 9"/>
              <a:gd name="T43" fmla="*/ 0 h 14"/>
              <a:gd name="T44" fmla="*/ 5 w 9"/>
              <a:gd name="T45" fmla="*/ 0 h 14"/>
              <a:gd name="T46" fmla="*/ 6 w 9"/>
              <a:gd name="T47" fmla="*/ 1 h 14"/>
              <a:gd name="T48" fmla="*/ 9 w 9"/>
              <a:gd name="T49" fmla="*/ 3 h 14"/>
              <a:gd name="T50" fmla="*/ 9 w 9"/>
              <a:gd name="T51" fmla="*/ 6 h 14"/>
              <a:gd name="T52" fmla="*/ 9 w 9"/>
              <a:gd name="T53" fmla="*/ 11 h 14"/>
              <a:gd name="T54" fmla="*/ 9 w 9"/>
              <a:gd name="T55" fmla="*/ 11 h 14"/>
              <a:gd name="T56" fmla="*/ 9 w 9"/>
              <a:gd name="T57" fmla="*/ 14 h 14"/>
              <a:gd name="T58" fmla="*/ 8 w 9"/>
              <a:gd name="T59" fmla="*/ 14 h 14"/>
              <a:gd name="T60" fmla="*/ 8 w 9"/>
              <a:gd name="T61" fmla="*/ 7 h 14"/>
              <a:gd name="T62" fmla="*/ 8 w 9"/>
              <a:gd name="T63" fmla="*/ 7 h 14"/>
              <a:gd name="T64" fmla="*/ 4 w 9"/>
              <a:gd name="T65" fmla="*/ 8 h 14"/>
              <a:gd name="T66" fmla="*/ 2 w 9"/>
              <a:gd name="T67" fmla="*/ 8 h 14"/>
              <a:gd name="T68" fmla="*/ 2 w 9"/>
              <a:gd name="T69" fmla="*/ 11 h 14"/>
              <a:gd name="T70" fmla="*/ 2 w 9"/>
              <a:gd name="T71" fmla="*/ 11 h 14"/>
              <a:gd name="T72" fmla="*/ 2 w 9"/>
              <a:gd name="T73" fmla="*/ 12 h 14"/>
              <a:gd name="T74" fmla="*/ 4 w 9"/>
              <a:gd name="T75" fmla="*/ 12 h 14"/>
              <a:gd name="T76" fmla="*/ 4 w 9"/>
              <a:gd name="T77" fmla="*/ 12 h 14"/>
              <a:gd name="T78" fmla="*/ 6 w 9"/>
              <a:gd name="T79" fmla="*/ 12 h 14"/>
              <a:gd name="T80" fmla="*/ 6 w 9"/>
              <a:gd name="T81" fmla="*/ 11 h 14"/>
              <a:gd name="T82" fmla="*/ 8 w 9"/>
              <a:gd name="T83" fmla="*/ 10 h 14"/>
              <a:gd name="T84" fmla="*/ 8 w 9"/>
              <a:gd name="T8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" h="14">
                <a:moveTo>
                  <a:pt x="8" y="14"/>
                </a:move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5" y="14"/>
                </a:lnTo>
                <a:lnTo>
                  <a:pt x="4" y="14"/>
                </a:lnTo>
                <a:lnTo>
                  <a:pt x="4" y="14"/>
                </a:lnTo>
                <a:lnTo>
                  <a:pt x="1" y="14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1" y="7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6" y="4"/>
                </a:lnTo>
                <a:lnTo>
                  <a:pt x="4" y="3"/>
                </a:lnTo>
                <a:lnTo>
                  <a:pt x="4" y="3"/>
                </a:lnTo>
                <a:lnTo>
                  <a:pt x="1" y="3"/>
                </a:lnTo>
                <a:lnTo>
                  <a:pt x="0" y="1"/>
                </a:lnTo>
                <a:lnTo>
                  <a:pt x="0" y="1"/>
                </a:lnTo>
                <a:lnTo>
                  <a:pt x="5" y="0"/>
                </a:lnTo>
                <a:lnTo>
                  <a:pt x="5" y="0"/>
                </a:lnTo>
                <a:lnTo>
                  <a:pt x="6" y="1"/>
                </a:lnTo>
                <a:lnTo>
                  <a:pt x="9" y="3"/>
                </a:lnTo>
                <a:lnTo>
                  <a:pt x="9" y="6"/>
                </a:lnTo>
                <a:lnTo>
                  <a:pt x="9" y="11"/>
                </a:lnTo>
                <a:lnTo>
                  <a:pt x="9" y="11"/>
                </a:lnTo>
                <a:lnTo>
                  <a:pt x="9" y="14"/>
                </a:lnTo>
                <a:lnTo>
                  <a:pt x="8" y="14"/>
                </a:lnTo>
                <a:close/>
                <a:moveTo>
                  <a:pt x="8" y="7"/>
                </a:moveTo>
                <a:lnTo>
                  <a:pt x="8" y="7"/>
                </a:lnTo>
                <a:lnTo>
                  <a:pt x="4" y="8"/>
                </a:lnTo>
                <a:lnTo>
                  <a:pt x="2" y="8"/>
                </a:lnTo>
                <a:lnTo>
                  <a:pt x="2" y="11"/>
                </a:lnTo>
                <a:lnTo>
                  <a:pt x="2" y="11"/>
                </a:lnTo>
                <a:lnTo>
                  <a:pt x="2" y="12"/>
                </a:lnTo>
                <a:lnTo>
                  <a:pt x="4" y="12"/>
                </a:lnTo>
                <a:lnTo>
                  <a:pt x="4" y="12"/>
                </a:lnTo>
                <a:lnTo>
                  <a:pt x="6" y="12"/>
                </a:lnTo>
                <a:lnTo>
                  <a:pt x="6" y="11"/>
                </a:lnTo>
                <a:lnTo>
                  <a:pt x="8" y="10"/>
                </a:lnTo>
                <a:lnTo>
                  <a:pt x="8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Freeform 1927"/>
          <p:cNvSpPr/>
          <p:nvPr/>
        </p:nvSpPr>
        <p:spPr bwMode="auto">
          <a:xfrm>
            <a:off x="3137564" y="3543350"/>
            <a:ext cx="13864" cy="16385"/>
          </a:xfrm>
          <a:custGeom>
            <a:avLst/>
            <a:gdLst>
              <a:gd name="T0" fmla="*/ 11 w 11"/>
              <a:gd name="T1" fmla="*/ 10 h 13"/>
              <a:gd name="T2" fmla="*/ 11 w 11"/>
              <a:gd name="T3" fmla="*/ 10 h 13"/>
              <a:gd name="T4" fmla="*/ 11 w 11"/>
              <a:gd name="T5" fmla="*/ 13 h 13"/>
              <a:gd name="T6" fmla="*/ 10 w 11"/>
              <a:gd name="T7" fmla="*/ 13 h 13"/>
              <a:gd name="T8" fmla="*/ 10 w 11"/>
              <a:gd name="T9" fmla="*/ 11 h 13"/>
              <a:gd name="T10" fmla="*/ 8 w 11"/>
              <a:gd name="T11" fmla="*/ 11 h 13"/>
              <a:gd name="T12" fmla="*/ 8 w 11"/>
              <a:gd name="T13" fmla="*/ 11 h 13"/>
              <a:gd name="T14" fmla="*/ 7 w 11"/>
              <a:gd name="T15" fmla="*/ 13 h 13"/>
              <a:gd name="T16" fmla="*/ 4 w 11"/>
              <a:gd name="T17" fmla="*/ 13 h 13"/>
              <a:gd name="T18" fmla="*/ 4 w 11"/>
              <a:gd name="T19" fmla="*/ 13 h 13"/>
              <a:gd name="T20" fmla="*/ 2 w 11"/>
              <a:gd name="T21" fmla="*/ 13 h 13"/>
              <a:gd name="T22" fmla="*/ 0 w 11"/>
              <a:gd name="T23" fmla="*/ 10 h 13"/>
              <a:gd name="T24" fmla="*/ 0 w 11"/>
              <a:gd name="T25" fmla="*/ 7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7 h 13"/>
              <a:gd name="T32" fmla="*/ 3 w 11"/>
              <a:gd name="T33" fmla="*/ 7 h 13"/>
              <a:gd name="T34" fmla="*/ 3 w 11"/>
              <a:gd name="T35" fmla="*/ 10 h 13"/>
              <a:gd name="T36" fmla="*/ 6 w 11"/>
              <a:gd name="T37" fmla="*/ 11 h 13"/>
              <a:gd name="T38" fmla="*/ 6 w 11"/>
              <a:gd name="T39" fmla="*/ 11 h 13"/>
              <a:gd name="T40" fmla="*/ 7 w 11"/>
              <a:gd name="T41" fmla="*/ 11 h 13"/>
              <a:gd name="T42" fmla="*/ 8 w 11"/>
              <a:gd name="T43" fmla="*/ 9 h 13"/>
              <a:gd name="T44" fmla="*/ 8 w 11"/>
              <a:gd name="T45" fmla="*/ 9 h 13"/>
              <a:gd name="T46" fmla="*/ 8 w 11"/>
              <a:gd name="T47" fmla="*/ 0 h 13"/>
              <a:gd name="T48" fmla="*/ 11 w 11"/>
              <a:gd name="T49" fmla="*/ 0 h 13"/>
              <a:gd name="T50" fmla="*/ 11 w 11"/>
              <a:gd name="T5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10"/>
                </a:moveTo>
                <a:lnTo>
                  <a:pt x="11" y="10"/>
                </a:lnTo>
                <a:lnTo>
                  <a:pt x="11" y="13"/>
                </a:lnTo>
                <a:lnTo>
                  <a:pt x="10" y="13"/>
                </a:lnTo>
                <a:lnTo>
                  <a:pt x="10" y="11"/>
                </a:lnTo>
                <a:lnTo>
                  <a:pt x="8" y="11"/>
                </a:lnTo>
                <a:lnTo>
                  <a:pt x="8" y="11"/>
                </a:lnTo>
                <a:lnTo>
                  <a:pt x="7" y="13"/>
                </a:lnTo>
                <a:lnTo>
                  <a:pt x="4" y="13"/>
                </a:lnTo>
                <a:lnTo>
                  <a:pt x="4" y="13"/>
                </a:lnTo>
                <a:lnTo>
                  <a:pt x="2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6" y="11"/>
                </a:lnTo>
                <a:lnTo>
                  <a:pt x="6" y="11"/>
                </a:lnTo>
                <a:lnTo>
                  <a:pt x="7" y="11"/>
                </a:lnTo>
                <a:lnTo>
                  <a:pt x="8" y="9"/>
                </a:lnTo>
                <a:lnTo>
                  <a:pt x="8" y="9"/>
                </a:lnTo>
                <a:lnTo>
                  <a:pt x="8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Freeform 1928"/>
          <p:cNvSpPr/>
          <p:nvPr/>
        </p:nvSpPr>
        <p:spPr bwMode="auto">
          <a:xfrm>
            <a:off x="3155210" y="3542090"/>
            <a:ext cx="13864" cy="17646"/>
          </a:xfrm>
          <a:custGeom>
            <a:avLst/>
            <a:gdLst>
              <a:gd name="T0" fmla="*/ 11 w 11"/>
              <a:gd name="T1" fmla="*/ 14 h 14"/>
              <a:gd name="T2" fmla="*/ 11 w 11"/>
              <a:gd name="T3" fmla="*/ 14 h 14"/>
              <a:gd name="T4" fmla="*/ 6 w 11"/>
              <a:gd name="T5" fmla="*/ 14 h 14"/>
              <a:gd name="T6" fmla="*/ 6 w 11"/>
              <a:gd name="T7" fmla="*/ 14 h 14"/>
              <a:gd name="T8" fmla="*/ 4 w 11"/>
              <a:gd name="T9" fmla="*/ 14 h 14"/>
              <a:gd name="T10" fmla="*/ 2 w 11"/>
              <a:gd name="T11" fmla="*/ 12 h 14"/>
              <a:gd name="T12" fmla="*/ 1 w 11"/>
              <a:gd name="T13" fmla="*/ 11 h 14"/>
              <a:gd name="T14" fmla="*/ 0 w 11"/>
              <a:gd name="T15" fmla="*/ 8 h 14"/>
              <a:gd name="T16" fmla="*/ 0 w 11"/>
              <a:gd name="T17" fmla="*/ 8 h 14"/>
              <a:gd name="T18" fmla="*/ 1 w 11"/>
              <a:gd name="T19" fmla="*/ 6 h 14"/>
              <a:gd name="T20" fmla="*/ 2 w 11"/>
              <a:gd name="T21" fmla="*/ 3 h 14"/>
              <a:gd name="T22" fmla="*/ 4 w 11"/>
              <a:gd name="T23" fmla="*/ 1 h 14"/>
              <a:gd name="T24" fmla="*/ 6 w 11"/>
              <a:gd name="T25" fmla="*/ 0 h 14"/>
              <a:gd name="T26" fmla="*/ 6 w 11"/>
              <a:gd name="T27" fmla="*/ 0 h 14"/>
              <a:gd name="T28" fmla="*/ 11 w 11"/>
              <a:gd name="T29" fmla="*/ 1 h 14"/>
              <a:gd name="T30" fmla="*/ 9 w 11"/>
              <a:gd name="T31" fmla="*/ 3 h 14"/>
              <a:gd name="T32" fmla="*/ 9 w 11"/>
              <a:gd name="T33" fmla="*/ 3 h 14"/>
              <a:gd name="T34" fmla="*/ 6 w 11"/>
              <a:gd name="T35" fmla="*/ 3 h 14"/>
              <a:gd name="T36" fmla="*/ 6 w 11"/>
              <a:gd name="T37" fmla="*/ 3 h 14"/>
              <a:gd name="T38" fmla="*/ 5 w 11"/>
              <a:gd name="T39" fmla="*/ 3 h 14"/>
              <a:gd name="T40" fmla="*/ 4 w 11"/>
              <a:gd name="T41" fmla="*/ 4 h 14"/>
              <a:gd name="T42" fmla="*/ 2 w 11"/>
              <a:gd name="T43" fmla="*/ 7 h 14"/>
              <a:gd name="T44" fmla="*/ 2 w 11"/>
              <a:gd name="T45" fmla="*/ 7 h 14"/>
              <a:gd name="T46" fmla="*/ 4 w 11"/>
              <a:gd name="T47" fmla="*/ 11 h 14"/>
              <a:gd name="T48" fmla="*/ 6 w 11"/>
              <a:gd name="T49" fmla="*/ 12 h 14"/>
              <a:gd name="T50" fmla="*/ 6 w 11"/>
              <a:gd name="T51" fmla="*/ 12 h 14"/>
              <a:gd name="T52" fmla="*/ 11 w 11"/>
              <a:gd name="T53" fmla="*/ 12 h 14"/>
              <a:gd name="T54" fmla="*/ 11 w 11"/>
              <a:gd name="T5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" h="14">
                <a:moveTo>
                  <a:pt x="11" y="14"/>
                </a:moveTo>
                <a:lnTo>
                  <a:pt x="11" y="14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2" y="12"/>
                </a:lnTo>
                <a:lnTo>
                  <a:pt x="1" y="11"/>
                </a:lnTo>
                <a:lnTo>
                  <a:pt x="0" y="8"/>
                </a:lnTo>
                <a:lnTo>
                  <a:pt x="0" y="8"/>
                </a:lnTo>
                <a:lnTo>
                  <a:pt x="1" y="6"/>
                </a:lnTo>
                <a:lnTo>
                  <a:pt x="2" y="3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11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2" y="7"/>
                </a:lnTo>
                <a:lnTo>
                  <a:pt x="2" y="7"/>
                </a:lnTo>
                <a:lnTo>
                  <a:pt x="4" y="11"/>
                </a:lnTo>
                <a:lnTo>
                  <a:pt x="6" y="12"/>
                </a:lnTo>
                <a:lnTo>
                  <a:pt x="6" y="12"/>
                </a:lnTo>
                <a:lnTo>
                  <a:pt x="11" y="12"/>
                </a:lnTo>
                <a:lnTo>
                  <a:pt x="11" y="1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Freeform 1929"/>
          <p:cNvSpPr/>
          <p:nvPr/>
        </p:nvSpPr>
        <p:spPr bwMode="auto">
          <a:xfrm>
            <a:off x="3170334" y="3538309"/>
            <a:ext cx="10083" cy="21427"/>
          </a:xfrm>
          <a:custGeom>
            <a:avLst/>
            <a:gdLst>
              <a:gd name="T0" fmla="*/ 4 w 8"/>
              <a:gd name="T1" fmla="*/ 0 h 17"/>
              <a:gd name="T2" fmla="*/ 4 w 8"/>
              <a:gd name="T3" fmla="*/ 4 h 17"/>
              <a:gd name="T4" fmla="*/ 8 w 8"/>
              <a:gd name="T5" fmla="*/ 4 h 17"/>
              <a:gd name="T6" fmla="*/ 8 w 8"/>
              <a:gd name="T7" fmla="*/ 6 h 17"/>
              <a:gd name="T8" fmla="*/ 4 w 8"/>
              <a:gd name="T9" fmla="*/ 6 h 17"/>
              <a:gd name="T10" fmla="*/ 4 w 8"/>
              <a:gd name="T11" fmla="*/ 13 h 17"/>
              <a:gd name="T12" fmla="*/ 4 w 8"/>
              <a:gd name="T13" fmla="*/ 13 h 17"/>
              <a:gd name="T14" fmla="*/ 4 w 8"/>
              <a:gd name="T15" fmla="*/ 15 h 17"/>
              <a:gd name="T16" fmla="*/ 7 w 8"/>
              <a:gd name="T17" fmla="*/ 15 h 17"/>
              <a:gd name="T18" fmla="*/ 7 w 8"/>
              <a:gd name="T19" fmla="*/ 15 h 17"/>
              <a:gd name="T20" fmla="*/ 8 w 8"/>
              <a:gd name="T21" fmla="*/ 15 h 17"/>
              <a:gd name="T22" fmla="*/ 8 w 8"/>
              <a:gd name="T23" fmla="*/ 17 h 17"/>
              <a:gd name="T24" fmla="*/ 8 w 8"/>
              <a:gd name="T25" fmla="*/ 17 h 17"/>
              <a:gd name="T26" fmla="*/ 5 w 8"/>
              <a:gd name="T27" fmla="*/ 17 h 17"/>
              <a:gd name="T28" fmla="*/ 5 w 8"/>
              <a:gd name="T29" fmla="*/ 17 h 17"/>
              <a:gd name="T30" fmla="*/ 3 w 8"/>
              <a:gd name="T31" fmla="*/ 17 h 17"/>
              <a:gd name="T32" fmla="*/ 3 w 8"/>
              <a:gd name="T33" fmla="*/ 17 h 17"/>
              <a:gd name="T34" fmla="*/ 1 w 8"/>
              <a:gd name="T35" fmla="*/ 13 h 17"/>
              <a:gd name="T36" fmla="*/ 1 w 8"/>
              <a:gd name="T37" fmla="*/ 6 h 17"/>
              <a:gd name="T38" fmla="*/ 0 w 8"/>
              <a:gd name="T39" fmla="*/ 6 h 17"/>
              <a:gd name="T40" fmla="*/ 0 w 8"/>
              <a:gd name="T41" fmla="*/ 4 h 17"/>
              <a:gd name="T42" fmla="*/ 1 w 8"/>
              <a:gd name="T43" fmla="*/ 4 h 17"/>
              <a:gd name="T44" fmla="*/ 1 w 8"/>
              <a:gd name="T45" fmla="*/ 0 h 17"/>
              <a:gd name="T46" fmla="*/ 4 w 8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7">
                <a:moveTo>
                  <a:pt x="4" y="0"/>
                </a:moveTo>
                <a:lnTo>
                  <a:pt x="4" y="4"/>
                </a:lnTo>
                <a:lnTo>
                  <a:pt x="8" y="4"/>
                </a:lnTo>
                <a:lnTo>
                  <a:pt x="8" y="6"/>
                </a:lnTo>
                <a:lnTo>
                  <a:pt x="4" y="6"/>
                </a:lnTo>
                <a:lnTo>
                  <a:pt x="4" y="13"/>
                </a:lnTo>
                <a:lnTo>
                  <a:pt x="4" y="13"/>
                </a:lnTo>
                <a:lnTo>
                  <a:pt x="4" y="15"/>
                </a:lnTo>
                <a:lnTo>
                  <a:pt x="7" y="15"/>
                </a:lnTo>
                <a:lnTo>
                  <a:pt x="7" y="15"/>
                </a:lnTo>
                <a:lnTo>
                  <a:pt x="8" y="15"/>
                </a:lnTo>
                <a:lnTo>
                  <a:pt x="8" y="17"/>
                </a:lnTo>
                <a:lnTo>
                  <a:pt x="8" y="17"/>
                </a:lnTo>
                <a:lnTo>
                  <a:pt x="5" y="17"/>
                </a:lnTo>
                <a:lnTo>
                  <a:pt x="5" y="17"/>
                </a:lnTo>
                <a:lnTo>
                  <a:pt x="3" y="17"/>
                </a:lnTo>
                <a:lnTo>
                  <a:pt x="3" y="17"/>
                </a:lnTo>
                <a:lnTo>
                  <a:pt x="1" y="13"/>
                </a:lnTo>
                <a:lnTo>
                  <a:pt x="1" y="6"/>
                </a:lnTo>
                <a:lnTo>
                  <a:pt x="0" y="6"/>
                </a:lnTo>
                <a:lnTo>
                  <a:pt x="0" y="4"/>
                </a:lnTo>
                <a:lnTo>
                  <a:pt x="1" y="4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Freeform 1930"/>
          <p:cNvSpPr>
            <a:spLocks noEditPoints="1"/>
          </p:cNvSpPr>
          <p:nvPr/>
        </p:nvSpPr>
        <p:spPr bwMode="auto">
          <a:xfrm>
            <a:off x="3181678" y="3542090"/>
            <a:ext cx="15125" cy="17646"/>
          </a:xfrm>
          <a:custGeom>
            <a:avLst/>
            <a:gdLst>
              <a:gd name="T0" fmla="*/ 12 w 12"/>
              <a:gd name="T1" fmla="*/ 7 h 14"/>
              <a:gd name="T2" fmla="*/ 12 w 12"/>
              <a:gd name="T3" fmla="*/ 7 h 14"/>
              <a:gd name="T4" fmla="*/ 12 w 12"/>
              <a:gd name="T5" fmla="*/ 11 h 14"/>
              <a:gd name="T6" fmla="*/ 11 w 12"/>
              <a:gd name="T7" fmla="*/ 12 h 14"/>
              <a:gd name="T8" fmla="*/ 8 w 12"/>
              <a:gd name="T9" fmla="*/ 14 h 14"/>
              <a:gd name="T10" fmla="*/ 6 w 12"/>
              <a:gd name="T11" fmla="*/ 14 h 14"/>
              <a:gd name="T12" fmla="*/ 6 w 12"/>
              <a:gd name="T13" fmla="*/ 14 h 14"/>
              <a:gd name="T14" fmla="*/ 4 w 12"/>
              <a:gd name="T15" fmla="*/ 14 h 14"/>
              <a:gd name="T16" fmla="*/ 2 w 12"/>
              <a:gd name="T17" fmla="*/ 12 h 14"/>
              <a:gd name="T18" fmla="*/ 0 w 12"/>
              <a:gd name="T19" fmla="*/ 11 h 14"/>
              <a:gd name="T20" fmla="*/ 0 w 12"/>
              <a:gd name="T21" fmla="*/ 8 h 14"/>
              <a:gd name="T22" fmla="*/ 0 w 12"/>
              <a:gd name="T23" fmla="*/ 8 h 14"/>
              <a:gd name="T24" fmla="*/ 0 w 12"/>
              <a:gd name="T25" fmla="*/ 4 h 14"/>
              <a:gd name="T26" fmla="*/ 2 w 12"/>
              <a:gd name="T27" fmla="*/ 3 h 14"/>
              <a:gd name="T28" fmla="*/ 4 w 12"/>
              <a:gd name="T29" fmla="*/ 1 h 14"/>
              <a:gd name="T30" fmla="*/ 7 w 12"/>
              <a:gd name="T31" fmla="*/ 0 h 14"/>
              <a:gd name="T32" fmla="*/ 7 w 12"/>
              <a:gd name="T33" fmla="*/ 0 h 14"/>
              <a:gd name="T34" fmla="*/ 8 w 12"/>
              <a:gd name="T35" fmla="*/ 1 h 14"/>
              <a:gd name="T36" fmla="*/ 11 w 12"/>
              <a:gd name="T37" fmla="*/ 3 h 14"/>
              <a:gd name="T38" fmla="*/ 12 w 12"/>
              <a:gd name="T39" fmla="*/ 4 h 14"/>
              <a:gd name="T40" fmla="*/ 12 w 12"/>
              <a:gd name="T41" fmla="*/ 7 h 14"/>
              <a:gd name="T42" fmla="*/ 12 w 12"/>
              <a:gd name="T43" fmla="*/ 7 h 14"/>
              <a:gd name="T44" fmla="*/ 3 w 12"/>
              <a:gd name="T45" fmla="*/ 7 h 14"/>
              <a:gd name="T46" fmla="*/ 3 w 12"/>
              <a:gd name="T47" fmla="*/ 7 h 14"/>
              <a:gd name="T48" fmla="*/ 3 w 12"/>
              <a:gd name="T49" fmla="*/ 11 h 14"/>
              <a:gd name="T50" fmla="*/ 7 w 12"/>
              <a:gd name="T51" fmla="*/ 12 h 14"/>
              <a:gd name="T52" fmla="*/ 7 w 12"/>
              <a:gd name="T53" fmla="*/ 12 h 14"/>
              <a:gd name="T54" fmla="*/ 10 w 12"/>
              <a:gd name="T55" fmla="*/ 11 h 14"/>
              <a:gd name="T56" fmla="*/ 10 w 12"/>
              <a:gd name="T57" fmla="*/ 7 h 14"/>
              <a:gd name="T58" fmla="*/ 10 w 12"/>
              <a:gd name="T59" fmla="*/ 7 h 14"/>
              <a:gd name="T60" fmla="*/ 10 w 12"/>
              <a:gd name="T61" fmla="*/ 4 h 14"/>
              <a:gd name="T62" fmla="*/ 8 w 12"/>
              <a:gd name="T63" fmla="*/ 3 h 14"/>
              <a:gd name="T64" fmla="*/ 7 w 12"/>
              <a:gd name="T65" fmla="*/ 3 h 14"/>
              <a:gd name="T66" fmla="*/ 7 w 12"/>
              <a:gd name="T67" fmla="*/ 3 h 14"/>
              <a:gd name="T68" fmla="*/ 4 w 12"/>
              <a:gd name="T69" fmla="*/ 3 h 14"/>
              <a:gd name="T70" fmla="*/ 3 w 12"/>
              <a:gd name="T71" fmla="*/ 4 h 14"/>
              <a:gd name="T72" fmla="*/ 3 w 12"/>
              <a:gd name="T73" fmla="*/ 7 h 14"/>
              <a:gd name="T74" fmla="*/ 3 w 12"/>
              <a:gd name="T7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" h="14">
                <a:moveTo>
                  <a:pt x="12" y="7"/>
                </a:moveTo>
                <a:lnTo>
                  <a:pt x="12" y="7"/>
                </a:lnTo>
                <a:lnTo>
                  <a:pt x="12" y="11"/>
                </a:lnTo>
                <a:lnTo>
                  <a:pt x="11" y="12"/>
                </a:lnTo>
                <a:lnTo>
                  <a:pt x="8" y="14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2" y="12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3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8" y="1"/>
                </a:lnTo>
                <a:lnTo>
                  <a:pt x="11" y="3"/>
                </a:lnTo>
                <a:lnTo>
                  <a:pt x="12" y="4"/>
                </a:lnTo>
                <a:lnTo>
                  <a:pt x="12" y="7"/>
                </a:lnTo>
                <a:lnTo>
                  <a:pt x="12" y="7"/>
                </a:lnTo>
                <a:close/>
                <a:moveTo>
                  <a:pt x="3" y="7"/>
                </a:moveTo>
                <a:lnTo>
                  <a:pt x="3" y="7"/>
                </a:lnTo>
                <a:lnTo>
                  <a:pt x="3" y="11"/>
                </a:lnTo>
                <a:lnTo>
                  <a:pt x="7" y="12"/>
                </a:lnTo>
                <a:lnTo>
                  <a:pt x="7" y="12"/>
                </a:lnTo>
                <a:lnTo>
                  <a:pt x="10" y="11"/>
                </a:lnTo>
                <a:lnTo>
                  <a:pt x="10" y="7"/>
                </a:lnTo>
                <a:lnTo>
                  <a:pt x="10" y="7"/>
                </a:lnTo>
                <a:lnTo>
                  <a:pt x="10" y="4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4" y="3"/>
                </a:lnTo>
                <a:lnTo>
                  <a:pt x="3" y="4"/>
                </a:lnTo>
                <a:lnTo>
                  <a:pt x="3" y="7"/>
                </a:lnTo>
                <a:lnTo>
                  <a:pt x="3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Freeform 1931"/>
          <p:cNvSpPr/>
          <p:nvPr/>
        </p:nvSpPr>
        <p:spPr bwMode="auto">
          <a:xfrm>
            <a:off x="3200584" y="3542090"/>
            <a:ext cx="8823" cy="17646"/>
          </a:xfrm>
          <a:custGeom>
            <a:avLst/>
            <a:gdLst>
              <a:gd name="T0" fmla="*/ 0 w 7"/>
              <a:gd name="T1" fmla="*/ 6 h 14"/>
              <a:gd name="T2" fmla="*/ 0 w 7"/>
              <a:gd name="T3" fmla="*/ 6 h 14"/>
              <a:gd name="T4" fmla="*/ 0 w 7"/>
              <a:gd name="T5" fmla="*/ 1 h 14"/>
              <a:gd name="T6" fmla="*/ 3 w 7"/>
              <a:gd name="T7" fmla="*/ 1 h 14"/>
              <a:gd name="T8" fmla="*/ 3 w 7"/>
              <a:gd name="T9" fmla="*/ 4 h 14"/>
              <a:gd name="T10" fmla="*/ 3 w 7"/>
              <a:gd name="T11" fmla="*/ 4 h 14"/>
              <a:gd name="T12" fmla="*/ 3 w 7"/>
              <a:gd name="T13" fmla="*/ 4 h 14"/>
              <a:gd name="T14" fmla="*/ 4 w 7"/>
              <a:gd name="T15" fmla="*/ 1 h 14"/>
              <a:gd name="T16" fmla="*/ 7 w 7"/>
              <a:gd name="T17" fmla="*/ 0 h 14"/>
              <a:gd name="T18" fmla="*/ 7 w 7"/>
              <a:gd name="T19" fmla="*/ 1 h 14"/>
              <a:gd name="T20" fmla="*/ 7 w 7"/>
              <a:gd name="T21" fmla="*/ 3 h 14"/>
              <a:gd name="T22" fmla="*/ 7 w 7"/>
              <a:gd name="T23" fmla="*/ 3 h 14"/>
              <a:gd name="T24" fmla="*/ 7 w 7"/>
              <a:gd name="T25" fmla="*/ 3 h 14"/>
              <a:gd name="T26" fmla="*/ 4 w 7"/>
              <a:gd name="T27" fmla="*/ 4 h 14"/>
              <a:gd name="T28" fmla="*/ 3 w 7"/>
              <a:gd name="T29" fmla="*/ 6 h 14"/>
              <a:gd name="T30" fmla="*/ 3 w 7"/>
              <a:gd name="T31" fmla="*/ 7 h 14"/>
              <a:gd name="T32" fmla="*/ 3 w 7"/>
              <a:gd name="T33" fmla="*/ 14 h 14"/>
              <a:gd name="T34" fmla="*/ 0 w 7"/>
              <a:gd name="T35" fmla="*/ 14 h 14"/>
              <a:gd name="T36" fmla="*/ 0 w 7"/>
              <a:gd name="T37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14">
                <a:moveTo>
                  <a:pt x="0" y="6"/>
                </a:moveTo>
                <a:lnTo>
                  <a:pt x="0" y="6"/>
                </a:lnTo>
                <a:lnTo>
                  <a:pt x="0" y="1"/>
                </a:lnTo>
                <a:lnTo>
                  <a:pt x="3" y="1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1"/>
                </a:lnTo>
                <a:lnTo>
                  <a:pt x="7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4" y="4"/>
                </a:lnTo>
                <a:lnTo>
                  <a:pt x="3" y="6"/>
                </a:lnTo>
                <a:lnTo>
                  <a:pt x="3" y="7"/>
                </a:lnTo>
                <a:lnTo>
                  <a:pt x="3" y="14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Freeform 1932"/>
          <p:cNvSpPr/>
          <p:nvPr/>
        </p:nvSpPr>
        <p:spPr bwMode="auto">
          <a:xfrm>
            <a:off x="3209407" y="3555954"/>
            <a:ext cx="5042" cy="8823"/>
          </a:xfrm>
          <a:custGeom>
            <a:avLst/>
            <a:gdLst>
              <a:gd name="T0" fmla="*/ 0 w 4"/>
              <a:gd name="T1" fmla="*/ 7 h 7"/>
              <a:gd name="T2" fmla="*/ 0 w 4"/>
              <a:gd name="T3" fmla="*/ 7 h 7"/>
              <a:gd name="T4" fmla="*/ 1 w 4"/>
              <a:gd name="T5" fmla="*/ 0 h 7"/>
              <a:gd name="T6" fmla="*/ 4 w 4"/>
              <a:gd name="T7" fmla="*/ 0 h 7"/>
              <a:gd name="T8" fmla="*/ 4 w 4"/>
              <a:gd name="T9" fmla="*/ 0 h 7"/>
              <a:gd name="T10" fmla="*/ 1 w 4"/>
              <a:gd name="T11" fmla="*/ 7 h 7"/>
              <a:gd name="T12" fmla="*/ 0 w 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0" y="7"/>
                </a:moveTo>
                <a:lnTo>
                  <a:pt x="0" y="7"/>
                </a:lnTo>
                <a:lnTo>
                  <a:pt x="1" y="0"/>
                </a:lnTo>
                <a:lnTo>
                  <a:pt x="4" y="0"/>
                </a:lnTo>
                <a:lnTo>
                  <a:pt x="4" y="0"/>
                </a:lnTo>
                <a:lnTo>
                  <a:pt x="1" y="7"/>
                </a:lnTo>
                <a:lnTo>
                  <a:pt x="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Freeform 1933"/>
          <p:cNvSpPr/>
          <p:nvPr/>
        </p:nvSpPr>
        <p:spPr bwMode="auto">
          <a:xfrm>
            <a:off x="3224532" y="3543350"/>
            <a:ext cx="13864" cy="16385"/>
          </a:xfrm>
          <a:custGeom>
            <a:avLst/>
            <a:gdLst>
              <a:gd name="T0" fmla="*/ 11 w 11"/>
              <a:gd name="T1" fmla="*/ 10 h 13"/>
              <a:gd name="T2" fmla="*/ 11 w 11"/>
              <a:gd name="T3" fmla="*/ 10 h 13"/>
              <a:gd name="T4" fmla="*/ 11 w 11"/>
              <a:gd name="T5" fmla="*/ 13 h 13"/>
              <a:gd name="T6" fmla="*/ 10 w 11"/>
              <a:gd name="T7" fmla="*/ 13 h 13"/>
              <a:gd name="T8" fmla="*/ 10 w 11"/>
              <a:gd name="T9" fmla="*/ 11 h 13"/>
              <a:gd name="T10" fmla="*/ 10 w 11"/>
              <a:gd name="T11" fmla="*/ 11 h 13"/>
              <a:gd name="T12" fmla="*/ 10 w 11"/>
              <a:gd name="T13" fmla="*/ 11 h 13"/>
              <a:gd name="T14" fmla="*/ 7 w 11"/>
              <a:gd name="T15" fmla="*/ 13 h 13"/>
              <a:gd name="T16" fmla="*/ 4 w 11"/>
              <a:gd name="T17" fmla="*/ 13 h 13"/>
              <a:gd name="T18" fmla="*/ 4 w 11"/>
              <a:gd name="T19" fmla="*/ 13 h 13"/>
              <a:gd name="T20" fmla="*/ 1 w 11"/>
              <a:gd name="T21" fmla="*/ 13 h 13"/>
              <a:gd name="T22" fmla="*/ 0 w 11"/>
              <a:gd name="T23" fmla="*/ 10 h 13"/>
              <a:gd name="T24" fmla="*/ 0 w 11"/>
              <a:gd name="T25" fmla="*/ 7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7 h 13"/>
              <a:gd name="T32" fmla="*/ 3 w 11"/>
              <a:gd name="T33" fmla="*/ 7 h 13"/>
              <a:gd name="T34" fmla="*/ 3 w 11"/>
              <a:gd name="T35" fmla="*/ 10 h 13"/>
              <a:gd name="T36" fmla="*/ 5 w 11"/>
              <a:gd name="T37" fmla="*/ 11 h 13"/>
              <a:gd name="T38" fmla="*/ 5 w 11"/>
              <a:gd name="T39" fmla="*/ 11 h 13"/>
              <a:gd name="T40" fmla="*/ 7 w 11"/>
              <a:gd name="T41" fmla="*/ 11 h 13"/>
              <a:gd name="T42" fmla="*/ 8 w 11"/>
              <a:gd name="T43" fmla="*/ 9 h 13"/>
              <a:gd name="T44" fmla="*/ 8 w 11"/>
              <a:gd name="T45" fmla="*/ 9 h 13"/>
              <a:gd name="T46" fmla="*/ 8 w 11"/>
              <a:gd name="T47" fmla="*/ 0 h 13"/>
              <a:gd name="T48" fmla="*/ 11 w 11"/>
              <a:gd name="T49" fmla="*/ 0 h 13"/>
              <a:gd name="T50" fmla="*/ 11 w 11"/>
              <a:gd name="T5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10"/>
                </a:moveTo>
                <a:lnTo>
                  <a:pt x="11" y="10"/>
                </a:lnTo>
                <a:lnTo>
                  <a:pt x="11" y="13"/>
                </a:lnTo>
                <a:lnTo>
                  <a:pt x="10" y="13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7" y="13"/>
                </a:lnTo>
                <a:lnTo>
                  <a:pt x="4" y="13"/>
                </a:lnTo>
                <a:lnTo>
                  <a:pt x="4" y="13"/>
                </a:lnTo>
                <a:lnTo>
                  <a:pt x="1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5" y="11"/>
                </a:lnTo>
                <a:lnTo>
                  <a:pt x="5" y="11"/>
                </a:lnTo>
                <a:lnTo>
                  <a:pt x="7" y="11"/>
                </a:lnTo>
                <a:lnTo>
                  <a:pt x="8" y="9"/>
                </a:lnTo>
                <a:lnTo>
                  <a:pt x="8" y="9"/>
                </a:lnTo>
                <a:lnTo>
                  <a:pt x="8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934"/>
          <p:cNvSpPr>
            <a:spLocks noChangeArrowheads="1"/>
          </p:cNvSpPr>
          <p:nvPr/>
        </p:nvSpPr>
        <p:spPr bwMode="auto">
          <a:xfrm>
            <a:off x="3243437" y="3535788"/>
            <a:ext cx="378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Freeform 1935"/>
          <p:cNvSpPr/>
          <p:nvPr/>
        </p:nvSpPr>
        <p:spPr bwMode="auto">
          <a:xfrm>
            <a:off x="3249739" y="3538309"/>
            <a:ext cx="8823" cy="21427"/>
          </a:xfrm>
          <a:custGeom>
            <a:avLst/>
            <a:gdLst>
              <a:gd name="T0" fmla="*/ 4 w 7"/>
              <a:gd name="T1" fmla="*/ 0 h 17"/>
              <a:gd name="T2" fmla="*/ 4 w 7"/>
              <a:gd name="T3" fmla="*/ 4 h 17"/>
              <a:gd name="T4" fmla="*/ 7 w 7"/>
              <a:gd name="T5" fmla="*/ 4 h 17"/>
              <a:gd name="T6" fmla="*/ 7 w 7"/>
              <a:gd name="T7" fmla="*/ 6 h 17"/>
              <a:gd name="T8" fmla="*/ 4 w 7"/>
              <a:gd name="T9" fmla="*/ 6 h 17"/>
              <a:gd name="T10" fmla="*/ 4 w 7"/>
              <a:gd name="T11" fmla="*/ 13 h 17"/>
              <a:gd name="T12" fmla="*/ 4 w 7"/>
              <a:gd name="T13" fmla="*/ 13 h 17"/>
              <a:gd name="T14" fmla="*/ 4 w 7"/>
              <a:gd name="T15" fmla="*/ 15 h 17"/>
              <a:gd name="T16" fmla="*/ 6 w 7"/>
              <a:gd name="T17" fmla="*/ 15 h 17"/>
              <a:gd name="T18" fmla="*/ 6 w 7"/>
              <a:gd name="T19" fmla="*/ 15 h 17"/>
              <a:gd name="T20" fmla="*/ 7 w 7"/>
              <a:gd name="T21" fmla="*/ 15 h 17"/>
              <a:gd name="T22" fmla="*/ 7 w 7"/>
              <a:gd name="T23" fmla="*/ 17 h 17"/>
              <a:gd name="T24" fmla="*/ 7 w 7"/>
              <a:gd name="T25" fmla="*/ 17 h 17"/>
              <a:gd name="T26" fmla="*/ 6 w 7"/>
              <a:gd name="T27" fmla="*/ 17 h 17"/>
              <a:gd name="T28" fmla="*/ 6 w 7"/>
              <a:gd name="T29" fmla="*/ 17 h 17"/>
              <a:gd name="T30" fmla="*/ 3 w 7"/>
              <a:gd name="T31" fmla="*/ 17 h 17"/>
              <a:gd name="T32" fmla="*/ 3 w 7"/>
              <a:gd name="T33" fmla="*/ 17 h 17"/>
              <a:gd name="T34" fmla="*/ 2 w 7"/>
              <a:gd name="T35" fmla="*/ 13 h 17"/>
              <a:gd name="T36" fmla="*/ 2 w 7"/>
              <a:gd name="T37" fmla="*/ 6 h 17"/>
              <a:gd name="T38" fmla="*/ 0 w 7"/>
              <a:gd name="T39" fmla="*/ 6 h 17"/>
              <a:gd name="T40" fmla="*/ 0 w 7"/>
              <a:gd name="T41" fmla="*/ 4 h 17"/>
              <a:gd name="T42" fmla="*/ 2 w 7"/>
              <a:gd name="T43" fmla="*/ 4 h 17"/>
              <a:gd name="T44" fmla="*/ 2 w 7"/>
              <a:gd name="T45" fmla="*/ 0 h 17"/>
              <a:gd name="T46" fmla="*/ 4 w 7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17">
                <a:moveTo>
                  <a:pt x="4" y="0"/>
                </a:moveTo>
                <a:lnTo>
                  <a:pt x="4" y="4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4" y="13"/>
                </a:lnTo>
                <a:lnTo>
                  <a:pt x="4" y="13"/>
                </a:lnTo>
                <a:lnTo>
                  <a:pt x="4" y="15"/>
                </a:lnTo>
                <a:lnTo>
                  <a:pt x="6" y="15"/>
                </a:lnTo>
                <a:lnTo>
                  <a:pt x="6" y="15"/>
                </a:lnTo>
                <a:lnTo>
                  <a:pt x="7" y="15"/>
                </a:lnTo>
                <a:lnTo>
                  <a:pt x="7" y="17"/>
                </a:lnTo>
                <a:lnTo>
                  <a:pt x="7" y="17"/>
                </a:lnTo>
                <a:lnTo>
                  <a:pt x="6" y="17"/>
                </a:lnTo>
                <a:lnTo>
                  <a:pt x="6" y="17"/>
                </a:lnTo>
                <a:lnTo>
                  <a:pt x="3" y="17"/>
                </a:lnTo>
                <a:lnTo>
                  <a:pt x="3" y="17"/>
                </a:lnTo>
                <a:lnTo>
                  <a:pt x="2" y="13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Freeform 1936"/>
          <p:cNvSpPr/>
          <p:nvPr/>
        </p:nvSpPr>
        <p:spPr bwMode="auto">
          <a:xfrm>
            <a:off x="3262343" y="3542090"/>
            <a:ext cx="8823" cy="17646"/>
          </a:xfrm>
          <a:custGeom>
            <a:avLst/>
            <a:gdLst>
              <a:gd name="T0" fmla="*/ 0 w 7"/>
              <a:gd name="T1" fmla="*/ 6 h 14"/>
              <a:gd name="T2" fmla="*/ 0 w 7"/>
              <a:gd name="T3" fmla="*/ 6 h 14"/>
              <a:gd name="T4" fmla="*/ 0 w 7"/>
              <a:gd name="T5" fmla="*/ 1 h 14"/>
              <a:gd name="T6" fmla="*/ 2 w 7"/>
              <a:gd name="T7" fmla="*/ 1 h 14"/>
              <a:gd name="T8" fmla="*/ 2 w 7"/>
              <a:gd name="T9" fmla="*/ 4 h 14"/>
              <a:gd name="T10" fmla="*/ 2 w 7"/>
              <a:gd name="T11" fmla="*/ 4 h 14"/>
              <a:gd name="T12" fmla="*/ 2 w 7"/>
              <a:gd name="T13" fmla="*/ 4 h 14"/>
              <a:gd name="T14" fmla="*/ 4 w 7"/>
              <a:gd name="T15" fmla="*/ 1 h 14"/>
              <a:gd name="T16" fmla="*/ 5 w 7"/>
              <a:gd name="T17" fmla="*/ 0 h 14"/>
              <a:gd name="T18" fmla="*/ 7 w 7"/>
              <a:gd name="T19" fmla="*/ 1 h 14"/>
              <a:gd name="T20" fmla="*/ 7 w 7"/>
              <a:gd name="T21" fmla="*/ 3 h 14"/>
              <a:gd name="T22" fmla="*/ 5 w 7"/>
              <a:gd name="T23" fmla="*/ 3 h 14"/>
              <a:gd name="T24" fmla="*/ 5 w 7"/>
              <a:gd name="T25" fmla="*/ 3 h 14"/>
              <a:gd name="T26" fmla="*/ 4 w 7"/>
              <a:gd name="T27" fmla="*/ 4 h 14"/>
              <a:gd name="T28" fmla="*/ 2 w 7"/>
              <a:gd name="T29" fmla="*/ 6 h 14"/>
              <a:gd name="T30" fmla="*/ 2 w 7"/>
              <a:gd name="T31" fmla="*/ 7 h 14"/>
              <a:gd name="T32" fmla="*/ 2 w 7"/>
              <a:gd name="T33" fmla="*/ 14 h 14"/>
              <a:gd name="T34" fmla="*/ 0 w 7"/>
              <a:gd name="T35" fmla="*/ 14 h 14"/>
              <a:gd name="T36" fmla="*/ 0 w 7"/>
              <a:gd name="T37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14">
                <a:moveTo>
                  <a:pt x="0" y="6"/>
                </a:moveTo>
                <a:lnTo>
                  <a:pt x="0" y="6"/>
                </a:lnTo>
                <a:lnTo>
                  <a:pt x="0" y="1"/>
                </a:lnTo>
                <a:lnTo>
                  <a:pt x="2" y="1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4" y="1"/>
                </a:lnTo>
                <a:lnTo>
                  <a:pt x="5" y="0"/>
                </a:lnTo>
                <a:lnTo>
                  <a:pt x="7" y="1"/>
                </a:lnTo>
                <a:lnTo>
                  <a:pt x="7" y="3"/>
                </a:lnTo>
                <a:lnTo>
                  <a:pt x="5" y="3"/>
                </a:lnTo>
                <a:lnTo>
                  <a:pt x="5" y="3"/>
                </a:lnTo>
                <a:lnTo>
                  <a:pt x="4" y="4"/>
                </a:lnTo>
                <a:lnTo>
                  <a:pt x="2" y="6"/>
                </a:lnTo>
                <a:lnTo>
                  <a:pt x="2" y="7"/>
                </a:lnTo>
                <a:lnTo>
                  <a:pt x="2" y="14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Freeform 1937"/>
          <p:cNvSpPr>
            <a:spLocks noEditPoints="1"/>
          </p:cNvSpPr>
          <p:nvPr/>
        </p:nvSpPr>
        <p:spPr bwMode="auto">
          <a:xfrm>
            <a:off x="3273687" y="3537048"/>
            <a:ext cx="3781" cy="22687"/>
          </a:xfrm>
          <a:custGeom>
            <a:avLst/>
            <a:gdLst>
              <a:gd name="T0" fmla="*/ 3 w 3"/>
              <a:gd name="T1" fmla="*/ 1 h 18"/>
              <a:gd name="T2" fmla="*/ 3 w 3"/>
              <a:gd name="T3" fmla="*/ 1 h 18"/>
              <a:gd name="T4" fmla="*/ 2 w 3"/>
              <a:gd name="T5" fmla="*/ 3 h 18"/>
              <a:gd name="T6" fmla="*/ 2 w 3"/>
              <a:gd name="T7" fmla="*/ 3 h 18"/>
              <a:gd name="T8" fmla="*/ 2 w 3"/>
              <a:gd name="T9" fmla="*/ 3 h 18"/>
              <a:gd name="T10" fmla="*/ 0 w 3"/>
              <a:gd name="T11" fmla="*/ 3 h 18"/>
              <a:gd name="T12" fmla="*/ 0 w 3"/>
              <a:gd name="T13" fmla="*/ 1 h 18"/>
              <a:gd name="T14" fmla="*/ 0 w 3"/>
              <a:gd name="T15" fmla="*/ 1 h 18"/>
              <a:gd name="T16" fmla="*/ 0 w 3"/>
              <a:gd name="T17" fmla="*/ 0 h 18"/>
              <a:gd name="T18" fmla="*/ 2 w 3"/>
              <a:gd name="T19" fmla="*/ 0 h 18"/>
              <a:gd name="T20" fmla="*/ 2 w 3"/>
              <a:gd name="T21" fmla="*/ 0 h 18"/>
              <a:gd name="T22" fmla="*/ 2 w 3"/>
              <a:gd name="T23" fmla="*/ 0 h 18"/>
              <a:gd name="T24" fmla="*/ 3 w 3"/>
              <a:gd name="T25" fmla="*/ 1 h 18"/>
              <a:gd name="T26" fmla="*/ 3 w 3"/>
              <a:gd name="T27" fmla="*/ 1 h 18"/>
              <a:gd name="T28" fmla="*/ 0 w 3"/>
              <a:gd name="T29" fmla="*/ 18 h 18"/>
              <a:gd name="T30" fmla="*/ 0 w 3"/>
              <a:gd name="T31" fmla="*/ 5 h 18"/>
              <a:gd name="T32" fmla="*/ 3 w 3"/>
              <a:gd name="T33" fmla="*/ 5 h 18"/>
              <a:gd name="T34" fmla="*/ 3 w 3"/>
              <a:gd name="T35" fmla="*/ 18 h 18"/>
              <a:gd name="T36" fmla="*/ 0 w 3"/>
              <a:gd name="T3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" h="18">
                <a:moveTo>
                  <a:pt x="3" y="1"/>
                </a:move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3" y="1"/>
                </a:lnTo>
                <a:lnTo>
                  <a:pt x="3" y="1"/>
                </a:lnTo>
                <a:close/>
                <a:moveTo>
                  <a:pt x="0" y="18"/>
                </a:moveTo>
                <a:lnTo>
                  <a:pt x="0" y="5"/>
                </a:lnTo>
                <a:lnTo>
                  <a:pt x="3" y="5"/>
                </a:lnTo>
                <a:lnTo>
                  <a:pt x="3" y="18"/>
                </a:lnTo>
                <a:lnTo>
                  <a:pt x="0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Freeform 1938"/>
          <p:cNvSpPr/>
          <p:nvPr/>
        </p:nvSpPr>
        <p:spPr bwMode="auto">
          <a:xfrm>
            <a:off x="3281249" y="3542090"/>
            <a:ext cx="11344" cy="17646"/>
          </a:xfrm>
          <a:custGeom>
            <a:avLst/>
            <a:gdLst>
              <a:gd name="T0" fmla="*/ 9 w 9"/>
              <a:gd name="T1" fmla="*/ 14 h 14"/>
              <a:gd name="T2" fmla="*/ 9 w 9"/>
              <a:gd name="T3" fmla="*/ 14 h 14"/>
              <a:gd name="T4" fmla="*/ 5 w 9"/>
              <a:gd name="T5" fmla="*/ 14 h 14"/>
              <a:gd name="T6" fmla="*/ 5 w 9"/>
              <a:gd name="T7" fmla="*/ 14 h 14"/>
              <a:gd name="T8" fmla="*/ 4 w 9"/>
              <a:gd name="T9" fmla="*/ 14 h 14"/>
              <a:gd name="T10" fmla="*/ 1 w 9"/>
              <a:gd name="T11" fmla="*/ 12 h 14"/>
              <a:gd name="T12" fmla="*/ 0 w 9"/>
              <a:gd name="T13" fmla="*/ 11 h 14"/>
              <a:gd name="T14" fmla="*/ 0 w 9"/>
              <a:gd name="T15" fmla="*/ 8 h 14"/>
              <a:gd name="T16" fmla="*/ 0 w 9"/>
              <a:gd name="T17" fmla="*/ 8 h 14"/>
              <a:gd name="T18" fmla="*/ 0 w 9"/>
              <a:gd name="T19" fmla="*/ 6 h 14"/>
              <a:gd name="T20" fmla="*/ 1 w 9"/>
              <a:gd name="T21" fmla="*/ 3 h 14"/>
              <a:gd name="T22" fmla="*/ 4 w 9"/>
              <a:gd name="T23" fmla="*/ 1 h 14"/>
              <a:gd name="T24" fmla="*/ 6 w 9"/>
              <a:gd name="T25" fmla="*/ 0 h 14"/>
              <a:gd name="T26" fmla="*/ 6 w 9"/>
              <a:gd name="T27" fmla="*/ 0 h 14"/>
              <a:gd name="T28" fmla="*/ 9 w 9"/>
              <a:gd name="T29" fmla="*/ 1 h 14"/>
              <a:gd name="T30" fmla="*/ 9 w 9"/>
              <a:gd name="T31" fmla="*/ 3 h 14"/>
              <a:gd name="T32" fmla="*/ 9 w 9"/>
              <a:gd name="T33" fmla="*/ 3 h 14"/>
              <a:gd name="T34" fmla="*/ 6 w 9"/>
              <a:gd name="T35" fmla="*/ 3 h 14"/>
              <a:gd name="T36" fmla="*/ 6 w 9"/>
              <a:gd name="T37" fmla="*/ 3 h 14"/>
              <a:gd name="T38" fmla="*/ 4 w 9"/>
              <a:gd name="T39" fmla="*/ 3 h 14"/>
              <a:gd name="T40" fmla="*/ 2 w 9"/>
              <a:gd name="T41" fmla="*/ 4 h 14"/>
              <a:gd name="T42" fmla="*/ 1 w 9"/>
              <a:gd name="T43" fmla="*/ 7 h 14"/>
              <a:gd name="T44" fmla="*/ 1 w 9"/>
              <a:gd name="T45" fmla="*/ 7 h 14"/>
              <a:gd name="T46" fmla="*/ 2 w 9"/>
              <a:gd name="T47" fmla="*/ 11 h 14"/>
              <a:gd name="T48" fmla="*/ 6 w 9"/>
              <a:gd name="T49" fmla="*/ 12 h 14"/>
              <a:gd name="T50" fmla="*/ 6 w 9"/>
              <a:gd name="T51" fmla="*/ 12 h 14"/>
              <a:gd name="T52" fmla="*/ 9 w 9"/>
              <a:gd name="T53" fmla="*/ 12 h 14"/>
              <a:gd name="T54" fmla="*/ 9 w 9"/>
              <a:gd name="T5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" h="14">
                <a:moveTo>
                  <a:pt x="9" y="14"/>
                </a:moveTo>
                <a:lnTo>
                  <a:pt x="9" y="14"/>
                </a:lnTo>
                <a:lnTo>
                  <a:pt x="5" y="14"/>
                </a:lnTo>
                <a:lnTo>
                  <a:pt x="5" y="14"/>
                </a:lnTo>
                <a:lnTo>
                  <a:pt x="4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1" y="3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2" y="4"/>
                </a:lnTo>
                <a:lnTo>
                  <a:pt x="1" y="7"/>
                </a:lnTo>
                <a:lnTo>
                  <a:pt x="1" y="7"/>
                </a:lnTo>
                <a:lnTo>
                  <a:pt x="2" y="11"/>
                </a:lnTo>
                <a:lnTo>
                  <a:pt x="6" y="12"/>
                </a:lnTo>
                <a:lnTo>
                  <a:pt x="6" y="12"/>
                </a:lnTo>
                <a:lnTo>
                  <a:pt x="9" y="12"/>
                </a:lnTo>
                <a:lnTo>
                  <a:pt x="9" y="1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Freeform 1939"/>
          <p:cNvSpPr>
            <a:spLocks noEditPoints="1"/>
          </p:cNvSpPr>
          <p:nvPr/>
        </p:nvSpPr>
        <p:spPr bwMode="auto">
          <a:xfrm>
            <a:off x="3293853" y="3542090"/>
            <a:ext cx="16385" cy="17646"/>
          </a:xfrm>
          <a:custGeom>
            <a:avLst/>
            <a:gdLst>
              <a:gd name="T0" fmla="*/ 3 w 13"/>
              <a:gd name="T1" fmla="*/ 8 h 14"/>
              <a:gd name="T2" fmla="*/ 3 w 13"/>
              <a:gd name="T3" fmla="*/ 8 h 14"/>
              <a:gd name="T4" fmla="*/ 3 w 13"/>
              <a:gd name="T5" fmla="*/ 10 h 14"/>
              <a:gd name="T6" fmla="*/ 4 w 13"/>
              <a:gd name="T7" fmla="*/ 11 h 14"/>
              <a:gd name="T8" fmla="*/ 7 w 13"/>
              <a:gd name="T9" fmla="*/ 12 h 14"/>
              <a:gd name="T10" fmla="*/ 7 w 13"/>
              <a:gd name="T11" fmla="*/ 12 h 14"/>
              <a:gd name="T12" fmla="*/ 11 w 13"/>
              <a:gd name="T13" fmla="*/ 12 h 14"/>
              <a:gd name="T14" fmla="*/ 11 w 13"/>
              <a:gd name="T15" fmla="*/ 14 h 14"/>
              <a:gd name="T16" fmla="*/ 11 w 13"/>
              <a:gd name="T17" fmla="*/ 14 h 14"/>
              <a:gd name="T18" fmla="*/ 7 w 13"/>
              <a:gd name="T19" fmla="*/ 14 h 14"/>
              <a:gd name="T20" fmla="*/ 7 w 13"/>
              <a:gd name="T21" fmla="*/ 14 h 14"/>
              <a:gd name="T22" fmla="*/ 4 w 13"/>
              <a:gd name="T23" fmla="*/ 14 h 14"/>
              <a:gd name="T24" fmla="*/ 3 w 13"/>
              <a:gd name="T25" fmla="*/ 12 h 14"/>
              <a:gd name="T26" fmla="*/ 2 w 13"/>
              <a:gd name="T27" fmla="*/ 11 h 14"/>
              <a:gd name="T28" fmla="*/ 0 w 13"/>
              <a:gd name="T29" fmla="*/ 8 h 14"/>
              <a:gd name="T30" fmla="*/ 0 w 13"/>
              <a:gd name="T31" fmla="*/ 8 h 14"/>
              <a:gd name="T32" fmla="*/ 2 w 13"/>
              <a:gd name="T33" fmla="*/ 6 h 14"/>
              <a:gd name="T34" fmla="*/ 3 w 13"/>
              <a:gd name="T35" fmla="*/ 3 h 14"/>
              <a:gd name="T36" fmla="*/ 4 w 13"/>
              <a:gd name="T37" fmla="*/ 1 h 14"/>
              <a:gd name="T38" fmla="*/ 7 w 13"/>
              <a:gd name="T39" fmla="*/ 0 h 14"/>
              <a:gd name="T40" fmla="*/ 7 w 13"/>
              <a:gd name="T41" fmla="*/ 0 h 14"/>
              <a:gd name="T42" fmla="*/ 10 w 13"/>
              <a:gd name="T43" fmla="*/ 1 h 14"/>
              <a:gd name="T44" fmla="*/ 11 w 13"/>
              <a:gd name="T45" fmla="*/ 3 h 14"/>
              <a:gd name="T46" fmla="*/ 13 w 13"/>
              <a:gd name="T47" fmla="*/ 7 h 14"/>
              <a:gd name="T48" fmla="*/ 13 w 13"/>
              <a:gd name="T49" fmla="*/ 8 h 14"/>
              <a:gd name="T50" fmla="*/ 3 w 13"/>
              <a:gd name="T51" fmla="*/ 8 h 14"/>
              <a:gd name="T52" fmla="*/ 10 w 13"/>
              <a:gd name="T53" fmla="*/ 7 h 14"/>
              <a:gd name="T54" fmla="*/ 10 w 13"/>
              <a:gd name="T55" fmla="*/ 7 h 14"/>
              <a:gd name="T56" fmla="*/ 10 w 13"/>
              <a:gd name="T57" fmla="*/ 4 h 14"/>
              <a:gd name="T58" fmla="*/ 9 w 13"/>
              <a:gd name="T59" fmla="*/ 3 h 14"/>
              <a:gd name="T60" fmla="*/ 7 w 13"/>
              <a:gd name="T61" fmla="*/ 3 h 14"/>
              <a:gd name="T62" fmla="*/ 7 w 13"/>
              <a:gd name="T63" fmla="*/ 3 h 14"/>
              <a:gd name="T64" fmla="*/ 4 w 13"/>
              <a:gd name="T65" fmla="*/ 4 h 14"/>
              <a:gd name="T66" fmla="*/ 3 w 13"/>
              <a:gd name="T67" fmla="*/ 7 h 14"/>
              <a:gd name="T68" fmla="*/ 10 w 13"/>
              <a:gd name="T6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" h="14">
                <a:moveTo>
                  <a:pt x="3" y="8"/>
                </a:moveTo>
                <a:lnTo>
                  <a:pt x="3" y="8"/>
                </a:lnTo>
                <a:lnTo>
                  <a:pt x="3" y="10"/>
                </a:lnTo>
                <a:lnTo>
                  <a:pt x="4" y="11"/>
                </a:lnTo>
                <a:lnTo>
                  <a:pt x="7" y="12"/>
                </a:lnTo>
                <a:lnTo>
                  <a:pt x="7" y="12"/>
                </a:lnTo>
                <a:lnTo>
                  <a:pt x="11" y="12"/>
                </a:lnTo>
                <a:lnTo>
                  <a:pt x="11" y="14"/>
                </a:lnTo>
                <a:lnTo>
                  <a:pt x="11" y="14"/>
                </a:lnTo>
                <a:lnTo>
                  <a:pt x="7" y="14"/>
                </a:lnTo>
                <a:lnTo>
                  <a:pt x="7" y="14"/>
                </a:lnTo>
                <a:lnTo>
                  <a:pt x="4" y="14"/>
                </a:lnTo>
                <a:lnTo>
                  <a:pt x="3" y="12"/>
                </a:lnTo>
                <a:lnTo>
                  <a:pt x="2" y="11"/>
                </a:lnTo>
                <a:lnTo>
                  <a:pt x="0" y="8"/>
                </a:lnTo>
                <a:lnTo>
                  <a:pt x="0" y="8"/>
                </a:lnTo>
                <a:lnTo>
                  <a:pt x="2" y="6"/>
                </a:lnTo>
                <a:lnTo>
                  <a:pt x="3" y="3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10" y="1"/>
                </a:lnTo>
                <a:lnTo>
                  <a:pt x="11" y="3"/>
                </a:lnTo>
                <a:lnTo>
                  <a:pt x="13" y="7"/>
                </a:lnTo>
                <a:lnTo>
                  <a:pt x="13" y="8"/>
                </a:lnTo>
                <a:lnTo>
                  <a:pt x="3" y="8"/>
                </a:lnTo>
                <a:close/>
                <a:moveTo>
                  <a:pt x="10" y="7"/>
                </a:moveTo>
                <a:lnTo>
                  <a:pt x="10" y="7"/>
                </a:lnTo>
                <a:lnTo>
                  <a:pt x="10" y="4"/>
                </a:lnTo>
                <a:lnTo>
                  <a:pt x="9" y="3"/>
                </a:lnTo>
                <a:lnTo>
                  <a:pt x="7" y="3"/>
                </a:lnTo>
                <a:lnTo>
                  <a:pt x="7" y="3"/>
                </a:lnTo>
                <a:lnTo>
                  <a:pt x="4" y="4"/>
                </a:lnTo>
                <a:lnTo>
                  <a:pt x="3" y="7"/>
                </a:lnTo>
                <a:lnTo>
                  <a:pt x="1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Freeform 1940"/>
          <p:cNvSpPr/>
          <p:nvPr/>
        </p:nvSpPr>
        <p:spPr bwMode="auto">
          <a:xfrm>
            <a:off x="3311499" y="3542090"/>
            <a:ext cx="11344" cy="17646"/>
          </a:xfrm>
          <a:custGeom>
            <a:avLst/>
            <a:gdLst>
              <a:gd name="T0" fmla="*/ 1 w 9"/>
              <a:gd name="T1" fmla="*/ 11 h 14"/>
              <a:gd name="T2" fmla="*/ 1 w 9"/>
              <a:gd name="T3" fmla="*/ 11 h 14"/>
              <a:gd name="T4" fmla="*/ 4 w 9"/>
              <a:gd name="T5" fmla="*/ 12 h 14"/>
              <a:gd name="T6" fmla="*/ 4 w 9"/>
              <a:gd name="T7" fmla="*/ 12 h 14"/>
              <a:gd name="T8" fmla="*/ 7 w 9"/>
              <a:gd name="T9" fmla="*/ 12 h 14"/>
              <a:gd name="T10" fmla="*/ 7 w 9"/>
              <a:gd name="T11" fmla="*/ 11 h 14"/>
              <a:gd name="T12" fmla="*/ 7 w 9"/>
              <a:gd name="T13" fmla="*/ 11 h 14"/>
              <a:gd name="T14" fmla="*/ 7 w 9"/>
              <a:gd name="T15" fmla="*/ 10 h 14"/>
              <a:gd name="T16" fmla="*/ 4 w 9"/>
              <a:gd name="T17" fmla="*/ 8 h 14"/>
              <a:gd name="T18" fmla="*/ 4 w 9"/>
              <a:gd name="T19" fmla="*/ 8 h 14"/>
              <a:gd name="T20" fmla="*/ 1 w 9"/>
              <a:gd name="T21" fmla="*/ 7 h 14"/>
              <a:gd name="T22" fmla="*/ 1 w 9"/>
              <a:gd name="T23" fmla="*/ 4 h 14"/>
              <a:gd name="T24" fmla="*/ 1 w 9"/>
              <a:gd name="T25" fmla="*/ 4 h 14"/>
              <a:gd name="T26" fmla="*/ 3 w 9"/>
              <a:gd name="T27" fmla="*/ 1 h 14"/>
              <a:gd name="T28" fmla="*/ 5 w 9"/>
              <a:gd name="T29" fmla="*/ 0 h 14"/>
              <a:gd name="T30" fmla="*/ 5 w 9"/>
              <a:gd name="T31" fmla="*/ 0 h 14"/>
              <a:gd name="T32" fmla="*/ 8 w 9"/>
              <a:gd name="T33" fmla="*/ 1 h 14"/>
              <a:gd name="T34" fmla="*/ 8 w 9"/>
              <a:gd name="T35" fmla="*/ 3 h 14"/>
              <a:gd name="T36" fmla="*/ 8 w 9"/>
              <a:gd name="T37" fmla="*/ 3 h 14"/>
              <a:gd name="T38" fmla="*/ 5 w 9"/>
              <a:gd name="T39" fmla="*/ 3 h 14"/>
              <a:gd name="T40" fmla="*/ 5 w 9"/>
              <a:gd name="T41" fmla="*/ 3 h 14"/>
              <a:gd name="T42" fmla="*/ 4 w 9"/>
              <a:gd name="T43" fmla="*/ 3 h 14"/>
              <a:gd name="T44" fmla="*/ 3 w 9"/>
              <a:gd name="T45" fmla="*/ 4 h 14"/>
              <a:gd name="T46" fmla="*/ 3 w 9"/>
              <a:gd name="T47" fmla="*/ 4 h 14"/>
              <a:gd name="T48" fmla="*/ 4 w 9"/>
              <a:gd name="T49" fmla="*/ 6 h 14"/>
              <a:gd name="T50" fmla="*/ 5 w 9"/>
              <a:gd name="T51" fmla="*/ 7 h 14"/>
              <a:gd name="T52" fmla="*/ 5 w 9"/>
              <a:gd name="T53" fmla="*/ 7 h 14"/>
              <a:gd name="T54" fmla="*/ 8 w 9"/>
              <a:gd name="T55" fmla="*/ 8 h 14"/>
              <a:gd name="T56" fmla="*/ 9 w 9"/>
              <a:gd name="T57" fmla="*/ 11 h 14"/>
              <a:gd name="T58" fmla="*/ 9 w 9"/>
              <a:gd name="T59" fmla="*/ 11 h 14"/>
              <a:gd name="T60" fmla="*/ 8 w 9"/>
              <a:gd name="T61" fmla="*/ 14 h 14"/>
              <a:gd name="T62" fmla="*/ 4 w 9"/>
              <a:gd name="T63" fmla="*/ 14 h 14"/>
              <a:gd name="T64" fmla="*/ 4 w 9"/>
              <a:gd name="T65" fmla="*/ 14 h 14"/>
              <a:gd name="T66" fmla="*/ 0 w 9"/>
              <a:gd name="T67" fmla="*/ 14 h 14"/>
              <a:gd name="T68" fmla="*/ 1 w 9"/>
              <a:gd name="T6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14">
                <a:moveTo>
                  <a:pt x="1" y="11"/>
                </a:moveTo>
                <a:lnTo>
                  <a:pt x="1" y="11"/>
                </a:lnTo>
                <a:lnTo>
                  <a:pt x="4" y="12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7" y="11"/>
                </a:lnTo>
                <a:lnTo>
                  <a:pt x="7" y="10"/>
                </a:lnTo>
                <a:lnTo>
                  <a:pt x="4" y="8"/>
                </a:lnTo>
                <a:lnTo>
                  <a:pt x="4" y="8"/>
                </a:lnTo>
                <a:lnTo>
                  <a:pt x="1" y="7"/>
                </a:lnTo>
                <a:lnTo>
                  <a:pt x="1" y="4"/>
                </a:lnTo>
                <a:lnTo>
                  <a:pt x="1" y="4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lnTo>
                  <a:pt x="8" y="1"/>
                </a:lnTo>
                <a:lnTo>
                  <a:pt x="8" y="3"/>
                </a:lnTo>
                <a:lnTo>
                  <a:pt x="8" y="3"/>
                </a:lnTo>
                <a:lnTo>
                  <a:pt x="5" y="3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4"/>
                </a:lnTo>
                <a:lnTo>
                  <a:pt x="4" y="6"/>
                </a:lnTo>
                <a:lnTo>
                  <a:pt x="5" y="7"/>
                </a:lnTo>
                <a:lnTo>
                  <a:pt x="5" y="7"/>
                </a:lnTo>
                <a:lnTo>
                  <a:pt x="8" y="8"/>
                </a:lnTo>
                <a:lnTo>
                  <a:pt x="9" y="11"/>
                </a:lnTo>
                <a:lnTo>
                  <a:pt x="9" y="11"/>
                </a:lnTo>
                <a:lnTo>
                  <a:pt x="8" y="14"/>
                </a:lnTo>
                <a:lnTo>
                  <a:pt x="4" y="14"/>
                </a:lnTo>
                <a:lnTo>
                  <a:pt x="4" y="14"/>
                </a:lnTo>
                <a:lnTo>
                  <a:pt x="0" y="14"/>
                </a:lnTo>
                <a:lnTo>
                  <a:pt x="1" y="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Freeform 1941"/>
          <p:cNvSpPr/>
          <p:nvPr/>
        </p:nvSpPr>
        <p:spPr bwMode="auto">
          <a:xfrm>
            <a:off x="3332926" y="3543350"/>
            <a:ext cx="13864" cy="16385"/>
          </a:xfrm>
          <a:custGeom>
            <a:avLst/>
            <a:gdLst>
              <a:gd name="T0" fmla="*/ 11 w 11"/>
              <a:gd name="T1" fmla="*/ 10 h 13"/>
              <a:gd name="T2" fmla="*/ 11 w 11"/>
              <a:gd name="T3" fmla="*/ 10 h 13"/>
              <a:gd name="T4" fmla="*/ 11 w 11"/>
              <a:gd name="T5" fmla="*/ 13 h 13"/>
              <a:gd name="T6" fmla="*/ 10 w 11"/>
              <a:gd name="T7" fmla="*/ 13 h 13"/>
              <a:gd name="T8" fmla="*/ 10 w 11"/>
              <a:gd name="T9" fmla="*/ 11 h 13"/>
              <a:gd name="T10" fmla="*/ 10 w 11"/>
              <a:gd name="T11" fmla="*/ 11 h 13"/>
              <a:gd name="T12" fmla="*/ 10 w 11"/>
              <a:gd name="T13" fmla="*/ 11 h 13"/>
              <a:gd name="T14" fmla="*/ 7 w 11"/>
              <a:gd name="T15" fmla="*/ 13 h 13"/>
              <a:gd name="T16" fmla="*/ 5 w 11"/>
              <a:gd name="T17" fmla="*/ 13 h 13"/>
              <a:gd name="T18" fmla="*/ 5 w 11"/>
              <a:gd name="T19" fmla="*/ 13 h 13"/>
              <a:gd name="T20" fmla="*/ 2 w 11"/>
              <a:gd name="T21" fmla="*/ 13 h 13"/>
              <a:gd name="T22" fmla="*/ 0 w 11"/>
              <a:gd name="T23" fmla="*/ 10 h 13"/>
              <a:gd name="T24" fmla="*/ 0 w 11"/>
              <a:gd name="T25" fmla="*/ 7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7 h 13"/>
              <a:gd name="T32" fmla="*/ 3 w 11"/>
              <a:gd name="T33" fmla="*/ 7 h 13"/>
              <a:gd name="T34" fmla="*/ 3 w 11"/>
              <a:gd name="T35" fmla="*/ 10 h 13"/>
              <a:gd name="T36" fmla="*/ 6 w 11"/>
              <a:gd name="T37" fmla="*/ 11 h 13"/>
              <a:gd name="T38" fmla="*/ 6 w 11"/>
              <a:gd name="T39" fmla="*/ 11 h 13"/>
              <a:gd name="T40" fmla="*/ 7 w 11"/>
              <a:gd name="T41" fmla="*/ 11 h 13"/>
              <a:gd name="T42" fmla="*/ 9 w 11"/>
              <a:gd name="T43" fmla="*/ 9 h 13"/>
              <a:gd name="T44" fmla="*/ 9 w 11"/>
              <a:gd name="T45" fmla="*/ 9 h 13"/>
              <a:gd name="T46" fmla="*/ 9 w 11"/>
              <a:gd name="T47" fmla="*/ 0 h 13"/>
              <a:gd name="T48" fmla="*/ 11 w 11"/>
              <a:gd name="T49" fmla="*/ 0 h 13"/>
              <a:gd name="T50" fmla="*/ 11 w 11"/>
              <a:gd name="T5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10"/>
                </a:moveTo>
                <a:lnTo>
                  <a:pt x="11" y="10"/>
                </a:lnTo>
                <a:lnTo>
                  <a:pt x="11" y="13"/>
                </a:lnTo>
                <a:lnTo>
                  <a:pt x="10" y="13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7" y="13"/>
                </a:lnTo>
                <a:lnTo>
                  <a:pt x="5" y="13"/>
                </a:lnTo>
                <a:lnTo>
                  <a:pt x="5" y="13"/>
                </a:lnTo>
                <a:lnTo>
                  <a:pt x="2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6" y="11"/>
                </a:lnTo>
                <a:lnTo>
                  <a:pt x="6" y="11"/>
                </a:lnTo>
                <a:lnTo>
                  <a:pt x="7" y="11"/>
                </a:lnTo>
                <a:lnTo>
                  <a:pt x="9" y="9"/>
                </a:lnTo>
                <a:lnTo>
                  <a:pt x="9" y="9"/>
                </a:lnTo>
                <a:lnTo>
                  <a:pt x="9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Freeform 1942"/>
          <p:cNvSpPr/>
          <p:nvPr/>
        </p:nvSpPr>
        <p:spPr bwMode="auto">
          <a:xfrm>
            <a:off x="3350571" y="3538309"/>
            <a:ext cx="10083" cy="21427"/>
          </a:xfrm>
          <a:custGeom>
            <a:avLst/>
            <a:gdLst>
              <a:gd name="T0" fmla="*/ 4 w 8"/>
              <a:gd name="T1" fmla="*/ 0 h 17"/>
              <a:gd name="T2" fmla="*/ 4 w 8"/>
              <a:gd name="T3" fmla="*/ 4 h 17"/>
              <a:gd name="T4" fmla="*/ 8 w 8"/>
              <a:gd name="T5" fmla="*/ 4 h 17"/>
              <a:gd name="T6" fmla="*/ 8 w 8"/>
              <a:gd name="T7" fmla="*/ 6 h 17"/>
              <a:gd name="T8" fmla="*/ 4 w 8"/>
              <a:gd name="T9" fmla="*/ 6 h 17"/>
              <a:gd name="T10" fmla="*/ 4 w 8"/>
              <a:gd name="T11" fmla="*/ 13 h 17"/>
              <a:gd name="T12" fmla="*/ 4 w 8"/>
              <a:gd name="T13" fmla="*/ 13 h 17"/>
              <a:gd name="T14" fmla="*/ 4 w 8"/>
              <a:gd name="T15" fmla="*/ 15 h 17"/>
              <a:gd name="T16" fmla="*/ 5 w 8"/>
              <a:gd name="T17" fmla="*/ 15 h 17"/>
              <a:gd name="T18" fmla="*/ 5 w 8"/>
              <a:gd name="T19" fmla="*/ 15 h 17"/>
              <a:gd name="T20" fmla="*/ 7 w 8"/>
              <a:gd name="T21" fmla="*/ 15 h 17"/>
              <a:gd name="T22" fmla="*/ 8 w 8"/>
              <a:gd name="T23" fmla="*/ 17 h 17"/>
              <a:gd name="T24" fmla="*/ 8 w 8"/>
              <a:gd name="T25" fmla="*/ 17 h 17"/>
              <a:gd name="T26" fmla="*/ 5 w 8"/>
              <a:gd name="T27" fmla="*/ 17 h 17"/>
              <a:gd name="T28" fmla="*/ 5 w 8"/>
              <a:gd name="T29" fmla="*/ 17 h 17"/>
              <a:gd name="T30" fmla="*/ 3 w 8"/>
              <a:gd name="T31" fmla="*/ 17 h 17"/>
              <a:gd name="T32" fmla="*/ 3 w 8"/>
              <a:gd name="T33" fmla="*/ 17 h 17"/>
              <a:gd name="T34" fmla="*/ 1 w 8"/>
              <a:gd name="T35" fmla="*/ 13 h 17"/>
              <a:gd name="T36" fmla="*/ 1 w 8"/>
              <a:gd name="T37" fmla="*/ 6 h 17"/>
              <a:gd name="T38" fmla="*/ 0 w 8"/>
              <a:gd name="T39" fmla="*/ 6 h 17"/>
              <a:gd name="T40" fmla="*/ 0 w 8"/>
              <a:gd name="T41" fmla="*/ 4 h 17"/>
              <a:gd name="T42" fmla="*/ 1 w 8"/>
              <a:gd name="T43" fmla="*/ 4 h 17"/>
              <a:gd name="T44" fmla="*/ 1 w 8"/>
              <a:gd name="T45" fmla="*/ 0 h 17"/>
              <a:gd name="T46" fmla="*/ 4 w 8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7">
                <a:moveTo>
                  <a:pt x="4" y="0"/>
                </a:moveTo>
                <a:lnTo>
                  <a:pt x="4" y="4"/>
                </a:lnTo>
                <a:lnTo>
                  <a:pt x="8" y="4"/>
                </a:lnTo>
                <a:lnTo>
                  <a:pt x="8" y="6"/>
                </a:lnTo>
                <a:lnTo>
                  <a:pt x="4" y="6"/>
                </a:lnTo>
                <a:lnTo>
                  <a:pt x="4" y="13"/>
                </a:lnTo>
                <a:lnTo>
                  <a:pt x="4" y="13"/>
                </a:lnTo>
                <a:lnTo>
                  <a:pt x="4" y="15"/>
                </a:lnTo>
                <a:lnTo>
                  <a:pt x="5" y="15"/>
                </a:lnTo>
                <a:lnTo>
                  <a:pt x="5" y="15"/>
                </a:lnTo>
                <a:lnTo>
                  <a:pt x="7" y="15"/>
                </a:lnTo>
                <a:lnTo>
                  <a:pt x="8" y="17"/>
                </a:lnTo>
                <a:lnTo>
                  <a:pt x="8" y="17"/>
                </a:lnTo>
                <a:lnTo>
                  <a:pt x="5" y="17"/>
                </a:lnTo>
                <a:lnTo>
                  <a:pt x="5" y="17"/>
                </a:lnTo>
                <a:lnTo>
                  <a:pt x="3" y="17"/>
                </a:lnTo>
                <a:lnTo>
                  <a:pt x="3" y="17"/>
                </a:lnTo>
                <a:lnTo>
                  <a:pt x="1" y="13"/>
                </a:lnTo>
                <a:lnTo>
                  <a:pt x="1" y="6"/>
                </a:lnTo>
                <a:lnTo>
                  <a:pt x="0" y="6"/>
                </a:lnTo>
                <a:lnTo>
                  <a:pt x="0" y="4"/>
                </a:lnTo>
                <a:lnTo>
                  <a:pt x="1" y="4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1943"/>
          <p:cNvSpPr/>
          <p:nvPr/>
        </p:nvSpPr>
        <p:spPr bwMode="auto">
          <a:xfrm>
            <a:off x="3360654" y="3555954"/>
            <a:ext cx="5042" cy="8823"/>
          </a:xfrm>
          <a:custGeom>
            <a:avLst/>
            <a:gdLst>
              <a:gd name="T0" fmla="*/ 0 w 4"/>
              <a:gd name="T1" fmla="*/ 7 h 7"/>
              <a:gd name="T2" fmla="*/ 0 w 4"/>
              <a:gd name="T3" fmla="*/ 7 h 7"/>
              <a:gd name="T4" fmla="*/ 3 w 4"/>
              <a:gd name="T5" fmla="*/ 0 h 7"/>
              <a:gd name="T6" fmla="*/ 4 w 4"/>
              <a:gd name="T7" fmla="*/ 0 h 7"/>
              <a:gd name="T8" fmla="*/ 4 w 4"/>
              <a:gd name="T9" fmla="*/ 0 h 7"/>
              <a:gd name="T10" fmla="*/ 3 w 4"/>
              <a:gd name="T11" fmla="*/ 7 h 7"/>
              <a:gd name="T12" fmla="*/ 0 w 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0" y="7"/>
                </a:moveTo>
                <a:lnTo>
                  <a:pt x="0" y="7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3" y="7"/>
                </a:lnTo>
                <a:lnTo>
                  <a:pt x="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Freeform 1944"/>
          <p:cNvSpPr>
            <a:spLocks noEditPoints="1"/>
          </p:cNvSpPr>
          <p:nvPr/>
        </p:nvSpPr>
        <p:spPr bwMode="auto">
          <a:xfrm>
            <a:off x="2835069" y="3583683"/>
            <a:ext cx="15125" cy="16385"/>
          </a:xfrm>
          <a:custGeom>
            <a:avLst/>
            <a:gdLst>
              <a:gd name="T0" fmla="*/ 3 w 12"/>
              <a:gd name="T1" fmla="*/ 8 h 13"/>
              <a:gd name="T2" fmla="*/ 3 w 12"/>
              <a:gd name="T3" fmla="*/ 8 h 13"/>
              <a:gd name="T4" fmla="*/ 3 w 12"/>
              <a:gd name="T5" fmla="*/ 9 h 13"/>
              <a:gd name="T6" fmla="*/ 4 w 12"/>
              <a:gd name="T7" fmla="*/ 10 h 13"/>
              <a:gd name="T8" fmla="*/ 7 w 12"/>
              <a:gd name="T9" fmla="*/ 12 h 13"/>
              <a:gd name="T10" fmla="*/ 7 w 12"/>
              <a:gd name="T11" fmla="*/ 12 h 13"/>
              <a:gd name="T12" fmla="*/ 11 w 12"/>
              <a:gd name="T13" fmla="*/ 10 h 13"/>
              <a:gd name="T14" fmla="*/ 11 w 12"/>
              <a:gd name="T15" fmla="*/ 13 h 13"/>
              <a:gd name="T16" fmla="*/ 11 w 12"/>
              <a:gd name="T17" fmla="*/ 13 h 13"/>
              <a:gd name="T18" fmla="*/ 7 w 12"/>
              <a:gd name="T19" fmla="*/ 13 h 13"/>
              <a:gd name="T20" fmla="*/ 7 w 12"/>
              <a:gd name="T21" fmla="*/ 13 h 13"/>
              <a:gd name="T22" fmla="*/ 4 w 12"/>
              <a:gd name="T23" fmla="*/ 13 h 13"/>
              <a:gd name="T24" fmla="*/ 1 w 12"/>
              <a:gd name="T25" fmla="*/ 12 h 13"/>
              <a:gd name="T26" fmla="*/ 0 w 12"/>
              <a:gd name="T27" fmla="*/ 9 h 13"/>
              <a:gd name="T28" fmla="*/ 0 w 12"/>
              <a:gd name="T29" fmla="*/ 6 h 13"/>
              <a:gd name="T30" fmla="*/ 0 w 12"/>
              <a:gd name="T31" fmla="*/ 6 h 13"/>
              <a:gd name="T32" fmla="*/ 0 w 12"/>
              <a:gd name="T33" fmla="*/ 4 h 13"/>
              <a:gd name="T34" fmla="*/ 1 w 12"/>
              <a:gd name="T35" fmla="*/ 2 h 13"/>
              <a:gd name="T36" fmla="*/ 4 w 12"/>
              <a:gd name="T37" fmla="*/ 1 h 13"/>
              <a:gd name="T38" fmla="*/ 7 w 12"/>
              <a:gd name="T39" fmla="*/ 0 h 13"/>
              <a:gd name="T40" fmla="*/ 7 w 12"/>
              <a:gd name="T41" fmla="*/ 0 h 13"/>
              <a:gd name="T42" fmla="*/ 8 w 12"/>
              <a:gd name="T43" fmla="*/ 1 h 13"/>
              <a:gd name="T44" fmla="*/ 11 w 12"/>
              <a:gd name="T45" fmla="*/ 2 h 13"/>
              <a:gd name="T46" fmla="*/ 12 w 12"/>
              <a:gd name="T47" fmla="*/ 6 h 13"/>
              <a:gd name="T48" fmla="*/ 11 w 12"/>
              <a:gd name="T49" fmla="*/ 8 h 13"/>
              <a:gd name="T50" fmla="*/ 3 w 12"/>
              <a:gd name="T51" fmla="*/ 8 h 13"/>
              <a:gd name="T52" fmla="*/ 9 w 12"/>
              <a:gd name="T53" fmla="*/ 5 h 13"/>
              <a:gd name="T54" fmla="*/ 9 w 12"/>
              <a:gd name="T55" fmla="*/ 5 h 13"/>
              <a:gd name="T56" fmla="*/ 8 w 12"/>
              <a:gd name="T57" fmla="*/ 2 h 13"/>
              <a:gd name="T58" fmla="*/ 8 w 12"/>
              <a:gd name="T59" fmla="*/ 2 h 13"/>
              <a:gd name="T60" fmla="*/ 5 w 12"/>
              <a:gd name="T61" fmla="*/ 1 h 13"/>
              <a:gd name="T62" fmla="*/ 5 w 12"/>
              <a:gd name="T63" fmla="*/ 1 h 13"/>
              <a:gd name="T64" fmla="*/ 3 w 12"/>
              <a:gd name="T65" fmla="*/ 2 h 13"/>
              <a:gd name="T66" fmla="*/ 3 w 12"/>
              <a:gd name="T67" fmla="*/ 5 h 13"/>
              <a:gd name="T68" fmla="*/ 9 w 12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3">
                <a:moveTo>
                  <a:pt x="3" y="8"/>
                </a:move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7" y="12"/>
                </a:lnTo>
                <a:lnTo>
                  <a:pt x="7" y="12"/>
                </a:lnTo>
                <a:lnTo>
                  <a:pt x="11" y="10"/>
                </a:lnTo>
                <a:lnTo>
                  <a:pt x="11" y="13"/>
                </a:lnTo>
                <a:lnTo>
                  <a:pt x="11" y="13"/>
                </a:lnTo>
                <a:lnTo>
                  <a:pt x="7" y="13"/>
                </a:lnTo>
                <a:lnTo>
                  <a:pt x="7" y="13"/>
                </a:lnTo>
                <a:lnTo>
                  <a:pt x="4" y="13"/>
                </a:lnTo>
                <a:lnTo>
                  <a:pt x="1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8" y="1"/>
                </a:lnTo>
                <a:lnTo>
                  <a:pt x="11" y="2"/>
                </a:lnTo>
                <a:lnTo>
                  <a:pt x="12" y="6"/>
                </a:lnTo>
                <a:lnTo>
                  <a:pt x="11" y="8"/>
                </a:lnTo>
                <a:lnTo>
                  <a:pt x="3" y="8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8" y="2"/>
                </a:lnTo>
                <a:lnTo>
                  <a:pt x="8" y="2"/>
                </a:lnTo>
                <a:lnTo>
                  <a:pt x="5" y="1"/>
                </a:lnTo>
                <a:lnTo>
                  <a:pt x="5" y="1"/>
                </a:lnTo>
                <a:lnTo>
                  <a:pt x="3" y="2"/>
                </a:lnTo>
                <a:lnTo>
                  <a:pt x="3" y="5"/>
                </a:lnTo>
                <a:lnTo>
                  <a:pt x="9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Rectangle 1945"/>
          <p:cNvSpPr>
            <a:spLocks noChangeArrowheads="1"/>
          </p:cNvSpPr>
          <p:nvPr/>
        </p:nvSpPr>
        <p:spPr bwMode="auto">
          <a:xfrm>
            <a:off x="2853975" y="3576121"/>
            <a:ext cx="1260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1946"/>
          <p:cNvSpPr>
            <a:spLocks noEditPoints="1"/>
          </p:cNvSpPr>
          <p:nvPr/>
        </p:nvSpPr>
        <p:spPr bwMode="auto">
          <a:xfrm>
            <a:off x="2860277" y="3583683"/>
            <a:ext cx="13864" cy="16385"/>
          </a:xfrm>
          <a:custGeom>
            <a:avLst/>
            <a:gdLst>
              <a:gd name="T0" fmla="*/ 2 w 11"/>
              <a:gd name="T1" fmla="*/ 8 h 13"/>
              <a:gd name="T2" fmla="*/ 2 w 11"/>
              <a:gd name="T3" fmla="*/ 8 h 13"/>
              <a:gd name="T4" fmla="*/ 3 w 11"/>
              <a:gd name="T5" fmla="*/ 9 h 13"/>
              <a:gd name="T6" fmla="*/ 3 w 11"/>
              <a:gd name="T7" fmla="*/ 10 h 13"/>
              <a:gd name="T8" fmla="*/ 7 w 11"/>
              <a:gd name="T9" fmla="*/ 12 h 13"/>
              <a:gd name="T10" fmla="*/ 7 w 11"/>
              <a:gd name="T11" fmla="*/ 12 h 13"/>
              <a:gd name="T12" fmla="*/ 10 w 11"/>
              <a:gd name="T13" fmla="*/ 10 h 13"/>
              <a:gd name="T14" fmla="*/ 11 w 11"/>
              <a:gd name="T15" fmla="*/ 13 h 13"/>
              <a:gd name="T16" fmla="*/ 11 w 11"/>
              <a:gd name="T17" fmla="*/ 13 h 13"/>
              <a:gd name="T18" fmla="*/ 6 w 11"/>
              <a:gd name="T19" fmla="*/ 13 h 13"/>
              <a:gd name="T20" fmla="*/ 6 w 11"/>
              <a:gd name="T21" fmla="*/ 13 h 13"/>
              <a:gd name="T22" fmla="*/ 3 w 11"/>
              <a:gd name="T23" fmla="*/ 13 h 13"/>
              <a:gd name="T24" fmla="*/ 2 w 11"/>
              <a:gd name="T25" fmla="*/ 12 h 13"/>
              <a:gd name="T26" fmla="*/ 0 w 11"/>
              <a:gd name="T27" fmla="*/ 9 h 13"/>
              <a:gd name="T28" fmla="*/ 0 w 11"/>
              <a:gd name="T29" fmla="*/ 6 h 13"/>
              <a:gd name="T30" fmla="*/ 0 w 11"/>
              <a:gd name="T31" fmla="*/ 6 h 13"/>
              <a:gd name="T32" fmla="*/ 0 w 11"/>
              <a:gd name="T33" fmla="*/ 4 h 13"/>
              <a:gd name="T34" fmla="*/ 2 w 11"/>
              <a:gd name="T35" fmla="*/ 2 h 13"/>
              <a:gd name="T36" fmla="*/ 3 w 11"/>
              <a:gd name="T37" fmla="*/ 1 h 13"/>
              <a:gd name="T38" fmla="*/ 6 w 11"/>
              <a:gd name="T39" fmla="*/ 0 h 13"/>
              <a:gd name="T40" fmla="*/ 6 w 11"/>
              <a:gd name="T41" fmla="*/ 0 h 13"/>
              <a:gd name="T42" fmla="*/ 8 w 11"/>
              <a:gd name="T43" fmla="*/ 1 h 13"/>
              <a:gd name="T44" fmla="*/ 10 w 11"/>
              <a:gd name="T45" fmla="*/ 2 h 13"/>
              <a:gd name="T46" fmla="*/ 11 w 11"/>
              <a:gd name="T47" fmla="*/ 6 h 13"/>
              <a:gd name="T48" fmla="*/ 11 w 11"/>
              <a:gd name="T49" fmla="*/ 8 h 13"/>
              <a:gd name="T50" fmla="*/ 2 w 11"/>
              <a:gd name="T51" fmla="*/ 8 h 13"/>
              <a:gd name="T52" fmla="*/ 8 w 11"/>
              <a:gd name="T53" fmla="*/ 5 h 13"/>
              <a:gd name="T54" fmla="*/ 8 w 11"/>
              <a:gd name="T55" fmla="*/ 5 h 13"/>
              <a:gd name="T56" fmla="*/ 8 w 11"/>
              <a:gd name="T57" fmla="*/ 2 h 13"/>
              <a:gd name="T58" fmla="*/ 7 w 11"/>
              <a:gd name="T59" fmla="*/ 2 h 13"/>
              <a:gd name="T60" fmla="*/ 6 w 11"/>
              <a:gd name="T61" fmla="*/ 1 h 13"/>
              <a:gd name="T62" fmla="*/ 6 w 11"/>
              <a:gd name="T63" fmla="*/ 1 h 13"/>
              <a:gd name="T64" fmla="*/ 3 w 11"/>
              <a:gd name="T65" fmla="*/ 2 h 13"/>
              <a:gd name="T66" fmla="*/ 2 w 11"/>
              <a:gd name="T67" fmla="*/ 5 h 13"/>
              <a:gd name="T68" fmla="*/ 8 w 11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3">
                <a:moveTo>
                  <a:pt x="2" y="8"/>
                </a:moveTo>
                <a:lnTo>
                  <a:pt x="2" y="8"/>
                </a:lnTo>
                <a:lnTo>
                  <a:pt x="3" y="9"/>
                </a:lnTo>
                <a:lnTo>
                  <a:pt x="3" y="10"/>
                </a:lnTo>
                <a:lnTo>
                  <a:pt x="7" y="12"/>
                </a:lnTo>
                <a:lnTo>
                  <a:pt x="7" y="12"/>
                </a:lnTo>
                <a:lnTo>
                  <a:pt x="10" y="10"/>
                </a:lnTo>
                <a:lnTo>
                  <a:pt x="11" y="13"/>
                </a:lnTo>
                <a:lnTo>
                  <a:pt x="11" y="13"/>
                </a:lnTo>
                <a:lnTo>
                  <a:pt x="6" y="13"/>
                </a:lnTo>
                <a:lnTo>
                  <a:pt x="6" y="13"/>
                </a:lnTo>
                <a:lnTo>
                  <a:pt x="3" y="13"/>
                </a:lnTo>
                <a:lnTo>
                  <a:pt x="2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6" y="0"/>
                </a:lnTo>
                <a:lnTo>
                  <a:pt x="6" y="0"/>
                </a:lnTo>
                <a:lnTo>
                  <a:pt x="8" y="1"/>
                </a:lnTo>
                <a:lnTo>
                  <a:pt x="10" y="2"/>
                </a:lnTo>
                <a:lnTo>
                  <a:pt x="11" y="6"/>
                </a:lnTo>
                <a:lnTo>
                  <a:pt x="11" y="8"/>
                </a:lnTo>
                <a:lnTo>
                  <a:pt x="2" y="8"/>
                </a:lnTo>
                <a:close/>
                <a:moveTo>
                  <a:pt x="8" y="5"/>
                </a:moveTo>
                <a:lnTo>
                  <a:pt x="8" y="5"/>
                </a:lnTo>
                <a:lnTo>
                  <a:pt x="8" y="2"/>
                </a:lnTo>
                <a:lnTo>
                  <a:pt x="7" y="2"/>
                </a:lnTo>
                <a:lnTo>
                  <a:pt x="6" y="1"/>
                </a:lnTo>
                <a:lnTo>
                  <a:pt x="6" y="1"/>
                </a:lnTo>
                <a:lnTo>
                  <a:pt x="3" y="2"/>
                </a:lnTo>
                <a:lnTo>
                  <a:pt x="2" y="5"/>
                </a:lnTo>
                <a:lnTo>
                  <a:pt x="8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Freeform 1947"/>
          <p:cNvSpPr/>
          <p:nvPr/>
        </p:nvSpPr>
        <p:spPr bwMode="auto">
          <a:xfrm>
            <a:off x="2877922" y="3583683"/>
            <a:ext cx="23948" cy="16385"/>
          </a:xfrm>
          <a:custGeom>
            <a:avLst/>
            <a:gdLst>
              <a:gd name="T0" fmla="*/ 0 w 19"/>
              <a:gd name="T1" fmla="*/ 4 h 13"/>
              <a:gd name="T2" fmla="*/ 0 w 19"/>
              <a:gd name="T3" fmla="*/ 4 h 13"/>
              <a:gd name="T4" fmla="*/ 0 w 19"/>
              <a:gd name="T5" fmla="*/ 0 h 13"/>
              <a:gd name="T6" fmla="*/ 2 w 19"/>
              <a:gd name="T7" fmla="*/ 0 h 13"/>
              <a:gd name="T8" fmla="*/ 2 w 19"/>
              <a:gd name="T9" fmla="*/ 2 h 13"/>
              <a:gd name="T10" fmla="*/ 2 w 19"/>
              <a:gd name="T11" fmla="*/ 2 h 13"/>
              <a:gd name="T12" fmla="*/ 2 w 19"/>
              <a:gd name="T13" fmla="*/ 2 h 13"/>
              <a:gd name="T14" fmla="*/ 4 w 19"/>
              <a:gd name="T15" fmla="*/ 1 h 13"/>
              <a:gd name="T16" fmla="*/ 6 w 19"/>
              <a:gd name="T17" fmla="*/ 0 h 13"/>
              <a:gd name="T18" fmla="*/ 6 w 19"/>
              <a:gd name="T19" fmla="*/ 0 h 13"/>
              <a:gd name="T20" fmla="*/ 9 w 19"/>
              <a:gd name="T21" fmla="*/ 1 h 13"/>
              <a:gd name="T22" fmla="*/ 10 w 19"/>
              <a:gd name="T23" fmla="*/ 2 h 13"/>
              <a:gd name="T24" fmla="*/ 10 w 19"/>
              <a:gd name="T25" fmla="*/ 2 h 13"/>
              <a:gd name="T26" fmla="*/ 10 w 19"/>
              <a:gd name="T27" fmla="*/ 2 h 13"/>
              <a:gd name="T28" fmla="*/ 12 w 19"/>
              <a:gd name="T29" fmla="*/ 1 h 13"/>
              <a:gd name="T30" fmla="*/ 12 w 19"/>
              <a:gd name="T31" fmla="*/ 1 h 13"/>
              <a:gd name="T32" fmla="*/ 15 w 19"/>
              <a:gd name="T33" fmla="*/ 0 h 13"/>
              <a:gd name="T34" fmla="*/ 15 w 19"/>
              <a:gd name="T35" fmla="*/ 0 h 13"/>
              <a:gd name="T36" fmla="*/ 17 w 19"/>
              <a:gd name="T37" fmla="*/ 1 h 13"/>
              <a:gd name="T38" fmla="*/ 19 w 19"/>
              <a:gd name="T39" fmla="*/ 2 h 13"/>
              <a:gd name="T40" fmla="*/ 19 w 19"/>
              <a:gd name="T41" fmla="*/ 5 h 13"/>
              <a:gd name="T42" fmla="*/ 19 w 19"/>
              <a:gd name="T43" fmla="*/ 13 h 13"/>
              <a:gd name="T44" fmla="*/ 16 w 19"/>
              <a:gd name="T45" fmla="*/ 13 h 13"/>
              <a:gd name="T46" fmla="*/ 16 w 19"/>
              <a:gd name="T47" fmla="*/ 6 h 13"/>
              <a:gd name="T48" fmla="*/ 16 w 19"/>
              <a:gd name="T49" fmla="*/ 6 h 13"/>
              <a:gd name="T50" fmla="*/ 16 w 19"/>
              <a:gd name="T51" fmla="*/ 2 h 13"/>
              <a:gd name="T52" fmla="*/ 13 w 19"/>
              <a:gd name="T53" fmla="*/ 2 h 13"/>
              <a:gd name="T54" fmla="*/ 13 w 19"/>
              <a:gd name="T55" fmla="*/ 2 h 13"/>
              <a:gd name="T56" fmla="*/ 12 w 19"/>
              <a:gd name="T57" fmla="*/ 2 h 13"/>
              <a:gd name="T58" fmla="*/ 10 w 19"/>
              <a:gd name="T59" fmla="*/ 4 h 13"/>
              <a:gd name="T60" fmla="*/ 10 w 19"/>
              <a:gd name="T61" fmla="*/ 5 h 13"/>
              <a:gd name="T62" fmla="*/ 10 w 19"/>
              <a:gd name="T63" fmla="*/ 13 h 13"/>
              <a:gd name="T64" fmla="*/ 8 w 19"/>
              <a:gd name="T65" fmla="*/ 13 h 13"/>
              <a:gd name="T66" fmla="*/ 8 w 19"/>
              <a:gd name="T67" fmla="*/ 5 h 13"/>
              <a:gd name="T68" fmla="*/ 8 w 19"/>
              <a:gd name="T69" fmla="*/ 5 h 13"/>
              <a:gd name="T70" fmla="*/ 8 w 19"/>
              <a:gd name="T71" fmla="*/ 2 h 13"/>
              <a:gd name="T72" fmla="*/ 5 w 19"/>
              <a:gd name="T73" fmla="*/ 2 h 13"/>
              <a:gd name="T74" fmla="*/ 5 w 19"/>
              <a:gd name="T75" fmla="*/ 2 h 13"/>
              <a:gd name="T76" fmla="*/ 4 w 19"/>
              <a:gd name="T77" fmla="*/ 2 h 13"/>
              <a:gd name="T78" fmla="*/ 2 w 19"/>
              <a:gd name="T79" fmla="*/ 4 h 13"/>
              <a:gd name="T80" fmla="*/ 2 w 19"/>
              <a:gd name="T81" fmla="*/ 5 h 13"/>
              <a:gd name="T82" fmla="*/ 2 w 19"/>
              <a:gd name="T83" fmla="*/ 13 h 13"/>
              <a:gd name="T84" fmla="*/ 0 w 19"/>
              <a:gd name="T85" fmla="*/ 13 h 13"/>
              <a:gd name="T86" fmla="*/ 0 w 19"/>
              <a:gd name="T8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9" y="1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2" y="1"/>
                </a:lnTo>
                <a:lnTo>
                  <a:pt x="12" y="1"/>
                </a:lnTo>
                <a:lnTo>
                  <a:pt x="15" y="0"/>
                </a:lnTo>
                <a:lnTo>
                  <a:pt x="15" y="0"/>
                </a:lnTo>
                <a:lnTo>
                  <a:pt x="17" y="1"/>
                </a:lnTo>
                <a:lnTo>
                  <a:pt x="19" y="2"/>
                </a:lnTo>
                <a:lnTo>
                  <a:pt x="19" y="5"/>
                </a:lnTo>
                <a:lnTo>
                  <a:pt x="19" y="13"/>
                </a:lnTo>
                <a:lnTo>
                  <a:pt x="16" y="13"/>
                </a:lnTo>
                <a:lnTo>
                  <a:pt x="16" y="6"/>
                </a:lnTo>
                <a:lnTo>
                  <a:pt x="16" y="6"/>
                </a:lnTo>
                <a:lnTo>
                  <a:pt x="16" y="2"/>
                </a:lnTo>
                <a:lnTo>
                  <a:pt x="13" y="2"/>
                </a:lnTo>
                <a:lnTo>
                  <a:pt x="13" y="2"/>
                </a:lnTo>
                <a:lnTo>
                  <a:pt x="12" y="2"/>
                </a:lnTo>
                <a:lnTo>
                  <a:pt x="10" y="4"/>
                </a:lnTo>
                <a:lnTo>
                  <a:pt x="10" y="5"/>
                </a:lnTo>
                <a:lnTo>
                  <a:pt x="10" y="13"/>
                </a:lnTo>
                <a:lnTo>
                  <a:pt x="8" y="13"/>
                </a:lnTo>
                <a:lnTo>
                  <a:pt x="8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2" y="5"/>
                </a:lnTo>
                <a:lnTo>
                  <a:pt x="2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Freeform 1948"/>
          <p:cNvSpPr>
            <a:spLocks noEditPoints="1"/>
          </p:cNvSpPr>
          <p:nvPr/>
        </p:nvSpPr>
        <p:spPr bwMode="auto">
          <a:xfrm>
            <a:off x="2904391" y="3583683"/>
            <a:ext cx="15125" cy="16385"/>
          </a:xfrm>
          <a:custGeom>
            <a:avLst/>
            <a:gdLst>
              <a:gd name="T0" fmla="*/ 3 w 12"/>
              <a:gd name="T1" fmla="*/ 8 h 13"/>
              <a:gd name="T2" fmla="*/ 3 w 12"/>
              <a:gd name="T3" fmla="*/ 8 h 13"/>
              <a:gd name="T4" fmla="*/ 3 w 12"/>
              <a:gd name="T5" fmla="*/ 9 h 13"/>
              <a:gd name="T6" fmla="*/ 4 w 12"/>
              <a:gd name="T7" fmla="*/ 10 h 13"/>
              <a:gd name="T8" fmla="*/ 7 w 12"/>
              <a:gd name="T9" fmla="*/ 12 h 13"/>
              <a:gd name="T10" fmla="*/ 7 w 12"/>
              <a:gd name="T11" fmla="*/ 12 h 13"/>
              <a:gd name="T12" fmla="*/ 11 w 12"/>
              <a:gd name="T13" fmla="*/ 10 h 13"/>
              <a:gd name="T14" fmla="*/ 11 w 12"/>
              <a:gd name="T15" fmla="*/ 13 h 13"/>
              <a:gd name="T16" fmla="*/ 11 w 12"/>
              <a:gd name="T17" fmla="*/ 13 h 13"/>
              <a:gd name="T18" fmla="*/ 7 w 12"/>
              <a:gd name="T19" fmla="*/ 13 h 13"/>
              <a:gd name="T20" fmla="*/ 7 w 12"/>
              <a:gd name="T21" fmla="*/ 13 h 13"/>
              <a:gd name="T22" fmla="*/ 4 w 12"/>
              <a:gd name="T23" fmla="*/ 13 h 13"/>
              <a:gd name="T24" fmla="*/ 2 w 12"/>
              <a:gd name="T25" fmla="*/ 12 h 13"/>
              <a:gd name="T26" fmla="*/ 0 w 12"/>
              <a:gd name="T27" fmla="*/ 9 h 13"/>
              <a:gd name="T28" fmla="*/ 0 w 12"/>
              <a:gd name="T29" fmla="*/ 6 h 13"/>
              <a:gd name="T30" fmla="*/ 0 w 12"/>
              <a:gd name="T31" fmla="*/ 6 h 13"/>
              <a:gd name="T32" fmla="*/ 0 w 12"/>
              <a:gd name="T33" fmla="*/ 4 h 13"/>
              <a:gd name="T34" fmla="*/ 2 w 12"/>
              <a:gd name="T35" fmla="*/ 2 h 13"/>
              <a:gd name="T36" fmla="*/ 4 w 12"/>
              <a:gd name="T37" fmla="*/ 1 h 13"/>
              <a:gd name="T38" fmla="*/ 7 w 12"/>
              <a:gd name="T39" fmla="*/ 0 h 13"/>
              <a:gd name="T40" fmla="*/ 7 w 12"/>
              <a:gd name="T41" fmla="*/ 0 h 13"/>
              <a:gd name="T42" fmla="*/ 8 w 12"/>
              <a:gd name="T43" fmla="*/ 1 h 13"/>
              <a:gd name="T44" fmla="*/ 11 w 12"/>
              <a:gd name="T45" fmla="*/ 2 h 13"/>
              <a:gd name="T46" fmla="*/ 12 w 12"/>
              <a:gd name="T47" fmla="*/ 6 h 13"/>
              <a:gd name="T48" fmla="*/ 11 w 12"/>
              <a:gd name="T49" fmla="*/ 8 h 13"/>
              <a:gd name="T50" fmla="*/ 3 w 12"/>
              <a:gd name="T51" fmla="*/ 8 h 13"/>
              <a:gd name="T52" fmla="*/ 10 w 12"/>
              <a:gd name="T53" fmla="*/ 5 h 13"/>
              <a:gd name="T54" fmla="*/ 10 w 12"/>
              <a:gd name="T55" fmla="*/ 5 h 13"/>
              <a:gd name="T56" fmla="*/ 8 w 12"/>
              <a:gd name="T57" fmla="*/ 2 h 13"/>
              <a:gd name="T58" fmla="*/ 8 w 12"/>
              <a:gd name="T59" fmla="*/ 2 h 13"/>
              <a:gd name="T60" fmla="*/ 6 w 12"/>
              <a:gd name="T61" fmla="*/ 1 h 13"/>
              <a:gd name="T62" fmla="*/ 6 w 12"/>
              <a:gd name="T63" fmla="*/ 1 h 13"/>
              <a:gd name="T64" fmla="*/ 3 w 12"/>
              <a:gd name="T65" fmla="*/ 2 h 13"/>
              <a:gd name="T66" fmla="*/ 3 w 12"/>
              <a:gd name="T67" fmla="*/ 5 h 13"/>
              <a:gd name="T68" fmla="*/ 10 w 12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3">
                <a:moveTo>
                  <a:pt x="3" y="8"/>
                </a:move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7" y="12"/>
                </a:lnTo>
                <a:lnTo>
                  <a:pt x="7" y="12"/>
                </a:lnTo>
                <a:lnTo>
                  <a:pt x="11" y="10"/>
                </a:lnTo>
                <a:lnTo>
                  <a:pt x="11" y="13"/>
                </a:lnTo>
                <a:lnTo>
                  <a:pt x="11" y="13"/>
                </a:lnTo>
                <a:lnTo>
                  <a:pt x="7" y="13"/>
                </a:lnTo>
                <a:lnTo>
                  <a:pt x="7" y="13"/>
                </a:lnTo>
                <a:lnTo>
                  <a:pt x="4" y="13"/>
                </a:lnTo>
                <a:lnTo>
                  <a:pt x="2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8" y="1"/>
                </a:lnTo>
                <a:lnTo>
                  <a:pt x="11" y="2"/>
                </a:lnTo>
                <a:lnTo>
                  <a:pt x="12" y="6"/>
                </a:lnTo>
                <a:lnTo>
                  <a:pt x="11" y="8"/>
                </a:lnTo>
                <a:lnTo>
                  <a:pt x="3" y="8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8" y="2"/>
                </a:lnTo>
                <a:lnTo>
                  <a:pt x="8" y="2"/>
                </a:lnTo>
                <a:lnTo>
                  <a:pt x="6" y="1"/>
                </a:lnTo>
                <a:lnTo>
                  <a:pt x="6" y="1"/>
                </a:lnTo>
                <a:lnTo>
                  <a:pt x="3" y="2"/>
                </a:lnTo>
                <a:lnTo>
                  <a:pt x="3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Freeform 1949"/>
          <p:cNvSpPr/>
          <p:nvPr/>
        </p:nvSpPr>
        <p:spPr bwMode="auto">
          <a:xfrm>
            <a:off x="2923297" y="3583683"/>
            <a:ext cx="13864" cy="16385"/>
          </a:xfrm>
          <a:custGeom>
            <a:avLst/>
            <a:gdLst>
              <a:gd name="T0" fmla="*/ 0 w 11"/>
              <a:gd name="T1" fmla="*/ 4 h 13"/>
              <a:gd name="T2" fmla="*/ 0 w 11"/>
              <a:gd name="T3" fmla="*/ 4 h 13"/>
              <a:gd name="T4" fmla="*/ 0 w 11"/>
              <a:gd name="T5" fmla="*/ 0 h 13"/>
              <a:gd name="T6" fmla="*/ 1 w 11"/>
              <a:gd name="T7" fmla="*/ 0 h 13"/>
              <a:gd name="T8" fmla="*/ 1 w 11"/>
              <a:gd name="T9" fmla="*/ 2 h 13"/>
              <a:gd name="T10" fmla="*/ 1 w 11"/>
              <a:gd name="T11" fmla="*/ 2 h 13"/>
              <a:gd name="T12" fmla="*/ 1 w 11"/>
              <a:gd name="T13" fmla="*/ 2 h 13"/>
              <a:gd name="T14" fmla="*/ 3 w 11"/>
              <a:gd name="T15" fmla="*/ 1 h 13"/>
              <a:gd name="T16" fmla="*/ 6 w 11"/>
              <a:gd name="T17" fmla="*/ 0 h 13"/>
              <a:gd name="T18" fmla="*/ 6 w 11"/>
              <a:gd name="T19" fmla="*/ 0 h 13"/>
              <a:gd name="T20" fmla="*/ 10 w 11"/>
              <a:gd name="T21" fmla="*/ 1 h 13"/>
              <a:gd name="T22" fmla="*/ 10 w 11"/>
              <a:gd name="T23" fmla="*/ 2 h 13"/>
              <a:gd name="T24" fmla="*/ 11 w 11"/>
              <a:gd name="T25" fmla="*/ 5 h 13"/>
              <a:gd name="T26" fmla="*/ 11 w 11"/>
              <a:gd name="T27" fmla="*/ 13 h 13"/>
              <a:gd name="T28" fmla="*/ 8 w 11"/>
              <a:gd name="T29" fmla="*/ 13 h 13"/>
              <a:gd name="T30" fmla="*/ 8 w 11"/>
              <a:gd name="T31" fmla="*/ 5 h 13"/>
              <a:gd name="T32" fmla="*/ 8 w 11"/>
              <a:gd name="T33" fmla="*/ 5 h 13"/>
              <a:gd name="T34" fmla="*/ 8 w 11"/>
              <a:gd name="T35" fmla="*/ 2 h 13"/>
              <a:gd name="T36" fmla="*/ 6 w 11"/>
              <a:gd name="T37" fmla="*/ 2 h 13"/>
              <a:gd name="T38" fmla="*/ 6 w 11"/>
              <a:gd name="T39" fmla="*/ 2 h 13"/>
              <a:gd name="T40" fmla="*/ 3 w 11"/>
              <a:gd name="T41" fmla="*/ 2 h 13"/>
              <a:gd name="T42" fmla="*/ 3 w 11"/>
              <a:gd name="T43" fmla="*/ 4 h 13"/>
              <a:gd name="T44" fmla="*/ 1 w 11"/>
              <a:gd name="T45" fmla="*/ 5 h 13"/>
              <a:gd name="T46" fmla="*/ 1 w 11"/>
              <a:gd name="T47" fmla="*/ 13 h 13"/>
              <a:gd name="T48" fmla="*/ 0 w 11"/>
              <a:gd name="T49" fmla="*/ 13 h 13"/>
              <a:gd name="T50" fmla="*/ 0 w 11"/>
              <a:gd name="T5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1"/>
                </a:lnTo>
                <a:lnTo>
                  <a:pt x="6" y="0"/>
                </a:lnTo>
                <a:lnTo>
                  <a:pt x="6" y="0"/>
                </a:lnTo>
                <a:lnTo>
                  <a:pt x="10" y="1"/>
                </a:lnTo>
                <a:lnTo>
                  <a:pt x="10" y="2"/>
                </a:lnTo>
                <a:lnTo>
                  <a:pt x="11" y="5"/>
                </a:lnTo>
                <a:lnTo>
                  <a:pt x="11" y="13"/>
                </a:lnTo>
                <a:lnTo>
                  <a:pt x="8" y="13"/>
                </a:lnTo>
                <a:lnTo>
                  <a:pt x="8" y="5"/>
                </a:lnTo>
                <a:lnTo>
                  <a:pt x="8" y="5"/>
                </a:lnTo>
                <a:lnTo>
                  <a:pt x="8" y="2"/>
                </a:lnTo>
                <a:lnTo>
                  <a:pt x="6" y="2"/>
                </a:lnTo>
                <a:lnTo>
                  <a:pt x="6" y="2"/>
                </a:lnTo>
                <a:lnTo>
                  <a:pt x="3" y="2"/>
                </a:lnTo>
                <a:lnTo>
                  <a:pt x="3" y="4"/>
                </a:lnTo>
                <a:lnTo>
                  <a:pt x="1" y="5"/>
                </a:lnTo>
                <a:lnTo>
                  <a:pt x="1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Freeform 1950"/>
          <p:cNvSpPr/>
          <p:nvPr/>
        </p:nvSpPr>
        <p:spPr bwMode="auto">
          <a:xfrm>
            <a:off x="2940942" y="3579902"/>
            <a:ext cx="7562" cy="20166"/>
          </a:xfrm>
          <a:custGeom>
            <a:avLst/>
            <a:gdLst>
              <a:gd name="T0" fmla="*/ 4 w 6"/>
              <a:gd name="T1" fmla="*/ 0 h 16"/>
              <a:gd name="T2" fmla="*/ 4 w 6"/>
              <a:gd name="T3" fmla="*/ 3 h 16"/>
              <a:gd name="T4" fmla="*/ 6 w 6"/>
              <a:gd name="T5" fmla="*/ 3 h 16"/>
              <a:gd name="T6" fmla="*/ 6 w 6"/>
              <a:gd name="T7" fmla="*/ 5 h 16"/>
              <a:gd name="T8" fmla="*/ 4 w 6"/>
              <a:gd name="T9" fmla="*/ 5 h 16"/>
              <a:gd name="T10" fmla="*/ 4 w 6"/>
              <a:gd name="T11" fmla="*/ 12 h 16"/>
              <a:gd name="T12" fmla="*/ 4 w 6"/>
              <a:gd name="T13" fmla="*/ 12 h 16"/>
              <a:gd name="T14" fmla="*/ 4 w 6"/>
              <a:gd name="T15" fmla="*/ 13 h 16"/>
              <a:gd name="T16" fmla="*/ 5 w 6"/>
              <a:gd name="T17" fmla="*/ 15 h 16"/>
              <a:gd name="T18" fmla="*/ 5 w 6"/>
              <a:gd name="T19" fmla="*/ 15 h 16"/>
              <a:gd name="T20" fmla="*/ 6 w 6"/>
              <a:gd name="T21" fmla="*/ 15 h 16"/>
              <a:gd name="T22" fmla="*/ 6 w 6"/>
              <a:gd name="T23" fmla="*/ 16 h 16"/>
              <a:gd name="T24" fmla="*/ 6 w 6"/>
              <a:gd name="T25" fmla="*/ 16 h 16"/>
              <a:gd name="T26" fmla="*/ 5 w 6"/>
              <a:gd name="T27" fmla="*/ 16 h 16"/>
              <a:gd name="T28" fmla="*/ 5 w 6"/>
              <a:gd name="T29" fmla="*/ 16 h 16"/>
              <a:gd name="T30" fmla="*/ 2 w 6"/>
              <a:gd name="T31" fmla="*/ 15 h 16"/>
              <a:gd name="T32" fmla="*/ 2 w 6"/>
              <a:gd name="T33" fmla="*/ 15 h 16"/>
              <a:gd name="T34" fmla="*/ 1 w 6"/>
              <a:gd name="T35" fmla="*/ 12 h 16"/>
              <a:gd name="T36" fmla="*/ 1 w 6"/>
              <a:gd name="T37" fmla="*/ 5 h 16"/>
              <a:gd name="T38" fmla="*/ 0 w 6"/>
              <a:gd name="T39" fmla="*/ 5 h 16"/>
              <a:gd name="T40" fmla="*/ 0 w 6"/>
              <a:gd name="T41" fmla="*/ 3 h 16"/>
              <a:gd name="T42" fmla="*/ 1 w 6"/>
              <a:gd name="T43" fmla="*/ 3 h 16"/>
              <a:gd name="T44" fmla="*/ 1 w 6"/>
              <a:gd name="T45" fmla="*/ 0 h 16"/>
              <a:gd name="T46" fmla="*/ 4 w 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" h="16">
                <a:moveTo>
                  <a:pt x="4" y="0"/>
                </a:moveTo>
                <a:lnTo>
                  <a:pt x="4" y="3"/>
                </a:lnTo>
                <a:lnTo>
                  <a:pt x="6" y="3"/>
                </a:lnTo>
                <a:lnTo>
                  <a:pt x="6" y="5"/>
                </a:lnTo>
                <a:lnTo>
                  <a:pt x="4" y="5"/>
                </a:lnTo>
                <a:lnTo>
                  <a:pt x="4" y="12"/>
                </a:lnTo>
                <a:lnTo>
                  <a:pt x="4" y="12"/>
                </a:lnTo>
                <a:lnTo>
                  <a:pt x="4" y="13"/>
                </a:lnTo>
                <a:lnTo>
                  <a:pt x="5" y="15"/>
                </a:lnTo>
                <a:lnTo>
                  <a:pt x="5" y="15"/>
                </a:lnTo>
                <a:lnTo>
                  <a:pt x="6" y="15"/>
                </a:lnTo>
                <a:lnTo>
                  <a:pt x="6" y="16"/>
                </a:lnTo>
                <a:lnTo>
                  <a:pt x="6" y="16"/>
                </a:lnTo>
                <a:lnTo>
                  <a:pt x="5" y="16"/>
                </a:lnTo>
                <a:lnTo>
                  <a:pt x="5" y="16"/>
                </a:lnTo>
                <a:lnTo>
                  <a:pt x="2" y="15"/>
                </a:lnTo>
                <a:lnTo>
                  <a:pt x="2" y="15"/>
                </a:lnTo>
                <a:lnTo>
                  <a:pt x="1" y="12"/>
                </a:lnTo>
                <a:lnTo>
                  <a:pt x="1" y="5"/>
                </a:lnTo>
                <a:lnTo>
                  <a:pt x="0" y="5"/>
                </a:lnTo>
                <a:lnTo>
                  <a:pt x="0" y="3"/>
                </a:lnTo>
                <a:lnTo>
                  <a:pt x="1" y="3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Freeform 1951"/>
          <p:cNvSpPr/>
          <p:nvPr/>
        </p:nvSpPr>
        <p:spPr bwMode="auto">
          <a:xfrm>
            <a:off x="2952286" y="3583683"/>
            <a:ext cx="13864" cy="16385"/>
          </a:xfrm>
          <a:custGeom>
            <a:avLst/>
            <a:gdLst>
              <a:gd name="T0" fmla="*/ 11 w 11"/>
              <a:gd name="T1" fmla="*/ 9 h 13"/>
              <a:gd name="T2" fmla="*/ 11 w 11"/>
              <a:gd name="T3" fmla="*/ 9 h 13"/>
              <a:gd name="T4" fmla="*/ 11 w 11"/>
              <a:gd name="T5" fmla="*/ 13 h 13"/>
              <a:gd name="T6" fmla="*/ 10 w 11"/>
              <a:gd name="T7" fmla="*/ 13 h 13"/>
              <a:gd name="T8" fmla="*/ 10 w 11"/>
              <a:gd name="T9" fmla="*/ 10 h 13"/>
              <a:gd name="T10" fmla="*/ 10 w 11"/>
              <a:gd name="T11" fmla="*/ 10 h 13"/>
              <a:gd name="T12" fmla="*/ 10 w 11"/>
              <a:gd name="T13" fmla="*/ 10 h 13"/>
              <a:gd name="T14" fmla="*/ 7 w 11"/>
              <a:gd name="T15" fmla="*/ 13 h 13"/>
              <a:gd name="T16" fmla="*/ 4 w 11"/>
              <a:gd name="T17" fmla="*/ 13 h 13"/>
              <a:gd name="T18" fmla="*/ 4 w 11"/>
              <a:gd name="T19" fmla="*/ 13 h 13"/>
              <a:gd name="T20" fmla="*/ 1 w 11"/>
              <a:gd name="T21" fmla="*/ 12 h 13"/>
              <a:gd name="T22" fmla="*/ 0 w 11"/>
              <a:gd name="T23" fmla="*/ 10 h 13"/>
              <a:gd name="T24" fmla="*/ 0 w 11"/>
              <a:gd name="T25" fmla="*/ 8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8 h 13"/>
              <a:gd name="T32" fmla="*/ 3 w 11"/>
              <a:gd name="T33" fmla="*/ 8 h 13"/>
              <a:gd name="T34" fmla="*/ 3 w 11"/>
              <a:gd name="T35" fmla="*/ 10 h 13"/>
              <a:gd name="T36" fmla="*/ 5 w 11"/>
              <a:gd name="T37" fmla="*/ 12 h 13"/>
              <a:gd name="T38" fmla="*/ 5 w 11"/>
              <a:gd name="T39" fmla="*/ 12 h 13"/>
              <a:gd name="T40" fmla="*/ 7 w 11"/>
              <a:gd name="T41" fmla="*/ 10 h 13"/>
              <a:gd name="T42" fmla="*/ 8 w 11"/>
              <a:gd name="T43" fmla="*/ 9 h 13"/>
              <a:gd name="T44" fmla="*/ 8 w 11"/>
              <a:gd name="T45" fmla="*/ 8 h 13"/>
              <a:gd name="T46" fmla="*/ 8 w 11"/>
              <a:gd name="T47" fmla="*/ 0 h 13"/>
              <a:gd name="T48" fmla="*/ 11 w 11"/>
              <a:gd name="T49" fmla="*/ 0 h 13"/>
              <a:gd name="T50" fmla="*/ 11 w 11"/>
              <a:gd name="T5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9"/>
                </a:moveTo>
                <a:lnTo>
                  <a:pt x="11" y="9"/>
                </a:lnTo>
                <a:lnTo>
                  <a:pt x="11" y="13"/>
                </a:lnTo>
                <a:lnTo>
                  <a:pt x="10" y="13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7" y="13"/>
                </a:lnTo>
                <a:lnTo>
                  <a:pt x="4" y="13"/>
                </a:lnTo>
                <a:lnTo>
                  <a:pt x="4" y="13"/>
                </a:lnTo>
                <a:lnTo>
                  <a:pt x="1" y="12"/>
                </a:lnTo>
                <a:lnTo>
                  <a:pt x="0" y="10"/>
                </a:lnTo>
                <a:lnTo>
                  <a:pt x="0" y="8"/>
                </a:lnTo>
                <a:lnTo>
                  <a:pt x="0" y="0"/>
                </a:lnTo>
                <a:lnTo>
                  <a:pt x="3" y="0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5" y="12"/>
                </a:lnTo>
                <a:lnTo>
                  <a:pt x="5" y="12"/>
                </a:lnTo>
                <a:lnTo>
                  <a:pt x="7" y="10"/>
                </a:lnTo>
                <a:lnTo>
                  <a:pt x="8" y="9"/>
                </a:lnTo>
                <a:lnTo>
                  <a:pt x="8" y="8"/>
                </a:lnTo>
                <a:lnTo>
                  <a:pt x="8" y="0"/>
                </a:lnTo>
                <a:lnTo>
                  <a:pt x="11" y="0"/>
                </a:ln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Freeform 1952"/>
          <p:cNvSpPr/>
          <p:nvPr/>
        </p:nvSpPr>
        <p:spPr bwMode="auto">
          <a:xfrm>
            <a:off x="2971192" y="3583683"/>
            <a:ext cx="23948" cy="16385"/>
          </a:xfrm>
          <a:custGeom>
            <a:avLst/>
            <a:gdLst>
              <a:gd name="T0" fmla="*/ 0 w 19"/>
              <a:gd name="T1" fmla="*/ 4 h 13"/>
              <a:gd name="T2" fmla="*/ 0 w 19"/>
              <a:gd name="T3" fmla="*/ 4 h 13"/>
              <a:gd name="T4" fmla="*/ 0 w 19"/>
              <a:gd name="T5" fmla="*/ 0 h 13"/>
              <a:gd name="T6" fmla="*/ 1 w 19"/>
              <a:gd name="T7" fmla="*/ 0 h 13"/>
              <a:gd name="T8" fmla="*/ 3 w 19"/>
              <a:gd name="T9" fmla="*/ 2 h 13"/>
              <a:gd name="T10" fmla="*/ 3 w 19"/>
              <a:gd name="T11" fmla="*/ 2 h 13"/>
              <a:gd name="T12" fmla="*/ 3 w 19"/>
              <a:gd name="T13" fmla="*/ 2 h 13"/>
              <a:gd name="T14" fmla="*/ 4 w 19"/>
              <a:gd name="T15" fmla="*/ 1 h 13"/>
              <a:gd name="T16" fmla="*/ 7 w 19"/>
              <a:gd name="T17" fmla="*/ 0 h 13"/>
              <a:gd name="T18" fmla="*/ 7 w 19"/>
              <a:gd name="T19" fmla="*/ 0 h 13"/>
              <a:gd name="T20" fmla="*/ 8 w 19"/>
              <a:gd name="T21" fmla="*/ 1 h 13"/>
              <a:gd name="T22" fmla="*/ 9 w 19"/>
              <a:gd name="T23" fmla="*/ 2 h 13"/>
              <a:gd name="T24" fmla="*/ 9 w 19"/>
              <a:gd name="T25" fmla="*/ 2 h 13"/>
              <a:gd name="T26" fmla="*/ 9 w 19"/>
              <a:gd name="T27" fmla="*/ 2 h 13"/>
              <a:gd name="T28" fmla="*/ 11 w 19"/>
              <a:gd name="T29" fmla="*/ 1 h 13"/>
              <a:gd name="T30" fmla="*/ 11 w 19"/>
              <a:gd name="T31" fmla="*/ 1 h 13"/>
              <a:gd name="T32" fmla="*/ 15 w 19"/>
              <a:gd name="T33" fmla="*/ 0 h 13"/>
              <a:gd name="T34" fmla="*/ 15 w 19"/>
              <a:gd name="T35" fmla="*/ 0 h 13"/>
              <a:gd name="T36" fmla="*/ 17 w 19"/>
              <a:gd name="T37" fmla="*/ 1 h 13"/>
              <a:gd name="T38" fmla="*/ 17 w 19"/>
              <a:gd name="T39" fmla="*/ 2 h 13"/>
              <a:gd name="T40" fmla="*/ 19 w 19"/>
              <a:gd name="T41" fmla="*/ 5 h 13"/>
              <a:gd name="T42" fmla="*/ 19 w 19"/>
              <a:gd name="T43" fmla="*/ 13 h 13"/>
              <a:gd name="T44" fmla="*/ 16 w 19"/>
              <a:gd name="T45" fmla="*/ 13 h 13"/>
              <a:gd name="T46" fmla="*/ 16 w 19"/>
              <a:gd name="T47" fmla="*/ 6 h 13"/>
              <a:gd name="T48" fmla="*/ 16 w 19"/>
              <a:gd name="T49" fmla="*/ 6 h 13"/>
              <a:gd name="T50" fmla="*/ 15 w 19"/>
              <a:gd name="T51" fmla="*/ 2 h 13"/>
              <a:gd name="T52" fmla="*/ 13 w 19"/>
              <a:gd name="T53" fmla="*/ 2 h 13"/>
              <a:gd name="T54" fmla="*/ 13 w 19"/>
              <a:gd name="T55" fmla="*/ 2 h 13"/>
              <a:gd name="T56" fmla="*/ 12 w 19"/>
              <a:gd name="T57" fmla="*/ 2 h 13"/>
              <a:gd name="T58" fmla="*/ 11 w 19"/>
              <a:gd name="T59" fmla="*/ 4 h 13"/>
              <a:gd name="T60" fmla="*/ 11 w 19"/>
              <a:gd name="T61" fmla="*/ 5 h 13"/>
              <a:gd name="T62" fmla="*/ 11 w 19"/>
              <a:gd name="T63" fmla="*/ 13 h 13"/>
              <a:gd name="T64" fmla="*/ 8 w 19"/>
              <a:gd name="T65" fmla="*/ 13 h 13"/>
              <a:gd name="T66" fmla="*/ 8 w 19"/>
              <a:gd name="T67" fmla="*/ 5 h 13"/>
              <a:gd name="T68" fmla="*/ 8 w 19"/>
              <a:gd name="T69" fmla="*/ 5 h 13"/>
              <a:gd name="T70" fmla="*/ 8 w 19"/>
              <a:gd name="T71" fmla="*/ 2 h 13"/>
              <a:gd name="T72" fmla="*/ 5 w 19"/>
              <a:gd name="T73" fmla="*/ 2 h 13"/>
              <a:gd name="T74" fmla="*/ 5 w 19"/>
              <a:gd name="T75" fmla="*/ 2 h 13"/>
              <a:gd name="T76" fmla="*/ 4 w 19"/>
              <a:gd name="T77" fmla="*/ 2 h 13"/>
              <a:gd name="T78" fmla="*/ 3 w 19"/>
              <a:gd name="T79" fmla="*/ 4 h 13"/>
              <a:gd name="T80" fmla="*/ 3 w 19"/>
              <a:gd name="T81" fmla="*/ 5 h 13"/>
              <a:gd name="T82" fmla="*/ 3 w 19"/>
              <a:gd name="T83" fmla="*/ 13 h 13"/>
              <a:gd name="T84" fmla="*/ 0 w 19"/>
              <a:gd name="T85" fmla="*/ 13 h 13"/>
              <a:gd name="T86" fmla="*/ 0 w 19"/>
              <a:gd name="T8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8" y="1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1"/>
                </a:lnTo>
                <a:lnTo>
                  <a:pt x="11" y="1"/>
                </a:lnTo>
                <a:lnTo>
                  <a:pt x="15" y="0"/>
                </a:lnTo>
                <a:lnTo>
                  <a:pt x="15" y="0"/>
                </a:lnTo>
                <a:lnTo>
                  <a:pt x="17" y="1"/>
                </a:lnTo>
                <a:lnTo>
                  <a:pt x="17" y="2"/>
                </a:lnTo>
                <a:lnTo>
                  <a:pt x="19" y="5"/>
                </a:lnTo>
                <a:lnTo>
                  <a:pt x="19" y="13"/>
                </a:lnTo>
                <a:lnTo>
                  <a:pt x="16" y="13"/>
                </a:lnTo>
                <a:lnTo>
                  <a:pt x="16" y="6"/>
                </a:lnTo>
                <a:lnTo>
                  <a:pt x="16" y="6"/>
                </a:lnTo>
                <a:lnTo>
                  <a:pt x="15" y="2"/>
                </a:lnTo>
                <a:lnTo>
                  <a:pt x="13" y="2"/>
                </a:lnTo>
                <a:lnTo>
                  <a:pt x="13" y="2"/>
                </a:lnTo>
                <a:lnTo>
                  <a:pt x="12" y="2"/>
                </a:lnTo>
                <a:lnTo>
                  <a:pt x="11" y="4"/>
                </a:lnTo>
                <a:lnTo>
                  <a:pt x="11" y="5"/>
                </a:lnTo>
                <a:lnTo>
                  <a:pt x="11" y="13"/>
                </a:lnTo>
                <a:lnTo>
                  <a:pt x="8" y="13"/>
                </a:lnTo>
                <a:lnTo>
                  <a:pt x="8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3" y="5"/>
                </a:lnTo>
                <a:lnTo>
                  <a:pt x="3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Freeform 1953"/>
          <p:cNvSpPr/>
          <p:nvPr/>
        </p:nvSpPr>
        <p:spPr bwMode="auto">
          <a:xfrm>
            <a:off x="3005222" y="3583683"/>
            <a:ext cx="15125" cy="16385"/>
          </a:xfrm>
          <a:custGeom>
            <a:avLst/>
            <a:gdLst>
              <a:gd name="T0" fmla="*/ 1 w 12"/>
              <a:gd name="T1" fmla="*/ 0 h 13"/>
              <a:gd name="T2" fmla="*/ 4 w 12"/>
              <a:gd name="T3" fmla="*/ 8 h 13"/>
              <a:gd name="T4" fmla="*/ 4 w 12"/>
              <a:gd name="T5" fmla="*/ 8 h 13"/>
              <a:gd name="T6" fmla="*/ 5 w 12"/>
              <a:gd name="T7" fmla="*/ 10 h 13"/>
              <a:gd name="T8" fmla="*/ 5 w 12"/>
              <a:gd name="T9" fmla="*/ 10 h 13"/>
              <a:gd name="T10" fmla="*/ 5 w 12"/>
              <a:gd name="T11" fmla="*/ 10 h 13"/>
              <a:gd name="T12" fmla="*/ 7 w 12"/>
              <a:gd name="T13" fmla="*/ 8 h 13"/>
              <a:gd name="T14" fmla="*/ 9 w 12"/>
              <a:gd name="T15" fmla="*/ 0 h 13"/>
              <a:gd name="T16" fmla="*/ 12 w 12"/>
              <a:gd name="T17" fmla="*/ 0 h 13"/>
              <a:gd name="T18" fmla="*/ 7 w 12"/>
              <a:gd name="T19" fmla="*/ 13 h 13"/>
              <a:gd name="T20" fmla="*/ 4 w 12"/>
              <a:gd name="T21" fmla="*/ 13 h 13"/>
              <a:gd name="T22" fmla="*/ 0 w 12"/>
              <a:gd name="T23" fmla="*/ 0 h 13"/>
              <a:gd name="T24" fmla="*/ 1 w 12"/>
              <a:gd name="T2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13">
                <a:moveTo>
                  <a:pt x="1" y="0"/>
                </a:moveTo>
                <a:lnTo>
                  <a:pt x="4" y="8"/>
                </a:lnTo>
                <a:lnTo>
                  <a:pt x="4" y="8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8"/>
                </a:lnTo>
                <a:lnTo>
                  <a:pt x="9" y="0"/>
                </a:lnTo>
                <a:lnTo>
                  <a:pt x="12" y="0"/>
                </a:lnTo>
                <a:lnTo>
                  <a:pt x="7" y="13"/>
                </a:lnTo>
                <a:lnTo>
                  <a:pt x="4" y="1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Freeform 1954"/>
          <p:cNvSpPr/>
          <p:nvPr/>
        </p:nvSpPr>
        <p:spPr bwMode="auto">
          <a:xfrm>
            <a:off x="3021608" y="3583683"/>
            <a:ext cx="13864" cy="16385"/>
          </a:xfrm>
          <a:custGeom>
            <a:avLst/>
            <a:gdLst>
              <a:gd name="T0" fmla="*/ 11 w 11"/>
              <a:gd name="T1" fmla="*/ 9 h 13"/>
              <a:gd name="T2" fmla="*/ 11 w 11"/>
              <a:gd name="T3" fmla="*/ 9 h 13"/>
              <a:gd name="T4" fmla="*/ 11 w 11"/>
              <a:gd name="T5" fmla="*/ 13 h 13"/>
              <a:gd name="T6" fmla="*/ 10 w 11"/>
              <a:gd name="T7" fmla="*/ 13 h 13"/>
              <a:gd name="T8" fmla="*/ 10 w 11"/>
              <a:gd name="T9" fmla="*/ 10 h 13"/>
              <a:gd name="T10" fmla="*/ 10 w 11"/>
              <a:gd name="T11" fmla="*/ 10 h 13"/>
              <a:gd name="T12" fmla="*/ 10 w 11"/>
              <a:gd name="T13" fmla="*/ 10 h 13"/>
              <a:gd name="T14" fmla="*/ 9 w 11"/>
              <a:gd name="T15" fmla="*/ 13 h 13"/>
              <a:gd name="T16" fmla="*/ 6 w 11"/>
              <a:gd name="T17" fmla="*/ 13 h 13"/>
              <a:gd name="T18" fmla="*/ 6 w 11"/>
              <a:gd name="T19" fmla="*/ 13 h 13"/>
              <a:gd name="T20" fmla="*/ 2 w 11"/>
              <a:gd name="T21" fmla="*/ 12 h 13"/>
              <a:gd name="T22" fmla="*/ 2 w 11"/>
              <a:gd name="T23" fmla="*/ 10 h 13"/>
              <a:gd name="T24" fmla="*/ 0 w 11"/>
              <a:gd name="T25" fmla="*/ 8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8 h 13"/>
              <a:gd name="T32" fmla="*/ 3 w 11"/>
              <a:gd name="T33" fmla="*/ 8 h 13"/>
              <a:gd name="T34" fmla="*/ 3 w 11"/>
              <a:gd name="T35" fmla="*/ 10 h 13"/>
              <a:gd name="T36" fmla="*/ 6 w 11"/>
              <a:gd name="T37" fmla="*/ 12 h 13"/>
              <a:gd name="T38" fmla="*/ 6 w 11"/>
              <a:gd name="T39" fmla="*/ 12 h 13"/>
              <a:gd name="T40" fmla="*/ 9 w 11"/>
              <a:gd name="T41" fmla="*/ 10 h 13"/>
              <a:gd name="T42" fmla="*/ 9 w 11"/>
              <a:gd name="T43" fmla="*/ 9 h 13"/>
              <a:gd name="T44" fmla="*/ 10 w 11"/>
              <a:gd name="T45" fmla="*/ 8 h 13"/>
              <a:gd name="T46" fmla="*/ 10 w 11"/>
              <a:gd name="T47" fmla="*/ 0 h 13"/>
              <a:gd name="T48" fmla="*/ 11 w 11"/>
              <a:gd name="T49" fmla="*/ 0 h 13"/>
              <a:gd name="T50" fmla="*/ 11 w 11"/>
              <a:gd name="T5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9"/>
                </a:moveTo>
                <a:lnTo>
                  <a:pt x="11" y="9"/>
                </a:lnTo>
                <a:lnTo>
                  <a:pt x="11" y="13"/>
                </a:lnTo>
                <a:lnTo>
                  <a:pt x="10" y="13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9" y="13"/>
                </a:lnTo>
                <a:lnTo>
                  <a:pt x="6" y="13"/>
                </a:lnTo>
                <a:lnTo>
                  <a:pt x="6" y="13"/>
                </a:lnTo>
                <a:lnTo>
                  <a:pt x="2" y="12"/>
                </a:lnTo>
                <a:lnTo>
                  <a:pt x="2" y="10"/>
                </a:lnTo>
                <a:lnTo>
                  <a:pt x="0" y="8"/>
                </a:lnTo>
                <a:lnTo>
                  <a:pt x="0" y="0"/>
                </a:lnTo>
                <a:lnTo>
                  <a:pt x="3" y="0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6" y="12"/>
                </a:lnTo>
                <a:lnTo>
                  <a:pt x="6" y="12"/>
                </a:lnTo>
                <a:lnTo>
                  <a:pt x="9" y="10"/>
                </a:lnTo>
                <a:lnTo>
                  <a:pt x="9" y="9"/>
                </a:lnTo>
                <a:lnTo>
                  <a:pt x="10" y="8"/>
                </a:lnTo>
                <a:lnTo>
                  <a:pt x="10" y="0"/>
                </a:lnTo>
                <a:lnTo>
                  <a:pt x="11" y="0"/>
                </a:ln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Rectangle 1955"/>
          <p:cNvSpPr>
            <a:spLocks noChangeArrowheads="1"/>
          </p:cNvSpPr>
          <p:nvPr/>
        </p:nvSpPr>
        <p:spPr bwMode="auto">
          <a:xfrm>
            <a:off x="3040513" y="3576121"/>
            <a:ext cx="378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Freeform 1956"/>
          <p:cNvSpPr>
            <a:spLocks noEditPoints="1"/>
          </p:cNvSpPr>
          <p:nvPr/>
        </p:nvSpPr>
        <p:spPr bwMode="auto">
          <a:xfrm>
            <a:off x="3049336" y="3583683"/>
            <a:ext cx="15125" cy="22687"/>
          </a:xfrm>
          <a:custGeom>
            <a:avLst/>
            <a:gdLst>
              <a:gd name="T0" fmla="*/ 0 w 12"/>
              <a:gd name="T1" fmla="*/ 5 h 18"/>
              <a:gd name="T2" fmla="*/ 0 w 12"/>
              <a:gd name="T3" fmla="*/ 5 h 18"/>
              <a:gd name="T4" fmla="*/ 0 w 12"/>
              <a:gd name="T5" fmla="*/ 0 h 18"/>
              <a:gd name="T6" fmla="*/ 1 w 12"/>
              <a:gd name="T7" fmla="*/ 0 h 18"/>
              <a:gd name="T8" fmla="*/ 1 w 12"/>
              <a:gd name="T9" fmla="*/ 2 h 18"/>
              <a:gd name="T10" fmla="*/ 1 w 12"/>
              <a:gd name="T11" fmla="*/ 2 h 18"/>
              <a:gd name="T12" fmla="*/ 1 w 12"/>
              <a:gd name="T13" fmla="*/ 2 h 18"/>
              <a:gd name="T14" fmla="*/ 4 w 12"/>
              <a:gd name="T15" fmla="*/ 1 h 18"/>
              <a:gd name="T16" fmla="*/ 7 w 12"/>
              <a:gd name="T17" fmla="*/ 0 h 18"/>
              <a:gd name="T18" fmla="*/ 7 w 12"/>
              <a:gd name="T19" fmla="*/ 0 h 18"/>
              <a:gd name="T20" fmla="*/ 8 w 12"/>
              <a:gd name="T21" fmla="*/ 1 h 18"/>
              <a:gd name="T22" fmla="*/ 11 w 12"/>
              <a:gd name="T23" fmla="*/ 2 h 18"/>
              <a:gd name="T24" fmla="*/ 12 w 12"/>
              <a:gd name="T25" fmla="*/ 4 h 18"/>
              <a:gd name="T26" fmla="*/ 12 w 12"/>
              <a:gd name="T27" fmla="*/ 6 h 18"/>
              <a:gd name="T28" fmla="*/ 12 w 12"/>
              <a:gd name="T29" fmla="*/ 6 h 18"/>
              <a:gd name="T30" fmla="*/ 12 w 12"/>
              <a:gd name="T31" fmla="*/ 9 h 18"/>
              <a:gd name="T32" fmla="*/ 11 w 12"/>
              <a:gd name="T33" fmla="*/ 12 h 18"/>
              <a:gd name="T34" fmla="*/ 8 w 12"/>
              <a:gd name="T35" fmla="*/ 13 h 18"/>
              <a:gd name="T36" fmla="*/ 7 w 12"/>
              <a:gd name="T37" fmla="*/ 13 h 18"/>
              <a:gd name="T38" fmla="*/ 7 w 12"/>
              <a:gd name="T39" fmla="*/ 13 h 18"/>
              <a:gd name="T40" fmla="*/ 4 w 12"/>
              <a:gd name="T41" fmla="*/ 13 h 18"/>
              <a:gd name="T42" fmla="*/ 3 w 12"/>
              <a:gd name="T43" fmla="*/ 12 h 18"/>
              <a:gd name="T44" fmla="*/ 3 w 12"/>
              <a:gd name="T45" fmla="*/ 12 h 18"/>
              <a:gd name="T46" fmla="*/ 3 w 12"/>
              <a:gd name="T47" fmla="*/ 18 h 18"/>
              <a:gd name="T48" fmla="*/ 0 w 12"/>
              <a:gd name="T49" fmla="*/ 18 h 18"/>
              <a:gd name="T50" fmla="*/ 0 w 12"/>
              <a:gd name="T51" fmla="*/ 5 h 18"/>
              <a:gd name="T52" fmla="*/ 3 w 12"/>
              <a:gd name="T53" fmla="*/ 8 h 18"/>
              <a:gd name="T54" fmla="*/ 3 w 12"/>
              <a:gd name="T55" fmla="*/ 9 h 18"/>
              <a:gd name="T56" fmla="*/ 3 w 12"/>
              <a:gd name="T57" fmla="*/ 9 h 18"/>
              <a:gd name="T58" fmla="*/ 4 w 12"/>
              <a:gd name="T59" fmla="*/ 10 h 18"/>
              <a:gd name="T60" fmla="*/ 5 w 12"/>
              <a:gd name="T61" fmla="*/ 12 h 18"/>
              <a:gd name="T62" fmla="*/ 5 w 12"/>
              <a:gd name="T63" fmla="*/ 12 h 18"/>
              <a:gd name="T64" fmla="*/ 8 w 12"/>
              <a:gd name="T65" fmla="*/ 10 h 18"/>
              <a:gd name="T66" fmla="*/ 9 w 12"/>
              <a:gd name="T67" fmla="*/ 6 h 18"/>
              <a:gd name="T68" fmla="*/ 9 w 12"/>
              <a:gd name="T69" fmla="*/ 6 h 18"/>
              <a:gd name="T70" fmla="*/ 8 w 12"/>
              <a:gd name="T71" fmla="*/ 4 h 18"/>
              <a:gd name="T72" fmla="*/ 8 w 12"/>
              <a:gd name="T73" fmla="*/ 2 h 18"/>
              <a:gd name="T74" fmla="*/ 5 w 12"/>
              <a:gd name="T75" fmla="*/ 2 h 18"/>
              <a:gd name="T76" fmla="*/ 5 w 12"/>
              <a:gd name="T77" fmla="*/ 2 h 18"/>
              <a:gd name="T78" fmla="*/ 4 w 12"/>
              <a:gd name="T79" fmla="*/ 2 h 18"/>
              <a:gd name="T80" fmla="*/ 3 w 12"/>
              <a:gd name="T81" fmla="*/ 5 h 18"/>
              <a:gd name="T82" fmla="*/ 3 w 12"/>
              <a:gd name="T83" fmla="*/ 5 h 18"/>
              <a:gd name="T84" fmla="*/ 3 w 12"/>
              <a:gd name="T85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" h="18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8" y="1"/>
                </a:lnTo>
                <a:lnTo>
                  <a:pt x="11" y="2"/>
                </a:lnTo>
                <a:lnTo>
                  <a:pt x="12" y="4"/>
                </a:lnTo>
                <a:lnTo>
                  <a:pt x="12" y="6"/>
                </a:lnTo>
                <a:lnTo>
                  <a:pt x="12" y="6"/>
                </a:lnTo>
                <a:lnTo>
                  <a:pt x="12" y="9"/>
                </a:lnTo>
                <a:lnTo>
                  <a:pt x="11" y="12"/>
                </a:lnTo>
                <a:lnTo>
                  <a:pt x="8" y="13"/>
                </a:lnTo>
                <a:lnTo>
                  <a:pt x="7" y="13"/>
                </a:lnTo>
                <a:lnTo>
                  <a:pt x="7" y="13"/>
                </a:lnTo>
                <a:lnTo>
                  <a:pt x="4" y="13"/>
                </a:lnTo>
                <a:lnTo>
                  <a:pt x="3" y="12"/>
                </a:lnTo>
                <a:lnTo>
                  <a:pt x="3" y="12"/>
                </a:lnTo>
                <a:lnTo>
                  <a:pt x="3" y="18"/>
                </a:lnTo>
                <a:lnTo>
                  <a:pt x="0" y="18"/>
                </a:lnTo>
                <a:lnTo>
                  <a:pt x="0" y="5"/>
                </a:lnTo>
                <a:close/>
                <a:moveTo>
                  <a:pt x="3" y="8"/>
                </a:moveTo>
                <a:lnTo>
                  <a:pt x="3" y="9"/>
                </a:lnTo>
                <a:lnTo>
                  <a:pt x="3" y="9"/>
                </a:lnTo>
                <a:lnTo>
                  <a:pt x="4" y="10"/>
                </a:lnTo>
                <a:lnTo>
                  <a:pt x="5" y="12"/>
                </a:lnTo>
                <a:lnTo>
                  <a:pt x="5" y="12"/>
                </a:lnTo>
                <a:lnTo>
                  <a:pt x="8" y="10"/>
                </a:lnTo>
                <a:lnTo>
                  <a:pt x="9" y="6"/>
                </a:lnTo>
                <a:lnTo>
                  <a:pt x="9" y="6"/>
                </a:lnTo>
                <a:lnTo>
                  <a:pt x="8" y="4"/>
                </a:lnTo>
                <a:lnTo>
                  <a:pt x="8" y="2"/>
                </a:lnTo>
                <a:lnTo>
                  <a:pt x="5" y="2"/>
                </a:lnTo>
                <a:lnTo>
                  <a:pt x="5" y="2"/>
                </a:lnTo>
                <a:lnTo>
                  <a:pt x="4" y="2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Freeform 1957"/>
          <p:cNvSpPr/>
          <p:nvPr/>
        </p:nvSpPr>
        <p:spPr bwMode="auto">
          <a:xfrm>
            <a:off x="3068242" y="3583683"/>
            <a:ext cx="13864" cy="16385"/>
          </a:xfrm>
          <a:custGeom>
            <a:avLst/>
            <a:gdLst>
              <a:gd name="T0" fmla="*/ 11 w 11"/>
              <a:gd name="T1" fmla="*/ 9 h 13"/>
              <a:gd name="T2" fmla="*/ 11 w 11"/>
              <a:gd name="T3" fmla="*/ 9 h 13"/>
              <a:gd name="T4" fmla="*/ 11 w 11"/>
              <a:gd name="T5" fmla="*/ 13 h 13"/>
              <a:gd name="T6" fmla="*/ 9 w 11"/>
              <a:gd name="T7" fmla="*/ 13 h 13"/>
              <a:gd name="T8" fmla="*/ 9 w 11"/>
              <a:gd name="T9" fmla="*/ 10 h 13"/>
              <a:gd name="T10" fmla="*/ 9 w 11"/>
              <a:gd name="T11" fmla="*/ 10 h 13"/>
              <a:gd name="T12" fmla="*/ 9 w 11"/>
              <a:gd name="T13" fmla="*/ 10 h 13"/>
              <a:gd name="T14" fmla="*/ 7 w 11"/>
              <a:gd name="T15" fmla="*/ 13 h 13"/>
              <a:gd name="T16" fmla="*/ 4 w 11"/>
              <a:gd name="T17" fmla="*/ 13 h 13"/>
              <a:gd name="T18" fmla="*/ 4 w 11"/>
              <a:gd name="T19" fmla="*/ 13 h 13"/>
              <a:gd name="T20" fmla="*/ 1 w 11"/>
              <a:gd name="T21" fmla="*/ 12 h 13"/>
              <a:gd name="T22" fmla="*/ 0 w 11"/>
              <a:gd name="T23" fmla="*/ 10 h 13"/>
              <a:gd name="T24" fmla="*/ 0 w 11"/>
              <a:gd name="T25" fmla="*/ 8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8 h 13"/>
              <a:gd name="T32" fmla="*/ 3 w 11"/>
              <a:gd name="T33" fmla="*/ 8 h 13"/>
              <a:gd name="T34" fmla="*/ 3 w 11"/>
              <a:gd name="T35" fmla="*/ 10 h 13"/>
              <a:gd name="T36" fmla="*/ 5 w 11"/>
              <a:gd name="T37" fmla="*/ 12 h 13"/>
              <a:gd name="T38" fmla="*/ 5 w 11"/>
              <a:gd name="T39" fmla="*/ 12 h 13"/>
              <a:gd name="T40" fmla="*/ 7 w 11"/>
              <a:gd name="T41" fmla="*/ 10 h 13"/>
              <a:gd name="T42" fmla="*/ 8 w 11"/>
              <a:gd name="T43" fmla="*/ 9 h 13"/>
              <a:gd name="T44" fmla="*/ 8 w 11"/>
              <a:gd name="T45" fmla="*/ 8 h 13"/>
              <a:gd name="T46" fmla="*/ 8 w 11"/>
              <a:gd name="T47" fmla="*/ 0 h 13"/>
              <a:gd name="T48" fmla="*/ 11 w 11"/>
              <a:gd name="T49" fmla="*/ 0 h 13"/>
              <a:gd name="T50" fmla="*/ 11 w 11"/>
              <a:gd name="T5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9"/>
                </a:moveTo>
                <a:lnTo>
                  <a:pt x="11" y="9"/>
                </a:lnTo>
                <a:lnTo>
                  <a:pt x="11" y="13"/>
                </a:lnTo>
                <a:lnTo>
                  <a:pt x="9" y="13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7" y="13"/>
                </a:lnTo>
                <a:lnTo>
                  <a:pt x="4" y="13"/>
                </a:lnTo>
                <a:lnTo>
                  <a:pt x="4" y="13"/>
                </a:lnTo>
                <a:lnTo>
                  <a:pt x="1" y="12"/>
                </a:lnTo>
                <a:lnTo>
                  <a:pt x="0" y="10"/>
                </a:lnTo>
                <a:lnTo>
                  <a:pt x="0" y="8"/>
                </a:lnTo>
                <a:lnTo>
                  <a:pt x="0" y="0"/>
                </a:lnTo>
                <a:lnTo>
                  <a:pt x="3" y="0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5" y="12"/>
                </a:lnTo>
                <a:lnTo>
                  <a:pt x="5" y="12"/>
                </a:lnTo>
                <a:lnTo>
                  <a:pt x="7" y="10"/>
                </a:lnTo>
                <a:lnTo>
                  <a:pt x="8" y="9"/>
                </a:lnTo>
                <a:lnTo>
                  <a:pt x="8" y="8"/>
                </a:lnTo>
                <a:lnTo>
                  <a:pt x="8" y="0"/>
                </a:lnTo>
                <a:lnTo>
                  <a:pt x="11" y="0"/>
                </a:ln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Freeform 1958"/>
          <p:cNvSpPr/>
          <p:nvPr/>
        </p:nvSpPr>
        <p:spPr bwMode="auto">
          <a:xfrm>
            <a:off x="3084627" y="3579902"/>
            <a:ext cx="10083" cy="20166"/>
          </a:xfrm>
          <a:custGeom>
            <a:avLst/>
            <a:gdLst>
              <a:gd name="T0" fmla="*/ 4 w 8"/>
              <a:gd name="T1" fmla="*/ 0 h 16"/>
              <a:gd name="T2" fmla="*/ 4 w 8"/>
              <a:gd name="T3" fmla="*/ 3 h 16"/>
              <a:gd name="T4" fmla="*/ 8 w 8"/>
              <a:gd name="T5" fmla="*/ 3 h 16"/>
              <a:gd name="T6" fmla="*/ 8 w 8"/>
              <a:gd name="T7" fmla="*/ 5 h 16"/>
              <a:gd name="T8" fmla="*/ 4 w 8"/>
              <a:gd name="T9" fmla="*/ 5 h 16"/>
              <a:gd name="T10" fmla="*/ 4 w 8"/>
              <a:gd name="T11" fmla="*/ 12 h 16"/>
              <a:gd name="T12" fmla="*/ 4 w 8"/>
              <a:gd name="T13" fmla="*/ 12 h 16"/>
              <a:gd name="T14" fmla="*/ 4 w 8"/>
              <a:gd name="T15" fmla="*/ 13 h 16"/>
              <a:gd name="T16" fmla="*/ 6 w 8"/>
              <a:gd name="T17" fmla="*/ 15 h 16"/>
              <a:gd name="T18" fmla="*/ 6 w 8"/>
              <a:gd name="T19" fmla="*/ 15 h 16"/>
              <a:gd name="T20" fmla="*/ 7 w 8"/>
              <a:gd name="T21" fmla="*/ 15 h 16"/>
              <a:gd name="T22" fmla="*/ 7 w 8"/>
              <a:gd name="T23" fmla="*/ 16 h 16"/>
              <a:gd name="T24" fmla="*/ 7 w 8"/>
              <a:gd name="T25" fmla="*/ 16 h 16"/>
              <a:gd name="T26" fmla="*/ 6 w 8"/>
              <a:gd name="T27" fmla="*/ 16 h 16"/>
              <a:gd name="T28" fmla="*/ 6 w 8"/>
              <a:gd name="T29" fmla="*/ 16 h 16"/>
              <a:gd name="T30" fmla="*/ 3 w 8"/>
              <a:gd name="T31" fmla="*/ 15 h 16"/>
              <a:gd name="T32" fmla="*/ 3 w 8"/>
              <a:gd name="T33" fmla="*/ 15 h 16"/>
              <a:gd name="T34" fmla="*/ 2 w 8"/>
              <a:gd name="T35" fmla="*/ 12 h 16"/>
              <a:gd name="T36" fmla="*/ 2 w 8"/>
              <a:gd name="T37" fmla="*/ 5 h 16"/>
              <a:gd name="T38" fmla="*/ 0 w 8"/>
              <a:gd name="T39" fmla="*/ 5 h 16"/>
              <a:gd name="T40" fmla="*/ 0 w 8"/>
              <a:gd name="T41" fmla="*/ 3 h 16"/>
              <a:gd name="T42" fmla="*/ 2 w 8"/>
              <a:gd name="T43" fmla="*/ 3 h 16"/>
              <a:gd name="T44" fmla="*/ 2 w 8"/>
              <a:gd name="T45" fmla="*/ 0 h 16"/>
              <a:gd name="T46" fmla="*/ 4 w 8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6">
                <a:moveTo>
                  <a:pt x="4" y="0"/>
                </a:moveTo>
                <a:lnTo>
                  <a:pt x="4" y="3"/>
                </a:lnTo>
                <a:lnTo>
                  <a:pt x="8" y="3"/>
                </a:lnTo>
                <a:lnTo>
                  <a:pt x="8" y="5"/>
                </a:lnTo>
                <a:lnTo>
                  <a:pt x="4" y="5"/>
                </a:lnTo>
                <a:lnTo>
                  <a:pt x="4" y="12"/>
                </a:lnTo>
                <a:lnTo>
                  <a:pt x="4" y="12"/>
                </a:lnTo>
                <a:lnTo>
                  <a:pt x="4" y="13"/>
                </a:lnTo>
                <a:lnTo>
                  <a:pt x="6" y="15"/>
                </a:lnTo>
                <a:lnTo>
                  <a:pt x="6" y="15"/>
                </a:lnTo>
                <a:lnTo>
                  <a:pt x="7" y="15"/>
                </a:lnTo>
                <a:lnTo>
                  <a:pt x="7" y="16"/>
                </a:lnTo>
                <a:lnTo>
                  <a:pt x="7" y="16"/>
                </a:lnTo>
                <a:lnTo>
                  <a:pt x="6" y="16"/>
                </a:lnTo>
                <a:lnTo>
                  <a:pt x="6" y="16"/>
                </a:lnTo>
                <a:lnTo>
                  <a:pt x="3" y="15"/>
                </a:lnTo>
                <a:lnTo>
                  <a:pt x="3" y="15"/>
                </a:lnTo>
                <a:lnTo>
                  <a:pt x="2" y="12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Freeform 1959"/>
          <p:cNvSpPr>
            <a:spLocks noEditPoints="1"/>
          </p:cNvSpPr>
          <p:nvPr/>
        </p:nvSpPr>
        <p:spPr bwMode="auto">
          <a:xfrm>
            <a:off x="3097231" y="3583683"/>
            <a:ext cx="11344" cy="16385"/>
          </a:xfrm>
          <a:custGeom>
            <a:avLst/>
            <a:gdLst>
              <a:gd name="T0" fmla="*/ 8 w 9"/>
              <a:gd name="T1" fmla="*/ 13 h 13"/>
              <a:gd name="T2" fmla="*/ 8 w 9"/>
              <a:gd name="T3" fmla="*/ 12 h 13"/>
              <a:gd name="T4" fmla="*/ 8 w 9"/>
              <a:gd name="T5" fmla="*/ 12 h 13"/>
              <a:gd name="T6" fmla="*/ 8 w 9"/>
              <a:gd name="T7" fmla="*/ 12 h 13"/>
              <a:gd name="T8" fmla="*/ 5 w 9"/>
              <a:gd name="T9" fmla="*/ 13 h 13"/>
              <a:gd name="T10" fmla="*/ 4 w 9"/>
              <a:gd name="T11" fmla="*/ 13 h 13"/>
              <a:gd name="T12" fmla="*/ 4 w 9"/>
              <a:gd name="T13" fmla="*/ 13 h 13"/>
              <a:gd name="T14" fmla="*/ 1 w 9"/>
              <a:gd name="T15" fmla="*/ 12 h 13"/>
              <a:gd name="T16" fmla="*/ 0 w 9"/>
              <a:gd name="T17" fmla="*/ 9 h 13"/>
              <a:gd name="T18" fmla="*/ 0 w 9"/>
              <a:gd name="T19" fmla="*/ 9 h 13"/>
              <a:gd name="T20" fmla="*/ 0 w 9"/>
              <a:gd name="T21" fmla="*/ 8 h 13"/>
              <a:gd name="T22" fmla="*/ 1 w 9"/>
              <a:gd name="T23" fmla="*/ 6 h 13"/>
              <a:gd name="T24" fmla="*/ 8 w 9"/>
              <a:gd name="T25" fmla="*/ 5 h 13"/>
              <a:gd name="T26" fmla="*/ 8 w 9"/>
              <a:gd name="T27" fmla="*/ 5 h 13"/>
              <a:gd name="T28" fmla="*/ 8 w 9"/>
              <a:gd name="T29" fmla="*/ 5 h 13"/>
              <a:gd name="T30" fmla="*/ 7 w 9"/>
              <a:gd name="T31" fmla="*/ 2 h 13"/>
              <a:gd name="T32" fmla="*/ 4 w 9"/>
              <a:gd name="T33" fmla="*/ 1 h 13"/>
              <a:gd name="T34" fmla="*/ 4 w 9"/>
              <a:gd name="T35" fmla="*/ 1 h 13"/>
              <a:gd name="T36" fmla="*/ 1 w 9"/>
              <a:gd name="T37" fmla="*/ 2 h 13"/>
              <a:gd name="T38" fmla="*/ 0 w 9"/>
              <a:gd name="T39" fmla="*/ 1 h 13"/>
              <a:gd name="T40" fmla="*/ 0 w 9"/>
              <a:gd name="T41" fmla="*/ 1 h 13"/>
              <a:gd name="T42" fmla="*/ 5 w 9"/>
              <a:gd name="T43" fmla="*/ 0 h 13"/>
              <a:gd name="T44" fmla="*/ 5 w 9"/>
              <a:gd name="T45" fmla="*/ 0 h 13"/>
              <a:gd name="T46" fmla="*/ 7 w 9"/>
              <a:gd name="T47" fmla="*/ 1 h 13"/>
              <a:gd name="T48" fmla="*/ 9 w 9"/>
              <a:gd name="T49" fmla="*/ 1 h 13"/>
              <a:gd name="T50" fmla="*/ 9 w 9"/>
              <a:gd name="T51" fmla="*/ 5 h 13"/>
              <a:gd name="T52" fmla="*/ 9 w 9"/>
              <a:gd name="T53" fmla="*/ 10 h 13"/>
              <a:gd name="T54" fmla="*/ 9 w 9"/>
              <a:gd name="T55" fmla="*/ 10 h 13"/>
              <a:gd name="T56" fmla="*/ 9 w 9"/>
              <a:gd name="T57" fmla="*/ 13 h 13"/>
              <a:gd name="T58" fmla="*/ 8 w 9"/>
              <a:gd name="T59" fmla="*/ 13 h 13"/>
              <a:gd name="T60" fmla="*/ 8 w 9"/>
              <a:gd name="T61" fmla="*/ 6 h 13"/>
              <a:gd name="T62" fmla="*/ 8 w 9"/>
              <a:gd name="T63" fmla="*/ 6 h 13"/>
              <a:gd name="T64" fmla="*/ 4 w 9"/>
              <a:gd name="T65" fmla="*/ 6 h 13"/>
              <a:gd name="T66" fmla="*/ 3 w 9"/>
              <a:gd name="T67" fmla="*/ 8 h 13"/>
              <a:gd name="T68" fmla="*/ 3 w 9"/>
              <a:gd name="T69" fmla="*/ 9 h 13"/>
              <a:gd name="T70" fmla="*/ 3 w 9"/>
              <a:gd name="T71" fmla="*/ 9 h 13"/>
              <a:gd name="T72" fmla="*/ 3 w 9"/>
              <a:gd name="T73" fmla="*/ 12 h 13"/>
              <a:gd name="T74" fmla="*/ 4 w 9"/>
              <a:gd name="T75" fmla="*/ 12 h 13"/>
              <a:gd name="T76" fmla="*/ 4 w 9"/>
              <a:gd name="T77" fmla="*/ 12 h 13"/>
              <a:gd name="T78" fmla="*/ 7 w 9"/>
              <a:gd name="T79" fmla="*/ 10 h 13"/>
              <a:gd name="T80" fmla="*/ 7 w 9"/>
              <a:gd name="T81" fmla="*/ 9 h 13"/>
              <a:gd name="T82" fmla="*/ 8 w 9"/>
              <a:gd name="T83" fmla="*/ 9 h 13"/>
              <a:gd name="T84" fmla="*/ 8 w 9"/>
              <a:gd name="T8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" h="13">
                <a:moveTo>
                  <a:pt x="8" y="13"/>
                </a:move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5" y="13"/>
                </a:lnTo>
                <a:lnTo>
                  <a:pt x="4" y="13"/>
                </a:lnTo>
                <a:lnTo>
                  <a:pt x="4" y="13"/>
                </a:lnTo>
                <a:lnTo>
                  <a:pt x="1" y="12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6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7" y="2"/>
                </a:lnTo>
                <a:lnTo>
                  <a:pt x="4" y="1"/>
                </a:lnTo>
                <a:lnTo>
                  <a:pt x="4" y="1"/>
                </a:lnTo>
                <a:lnTo>
                  <a:pt x="1" y="2"/>
                </a:lnTo>
                <a:lnTo>
                  <a:pt x="0" y="1"/>
                </a:lnTo>
                <a:lnTo>
                  <a:pt x="0" y="1"/>
                </a:lnTo>
                <a:lnTo>
                  <a:pt x="5" y="0"/>
                </a:lnTo>
                <a:lnTo>
                  <a:pt x="5" y="0"/>
                </a:lnTo>
                <a:lnTo>
                  <a:pt x="7" y="1"/>
                </a:lnTo>
                <a:lnTo>
                  <a:pt x="9" y="1"/>
                </a:lnTo>
                <a:lnTo>
                  <a:pt x="9" y="5"/>
                </a:lnTo>
                <a:lnTo>
                  <a:pt x="9" y="10"/>
                </a:lnTo>
                <a:lnTo>
                  <a:pt x="9" y="10"/>
                </a:lnTo>
                <a:lnTo>
                  <a:pt x="9" y="13"/>
                </a:lnTo>
                <a:lnTo>
                  <a:pt x="8" y="13"/>
                </a:lnTo>
                <a:close/>
                <a:moveTo>
                  <a:pt x="8" y="6"/>
                </a:moveTo>
                <a:lnTo>
                  <a:pt x="8" y="6"/>
                </a:lnTo>
                <a:lnTo>
                  <a:pt x="4" y="6"/>
                </a:lnTo>
                <a:lnTo>
                  <a:pt x="3" y="8"/>
                </a:lnTo>
                <a:lnTo>
                  <a:pt x="3" y="9"/>
                </a:lnTo>
                <a:lnTo>
                  <a:pt x="3" y="9"/>
                </a:lnTo>
                <a:lnTo>
                  <a:pt x="3" y="12"/>
                </a:lnTo>
                <a:lnTo>
                  <a:pt x="4" y="12"/>
                </a:lnTo>
                <a:lnTo>
                  <a:pt x="4" y="12"/>
                </a:lnTo>
                <a:lnTo>
                  <a:pt x="7" y="10"/>
                </a:lnTo>
                <a:lnTo>
                  <a:pt x="7" y="9"/>
                </a:lnTo>
                <a:lnTo>
                  <a:pt x="8" y="9"/>
                </a:lnTo>
                <a:lnTo>
                  <a:pt x="8" y="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Freeform 1960"/>
          <p:cNvSpPr/>
          <p:nvPr/>
        </p:nvSpPr>
        <p:spPr bwMode="auto">
          <a:xfrm>
            <a:off x="3112356" y="3579902"/>
            <a:ext cx="10083" cy="20166"/>
          </a:xfrm>
          <a:custGeom>
            <a:avLst/>
            <a:gdLst>
              <a:gd name="T0" fmla="*/ 4 w 8"/>
              <a:gd name="T1" fmla="*/ 0 h 16"/>
              <a:gd name="T2" fmla="*/ 4 w 8"/>
              <a:gd name="T3" fmla="*/ 3 h 16"/>
              <a:gd name="T4" fmla="*/ 8 w 8"/>
              <a:gd name="T5" fmla="*/ 3 h 16"/>
              <a:gd name="T6" fmla="*/ 8 w 8"/>
              <a:gd name="T7" fmla="*/ 5 h 16"/>
              <a:gd name="T8" fmla="*/ 4 w 8"/>
              <a:gd name="T9" fmla="*/ 5 h 16"/>
              <a:gd name="T10" fmla="*/ 4 w 8"/>
              <a:gd name="T11" fmla="*/ 12 h 16"/>
              <a:gd name="T12" fmla="*/ 4 w 8"/>
              <a:gd name="T13" fmla="*/ 12 h 16"/>
              <a:gd name="T14" fmla="*/ 4 w 8"/>
              <a:gd name="T15" fmla="*/ 13 h 16"/>
              <a:gd name="T16" fmla="*/ 5 w 8"/>
              <a:gd name="T17" fmla="*/ 15 h 16"/>
              <a:gd name="T18" fmla="*/ 5 w 8"/>
              <a:gd name="T19" fmla="*/ 15 h 16"/>
              <a:gd name="T20" fmla="*/ 7 w 8"/>
              <a:gd name="T21" fmla="*/ 15 h 16"/>
              <a:gd name="T22" fmla="*/ 7 w 8"/>
              <a:gd name="T23" fmla="*/ 16 h 16"/>
              <a:gd name="T24" fmla="*/ 7 w 8"/>
              <a:gd name="T25" fmla="*/ 16 h 16"/>
              <a:gd name="T26" fmla="*/ 5 w 8"/>
              <a:gd name="T27" fmla="*/ 16 h 16"/>
              <a:gd name="T28" fmla="*/ 5 w 8"/>
              <a:gd name="T29" fmla="*/ 16 h 16"/>
              <a:gd name="T30" fmla="*/ 3 w 8"/>
              <a:gd name="T31" fmla="*/ 15 h 16"/>
              <a:gd name="T32" fmla="*/ 3 w 8"/>
              <a:gd name="T33" fmla="*/ 15 h 16"/>
              <a:gd name="T34" fmla="*/ 1 w 8"/>
              <a:gd name="T35" fmla="*/ 12 h 16"/>
              <a:gd name="T36" fmla="*/ 1 w 8"/>
              <a:gd name="T37" fmla="*/ 5 h 16"/>
              <a:gd name="T38" fmla="*/ 0 w 8"/>
              <a:gd name="T39" fmla="*/ 5 h 16"/>
              <a:gd name="T40" fmla="*/ 0 w 8"/>
              <a:gd name="T41" fmla="*/ 3 h 16"/>
              <a:gd name="T42" fmla="*/ 1 w 8"/>
              <a:gd name="T43" fmla="*/ 3 h 16"/>
              <a:gd name="T44" fmla="*/ 1 w 8"/>
              <a:gd name="T45" fmla="*/ 0 h 16"/>
              <a:gd name="T46" fmla="*/ 4 w 8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6">
                <a:moveTo>
                  <a:pt x="4" y="0"/>
                </a:moveTo>
                <a:lnTo>
                  <a:pt x="4" y="3"/>
                </a:lnTo>
                <a:lnTo>
                  <a:pt x="8" y="3"/>
                </a:lnTo>
                <a:lnTo>
                  <a:pt x="8" y="5"/>
                </a:lnTo>
                <a:lnTo>
                  <a:pt x="4" y="5"/>
                </a:lnTo>
                <a:lnTo>
                  <a:pt x="4" y="12"/>
                </a:lnTo>
                <a:lnTo>
                  <a:pt x="4" y="12"/>
                </a:lnTo>
                <a:lnTo>
                  <a:pt x="4" y="13"/>
                </a:lnTo>
                <a:lnTo>
                  <a:pt x="5" y="15"/>
                </a:lnTo>
                <a:lnTo>
                  <a:pt x="5" y="15"/>
                </a:lnTo>
                <a:lnTo>
                  <a:pt x="7" y="15"/>
                </a:lnTo>
                <a:lnTo>
                  <a:pt x="7" y="16"/>
                </a:lnTo>
                <a:lnTo>
                  <a:pt x="7" y="16"/>
                </a:lnTo>
                <a:lnTo>
                  <a:pt x="5" y="16"/>
                </a:lnTo>
                <a:lnTo>
                  <a:pt x="5" y="16"/>
                </a:lnTo>
                <a:lnTo>
                  <a:pt x="3" y="15"/>
                </a:lnTo>
                <a:lnTo>
                  <a:pt x="3" y="15"/>
                </a:lnTo>
                <a:lnTo>
                  <a:pt x="1" y="12"/>
                </a:lnTo>
                <a:lnTo>
                  <a:pt x="1" y="5"/>
                </a:lnTo>
                <a:lnTo>
                  <a:pt x="0" y="5"/>
                </a:lnTo>
                <a:lnTo>
                  <a:pt x="0" y="3"/>
                </a:lnTo>
                <a:lnTo>
                  <a:pt x="1" y="3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Freeform 1961"/>
          <p:cNvSpPr>
            <a:spLocks noEditPoints="1"/>
          </p:cNvSpPr>
          <p:nvPr/>
        </p:nvSpPr>
        <p:spPr bwMode="auto">
          <a:xfrm>
            <a:off x="3123700" y="3583683"/>
            <a:ext cx="13864" cy="16385"/>
          </a:xfrm>
          <a:custGeom>
            <a:avLst/>
            <a:gdLst>
              <a:gd name="T0" fmla="*/ 2 w 11"/>
              <a:gd name="T1" fmla="*/ 8 h 13"/>
              <a:gd name="T2" fmla="*/ 2 w 11"/>
              <a:gd name="T3" fmla="*/ 8 h 13"/>
              <a:gd name="T4" fmla="*/ 3 w 11"/>
              <a:gd name="T5" fmla="*/ 9 h 13"/>
              <a:gd name="T6" fmla="*/ 3 w 11"/>
              <a:gd name="T7" fmla="*/ 10 h 13"/>
              <a:gd name="T8" fmla="*/ 7 w 11"/>
              <a:gd name="T9" fmla="*/ 12 h 13"/>
              <a:gd name="T10" fmla="*/ 7 w 11"/>
              <a:gd name="T11" fmla="*/ 12 h 13"/>
              <a:gd name="T12" fmla="*/ 10 w 11"/>
              <a:gd name="T13" fmla="*/ 10 h 13"/>
              <a:gd name="T14" fmla="*/ 11 w 11"/>
              <a:gd name="T15" fmla="*/ 13 h 13"/>
              <a:gd name="T16" fmla="*/ 11 w 11"/>
              <a:gd name="T17" fmla="*/ 13 h 13"/>
              <a:gd name="T18" fmla="*/ 6 w 11"/>
              <a:gd name="T19" fmla="*/ 13 h 13"/>
              <a:gd name="T20" fmla="*/ 6 w 11"/>
              <a:gd name="T21" fmla="*/ 13 h 13"/>
              <a:gd name="T22" fmla="*/ 3 w 11"/>
              <a:gd name="T23" fmla="*/ 13 h 13"/>
              <a:gd name="T24" fmla="*/ 2 w 11"/>
              <a:gd name="T25" fmla="*/ 12 h 13"/>
              <a:gd name="T26" fmla="*/ 0 w 11"/>
              <a:gd name="T27" fmla="*/ 9 h 13"/>
              <a:gd name="T28" fmla="*/ 0 w 11"/>
              <a:gd name="T29" fmla="*/ 6 h 13"/>
              <a:gd name="T30" fmla="*/ 0 w 11"/>
              <a:gd name="T31" fmla="*/ 6 h 13"/>
              <a:gd name="T32" fmla="*/ 0 w 11"/>
              <a:gd name="T33" fmla="*/ 4 h 13"/>
              <a:gd name="T34" fmla="*/ 2 w 11"/>
              <a:gd name="T35" fmla="*/ 2 h 13"/>
              <a:gd name="T36" fmla="*/ 3 w 11"/>
              <a:gd name="T37" fmla="*/ 1 h 13"/>
              <a:gd name="T38" fmla="*/ 6 w 11"/>
              <a:gd name="T39" fmla="*/ 0 h 13"/>
              <a:gd name="T40" fmla="*/ 6 w 11"/>
              <a:gd name="T41" fmla="*/ 0 h 13"/>
              <a:gd name="T42" fmla="*/ 9 w 11"/>
              <a:gd name="T43" fmla="*/ 1 h 13"/>
              <a:gd name="T44" fmla="*/ 10 w 11"/>
              <a:gd name="T45" fmla="*/ 2 h 13"/>
              <a:gd name="T46" fmla="*/ 11 w 11"/>
              <a:gd name="T47" fmla="*/ 6 h 13"/>
              <a:gd name="T48" fmla="*/ 11 w 11"/>
              <a:gd name="T49" fmla="*/ 8 h 13"/>
              <a:gd name="T50" fmla="*/ 2 w 11"/>
              <a:gd name="T51" fmla="*/ 8 h 13"/>
              <a:gd name="T52" fmla="*/ 10 w 11"/>
              <a:gd name="T53" fmla="*/ 5 h 13"/>
              <a:gd name="T54" fmla="*/ 10 w 11"/>
              <a:gd name="T55" fmla="*/ 5 h 13"/>
              <a:gd name="T56" fmla="*/ 9 w 11"/>
              <a:gd name="T57" fmla="*/ 2 h 13"/>
              <a:gd name="T58" fmla="*/ 7 w 11"/>
              <a:gd name="T59" fmla="*/ 2 h 13"/>
              <a:gd name="T60" fmla="*/ 6 w 11"/>
              <a:gd name="T61" fmla="*/ 1 h 13"/>
              <a:gd name="T62" fmla="*/ 6 w 11"/>
              <a:gd name="T63" fmla="*/ 1 h 13"/>
              <a:gd name="T64" fmla="*/ 3 w 11"/>
              <a:gd name="T65" fmla="*/ 2 h 13"/>
              <a:gd name="T66" fmla="*/ 2 w 11"/>
              <a:gd name="T67" fmla="*/ 5 h 13"/>
              <a:gd name="T68" fmla="*/ 10 w 11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3">
                <a:moveTo>
                  <a:pt x="2" y="8"/>
                </a:moveTo>
                <a:lnTo>
                  <a:pt x="2" y="8"/>
                </a:lnTo>
                <a:lnTo>
                  <a:pt x="3" y="9"/>
                </a:lnTo>
                <a:lnTo>
                  <a:pt x="3" y="10"/>
                </a:lnTo>
                <a:lnTo>
                  <a:pt x="7" y="12"/>
                </a:lnTo>
                <a:lnTo>
                  <a:pt x="7" y="12"/>
                </a:lnTo>
                <a:lnTo>
                  <a:pt x="10" y="10"/>
                </a:lnTo>
                <a:lnTo>
                  <a:pt x="11" y="13"/>
                </a:lnTo>
                <a:lnTo>
                  <a:pt x="11" y="13"/>
                </a:lnTo>
                <a:lnTo>
                  <a:pt x="6" y="13"/>
                </a:lnTo>
                <a:lnTo>
                  <a:pt x="6" y="13"/>
                </a:lnTo>
                <a:lnTo>
                  <a:pt x="3" y="13"/>
                </a:lnTo>
                <a:lnTo>
                  <a:pt x="2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6" y="0"/>
                </a:lnTo>
                <a:lnTo>
                  <a:pt x="6" y="0"/>
                </a:lnTo>
                <a:lnTo>
                  <a:pt x="9" y="1"/>
                </a:lnTo>
                <a:lnTo>
                  <a:pt x="10" y="2"/>
                </a:lnTo>
                <a:lnTo>
                  <a:pt x="11" y="6"/>
                </a:lnTo>
                <a:lnTo>
                  <a:pt x="11" y="8"/>
                </a:lnTo>
                <a:lnTo>
                  <a:pt x="2" y="8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9" y="2"/>
                </a:lnTo>
                <a:lnTo>
                  <a:pt x="7" y="2"/>
                </a:lnTo>
                <a:lnTo>
                  <a:pt x="6" y="1"/>
                </a:lnTo>
                <a:lnTo>
                  <a:pt x="6" y="1"/>
                </a:lnTo>
                <a:lnTo>
                  <a:pt x="3" y="2"/>
                </a:lnTo>
                <a:lnTo>
                  <a:pt x="2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Freeform 1962"/>
          <p:cNvSpPr/>
          <p:nvPr/>
        </p:nvSpPr>
        <p:spPr bwMode="auto">
          <a:xfrm>
            <a:off x="3140085" y="3595026"/>
            <a:ext cx="5042" cy="8823"/>
          </a:xfrm>
          <a:custGeom>
            <a:avLst/>
            <a:gdLst>
              <a:gd name="T0" fmla="*/ 0 w 4"/>
              <a:gd name="T1" fmla="*/ 7 h 7"/>
              <a:gd name="T2" fmla="*/ 0 w 4"/>
              <a:gd name="T3" fmla="*/ 7 h 7"/>
              <a:gd name="T4" fmla="*/ 1 w 4"/>
              <a:gd name="T5" fmla="*/ 1 h 7"/>
              <a:gd name="T6" fmla="*/ 4 w 4"/>
              <a:gd name="T7" fmla="*/ 0 h 7"/>
              <a:gd name="T8" fmla="*/ 4 w 4"/>
              <a:gd name="T9" fmla="*/ 0 h 7"/>
              <a:gd name="T10" fmla="*/ 1 w 4"/>
              <a:gd name="T11" fmla="*/ 7 h 7"/>
              <a:gd name="T12" fmla="*/ 0 w 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0" y="7"/>
                </a:moveTo>
                <a:lnTo>
                  <a:pt x="0" y="7"/>
                </a:lnTo>
                <a:lnTo>
                  <a:pt x="1" y="1"/>
                </a:lnTo>
                <a:lnTo>
                  <a:pt x="4" y="0"/>
                </a:lnTo>
                <a:lnTo>
                  <a:pt x="4" y="0"/>
                </a:lnTo>
                <a:lnTo>
                  <a:pt x="1" y="7"/>
                </a:lnTo>
                <a:lnTo>
                  <a:pt x="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Freeform 1963"/>
          <p:cNvSpPr/>
          <p:nvPr/>
        </p:nvSpPr>
        <p:spPr bwMode="auto">
          <a:xfrm>
            <a:off x="3155210" y="3583683"/>
            <a:ext cx="15125" cy="16385"/>
          </a:xfrm>
          <a:custGeom>
            <a:avLst/>
            <a:gdLst>
              <a:gd name="T0" fmla="*/ 0 w 12"/>
              <a:gd name="T1" fmla="*/ 4 h 13"/>
              <a:gd name="T2" fmla="*/ 0 w 12"/>
              <a:gd name="T3" fmla="*/ 4 h 13"/>
              <a:gd name="T4" fmla="*/ 0 w 12"/>
              <a:gd name="T5" fmla="*/ 0 h 13"/>
              <a:gd name="T6" fmla="*/ 2 w 12"/>
              <a:gd name="T7" fmla="*/ 0 h 13"/>
              <a:gd name="T8" fmla="*/ 2 w 12"/>
              <a:gd name="T9" fmla="*/ 2 h 13"/>
              <a:gd name="T10" fmla="*/ 2 w 12"/>
              <a:gd name="T11" fmla="*/ 2 h 13"/>
              <a:gd name="T12" fmla="*/ 2 w 12"/>
              <a:gd name="T13" fmla="*/ 2 h 13"/>
              <a:gd name="T14" fmla="*/ 4 w 12"/>
              <a:gd name="T15" fmla="*/ 1 h 13"/>
              <a:gd name="T16" fmla="*/ 6 w 12"/>
              <a:gd name="T17" fmla="*/ 0 h 13"/>
              <a:gd name="T18" fmla="*/ 6 w 12"/>
              <a:gd name="T19" fmla="*/ 0 h 13"/>
              <a:gd name="T20" fmla="*/ 9 w 12"/>
              <a:gd name="T21" fmla="*/ 1 h 13"/>
              <a:gd name="T22" fmla="*/ 11 w 12"/>
              <a:gd name="T23" fmla="*/ 2 h 13"/>
              <a:gd name="T24" fmla="*/ 12 w 12"/>
              <a:gd name="T25" fmla="*/ 5 h 13"/>
              <a:gd name="T26" fmla="*/ 12 w 12"/>
              <a:gd name="T27" fmla="*/ 13 h 13"/>
              <a:gd name="T28" fmla="*/ 9 w 12"/>
              <a:gd name="T29" fmla="*/ 13 h 13"/>
              <a:gd name="T30" fmla="*/ 9 w 12"/>
              <a:gd name="T31" fmla="*/ 5 h 13"/>
              <a:gd name="T32" fmla="*/ 9 w 12"/>
              <a:gd name="T33" fmla="*/ 5 h 13"/>
              <a:gd name="T34" fmla="*/ 8 w 12"/>
              <a:gd name="T35" fmla="*/ 2 h 13"/>
              <a:gd name="T36" fmla="*/ 6 w 12"/>
              <a:gd name="T37" fmla="*/ 2 h 13"/>
              <a:gd name="T38" fmla="*/ 6 w 12"/>
              <a:gd name="T39" fmla="*/ 2 h 13"/>
              <a:gd name="T40" fmla="*/ 4 w 12"/>
              <a:gd name="T41" fmla="*/ 2 h 13"/>
              <a:gd name="T42" fmla="*/ 2 w 12"/>
              <a:gd name="T43" fmla="*/ 4 h 13"/>
              <a:gd name="T44" fmla="*/ 2 w 12"/>
              <a:gd name="T45" fmla="*/ 5 h 13"/>
              <a:gd name="T46" fmla="*/ 2 w 12"/>
              <a:gd name="T47" fmla="*/ 13 h 13"/>
              <a:gd name="T48" fmla="*/ 0 w 12"/>
              <a:gd name="T49" fmla="*/ 13 h 13"/>
              <a:gd name="T50" fmla="*/ 0 w 12"/>
              <a:gd name="T5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9" y="1"/>
                </a:lnTo>
                <a:lnTo>
                  <a:pt x="11" y="2"/>
                </a:lnTo>
                <a:lnTo>
                  <a:pt x="12" y="5"/>
                </a:lnTo>
                <a:lnTo>
                  <a:pt x="12" y="13"/>
                </a:lnTo>
                <a:lnTo>
                  <a:pt x="9" y="13"/>
                </a:lnTo>
                <a:lnTo>
                  <a:pt x="9" y="5"/>
                </a:lnTo>
                <a:lnTo>
                  <a:pt x="9" y="5"/>
                </a:lnTo>
                <a:lnTo>
                  <a:pt x="8" y="2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2" y="4"/>
                </a:lnTo>
                <a:lnTo>
                  <a:pt x="2" y="5"/>
                </a:lnTo>
                <a:lnTo>
                  <a:pt x="2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Freeform 1964"/>
          <p:cNvSpPr/>
          <p:nvPr/>
        </p:nvSpPr>
        <p:spPr bwMode="auto">
          <a:xfrm>
            <a:off x="3174116" y="3583683"/>
            <a:ext cx="12604" cy="16385"/>
          </a:xfrm>
          <a:custGeom>
            <a:avLst/>
            <a:gdLst>
              <a:gd name="T0" fmla="*/ 10 w 10"/>
              <a:gd name="T1" fmla="*/ 9 h 13"/>
              <a:gd name="T2" fmla="*/ 10 w 10"/>
              <a:gd name="T3" fmla="*/ 9 h 13"/>
              <a:gd name="T4" fmla="*/ 10 w 10"/>
              <a:gd name="T5" fmla="*/ 13 h 13"/>
              <a:gd name="T6" fmla="*/ 9 w 10"/>
              <a:gd name="T7" fmla="*/ 13 h 13"/>
              <a:gd name="T8" fmla="*/ 9 w 10"/>
              <a:gd name="T9" fmla="*/ 10 h 13"/>
              <a:gd name="T10" fmla="*/ 9 w 10"/>
              <a:gd name="T11" fmla="*/ 10 h 13"/>
              <a:gd name="T12" fmla="*/ 9 w 10"/>
              <a:gd name="T13" fmla="*/ 10 h 13"/>
              <a:gd name="T14" fmla="*/ 8 w 10"/>
              <a:gd name="T15" fmla="*/ 13 h 13"/>
              <a:gd name="T16" fmla="*/ 5 w 10"/>
              <a:gd name="T17" fmla="*/ 13 h 13"/>
              <a:gd name="T18" fmla="*/ 5 w 10"/>
              <a:gd name="T19" fmla="*/ 13 h 13"/>
              <a:gd name="T20" fmla="*/ 1 w 10"/>
              <a:gd name="T21" fmla="*/ 12 h 13"/>
              <a:gd name="T22" fmla="*/ 1 w 10"/>
              <a:gd name="T23" fmla="*/ 10 h 13"/>
              <a:gd name="T24" fmla="*/ 0 w 10"/>
              <a:gd name="T25" fmla="*/ 8 h 13"/>
              <a:gd name="T26" fmla="*/ 0 w 10"/>
              <a:gd name="T27" fmla="*/ 0 h 13"/>
              <a:gd name="T28" fmla="*/ 2 w 10"/>
              <a:gd name="T29" fmla="*/ 0 h 13"/>
              <a:gd name="T30" fmla="*/ 2 w 10"/>
              <a:gd name="T31" fmla="*/ 8 h 13"/>
              <a:gd name="T32" fmla="*/ 2 w 10"/>
              <a:gd name="T33" fmla="*/ 8 h 13"/>
              <a:gd name="T34" fmla="*/ 4 w 10"/>
              <a:gd name="T35" fmla="*/ 10 h 13"/>
              <a:gd name="T36" fmla="*/ 5 w 10"/>
              <a:gd name="T37" fmla="*/ 12 h 13"/>
              <a:gd name="T38" fmla="*/ 5 w 10"/>
              <a:gd name="T39" fmla="*/ 12 h 13"/>
              <a:gd name="T40" fmla="*/ 8 w 10"/>
              <a:gd name="T41" fmla="*/ 10 h 13"/>
              <a:gd name="T42" fmla="*/ 8 w 10"/>
              <a:gd name="T43" fmla="*/ 9 h 13"/>
              <a:gd name="T44" fmla="*/ 9 w 10"/>
              <a:gd name="T45" fmla="*/ 8 h 13"/>
              <a:gd name="T46" fmla="*/ 9 w 10"/>
              <a:gd name="T47" fmla="*/ 0 h 13"/>
              <a:gd name="T48" fmla="*/ 10 w 10"/>
              <a:gd name="T49" fmla="*/ 0 h 13"/>
              <a:gd name="T50" fmla="*/ 10 w 10"/>
              <a:gd name="T5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13">
                <a:moveTo>
                  <a:pt x="10" y="9"/>
                </a:moveTo>
                <a:lnTo>
                  <a:pt x="10" y="9"/>
                </a:lnTo>
                <a:lnTo>
                  <a:pt x="10" y="13"/>
                </a:lnTo>
                <a:lnTo>
                  <a:pt x="9" y="13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8" y="13"/>
                </a:lnTo>
                <a:lnTo>
                  <a:pt x="5" y="13"/>
                </a:lnTo>
                <a:lnTo>
                  <a:pt x="5" y="13"/>
                </a:lnTo>
                <a:lnTo>
                  <a:pt x="1" y="12"/>
                </a:lnTo>
                <a:lnTo>
                  <a:pt x="1" y="10"/>
                </a:lnTo>
                <a:lnTo>
                  <a:pt x="0" y="8"/>
                </a:lnTo>
                <a:lnTo>
                  <a:pt x="0" y="0"/>
                </a:lnTo>
                <a:lnTo>
                  <a:pt x="2" y="0"/>
                </a:lnTo>
                <a:lnTo>
                  <a:pt x="2" y="8"/>
                </a:lnTo>
                <a:lnTo>
                  <a:pt x="2" y="8"/>
                </a:lnTo>
                <a:lnTo>
                  <a:pt x="4" y="10"/>
                </a:lnTo>
                <a:lnTo>
                  <a:pt x="5" y="12"/>
                </a:lnTo>
                <a:lnTo>
                  <a:pt x="5" y="12"/>
                </a:lnTo>
                <a:lnTo>
                  <a:pt x="8" y="10"/>
                </a:lnTo>
                <a:lnTo>
                  <a:pt x="8" y="9"/>
                </a:lnTo>
                <a:lnTo>
                  <a:pt x="9" y="8"/>
                </a:lnTo>
                <a:lnTo>
                  <a:pt x="9" y="0"/>
                </a:lnTo>
                <a:lnTo>
                  <a:pt x="10" y="0"/>
                </a:lnTo>
                <a:lnTo>
                  <a:pt x="10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Freeform 1965"/>
          <p:cNvSpPr/>
          <p:nvPr/>
        </p:nvSpPr>
        <p:spPr bwMode="auto">
          <a:xfrm>
            <a:off x="3191761" y="3583683"/>
            <a:ext cx="13864" cy="16385"/>
          </a:xfrm>
          <a:custGeom>
            <a:avLst/>
            <a:gdLst>
              <a:gd name="T0" fmla="*/ 0 w 11"/>
              <a:gd name="T1" fmla="*/ 4 h 13"/>
              <a:gd name="T2" fmla="*/ 0 w 11"/>
              <a:gd name="T3" fmla="*/ 4 h 13"/>
              <a:gd name="T4" fmla="*/ 0 w 11"/>
              <a:gd name="T5" fmla="*/ 0 h 13"/>
              <a:gd name="T6" fmla="*/ 3 w 11"/>
              <a:gd name="T7" fmla="*/ 0 h 13"/>
              <a:gd name="T8" fmla="*/ 3 w 11"/>
              <a:gd name="T9" fmla="*/ 2 h 13"/>
              <a:gd name="T10" fmla="*/ 3 w 11"/>
              <a:gd name="T11" fmla="*/ 2 h 13"/>
              <a:gd name="T12" fmla="*/ 3 w 11"/>
              <a:gd name="T13" fmla="*/ 2 h 13"/>
              <a:gd name="T14" fmla="*/ 4 w 11"/>
              <a:gd name="T15" fmla="*/ 1 h 13"/>
              <a:gd name="T16" fmla="*/ 7 w 11"/>
              <a:gd name="T17" fmla="*/ 0 h 13"/>
              <a:gd name="T18" fmla="*/ 7 w 11"/>
              <a:gd name="T19" fmla="*/ 0 h 13"/>
              <a:gd name="T20" fmla="*/ 10 w 11"/>
              <a:gd name="T21" fmla="*/ 1 h 13"/>
              <a:gd name="T22" fmla="*/ 11 w 11"/>
              <a:gd name="T23" fmla="*/ 2 h 13"/>
              <a:gd name="T24" fmla="*/ 11 w 11"/>
              <a:gd name="T25" fmla="*/ 5 h 13"/>
              <a:gd name="T26" fmla="*/ 11 w 11"/>
              <a:gd name="T27" fmla="*/ 13 h 13"/>
              <a:gd name="T28" fmla="*/ 10 w 11"/>
              <a:gd name="T29" fmla="*/ 13 h 13"/>
              <a:gd name="T30" fmla="*/ 10 w 11"/>
              <a:gd name="T31" fmla="*/ 5 h 13"/>
              <a:gd name="T32" fmla="*/ 10 w 11"/>
              <a:gd name="T33" fmla="*/ 5 h 13"/>
              <a:gd name="T34" fmla="*/ 9 w 11"/>
              <a:gd name="T35" fmla="*/ 2 h 13"/>
              <a:gd name="T36" fmla="*/ 6 w 11"/>
              <a:gd name="T37" fmla="*/ 2 h 13"/>
              <a:gd name="T38" fmla="*/ 6 w 11"/>
              <a:gd name="T39" fmla="*/ 2 h 13"/>
              <a:gd name="T40" fmla="*/ 4 w 11"/>
              <a:gd name="T41" fmla="*/ 2 h 13"/>
              <a:gd name="T42" fmla="*/ 3 w 11"/>
              <a:gd name="T43" fmla="*/ 4 h 13"/>
              <a:gd name="T44" fmla="*/ 3 w 11"/>
              <a:gd name="T45" fmla="*/ 5 h 13"/>
              <a:gd name="T46" fmla="*/ 3 w 11"/>
              <a:gd name="T47" fmla="*/ 13 h 13"/>
              <a:gd name="T48" fmla="*/ 0 w 11"/>
              <a:gd name="T49" fmla="*/ 13 h 13"/>
              <a:gd name="T50" fmla="*/ 0 w 11"/>
              <a:gd name="T5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10" y="1"/>
                </a:lnTo>
                <a:lnTo>
                  <a:pt x="11" y="2"/>
                </a:lnTo>
                <a:lnTo>
                  <a:pt x="11" y="5"/>
                </a:lnTo>
                <a:lnTo>
                  <a:pt x="11" y="13"/>
                </a:lnTo>
                <a:lnTo>
                  <a:pt x="10" y="13"/>
                </a:lnTo>
                <a:lnTo>
                  <a:pt x="10" y="5"/>
                </a:lnTo>
                <a:lnTo>
                  <a:pt x="10" y="5"/>
                </a:lnTo>
                <a:lnTo>
                  <a:pt x="9" y="2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3" y="4"/>
                </a:lnTo>
                <a:lnTo>
                  <a:pt x="3" y="5"/>
                </a:lnTo>
                <a:lnTo>
                  <a:pt x="3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Freeform 1966"/>
          <p:cNvSpPr/>
          <p:nvPr/>
        </p:nvSpPr>
        <p:spPr bwMode="auto">
          <a:xfrm>
            <a:off x="3210667" y="3583683"/>
            <a:ext cx="12604" cy="16385"/>
          </a:xfrm>
          <a:custGeom>
            <a:avLst/>
            <a:gdLst>
              <a:gd name="T0" fmla="*/ 10 w 10"/>
              <a:gd name="T1" fmla="*/ 13 h 13"/>
              <a:gd name="T2" fmla="*/ 10 w 10"/>
              <a:gd name="T3" fmla="*/ 13 h 13"/>
              <a:gd name="T4" fmla="*/ 6 w 10"/>
              <a:gd name="T5" fmla="*/ 13 h 13"/>
              <a:gd name="T6" fmla="*/ 6 w 10"/>
              <a:gd name="T7" fmla="*/ 13 h 13"/>
              <a:gd name="T8" fmla="*/ 3 w 10"/>
              <a:gd name="T9" fmla="*/ 13 h 13"/>
              <a:gd name="T10" fmla="*/ 2 w 10"/>
              <a:gd name="T11" fmla="*/ 12 h 13"/>
              <a:gd name="T12" fmla="*/ 0 w 10"/>
              <a:gd name="T13" fmla="*/ 9 h 13"/>
              <a:gd name="T14" fmla="*/ 0 w 10"/>
              <a:gd name="T15" fmla="*/ 6 h 13"/>
              <a:gd name="T16" fmla="*/ 0 w 10"/>
              <a:gd name="T17" fmla="*/ 6 h 13"/>
              <a:gd name="T18" fmla="*/ 0 w 10"/>
              <a:gd name="T19" fmla="*/ 4 h 13"/>
              <a:gd name="T20" fmla="*/ 2 w 10"/>
              <a:gd name="T21" fmla="*/ 2 h 13"/>
              <a:gd name="T22" fmla="*/ 4 w 10"/>
              <a:gd name="T23" fmla="*/ 1 h 13"/>
              <a:gd name="T24" fmla="*/ 7 w 10"/>
              <a:gd name="T25" fmla="*/ 0 h 13"/>
              <a:gd name="T26" fmla="*/ 7 w 10"/>
              <a:gd name="T27" fmla="*/ 0 h 13"/>
              <a:gd name="T28" fmla="*/ 10 w 10"/>
              <a:gd name="T29" fmla="*/ 1 h 13"/>
              <a:gd name="T30" fmla="*/ 10 w 10"/>
              <a:gd name="T31" fmla="*/ 2 h 13"/>
              <a:gd name="T32" fmla="*/ 10 w 10"/>
              <a:gd name="T33" fmla="*/ 2 h 13"/>
              <a:gd name="T34" fmla="*/ 7 w 10"/>
              <a:gd name="T35" fmla="*/ 2 h 13"/>
              <a:gd name="T36" fmla="*/ 7 w 10"/>
              <a:gd name="T37" fmla="*/ 2 h 13"/>
              <a:gd name="T38" fmla="*/ 4 w 10"/>
              <a:gd name="T39" fmla="*/ 2 h 13"/>
              <a:gd name="T40" fmla="*/ 3 w 10"/>
              <a:gd name="T41" fmla="*/ 4 h 13"/>
              <a:gd name="T42" fmla="*/ 2 w 10"/>
              <a:gd name="T43" fmla="*/ 6 h 13"/>
              <a:gd name="T44" fmla="*/ 2 w 10"/>
              <a:gd name="T45" fmla="*/ 6 h 13"/>
              <a:gd name="T46" fmla="*/ 3 w 10"/>
              <a:gd name="T47" fmla="*/ 10 h 13"/>
              <a:gd name="T48" fmla="*/ 7 w 10"/>
              <a:gd name="T49" fmla="*/ 12 h 13"/>
              <a:gd name="T50" fmla="*/ 7 w 10"/>
              <a:gd name="T51" fmla="*/ 12 h 13"/>
              <a:gd name="T52" fmla="*/ 10 w 10"/>
              <a:gd name="T53" fmla="*/ 10 h 13"/>
              <a:gd name="T54" fmla="*/ 10 w 10"/>
              <a:gd name="T5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" h="13">
                <a:moveTo>
                  <a:pt x="10" y="13"/>
                </a:moveTo>
                <a:lnTo>
                  <a:pt x="10" y="13"/>
                </a:lnTo>
                <a:lnTo>
                  <a:pt x="6" y="13"/>
                </a:lnTo>
                <a:lnTo>
                  <a:pt x="6" y="13"/>
                </a:lnTo>
                <a:lnTo>
                  <a:pt x="3" y="13"/>
                </a:lnTo>
                <a:lnTo>
                  <a:pt x="2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10" y="1"/>
                </a:lnTo>
                <a:lnTo>
                  <a:pt x="10" y="2"/>
                </a:lnTo>
                <a:lnTo>
                  <a:pt x="10" y="2"/>
                </a:lnTo>
                <a:lnTo>
                  <a:pt x="7" y="2"/>
                </a:lnTo>
                <a:lnTo>
                  <a:pt x="7" y="2"/>
                </a:lnTo>
                <a:lnTo>
                  <a:pt x="4" y="2"/>
                </a:lnTo>
                <a:lnTo>
                  <a:pt x="3" y="4"/>
                </a:lnTo>
                <a:lnTo>
                  <a:pt x="2" y="6"/>
                </a:lnTo>
                <a:lnTo>
                  <a:pt x="2" y="6"/>
                </a:lnTo>
                <a:lnTo>
                  <a:pt x="3" y="10"/>
                </a:lnTo>
                <a:lnTo>
                  <a:pt x="7" y="12"/>
                </a:lnTo>
                <a:lnTo>
                  <a:pt x="7" y="12"/>
                </a:lnTo>
                <a:lnTo>
                  <a:pt x="10" y="10"/>
                </a:lnTo>
                <a:lnTo>
                  <a:pt x="10" y="1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Freeform 1967"/>
          <p:cNvSpPr/>
          <p:nvPr/>
        </p:nvSpPr>
        <p:spPr bwMode="auto">
          <a:xfrm>
            <a:off x="3225792" y="3596287"/>
            <a:ext cx="3781" cy="3781"/>
          </a:xfrm>
          <a:custGeom>
            <a:avLst/>
            <a:gdLst>
              <a:gd name="T0" fmla="*/ 0 w 3"/>
              <a:gd name="T1" fmla="*/ 2 h 3"/>
              <a:gd name="T2" fmla="*/ 0 w 3"/>
              <a:gd name="T3" fmla="*/ 2 h 3"/>
              <a:gd name="T4" fmla="*/ 0 w 3"/>
              <a:gd name="T5" fmla="*/ 0 h 3"/>
              <a:gd name="T6" fmla="*/ 2 w 3"/>
              <a:gd name="T7" fmla="*/ 0 h 3"/>
              <a:gd name="T8" fmla="*/ 2 w 3"/>
              <a:gd name="T9" fmla="*/ 0 h 3"/>
              <a:gd name="T10" fmla="*/ 3 w 3"/>
              <a:gd name="T11" fmla="*/ 0 h 3"/>
              <a:gd name="T12" fmla="*/ 3 w 3"/>
              <a:gd name="T13" fmla="*/ 2 h 3"/>
              <a:gd name="T14" fmla="*/ 3 w 3"/>
              <a:gd name="T15" fmla="*/ 2 h 3"/>
              <a:gd name="T16" fmla="*/ 3 w 3"/>
              <a:gd name="T17" fmla="*/ 3 h 3"/>
              <a:gd name="T18" fmla="*/ 2 w 3"/>
              <a:gd name="T19" fmla="*/ 3 h 3"/>
              <a:gd name="T20" fmla="*/ 2 w 3"/>
              <a:gd name="T21" fmla="*/ 3 h 3"/>
              <a:gd name="T22" fmla="*/ 0 w 3"/>
              <a:gd name="T23" fmla="*/ 3 h 3"/>
              <a:gd name="T24" fmla="*/ 0 w 3"/>
              <a:gd name="T25" fmla="*/ 2 h 3"/>
              <a:gd name="T26" fmla="*/ 0 w 3"/>
              <a:gd name="T2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" h="3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Freeform 1968"/>
          <p:cNvSpPr/>
          <p:nvPr/>
        </p:nvSpPr>
        <p:spPr bwMode="auto">
          <a:xfrm>
            <a:off x="2831287" y="3428654"/>
            <a:ext cx="17646" cy="21427"/>
          </a:xfrm>
          <a:custGeom>
            <a:avLst/>
            <a:gdLst>
              <a:gd name="T0" fmla="*/ 6 w 14"/>
              <a:gd name="T1" fmla="*/ 9 h 17"/>
              <a:gd name="T2" fmla="*/ 0 w 14"/>
              <a:gd name="T3" fmla="*/ 0 h 17"/>
              <a:gd name="T4" fmla="*/ 2 w 14"/>
              <a:gd name="T5" fmla="*/ 0 h 17"/>
              <a:gd name="T6" fmla="*/ 7 w 14"/>
              <a:gd name="T7" fmla="*/ 8 h 17"/>
              <a:gd name="T8" fmla="*/ 12 w 14"/>
              <a:gd name="T9" fmla="*/ 0 h 17"/>
              <a:gd name="T10" fmla="*/ 14 w 14"/>
              <a:gd name="T11" fmla="*/ 0 h 17"/>
              <a:gd name="T12" fmla="*/ 8 w 14"/>
              <a:gd name="T13" fmla="*/ 9 h 17"/>
              <a:gd name="T14" fmla="*/ 8 w 14"/>
              <a:gd name="T15" fmla="*/ 17 h 17"/>
              <a:gd name="T16" fmla="*/ 6 w 14"/>
              <a:gd name="T17" fmla="*/ 17 h 17"/>
              <a:gd name="T18" fmla="*/ 6 w 14"/>
              <a:gd name="T1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7">
                <a:moveTo>
                  <a:pt x="6" y="9"/>
                </a:moveTo>
                <a:lnTo>
                  <a:pt x="0" y="0"/>
                </a:lnTo>
                <a:lnTo>
                  <a:pt x="2" y="0"/>
                </a:lnTo>
                <a:lnTo>
                  <a:pt x="7" y="8"/>
                </a:lnTo>
                <a:lnTo>
                  <a:pt x="12" y="0"/>
                </a:lnTo>
                <a:lnTo>
                  <a:pt x="14" y="0"/>
                </a:lnTo>
                <a:lnTo>
                  <a:pt x="8" y="9"/>
                </a:lnTo>
                <a:lnTo>
                  <a:pt x="8" y="17"/>
                </a:lnTo>
                <a:lnTo>
                  <a:pt x="6" y="17"/>
                </a:lnTo>
                <a:lnTo>
                  <a:pt x="6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Freeform 1969"/>
          <p:cNvSpPr>
            <a:spLocks noEditPoints="1"/>
          </p:cNvSpPr>
          <p:nvPr/>
        </p:nvSpPr>
        <p:spPr bwMode="auto">
          <a:xfrm>
            <a:off x="2862797" y="3428654"/>
            <a:ext cx="20166" cy="21427"/>
          </a:xfrm>
          <a:custGeom>
            <a:avLst/>
            <a:gdLst>
              <a:gd name="T0" fmla="*/ 0 w 16"/>
              <a:gd name="T1" fmla="*/ 8 h 17"/>
              <a:gd name="T2" fmla="*/ 1 w 16"/>
              <a:gd name="T3" fmla="*/ 5 h 17"/>
              <a:gd name="T4" fmla="*/ 2 w 16"/>
              <a:gd name="T5" fmla="*/ 1 h 17"/>
              <a:gd name="T6" fmla="*/ 5 w 16"/>
              <a:gd name="T7" fmla="*/ 0 h 17"/>
              <a:gd name="T8" fmla="*/ 8 w 16"/>
              <a:gd name="T9" fmla="*/ 0 h 17"/>
              <a:gd name="T10" fmla="*/ 12 w 16"/>
              <a:gd name="T11" fmla="*/ 0 h 17"/>
              <a:gd name="T12" fmla="*/ 14 w 16"/>
              <a:gd name="T13" fmla="*/ 1 h 17"/>
              <a:gd name="T14" fmla="*/ 16 w 16"/>
              <a:gd name="T15" fmla="*/ 5 h 17"/>
              <a:gd name="T16" fmla="*/ 16 w 16"/>
              <a:gd name="T17" fmla="*/ 8 h 17"/>
              <a:gd name="T18" fmla="*/ 16 w 16"/>
              <a:gd name="T19" fmla="*/ 12 h 17"/>
              <a:gd name="T20" fmla="*/ 14 w 16"/>
              <a:gd name="T21" fmla="*/ 15 h 17"/>
              <a:gd name="T22" fmla="*/ 12 w 16"/>
              <a:gd name="T23" fmla="*/ 16 h 17"/>
              <a:gd name="T24" fmla="*/ 8 w 16"/>
              <a:gd name="T25" fmla="*/ 17 h 17"/>
              <a:gd name="T26" fmla="*/ 5 w 16"/>
              <a:gd name="T27" fmla="*/ 16 h 17"/>
              <a:gd name="T28" fmla="*/ 2 w 16"/>
              <a:gd name="T29" fmla="*/ 15 h 17"/>
              <a:gd name="T30" fmla="*/ 1 w 16"/>
              <a:gd name="T31" fmla="*/ 12 h 17"/>
              <a:gd name="T32" fmla="*/ 0 w 16"/>
              <a:gd name="T33" fmla="*/ 8 h 17"/>
              <a:gd name="T34" fmla="*/ 1 w 16"/>
              <a:gd name="T35" fmla="*/ 8 h 17"/>
              <a:gd name="T36" fmla="*/ 2 w 16"/>
              <a:gd name="T37" fmla="*/ 10 h 17"/>
              <a:gd name="T38" fmla="*/ 4 w 16"/>
              <a:gd name="T39" fmla="*/ 13 h 17"/>
              <a:gd name="T40" fmla="*/ 5 w 16"/>
              <a:gd name="T41" fmla="*/ 15 h 17"/>
              <a:gd name="T42" fmla="*/ 8 w 16"/>
              <a:gd name="T43" fmla="*/ 16 h 17"/>
              <a:gd name="T44" fmla="*/ 10 w 16"/>
              <a:gd name="T45" fmla="*/ 15 h 17"/>
              <a:gd name="T46" fmla="*/ 13 w 16"/>
              <a:gd name="T47" fmla="*/ 13 h 17"/>
              <a:gd name="T48" fmla="*/ 14 w 16"/>
              <a:gd name="T49" fmla="*/ 10 h 17"/>
              <a:gd name="T50" fmla="*/ 14 w 16"/>
              <a:gd name="T51" fmla="*/ 8 h 17"/>
              <a:gd name="T52" fmla="*/ 14 w 16"/>
              <a:gd name="T53" fmla="*/ 5 h 17"/>
              <a:gd name="T54" fmla="*/ 13 w 16"/>
              <a:gd name="T55" fmla="*/ 2 h 17"/>
              <a:gd name="T56" fmla="*/ 10 w 16"/>
              <a:gd name="T57" fmla="*/ 1 h 17"/>
              <a:gd name="T58" fmla="*/ 8 w 16"/>
              <a:gd name="T59" fmla="*/ 1 h 17"/>
              <a:gd name="T60" fmla="*/ 5 w 16"/>
              <a:gd name="T61" fmla="*/ 1 h 17"/>
              <a:gd name="T62" fmla="*/ 4 w 16"/>
              <a:gd name="T63" fmla="*/ 2 h 17"/>
              <a:gd name="T64" fmla="*/ 2 w 16"/>
              <a:gd name="T65" fmla="*/ 5 h 17"/>
              <a:gd name="T66" fmla="*/ 1 w 16"/>
              <a:gd name="T6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" h="17">
                <a:moveTo>
                  <a:pt x="0" y="8"/>
                </a:moveTo>
                <a:lnTo>
                  <a:pt x="0" y="8"/>
                </a:lnTo>
                <a:lnTo>
                  <a:pt x="1" y="5"/>
                </a:lnTo>
                <a:lnTo>
                  <a:pt x="1" y="5"/>
                </a:lnTo>
                <a:lnTo>
                  <a:pt x="2" y="1"/>
                </a:lnTo>
                <a:lnTo>
                  <a:pt x="2" y="1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4" y="1"/>
                </a:lnTo>
                <a:lnTo>
                  <a:pt x="14" y="1"/>
                </a:lnTo>
                <a:lnTo>
                  <a:pt x="16" y="5"/>
                </a:lnTo>
                <a:lnTo>
                  <a:pt x="16" y="5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16" y="12"/>
                </a:lnTo>
                <a:lnTo>
                  <a:pt x="14" y="15"/>
                </a:lnTo>
                <a:lnTo>
                  <a:pt x="14" y="15"/>
                </a:lnTo>
                <a:lnTo>
                  <a:pt x="12" y="16"/>
                </a:lnTo>
                <a:lnTo>
                  <a:pt x="12" y="16"/>
                </a:lnTo>
                <a:lnTo>
                  <a:pt x="8" y="17"/>
                </a:lnTo>
                <a:lnTo>
                  <a:pt x="8" y="17"/>
                </a:lnTo>
                <a:lnTo>
                  <a:pt x="5" y="16"/>
                </a:lnTo>
                <a:lnTo>
                  <a:pt x="5" y="16"/>
                </a:lnTo>
                <a:lnTo>
                  <a:pt x="2" y="15"/>
                </a:lnTo>
                <a:lnTo>
                  <a:pt x="2" y="15"/>
                </a:lnTo>
                <a:lnTo>
                  <a:pt x="1" y="12"/>
                </a:lnTo>
                <a:lnTo>
                  <a:pt x="1" y="12"/>
                </a:lnTo>
                <a:lnTo>
                  <a:pt x="0" y="8"/>
                </a:lnTo>
                <a:lnTo>
                  <a:pt x="0" y="8"/>
                </a:lnTo>
                <a:close/>
                <a:moveTo>
                  <a:pt x="1" y="8"/>
                </a:moveTo>
                <a:lnTo>
                  <a:pt x="1" y="8"/>
                </a:lnTo>
                <a:lnTo>
                  <a:pt x="2" y="10"/>
                </a:lnTo>
                <a:lnTo>
                  <a:pt x="2" y="10"/>
                </a:lnTo>
                <a:lnTo>
                  <a:pt x="4" y="13"/>
                </a:lnTo>
                <a:lnTo>
                  <a:pt x="4" y="13"/>
                </a:lnTo>
                <a:lnTo>
                  <a:pt x="5" y="15"/>
                </a:lnTo>
                <a:lnTo>
                  <a:pt x="5" y="15"/>
                </a:lnTo>
                <a:lnTo>
                  <a:pt x="8" y="16"/>
                </a:lnTo>
                <a:lnTo>
                  <a:pt x="8" y="16"/>
                </a:lnTo>
                <a:lnTo>
                  <a:pt x="10" y="15"/>
                </a:lnTo>
                <a:lnTo>
                  <a:pt x="10" y="15"/>
                </a:lnTo>
                <a:lnTo>
                  <a:pt x="13" y="13"/>
                </a:lnTo>
                <a:lnTo>
                  <a:pt x="13" y="13"/>
                </a:lnTo>
                <a:lnTo>
                  <a:pt x="14" y="10"/>
                </a:lnTo>
                <a:lnTo>
                  <a:pt x="14" y="10"/>
                </a:lnTo>
                <a:lnTo>
                  <a:pt x="14" y="8"/>
                </a:lnTo>
                <a:lnTo>
                  <a:pt x="14" y="8"/>
                </a:lnTo>
                <a:lnTo>
                  <a:pt x="14" y="5"/>
                </a:lnTo>
                <a:lnTo>
                  <a:pt x="14" y="5"/>
                </a:lnTo>
                <a:lnTo>
                  <a:pt x="13" y="2"/>
                </a:lnTo>
                <a:lnTo>
                  <a:pt x="13" y="2"/>
                </a:lnTo>
                <a:lnTo>
                  <a:pt x="10" y="1"/>
                </a:lnTo>
                <a:lnTo>
                  <a:pt x="10" y="1"/>
                </a:lnTo>
                <a:lnTo>
                  <a:pt x="8" y="1"/>
                </a:lnTo>
                <a:lnTo>
                  <a:pt x="8" y="1"/>
                </a:lnTo>
                <a:lnTo>
                  <a:pt x="5" y="1"/>
                </a:lnTo>
                <a:lnTo>
                  <a:pt x="5" y="1"/>
                </a:lnTo>
                <a:lnTo>
                  <a:pt x="4" y="2"/>
                </a:lnTo>
                <a:lnTo>
                  <a:pt x="4" y="2"/>
                </a:lnTo>
                <a:lnTo>
                  <a:pt x="2" y="5"/>
                </a:lnTo>
                <a:lnTo>
                  <a:pt x="2" y="5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Freeform 1970"/>
          <p:cNvSpPr/>
          <p:nvPr/>
        </p:nvSpPr>
        <p:spPr bwMode="auto">
          <a:xfrm>
            <a:off x="2899349" y="3428654"/>
            <a:ext cx="15125" cy="21427"/>
          </a:xfrm>
          <a:custGeom>
            <a:avLst/>
            <a:gdLst>
              <a:gd name="T0" fmla="*/ 12 w 12"/>
              <a:gd name="T1" fmla="*/ 10 h 17"/>
              <a:gd name="T2" fmla="*/ 12 w 12"/>
              <a:gd name="T3" fmla="*/ 10 h 17"/>
              <a:gd name="T4" fmla="*/ 12 w 12"/>
              <a:gd name="T5" fmla="*/ 13 h 17"/>
              <a:gd name="T6" fmla="*/ 12 w 12"/>
              <a:gd name="T7" fmla="*/ 13 h 17"/>
              <a:gd name="T8" fmla="*/ 11 w 12"/>
              <a:gd name="T9" fmla="*/ 15 h 17"/>
              <a:gd name="T10" fmla="*/ 11 w 12"/>
              <a:gd name="T11" fmla="*/ 15 h 17"/>
              <a:gd name="T12" fmla="*/ 10 w 12"/>
              <a:gd name="T13" fmla="*/ 17 h 17"/>
              <a:gd name="T14" fmla="*/ 10 w 12"/>
              <a:gd name="T15" fmla="*/ 17 h 17"/>
              <a:gd name="T16" fmla="*/ 7 w 12"/>
              <a:gd name="T17" fmla="*/ 17 h 17"/>
              <a:gd name="T18" fmla="*/ 7 w 12"/>
              <a:gd name="T19" fmla="*/ 17 h 17"/>
              <a:gd name="T20" fmla="*/ 4 w 12"/>
              <a:gd name="T21" fmla="*/ 17 h 17"/>
              <a:gd name="T22" fmla="*/ 4 w 12"/>
              <a:gd name="T23" fmla="*/ 17 h 17"/>
              <a:gd name="T24" fmla="*/ 2 w 12"/>
              <a:gd name="T25" fmla="*/ 15 h 17"/>
              <a:gd name="T26" fmla="*/ 2 w 12"/>
              <a:gd name="T27" fmla="*/ 15 h 17"/>
              <a:gd name="T28" fmla="*/ 2 w 12"/>
              <a:gd name="T29" fmla="*/ 13 h 17"/>
              <a:gd name="T30" fmla="*/ 2 w 12"/>
              <a:gd name="T31" fmla="*/ 13 h 17"/>
              <a:gd name="T32" fmla="*/ 0 w 12"/>
              <a:gd name="T33" fmla="*/ 10 h 17"/>
              <a:gd name="T34" fmla="*/ 0 w 12"/>
              <a:gd name="T35" fmla="*/ 0 h 17"/>
              <a:gd name="T36" fmla="*/ 2 w 12"/>
              <a:gd name="T37" fmla="*/ 0 h 17"/>
              <a:gd name="T38" fmla="*/ 2 w 12"/>
              <a:gd name="T39" fmla="*/ 9 h 17"/>
              <a:gd name="T40" fmla="*/ 2 w 12"/>
              <a:gd name="T41" fmla="*/ 9 h 17"/>
              <a:gd name="T42" fmla="*/ 3 w 12"/>
              <a:gd name="T43" fmla="*/ 12 h 17"/>
              <a:gd name="T44" fmla="*/ 3 w 12"/>
              <a:gd name="T45" fmla="*/ 12 h 17"/>
              <a:gd name="T46" fmla="*/ 3 w 12"/>
              <a:gd name="T47" fmla="*/ 13 h 17"/>
              <a:gd name="T48" fmla="*/ 3 w 12"/>
              <a:gd name="T49" fmla="*/ 13 h 17"/>
              <a:gd name="T50" fmla="*/ 4 w 12"/>
              <a:gd name="T51" fmla="*/ 15 h 17"/>
              <a:gd name="T52" fmla="*/ 4 w 12"/>
              <a:gd name="T53" fmla="*/ 15 h 17"/>
              <a:gd name="T54" fmla="*/ 7 w 12"/>
              <a:gd name="T55" fmla="*/ 16 h 17"/>
              <a:gd name="T56" fmla="*/ 7 w 12"/>
              <a:gd name="T57" fmla="*/ 16 h 17"/>
              <a:gd name="T58" fmla="*/ 8 w 12"/>
              <a:gd name="T59" fmla="*/ 15 h 17"/>
              <a:gd name="T60" fmla="*/ 8 w 12"/>
              <a:gd name="T61" fmla="*/ 15 h 17"/>
              <a:gd name="T62" fmla="*/ 10 w 12"/>
              <a:gd name="T63" fmla="*/ 13 h 17"/>
              <a:gd name="T64" fmla="*/ 10 w 12"/>
              <a:gd name="T65" fmla="*/ 13 h 17"/>
              <a:gd name="T66" fmla="*/ 11 w 12"/>
              <a:gd name="T67" fmla="*/ 12 h 17"/>
              <a:gd name="T68" fmla="*/ 11 w 12"/>
              <a:gd name="T69" fmla="*/ 12 h 17"/>
              <a:gd name="T70" fmla="*/ 11 w 12"/>
              <a:gd name="T71" fmla="*/ 9 h 17"/>
              <a:gd name="T72" fmla="*/ 11 w 12"/>
              <a:gd name="T73" fmla="*/ 0 h 17"/>
              <a:gd name="T74" fmla="*/ 12 w 12"/>
              <a:gd name="T75" fmla="*/ 0 h 17"/>
              <a:gd name="T76" fmla="*/ 12 w 12"/>
              <a:gd name="T77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" h="17">
                <a:moveTo>
                  <a:pt x="12" y="10"/>
                </a:moveTo>
                <a:lnTo>
                  <a:pt x="12" y="10"/>
                </a:lnTo>
                <a:lnTo>
                  <a:pt x="12" y="13"/>
                </a:lnTo>
                <a:lnTo>
                  <a:pt x="12" y="13"/>
                </a:lnTo>
                <a:lnTo>
                  <a:pt x="11" y="15"/>
                </a:lnTo>
                <a:lnTo>
                  <a:pt x="11" y="15"/>
                </a:lnTo>
                <a:lnTo>
                  <a:pt x="10" y="17"/>
                </a:lnTo>
                <a:lnTo>
                  <a:pt x="10" y="17"/>
                </a:lnTo>
                <a:lnTo>
                  <a:pt x="7" y="17"/>
                </a:lnTo>
                <a:lnTo>
                  <a:pt x="7" y="17"/>
                </a:lnTo>
                <a:lnTo>
                  <a:pt x="4" y="17"/>
                </a:lnTo>
                <a:lnTo>
                  <a:pt x="4" y="17"/>
                </a:lnTo>
                <a:lnTo>
                  <a:pt x="2" y="15"/>
                </a:lnTo>
                <a:lnTo>
                  <a:pt x="2" y="15"/>
                </a:lnTo>
                <a:lnTo>
                  <a:pt x="2" y="13"/>
                </a:lnTo>
                <a:lnTo>
                  <a:pt x="2" y="13"/>
                </a:lnTo>
                <a:lnTo>
                  <a:pt x="0" y="10"/>
                </a:lnTo>
                <a:lnTo>
                  <a:pt x="0" y="0"/>
                </a:lnTo>
                <a:lnTo>
                  <a:pt x="2" y="0"/>
                </a:lnTo>
                <a:lnTo>
                  <a:pt x="2" y="9"/>
                </a:lnTo>
                <a:lnTo>
                  <a:pt x="2" y="9"/>
                </a:lnTo>
                <a:lnTo>
                  <a:pt x="3" y="12"/>
                </a:lnTo>
                <a:lnTo>
                  <a:pt x="3" y="12"/>
                </a:lnTo>
                <a:lnTo>
                  <a:pt x="3" y="13"/>
                </a:lnTo>
                <a:lnTo>
                  <a:pt x="3" y="13"/>
                </a:lnTo>
                <a:lnTo>
                  <a:pt x="4" y="15"/>
                </a:lnTo>
                <a:lnTo>
                  <a:pt x="4" y="15"/>
                </a:lnTo>
                <a:lnTo>
                  <a:pt x="7" y="16"/>
                </a:lnTo>
                <a:lnTo>
                  <a:pt x="7" y="16"/>
                </a:lnTo>
                <a:lnTo>
                  <a:pt x="8" y="15"/>
                </a:lnTo>
                <a:lnTo>
                  <a:pt x="8" y="15"/>
                </a:lnTo>
                <a:lnTo>
                  <a:pt x="10" y="13"/>
                </a:lnTo>
                <a:lnTo>
                  <a:pt x="10" y="13"/>
                </a:lnTo>
                <a:lnTo>
                  <a:pt x="11" y="12"/>
                </a:lnTo>
                <a:lnTo>
                  <a:pt x="11" y="12"/>
                </a:lnTo>
                <a:lnTo>
                  <a:pt x="11" y="9"/>
                </a:lnTo>
                <a:lnTo>
                  <a:pt x="11" y="0"/>
                </a:lnTo>
                <a:lnTo>
                  <a:pt x="12" y="0"/>
                </a:lnTo>
                <a:lnTo>
                  <a:pt x="12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Freeform 1971"/>
          <p:cNvSpPr/>
          <p:nvPr/>
        </p:nvSpPr>
        <p:spPr bwMode="auto">
          <a:xfrm>
            <a:off x="2940942" y="3428654"/>
            <a:ext cx="15125" cy="21427"/>
          </a:xfrm>
          <a:custGeom>
            <a:avLst/>
            <a:gdLst>
              <a:gd name="T0" fmla="*/ 5 w 12"/>
              <a:gd name="T1" fmla="*/ 1 h 17"/>
              <a:gd name="T2" fmla="*/ 0 w 12"/>
              <a:gd name="T3" fmla="*/ 1 h 17"/>
              <a:gd name="T4" fmla="*/ 0 w 12"/>
              <a:gd name="T5" fmla="*/ 0 h 17"/>
              <a:gd name="T6" fmla="*/ 12 w 12"/>
              <a:gd name="T7" fmla="*/ 0 h 17"/>
              <a:gd name="T8" fmla="*/ 12 w 12"/>
              <a:gd name="T9" fmla="*/ 1 h 17"/>
              <a:gd name="T10" fmla="*/ 6 w 12"/>
              <a:gd name="T11" fmla="*/ 1 h 17"/>
              <a:gd name="T12" fmla="*/ 6 w 12"/>
              <a:gd name="T13" fmla="*/ 17 h 17"/>
              <a:gd name="T14" fmla="*/ 5 w 12"/>
              <a:gd name="T15" fmla="*/ 17 h 17"/>
              <a:gd name="T16" fmla="*/ 5 w 12"/>
              <a:gd name="T17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7">
                <a:moveTo>
                  <a:pt x="5" y="1"/>
                </a:moveTo>
                <a:lnTo>
                  <a:pt x="0" y="1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6" y="1"/>
                </a:lnTo>
                <a:lnTo>
                  <a:pt x="6" y="17"/>
                </a:lnTo>
                <a:lnTo>
                  <a:pt x="5" y="17"/>
                </a:lnTo>
                <a:lnTo>
                  <a:pt x="5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Freeform 1972"/>
          <p:cNvSpPr/>
          <p:nvPr/>
        </p:nvSpPr>
        <p:spPr bwMode="auto">
          <a:xfrm>
            <a:off x="2972452" y="3428654"/>
            <a:ext cx="12604" cy="21427"/>
          </a:xfrm>
          <a:custGeom>
            <a:avLst/>
            <a:gdLst>
              <a:gd name="T0" fmla="*/ 0 w 10"/>
              <a:gd name="T1" fmla="*/ 0 h 17"/>
              <a:gd name="T2" fmla="*/ 10 w 10"/>
              <a:gd name="T3" fmla="*/ 0 h 17"/>
              <a:gd name="T4" fmla="*/ 10 w 10"/>
              <a:gd name="T5" fmla="*/ 1 h 17"/>
              <a:gd name="T6" fmla="*/ 2 w 10"/>
              <a:gd name="T7" fmla="*/ 1 h 17"/>
              <a:gd name="T8" fmla="*/ 2 w 10"/>
              <a:gd name="T9" fmla="*/ 8 h 17"/>
              <a:gd name="T10" fmla="*/ 10 w 10"/>
              <a:gd name="T11" fmla="*/ 8 h 17"/>
              <a:gd name="T12" fmla="*/ 10 w 10"/>
              <a:gd name="T13" fmla="*/ 9 h 17"/>
              <a:gd name="T14" fmla="*/ 2 w 10"/>
              <a:gd name="T15" fmla="*/ 9 h 17"/>
              <a:gd name="T16" fmla="*/ 2 w 10"/>
              <a:gd name="T17" fmla="*/ 16 h 17"/>
              <a:gd name="T18" fmla="*/ 10 w 10"/>
              <a:gd name="T19" fmla="*/ 16 h 17"/>
              <a:gd name="T20" fmla="*/ 10 w 10"/>
              <a:gd name="T21" fmla="*/ 17 h 17"/>
              <a:gd name="T22" fmla="*/ 0 w 10"/>
              <a:gd name="T23" fmla="*/ 17 h 17"/>
              <a:gd name="T24" fmla="*/ 0 w 10"/>
              <a:gd name="T2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7">
                <a:moveTo>
                  <a:pt x="0" y="0"/>
                </a:moveTo>
                <a:lnTo>
                  <a:pt x="10" y="0"/>
                </a:lnTo>
                <a:lnTo>
                  <a:pt x="10" y="1"/>
                </a:lnTo>
                <a:lnTo>
                  <a:pt x="2" y="1"/>
                </a:lnTo>
                <a:lnTo>
                  <a:pt x="2" y="8"/>
                </a:lnTo>
                <a:lnTo>
                  <a:pt x="10" y="8"/>
                </a:lnTo>
                <a:lnTo>
                  <a:pt x="10" y="9"/>
                </a:lnTo>
                <a:lnTo>
                  <a:pt x="2" y="9"/>
                </a:lnTo>
                <a:lnTo>
                  <a:pt x="2" y="16"/>
                </a:lnTo>
                <a:lnTo>
                  <a:pt x="10" y="16"/>
                </a:lnTo>
                <a:lnTo>
                  <a:pt x="10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Freeform 1973"/>
          <p:cNvSpPr/>
          <p:nvPr/>
        </p:nvSpPr>
        <p:spPr bwMode="auto">
          <a:xfrm>
            <a:off x="3000181" y="3428654"/>
            <a:ext cx="16385" cy="21427"/>
          </a:xfrm>
          <a:custGeom>
            <a:avLst/>
            <a:gdLst>
              <a:gd name="T0" fmla="*/ 5 w 13"/>
              <a:gd name="T1" fmla="*/ 8 h 17"/>
              <a:gd name="T2" fmla="*/ 0 w 13"/>
              <a:gd name="T3" fmla="*/ 0 h 17"/>
              <a:gd name="T4" fmla="*/ 1 w 13"/>
              <a:gd name="T5" fmla="*/ 0 h 17"/>
              <a:gd name="T6" fmla="*/ 7 w 13"/>
              <a:gd name="T7" fmla="*/ 6 h 17"/>
              <a:gd name="T8" fmla="*/ 11 w 13"/>
              <a:gd name="T9" fmla="*/ 0 h 17"/>
              <a:gd name="T10" fmla="*/ 13 w 13"/>
              <a:gd name="T11" fmla="*/ 0 h 17"/>
              <a:gd name="T12" fmla="*/ 8 w 13"/>
              <a:gd name="T13" fmla="*/ 8 h 17"/>
              <a:gd name="T14" fmla="*/ 13 w 13"/>
              <a:gd name="T15" fmla="*/ 17 h 17"/>
              <a:gd name="T16" fmla="*/ 12 w 13"/>
              <a:gd name="T17" fmla="*/ 17 h 17"/>
              <a:gd name="T18" fmla="*/ 7 w 13"/>
              <a:gd name="T19" fmla="*/ 9 h 17"/>
              <a:gd name="T20" fmla="*/ 1 w 13"/>
              <a:gd name="T21" fmla="*/ 17 h 17"/>
              <a:gd name="T22" fmla="*/ 0 w 13"/>
              <a:gd name="T23" fmla="*/ 17 h 17"/>
              <a:gd name="T24" fmla="*/ 5 w 13"/>
              <a:gd name="T25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7">
                <a:moveTo>
                  <a:pt x="5" y="8"/>
                </a:moveTo>
                <a:lnTo>
                  <a:pt x="0" y="0"/>
                </a:lnTo>
                <a:lnTo>
                  <a:pt x="1" y="0"/>
                </a:lnTo>
                <a:lnTo>
                  <a:pt x="7" y="6"/>
                </a:lnTo>
                <a:lnTo>
                  <a:pt x="11" y="0"/>
                </a:lnTo>
                <a:lnTo>
                  <a:pt x="13" y="0"/>
                </a:lnTo>
                <a:lnTo>
                  <a:pt x="8" y="8"/>
                </a:lnTo>
                <a:lnTo>
                  <a:pt x="13" y="17"/>
                </a:lnTo>
                <a:lnTo>
                  <a:pt x="12" y="17"/>
                </a:lnTo>
                <a:lnTo>
                  <a:pt x="7" y="9"/>
                </a:lnTo>
                <a:lnTo>
                  <a:pt x="1" y="17"/>
                </a:lnTo>
                <a:lnTo>
                  <a:pt x="0" y="17"/>
                </a:lnTo>
                <a:lnTo>
                  <a:pt x="5" y="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Freeform 1974"/>
          <p:cNvSpPr/>
          <p:nvPr/>
        </p:nvSpPr>
        <p:spPr bwMode="auto">
          <a:xfrm>
            <a:off x="3030430" y="3428654"/>
            <a:ext cx="15125" cy="21427"/>
          </a:xfrm>
          <a:custGeom>
            <a:avLst/>
            <a:gdLst>
              <a:gd name="T0" fmla="*/ 6 w 12"/>
              <a:gd name="T1" fmla="*/ 1 h 17"/>
              <a:gd name="T2" fmla="*/ 0 w 12"/>
              <a:gd name="T3" fmla="*/ 1 h 17"/>
              <a:gd name="T4" fmla="*/ 0 w 12"/>
              <a:gd name="T5" fmla="*/ 0 h 17"/>
              <a:gd name="T6" fmla="*/ 12 w 12"/>
              <a:gd name="T7" fmla="*/ 0 h 17"/>
              <a:gd name="T8" fmla="*/ 12 w 12"/>
              <a:gd name="T9" fmla="*/ 1 h 17"/>
              <a:gd name="T10" fmla="*/ 7 w 12"/>
              <a:gd name="T11" fmla="*/ 1 h 17"/>
              <a:gd name="T12" fmla="*/ 7 w 12"/>
              <a:gd name="T13" fmla="*/ 17 h 17"/>
              <a:gd name="T14" fmla="*/ 6 w 12"/>
              <a:gd name="T15" fmla="*/ 17 h 17"/>
              <a:gd name="T16" fmla="*/ 6 w 12"/>
              <a:gd name="T17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7">
                <a:moveTo>
                  <a:pt x="6" y="1"/>
                </a:moveTo>
                <a:lnTo>
                  <a:pt x="0" y="1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7" y="1"/>
                </a:lnTo>
                <a:lnTo>
                  <a:pt x="7" y="17"/>
                </a:lnTo>
                <a:lnTo>
                  <a:pt x="6" y="17"/>
                </a:lnTo>
                <a:lnTo>
                  <a:pt x="6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Freeform 1975"/>
          <p:cNvSpPr/>
          <p:nvPr/>
        </p:nvSpPr>
        <p:spPr bwMode="auto">
          <a:xfrm>
            <a:off x="3072023" y="3428654"/>
            <a:ext cx="16385" cy="21427"/>
          </a:xfrm>
          <a:custGeom>
            <a:avLst/>
            <a:gdLst>
              <a:gd name="T0" fmla="*/ 13 w 13"/>
              <a:gd name="T1" fmla="*/ 16 h 17"/>
              <a:gd name="T2" fmla="*/ 13 w 13"/>
              <a:gd name="T3" fmla="*/ 16 h 17"/>
              <a:gd name="T4" fmla="*/ 10 w 13"/>
              <a:gd name="T5" fmla="*/ 17 h 17"/>
              <a:gd name="T6" fmla="*/ 10 w 13"/>
              <a:gd name="T7" fmla="*/ 17 h 17"/>
              <a:gd name="T8" fmla="*/ 8 w 13"/>
              <a:gd name="T9" fmla="*/ 17 h 17"/>
              <a:gd name="T10" fmla="*/ 8 w 13"/>
              <a:gd name="T11" fmla="*/ 17 h 17"/>
              <a:gd name="T12" fmla="*/ 4 w 13"/>
              <a:gd name="T13" fmla="*/ 16 h 17"/>
              <a:gd name="T14" fmla="*/ 4 w 13"/>
              <a:gd name="T15" fmla="*/ 16 h 17"/>
              <a:gd name="T16" fmla="*/ 1 w 13"/>
              <a:gd name="T17" fmla="*/ 15 h 17"/>
              <a:gd name="T18" fmla="*/ 1 w 13"/>
              <a:gd name="T19" fmla="*/ 15 h 17"/>
              <a:gd name="T20" fmla="*/ 0 w 13"/>
              <a:gd name="T21" fmla="*/ 12 h 17"/>
              <a:gd name="T22" fmla="*/ 0 w 13"/>
              <a:gd name="T23" fmla="*/ 12 h 17"/>
              <a:gd name="T24" fmla="*/ 0 w 13"/>
              <a:gd name="T25" fmla="*/ 8 h 17"/>
              <a:gd name="T26" fmla="*/ 0 w 13"/>
              <a:gd name="T27" fmla="*/ 8 h 17"/>
              <a:gd name="T28" fmla="*/ 0 w 13"/>
              <a:gd name="T29" fmla="*/ 5 h 17"/>
              <a:gd name="T30" fmla="*/ 0 w 13"/>
              <a:gd name="T31" fmla="*/ 5 h 17"/>
              <a:gd name="T32" fmla="*/ 1 w 13"/>
              <a:gd name="T33" fmla="*/ 1 h 17"/>
              <a:gd name="T34" fmla="*/ 1 w 13"/>
              <a:gd name="T35" fmla="*/ 1 h 17"/>
              <a:gd name="T36" fmla="*/ 4 w 13"/>
              <a:gd name="T37" fmla="*/ 0 h 17"/>
              <a:gd name="T38" fmla="*/ 4 w 13"/>
              <a:gd name="T39" fmla="*/ 0 h 17"/>
              <a:gd name="T40" fmla="*/ 8 w 13"/>
              <a:gd name="T41" fmla="*/ 0 h 17"/>
              <a:gd name="T42" fmla="*/ 8 w 13"/>
              <a:gd name="T43" fmla="*/ 0 h 17"/>
              <a:gd name="T44" fmla="*/ 10 w 13"/>
              <a:gd name="T45" fmla="*/ 0 h 17"/>
              <a:gd name="T46" fmla="*/ 13 w 13"/>
              <a:gd name="T47" fmla="*/ 1 h 17"/>
              <a:gd name="T48" fmla="*/ 12 w 13"/>
              <a:gd name="T49" fmla="*/ 2 h 17"/>
              <a:gd name="T50" fmla="*/ 12 w 13"/>
              <a:gd name="T51" fmla="*/ 2 h 17"/>
              <a:gd name="T52" fmla="*/ 10 w 13"/>
              <a:gd name="T53" fmla="*/ 1 h 17"/>
              <a:gd name="T54" fmla="*/ 9 w 13"/>
              <a:gd name="T55" fmla="*/ 1 h 17"/>
              <a:gd name="T56" fmla="*/ 8 w 13"/>
              <a:gd name="T57" fmla="*/ 1 h 17"/>
              <a:gd name="T58" fmla="*/ 8 w 13"/>
              <a:gd name="T59" fmla="*/ 1 h 17"/>
              <a:gd name="T60" fmla="*/ 5 w 13"/>
              <a:gd name="T61" fmla="*/ 1 h 17"/>
              <a:gd name="T62" fmla="*/ 5 w 13"/>
              <a:gd name="T63" fmla="*/ 1 h 17"/>
              <a:gd name="T64" fmla="*/ 2 w 13"/>
              <a:gd name="T65" fmla="*/ 2 h 17"/>
              <a:gd name="T66" fmla="*/ 2 w 13"/>
              <a:gd name="T67" fmla="*/ 2 h 17"/>
              <a:gd name="T68" fmla="*/ 1 w 13"/>
              <a:gd name="T69" fmla="*/ 5 h 17"/>
              <a:gd name="T70" fmla="*/ 1 w 13"/>
              <a:gd name="T71" fmla="*/ 5 h 17"/>
              <a:gd name="T72" fmla="*/ 1 w 13"/>
              <a:gd name="T73" fmla="*/ 8 h 17"/>
              <a:gd name="T74" fmla="*/ 1 w 13"/>
              <a:gd name="T75" fmla="*/ 8 h 17"/>
              <a:gd name="T76" fmla="*/ 1 w 13"/>
              <a:gd name="T77" fmla="*/ 10 h 17"/>
              <a:gd name="T78" fmla="*/ 1 w 13"/>
              <a:gd name="T79" fmla="*/ 10 h 17"/>
              <a:gd name="T80" fmla="*/ 2 w 13"/>
              <a:gd name="T81" fmla="*/ 13 h 17"/>
              <a:gd name="T82" fmla="*/ 2 w 13"/>
              <a:gd name="T83" fmla="*/ 13 h 17"/>
              <a:gd name="T84" fmla="*/ 5 w 13"/>
              <a:gd name="T85" fmla="*/ 15 h 17"/>
              <a:gd name="T86" fmla="*/ 5 w 13"/>
              <a:gd name="T87" fmla="*/ 15 h 17"/>
              <a:gd name="T88" fmla="*/ 8 w 13"/>
              <a:gd name="T89" fmla="*/ 16 h 17"/>
              <a:gd name="T90" fmla="*/ 8 w 13"/>
              <a:gd name="T91" fmla="*/ 16 h 17"/>
              <a:gd name="T92" fmla="*/ 10 w 13"/>
              <a:gd name="T93" fmla="*/ 16 h 17"/>
              <a:gd name="T94" fmla="*/ 10 w 13"/>
              <a:gd name="T95" fmla="*/ 16 h 17"/>
              <a:gd name="T96" fmla="*/ 12 w 13"/>
              <a:gd name="T97" fmla="*/ 15 h 17"/>
              <a:gd name="T98" fmla="*/ 12 w 13"/>
              <a:gd name="T99" fmla="*/ 9 h 17"/>
              <a:gd name="T100" fmla="*/ 8 w 13"/>
              <a:gd name="T101" fmla="*/ 9 h 17"/>
              <a:gd name="T102" fmla="*/ 8 w 13"/>
              <a:gd name="T103" fmla="*/ 8 h 17"/>
              <a:gd name="T104" fmla="*/ 13 w 13"/>
              <a:gd name="T105" fmla="*/ 8 h 17"/>
              <a:gd name="T106" fmla="*/ 13 w 13"/>
              <a:gd name="T10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" h="17">
                <a:moveTo>
                  <a:pt x="13" y="16"/>
                </a:moveTo>
                <a:lnTo>
                  <a:pt x="13" y="16"/>
                </a:lnTo>
                <a:lnTo>
                  <a:pt x="10" y="17"/>
                </a:lnTo>
                <a:lnTo>
                  <a:pt x="10" y="17"/>
                </a:lnTo>
                <a:lnTo>
                  <a:pt x="8" y="17"/>
                </a:lnTo>
                <a:lnTo>
                  <a:pt x="8" y="17"/>
                </a:lnTo>
                <a:lnTo>
                  <a:pt x="4" y="16"/>
                </a:lnTo>
                <a:lnTo>
                  <a:pt x="4" y="16"/>
                </a:lnTo>
                <a:lnTo>
                  <a:pt x="1" y="15"/>
                </a:lnTo>
                <a:lnTo>
                  <a:pt x="1" y="15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5"/>
                </a:lnTo>
                <a:lnTo>
                  <a:pt x="0" y="5"/>
                </a:lnTo>
                <a:lnTo>
                  <a:pt x="1" y="1"/>
                </a:lnTo>
                <a:lnTo>
                  <a:pt x="1" y="1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3" y="1"/>
                </a:lnTo>
                <a:lnTo>
                  <a:pt x="12" y="2"/>
                </a:lnTo>
                <a:lnTo>
                  <a:pt x="12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8" y="1"/>
                </a:lnTo>
                <a:lnTo>
                  <a:pt x="5" y="1"/>
                </a:lnTo>
                <a:lnTo>
                  <a:pt x="5" y="1"/>
                </a:lnTo>
                <a:lnTo>
                  <a:pt x="2" y="2"/>
                </a:lnTo>
                <a:lnTo>
                  <a:pt x="2" y="2"/>
                </a:lnTo>
                <a:lnTo>
                  <a:pt x="1" y="5"/>
                </a:lnTo>
                <a:lnTo>
                  <a:pt x="1" y="5"/>
                </a:lnTo>
                <a:lnTo>
                  <a:pt x="1" y="8"/>
                </a:lnTo>
                <a:lnTo>
                  <a:pt x="1" y="8"/>
                </a:lnTo>
                <a:lnTo>
                  <a:pt x="1" y="10"/>
                </a:lnTo>
                <a:lnTo>
                  <a:pt x="1" y="10"/>
                </a:lnTo>
                <a:lnTo>
                  <a:pt x="2" y="13"/>
                </a:lnTo>
                <a:lnTo>
                  <a:pt x="2" y="13"/>
                </a:lnTo>
                <a:lnTo>
                  <a:pt x="5" y="15"/>
                </a:lnTo>
                <a:lnTo>
                  <a:pt x="5" y="15"/>
                </a:lnTo>
                <a:lnTo>
                  <a:pt x="8" y="16"/>
                </a:lnTo>
                <a:lnTo>
                  <a:pt x="8" y="16"/>
                </a:lnTo>
                <a:lnTo>
                  <a:pt x="10" y="16"/>
                </a:lnTo>
                <a:lnTo>
                  <a:pt x="10" y="16"/>
                </a:lnTo>
                <a:lnTo>
                  <a:pt x="12" y="15"/>
                </a:lnTo>
                <a:lnTo>
                  <a:pt x="12" y="9"/>
                </a:lnTo>
                <a:lnTo>
                  <a:pt x="8" y="9"/>
                </a:lnTo>
                <a:lnTo>
                  <a:pt x="8" y="8"/>
                </a:lnTo>
                <a:lnTo>
                  <a:pt x="13" y="8"/>
                </a:lnTo>
                <a:lnTo>
                  <a:pt x="13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Freeform 1976"/>
          <p:cNvSpPr>
            <a:spLocks noEditPoints="1"/>
          </p:cNvSpPr>
          <p:nvPr/>
        </p:nvSpPr>
        <p:spPr bwMode="auto">
          <a:xfrm>
            <a:off x="3106054" y="3428654"/>
            <a:ext cx="20166" cy="21427"/>
          </a:xfrm>
          <a:custGeom>
            <a:avLst/>
            <a:gdLst>
              <a:gd name="T0" fmla="*/ 0 w 16"/>
              <a:gd name="T1" fmla="*/ 8 h 17"/>
              <a:gd name="T2" fmla="*/ 1 w 16"/>
              <a:gd name="T3" fmla="*/ 5 h 17"/>
              <a:gd name="T4" fmla="*/ 2 w 16"/>
              <a:gd name="T5" fmla="*/ 1 h 17"/>
              <a:gd name="T6" fmla="*/ 5 w 16"/>
              <a:gd name="T7" fmla="*/ 0 h 17"/>
              <a:gd name="T8" fmla="*/ 8 w 16"/>
              <a:gd name="T9" fmla="*/ 0 h 17"/>
              <a:gd name="T10" fmla="*/ 12 w 16"/>
              <a:gd name="T11" fmla="*/ 0 h 17"/>
              <a:gd name="T12" fmla="*/ 14 w 16"/>
              <a:gd name="T13" fmla="*/ 1 h 17"/>
              <a:gd name="T14" fmla="*/ 16 w 16"/>
              <a:gd name="T15" fmla="*/ 5 h 17"/>
              <a:gd name="T16" fmla="*/ 16 w 16"/>
              <a:gd name="T17" fmla="*/ 8 h 17"/>
              <a:gd name="T18" fmla="*/ 16 w 16"/>
              <a:gd name="T19" fmla="*/ 12 h 17"/>
              <a:gd name="T20" fmla="*/ 14 w 16"/>
              <a:gd name="T21" fmla="*/ 15 h 17"/>
              <a:gd name="T22" fmla="*/ 12 w 16"/>
              <a:gd name="T23" fmla="*/ 16 h 17"/>
              <a:gd name="T24" fmla="*/ 8 w 16"/>
              <a:gd name="T25" fmla="*/ 17 h 17"/>
              <a:gd name="T26" fmla="*/ 5 w 16"/>
              <a:gd name="T27" fmla="*/ 16 h 17"/>
              <a:gd name="T28" fmla="*/ 2 w 16"/>
              <a:gd name="T29" fmla="*/ 15 h 17"/>
              <a:gd name="T30" fmla="*/ 1 w 16"/>
              <a:gd name="T31" fmla="*/ 12 h 17"/>
              <a:gd name="T32" fmla="*/ 0 w 16"/>
              <a:gd name="T33" fmla="*/ 8 h 17"/>
              <a:gd name="T34" fmla="*/ 1 w 16"/>
              <a:gd name="T35" fmla="*/ 8 h 17"/>
              <a:gd name="T36" fmla="*/ 2 w 16"/>
              <a:gd name="T37" fmla="*/ 10 h 17"/>
              <a:gd name="T38" fmla="*/ 4 w 16"/>
              <a:gd name="T39" fmla="*/ 13 h 17"/>
              <a:gd name="T40" fmla="*/ 5 w 16"/>
              <a:gd name="T41" fmla="*/ 15 h 17"/>
              <a:gd name="T42" fmla="*/ 8 w 16"/>
              <a:gd name="T43" fmla="*/ 16 h 17"/>
              <a:gd name="T44" fmla="*/ 10 w 16"/>
              <a:gd name="T45" fmla="*/ 15 h 17"/>
              <a:gd name="T46" fmla="*/ 13 w 16"/>
              <a:gd name="T47" fmla="*/ 13 h 17"/>
              <a:gd name="T48" fmla="*/ 14 w 16"/>
              <a:gd name="T49" fmla="*/ 10 h 17"/>
              <a:gd name="T50" fmla="*/ 14 w 16"/>
              <a:gd name="T51" fmla="*/ 8 h 17"/>
              <a:gd name="T52" fmla="*/ 14 w 16"/>
              <a:gd name="T53" fmla="*/ 5 h 17"/>
              <a:gd name="T54" fmla="*/ 13 w 16"/>
              <a:gd name="T55" fmla="*/ 2 h 17"/>
              <a:gd name="T56" fmla="*/ 10 w 16"/>
              <a:gd name="T57" fmla="*/ 1 h 17"/>
              <a:gd name="T58" fmla="*/ 8 w 16"/>
              <a:gd name="T59" fmla="*/ 1 h 17"/>
              <a:gd name="T60" fmla="*/ 5 w 16"/>
              <a:gd name="T61" fmla="*/ 1 h 17"/>
              <a:gd name="T62" fmla="*/ 4 w 16"/>
              <a:gd name="T63" fmla="*/ 2 h 17"/>
              <a:gd name="T64" fmla="*/ 2 w 16"/>
              <a:gd name="T65" fmla="*/ 5 h 17"/>
              <a:gd name="T66" fmla="*/ 1 w 16"/>
              <a:gd name="T6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" h="17">
                <a:moveTo>
                  <a:pt x="0" y="8"/>
                </a:moveTo>
                <a:lnTo>
                  <a:pt x="0" y="8"/>
                </a:lnTo>
                <a:lnTo>
                  <a:pt x="1" y="5"/>
                </a:lnTo>
                <a:lnTo>
                  <a:pt x="1" y="5"/>
                </a:lnTo>
                <a:lnTo>
                  <a:pt x="2" y="1"/>
                </a:lnTo>
                <a:lnTo>
                  <a:pt x="2" y="1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4" y="1"/>
                </a:lnTo>
                <a:lnTo>
                  <a:pt x="14" y="1"/>
                </a:lnTo>
                <a:lnTo>
                  <a:pt x="16" y="5"/>
                </a:lnTo>
                <a:lnTo>
                  <a:pt x="16" y="5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16" y="12"/>
                </a:lnTo>
                <a:lnTo>
                  <a:pt x="14" y="15"/>
                </a:lnTo>
                <a:lnTo>
                  <a:pt x="14" y="15"/>
                </a:lnTo>
                <a:lnTo>
                  <a:pt x="12" y="16"/>
                </a:lnTo>
                <a:lnTo>
                  <a:pt x="12" y="16"/>
                </a:lnTo>
                <a:lnTo>
                  <a:pt x="8" y="17"/>
                </a:lnTo>
                <a:lnTo>
                  <a:pt x="8" y="17"/>
                </a:lnTo>
                <a:lnTo>
                  <a:pt x="5" y="16"/>
                </a:lnTo>
                <a:lnTo>
                  <a:pt x="5" y="16"/>
                </a:lnTo>
                <a:lnTo>
                  <a:pt x="2" y="15"/>
                </a:lnTo>
                <a:lnTo>
                  <a:pt x="2" y="15"/>
                </a:lnTo>
                <a:lnTo>
                  <a:pt x="1" y="12"/>
                </a:lnTo>
                <a:lnTo>
                  <a:pt x="1" y="12"/>
                </a:lnTo>
                <a:lnTo>
                  <a:pt x="0" y="8"/>
                </a:lnTo>
                <a:lnTo>
                  <a:pt x="0" y="8"/>
                </a:lnTo>
                <a:close/>
                <a:moveTo>
                  <a:pt x="1" y="8"/>
                </a:moveTo>
                <a:lnTo>
                  <a:pt x="1" y="8"/>
                </a:lnTo>
                <a:lnTo>
                  <a:pt x="2" y="10"/>
                </a:lnTo>
                <a:lnTo>
                  <a:pt x="2" y="10"/>
                </a:lnTo>
                <a:lnTo>
                  <a:pt x="4" y="13"/>
                </a:lnTo>
                <a:lnTo>
                  <a:pt x="4" y="13"/>
                </a:lnTo>
                <a:lnTo>
                  <a:pt x="5" y="15"/>
                </a:lnTo>
                <a:lnTo>
                  <a:pt x="5" y="15"/>
                </a:lnTo>
                <a:lnTo>
                  <a:pt x="8" y="16"/>
                </a:lnTo>
                <a:lnTo>
                  <a:pt x="8" y="16"/>
                </a:lnTo>
                <a:lnTo>
                  <a:pt x="10" y="15"/>
                </a:lnTo>
                <a:lnTo>
                  <a:pt x="10" y="15"/>
                </a:lnTo>
                <a:lnTo>
                  <a:pt x="13" y="13"/>
                </a:lnTo>
                <a:lnTo>
                  <a:pt x="13" y="13"/>
                </a:lnTo>
                <a:lnTo>
                  <a:pt x="14" y="10"/>
                </a:lnTo>
                <a:lnTo>
                  <a:pt x="14" y="10"/>
                </a:lnTo>
                <a:lnTo>
                  <a:pt x="14" y="8"/>
                </a:lnTo>
                <a:lnTo>
                  <a:pt x="14" y="8"/>
                </a:lnTo>
                <a:lnTo>
                  <a:pt x="14" y="5"/>
                </a:lnTo>
                <a:lnTo>
                  <a:pt x="14" y="5"/>
                </a:lnTo>
                <a:lnTo>
                  <a:pt x="13" y="2"/>
                </a:lnTo>
                <a:lnTo>
                  <a:pt x="13" y="2"/>
                </a:lnTo>
                <a:lnTo>
                  <a:pt x="10" y="1"/>
                </a:lnTo>
                <a:lnTo>
                  <a:pt x="10" y="1"/>
                </a:lnTo>
                <a:lnTo>
                  <a:pt x="8" y="1"/>
                </a:lnTo>
                <a:lnTo>
                  <a:pt x="8" y="1"/>
                </a:lnTo>
                <a:lnTo>
                  <a:pt x="5" y="1"/>
                </a:lnTo>
                <a:lnTo>
                  <a:pt x="5" y="1"/>
                </a:lnTo>
                <a:lnTo>
                  <a:pt x="4" y="2"/>
                </a:lnTo>
                <a:lnTo>
                  <a:pt x="4" y="2"/>
                </a:lnTo>
                <a:lnTo>
                  <a:pt x="2" y="5"/>
                </a:lnTo>
                <a:lnTo>
                  <a:pt x="2" y="5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Freeform 1977"/>
          <p:cNvSpPr/>
          <p:nvPr/>
        </p:nvSpPr>
        <p:spPr bwMode="auto">
          <a:xfrm>
            <a:off x="3145126" y="3428654"/>
            <a:ext cx="11344" cy="21427"/>
          </a:xfrm>
          <a:custGeom>
            <a:avLst/>
            <a:gdLst>
              <a:gd name="T0" fmla="*/ 0 w 9"/>
              <a:gd name="T1" fmla="*/ 0 h 17"/>
              <a:gd name="T2" fmla="*/ 9 w 9"/>
              <a:gd name="T3" fmla="*/ 0 h 17"/>
              <a:gd name="T4" fmla="*/ 9 w 9"/>
              <a:gd name="T5" fmla="*/ 1 h 17"/>
              <a:gd name="T6" fmla="*/ 1 w 9"/>
              <a:gd name="T7" fmla="*/ 1 h 17"/>
              <a:gd name="T8" fmla="*/ 1 w 9"/>
              <a:gd name="T9" fmla="*/ 8 h 17"/>
              <a:gd name="T10" fmla="*/ 8 w 9"/>
              <a:gd name="T11" fmla="*/ 8 h 17"/>
              <a:gd name="T12" fmla="*/ 8 w 9"/>
              <a:gd name="T13" fmla="*/ 9 h 17"/>
              <a:gd name="T14" fmla="*/ 1 w 9"/>
              <a:gd name="T15" fmla="*/ 9 h 17"/>
              <a:gd name="T16" fmla="*/ 1 w 9"/>
              <a:gd name="T17" fmla="*/ 16 h 17"/>
              <a:gd name="T18" fmla="*/ 9 w 9"/>
              <a:gd name="T19" fmla="*/ 16 h 17"/>
              <a:gd name="T20" fmla="*/ 9 w 9"/>
              <a:gd name="T21" fmla="*/ 17 h 17"/>
              <a:gd name="T22" fmla="*/ 0 w 9"/>
              <a:gd name="T23" fmla="*/ 17 h 17"/>
              <a:gd name="T24" fmla="*/ 0 w 9"/>
              <a:gd name="T2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7">
                <a:moveTo>
                  <a:pt x="0" y="0"/>
                </a:moveTo>
                <a:lnTo>
                  <a:pt x="9" y="0"/>
                </a:lnTo>
                <a:lnTo>
                  <a:pt x="9" y="1"/>
                </a:lnTo>
                <a:lnTo>
                  <a:pt x="1" y="1"/>
                </a:lnTo>
                <a:lnTo>
                  <a:pt x="1" y="8"/>
                </a:lnTo>
                <a:lnTo>
                  <a:pt x="8" y="8"/>
                </a:lnTo>
                <a:lnTo>
                  <a:pt x="8" y="9"/>
                </a:lnTo>
                <a:lnTo>
                  <a:pt x="1" y="9"/>
                </a:lnTo>
                <a:lnTo>
                  <a:pt x="1" y="16"/>
                </a:lnTo>
                <a:lnTo>
                  <a:pt x="9" y="16"/>
                </a:lnTo>
                <a:lnTo>
                  <a:pt x="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Freeform 1978"/>
          <p:cNvSpPr/>
          <p:nvPr/>
        </p:nvSpPr>
        <p:spPr bwMode="auto">
          <a:xfrm>
            <a:off x="3171595" y="3428654"/>
            <a:ext cx="13864" cy="21427"/>
          </a:xfrm>
          <a:custGeom>
            <a:avLst/>
            <a:gdLst>
              <a:gd name="T0" fmla="*/ 2 w 11"/>
              <a:gd name="T1" fmla="*/ 13 h 17"/>
              <a:gd name="T2" fmla="*/ 4 w 11"/>
              <a:gd name="T3" fmla="*/ 15 h 17"/>
              <a:gd name="T4" fmla="*/ 6 w 11"/>
              <a:gd name="T5" fmla="*/ 16 h 17"/>
              <a:gd name="T6" fmla="*/ 8 w 11"/>
              <a:gd name="T7" fmla="*/ 15 h 17"/>
              <a:gd name="T8" fmla="*/ 10 w 11"/>
              <a:gd name="T9" fmla="*/ 13 h 17"/>
              <a:gd name="T10" fmla="*/ 10 w 11"/>
              <a:gd name="T11" fmla="*/ 12 h 17"/>
              <a:gd name="T12" fmla="*/ 8 w 11"/>
              <a:gd name="T13" fmla="*/ 10 h 17"/>
              <a:gd name="T14" fmla="*/ 7 w 11"/>
              <a:gd name="T15" fmla="*/ 9 h 17"/>
              <a:gd name="T16" fmla="*/ 6 w 11"/>
              <a:gd name="T17" fmla="*/ 9 h 17"/>
              <a:gd name="T18" fmla="*/ 4 w 11"/>
              <a:gd name="T19" fmla="*/ 8 h 17"/>
              <a:gd name="T20" fmla="*/ 3 w 11"/>
              <a:gd name="T21" fmla="*/ 8 h 17"/>
              <a:gd name="T22" fmla="*/ 2 w 11"/>
              <a:gd name="T23" fmla="*/ 6 h 17"/>
              <a:gd name="T24" fmla="*/ 2 w 11"/>
              <a:gd name="T25" fmla="*/ 4 h 17"/>
              <a:gd name="T26" fmla="*/ 2 w 11"/>
              <a:gd name="T27" fmla="*/ 2 h 17"/>
              <a:gd name="T28" fmla="*/ 3 w 11"/>
              <a:gd name="T29" fmla="*/ 0 h 17"/>
              <a:gd name="T30" fmla="*/ 4 w 11"/>
              <a:gd name="T31" fmla="*/ 0 h 17"/>
              <a:gd name="T32" fmla="*/ 6 w 11"/>
              <a:gd name="T33" fmla="*/ 0 h 17"/>
              <a:gd name="T34" fmla="*/ 8 w 11"/>
              <a:gd name="T35" fmla="*/ 0 h 17"/>
              <a:gd name="T36" fmla="*/ 10 w 11"/>
              <a:gd name="T37" fmla="*/ 2 h 17"/>
              <a:gd name="T38" fmla="*/ 8 w 11"/>
              <a:gd name="T39" fmla="*/ 1 h 17"/>
              <a:gd name="T40" fmla="*/ 6 w 11"/>
              <a:gd name="T41" fmla="*/ 1 h 17"/>
              <a:gd name="T42" fmla="*/ 4 w 11"/>
              <a:gd name="T43" fmla="*/ 1 h 17"/>
              <a:gd name="T44" fmla="*/ 3 w 11"/>
              <a:gd name="T45" fmla="*/ 2 h 17"/>
              <a:gd name="T46" fmla="*/ 3 w 11"/>
              <a:gd name="T47" fmla="*/ 4 h 17"/>
              <a:gd name="T48" fmla="*/ 3 w 11"/>
              <a:gd name="T49" fmla="*/ 6 h 17"/>
              <a:gd name="T50" fmla="*/ 4 w 11"/>
              <a:gd name="T51" fmla="*/ 6 h 17"/>
              <a:gd name="T52" fmla="*/ 7 w 11"/>
              <a:gd name="T53" fmla="*/ 8 h 17"/>
              <a:gd name="T54" fmla="*/ 8 w 11"/>
              <a:gd name="T55" fmla="*/ 8 h 17"/>
              <a:gd name="T56" fmla="*/ 10 w 11"/>
              <a:gd name="T57" fmla="*/ 10 h 17"/>
              <a:gd name="T58" fmla="*/ 11 w 11"/>
              <a:gd name="T59" fmla="*/ 12 h 17"/>
              <a:gd name="T60" fmla="*/ 11 w 11"/>
              <a:gd name="T61" fmla="*/ 15 h 17"/>
              <a:gd name="T62" fmla="*/ 10 w 11"/>
              <a:gd name="T63" fmla="*/ 16 h 17"/>
              <a:gd name="T64" fmla="*/ 8 w 11"/>
              <a:gd name="T65" fmla="*/ 17 h 17"/>
              <a:gd name="T66" fmla="*/ 6 w 11"/>
              <a:gd name="T67" fmla="*/ 17 h 17"/>
              <a:gd name="T68" fmla="*/ 3 w 11"/>
              <a:gd name="T69" fmla="*/ 17 h 17"/>
              <a:gd name="T70" fmla="*/ 2 w 11"/>
              <a:gd name="T7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" h="17">
                <a:moveTo>
                  <a:pt x="2" y="13"/>
                </a:moveTo>
                <a:lnTo>
                  <a:pt x="2" y="13"/>
                </a:lnTo>
                <a:lnTo>
                  <a:pt x="4" y="15"/>
                </a:lnTo>
                <a:lnTo>
                  <a:pt x="4" y="15"/>
                </a:lnTo>
                <a:lnTo>
                  <a:pt x="6" y="16"/>
                </a:lnTo>
                <a:lnTo>
                  <a:pt x="6" y="16"/>
                </a:lnTo>
                <a:lnTo>
                  <a:pt x="7" y="16"/>
                </a:lnTo>
                <a:lnTo>
                  <a:pt x="8" y="15"/>
                </a:lnTo>
                <a:lnTo>
                  <a:pt x="10" y="13"/>
                </a:lnTo>
                <a:lnTo>
                  <a:pt x="10" y="13"/>
                </a:lnTo>
                <a:lnTo>
                  <a:pt x="10" y="12"/>
                </a:lnTo>
                <a:lnTo>
                  <a:pt x="10" y="12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7" y="9"/>
                </a:lnTo>
                <a:lnTo>
                  <a:pt x="7" y="9"/>
                </a:lnTo>
                <a:lnTo>
                  <a:pt x="6" y="9"/>
                </a:lnTo>
                <a:lnTo>
                  <a:pt x="6" y="9"/>
                </a:lnTo>
                <a:lnTo>
                  <a:pt x="4" y="8"/>
                </a:lnTo>
                <a:lnTo>
                  <a:pt x="3" y="8"/>
                </a:lnTo>
                <a:lnTo>
                  <a:pt x="3" y="8"/>
                </a:lnTo>
                <a:lnTo>
                  <a:pt x="2" y="6"/>
                </a:lnTo>
                <a:lnTo>
                  <a:pt x="2" y="6"/>
                </a:ln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1" y="1"/>
                </a:lnTo>
                <a:lnTo>
                  <a:pt x="10" y="2"/>
                </a:lnTo>
                <a:lnTo>
                  <a:pt x="10" y="2"/>
                </a:lnTo>
                <a:lnTo>
                  <a:pt x="8" y="1"/>
                </a:lnTo>
                <a:lnTo>
                  <a:pt x="8" y="1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3" y="2"/>
                </a:lnTo>
                <a:lnTo>
                  <a:pt x="3" y="2"/>
                </a:lnTo>
                <a:lnTo>
                  <a:pt x="3" y="4"/>
                </a:lnTo>
                <a:lnTo>
                  <a:pt x="3" y="4"/>
                </a:lnTo>
                <a:lnTo>
                  <a:pt x="3" y="6"/>
                </a:lnTo>
                <a:lnTo>
                  <a:pt x="3" y="6"/>
                </a:lnTo>
                <a:lnTo>
                  <a:pt x="4" y="6"/>
                </a:lnTo>
                <a:lnTo>
                  <a:pt x="4" y="6"/>
                </a:lnTo>
                <a:lnTo>
                  <a:pt x="7" y="8"/>
                </a:lnTo>
                <a:lnTo>
                  <a:pt x="7" y="8"/>
                </a:lnTo>
                <a:lnTo>
                  <a:pt x="8" y="8"/>
                </a:lnTo>
                <a:lnTo>
                  <a:pt x="8" y="8"/>
                </a:lnTo>
                <a:lnTo>
                  <a:pt x="10" y="10"/>
                </a:lnTo>
                <a:lnTo>
                  <a:pt x="10" y="10"/>
                </a:lnTo>
                <a:lnTo>
                  <a:pt x="11" y="12"/>
                </a:lnTo>
                <a:lnTo>
                  <a:pt x="11" y="12"/>
                </a:lnTo>
                <a:lnTo>
                  <a:pt x="11" y="15"/>
                </a:lnTo>
                <a:lnTo>
                  <a:pt x="11" y="15"/>
                </a:lnTo>
                <a:lnTo>
                  <a:pt x="10" y="16"/>
                </a:lnTo>
                <a:lnTo>
                  <a:pt x="10" y="16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3" y="17"/>
                </a:lnTo>
                <a:lnTo>
                  <a:pt x="3" y="17"/>
                </a:lnTo>
                <a:lnTo>
                  <a:pt x="0" y="15"/>
                </a:lnTo>
                <a:lnTo>
                  <a:pt x="2" y="1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Freeform 1979"/>
          <p:cNvSpPr/>
          <p:nvPr/>
        </p:nvSpPr>
        <p:spPr bwMode="auto">
          <a:xfrm>
            <a:off x="3213188" y="3428654"/>
            <a:ext cx="15125" cy="21427"/>
          </a:xfrm>
          <a:custGeom>
            <a:avLst/>
            <a:gdLst>
              <a:gd name="T0" fmla="*/ 0 w 12"/>
              <a:gd name="T1" fmla="*/ 0 h 17"/>
              <a:gd name="T2" fmla="*/ 1 w 12"/>
              <a:gd name="T3" fmla="*/ 0 h 17"/>
              <a:gd name="T4" fmla="*/ 1 w 12"/>
              <a:gd name="T5" fmla="*/ 8 h 17"/>
              <a:gd name="T6" fmla="*/ 10 w 12"/>
              <a:gd name="T7" fmla="*/ 8 h 17"/>
              <a:gd name="T8" fmla="*/ 10 w 12"/>
              <a:gd name="T9" fmla="*/ 0 h 17"/>
              <a:gd name="T10" fmla="*/ 12 w 12"/>
              <a:gd name="T11" fmla="*/ 0 h 17"/>
              <a:gd name="T12" fmla="*/ 12 w 12"/>
              <a:gd name="T13" fmla="*/ 17 h 17"/>
              <a:gd name="T14" fmla="*/ 10 w 12"/>
              <a:gd name="T15" fmla="*/ 17 h 17"/>
              <a:gd name="T16" fmla="*/ 10 w 12"/>
              <a:gd name="T17" fmla="*/ 9 h 17"/>
              <a:gd name="T18" fmla="*/ 1 w 12"/>
              <a:gd name="T19" fmla="*/ 9 h 17"/>
              <a:gd name="T20" fmla="*/ 1 w 12"/>
              <a:gd name="T21" fmla="*/ 17 h 17"/>
              <a:gd name="T22" fmla="*/ 0 w 12"/>
              <a:gd name="T23" fmla="*/ 17 h 17"/>
              <a:gd name="T24" fmla="*/ 0 w 12"/>
              <a:gd name="T2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17">
                <a:moveTo>
                  <a:pt x="0" y="0"/>
                </a:moveTo>
                <a:lnTo>
                  <a:pt x="1" y="0"/>
                </a:lnTo>
                <a:lnTo>
                  <a:pt x="1" y="8"/>
                </a:lnTo>
                <a:lnTo>
                  <a:pt x="10" y="8"/>
                </a:lnTo>
                <a:lnTo>
                  <a:pt x="10" y="0"/>
                </a:lnTo>
                <a:lnTo>
                  <a:pt x="12" y="0"/>
                </a:lnTo>
                <a:lnTo>
                  <a:pt x="12" y="17"/>
                </a:lnTo>
                <a:lnTo>
                  <a:pt x="10" y="17"/>
                </a:lnTo>
                <a:lnTo>
                  <a:pt x="10" y="9"/>
                </a:lnTo>
                <a:lnTo>
                  <a:pt x="1" y="9"/>
                </a:lnTo>
                <a:lnTo>
                  <a:pt x="1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Freeform 1980"/>
          <p:cNvSpPr/>
          <p:nvPr/>
        </p:nvSpPr>
        <p:spPr bwMode="auto">
          <a:xfrm>
            <a:off x="3247219" y="3428654"/>
            <a:ext cx="11344" cy="21427"/>
          </a:xfrm>
          <a:custGeom>
            <a:avLst/>
            <a:gdLst>
              <a:gd name="T0" fmla="*/ 0 w 9"/>
              <a:gd name="T1" fmla="*/ 0 h 17"/>
              <a:gd name="T2" fmla="*/ 9 w 9"/>
              <a:gd name="T3" fmla="*/ 0 h 17"/>
              <a:gd name="T4" fmla="*/ 9 w 9"/>
              <a:gd name="T5" fmla="*/ 1 h 17"/>
              <a:gd name="T6" fmla="*/ 1 w 9"/>
              <a:gd name="T7" fmla="*/ 1 h 17"/>
              <a:gd name="T8" fmla="*/ 1 w 9"/>
              <a:gd name="T9" fmla="*/ 8 h 17"/>
              <a:gd name="T10" fmla="*/ 9 w 9"/>
              <a:gd name="T11" fmla="*/ 8 h 17"/>
              <a:gd name="T12" fmla="*/ 9 w 9"/>
              <a:gd name="T13" fmla="*/ 9 h 17"/>
              <a:gd name="T14" fmla="*/ 1 w 9"/>
              <a:gd name="T15" fmla="*/ 9 h 17"/>
              <a:gd name="T16" fmla="*/ 1 w 9"/>
              <a:gd name="T17" fmla="*/ 16 h 17"/>
              <a:gd name="T18" fmla="*/ 9 w 9"/>
              <a:gd name="T19" fmla="*/ 16 h 17"/>
              <a:gd name="T20" fmla="*/ 9 w 9"/>
              <a:gd name="T21" fmla="*/ 17 h 17"/>
              <a:gd name="T22" fmla="*/ 0 w 9"/>
              <a:gd name="T23" fmla="*/ 17 h 17"/>
              <a:gd name="T24" fmla="*/ 0 w 9"/>
              <a:gd name="T2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7">
                <a:moveTo>
                  <a:pt x="0" y="0"/>
                </a:moveTo>
                <a:lnTo>
                  <a:pt x="9" y="0"/>
                </a:lnTo>
                <a:lnTo>
                  <a:pt x="9" y="1"/>
                </a:lnTo>
                <a:lnTo>
                  <a:pt x="1" y="1"/>
                </a:lnTo>
                <a:lnTo>
                  <a:pt x="1" y="8"/>
                </a:lnTo>
                <a:lnTo>
                  <a:pt x="9" y="8"/>
                </a:lnTo>
                <a:lnTo>
                  <a:pt x="9" y="9"/>
                </a:lnTo>
                <a:lnTo>
                  <a:pt x="1" y="9"/>
                </a:lnTo>
                <a:lnTo>
                  <a:pt x="1" y="16"/>
                </a:lnTo>
                <a:lnTo>
                  <a:pt x="9" y="16"/>
                </a:lnTo>
                <a:lnTo>
                  <a:pt x="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Freeform 1981"/>
          <p:cNvSpPr>
            <a:spLocks noEditPoints="1"/>
          </p:cNvSpPr>
          <p:nvPr/>
        </p:nvSpPr>
        <p:spPr bwMode="auto">
          <a:xfrm>
            <a:off x="3276208" y="3428654"/>
            <a:ext cx="12604" cy="21427"/>
          </a:xfrm>
          <a:custGeom>
            <a:avLst/>
            <a:gdLst>
              <a:gd name="T0" fmla="*/ 0 w 10"/>
              <a:gd name="T1" fmla="*/ 0 h 17"/>
              <a:gd name="T2" fmla="*/ 4 w 10"/>
              <a:gd name="T3" fmla="*/ 0 h 17"/>
              <a:gd name="T4" fmla="*/ 5 w 10"/>
              <a:gd name="T5" fmla="*/ 0 h 17"/>
              <a:gd name="T6" fmla="*/ 6 w 10"/>
              <a:gd name="T7" fmla="*/ 0 h 17"/>
              <a:gd name="T8" fmla="*/ 8 w 10"/>
              <a:gd name="T9" fmla="*/ 0 h 17"/>
              <a:gd name="T10" fmla="*/ 9 w 10"/>
              <a:gd name="T11" fmla="*/ 1 h 17"/>
              <a:gd name="T12" fmla="*/ 9 w 10"/>
              <a:gd name="T13" fmla="*/ 1 h 17"/>
              <a:gd name="T14" fmla="*/ 9 w 10"/>
              <a:gd name="T15" fmla="*/ 2 h 17"/>
              <a:gd name="T16" fmla="*/ 9 w 10"/>
              <a:gd name="T17" fmla="*/ 2 h 17"/>
              <a:gd name="T18" fmla="*/ 10 w 10"/>
              <a:gd name="T19" fmla="*/ 4 h 17"/>
              <a:gd name="T20" fmla="*/ 10 w 10"/>
              <a:gd name="T21" fmla="*/ 4 h 17"/>
              <a:gd name="T22" fmla="*/ 9 w 10"/>
              <a:gd name="T23" fmla="*/ 6 h 17"/>
              <a:gd name="T24" fmla="*/ 9 w 10"/>
              <a:gd name="T25" fmla="*/ 6 h 17"/>
              <a:gd name="T26" fmla="*/ 8 w 10"/>
              <a:gd name="T27" fmla="*/ 8 h 17"/>
              <a:gd name="T28" fmla="*/ 8 w 10"/>
              <a:gd name="T29" fmla="*/ 8 h 17"/>
              <a:gd name="T30" fmla="*/ 5 w 10"/>
              <a:gd name="T31" fmla="*/ 9 h 17"/>
              <a:gd name="T32" fmla="*/ 10 w 10"/>
              <a:gd name="T33" fmla="*/ 17 h 17"/>
              <a:gd name="T34" fmla="*/ 9 w 10"/>
              <a:gd name="T35" fmla="*/ 17 h 17"/>
              <a:gd name="T36" fmla="*/ 4 w 10"/>
              <a:gd name="T37" fmla="*/ 9 h 17"/>
              <a:gd name="T38" fmla="*/ 1 w 10"/>
              <a:gd name="T39" fmla="*/ 9 h 17"/>
              <a:gd name="T40" fmla="*/ 1 w 10"/>
              <a:gd name="T41" fmla="*/ 17 h 17"/>
              <a:gd name="T42" fmla="*/ 0 w 10"/>
              <a:gd name="T43" fmla="*/ 17 h 17"/>
              <a:gd name="T44" fmla="*/ 0 w 10"/>
              <a:gd name="T45" fmla="*/ 0 h 17"/>
              <a:gd name="T46" fmla="*/ 1 w 10"/>
              <a:gd name="T47" fmla="*/ 8 h 17"/>
              <a:gd name="T48" fmla="*/ 5 w 10"/>
              <a:gd name="T49" fmla="*/ 8 h 17"/>
              <a:gd name="T50" fmla="*/ 5 w 10"/>
              <a:gd name="T51" fmla="*/ 8 h 17"/>
              <a:gd name="T52" fmla="*/ 6 w 10"/>
              <a:gd name="T53" fmla="*/ 6 h 17"/>
              <a:gd name="T54" fmla="*/ 8 w 10"/>
              <a:gd name="T55" fmla="*/ 6 h 17"/>
              <a:gd name="T56" fmla="*/ 8 w 10"/>
              <a:gd name="T57" fmla="*/ 5 h 17"/>
              <a:gd name="T58" fmla="*/ 8 w 10"/>
              <a:gd name="T59" fmla="*/ 4 h 17"/>
              <a:gd name="T60" fmla="*/ 8 w 10"/>
              <a:gd name="T61" fmla="*/ 4 h 17"/>
              <a:gd name="T62" fmla="*/ 8 w 10"/>
              <a:gd name="T63" fmla="*/ 2 h 17"/>
              <a:gd name="T64" fmla="*/ 6 w 10"/>
              <a:gd name="T65" fmla="*/ 1 h 17"/>
              <a:gd name="T66" fmla="*/ 6 w 10"/>
              <a:gd name="T67" fmla="*/ 1 h 17"/>
              <a:gd name="T68" fmla="*/ 5 w 10"/>
              <a:gd name="T69" fmla="*/ 1 h 17"/>
              <a:gd name="T70" fmla="*/ 1 w 10"/>
              <a:gd name="T71" fmla="*/ 1 h 17"/>
              <a:gd name="T72" fmla="*/ 1 w 10"/>
              <a:gd name="T7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" h="17">
                <a:moveTo>
                  <a:pt x="0" y="0"/>
                </a:move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1"/>
                </a:lnTo>
                <a:lnTo>
                  <a:pt x="9" y="2"/>
                </a:lnTo>
                <a:lnTo>
                  <a:pt x="9" y="2"/>
                </a:lnTo>
                <a:lnTo>
                  <a:pt x="10" y="4"/>
                </a:lnTo>
                <a:lnTo>
                  <a:pt x="10" y="4"/>
                </a:lnTo>
                <a:lnTo>
                  <a:pt x="9" y="6"/>
                </a:lnTo>
                <a:lnTo>
                  <a:pt x="9" y="6"/>
                </a:lnTo>
                <a:lnTo>
                  <a:pt x="8" y="8"/>
                </a:lnTo>
                <a:lnTo>
                  <a:pt x="8" y="8"/>
                </a:lnTo>
                <a:lnTo>
                  <a:pt x="5" y="9"/>
                </a:lnTo>
                <a:lnTo>
                  <a:pt x="10" y="17"/>
                </a:lnTo>
                <a:lnTo>
                  <a:pt x="9" y="17"/>
                </a:lnTo>
                <a:lnTo>
                  <a:pt x="4" y="9"/>
                </a:lnTo>
                <a:lnTo>
                  <a:pt x="1" y="9"/>
                </a:lnTo>
                <a:lnTo>
                  <a:pt x="1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1" y="8"/>
                </a:moveTo>
                <a:lnTo>
                  <a:pt x="5" y="8"/>
                </a:lnTo>
                <a:lnTo>
                  <a:pt x="5" y="8"/>
                </a:lnTo>
                <a:lnTo>
                  <a:pt x="6" y="6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4"/>
                </a:lnTo>
                <a:lnTo>
                  <a:pt x="8" y="2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1" y="1"/>
                </a:lnTo>
                <a:lnTo>
                  <a:pt x="1" y="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Freeform 1982"/>
          <p:cNvSpPr/>
          <p:nvPr/>
        </p:nvSpPr>
        <p:spPr bwMode="auto">
          <a:xfrm>
            <a:off x="3306457" y="3428654"/>
            <a:ext cx="11344" cy="21427"/>
          </a:xfrm>
          <a:custGeom>
            <a:avLst/>
            <a:gdLst>
              <a:gd name="T0" fmla="*/ 0 w 9"/>
              <a:gd name="T1" fmla="*/ 0 h 17"/>
              <a:gd name="T2" fmla="*/ 9 w 9"/>
              <a:gd name="T3" fmla="*/ 0 h 17"/>
              <a:gd name="T4" fmla="*/ 9 w 9"/>
              <a:gd name="T5" fmla="*/ 1 h 17"/>
              <a:gd name="T6" fmla="*/ 1 w 9"/>
              <a:gd name="T7" fmla="*/ 1 h 17"/>
              <a:gd name="T8" fmla="*/ 1 w 9"/>
              <a:gd name="T9" fmla="*/ 8 h 17"/>
              <a:gd name="T10" fmla="*/ 9 w 9"/>
              <a:gd name="T11" fmla="*/ 8 h 17"/>
              <a:gd name="T12" fmla="*/ 9 w 9"/>
              <a:gd name="T13" fmla="*/ 9 h 17"/>
              <a:gd name="T14" fmla="*/ 1 w 9"/>
              <a:gd name="T15" fmla="*/ 9 h 17"/>
              <a:gd name="T16" fmla="*/ 1 w 9"/>
              <a:gd name="T17" fmla="*/ 16 h 17"/>
              <a:gd name="T18" fmla="*/ 9 w 9"/>
              <a:gd name="T19" fmla="*/ 16 h 17"/>
              <a:gd name="T20" fmla="*/ 9 w 9"/>
              <a:gd name="T21" fmla="*/ 17 h 17"/>
              <a:gd name="T22" fmla="*/ 0 w 9"/>
              <a:gd name="T23" fmla="*/ 17 h 17"/>
              <a:gd name="T24" fmla="*/ 0 w 9"/>
              <a:gd name="T2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7">
                <a:moveTo>
                  <a:pt x="0" y="0"/>
                </a:moveTo>
                <a:lnTo>
                  <a:pt x="9" y="0"/>
                </a:lnTo>
                <a:lnTo>
                  <a:pt x="9" y="1"/>
                </a:lnTo>
                <a:lnTo>
                  <a:pt x="1" y="1"/>
                </a:lnTo>
                <a:lnTo>
                  <a:pt x="1" y="8"/>
                </a:lnTo>
                <a:lnTo>
                  <a:pt x="9" y="8"/>
                </a:lnTo>
                <a:lnTo>
                  <a:pt x="9" y="9"/>
                </a:lnTo>
                <a:lnTo>
                  <a:pt x="1" y="9"/>
                </a:lnTo>
                <a:lnTo>
                  <a:pt x="1" y="16"/>
                </a:lnTo>
                <a:lnTo>
                  <a:pt x="9" y="16"/>
                </a:lnTo>
                <a:lnTo>
                  <a:pt x="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Freeform 1983"/>
          <p:cNvSpPr/>
          <p:nvPr/>
        </p:nvSpPr>
        <p:spPr bwMode="auto">
          <a:xfrm>
            <a:off x="2831287" y="3345468"/>
            <a:ext cx="25208" cy="56718"/>
          </a:xfrm>
          <a:custGeom>
            <a:avLst/>
            <a:gdLst>
              <a:gd name="T0" fmla="*/ 0 w 20"/>
              <a:gd name="T1" fmla="*/ 0 h 45"/>
              <a:gd name="T2" fmla="*/ 6 w 20"/>
              <a:gd name="T3" fmla="*/ 0 h 45"/>
              <a:gd name="T4" fmla="*/ 6 w 20"/>
              <a:gd name="T5" fmla="*/ 39 h 45"/>
              <a:gd name="T6" fmla="*/ 20 w 20"/>
              <a:gd name="T7" fmla="*/ 39 h 45"/>
              <a:gd name="T8" fmla="*/ 20 w 20"/>
              <a:gd name="T9" fmla="*/ 45 h 45"/>
              <a:gd name="T10" fmla="*/ 0 w 20"/>
              <a:gd name="T11" fmla="*/ 45 h 45"/>
              <a:gd name="T12" fmla="*/ 0 w 20"/>
              <a:gd name="T1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45">
                <a:moveTo>
                  <a:pt x="0" y="0"/>
                </a:moveTo>
                <a:lnTo>
                  <a:pt x="6" y="0"/>
                </a:lnTo>
                <a:lnTo>
                  <a:pt x="6" y="39"/>
                </a:lnTo>
                <a:lnTo>
                  <a:pt x="20" y="39"/>
                </a:lnTo>
                <a:lnTo>
                  <a:pt x="20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Freeform 1984"/>
          <p:cNvSpPr>
            <a:spLocks noEditPoints="1"/>
          </p:cNvSpPr>
          <p:nvPr/>
        </p:nvSpPr>
        <p:spPr bwMode="auto">
          <a:xfrm>
            <a:off x="2867839" y="3342947"/>
            <a:ext cx="46635" cy="61759"/>
          </a:xfrm>
          <a:custGeom>
            <a:avLst/>
            <a:gdLst>
              <a:gd name="T0" fmla="*/ 0 w 37"/>
              <a:gd name="T1" fmla="*/ 24 h 49"/>
              <a:gd name="T2" fmla="*/ 1 w 37"/>
              <a:gd name="T3" fmla="*/ 14 h 49"/>
              <a:gd name="T4" fmla="*/ 5 w 37"/>
              <a:gd name="T5" fmla="*/ 7 h 49"/>
              <a:gd name="T6" fmla="*/ 10 w 37"/>
              <a:gd name="T7" fmla="*/ 2 h 49"/>
              <a:gd name="T8" fmla="*/ 14 w 37"/>
              <a:gd name="T9" fmla="*/ 0 h 49"/>
              <a:gd name="T10" fmla="*/ 18 w 37"/>
              <a:gd name="T11" fmla="*/ 0 h 49"/>
              <a:gd name="T12" fmla="*/ 25 w 37"/>
              <a:gd name="T13" fmla="*/ 2 h 49"/>
              <a:gd name="T14" fmla="*/ 29 w 37"/>
              <a:gd name="T15" fmla="*/ 3 h 49"/>
              <a:gd name="T16" fmla="*/ 32 w 37"/>
              <a:gd name="T17" fmla="*/ 7 h 49"/>
              <a:gd name="T18" fmla="*/ 36 w 37"/>
              <a:gd name="T19" fmla="*/ 14 h 49"/>
              <a:gd name="T20" fmla="*/ 37 w 37"/>
              <a:gd name="T21" fmla="*/ 24 h 49"/>
              <a:gd name="T22" fmla="*/ 36 w 37"/>
              <a:gd name="T23" fmla="*/ 34 h 49"/>
              <a:gd name="T24" fmla="*/ 32 w 37"/>
              <a:gd name="T25" fmla="*/ 42 h 49"/>
              <a:gd name="T26" fmla="*/ 25 w 37"/>
              <a:gd name="T27" fmla="*/ 47 h 49"/>
              <a:gd name="T28" fmla="*/ 23 w 37"/>
              <a:gd name="T29" fmla="*/ 49 h 49"/>
              <a:gd name="T30" fmla="*/ 18 w 37"/>
              <a:gd name="T31" fmla="*/ 49 h 49"/>
              <a:gd name="T32" fmla="*/ 10 w 37"/>
              <a:gd name="T33" fmla="*/ 47 h 49"/>
              <a:gd name="T34" fmla="*/ 8 w 37"/>
              <a:gd name="T35" fmla="*/ 45 h 49"/>
              <a:gd name="T36" fmla="*/ 5 w 37"/>
              <a:gd name="T37" fmla="*/ 42 h 49"/>
              <a:gd name="T38" fmla="*/ 1 w 37"/>
              <a:gd name="T39" fmla="*/ 34 h 49"/>
              <a:gd name="T40" fmla="*/ 0 w 37"/>
              <a:gd name="T41" fmla="*/ 24 h 49"/>
              <a:gd name="T42" fmla="*/ 6 w 37"/>
              <a:gd name="T43" fmla="*/ 24 h 49"/>
              <a:gd name="T44" fmla="*/ 8 w 37"/>
              <a:gd name="T45" fmla="*/ 31 h 49"/>
              <a:gd name="T46" fmla="*/ 9 w 37"/>
              <a:gd name="T47" fmla="*/ 37 h 49"/>
              <a:gd name="T48" fmla="*/ 13 w 37"/>
              <a:gd name="T49" fmla="*/ 39 h 49"/>
              <a:gd name="T50" fmla="*/ 18 w 37"/>
              <a:gd name="T51" fmla="*/ 41 h 49"/>
              <a:gd name="T52" fmla="*/ 24 w 37"/>
              <a:gd name="T53" fmla="*/ 39 h 49"/>
              <a:gd name="T54" fmla="*/ 27 w 37"/>
              <a:gd name="T55" fmla="*/ 37 h 49"/>
              <a:gd name="T56" fmla="*/ 29 w 37"/>
              <a:gd name="T57" fmla="*/ 31 h 49"/>
              <a:gd name="T58" fmla="*/ 31 w 37"/>
              <a:gd name="T59" fmla="*/ 24 h 49"/>
              <a:gd name="T60" fmla="*/ 29 w 37"/>
              <a:gd name="T61" fmla="*/ 18 h 49"/>
              <a:gd name="T62" fmla="*/ 27 w 37"/>
              <a:gd name="T63" fmla="*/ 12 h 49"/>
              <a:gd name="T64" fmla="*/ 24 w 37"/>
              <a:gd name="T65" fmla="*/ 8 h 49"/>
              <a:gd name="T66" fmla="*/ 18 w 37"/>
              <a:gd name="T67" fmla="*/ 7 h 49"/>
              <a:gd name="T68" fmla="*/ 13 w 37"/>
              <a:gd name="T69" fmla="*/ 8 h 49"/>
              <a:gd name="T70" fmla="*/ 9 w 37"/>
              <a:gd name="T71" fmla="*/ 12 h 49"/>
              <a:gd name="T72" fmla="*/ 8 w 37"/>
              <a:gd name="T73" fmla="*/ 18 h 49"/>
              <a:gd name="T74" fmla="*/ 6 w 37"/>
              <a:gd name="T7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" h="49">
                <a:moveTo>
                  <a:pt x="0" y="24"/>
                </a:moveTo>
                <a:lnTo>
                  <a:pt x="0" y="24"/>
                </a:lnTo>
                <a:lnTo>
                  <a:pt x="1" y="14"/>
                </a:lnTo>
                <a:lnTo>
                  <a:pt x="1" y="14"/>
                </a:lnTo>
                <a:lnTo>
                  <a:pt x="5" y="7"/>
                </a:lnTo>
                <a:lnTo>
                  <a:pt x="5" y="7"/>
                </a:lnTo>
                <a:lnTo>
                  <a:pt x="8" y="4"/>
                </a:lnTo>
                <a:lnTo>
                  <a:pt x="10" y="2"/>
                </a:lnTo>
                <a:lnTo>
                  <a:pt x="10" y="2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23" y="0"/>
                </a:lnTo>
                <a:lnTo>
                  <a:pt x="25" y="2"/>
                </a:lnTo>
                <a:lnTo>
                  <a:pt x="25" y="2"/>
                </a:lnTo>
                <a:lnTo>
                  <a:pt x="29" y="3"/>
                </a:lnTo>
                <a:lnTo>
                  <a:pt x="32" y="7"/>
                </a:lnTo>
                <a:lnTo>
                  <a:pt x="32" y="7"/>
                </a:lnTo>
                <a:lnTo>
                  <a:pt x="36" y="14"/>
                </a:lnTo>
                <a:lnTo>
                  <a:pt x="36" y="14"/>
                </a:lnTo>
                <a:lnTo>
                  <a:pt x="37" y="24"/>
                </a:lnTo>
                <a:lnTo>
                  <a:pt x="37" y="24"/>
                </a:lnTo>
                <a:lnTo>
                  <a:pt x="36" y="34"/>
                </a:lnTo>
                <a:lnTo>
                  <a:pt x="36" y="34"/>
                </a:lnTo>
                <a:lnTo>
                  <a:pt x="32" y="42"/>
                </a:lnTo>
                <a:lnTo>
                  <a:pt x="32" y="42"/>
                </a:lnTo>
                <a:lnTo>
                  <a:pt x="29" y="45"/>
                </a:lnTo>
                <a:lnTo>
                  <a:pt x="25" y="47"/>
                </a:lnTo>
                <a:lnTo>
                  <a:pt x="25" y="47"/>
                </a:lnTo>
                <a:lnTo>
                  <a:pt x="23" y="49"/>
                </a:lnTo>
                <a:lnTo>
                  <a:pt x="18" y="49"/>
                </a:lnTo>
                <a:lnTo>
                  <a:pt x="18" y="49"/>
                </a:lnTo>
                <a:lnTo>
                  <a:pt x="14" y="49"/>
                </a:lnTo>
                <a:lnTo>
                  <a:pt x="10" y="47"/>
                </a:lnTo>
                <a:lnTo>
                  <a:pt x="10" y="47"/>
                </a:lnTo>
                <a:lnTo>
                  <a:pt x="8" y="45"/>
                </a:lnTo>
                <a:lnTo>
                  <a:pt x="5" y="42"/>
                </a:lnTo>
                <a:lnTo>
                  <a:pt x="5" y="42"/>
                </a:lnTo>
                <a:lnTo>
                  <a:pt x="1" y="34"/>
                </a:lnTo>
                <a:lnTo>
                  <a:pt x="1" y="34"/>
                </a:lnTo>
                <a:lnTo>
                  <a:pt x="0" y="24"/>
                </a:lnTo>
                <a:lnTo>
                  <a:pt x="0" y="24"/>
                </a:lnTo>
                <a:close/>
                <a:moveTo>
                  <a:pt x="6" y="24"/>
                </a:moveTo>
                <a:lnTo>
                  <a:pt x="6" y="24"/>
                </a:lnTo>
                <a:lnTo>
                  <a:pt x="8" y="31"/>
                </a:lnTo>
                <a:lnTo>
                  <a:pt x="8" y="31"/>
                </a:lnTo>
                <a:lnTo>
                  <a:pt x="9" y="37"/>
                </a:lnTo>
                <a:lnTo>
                  <a:pt x="9" y="37"/>
                </a:lnTo>
                <a:lnTo>
                  <a:pt x="13" y="39"/>
                </a:lnTo>
                <a:lnTo>
                  <a:pt x="13" y="39"/>
                </a:lnTo>
                <a:lnTo>
                  <a:pt x="18" y="41"/>
                </a:lnTo>
                <a:lnTo>
                  <a:pt x="18" y="41"/>
                </a:lnTo>
                <a:lnTo>
                  <a:pt x="24" y="39"/>
                </a:lnTo>
                <a:lnTo>
                  <a:pt x="24" y="39"/>
                </a:lnTo>
                <a:lnTo>
                  <a:pt x="27" y="37"/>
                </a:lnTo>
                <a:lnTo>
                  <a:pt x="27" y="37"/>
                </a:lnTo>
                <a:lnTo>
                  <a:pt x="29" y="31"/>
                </a:lnTo>
                <a:lnTo>
                  <a:pt x="29" y="31"/>
                </a:lnTo>
                <a:lnTo>
                  <a:pt x="31" y="24"/>
                </a:lnTo>
                <a:lnTo>
                  <a:pt x="31" y="24"/>
                </a:lnTo>
                <a:lnTo>
                  <a:pt x="29" y="18"/>
                </a:lnTo>
                <a:lnTo>
                  <a:pt x="29" y="18"/>
                </a:lnTo>
                <a:lnTo>
                  <a:pt x="27" y="12"/>
                </a:lnTo>
                <a:lnTo>
                  <a:pt x="27" y="12"/>
                </a:lnTo>
                <a:lnTo>
                  <a:pt x="24" y="8"/>
                </a:lnTo>
                <a:lnTo>
                  <a:pt x="24" y="8"/>
                </a:lnTo>
                <a:lnTo>
                  <a:pt x="18" y="7"/>
                </a:lnTo>
                <a:lnTo>
                  <a:pt x="18" y="7"/>
                </a:lnTo>
                <a:lnTo>
                  <a:pt x="13" y="8"/>
                </a:lnTo>
                <a:lnTo>
                  <a:pt x="13" y="8"/>
                </a:lnTo>
                <a:lnTo>
                  <a:pt x="9" y="12"/>
                </a:lnTo>
                <a:lnTo>
                  <a:pt x="9" y="12"/>
                </a:lnTo>
                <a:lnTo>
                  <a:pt x="8" y="18"/>
                </a:lnTo>
                <a:lnTo>
                  <a:pt x="8" y="18"/>
                </a:lnTo>
                <a:lnTo>
                  <a:pt x="6" y="24"/>
                </a:lnTo>
                <a:lnTo>
                  <a:pt x="6" y="24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Freeform 1985"/>
          <p:cNvSpPr>
            <a:spLocks noEditPoints="1"/>
          </p:cNvSpPr>
          <p:nvPr/>
        </p:nvSpPr>
        <p:spPr bwMode="auto">
          <a:xfrm>
            <a:off x="2928338" y="3345468"/>
            <a:ext cx="32770" cy="56718"/>
          </a:xfrm>
          <a:custGeom>
            <a:avLst/>
            <a:gdLst>
              <a:gd name="T0" fmla="*/ 0 w 26"/>
              <a:gd name="T1" fmla="*/ 0 h 45"/>
              <a:gd name="T2" fmla="*/ 12 w 26"/>
              <a:gd name="T3" fmla="*/ 0 h 45"/>
              <a:gd name="T4" fmla="*/ 12 w 26"/>
              <a:gd name="T5" fmla="*/ 0 h 45"/>
              <a:gd name="T6" fmla="*/ 16 w 26"/>
              <a:gd name="T7" fmla="*/ 0 h 45"/>
              <a:gd name="T8" fmla="*/ 16 w 26"/>
              <a:gd name="T9" fmla="*/ 0 h 45"/>
              <a:gd name="T10" fmla="*/ 22 w 26"/>
              <a:gd name="T11" fmla="*/ 2 h 45"/>
              <a:gd name="T12" fmla="*/ 22 w 26"/>
              <a:gd name="T13" fmla="*/ 2 h 45"/>
              <a:gd name="T14" fmla="*/ 24 w 26"/>
              <a:gd name="T15" fmla="*/ 6 h 45"/>
              <a:gd name="T16" fmla="*/ 24 w 26"/>
              <a:gd name="T17" fmla="*/ 6 h 45"/>
              <a:gd name="T18" fmla="*/ 24 w 26"/>
              <a:gd name="T19" fmla="*/ 12 h 45"/>
              <a:gd name="T20" fmla="*/ 24 w 26"/>
              <a:gd name="T21" fmla="*/ 12 h 45"/>
              <a:gd name="T22" fmla="*/ 24 w 26"/>
              <a:gd name="T23" fmla="*/ 17 h 45"/>
              <a:gd name="T24" fmla="*/ 23 w 26"/>
              <a:gd name="T25" fmla="*/ 21 h 45"/>
              <a:gd name="T26" fmla="*/ 23 w 26"/>
              <a:gd name="T27" fmla="*/ 21 h 45"/>
              <a:gd name="T28" fmla="*/ 20 w 26"/>
              <a:gd name="T29" fmla="*/ 24 h 45"/>
              <a:gd name="T30" fmla="*/ 16 w 26"/>
              <a:gd name="T31" fmla="*/ 25 h 45"/>
              <a:gd name="T32" fmla="*/ 26 w 26"/>
              <a:gd name="T33" fmla="*/ 45 h 45"/>
              <a:gd name="T34" fmla="*/ 19 w 26"/>
              <a:gd name="T35" fmla="*/ 45 h 45"/>
              <a:gd name="T36" fmla="*/ 11 w 26"/>
              <a:gd name="T37" fmla="*/ 25 h 45"/>
              <a:gd name="T38" fmla="*/ 6 w 26"/>
              <a:gd name="T39" fmla="*/ 25 h 45"/>
              <a:gd name="T40" fmla="*/ 6 w 26"/>
              <a:gd name="T41" fmla="*/ 45 h 45"/>
              <a:gd name="T42" fmla="*/ 0 w 26"/>
              <a:gd name="T43" fmla="*/ 45 h 45"/>
              <a:gd name="T44" fmla="*/ 0 w 26"/>
              <a:gd name="T45" fmla="*/ 0 h 45"/>
              <a:gd name="T46" fmla="*/ 11 w 26"/>
              <a:gd name="T47" fmla="*/ 18 h 45"/>
              <a:gd name="T48" fmla="*/ 11 w 26"/>
              <a:gd name="T49" fmla="*/ 18 h 45"/>
              <a:gd name="T50" fmla="*/ 14 w 26"/>
              <a:gd name="T51" fmla="*/ 18 h 45"/>
              <a:gd name="T52" fmla="*/ 14 w 26"/>
              <a:gd name="T53" fmla="*/ 18 h 45"/>
              <a:gd name="T54" fmla="*/ 16 w 26"/>
              <a:gd name="T55" fmla="*/ 18 h 45"/>
              <a:gd name="T56" fmla="*/ 16 w 26"/>
              <a:gd name="T57" fmla="*/ 18 h 45"/>
              <a:gd name="T58" fmla="*/ 18 w 26"/>
              <a:gd name="T59" fmla="*/ 16 h 45"/>
              <a:gd name="T60" fmla="*/ 18 w 26"/>
              <a:gd name="T61" fmla="*/ 16 h 45"/>
              <a:gd name="T62" fmla="*/ 19 w 26"/>
              <a:gd name="T63" fmla="*/ 12 h 45"/>
              <a:gd name="T64" fmla="*/ 19 w 26"/>
              <a:gd name="T65" fmla="*/ 12 h 45"/>
              <a:gd name="T66" fmla="*/ 18 w 26"/>
              <a:gd name="T67" fmla="*/ 9 h 45"/>
              <a:gd name="T68" fmla="*/ 18 w 26"/>
              <a:gd name="T69" fmla="*/ 9 h 45"/>
              <a:gd name="T70" fmla="*/ 16 w 26"/>
              <a:gd name="T71" fmla="*/ 8 h 45"/>
              <a:gd name="T72" fmla="*/ 16 w 26"/>
              <a:gd name="T73" fmla="*/ 8 h 45"/>
              <a:gd name="T74" fmla="*/ 14 w 26"/>
              <a:gd name="T75" fmla="*/ 6 h 45"/>
              <a:gd name="T76" fmla="*/ 14 w 26"/>
              <a:gd name="T77" fmla="*/ 6 h 45"/>
              <a:gd name="T78" fmla="*/ 11 w 26"/>
              <a:gd name="T79" fmla="*/ 6 h 45"/>
              <a:gd name="T80" fmla="*/ 6 w 26"/>
              <a:gd name="T81" fmla="*/ 6 h 45"/>
              <a:gd name="T82" fmla="*/ 6 w 26"/>
              <a:gd name="T83" fmla="*/ 18 h 45"/>
              <a:gd name="T84" fmla="*/ 11 w 26"/>
              <a:gd name="T85" fmla="*/ 1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" h="45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2" y="2"/>
                </a:lnTo>
                <a:lnTo>
                  <a:pt x="22" y="2"/>
                </a:lnTo>
                <a:lnTo>
                  <a:pt x="24" y="6"/>
                </a:lnTo>
                <a:lnTo>
                  <a:pt x="24" y="6"/>
                </a:lnTo>
                <a:lnTo>
                  <a:pt x="24" y="12"/>
                </a:lnTo>
                <a:lnTo>
                  <a:pt x="24" y="12"/>
                </a:lnTo>
                <a:lnTo>
                  <a:pt x="24" y="17"/>
                </a:lnTo>
                <a:lnTo>
                  <a:pt x="23" y="21"/>
                </a:lnTo>
                <a:lnTo>
                  <a:pt x="23" y="21"/>
                </a:lnTo>
                <a:lnTo>
                  <a:pt x="20" y="24"/>
                </a:lnTo>
                <a:lnTo>
                  <a:pt x="16" y="25"/>
                </a:lnTo>
                <a:lnTo>
                  <a:pt x="26" y="45"/>
                </a:lnTo>
                <a:lnTo>
                  <a:pt x="19" y="45"/>
                </a:lnTo>
                <a:lnTo>
                  <a:pt x="11" y="25"/>
                </a:lnTo>
                <a:lnTo>
                  <a:pt x="6" y="25"/>
                </a:lnTo>
                <a:lnTo>
                  <a:pt x="6" y="45"/>
                </a:lnTo>
                <a:lnTo>
                  <a:pt x="0" y="45"/>
                </a:lnTo>
                <a:lnTo>
                  <a:pt x="0" y="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4" y="18"/>
                </a:lnTo>
                <a:lnTo>
                  <a:pt x="14" y="18"/>
                </a:lnTo>
                <a:lnTo>
                  <a:pt x="16" y="18"/>
                </a:lnTo>
                <a:lnTo>
                  <a:pt x="16" y="18"/>
                </a:lnTo>
                <a:lnTo>
                  <a:pt x="18" y="16"/>
                </a:lnTo>
                <a:lnTo>
                  <a:pt x="18" y="16"/>
                </a:lnTo>
                <a:lnTo>
                  <a:pt x="19" y="12"/>
                </a:lnTo>
                <a:lnTo>
                  <a:pt x="19" y="12"/>
                </a:lnTo>
                <a:lnTo>
                  <a:pt x="18" y="9"/>
                </a:lnTo>
                <a:lnTo>
                  <a:pt x="18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4" y="6"/>
                </a:lnTo>
                <a:lnTo>
                  <a:pt x="11" y="6"/>
                </a:lnTo>
                <a:lnTo>
                  <a:pt x="6" y="6"/>
                </a:lnTo>
                <a:lnTo>
                  <a:pt x="6" y="18"/>
                </a:lnTo>
                <a:lnTo>
                  <a:pt x="11" y="18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1986"/>
          <p:cNvSpPr/>
          <p:nvPr/>
        </p:nvSpPr>
        <p:spPr bwMode="auto">
          <a:xfrm>
            <a:off x="2974973" y="3345468"/>
            <a:ext cx="28989" cy="56718"/>
          </a:xfrm>
          <a:custGeom>
            <a:avLst/>
            <a:gdLst>
              <a:gd name="T0" fmla="*/ 0 w 23"/>
              <a:gd name="T1" fmla="*/ 0 h 45"/>
              <a:gd name="T2" fmla="*/ 23 w 23"/>
              <a:gd name="T3" fmla="*/ 0 h 45"/>
              <a:gd name="T4" fmla="*/ 23 w 23"/>
              <a:gd name="T5" fmla="*/ 6 h 45"/>
              <a:gd name="T6" fmla="*/ 5 w 23"/>
              <a:gd name="T7" fmla="*/ 6 h 45"/>
              <a:gd name="T8" fmla="*/ 5 w 23"/>
              <a:gd name="T9" fmla="*/ 18 h 45"/>
              <a:gd name="T10" fmla="*/ 21 w 23"/>
              <a:gd name="T11" fmla="*/ 18 h 45"/>
              <a:gd name="T12" fmla="*/ 21 w 23"/>
              <a:gd name="T13" fmla="*/ 25 h 45"/>
              <a:gd name="T14" fmla="*/ 5 w 23"/>
              <a:gd name="T15" fmla="*/ 25 h 45"/>
              <a:gd name="T16" fmla="*/ 5 w 23"/>
              <a:gd name="T17" fmla="*/ 39 h 45"/>
              <a:gd name="T18" fmla="*/ 23 w 23"/>
              <a:gd name="T19" fmla="*/ 39 h 45"/>
              <a:gd name="T20" fmla="*/ 23 w 23"/>
              <a:gd name="T21" fmla="*/ 45 h 45"/>
              <a:gd name="T22" fmla="*/ 0 w 23"/>
              <a:gd name="T23" fmla="*/ 45 h 45"/>
              <a:gd name="T24" fmla="*/ 0 w 23"/>
              <a:gd name="T2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45"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5" y="6"/>
                </a:lnTo>
                <a:lnTo>
                  <a:pt x="5" y="18"/>
                </a:lnTo>
                <a:lnTo>
                  <a:pt x="21" y="18"/>
                </a:lnTo>
                <a:lnTo>
                  <a:pt x="21" y="25"/>
                </a:lnTo>
                <a:lnTo>
                  <a:pt x="5" y="25"/>
                </a:lnTo>
                <a:lnTo>
                  <a:pt x="5" y="39"/>
                </a:lnTo>
                <a:lnTo>
                  <a:pt x="23" y="39"/>
                </a:lnTo>
                <a:lnTo>
                  <a:pt x="23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Freeform 1987"/>
          <p:cNvSpPr/>
          <p:nvPr/>
        </p:nvSpPr>
        <p:spPr bwMode="auto">
          <a:xfrm>
            <a:off x="3019087" y="3345468"/>
            <a:ext cx="47895" cy="56718"/>
          </a:xfrm>
          <a:custGeom>
            <a:avLst/>
            <a:gdLst>
              <a:gd name="T0" fmla="*/ 0 w 38"/>
              <a:gd name="T1" fmla="*/ 0 h 45"/>
              <a:gd name="T2" fmla="*/ 9 w 38"/>
              <a:gd name="T3" fmla="*/ 0 h 45"/>
              <a:gd name="T4" fmla="*/ 19 w 38"/>
              <a:gd name="T5" fmla="*/ 32 h 45"/>
              <a:gd name="T6" fmla="*/ 28 w 38"/>
              <a:gd name="T7" fmla="*/ 0 h 45"/>
              <a:gd name="T8" fmla="*/ 38 w 38"/>
              <a:gd name="T9" fmla="*/ 0 h 45"/>
              <a:gd name="T10" fmla="*/ 38 w 38"/>
              <a:gd name="T11" fmla="*/ 45 h 45"/>
              <a:gd name="T12" fmla="*/ 31 w 38"/>
              <a:gd name="T13" fmla="*/ 45 h 45"/>
              <a:gd name="T14" fmla="*/ 31 w 38"/>
              <a:gd name="T15" fmla="*/ 6 h 45"/>
              <a:gd name="T16" fmla="*/ 31 w 38"/>
              <a:gd name="T17" fmla="*/ 6 h 45"/>
              <a:gd name="T18" fmla="*/ 20 w 38"/>
              <a:gd name="T19" fmla="*/ 45 h 45"/>
              <a:gd name="T20" fmla="*/ 16 w 38"/>
              <a:gd name="T21" fmla="*/ 45 h 45"/>
              <a:gd name="T22" fmla="*/ 5 w 38"/>
              <a:gd name="T23" fmla="*/ 6 h 45"/>
              <a:gd name="T24" fmla="*/ 5 w 38"/>
              <a:gd name="T25" fmla="*/ 6 h 45"/>
              <a:gd name="T26" fmla="*/ 5 w 38"/>
              <a:gd name="T27" fmla="*/ 45 h 45"/>
              <a:gd name="T28" fmla="*/ 0 w 38"/>
              <a:gd name="T29" fmla="*/ 45 h 45"/>
              <a:gd name="T30" fmla="*/ 0 w 38"/>
              <a:gd name="T3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45">
                <a:moveTo>
                  <a:pt x="0" y="0"/>
                </a:moveTo>
                <a:lnTo>
                  <a:pt x="9" y="0"/>
                </a:lnTo>
                <a:lnTo>
                  <a:pt x="19" y="32"/>
                </a:lnTo>
                <a:lnTo>
                  <a:pt x="28" y="0"/>
                </a:lnTo>
                <a:lnTo>
                  <a:pt x="38" y="0"/>
                </a:lnTo>
                <a:lnTo>
                  <a:pt x="38" y="45"/>
                </a:lnTo>
                <a:lnTo>
                  <a:pt x="31" y="45"/>
                </a:lnTo>
                <a:lnTo>
                  <a:pt x="31" y="6"/>
                </a:lnTo>
                <a:lnTo>
                  <a:pt x="31" y="6"/>
                </a:lnTo>
                <a:lnTo>
                  <a:pt x="20" y="45"/>
                </a:lnTo>
                <a:lnTo>
                  <a:pt x="16" y="45"/>
                </a:lnTo>
                <a:lnTo>
                  <a:pt x="5" y="6"/>
                </a:lnTo>
                <a:lnTo>
                  <a:pt x="5" y="6"/>
                </a:lnTo>
                <a:lnTo>
                  <a:pt x="5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Rectangle 1988"/>
          <p:cNvSpPr>
            <a:spLocks noChangeArrowheads="1"/>
          </p:cNvSpPr>
          <p:nvPr/>
        </p:nvSpPr>
        <p:spPr bwMode="auto">
          <a:xfrm>
            <a:off x="3107315" y="3345468"/>
            <a:ext cx="6302" cy="56718"/>
          </a:xfrm>
          <a:prstGeom prst="rect">
            <a:avLst/>
          </a:pr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Freeform 1989"/>
          <p:cNvSpPr>
            <a:spLocks noEditPoints="1"/>
          </p:cNvSpPr>
          <p:nvPr/>
        </p:nvSpPr>
        <p:spPr bwMode="auto">
          <a:xfrm>
            <a:off x="3131262" y="3345468"/>
            <a:ext cx="30250" cy="56718"/>
          </a:xfrm>
          <a:custGeom>
            <a:avLst/>
            <a:gdLst>
              <a:gd name="T0" fmla="*/ 0 w 24"/>
              <a:gd name="T1" fmla="*/ 0 h 45"/>
              <a:gd name="T2" fmla="*/ 12 w 24"/>
              <a:gd name="T3" fmla="*/ 0 h 45"/>
              <a:gd name="T4" fmla="*/ 12 w 24"/>
              <a:gd name="T5" fmla="*/ 0 h 45"/>
              <a:gd name="T6" fmla="*/ 16 w 24"/>
              <a:gd name="T7" fmla="*/ 0 h 45"/>
              <a:gd name="T8" fmla="*/ 16 w 24"/>
              <a:gd name="T9" fmla="*/ 0 h 45"/>
              <a:gd name="T10" fmla="*/ 20 w 24"/>
              <a:gd name="T11" fmla="*/ 2 h 45"/>
              <a:gd name="T12" fmla="*/ 20 w 24"/>
              <a:gd name="T13" fmla="*/ 2 h 45"/>
              <a:gd name="T14" fmla="*/ 23 w 24"/>
              <a:gd name="T15" fmla="*/ 6 h 45"/>
              <a:gd name="T16" fmla="*/ 23 w 24"/>
              <a:gd name="T17" fmla="*/ 6 h 45"/>
              <a:gd name="T18" fmla="*/ 24 w 24"/>
              <a:gd name="T19" fmla="*/ 13 h 45"/>
              <a:gd name="T20" fmla="*/ 24 w 24"/>
              <a:gd name="T21" fmla="*/ 13 h 45"/>
              <a:gd name="T22" fmla="*/ 23 w 24"/>
              <a:gd name="T23" fmla="*/ 20 h 45"/>
              <a:gd name="T24" fmla="*/ 23 w 24"/>
              <a:gd name="T25" fmla="*/ 20 h 45"/>
              <a:gd name="T26" fmla="*/ 20 w 24"/>
              <a:gd name="T27" fmla="*/ 24 h 45"/>
              <a:gd name="T28" fmla="*/ 20 w 24"/>
              <a:gd name="T29" fmla="*/ 24 h 45"/>
              <a:gd name="T30" fmla="*/ 16 w 24"/>
              <a:gd name="T31" fmla="*/ 25 h 45"/>
              <a:gd name="T32" fmla="*/ 16 w 24"/>
              <a:gd name="T33" fmla="*/ 25 h 45"/>
              <a:gd name="T34" fmla="*/ 11 w 24"/>
              <a:gd name="T35" fmla="*/ 27 h 45"/>
              <a:gd name="T36" fmla="*/ 5 w 24"/>
              <a:gd name="T37" fmla="*/ 27 h 45"/>
              <a:gd name="T38" fmla="*/ 5 w 24"/>
              <a:gd name="T39" fmla="*/ 45 h 45"/>
              <a:gd name="T40" fmla="*/ 0 w 24"/>
              <a:gd name="T41" fmla="*/ 45 h 45"/>
              <a:gd name="T42" fmla="*/ 0 w 24"/>
              <a:gd name="T43" fmla="*/ 0 h 45"/>
              <a:gd name="T44" fmla="*/ 9 w 24"/>
              <a:gd name="T45" fmla="*/ 20 h 45"/>
              <a:gd name="T46" fmla="*/ 9 w 24"/>
              <a:gd name="T47" fmla="*/ 20 h 45"/>
              <a:gd name="T48" fmla="*/ 12 w 24"/>
              <a:gd name="T49" fmla="*/ 18 h 45"/>
              <a:gd name="T50" fmla="*/ 12 w 24"/>
              <a:gd name="T51" fmla="*/ 18 h 45"/>
              <a:gd name="T52" fmla="*/ 15 w 24"/>
              <a:gd name="T53" fmla="*/ 18 h 45"/>
              <a:gd name="T54" fmla="*/ 15 w 24"/>
              <a:gd name="T55" fmla="*/ 18 h 45"/>
              <a:gd name="T56" fmla="*/ 17 w 24"/>
              <a:gd name="T57" fmla="*/ 16 h 45"/>
              <a:gd name="T58" fmla="*/ 17 w 24"/>
              <a:gd name="T59" fmla="*/ 16 h 45"/>
              <a:gd name="T60" fmla="*/ 17 w 24"/>
              <a:gd name="T61" fmla="*/ 13 h 45"/>
              <a:gd name="T62" fmla="*/ 17 w 24"/>
              <a:gd name="T63" fmla="*/ 13 h 45"/>
              <a:gd name="T64" fmla="*/ 17 w 24"/>
              <a:gd name="T65" fmla="*/ 9 h 45"/>
              <a:gd name="T66" fmla="*/ 17 w 24"/>
              <a:gd name="T67" fmla="*/ 9 h 45"/>
              <a:gd name="T68" fmla="*/ 15 w 24"/>
              <a:gd name="T69" fmla="*/ 8 h 45"/>
              <a:gd name="T70" fmla="*/ 15 w 24"/>
              <a:gd name="T71" fmla="*/ 8 h 45"/>
              <a:gd name="T72" fmla="*/ 13 w 24"/>
              <a:gd name="T73" fmla="*/ 6 h 45"/>
              <a:gd name="T74" fmla="*/ 13 w 24"/>
              <a:gd name="T75" fmla="*/ 6 h 45"/>
              <a:gd name="T76" fmla="*/ 11 w 24"/>
              <a:gd name="T77" fmla="*/ 6 h 45"/>
              <a:gd name="T78" fmla="*/ 5 w 24"/>
              <a:gd name="T79" fmla="*/ 6 h 45"/>
              <a:gd name="T80" fmla="*/ 5 w 24"/>
              <a:gd name="T81" fmla="*/ 20 h 45"/>
              <a:gd name="T82" fmla="*/ 9 w 24"/>
              <a:gd name="T83" fmla="*/ 2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" h="45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0" y="2"/>
                </a:lnTo>
                <a:lnTo>
                  <a:pt x="20" y="2"/>
                </a:lnTo>
                <a:lnTo>
                  <a:pt x="23" y="6"/>
                </a:lnTo>
                <a:lnTo>
                  <a:pt x="23" y="6"/>
                </a:lnTo>
                <a:lnTo>
                  <a:pt x="24" y="13"/>
                </a:lnTo>
                <a:lnTo>
                  <a:pt x="24" y="13"/>
                </a:lnTo>
                <a:lnTo>
                  <a:pt x="23" y="20"/>
                </a:lnTo>
                <a:lnTo>
                  <a:pt x="23" y="20"/>
                </a:lnTo>
                <a:lnTo>
                  <a:pt x="20" y="24"/>
                </a:lnTo>
                <a:lnTo>
                  <a:pt x="20" y="24"/>
                </a:lnTo>
                <a:lnTo>
                  <a:pt x="16" y="25"/>
                </a:lnTo>
                <a:lnTo>
                  <a:pt x="16" y="25"/>
                </a:lnTo>
                <a:lnTo>
                  <a:pt x="11" y="27"/>
                </a:lnTo>
                <a:lnTo>
                  <a:pt x="5" y="27"/>
                </a:lnTo>
                <a:lnTo>
                  <a:pt x="5" y="45"/>
                </a:lnTo>
                <a:lnTo>
                  <a:pt x="0" y="45"/>
                </a:lnTo>
                <a:lnTo>
                  <a:pt x="0" y="0"/>
                </a:lnTo>
                <a:close/>
                <a:moveTo>
                  <a:pt x="9" y="20"/>
                </a:move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5" y="18"/>
                </a:lnTo>
                <a:lnTo>
                  <a:pt x="15" y="18"/>
                </a:lnTo>
                <a:lnTo>
                  <a:pt x="17" y="16"/>
                </a:lnTo>
                <a:lnTo>
                  <a:pt x="17" y="16"/>
                </a:lnTo>
                <a:lnTo>
                  <a:pt x="17" y="13"/>
                </a:lnTo>
                <a:lnTo>
                  <a:pt x="17" y="13"/>
                </a:lnTo>
                <a:lnTo>
                  <a:pt x="17" y="9"/>
                </a:lnTo>
                <a:lnTo>
                  <a:pt x="17" y="9"/>
                </a:lnTo>
                <a:lnTo>
                  <a:pt x="15" y="8"/>
                </a:lnTo>
                <a:lnTo>
                  <a:pt x="15" y="8"/>
                </a:lnTo>
                <a:lnTo>
                  <a:pt x="13" y="6"/>
                </a:lnTo>
                <a:lnTo>
                  <a:pt x="13" y="6"/>
                </a:lnTo>
                <a:lnTo>
                  <a:pt x="11" y="6"/>
                </a:lnTo>
                <a:lnTo>
                  <a:pt x="5" y="6"/>
                </a:lnTo>
                <a:lnTo>
                  <a:pt x="5" y="20"/>
                </a:lnTo>
                <a:lnTo>
                  <a:pt x="9" y="2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Freeform 1990"/>
          <p:cNvSpPr/>
          <p:nvPr/>
        </p:nvSpPr>
        <p:spPr bwMode="auto">
          <a:xfrm>
            <a:off x="3171595" y="3342947"/>
            <a:ext cx="31510" cy="61759"/>
          </a:xfrm>
          <a:custGeom>
            <a:avLst/>
            <a:gdLst>
              <a:gd name="T0" fmla="*/ 20 w 25"/>
              <a:gd name="T1" fmla="*/ 11 h 49"/>
              <a:gd name="T2" fmla="*/ 18 w 25"/>
              <a:gd name="T3" fmla="*/ 8 h 49"/>
              <a:gd name="T4" fmla="*/ 14 w 25"/>
              <a:gd name="T5" fmla="*/ 7 h 49"/>
              <a:gd name="T6" fmla="*/ 12 w 25"/>
              <a:gd name="T7" fmla="*/ 8 h 49"/>
              <a:gd name="T8" fmla="*/ 10 w 25"/>
              <a:gd name="T9" fmla="*/ 8 h 49"/>
              <a:gd name="T10" fmla="*/ 8 w 25"/>
              <a:gd name="T11" fmla="*/ 11 h 49"/>
              <a:gd name="T12" fmla="*/ 8 w 25"/>
              <a:gd name="T13" fmla="*/ 14 h 49"/>
              <a:gd name="T14" fmla="*/ 10 w 25"/>
              <a:gd name="T15" fmla="*/ 16 h 49"/>
              <a:gd name="T16" fmla="*/ 12 w 25"/>
              <a:gd name="T17" fmla="*/ 19 h 49"/>
              <a:gd name="T18" fmla="*/ 16 w 25"/>
              <a:gd name="T19" fmla="*/ 20 h 49"/>
              <a:gd name="T20" fmla="*/ 20 w 25"/>
              <a:gd name="T21" fmla="*/ 23 h 49"/>
              <a:gd name="T22" fmla="*/ 23 w 25"/>
              <a:gd name="T23" fmla="*/ 27 h 49"/>
              <a:gd name="T24" fmla="*/ 25 w 25"/>
              <a:gd name="T25" fmla="*/ 34 h 49"/>
              <a:gd name="T26" fmla="*/ 23 w 25"/>
              <a:gd name="T27" fmla="*/ 41 h 49"/>
              <a:gd name="T28" fmla="*/ 20 w 25"/>
              <a:gd name="T29" fmla="*/ 45 h 49"/>
              <a:gd name="T30" fmla="*/ 16 w 25"/>
              <a:gd name="T31" fmla="*/ 47 h 49"/>
              <a:gd name="T32" fmla="*/ 12 w 25"/>
              <a:gd name="T33" fmla="*/ 49 h 49"/>
              <a:gd name="T34" fmla="*/ 6 w 25"/>
              <a:gd name="T35" fmla="*/ 47 h 49"/>
              <a:gd name="T36" fmla="*/ 0 w 25"/>
              <a:gd name="T37" fmla="*/ 42 h 49"/>
              <a:gd name="T38" fmla="*/ 6 w 25"/>
              <a:gd name="T39" fmla="*/ 37 h 49"/>
              <a:gd name="T40" fmla="*/ 8 w 25"/>
              <a:gd name="T41" fmla="*/ 41 h 49"/>
              <a:gd name="T42" fmla="*/ 12 w 25"/>
              <a:gd name="T43" fmla="*/ 41 h 49"/>
              <a:gd name="T44" fmla="*/ 14 w 25"/>
              <a:gd name="T45" fmla="*/ 41 h 49"/>
              <a:gd name="T46" fmla="*/ 16 w 25"/>
              <a:gd name="T47" fmla="*/ 39 h 49"/>
              <a:gd name="T48" fmla="*/ 18 w 25"/>
              <a:gd name="T49" fmla="*/ 38 h 49"/>
              <a:gd name="T50" fmla="*/ 18 w 25"/>
              <a:gd name="T51" fmla="*/ 35 h 49"/>
              <a:gd name="T52" fmla="*/ 16 w 25"/>
              <a:gd name="T53" fmla="*/ 31 h 49"/>
              <a:gd name="T54" fmla="*/ 14 w 25"/>
              <a:gd name="T55" fmla="*/ 29 h 49"/>
              <a:gd name="T56" fmla="*/ 10 w 25"/>
              <a:gd name="T57" fmla="*/ 27 h 49"/>
              <a:gd name="T58" fmla="*/ 6 w 25"/>
              <a:gd name="T59" fmla="*/ 24 h 49"/>
              <a:gd name="T60" fmla="*/ 3 w 25"/>
              <a:gd name="T61" fmla="*/ 20 h 49"/>
              <a:gd name="T62" fmla="*/ 2 w 25"/>
              <a:gd name="T63" fmla="*/ 14 h 49"/>
              <a:gd name="T64" fmla="*/ 3 w 25"/>
              <a:gd name="T65" fmla="*/ 8 h 49"/>
              <a:gd name="T66" fmla="*/ 6 w 25"/>
              <a:gd name="T67" fmla="*/ 3 h 49"/>
              <a:gd name="T68" fmla="*/ 10 w 25"/>
              <a:gd name="T69" fmla="*/ 0 h 49"/>
              <a:gd name="T70" fmla="*/ 15 w 25"/>
              <a:gd name="T71" fmla="*/ 0 h 49"/>
              <a:gd name="T72" fmla="*/ 20 w 25"/>
              <a:gd name="T73" fmla="*/ 2 h 49"/>
              <a:gd name="T74" fmla="*/ 20 w 25"/>
              <a:gd name="T75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" h="49">
                <a:moveTo>
                  <a:pt x="20" y="11"/>
                </a:moveTo>
                <a:lnTo>
                  <a:pt x="20" y="11"/>
                </a:lnTo>
                <a:lnTo>
                  <a:pt x="18" y="8"/>
                </a:lnTo>
                <a:lnTo>
                  <a:pt x="18" y="8"/>
                </a:lnTo>
                <a:lnTo>
                  <a:pt x="14" y="7"/>
                </a:lnTo>
                <a:lnTo>
                  <a:pt x="14" y="7"/>
                </a:lnTo>
                <a:lnTo>
                  <a:pt x="12" y="8"/>
                </a:lnTo>
                <a:lnTo>
                  <a:pt x="12" y="8"/>
                </a:lnTo>
                <a:lnTo>
                  <a:pt x="10" y="8"/>
                </a:lnTo>
                <a:lnTo>
                  <a:pt x="10" y="8"/>
                </a:lnTo>
                <a:lnTo>
                  <a:pt x="8" y="11"/>
                </a:lnTo>
                <a:lnTo>
                  <a:pt x="8" y="11"/>
                </a:lnTo>
                <a:lnTo>
                  <a:pt x="8" y="14"/>
                </a:lnTo>
                <a:lnTo>
                  <a:pt x="8" y="14"/>
                </a:lnTo>
                <a:lnTo>
                  <a:pt x="10" y="16"/>
                </a:lnTo>
                <a:lnTo>
                  <a:pt x="10" y="16"/>
                </a:lnTo>
                <a:lnTo>
                  <a:pt x="12" y="19"/>
                </a:lnTo>
                <a:lnTo>
                  <a:pt x="12" y="19"/>
                </a:lnTo>
                <a:lnTo>
                  <a:pt x="16" y="20"/>
                </a:lnTo>
                <a:lnTo>
                  <a:pt x="16" y="20"/>
                </a:lnTo>
                <a:lnTo>
                  <a:pt x="20" y="23"/>
                </a:lnTo>
                <a:lnTo>
                  <a:pt x="20" y="23"/>
                </a:lnTo>
                <a:lnTo>
                  <a:pt x="23" y="27"/>
                </a:lnTo>
                <a:lnTo>
                  <a:pt x="23" y="27"/>
                </a:lnTo>
                <a:lnTo>
                  <a:pt x="25" y="34"/>
                </a:lnTo>
                <a:lnTo>
                  <a:pt x="25" y="34"/>
                </a:lnTo>
                <a:lnTo>
                  <a:pt x="23" y="41"/>
                </a:lnTo>
                <a:lnTo>
                  <a:pt x="23" y="41"/>
                </a:lnTo>
                <a:lnTo>
                  <a:pt x="20" y="45"/>
                </a:lnTo>
                <a:lnTo>
                  <a:pt x="20" y="45"/>
                </a:lnTo>
                <a:lnTo>
                  <a:pt x="16" y="47"/>
                </a:lnTo>
                <a:lnTo>
                  <a:pt x="16" y="47"/>
                </a:lnTo>
                <a:lnTo>
                  <a:pt x="12" y="49"/>
                </a:lnTo>
                <a:lnTo>
                  <a:pt x="12" y="49"/>
                </a:lnTo>
                <a:lnTo>
                  <a:pt x="6" y="47"/>
                </a:lnTo>
                <a:lnTo>
                  <a:pt x="6" y="47"/>
                </a:lnTo>
                <a:lnTo>
                  <a:pt x="3" y="46"/>
                </a:lnTo>
                <a:lnTo>
                  <a:pt x="0" y="42"/>
                </a:lnTo>
                <a:lnTo>
                  <a:pt x="6" y="37"/>
                </a:lnTo>
                <a:lnTo>
                  <a:pt x="6" y="37"/>
                </a:lnTo>
                <a:lnTo>
                  <a:pt x="8" y="41"/>
                </a:lnTo>
                <a:lnTo>
                  <a:pt x="8" y="41"/>
                </a:lnTo>
                <a:lnTo>
                  <a:pt x="12" y="41"/>
                </a:lnTo>
                <a:lnTo>
                  <a:pt x="12" y="41"/>
                </a:lnTo>
                <a:lnTo>
                  <a:pt x="14" y="41"/>
                </a:lnTo>
                <a:lnTo>
                  <a:pt x="14" y="41"/>
                </a:lnTo>
                <a:lnTo>
                  <a:pt x="16" y="39"/>
                </a:lnTo>
                <a:lnTo>
                  <a:pt x="16" y="39"/>
                </a:lnTo>
                <a:lnTo>
                  <a:pt x="18" y="38"/>
                </a:lnTo>
                <a:lnTo>
                  <a:pt x="18" y="38"/>
                </a:lnTo>
                <a:lnTo>
                  <a:pt x="18" y="35"/>
                </a:lnTo>
                <a:lnTo>
                  <a:pt x="18" y="35"/>
                </a:lnTo>
                <a:lnTo>
                  <a:pt x="16" y="31"/>
                </a:lnTo>
                <a:lnTo>
                  <a:pt x="16" y="31"/>
                </a:lnTo>
                <a:lnTo>
                  <a:pt x="14" y="29"/>
                </a:lnTo>
                <a:lnTo>
                  <a:pt x="14" y="29"/>
                </a:lnTo>
                <a:lnTo>
                  <a:pt x="10" y="27"/>
                </a:lnTo>
                <a:lnTo>
                  <a:pt x="10" y="27"/>
                </a:lnTo>
                <a:lnTo>
                  <a:pt x="6" y="24"/>
                </a:lnTo>
                <a:lnTo>
                  <a:pt x="6" y="24"/>
                </a:lnTo>
                <a:lnTo>
                  <a:pt x="3" y="20"/>
                </a:lnTo>
                <a:lnTo>
                  <a:pt x="3" y="20"/>
                </a:lnTo>
                <a:lnTo>
                  <a:pt x="2" y="14"/>
                </a:lnTo>
                <a:lnTo>
                  <a:pt x="2" y="14"/>
                </a:lnTo>
                <a:lnTo>
                  <a:pt x="3" y="8"/>
                </a:lnTo>
                <a:lnTo>
                  <a:pt x="3" y="8"/>
                </a:lnTo>
                <a:lnTo>
                  <a:pt x="6" y="3"/>
                </a:lnTo>
                <a:lnTo>
                  <a:pt x="6" y="3"/>
                </a:lnTo>
                <a:lnTo>
                  <a:pt x="10" y="0"/>
                </a:lnTo>
                <a:lnTo>
                  <a:pt x="10" y="0"/>
                </a:lnTo>
                <a:lnTo>
                  <a:pt x="15" y="0"/>
                </a:lnTo>
                <a:lnTo>
                  <a:pt x="15" y="0"/>
                </a:lnTo>
                <a:lnTo>
                  <a:pt x="20" y="2"/>
                </a:lnTo>
                <a:lnTo>
                  <a:pt x="20" y="2"/>
                </a:lnTo>
                <a:lnTo>
                  <a:pt x="25" y="4"/>
                </a:lnTo>
                <a:lnTo>
                  <a:pt x="20" y="11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Freeform 1991"/>
          <p:cNvSpPr/>
          <p:nvPr/>
        </p:nvSpPr>
        <p:spPr bwMode="auto">
          <a:xfrm>
            <a:off x="3218230" y="3345468"/>
            <a:ext cx="35291" cy="59239"/>
          </a:xfrm>
          <a:custGeom>
            <a:avLst/>
            <a:gdLst>
              <a:gd name="T0" fmla="*/ 28 w 28"/>
              <a:gd name="T1" fmla="*/ 28 h 47"/>
              <a:gd name="T2" fmla="*/ 28 w 28"/>
              <a:gd name="T3" fmla="*/ 28 h 47"/>
              <a:gd name="T4" fmla="*/ 27 w 28"/>
              <a:gd name="T5" fmla="*/ 36 h 47"/>
              <a:gd name="T6" fmla="*/ 27 w 28"/>
              <a:gd name="T7" fmla="*/ 36 h 47"/>
              <a:gd name="T8" fmla="*/ 24 w 28"/>
              <a:gd name="T9" fmla="*/ 41 h 47"/>
              <a:gd name="T10" fmla="*/ 24 w 28"/>
              <a:gd name="T11" fmla="*/ 41 h 47"/>
              <a:gd name="T12" fmla="*/ 19 w 28"/>
              <a:gd name="T13" fmla="*/ 45 h 47"/>
              <a:gd name="T14" fmla="*/ 19 w 28"/>
              <a:gd name="T15" fmla="*/ 45 h 47"/>
              <a:gd name="T16" fmla="*/ 13 w 28"/>
              <a:gd name="T17" fmla="*/ 47 h 47"/>
              <a:gd name="T18" fmla="*/ 13 w 28"/>
              <a:gd name="T19" fmla="*/ 47 h 47"/>
              <a:gd name="T20" fmla="*/ 8 w 28"/>
              <a:gd name="T21" fmla="*/ 45 h 47"/>
              <a:gd name="T22" fmla="*/ 8 w 28"/>
              <a:gd name="T23" fmla="*/ 45 h 47"/>
              <a:gd name="T24" fmla="*/ 4 w 28"/>
              <a:gd name="T25" fmla="*/ 41 h 47"/>
              <a:gd name="T26" fmla="*/ 4 w 28"/>
              <a:gd name="T27" fmla="*/ 41 h 47"/>
              <a:gd name="T28" fmla="*/ 0 w 28"/>
              <a:gd name="T29" fmla="*/ 36 h 47"/>
              <a:gd name="T30" fmla="*/ 0 w 28"/>
              <a:gd name="T31" fmla="*/ 36 h 47"/>
              <a:gd name="T32" fmla="*/ 0 w 28"/>
              <a:gd name="T33" fmla="*/ 28 h 47"/>
              <a:gd name="T34" fmla="*/ 0 w 28"/>
              <a:gd name="T35" fmla="*/ 0 h 47"/>
              <a:gd name="T36" fmla="*/ 5 w 28"/>
              <a:gd name="T37" fmla="*/ 0 h 47"/>
              <a:gd name="T38" fmla="*/ 5 w 28"/>
              <a:gd name="T39" fmla="*/ 28 h 47"/>
              <a:gd name="T40" fmla="*/ 5 w 28"/>
              <a:gd name="T41" fmla="*/ 28 h 47"/>
              <a:gd name="T42" fmla="*/ 6 w 28"/>
              <a:gd name="T43" fmla="*/ 32 h 47"/>
              <a:gd name="T44" fmla="*/ 6 w 28"/>
              <a:gd name="T45" fmla="*/ 32 h 47"/>
              <a:gd name="T46" fmla="*/ 6 w 28"/>
              <a:gd name="T47" fmla="*/ 35 h 47"/>
              <a:gd name="T48" fmla="*/ 6 w 28"/>
              <a:gd name="T49" fmla="*/ 35 h 47"/>
              <a:gd name="T50" fmla="*/ 9 w 28"/>
              <a:gd name="T51" fmla="*/ 37 h 47"/>
              <a:gd name="T52" fmla="*/ 9 w 28"/>
              <a:gd name="T53" fmla="*/ 37 h 47"/>
              <a:gd name="T54" fmla="*/ 13 w 28"/>
              <a:gd name="T55" fmla="*/ 39 h 47"/>
              <a:gd name="T56" fmla="*/ 13 w 28"/>
              <a:gd name="T57" fmla="*/ 39 h 47"/>
              <a:gd name="T58" fmla="*/ 17 w 28"/>
              <a:gd name="T59" fmla="*/ 37 h 47"/>
              <a:gd name="T60" fmla="*/ 17 w 28"/>
              <a:gd name="T61" fmla="*/ 37 h 47"/>
              <a:gd name="T62" fmla="*/ 20 w 28"/>
              <a:gd name="T63" fmla="*/ 35 h 47"/>
              <a:gd name="T64" fmla="*/ 20 w 28"/>
              <a:gd name="T65" fmla="*/ 35 h 47"/>
              <a:gd name="T66" fmla="*/ 21 w 28"/>
              <a:gd name="T67" fmla="*/ 32 h 47"/>
              <a:gd name="T68" fmla="*/ 21 w 28"/>
              <a:gd name="T69" fmla="*/ 32 h 47"/>
              <a:gd name="T70" fmla="*/ 21 w 28"/>
              <a:gd name="T71" fmla="*/ 28 h 47"/>
              <a:gd name="T72" fmla="*/ 21 w 28"/>
              <a:gd name="T73" fmla="*/ 0 h 47"/>
              <a:gd name="T74" fmla="*/ 28 w 28"/>
              <a:gd name="T75" fmla="*/ 0 h 47"/>
              <a:gd name="T76" fmla="*/ 28 w 28"/>
              <a:gd name="T7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47">
                <a:moveTo>
                  <a:pt x="28" y="28"/>
                </a:moveTo>
                <a:lnTo>
                  <a:pt x="28" y="28"/>
                </a:lnTo>
                <a:lnTo>
                  <a:pt x="27" y="36"/>
                </a:lnTo>
                <a:lnTo>
                  <a:pt x="27" y="36"/>
                </a:lnTo>
                <a:lnTo>
                  <a:pt x="24" y="41"/>
                </a:lnTo>
                <a:lnTo>
                  <a:pt x="24" y="41"/>
                </a:lnTo>
                <a:lnTo>
                  <a:pt x="19" y="45"/>
                </a:lnTo>
                <a:lnTo>
                  <a:pt x="19" y="45"/>
                </a:lnTo>
                <a:lnTo>
                  <a:pt x="13" y="47"/>
                </a:lnTo>
                <a:lnTo>
                  <a:pt x="13" y="47"/>
                </a:lnTo>
                <a:lnTo>
                  <a:pt x="8" y="45"/>
                </a:lnTo>
                <a:lnTo>
                  <a:pt x="8" y="45"/>
                </a:lnTo>
                <a:lnTo>
                  <a:pt x="4" y="41"/>
                </a:lnTo>
                <a:lnTo>
                  <a:pt x="4" y="41"/>
                </a:lnTo>
                <a:lnTo>
                  <a:pt x="0" y="36"/>
                </a:lnTo>
                <a:lnTo>
                  <a:pt x="0" y="36"/>
                </a:lnTo>
                <a:lnTo>
                  <a:pt x="0" y="28"/>
                </a:lnTo>
                <a:lnTo>
                  <a:pt x="0" y="0"/>
                </a:lnTo>
                <a:lnTo>
                  <a:pt x="5" y="0"/>
                </a:lnTo>
                <a:lnTo>
                  <a:pt x="5" y="28"/>
                </a:lnTo>
                <a:lnTo>
                  <a:pt x="5" y="28"/>
                </a:lnTo>
                <a:lnTo>
                  <a:pt x="6" y="32"/>
                </a:lnTo>
                <a:lnTo>
                  <a:pt x="6" y="32"/>
                </a:lnTo>
                <a:lnTo>
                  <a:pt x="6" y="35"/>
                </a:lnTo>
                <a:lnTo>
                  <a:pt x="6" y="35"/>
                </a:lnTo>
                <a:lnTo>
                  <a:pt x="9" y="37"/>
                </a:lnTo>
                <a:lnTo>
                  <a:pt x="9" y="37"/>
                </a:lnTo>
                <a:lnTo>
                  <a:pt x="13" y="39"/>
                </a:lnTo>
                <a:lnTo>
                  <a:pt x="13" y="39"/>
                </a:lnTo>
                <a:lnTo>
                  <a:pt x="17" y="37"/>
                </a:lnTo>
                <a:lnTo>
                  <a:pt x="17" y="37"/>
                </a:lnTo>
                <a:lnTo>
                  <a:pt x="20" y="35"/>
                </a:lnTo>
                <a:lnTo>
                  <a:pt x="20" y="35"/>
                </a:lnTo>
                <a:lnTo>
                  <a:pt x="21" y="32"/>
                </a:lnTo>
                <a:lnTo>
                  <a:pt x="21" y="32"/>
                </a:lnTo>
                <a:lnTo>
                  <a:pt x="21" y="28"/>
                </a:lnTo>
                <a:lnTo>
                  <a:pt x="21" y="0"/>
                </a:lnTo>
                <a:lnTo>
                  <a:pt x="28" y="0"/>
                </a:lnTo>
                <a:lnTo>
                  <a:pt x="28" y="28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Freeform 1992"/>
          <p:cNvSpPr/>
          <p:nvPr/>
        </p:nvSpPr>
        <p:spPr bwMode="auto">
          <a:xfrm>
            <a:off x="3268645" y="3345468"/>
            <a:ext cx="47895" cy="56718"/>
          </a:xfrm>
          <a:custGeom>
            <a:avLst/>
            <a:gdLst>
              <a:gd name="T0" fmla="*/ 0 w 38"/>
              <a:gd name="T1" fmla="*/ 0 h 45"/>
              <a:gd name="T2" fmla="*/ 10 w 38"/>
              <a:gd name="T3" fmla="*/ 0 h 45"/>
              <a:gd name="T4" fmla="*/ 19 w 38"/>
              <a:gd name="T5" fmla="*/ 32 h 45"/>
              <a:gd name="T6" fmla="*/ 29 w 38"/>
              <a:gd name="T7" fmla="*/ 0 h 45"/>
              <a:gd name="T8" fmla="*/ 38 w 38"/>
              <a:gd name="T9" fmla="*/ 0 h 45"/>
              <a:gd name="T10" fmla="*/ 38 w 38"/>
              <a:gd name="T11" fmla="*/ 45 h 45"/>
              <a:gd name="T12" fmla="*/ 33 w 38"/>
              <a:gd name="T13" fmla="*/ 45 h 45"/>
              <a:gd name="T14" fmla="*/ 33 w 38"/>
              <a:gd name="T15" fmla="*/ 6 h 45"/>
              <a:gd name="T16" fmla="*/ 33 w 38"/>
              <a:gd name="T17" fmla="*/ 6 h 45"/>
              <a:gd name="T18" fmla="*/ 22 w 38"/>
              <a:gd name="T19" fmla="*/ 45 h 45"/>
              <a:gd name="T20" fmla="*/ 16 w 38"/>
              <a:gd name="T21" fmla="*/ 45 h 45"/>
              <a:gd name="T22" fmla="*/ 6 w 38"/>
              <a:gd name="T23" fmla="*/ 6 h 45"/>
              <a:gd name="T24" fmla="*/ 6 w 38"/>
              <a:gd name="T25" fmla="*/ 6 h 45"/>
              <a:gd name="T26" fmla="*/ 6 w 38"/>
              <a:gd name="T27" fmla="*/ 45 h 45"/>
              <a:gd name="T28" fmla="*/ 0 w 38"/>
              <a:gd name="T29" fmla="*/ 45 h 45"/>
              <a:gd name="T30" fmla="*/ 0 w 38"/>
              <a:gd name="T3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45">
                <a:moveTo>
                  <a:pt x="0" y="0"/>
                </a:moveTo>
                <a:lnTo>
                  <a:pt x="10" y="0"/>
                </a:lnTo>
                <a:lnTo>
                  <a:pt x="19" y="32"/>
                </a:lnTo>
                <a:lnTo>
                  <a:pt x="29" y="0"/>
                </a:lnTo>
                <a:lnTo>
                  <a:pt x="38" y="0"/>
                </a:lnTo>
                <a:lnTo>
                  <a:pt x="38" y="45"/>
                </a:lnTo>
                <a:lnTo>
                  <a:pt x="33" y="45"/>
                </a:lnTo>
                <a:lnTo>
                  <a:pt x="33" y="6"/>
                </a:lnTo>
                <a:lnTo>
                  <a:pt x="33" y="6"/>
                </a:lnTo>
                <a:lnTo>
                  <a:pt x="22" y="45"/>
                </a:lnTo>
                <a:lnTo>
                  <a:pt x="16" y="45"/>
                </a:lnTo>
                <a:lnTo>
                  <a:pt x="6" y="6"/>
                </a:lnTo>
                <a:lnTo>
                  <a:pt x="6" y="6"/>
                </a:lnTo>
                <a:lnTo>
                  <a:pt x="6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Freeform 1993"/>
          <p:cNvSpPr>
            <a:spLocks noEditPoints="1"/>
          </p:cNvSpPr>
          <p:nvPr/>
        </p:nvSpPr>
        <p:spPr bwMode="auto">
          <a:xfrm>
            <a:off x="2831287" y="3254719"/>
            <a:ext cx="34031" cy="32770"/>
          </a:xfrm>
          <a:custGeom>
            <a:avLst/>
            <a:gdLst>
              <a:gd name="T0" fmla="*/ 0 w 27"/>
              <a:gd name="T1" fmla="*/ 13 h 26"/>
              <a:gd name="T2" fmla="*/ 2 w 27"/>
              <a:gd name="T3" fmla="*/ 8 h 26"/>
              <a:gd name="T4" fmla="*/ 4 w 27"/>
              <a:gd name="T5" fmla="*/ 4 h 26"/>
              <a:gd name="T6" fmla="*/ 8 w 27"/>
              <a:gd name="T7" fmla="*/ 1 h 26"/>
              <a:gd name="T8" fmla="*/ 14 w 27"/>
              <a:gd name="T9" fmla="*/ 0 h 26"/>
              <a:gd name="T10" fmla="*/ 19 w 27"/>
              <a:gd name="T11" fmla="*/ 1 h 26"/>
              <a:gd name="T12" fmla="*/ 23 w 27"/>
              <a:gd name="T13" fmla="*/ 4 h 26"/>
              <a:gd name="T14" fmla="*/ 26 w 27"/>
              <a:gd name="T15" fmla="*/ 8 h 26"/>
              <a:gd name="T16" fmla="*/ 27 w 27"/>
              <a:gd name="T17" fmla="*/ 13 h 26"/>
              <a:gd name="T18" fmla="*/ 26 w 27"/>
              <a:gd name="T19" fmla="*/ 19 h 26"/>
              <a:gd name="T20" fmla="*/ 23 w 27"/>
              <a:gd name="T21" fmla="*/ 23 h 26"/>
              <a:gd name="T22" fmla="*/ 19 w 27"/>
              <a:gd name="T23" fmla="*/ 26 h 26"/>
              <a:gd name="T24" fmla="*/ 14 w 27"/>
              <a:gd name="T25" fmla="*/ 26 h 26"/>
              <a:gd name="T26" fmla="*/ 8 w 27"/>
              <a:gd name="T27" fmla="*/ 26 h 26"/>
              <a:gd name="T28" fmla="*/ 4 w 27"/>
              <a:gd name="T29" fmla="*/ 23 h 26"/>
              <a:gd name="T30" fmla="*/ 2 w 27"/>
              <a:gd name="T31" fmla="*/ 19 h 26"/>
              <a:gd name="T32" fmla="*/ 0 w 27"/>
              <a:gd name="T33" fmla="*/ 13 h 26"/>
              <a:gd name="T34" fmla="*/ 6 w 27"/>
              <a:gd name="T35" fmla="*/ 13 h 26"/>
              <a:gd name="T36" fmla="*/ 7 w 27"/>
              <a:gd name="T37" fmla="*/ 16 h 26"/>
              <a:gd name="T38" fmla="*/ 8 w 27"/>
              <a:gd name="T39" fmla="*/ 19 h 26"/>
              <a:gd name="T40" fmla="*/ 11 w 27"/>
              <a:gd name="T41" fmla="*/ 20 h 26"/>
              <a:gd name="T42" fmla="*/ 14 w 27"/>
              <a:gd name="T43" fmla="*/ 22 h 26"/>
              <a:gd name="T44" fmla="*/ 16 w 27"/>
              <a:gd name="T45" fmla="*/ 20 h 26"/>
              <a:gd name="T46" fmla="*/ 19 w 27"/>
              <a:gd name="T47" fmla="*/ 19 h 26"/>
              <a:gd name="T48" fmla="*/ 20 w 27"/>
              <a:gd name="T49" fmla="*/ 16 h 26"/>
              <a:gd name="T50" fmla="*/ 22 w 27"/>
              <a:gd name="T51" fmla="*/ 13 h 26"/>
              <a:gd name="T52" fmla="*/ 20 w 27"/>
              <a:gd name="T53" fmla="*/ 9 h 26"/>
              <a:gd name="T54" fmla="*/ 19 w 27"/>
              <a:gd name="T55" fmla="*/ 8 h 26"/>
              <a:gd name="T56" fmla="*/ 16 w 27"/>
              <a:gd name="T57" fmla="*/ 5 h 26"/>
              <a:gd name="T58" fmla="*/ 14 w 27"/>
              <a:gd name="T59" fmla="*/ 5 h 26"/>
              <a:gd name="T60" fmla="*/ 11 w 27"/>
              <a:gd name="T61" fmla="*/ 5 h 26"/>
              <a:gd name="T62" fmla="*/ 8 w 27"/>
              <a:gd name="T63" fmla="*/ 8 h 26"/>
              <a:gd name="T64" fmla="*/ 7 w 27"/>
              <a:gd name="T65" fmla="*/ 9 h 26"/>
              <a:gd name="T66" fmla="*/ 6 w 27"/>
              <a:gd name="T67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26">
                <a:moveTo>
                  <a:pt x="0" y="13"/>
                </a:moveTo>
                <a:lnTo>
                  <a:pt x="0" y="13"/>
                </a:lnTo>
                <a:lnTo>
                  <a:pt x="2" y="8"/>
                </a:lnTo>
                <a:lnTo>
                  <a:pt x="2" y="8"/>
                </a:lnTo>
                <a:lnTo>
                  <a:pt x="4" y="4"/>
                </a:lnTo>
                <a:lnTo>
                  <a:pt x="4" y="4"/>
                </a:lnTo>
                <a:lnTo>
                  <a:pt x="8" y="1"/>
                </a:lnTo>
                <a:lnTo>
                  <a:pt x="8" y="1"/>
                </a:lnTo>
                <a:lnTo>
                  <a:pt x="14" y="0"/>
                </a:lnTo>
                <a:lnTo>
                  <a:pt x="14" y="0"/>
                </a:lnTo>
                <a:lnTo>
                  <a:pt x="19" y="1"/>
                </a:lnTo>
                <a:lnTo>
                  <a:pt x="19" y="1"/>
                </a:lnTo>
                <a:lnTo>
                  <a:pt x="23" y="4"/>
                </a:lnTo>
                <a:lnTo>
                  <a:pt x="23" y="4"/>
                </a:lnTo>
                <a:lnTo>
                  <a:pt x="26" y="8"/>
                </a:lnTo>
                <a:lnTo>
                  <a:pt x="26" y="8"/>
                </a:lnTo>
                <a:lnTo>
                  <a:pt x="27" y="13"/>
                </a:lnTo>
                <a:lnTo>
                  <a:pt x="27" y="13"/>
                </a:lnTo>
                <a:lnTo>
                  <a:pt x="26" y="19"/>
                </a:lnTo>
                <a:lnTo>
                  <a:pt x="26" y="19"/>
                </a:lnTo>
                <a:lnTo>
                  <a:pt x="23" y="23"/>
                </a:lnTo>
                <a:lnTo>
                  <a:pt x="23" y="23"/>
                </a:lnTo>
                <a:lnTo>
                  <a:pt x="19" y="26"/>
                </a:lnTo>
                <a:lnTo>
                  <a:pt x="19" y="26"/>
                </a:lnTo>
                <a:lnTo>
                  <a:pt x="14" y="26"/>
                </a:lnTo>
                <a:lnTo>
                  <a:pt x="14" y="26"/>
                </a:lnTo>
                <a:lnTo>
                  <a:pt x="8" y="26"/>
                </a:lnTo>
                <a:lnTo>
                  <a:pt x="8" y="26"/>
                </a:lnTo>
                <a:lnTo>
                  <a:pt x="4" y="23"/>
                </a:lnTo>
                <a:lnTo>
                  <a:pt x="4" y="23"/>
                </a:lnTo>
                <a:lnTo>
                  <a:pt x="2" y="19"/>
                </a:lnTo>
                <a:lnTo>
                  <a:pt x="2" y="19"/>
                </a:lnTo>
                <a:lnTo>
                  <a:pt x="0" y="13"/>
                </a:lnTo>
                <a:lnTo>
                  <a:pt x="0" y="13"/>
                </a:lnTo>
                <a:close/>
                <a:moveTo>
                  <a:pt x="6" y="13"/>
                </a:moveTo>
                <a:lnTo>
                  <a:pt x="6" y="13"/>
                </a:lnTo>
                <a:lnTo>
                  <a:pt x="7" y="16"/>
                </a:lnTo>
                <a:lnTo>
                  <a:pt x="7" y="16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4" y="22"/>
                </a:lnTo>
                <a:lnTo>
                  <a:pt x="14" y="22"/>
                </a:lnTo>
                <a:lnTo>
                  <a:pt x="16" y="20"/>
                </a:lnTo>
                <a:lnTo>
                  <a:pt x="16" y="20"/>
                </a:lnTo>
                <a:lnTo>
                  <a:pt x="19" y="19"/>
                </a:lnTo>
                <a:lnTo>
                  <a:pt x="19" y="19"/>
                </a:lnTo>
                <a:lnTo>
                  <a:pt x="20" y="16"/>
                </a:lnTo>
                <a:lnTo>
                  <a:pt x="20" y="16"/>
                </a:lnTo>
                <a:lnTo>
                  <a:pt x="22" y="13"/>
                </a:lnTo>
                <a:lnTo>
                  <a:pt x="22" y="13"/>
                </a:lnTo>
                <a:lnTo>
                  <a:pt x="20" y="9"/>
                </a:lnTo>
                <a:lnTo>
                  <a:pt x="20" y="9"/>
                </a:lnTo>
                <a:lnTo>
                  <a:pt x="19" y="8"/>
                </a:lnTo>
                <a:lnTo>
                  <a:pt x="19" y="8"/>
                </a:lnTo>
                <a:lnTo>
                  <a:pt x="16" y="5"/>
                </a:lnTo>
                <a:lnTo>
                  <a:pt x="16" y="5"/>
                </a:lnTo>
                <a:lnTo>
                  <a:pt x="14" y="5"/>
                </a:lnTo>
                <a:lnTo>
                  <a:pt x="14" y="5"/>
                </a:lnTo>
                <a:lnTo>
                  <a:pt x="11" y="5"/>
                </a:lnTo>
                <a:lnTo>
                  <a:pt x="11" y="5"/>
                </a:lnTo>
                <a:lnTo>
                  <a:pt x="8" y="8"/>
                </a:lnTo>
                <a:lnTo>
                  <a:pt x="8" y="8"/>
                </a:lnTo>
                <a:lnTo>
                  <a:pt x="7" y="9"/>
                </a:lnTo>
                <a:lnTo>
                  <a:pt x="7" y="9"/>
                </a:lnTo>
                <a:lnTo>
                  <a:pt x="6" y="13"/>
                </a:lnTo>
                <a:lnTo>
                  <a:pt x="6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Freeform 1994"/>
          <p:cNvSpPr>
            <a:spLocks noEditPoints="1"/>
          </p:cNvSpPr>
          <p:nvPr/>
        </p:nvSpPr>
        <p:spPr bwMode="auto">
          <a:xfrm>
            <a:off x="2872881" y="3255980"/>
            <a:ext cx="21427" cy="31510"/>
          </a:xfrm>
          <a:custGeom>
            <a:avLst/>
            <a:gdLst>
              <a:gd name="T0" fmla="*/ 0 w 17"/>
              <a:gd name="T1" fmla="*/ 0 h 25"/>
              <a:gd name="T2" fmla="*/ 8 w 17"/>
              <a:gd name="T3" fmla="*/ 0 h 25"/>
              <a:gd name="T4" fmla="*/ 8 w 17"/>
              <a:gd name="T5" fmla="*/ 0 h 25"/>
              <a:gd name="T6" fmla="*/ 12 w 17"/>
              <a:gd name="T7" fmla="*/ 0 h 25"/>
              <a:gd name="T8" fmla="*/ 12 w 17"/>
              <a:gd name="T9" fmla="*/ 0 h 25"/>
              <a:gd name="T10" fmla="*/ 14 w 17"/>
              <a:gd name="T11" fmla="*/ 2 h 25"/>
              <a:gd name="T12" fmla="*/ 14 w 17"/>
              <a:gd name="T13" fmla="*/ 2 h 25"/>
              <a:gd name="T14" fmla="*/ 17 w 17"/>
              <a:gd name="T15" fmla="*/ 4 h 25"/>
              <a:gd name="T16" fmla="*/ 17 w 17"/>
              <a:gd name="T17" fmla="*/ 4 h 25"/>
              <a:gd name="T18" fmla="*/ 17 w 17"/>
              <a:gd name="T19" fmla="*/ 7 h 25"/>
              <a:gd name="T20" fmla="*/ 17 w 17"/>
              <a:gd name="T21" fmla="*/ 7 h 25"/>
              <a:gd name="T22" fmla="*/ 17 w 17"/>
              <a:gd name="T23" fmla="*/ 11 h 25"/>
              <a:gd name="T24" fmla="*/ 17 w 17"/>
              <a:gd name="T25" fmla="*/ 11 h 25"/>
              <a:gd name="T26" fmla="*/ 14 w 17"/>
              <a:gd name="T27" fmla="*/ 14 h 25"/>
              <a:gd name="T28" fmla="*/ 14 w 17"/>
              <a:gd name="T29" fmla="*/ 14 h 25"/>
              <a:gd name="T30" fmla="*/ 12 w 17"/>
              <a:gd name="T31" fmla="*/ 15 h 25"/>
              <a:gd name="T32" fmla="*/ 12 w 17"/>
              <a:gd name="T33" fmla="*/ 15 h 25"/>
              <a:gd name="T34" fmla="*/ 8 w 17"/>
              <a:gd name="T35" fmla="*/ 15 h 25"/>
              <a:gd name="T36" fmla="*/ 5 w 17"/>
              <a:gd name="T37" fmla="*/ 15 h 25"/>
              <a:gd name="T38" fmla="*/ 5 w 17"/>
              <a:gd name="T39" fmla="*/ 25 h 25"/>
              <a:gd name="T40" fmla="*/ 0 w 17"/>
              <a:gd name="T41" fmla="*/ 25 h 25"/>
              <a:gd name="T42" fmla="*/ 0 w 17"/>
              <a:gd name="T43" fmla="*/ 0 h 25"/>
              <a:gd name="T44" fmla="*/ 5 w 17"/>
              <a:gd name="T45" fmla="*/ 10 h 25"/>
              <a:gd name="T46" fmla="*/ 8 w 17"/>
              <a:gd name="T47" fmla="*/ 10 h 25"/>
              <a:gd name="T48" fmla="*/ 9 w 17"/>
              <a:gd name="T49" fmla="*/ 10 h 25"/>
              <a:gd name="T50" fmla="*/ 10 w 17"/>
              <a:gd name="T51" fmla="*/ 10 h 25"/>
              <a:gd name="T52" fmla="*/ 12 w 17"/>
              <a:gd name="T53" fmla="*/ 8 h 25"/>
              <a:gd name="T54" fmla="*/ 12 w 17"/>
              <a:gd name="T55" fmla="*/ 8 h 25"/>
              <a:gd name="T56" fmla="*/ 12 w 17"/>
              <a:gd name="T57" fmla="*/ 7 h 25"/>
              <a:gd name="T58" fmla="*/ 12 w 17"/>
              <a:gd name="T59" fmla="*/ 7 h 25"/>
              <a:gd name="T60" fmla="*/ 12 w 17"/>
              <a:gd name="T61" fmla="*/ 6 h 25"/>
              <a:gd name="T62" fmla="*/ 10 w 17"/>
              <a:gd name="T63" fmla="*/ 6 h 25"/>
              <a:gd name="T64" fmla="*/ 10 w 17"/>
              <a:gd name="T65" fmla="*/ 6 h 25"/>
              <a:gd name="T66" fmla="*/ 9 w 17"/>
              <a:gd name="T67" fmla="*/ 4 h 25"/>
              <a:gd name="T68" fmla="*/ 9 w 17"/>
              <a:gd name="T69" fmla="*/ 4 h 25"/>
              <a:gd name="T70" fmla="*/ 8 w 17"/>
              <a:gd name="T71" fmla="*/ 4 h 25"/>
              <a:gd name="T72" fmla="*/ 5 w 17"/>
              <a:gd name="T73" fmla="*/ 4 h 25"/>
              <a:gd name="T74" fmla="*/ 5 w 17"/>
              <a:gd name="T75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5">
                <a:moveTo>
                  <a:pt x="0" y="0"/>
                </a:move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4" y="2"/>
                </a:lnTo>
                <a:lnTo>
                  <a:pt x="14" y="2"/>
                </a:lnTo>
                <a:lnTo>
                  <a:pt x="17" y="4"/>
                </a:lnTo>
                <a:lnTo>
                  <a:pt x="17" y="4"/>
                </a:lnTo>
                <a:lnTo>
                  <a:pt x="17" y="7"/>
                </a:lnTo>
                <a:lnTo>
                  <a:pt x="17" y="7"/>
                </a:lnTo>
                <a:lnTo>
                  <a:pt x="17" y="11"/>
                </a:lnTo>
                <a:lnTo>
                  <a:pt x="17" y="11"/>
                </a:lnTo>
                <a:lnTo>
                  <a:pt x="14" y="14"/>
                </a:lnTo>
                <a:lnTo>
                  <a:pt x="14" y="14"/>
                </a:lnTo>
                <a:lnTo>
                  <a:pt x="12" y="15"/>
                </a:lnTo>
                <a:lnTo>
                  <a:pt x="12" y="15"/>
                </a:lnTo>
                <a:lnTo>
                  <a:pt x="8" y="15"/>
                </a:lnTo>
                <a:lnTo>
                  <a:pt x="5" y="15"/>
                </a:lnTo>
                <a:lnTo>
                  <a:pt x="5" y="25"/>
                </a:lnTo>
                <a:lnTo>
                  <a:pt x="0" y="25"/>
                </a:lnTo>
                <a:lnTo>
                  <a:pt x="0" y="0"/>
                </a:lnTo>
                <a:close/>
                <a:moveTo>
                  <a:pt x="5" y="10"/>
                </a:moveTo>
                <a:lnTo>
                  <a:pt x="8" y="10"/>
                </a:lnTo>
                <a:lnTo>
                  <a:pt x="9" y="10"/>
                </a:lnTo>
                <a:lnTo>
                  <a:pt x="10" y="10"/>
                </a:lnTo>
                <a:lnTo>
                  <a:pt x="12" y="8"/>
                </a:lnTo>
                <a:lnTo>
                  <a:pt x="12" y="8"/>
                </a:lnTo>
                <a:lnTo>
                  <a:pt x="12" y="7"/>
                </a:lnTo>
                <a:lnTo>
                  <a:pt x="12" y="7"/>
                </a:lnTo>
                <a:lnTo>
                  <a:pt x="12" y="6"/>
                </a:lnTo>
                <a:lnTo>
                  <a:pt x="10" y="6"/>
                </a:lnTo>
                <a:lnTo>
                  <a:pt x="10" y="6"/>
                </a:lnTo>
                <a:lnTo>
                  <a:pt x="9" y="4"/>
                </a:lnTo>
                <a:lnTo>
                  <a:pt x="9" y="4"/>
                </a:lnTo>
                <a:lnTo>
                  <a:pt x="8" y="4"/>
                </a:lnTo>
                <a:lnTo>
                  <a:pt x="5" y="4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Freeform 1995"/>
          <p:cNvSpPr/>
          <p:nvPr/>
        </p:nvSpPr>
        <p:spPr bwMode="auto">
          <a:xfrm>
            <a:off x="2898089" y="3255980"/>
            <a:ext cx="23948" cy="31510"/>
          </a:xfrm>
          <a:custGeom>
            <a:avLst/>
            <a:gdLst>
              <a:gd name="T0" fmla="*/ 7 w 19"/>
              <a:gd name="T1" fmla="*/ 4 h 25"/>
              <a:gd name="T2" fmla="*/ 0 w 19"/>
              <a:gd name="T3" fmla="*/ 4 h 25"/>
              <a:gd name="T4" fmla="*/ 0 w 19"/>
              <a:gd name="T5" fmla="*/ 0 h 25"/>
              <a:gd name="T6" fmla="*/ 19 w 19"/>
              <a:gd name="T7" fmla="*/ 0 h 25"/>
              <a:gd name="T8" fmla="*/ 19 w 19"/>
              <a:gd name="T9" fmla="*/ 4 h 25"/>
              <a:gd name="T10" fmla="*/ 12 w 19"/>
              <a:gd name="T11" fmla="*/ 4 h 25"/>
              <a:gd name="T12" fmla="*/ 12 w 19"/>
              <a:gd name="T13" fmla="*/ 25 h 25"/>
              <a:gd name="T14" fmla="*/ 7 w 19"/>
              <a:gd name="T15" fmla="*/ 25 h 25"/>
              <a:gd name="T16" fmla="*/ 7 w 19"/>
              <a:gd name="T17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25">
                <a:moveTo>
                  <a:pt x="7" y="4"/>
                </a:moveTo>
                <a:lnTo>
                  <a:pt x="0" y="4"/>
                </a:lnTo>
                <a:lnTo>
                  <a:pt x="0" y="0"/>
                </a:lnTo>
                <a:lnTo>
                  <a:pt x="19" y="0"/>
                </a:lnTo>
                <a:lnTo>
                  <a:pt x="19" y="4"/>
                </a:lnTo>
                <a:lnTo>
                  <a:pt x="12" y="4"/>
                </a:lnTo>
                <a:lnTo>
                  <a:pt x="12" y="25"/>
                </a:lnTo>
                <a:lnTo>
                  <a:pt x="7" y="25"/>
                </a:lnTo>
                <a:lnTo>
                  <a:pt x="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Rectangle 1996"/>
          <p:cNvSpPr>
            <a:spLocks noChangeArrowheads="1"/>
          </p:cNvSpPr>
          <p:nvPr/>
        </p:nvSpPr>
        <p:spPr bwMode="auto">
          <a:xfrm>
            <a:off x="2928338" y="3255980"/>
            <a:ext cx="7562" cy="315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Freeform 1997"/>
          <p:cNvSpPr>
            <a:spLocks noEditPoints="1"/>
          </p:cNvSpPr>
          <p:nvPr/>
        </p:nvSpPr>
        <p:spPr bwMode="auto">
          <a:xfrm>
            <a:off x="2942202" y="3254719"/>
            <a:ext cx="32770" cy="32770"/>
          </a:xfrm>
          <a:custGeom>
            <a:avLst/>
            <a:gdLst>
              <a:gd name="T0" fmla="*/ 0 w 26"/>
              <a:gd name="T1" fmla="*/ 13 h 26"/>
              <a:gd name="T2" fmla="*/ 0 w 26"/>
              <a:gd name="T3" fmla="*/ 8 h 26"/>
              <a:gd name="T4" fmla="*/ 3 w 26"/>
              <a:gd name="T5" fmla="*/ 4 h 26"/>
              <a:gd name="T6" fmla="*/ 7 w 26"/>
              <a:gd name="T7" fmla="*/ 1 h 26"/>
              <a:gd name="T8" fmla="*/ 12 w 26"/>
              <a:gd name="T9" fmla="*/ 0 h 26"/>
              <a:gd name="T10" fmla="*/ 18 w 26"/>
              <a:gd name="T11" fmla="*/ 1 h 26"/>
              <a:gd name="T12" fmla="*/ 22 w 26"/>
              <a:gd name="T13" fmla="*/ 4 h 26"/>
              <a:gd name="T14" fmla="*/ 24 w 26"/>
              <a:gd name="T15" fmla="*/ 8 h 26"/>
              <a:gd name="T16" fmla="*/ 26 w 26"/>
              <a:gd name="T17" fmla="*/ 13 h 26"/>
              <a:gd name="T18" fmla="*/ 24 w 26"/>
              <a:gd name="T19" fmla="*/ 19 h 26"/>
              <a:gd name="T20" fmla="*/ 22 w 26"/>
              <a:gd name="T21" fmla="*/ 23 h 26"/>
              <a:gd name="T22" fmla="*/ 18 w 26"/>
              <a:gd name="T23" fmla="*/ 26 h 26"/>
              <a:gd name="T24" fmla="*/ 12 w 26"/>
              <a:gd name="T25" fmla="*/ 26 h 26"/>
              <a:gd name="T26" fmla="*/ 7 w 26"/>
              <a:gd name="T27" fmla="*/ 26 h 26"/>
              <a:gd name="T28" fmla="*/ 3 w 26"/>
              <a:gd name="T29" fmla="*/ 23 h 26"/>
              <a:gd name="T30" fmla="*/ 0 w 26"/>
              <a:gd name="T31" fmla="*/ 19 h 26"/>
              <a:gd name="T32" fmla="*/ 0 w 26"/>
              <a:gd name="T33" fmla="*/ 13 h 26"/>
              <a:gd name="T34" fmla="*/ 5 w 26"/>
              <a:gd name="T35" fmla="*/ 13 h 26"/>
              <a:gd name="T36" fmla="*/ 5 w 26"/>
              <a:gd name="T37" fmla="*/ 16 h 26"/>
              <a:gd name="T38" fmla="*/ 7 w 26"/>
              <a:gd name="T39" fmla="*/ 19 h 26"/>
              <a:gd name="T40" fmla="*/ 9 w 26"/>
              <a:gd name="T41" fmla="*/ 20 h 26"/>
              <a:gd name="T42" fmla="*/ 12 w 26"/>
              <a:gd name="T43" fmla="*/ 22 h 26"/>
              <a:gd name="T44" fmla="*/ 16 w 26"/>
              <a:gd name="T45" fmla="*/ 20 h 26"/>
              <a:gd name="T46" fmla="*/ 18 w 26"/>
              <a:gd name="T47" fmla="*/ 19 h 26"/>
              <a:gd name="T48" fmla="*/ 20 w 26"/>
              <a:gd name="T49" fmla="*/ 16 h 26"/>
              <a:gd name="T50" fmla="*/ 20 w 26"/>
              <a:gd name="T51" fmla="*/ 13 h 26"/>
              <a:gd name="T52" fmla="*/ 20 w 26"/>
              <a:gd name="T53" fmla="*/ 9 h 26"/>
              <a:gd name="T54" fmla="*/ 18 w 26"/>
              <a:gd name="T55" fmla="*/ 8 h 26"/>
              <a:gd name="T56" fmla="*/ 16 w 26"/>
              <a:gd name="T57" fmla="*/ 5 h 26"/>
              <a:gd name="T58" fmla="*/ 12 w 26"/>
              <a:gd name="T59" fmla="*/ 5 h 26"/>
              <a:gd name="T60" fmla="*/ 9 w 26"/>
              <a:gd name="T61" fmla="*/ 5 h 26"/>
              <a:gd name="T62" fmla="*/ 7 w 26"/>
              <a:gd name="T63" fmla="*/ 8 h 26"/>
              <a:gd name="T64" fmla="*/ 5 w 26"/>
              <a:gd name="T65" fmla="*/ 9 h 26"/>
              <a:gd name="T66" fmla="*/ 5 w 26"/>
              <a:gd name="T67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" h="26">
                <a:moveTo>
                  <a:pt x="0" y="13"/>
                </a:moveTo>
                <a:lnTo>
                  <a:pt x="0" y="13"/>
                </a:lnTo>
                <a:lnTo>
                  <a:pt x="0" y="8"/>
                </a:lnTo>
                <a:lnTo>
                  <a:pt x="0" y="8"/>
                </a:lnTo>
                <a:lnTo>
                  <a:pt x="3" y="4"/>
                </a:lnTo>
                <a:lnTo>
                  <a:pt x="3" y="4"/>
                </a:lnTo>
                <a:lnTo>
                  <a:pt x="7" y="1"/>
                </a:lnTo>
                <a:lnTo>
                  <a:pt x="7" y="1"/>
                </a:lnTo>
                <a:lnTo>
                  <a:pt x="12" y="0"/>
                </a:lnTo>
                <a:lnTo>
                  <a:pt x="12" y="0"/>
                </a:lnTo>
                <a:lnTo>
                  <a:pt x="18" y="1"/>
                </a:lnTo>
                <a:lnTo>
                  <a:pt x="18" y="1"/>
                </a:lnTo>
                <a:lnTo>
                  <a:pt x="22" y="4"/>
                </a:lnTo>
                <a:lnTo>
                  <a:pt x="22" y="4"/>
                </a:lnTo>
                <a:lnTo>
                  <a:pt x="24" y="8"/>
                </a:lnTo>
                <a:lnTo>
                  <a:pt x="24" y="8"/>
                </a:lnTo>
                <a:lnTo>
                  <a:pt x="26" y="13"/>
                </a:lnTo>
                <a:lnTo>
                  <a:pt x="26" y="13"/>
                </a:lnTo>
                <a:lnTo>
                  <a:pt x="24" y="19"/>
                </a:lnTo>
                <a:lnTo>
                  <a:pt x="24" y="19"/>
                </a:lnTo>
                <a:lnTo>
                  <a:pt x="22" y="23"/>
                </a:lnTo>
                <a:lnTo>
                  <a:pt x="22" y="23"/>
                </a:lnTo>
                <a:lnTo>
                  <a:pt x="18" y="26"/>
                </a:lnTo>
                <a:lnTo>
                  <a:pt x="18" y="26"/>
                </a:lnTo>
                <a:lnTo>
                  <a:pt x="12" y="26"/>
                </a:lnTo>
                <a:lnTo>
                  <a:pt x="12" y="26"/>
                </a:lnTo>
                <a:lnTo>
                  <a:pt x="7" y="26"/>
                </a:lnTo>
                <a:lnTo>
                  <a:pt x="7" y="26"/>
                </a:lnTo>
                <a:lnTo>
                  <a:pt x="3" y="23"/>
                </a:lnTo>
                <a:lnTo>
                  <a:pt x="3" y="23"/>
                </a:lnTo>
                <a:lnTo>
                  <a:pt x="0" y="19"/>
                </a:lnTo>
                <a:lnTo>
                  <a:pt x="0" y="19"/>
                </a:lnTo>
                <a:lnTo>
                  <a:pt x="0" y="13"/>
                </a:lnTo>
                <a:lnTo>
                  <a:pt x="0" y="13"/>
                </a:lnTo>
                <a:close/>
                <a:moveTo>
                  <a:pt x="5" y="13"/>
                </a:moveTo>
                <a:lnTo>
                  <a:pt x="5" y="13"/>
                </a:lnTo>
                <a:lnTo>
                  <a:pt x="5" y="16"/>
                </a:lnTo>
                <a:lnTo>
                  <a:pt x="5" y="16"/>
                </a:lnTo>
                <a:lnTo>
                  <a:pt x="7" y="19"/>
                </a:lnTo>
                <a:lnTo>
                  <a:pt x="7" y="19"/>
                </a:lnTo>
                <a:lnTo>
                  <a:pt x="9" y="20"/>
                </a:lnTo>
                <a:lnTo>
                  <a:pt x="9" y="20"/>
                </a:lnTo>
                <a:lnTo>
                  <a:pt x="12" y="22"/>
                </a:lnTo>
                <a:lnTo>
                  <a:pt x="12" y="22"/>
                </a:lnTo>
                <a:lnTo>
                  <a:pt x="16" y="20"/>
                </a:lnTo>
                <a:lnTo>
                  <a:pt x="16" y="20"/>
                </a:lnTo>
                <a:lnTo>
                  <a:pt x="18" y="19"/>
                </a:lnTo>
                <a:lnTo>
                  <a:pt x="18" y="19"/>
                </a:lnTo>
                <a:lnTo>
                  <a:pt x="20" y="16"/>
                </a:lnTo>
                <a:lnTo>
                  <a:pt x="20" y="16"/>
                </a:lnTo>
                <a:lnTo>
                  <a:pt x="20" y="13"/>
                </a:lnTo>
                <a:lnTo>
                  <a:pt x="20" y="13"/>
                </a:lnTo>
                <a:lnTo>
                  <a:pt x="20" y="9"/>
                </a:lnTo>
                <a:lnTo>
                  <a:pt x="20" y="9"/>
                </a:lnTo>
                <a:lnTo>
                  <a:pt x="18" y="8"/>
                </a:lnTo>
                <a:lnTo>
                  <a:pt x="18" y="8"/>
                </a:lnTo>
                <a:lnTo>
                  <a:pt x="16" y="5"/>
                </a:lnTo>
                <a:lnTo>
                  <a:pt x="16" y="5"/>
                </a:lnTo>
                <a:lnTo>
                  <a:pt x="12" y="5"/>
                </a:lnTo>
                <a:lnTo>
                  <a:pt x="12" y="5"/>
                </a:lnTo>
                <a:lnTo>
                  <a:pt x="9" y="5"/>
                </a:lnTo>
                <a:lnTo>
                  <a:pt x="9" y="5"/>
                </a:lnTo>
                <a:lnTo>
                  <a:pt x="7" y="8"/>
                </a:lnTo>
                <a:lnTo>
                  <a:pt x="7" y="8"/>
                </a:lnTo>
                <a:lnTo>
                  <a:pt x="5" y="9"/>
                </a:lnTo>
                <a:lnTo>
                  <a:pt x="5" y="9"/>
                </a:lnTo>
                <a:lnTo>
                  <a:pt x="5" y="13"/>
                </a:lnTo>
                <a:lnTo>
                  <a:pt x="5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Freeform 1998"/>
          <p:cNvSpPr/>
          <p:nvPr/>
        </p:nvSpPr>
        <p:spPr bwMode="auto">
          <a:xfrm>
            <a:off x="2981275" y="3255980"/>
            <a:ext cx="28989" cy="31510"/>
          </a:xfrm>
          <a:custGeom>
            <a:avLst/>
            <a:gdLst>
              <a:gd name="T0" fmla="*/ 0 w 23"/>
              <a:gd name="T1" fmla="*/ 0 h 25"/>
              <a:gd name="T2" fmla="*/ 7 w 23"/>
              <a:gd name="T3" fmla="*/ 0 h 25"/>
              <a:gd name="T4" fmla="*/ 18 w 23"/>
              <a:gd name="T5" fmla="*/ 17 h 25"/>
              <a:gd name="T6" fmla="*/ 18 w 23"/>
              <a:gd name="T7" fmla="*/ 17 h 25"/>
              <a:gd name="T8" fmla="*/ 18 w 23"/>
              <a:gd name="T9" fmla="*/ 0 h 25"/>
              <a:gd name="T10" fmla="*/ 23 w 23"/>
              <a:gd name="T11" fmla="*/ 0 h 25"/>
              <a:gd name="T12" fmla="*/ 23 w 23"/>
              <a:gd name="T13" fmla="*/ 25 h 25"/>
              <a:gd name="T14" fmla="*/ 16 w 23"/>
              <a:gd name="T15" fmla="*/ 25 h 25"/>
              <a:gd name="T16" fmla="*/ 5 w 23"/>
              <a:gd name="T17" fmla="*/ 7 h 25"/>
              <a:gd name="T18" fmla="*/ 5 w 23"/>
              <a:gd name="T19" fmla="*/ 7 h 25"/>
              <a:gd name="T20" fmla="*/ 5 w 23"/>
              <a:gd name="T21" fmla="*/ 25 h 25"/>
              <a:gd name="T22" fmla="*/ 0 w 23"/>
              <a:gd name="T23" fmla="*/ 25 h 25"/>
              <a:gd name="T24" fmla="*/ 0 w 23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25">
                <a:moveTo>
                  <a:pt x="0" y="0"/>
                </a:moveTo>
                <a:lnTo>
                  <a:pt x="7" y="0"/>
                </a:lnTo>
                <a:lnTo>
                  <a:pt x="18" y="17"/>
                </a:lnTo>
                <a:lnTo>
                  <a:pt x="18" y="17"/>
                </a:lnTo>
                <a:lnTo>
                  <a:pt x="18" y="0"/>
                </a:lnTo>
                <a:lnTo>
                  <a:pt x="23" y="0"/>
                </a:lnTo>
                <a:lnTo>
                  <a:pt x="23" y="25"/>
                </a:lnTo>
                <a:lnTo>
                  <a:pt x="16" y="25"/>
                </a:lnTo>
                <a:lnTo>
                  <a:pt x="5" y="7"/>
                </a:lnTo>
                <a:lnTo>
                  <a:pt x="5" y="7"/>
                </a:lnTo>
                <a:lnTo>
                  <a:pt x="5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Freeform 1999"/>
          <p:cNvSpPr>
            <a:spLocks noEditPoints="1"/>
          </p:cNvSpPr>
          <p:nvPr/>
        </p:nvSpPr>
        <p:spPr bwMode="auto">
          <a:xfrm>
            <a:off x="2838850" y="3117336"/>
            <a:ext cx="78145" cy="113436"/>
          </a:xfrm>
          <a:custGeom>
            <a:avLst/>
            <a:gdLst>
              <a:gd name="T0" fmla="*/ 0 w 62"/>
              <a:gd name="T1" fmla="*/ 44 h 90"/>
              <a:gd name="T2" fmla="*/ 1 w 62"/>
              <a:gd name="T3" fmla="*/ 27 h 90"/>
              <a:gd name="T4" fmla="*/ 2 w 62"/>
              <a:gd name="T5" fmla="*/ 20 h 90"/>
              <a:gd name="T6" fmla="*/ 5 w 62"/>
              <a:gd name="T7" fmla="*/ 14 h 90"/>
              <a:gd name="T8" fmla="*/ 12 w 62"/>
              <a:gd name="T9" fmla="*/ 6 h 90"/>
              <a:gd name="T10" fmla="*/ 19 w 62"/>
              <a:gd name="T11" fmla="*/ 2 h 90"/>
              <a:gd name="T12" fmla="*/ 25 w 62"/>
              <a:gd name="T13" fmla="*/ 0 h 90"/>
              <a:gd name="T14" fmla="*/ 31 w 62"/>
              <a:gd name="T15" fmla="*/ 0 h 90"/>
              <a:gd name="T16" fmla="*/ 36 w 62"/>
              <a:gd name="T17" fmla="*/ 0 h 90"/>
              <a:gd name="T18" fmla="*/ 43 w 62"/>
              <a:gd name="T19" fmla="*/ 2 h 90"/>
              <a:gd name="T20" fmla="*/ 50 w 62"/>
              <a:gd name="T21" fmla="*/ 6 h 90"/>
              <a:gd name="T22" fmla="*/ 54 w 62"/>
              <a:gd name="T23" fmla="*/ 10 h 90"/>
              <a:gd name="T24" fmla="*/ 56 w 62"/>
              <a:gd name="T25" fmla="*/ 14 h 90"/>
              <a:gd name="T26" fmla="*/ 60 w 62"/>
              <a:gd name="T27" fmla="*/ 27 h 90"/>
              <a:gd name="T28" fmla="*/ 62 w 62"/>
              <a:gd name="T29" fmla="*/ 35 h 90"/>
              <a:gd name="T30" fmla="*/ 62 w 62"/>
              <a:gd name="T31" fmla="*/ 44 h 90"/>
              <a:gd name="T32" fmla="*/ 60 w 62"/>
              <a:gd name="T33" fmla="*/ 63 h 90"/>
              <a:gd name="T34" fmla="*/ 59 w 62"/>
              <a:gd name="T35" fmla="*/ 70 h 90"/>
              <a:gd name="T36" fmla="*/ 56 w 62"/>
              <a:gd name="T37" fmla="*/ 75 h 90"/>
              <a:gd name="T38" fmla="*/ 50 w 62"/>
              <a:gd name="T39" fmla="*/ 83 h 90"/>
              <a:gd name="T40" fmla="*/ 43 w 62"/>
              <a:gd name="T41" fmla="*/ 87 h 90"/>
              <a:gd name="T42" fmla="*/ 36 w 62"/>
              <a:gd name="T43" fmla="*/ 89 h 90"/>
              <a:gd name="T44" fmla="*/ 31 w 62"/>
              <a:gd name="T45" fmla="*/ 90 h 90"/>
              <a:gd name="T46" fmla="*/ 25 w 62"/>
              <a:gd name="T47" fmla="*/ 89 h 90"/>
              <a:gd name="T48" fmla="*/ 19 w 62"/>
              <a:gd name="T49" fmla="*/ 87 h 90"/>
              <a:gd name="T50" fmla="*/ 12 w 62"/>
              <a:gd name="T51" fmla="*/ 83 h 90"/>
              <a:gd name="T52" fmla="*/ 8 w 62"/>
              <a:gd name="T53" fmla="*/ 79 h 90"/>
              <a:gd name="T54" fmla="*/ 5 w 62"/>
              <a:gd name="T55" fmla="*/ 75 h 90"/>
              <a:gd name="T56" fmla="*/ 1 w 62"/>
              <a:gd name="T57" fmla="*/ 63 h 90"/>
              <a:gd name="T58" fmla="*/ 0 w 62"/>
              <a:gd name="T59" fmla="*/ 55 h 90"/>
              <a:gd name="T60" fmla="*/ 0 w 62"/>
              <a:gd name="T61" fmla="*/ 44 h 90"/>
              <a:gd name="T62" fmla="*/ 14 w 62"/>
              <a:gd name="T63" fmla="*/ 44 h 90"/>
              <a:gd name="T64" fmla="*/ 14 w 62"/>
              <a:gd name="T65" fmla="*/ 54 h 90"/>
              <a:gd name="T66" fmla="*/ 17 w 62"/>
              <a:gd name="T67" fmla="*/ 64 h 90"/>
              <a:gd name="T68" fmla="*/ 21 w 62"/>
              <a:gd name="T69" fmla="*/ 73 h 90"/>
              <a:gd name="T70" fmla="*/ 25 w 62"/>
              <a:gd name="T71" fmla="*/ 75 h 90"/>
              <a:gd name="T72" fmla="*/ 31 w 62"/>
              <a:gd name="T73" fmla="*/ 75 h 90"/>
              <a:gd name="T74" fmla="*/ 39 w 62"/>
              <a:gd name="T75" fmla="*/ 73 h 90"/>
              <a:gd name="T76" fmla="*/ 43 w 62"/>
              <a:gd name="T77" fmla="*/ 68 h 90"/>
              <a:gd name="T78" fmla="*/ 44 w 62"/>
              <a:gd name="T79" fmla="*/ 64 h 90"/>
              <a:gd name="T80" fmla="*/ 47 w 62"/>
              <a:gd name="T81" fmla="*/ 54 h 90"/>
              <a:gd name="T82" fmla="*/ 47 w 62"/>
              <a:gd name="T83" fmla="*/ 44 h 90"/>
              <a:gd name="T84" fmla="*/ 47 w 62"/>
              <a:gd name="T85" fmla="*/ 35 h 90"/>
              <a:gd name="T86" fmla="*/ 44 w 62"/>
              <a:gd name="T87" fmla="*/ 25 h 90"/>
              <a:gd name="T88" fmla="*/ 39 w 62"/>
              <a:gd name="T89" fmla="*/ 17 h 90"/>
              <a:gd name="T90" fmla="*/ 36 w 62"/>
              <a:gd name="T91" fmla="*/ 14 h 90"/>
              <a:gd name="T92" fmla="*/ 31 w 62"/>
              <a:gd name="T93" fmla="*/ 13 h 90"/>
              <a:gd name="T94" fmla="*/ 21 w 62"/>
              <a:gd name="T95" fmla="*/ 17 h 90"/>
              <a:gd name="T96" fmla="*/ 19 w 62"/>
              <a:gd name="T97" fmla="*/ 21 h 90"/>
              <a:gd name="T98" fmla="*/ 17 w 62"/>
              <a:gd name="T99" fmla="*/ 25 h 90"/>
              <a:gd name="T100" fmla="*/ 14 w 62"/>
              <a:gd name="T101" fmla="*/ 35 h 90"/>
              <a:gd name="T102" fmla="*/ 14 w 62"/>
              <a:gd name="T103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" h="90">
                <a:moveTo>
                  <a:pt x="0" y="44"/>
                </a:moveTo>
                <a:lnTo>
                  <a:pt x="0" y="44"/>
                </a:lnTo>
                <a:lnTo>
                  <a:pt x="0" y="35"/>
                </a:lnTo>
                <a:lnTo>
                  <a:pt x="1" y="27"/>
                </a:lnTo>
                <a:lnTo>
                  <a:pt x="1" y="27"/>
                </a:lnTo>
                <a:lnTo>
                  <a:pt x="2" y="20"/>
                </a:lnTo>
                <a:lnTo>
                  <a:pt x="5" y="14"/>
                </a:lnTo>
                <a:lnTo>
                  <a:pt x="5" y="14"/>
                </a:lnTo>
                <a:lnTo>
                  <a:pt x="8" y="10"/>
                </a:lnTo>
                <a:lnTo>
                  <a:pt x="12" y="6"/>
                </a:lnTo>
                <a:lnTo>
                  <a:pt x="12" y="6"/>
                </a:lnTo>
                <a:lnTo>
                  <a:pt x="19" y="2"/>
                </a:lnTo>
                <a:lnTo>
                  <a:pt x="19" y="2"/>
                </a:lnTo>
                <a:lnTo>
                  <a:pt x="25" y="0"/>
                </a:lnTo>
                <a:lnTo>
                  <a:pt x="25" y="0"/>
                </a:lnTo>
                <a:lnTo>
                  <a:pt x="31" y="0"/>
                </a:lnTo>
                <a:lnTo>
                  <a:pt x="31" y="0"/>
                </a:lnTo>
                <a:lnTo>
                  <a:pt x="36" y="0"/>
                </a:lnTo>
                <a:lnTo>
                  <a:pt x="36" y="0"/>
                </a:lnTo>
                <a:lnTo>
                  <a:pt x="43" y="2"/>
                </a:lnTo>
                <a:lnTo>
                  <a:pt x="43" y="2"/>
                </a:lnTo>
                <a:lnTo>
                  <a:pt x="50" y="6"/>
                </a:lnTo>
                <a:lnTo>
                  <a:pt x="50" y="6"/>
                </a:lnTo>
                <a:lnTo>
                  <a:pt x="54" y="10"/>
                </a:lnTo>
                <a:lnTo>
                  <a:pt x="56" y="14"/>
                </a:lnTo>
                <a:lnTo>
                  <a:pt x="56" y="14"/>
                </a:lnTo>
                <a:lnTo>
                  <a:pt x="59" y="20"/>
                </a:lnTo>
                <a:lnTo>
                  <a:pt x="60" y="27"/>
                </a:lnTo>
                <a:lnTo>
                  <a:pt x="60" y="27"/>
                </a:lnTo>
                <a:lnTo>
                  <a:pt x="62" y="35"/>
                </a:lnTo>
                <a:lnTo>
                  <a:pt x="62" y="44"/>
                </a:lnTo>
                <a:lnTo>
                  <a:pt x="62" y="44"/>
                </a:lnTo>
                <a:lnTo>
                  <a:pt x="62" y="55"/>
                </a:lnTo>
                <a:lnTo>
                  <a:pt x="60" y="63"/>
                </a:lnTo>
                <a:lnTo>
                  <a:pt x="60" y="63"/>
                </a:lnTo>
                <a:lnTo>
                  <a:pt x="59" y="70"/>
                </a:lnTo>
                <a:lnTo>
                  <a:pt x="56" y="75"/>
                </a:lnTo>
                <a:lnTo>
                  <a:pt x="56" y="75"/>
                </a:lnTo>
                <a:lnTo>
                  <a:pt x="54" y="79"/>
                </a:lnTo>
                <a:lnTo>
                  <a:pt x="50" y="83"/>
                </a:lnTo>
                <a:lnTo>
                  <a:pt x="50" y="83"/>
                </a:lnTo>
                <a:lnTo>
                  <a:pt x="43" y="87"/>
                </a:lnTo>
                <a:lnTo>
                  <a:pt x="43" y="87"/>
                </a:lnTo>
                <a:lnTo>
                  <a:pt x="36" y="89"/>
                </a:lnTo>
                <a:lnTo>
                  <a:pt x="36" y="89"/>
                </a:lnTo>
                <a:lnTo>
                  <a:pt x="31" y="90"/>
                </a:lnTo>
                <a:lnTo>
                  <a:pt x="31" y="90"/>
                </a:lnTo>
                <a:lnTo>
                  <a:pt x="25" y="89"/>
                </a:lnTo>
                <a:lnTo>
                  <a:pt x="25" y="89"/>
                </a:lnTo>
                <a:lnTo>
                  <a:pt x="19" y="87"/>
                </a:lnTo>
                <a:lnTo>
                  <a:pt x="19" y="87"/>
                </a:lnTo>
                <a:lnTo>
                  <a:pt x="12" y="83"/>
                </a:lnTo>
                <a:lnTo>
                  <a:pt x="12" y="83"/>
                </a:lnTo>
                <a:lnTo>
                  <a:pt x="8" y="79"/>
                </a:lnTo>
                <a:lnTo>
                  <a:pt x="5" y="75"/>
                </a:lnTo>
                <a:lnTo>
                  <a:pt x="5" y="75"/>
                </a:lnTo>
                <a:lnTo>
                  <a:pt x="2" y="70"/>
                </a:lnTo>
                <a:lnTo>
                  <a:pt x="1" y="63"/>
                </a:lnTo>
                <a:lnTo>
                  <a:pt x="1" y="63"/>
                </a:lnTo>
                <a:lnTo>
                  <a:pt x="0" y="55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14" y="44"/>
                </a:moveTo>
                <a:lnTo>
                  <a:pt x="14" y="44"/>
                </a:lnTo>
                <a:lnTo>
                  <a:pt x="14" y="54"/>
                </a:lnTo>
                <a:lnTo>
                  <a:pt x="14" y="54"/>
                </a:lnTo>
                <a:lnTo>
                  <a:pt x="17" y="64"/>
                </a:lnTo>
                <a:lnTo>
                  <a:pt x="17" y="64"/>
                </a:lnTo>
                <a:lnTo>
                  <a:pt x="19" y="68"/>
                </a:lnTo>
                <a:lnTo>
                  <a:pt x="21" y="73"/>
                </a:lnTo>
                <a:lnTo>
                  <a:pt x="21" y="73"/>
                </a:lnTo>
                <a:lnTo>
                  <a:pt x="25" y="75"/>
                </a:lnTo>
                <a:lnTo>
                  <a:pt x="31" y="75"/>
                </a:lnTo>
                <a:lnTo>
                  <a:pt x="31" y="75"/>
                </a:lnTo>
                <a:lnTo>
                  <a:pt x="36" y="75"/>
                </a:lnTo>
                <a:lnTo>
                  <a:pt x="39" y="73"/>
                </a:lnTo>
                <a:lnTo>
                  <a:pt x="39" y="73"/>
                </a:lnTo>
                <a:lnTo>
                  <a:pt x="43" y="68"/>
                </a:lnTo>
                <a:lnTo>
                  <a:pt x="44" y="64"/>
                </a:lnTo>
                <a:lnTo>
                  <a:pt x="44" y="64"/>
                </a:lnTo>
                <a:lnTo>
                  <a:pt x="47" y="54"/>
                </a:lnTo>
                <a:lnTo>
                  <a:pt x="47" y="54"/>
                </a:lnTo>
                <a:lnTo>
                  <a:pt x="47" y="44"/>
                </a:lnTo>
                <a:lnTo>
                  <a:pt x="47" y="44"/>
                </a:lnTo>
                <a:lnTo>
                  <a:pt x="47" y="35"/>
                </a:lnTo>
                <a:lnTo>
                  <a:pt x="47" y="35"/>
                </a:lnTo>
                <a:lnTo>
                  <a:pt x="44" y="25"/>
                </a:lnTo>
                <a:lnTo>
                  <a:pt x="44" y="25"/>
                </a:lnTo>
                <a:lnTo>
                  <a:pt x="43" y="21"/>
                </a:lnTo>
                <a:lnTo>
                  <a:pt x="39" y="17"/>
                </a:lnTo>
                <a:lnTo>
                  <a:pt x="39" y="17"/>
                </a:lnTo>
                <a:lnTo>
                  <a:pt x="36" y="14"/>
                </a:lnTo>
                <a:lnTo>
                  <a:pt x="31" y="13"/>
                </a:lnTo>
                <a:lnTo>
                  <a:pt x="31" y="13"/>
                </a:lnTo>
                <a:lnTo>
                  <a:pt x="25" y="14"/>
                </a:lnTo>
                <a:lnTo>
                  <a:pt x="21" y="17"/>
                </a:lnTo>
                <a:lnTo>
                  <a:pt x="21" y="17"/>
                </a:lnTo>
                <a:lnTo>
                  <a:pt x="19" y="21"/>
                </a:lnTo>
                <a:lnTo>
                  <a:pt x="17" y="25"/>
                </a:lnTo>
                <a:lnTo>
                  <a:pt x="17" y="25"/>
                </a:lnTo>
                <a:lnTo>
                  <a:pt x="14" y="35"/>
                </a:lnTo>
                <a:lnTo>
                  <a:pt x="14" y="35"/>
                </a:lnTo>
                <a:lnTo>
                  <a:pt x="14" y="44"/>
                </a:lnTo>
                <a:lnTo>
                  <a:pt x="14" y="44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Freeform 2000"/>
          <p:cNvSpPr/>
          <p:nvPr/>
        </p:nvSpPr>
        <p:spPr bwMode="auto">
          <a:xfrm>
            <a:off x="2940942" y="3118596"/>
            <a:ext cx="50416" cy="110915"/>
          </a:xfrm>
          <a:custGeom>
            <a:avLst/>
            <a:gdLst>
              <a:gd name="T0" fmla="*/ 25 w 40"/>
              <a:gd name="T1" fmla="*/ 18 h 88"/>
              <a:gd name="T2" fmla="*/ 9 w 40"/>
              <a:gd name="T3" fmla="*/ 32 h 88"/>
              <a:gd name="T4" fmla="*/ 0 w 40"/>
              <a:gd name="T5" fmla="*/ 22 h 88"/>
              <a:gd name="T6" fmla="*/ 27 w 40"/>
              <a:gd name="T7" fmla="*/ 0 h 88"/>
              <a:gd name="T8" fmla="*/ 40 w 40"/>
              <a:gd name="T9" fmla="*/ 0 h 88"/>
              <a:gd name="T10" fmla="*/ 40 w 40"/>
              <a:gd name="T11" fmla="*/ 88 h 88"/>
              <a:gd name="T12" fmla="*/ 25 w 40"/>
              <a:gd name="T13" fmla="*/ 88 h 88"/>
              <a:gd name="T14" fmla="*/ 25 w 40"/>
              <a:gd name="T15" fmla="*/ 1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88">
                <a:moveTo>
                  <a:pt x="25" y="18"/>
                </a:moveTo>
                <a:lnTo>
                  <a:pt x="9" y="32"/>
                </a:lnTo>
                <a:lnTo>
                  <a:pt x="0" y="22"/>
                </a:lnTo>
                <a:lnTo>
                  <a:pt x="27" y="0"/>
                </a:lnTo>
                <a:lnTo>
                  <a:pt x="40" y="0"/>
                </a:lnTo>
                <a:lnTo>
                  <a:pt x="40" y="88"/>
                </a:lnTo>
                <a:lnTo>
                  <a:pt x="25" y="88"/>
                </a:lnTo>
                <a:lnTo>
                  <a:pt x="25" y="18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Freeform 2001"/>
          <p:cNvSpPr>
            <a:spLocks noEditPoints="1"/>
          </p:cNvSpPr>
          <p:nvPr/>
        </p:nvSpPr>
        <p:spPr bwMode="auto">
          <a:xfrm>
            <a:off x="1470058" y="4257995"/>
            <a:ext cx="13864" cy="22687"/>
          </a:xfrm>
          <a:custGeom>
            <a:avLst/>
            <a:gdLst>
              <a:gd name="T0" fmla="*/ 0 w 11"/>
              <a:gd name="T1" fmla="*/ 0 h 18"/>
              <a:gd name="T2" fmla="*/ 0 w 11"/>
              <a:gd name="T3" fmla="*/ 0 h 18"/>
              <a:gd name="T4" fmla="*/ 4 w 11"/>
              <a:gd name="T5" fmla="*/ 0 h 18"/>
              <a:gd name="T6" fmla="*/ 4 w 11"/>
              <a:gd name="T7" fmla="*/ 0 h 18"/>
              <a:gd name="T8" fmla="*/ 7 w 11"/>
              <a:gd name="T9" fmla="*/ 0 h 18"/>
              <a:gd name="T10" fmla="*/ 10 w 11"/>
              <a:gd name="T11" fmla="*/ 2 h 18"/>
              <a:gd name="T12" fmla="*/ 10 w 11"/>
              <a:gd name="T13" fmla="*/ 2 h 18"/>
              <a:gd name="T14" fmla="*/ 11 w 11"/>
              <a:gd name="T15" fmla="*/ 3 h 18"/>
              <a:gd name="T16" fmla="*/ 11 w 11"/>
              <a:gd name="T17" fmla="*/ 6 h 18"/>
              <a:gd name="T18" fmla="*/ 11 w 11"/>
              <a:gd name="T19" fmla="*/ 6 h 18"/>
              <a:gd name="T20" fmla="*/ 11 w 11"/>
              <a:gd name="T21" fmla="*/ 9 h 18"/>
              <a:gd name="T22" fmla="*/ 10 w 11"/>
              <a:gd name="T23" fmla="*/ 10 h 18"/>
              <a:gd name="T24" fmla="*/ 10 w 11"/>
              <a:gd name="T25" fmla="*/ 10 h 18"/>
              <a:gd name="T26" fmla="*/ 7 w 11"/>
              <a:gd name="T27" fmla="*/ 11 h 18"/>
              <a:gd name="T28" fmla="*/ 4 w 11"/>
              <a:gd name="T29" fmla="*/ 11 h 18"/>
              <a:gd name="T30" fmla="*/ 4 w 11"/>
              <a:gd name="T31" fmla="*/ 11 h 18"/>
              <a:gd name="T32" fmla="*/ 3 w 11"/>
              <a:gd name="T33" fmla="*/ 11 h 18"/>
              <a:gd name="T34" fmla="*/ 3 w 11"/>
              <a:gd name="T35" fmla="*/ 18 h 18"/>
              <a:gd name="T36" fmla="*/ 0 w 11"/>
              <a:gd name="T37" fmla="*/ 18 h 18"/>
              <a:gd name="T38" fmla="*/ 0 w 11"/>
              <a:gd name="T39" fmla="*/ 0 h 18"/>
              <a:gd name="T40" fmla="*/ 3 w 11"/>
              <a:gd name="T41" fmla="*/ 10 h 18"/>
              <a:gd name="T42" fmla="*/ 3 w 11"/>
              <a:gd name="T43" fmla="*/ 10 h 18"/>
              <a:gd name="T44" fmla="*/ 4 w 11"/>
              <a:gd name="T45" fmla="*/ 10 h 18"/>
              <a:gd name="T46" fmla="*/ 4 w 11"/>
              <a:gd name="T47" fmla="*/ 10 h 18"/>
              <a:gd name="T48" fmla="*/ 8 w 11"/>
              <a:gd name="T49" fmla="*/ 9 h 18"/>
              <a:gd name="T50" fmla="*/ 8 w 11"/>
              <a:gd name="T51" fmla="*/ 6 h 18"/>
              <a:gd name="T52" fmla="*/ 8 w 11"/>
              <a:gd name="T53" fmla="*/ 6 h 18"/>
              <a:gd name="T54" fmla="*/ 8 w 11"/>
              <a:gd name="T55" fmla="*/ 3 h 18"/>
              <a:gd name="T56" fmla="*/ 4 w 11"/>
              <a:gd name="T57" fmla="*/ 2 h 18"/>
              <a:gd name="T58" fmla="*/ 4 w 11"/>
              <a:gd name="T59" fmla="*/ 2 h 18"/>
              <a:gd name="T60" fmla="*/ 3 w 11"/>
              <a:gd name="T61" fmla="*/ 3 h 18"/>
              <a:gd name="T62" fmla="*/ 3 w 11"/>
              <a:gd name="T63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" h="18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10" y="2"/>
                </a:lnTo>
                <a:lnTo>
                  <a:pt x="10" y="2"/>
                </a:lnTo>
                <a:lnTo>
                  <a:pt x="11" y="3"/>
                </a:lnTo>
                <a:lnTo>
                  <a:pt x="11" y="6"/>
                </a:lnTo>
                <a:lnTo>
                  <a:pt x="11" y="6"/>
                </a:lnTo>
                <a:lnTo>
                  <a:pt x="11" y="9"/>
                </a:lnTo>
                <a:lnTo>
                  <a:pt x="10" y="10"/>
                </a:lnTo>
                <a:lnTo>
                  <a:pt x="10" y="10"/>
                </a:lnTo>
                <a:lnTo>
                  <a:pt x="7" y="11"/>
                </a:lnTo>
                <a:lnTo>
                  <a:pt x="4" y="11"/>
                </a:lnTo>
                <a:lnTo>
                  <a:pt x="4" y="11"/>
                </a:lnTo>
                <a:lnTo>
                  <a:pt x="3" y="11"/>
                </a:lnTo>
                <a:lnTo>
                  <a:pt x="3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3" y="10"/>
                </a:moveTo>
                <a:lnTo>
                  <a:pt x="3" y="10"/>
                </a:lnTo>
                <a:lnTo>
                  <a:pt x="4" y="10"/>
                </a:lnTo>
                <a:lnTo>
                  <a:pt x="4" y="10"/>
                </a:lnTo>
                <a:lnTo>
                  <a:pt x="8" y="9"/>
                </a:lnTo>
                <a:lnTo>
                  <a:pt x="8" y="6"/>
                </a:lnTo>
                <a:lnTo>
                  <a:pt x="8" y="6"/>
                </a:lnTo>
                <a:lnTo>
                  <a:pt x="8" y="3"/>
                </a:lnTo>
                <a:lnTo>
                  <a:pt x="4" y="2"/>
                </a:lnTo>
                <a:lnTo>
                  <a:pt x="4" y="2"/>
                </a:lnTo>
                <a:lnTo>
                  <a:pt x="3" y="3"/>
                </a:lnTo>
                <a:lnTo>
                  <a:pt x="3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Freeform 2002"/>
          <p:cNvSpPr>
            <a:spLocks noEditPoints="1"/>
          </p:cNvSpPr>
          <p:nvPr/>
        </p:nvSpPr>
        <p:spPr bwMode="auto">
          <a:xfrm>
            <a:off x="1485183" y="4265558"/>
            <a:ext cx="16385" cy="16385"/>
          </a:xfrm>
          <a:custGeom>
            <a:avLst/>
            <a:gdLst>
              <a:gd name="T0" fmla="*/ 3 w 13"/>
              <a:gd name="T1" fmla="*/ 7 h 13"/>
              <a:gd name="T2" fmla="*/ 3 w 13"/>
              <a:gd name="T3" fmla="*/ 7 h 13"/>
              <a:gd name="T4" fmla="*/ 3 w 13"/>
              <a:gd name="T5" fmla="*/ 8 h 13"/>
              <a:gd name="T6" fmla="*/ 4 w 13"/>
              <a:gd name="T7" fmla="*/ 11 h 13"/>
              <a:gd name="T8" fmla="*/ 7 w 13"/>
              <a:gd name="T9" fmla="*/ 11 h 13"/>
              <a:gd name="T10" fmla="*/ 7 w 13"/>
              <a:gd name="T11" fmla="*/ 11 h 13"/>
              <a:gd name="T12" fmla="*/ 11 w 13"/>
              <a:gd name="T13" fmla="*/ 11 h 13"/>
              <a:gd name="T14" fmla="*/ 11 w 13"/>
              <a:gd name="T15" fmla="*/ 12 h 13"/>
              <a:gd name="T16" fmla="*/ 11 w 13"/>
              <a:gd name="T17" fmla="*/ 12 h 13"/>
              <a:gd name="T18" fmla="*/ 7 w 13"/>
              <a:gd name="T19" fmla="*/ 13 h 13"/>
              <a:gd name="T20" fmla="*/ 7 w 13"/>
              <a:gd name="T21" fmla="*/ 13 h 13"/>
              <a:gd name="T22" fmla="*/ 4 w 13"/>
              <a:gd name="T23" fmla="*/ 12 h 13"/>
              <a:gd name="T24" fmla="*/ 3 w 13"/>
              <a:gd name="T25" fmla="*/ 11 h 13"/>
              <a:gd name="T26" fmla="*/ 2 w 13"/>
              <a:gd name="T27" fmla="*/ 9 h 13"/>
              <a:gd name="T28" fmla="*/ 0 w 13"/>
              <a:gd name="T29" fmla="*/ 7 h 13"/>
              <a:gd name="T30" fmla="*/ 0 w 13"/>
              <a:gd name="T31" fmla="*/ 7 h 13"/>
              <a:gd name="T32" fmla="*/ 2 w 13"/>
              <a:gd name="T33" fmla="*/ 4 h 13"/>
              <a:gd name="T34" fmla="*/ 2 w 13"/>
              <a:gd name="T35" fmla="*/ 1 h 13"/>
              <a:gd name="T36" fmla="*/ 4 w 13"/>
              <a:gd name="T37" fmla="*/ 0 h 13"/>
              <a:gd name="T38" fmla="*/ 7 w 13"/>
              <a:gd name="T39" fmla="*/ 0 h 13"/>
              <a:gd name="T40" fmla="*/ 7 w 13"/>
              <a:gd name="T41" fmla="*/ 0 h 13"/>
              <a:gd name="T42" fmla="*/ 10 w 13"/>
              <a:gd name="T43" fmla="*/ 0 h 13"/>
              <a:gd name="T44" fmla="*/ 11 w 13"/>
              <a:gd name="T45" fmla="*/ 1 h 13"/>
              <a:gd name="T46" fmla="*/ 13 w 13"/>
              <a:gd name="T47" fmla="*/ 5 h 13"/>
              <a:gd name="T48" fmla="*/ 13 w 13"/>
              <a:gd name="T49" fmla="*/ 7 h 13"/>
              <a:gd name="T50" fmla="*/ 3 w 13"/>
              <a:gd name="T51" fmla="*/ 7 h 13"/>
              <a:gd name="T52" fmla="*/ 10 w 13"/>
              <a:gd name="T53" fmla="*/ 5 h 13"/>
              <a:gd name="T54" fmla="*/ 10 w 13"/>
              <a:gd name="T55" fmla="*/ 5 h 13"/>
              <a:gd name="T56" fmla="*/ 10 w 13"/>
              <a:gd name="T57" fmla="*/ 3 h 13"/>
              <a:gd name="T58" fmla="*/ 8 w 13"/>
              <a:gd name="T59" fmla="*/ 1 h 13"/>
              <a:gd name="T60" fmla="*/ 7 w 13"/>
              <a:gd name="T61" fmla="*/ 1 h 13"/>
              <a:gd name="T62" fmla="*/ 7 w 13"/>
              <a:gd name="T63" fmla="*/ 1 h 13"/>
              <a:gd name="T64" fmla="*/ 4 w 13"/>
              <a:gd name="T65" fmla="*/ 3 h 13"/>
              <a:gd name="T66" fmla="*/ 3 w 13"/>
              <a:gd name="T67" fmla="*/ 5 h 13"/>
              <a:gd name="T68" fmla="*/ 10 w 13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" h="13">
                <a:moveTo>
                  <a:pt x="3" y="7"/>
                </a:moveTo>
                <a:lnTo>
                  <a:pt x="3" y="7"/>
                </a:lnTo>
                <a:lnTo>
                  <a:pt x="3" y="8"/>
                </a:lnTo>
                <a:lnTo>
                  <a:pt x="4" y="11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2"/>
                </a:lnTo>
                <a:lnTo>
                  <a:pt x="11" y="12"/>
                </a:lnTo>
                <a:lnTo>
                  <a:pt x="7" y="13"/>
                </a:lnTo>
                <a:lnTo>
                  <a:pt x="7" y="13"/>
                </a:lnTo>
                <a:lnTo>
                  <a:pt x="4" y="12"/>
                </a:lnTo>
                <a:lnTo>
                  <a:pt x="3" y="11"/>
                </a:lnTo>
                <a:lnTo>
                  <a:pt x="2" y="9"/>
                </a:lnTo>
                <a:lnTo>
                  <a:pt x="0" y="7"/>
                </a:lnTo>
                <a:lnTo>
                  <a:pt x="0" y="7"/>
                </a:lnTo>
                <a:lnTo>
                  <a:pt x="2" y="4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1" y="1"/>
                </a:lnTo>
                <a:lnTo>
                  <a:pt x="13" y="5"/>
                </a:lnTo>
                <a:lnTo>
                  <a:pt x="13" y="7"/>
                </a:lnTo>
                <a:lnTo>
                  <a:pt x="3" y="7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10" y="3"/>
                </a:lnTo>
                <a:lnTo>
                  <a:pt x="8" y="1"/>
                </a:lnTo>
                <a:lnTo>
                  <a:pt x="7" y="1"/>
                </a:lnTo>
                <a:lnTo>
                  <a:pt x="7" y="1"/>
                </a:lnTo>
                <a:lnTo>
                  <a:pt x="4" y="3"/>
                </a:lnTo>
                <a:lnTo>
                  <a:pt x="3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Rectangle 2003"/>
          <p:cNvSpPr>
            <a:spLocks noChangeArrowheads="1"/>
          </p:cNvSpPr>
          <p:nvPr/>
        </p:nvSpPr>
        <p:spPr bwMode="auto">
          <a:xfrm>
            <a:off x="1504089" y="4256735"/>
            <a:ext cx="3781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Rectangle 2004"/>
          <p:cNvSpPr>
            <a:spLocks noChangeArrowheads="1"/>
          </p:cNvSpPr>
          <p:nvPr/>
        </p:nvSpPr>
        <p:spPr bwMode="auto">
          <a:xfrm>
            <a:off x="1512912" y="4256735"/>
            <a:ext cx="1260" cy="23948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" name="Freeform 2005"/>
          <p:cNvSpPr>
            <a:spLocks noEditPoints="1"/>
          </p:cNvSpPr>
          <p:nvPr/>
        </p:nvSpPr>
        <p:spPr bwMode="auto">
          <a:xfrm>
            <a:off x="1519214" y="4265558"/>
            <a:ext cx="13864" cy="16385"/>
          </a:xfrm>
          <a:custGeom>
            <a:avLst/>
            <a:gdLst>
              <a:gd name="T0" fmla="*/ 2 w 11"/>
              <a:gd name="T1" fmla="*/ 7 h 13"/>
              <a:gd name="T2" fmla="*/ 2 w 11"/>
              <a:gd name="T3" fmla="*/ 7 h 13"/>
              <a:gd name="T4" fmla="*/ 2 w 11"/>
              <a:gd name="T5" fmla="*/ 8 h 13"/>
              <a:gd name="T6" fmla="*/ 3 w 11"/>
              <a:gd name="T7" fmla="*/ 11 h 13"/>
              <a:gd name="T8" fmla="*/ 6 w 11"/>
              <a:gd name="T9" fmla="*/ 11 h 13"/>
              <a:gd name="T10" fmla="*/ 6 w 11"/>
              <a:gd name="T11" fmla="*/ 11 h 13"/>
              <a:gd name="T12" fmla="*/ 10 w 11"/>
              <a:gd name="T13" fmla="*/ 11 h 13"/>
              <a:gd name="T14" fmla="*/ 10 w 11"/>
              <a:gd name="T15" fmla="*/ 12 h 13"/>
              <a:gd name="T16" fmla="*/ 10 w 11"/>
              <a:gd name="T17" fmla="*/ 12 h 13"/>
              <a:gd name="T18" fmla="*/ 6 w 11"/>
              <a:gd name="T19" fmla="*/ 13 h 13"/>
              <a:gd name="T20" fmla="*/ 6 w 11"/>
              <a:gd name="T21" fmla="*/ 13 h 13"/>
              <a:gd name="T22" fmla="*/ 3 w 11"/>
              <a:gd name="T23" fmla="*/ 12 h 13"/>
              <a:gd name="T24" fmla="*/ 2 w 11"/>
              <a:gd name="T25" fmla="*/ 11 h 13"/>
              <a:gd name="T26" fmla="*/ 0 w 11"/>
              <a:gd name="T27" fmla="*/ 9 h 13"/>
              <a:gd name="T28" fmla="*/ 0 w 11"/>
              <a:gd name="T29" fmla="*/ 7 h 13"/>
              <a:gd name="T30" fmla="*/ 0 w 11"/>
              <a:gd name="T31" fmla="*/ 7 h 13"/>
              <a:gd name="T32" fmla="*/ 0 w 11"/>
              <a:gd name="T33" fmla="*/ 4 h 13"/>
              <a:gd name="T34" fmla="*/ 2 w 11"/>
              <a:gd name="T35" fmla="*/ 1 h 13"/>
              <a:gd name="T36" fmla="*/ 3 w 11"/>
              <a:gd name="T37" fmla="*/ 0 h 13"/>
              <a:gd name="T38" fmla="*/ 6 w 11"/>
              <a:gd name="T39" fmla="*/ 0 h 13"/>
              <a:gd name="T40" fmla="*/ 6 w 11"/>
              <a:gd name="T41" fmla="*/ 0 h 13"/>
              <a:gd name="T42" fmla="*/ 8 w 11"/>
              <a:gd name="T43" fmla="*/ 0 h 13"/>
              <a:gd name="T44" fmla="*/ 10 w 11"/>
              <a:gd name="T45" fmla="*/ 1 h 13"/>
              <a:gd name="T46" fmla="*/ 11 w 11"/>
              <a:gd name="T47" fmla="*/ 5 h 13"/>
              <a:gd name="T48" fmla="*/ 11 w 11"/>
              <a:gd name="T49" fmla="*/ 7 h 13"/>
              <a:gd name="T50" fmla="*/ 2 w 11"/>
              <a:gd name="T51" fmla="*/ 7 h 13"/>
              <a:gd name="T52" fmla="*/ 8 w 11"/>
              <a:gd name="T53" fmla="*/ 5 h 13"/>
              <a:gd name="T54" fmla="*/ 8 w 11"/>
              <a:gd name="T55" fmla="*/ 5 h 13"/>
              <a:gd name="T56" fmla="*/ 8 w 11"/>
              <a:gd name="T57" fmla="*/ 3 h 13"/>
              <a:gd name="T58" fmla="*/ 7 w 11"/>
              <a:gd name="T59" fmla="*/ 1 h 13"/>
              <a:gd name="T60" fmla="*/ 6 w 11"/>
              <a:gd name="T61" fmla="*/ 1 h 13"/>
              <a:gd name="T62" fmla="*/ 6 w 11"/>
              <a:gd name="T63" fmla="*/ 1 h 13"/>
              <a:gd name="T64" fmla="*/ 3 w 11"/>
              <a:gd name="T65" fmla="*/ 3 h 13"/>
              <a:gd name="T66" fmla="*/ 2 w 11"/>
              <a:gd name="T67" fmla="*/ 5 h 13"/>
              <a:gd name="T68" fmla="*/ 8 w 11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3">
                <a:moveTo>
                  <a:pt x="2" y="7"/>
                </a:moveTo>
                <a:lnTo>
                  <a:pt x="2" y="7"/>
                </a:lnTo>
                <a:lnTo>
                  <a:pt x="2" y="8"/>
                </a:lnTo>
                <a:lnTo>
                  <a:pt x="3" y="11"/>
                </a:lnTo>
                <a:lnTo>
                  <a:pt x="6" y="11"/>
                </a:lnTo>
                <a:lnTo>
                  <a:pt x="6" y="11"/>
                </a:lnTo>
                <a:lnTo>
                  <a:pt x="10" y="11"/>
                </a:lnTo>
                <a:lnTo>
                  <a:pt x="10" y="12"/>
                </a:lnTo>
                <a:lnTo>
                  <a:pt x="10" y="12"/>
                </a:lnTo>
                <a:lnTo>
                  <a:pt x="6" y="13"/>
                </a:lnTo>
                <a:lnTo>
                  <a:pt x="6" y="13"/>
                </a:lnTo>
                <a:lnTo>
                  <a:pt x="3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5"/>
                </a:lnTo>
                <a:lnTo>
                  <a:pt x="11" y="7"/>
                </a:lnTo>
                <a:lnTo>
                  <a:pt x="2" y="7"/>
                </a:lnTo>
                <a:close/>
                <a:moveTo>
                  <a:pt x="8" y="5"/>
                </a:moveTo>
                <a:lnTo>
                  <a:pt x="8" y="5"/>
                </a:lnTo>
                <a:lnTo>
                  <a:pt x="8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3" y="3"/>
                </a:lnTo>
                <a:lnTo>
                  <a:pt x="2" y="5"/>
                </a:lnTo>
                <a:lnTo>
                  <a:pt x="8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" name="Freeform 2006"/>
          <p:cNvSpPr/>
          <p:nvPr/>
        </p:nvSpPr>
        <p:spPr bwMode="auto">
          <a:xfrm>
            <a:off x="1536859" y="4265558"/>
            <a:ext cx="13864" cy="15125"/>
          </a:xfrm>
          <a:custGeom>
            <a:avLst/>
            <a:gdLst>
              <a:gd name="T0" fmla="*/ 0 w 11"/>
              <a:gd name="T1" fmla="*/ 3 h 12"/>
              <a:gd name="T2" fmla="*/ 0 w 11"/>
              <a:gd name="T3" fmla="*/ 3 h 12"/>
              <a:gd name="T4" fmla="*/ 0 w 11"/>
              <a:gd name="T5" fmla="*/ 0 h 12"/>
              <a:gd name="T6" fmla="*/ 3 w 11"/>
              <a:gd name="T7" fmla="*/ 0 h 12"/>
              <a:gd name="T8" fmla="*/ 3 w 11"/>
              <a:gd name="T9" fmla="*/ 1 h 12"/>
              <a:gd name="T10" fmla="*/ 3 w 11"/>
              <a:gd name="T11" fmla="*/ 1 h 12"/>
              <a:gd name="T12" fmla="*/ 3 w 11"/>
              <a:gd name="T13" fmla="*/ 1 h 12"/>
              <a:gd name="T14" fmla="*/ 4 w 11"/>
              <a:gd name="T15" fmla="*/ 0 h 12"/>
              <a:gd name="T16" fmla="*/ 7 w 11"/>
              <a:gd name="T17" fmla="*/ 0 h 12"/>
              <a:gd name="T18" fmla="*/ 7 w 11"/>
              <a:gd name="T19" fmla="*/ 0 h 12"/>
              <a:gd name="T20" fmla="*/ 9 w 11"/>
              <a:gd name="T21" fmla="*/ 0 h 12"/>
              <a:gd name="T22" fmla="*/ 11 w 11"/>
              <a:gd name="T23" fmla="*/ 3 h 12"/>
              <a:gd name="T24" fmla="*/ 11 w 11"/>
              <a:gd name="T25" fmla="*/ 5 h 12"/>
              <a:gd name="T26" fmla="*/ 11 w 11"/>
              <a:gd name="T27" fmla="*/ 12 h 12"/>
              <a:gd name="T28" fmla="*/ 9 w 11"/>
              <a:gd name="T29" fmla="*/ 12 h 12"/>
              <a:gd name="T30" fmla="*/ 9 w 11"/>
              <a:gd name="T31" fmla="*/ 5 h 12"/>
              <a:gd name="T32" fmla="*/ 9 w 11"/>
              <a:gd name="T33" fmla="*/ 5 h 12"/>
              <a:gd name="T34" fmla="*/ 8 w 11"/>
              <a:gd name="T35" fmla="*/ 3 h 12"/>
              <a:gd name="T36" fmla="*/ 5 w 11"/>
              <a:gd name="T37" fmla="*/ 1 h 12"/>
              <a:gd name="T38" fmla="*/ 5 w 11"/>
              <a:gd name="T39" fmla="*/ 1 h 12"/>
              <a:gd name="T40" fmla="*/ 4 w 11"/>
              <a:gd name="T41" fmla="*/ 3 h 12"/>
              <a:gd name="T42" fmla="*/ 3 w 11"/>
              <a:gd name="T43" fmla="*/ 4 h 12"/>
              <a:gd name="T44" fmla="*/ 3 w 11"/>
              <a:gd name="T45" fmla="*/ 5 h 12"/>
              <a:gd name="T46" fmla="*/ 3 w 11"/>
              <a:gd name="T47" fmla="*/ 12 h 12"/>
              <a:gd name="T48" fmla="*/ 0 w 11"/>
              <a:gd name="T49" fmla="*/ 12 h 12"/>
              <a:gd name="T50" fmla="*/ 0 w 11"/>
              <a:gd name="T51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2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1" y="3"/>
                </a:lnTo>
                <a:lnTo>
                  <a:pt x="11" y="5"/>
                </a:lnTo>
                <a:lnTo>
                  <a:pt x="11" y="12"/>
                </a:lnTo>
                <a:lnTo>
                  <a:pt x="9" y="12"/>
                </a:lnTo>
                <a:lnTo>
                  <a:pt x="9" y="5"/>
                </a:lnTo>
                <a:lnTo>
                  <a:pt x="9" y="5"/>
                </a:lnTo>
                <a:lnTo>
                  <a:pt x="8" y="3"/>
                </a:lnTo>
                <a:lnTo>
                  <a:pt x="5" y="1"/>
                </a:lnTo>
                <a:lnTo>
                  <a:pt x="5" y="1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" name="Freeform 2007"/>
          <p:cNvSpPr/>
          <p:nvPr/>
        </p:nvSpPr>
        <p:spPr bwMode="auto">
          <a:xfrm>
            <a:off x="1553244" y="4260516"/>
            <a:ext cx="10083" cy="21427"/>
          </a:xfrm>
          <a:custGeom>
            <a:avLst/>
            <a:gdLst>
              <a:gd name="T0" fmla="*/ 4 w 8"/>
              <a:gd name="T1" fmla="*/ 0 h 17"/>
              <a:gd name="T2" fmla="*/ 4 w 8"/>
              <a:gd name="T3" fmla="*/ 4 h 17"/>
              <a:gd name="T4" fmla="*/ 8 w 8"/>
              <a:gd name="T5" fmla="*/ 4 h 17"/>
              <a:gd name="T6" fmla="*/ 8 w 8"/>
              <a:gd name="T7" fmla="*/ 5 h 17"/>
              <a:gd name="T8" fmla="*/ 4 w 8"/>
              <a:gd name="T9" fmla="*/ 5 h 17"/>
              <a:gd name="T10" fmla="*/ 4 w 8"/>
              <a:gd name="T11" fmla="*/ 12 h 17"/>
              <a:gd name="T12" fmla="*/ 4 w 8"/>
              <a:gd name="T13" fmla="*/ 12 h 17"/>
              <a:gd name="T14" fmla="*/ 4 w 8"/>
              <a:gd name="T15" fmla="*/ 15 h 17"/>
              <a:gd name="T16" fmla="*/ 6 w 8"/>
              <a:gd name="T17" fmla="*/ 15 h 17"/>
              <a:gd name="T18" fmla="*/ 6 w 8"/>
              <a:gd name="T19" fmla="*/ 15 h 17"/>
              <a:gd name="T20" fmla="*/ 7 w 8"/>
              <a:gd name="T21" fmla="*/ 15 h 17"/>
              <a:gd name="T22" fmla="*/ 8 w 8"/>
              <a:gd name="T23" fmla="*/ 16 h 17"/>
              <a:gd name="T24" fmla="*/ 8 w 8"/>
              <a:gd name="T25" fmla="*/ 16 h 17"/>
              <a:gd name="T26" fmla="*/ 6 w 8"/>
              <a:gd name="T27" fmla="*/ 17 h 17"/>
              <a:gd name="T28" fmla="*/ 6 w 8"/>
              <a:gd name="T29" fmla="*/ 17 h 17"/>
              <a:gd name="T30" fmla="*/ 3 w 8"/>
              <a:gd name="T31" fmla="*/ 16 h 17"/>
              <a:gd name="T32" fmla="*/ 3 w 8"/>
              <a:gd name="T33" fmla="*/ 16 h 17"/>
              <a:gd name="T34" fmla="*/ 2 w 8"/>
              <a:gd name="T35" fmla="*/ 12 h 17"/>
              <a:gd name="T36" fmla="*/ 2 w 8"/>
              <a:gd name="T37" fmla="*/ 5 h 17"/>
              <a:gd name="T38" fmla="*/ 0 w 8"/>
              <a:gd name="T39" fmla="*/ 5 h 17"/>
              <a:gd name="T40" fmla="*/ 0 w 8"/>
              <a:gd name="T41" fmla="*/ 4 h 17"/>
              <a:gd name="T42" fmla="*/ 2 w 8"/>
              <a:gd name="T43" fmla="*/ 4 h 17"/>
              <a:gd name="T44" fmla="*/ 2 w 8"/>
              <a:gd name="T45" fmla="*/ 1 h 17"/>
              <a:gd name="T46" fmla="*/ 4 w 8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17">
                <a:moveTo>
                  <a:pt x="4" y="0"/>
                </a:moveTo>
                <a:lnTo>
                  <a:pt x="4" y="4"/>
                </a:lnTo>
                <a:lnTo>
                  <a:pt x="8" y="4"/>
                </a:lnTo>
                <a:lnTo>
                  <a:pt x="8" y="5"/>
                </a:lnTo>
                <a:lnTo>
                  <a:pt x="4" y="5"/>
                </a:lnTo>
                <a:lnTo>
                  <a:pt x="4" y="12"/>
                </a:lnTo>
                <a:lnTo>
                  <a:pt x="4" y="12"/>
                </a:lnTo>
                <a:lnTo>
                  <a:pt x="4" y="15"/>
                </a:lnTo>
                <a:lnTo>
                  <a:pt x="6" y="15"/>
                </a:lnTo>
                <a:lnTo>
                  <a:pt x="6" y="15"/>
                </a:lnTo>
                <a:lnTo>
                  <a:pt x="7" y="15"/>
                </a:lnTo>
                <a:lnTo>
                  <a:pt x="8" y="16"/>
                </a:lnTo>
                <a:lnTo>
                  <a:pt x="8" y="16"/>
                </a:lnTo>
                <a:lnTo>
                  <a:pt x="6" y="17"/>
                </a:lnTo>
                <a:lnTo>
                  <a:pt x="6" y="17"/>
                </a:lnTo>
                <a:lnTo>
                  <a:pt x="3" y="16"/>
                </a:lnTo>
                <a:lnTo>
                  <a:pt x="3" y="16"/>
                </a:lnTo>
                <a:lnTo>
                  <a:pt x="2" y="12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2" y="4"/>
                </a:lnTo>
                <a:lnTo>
                  <a:pt x="2" y="1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" name="Freeform 2008"/>
          <p:cNvSpPr>
            <a:spLocks noEditPoints="1"/>
          </p:cNvSpPr>
          <p:nvPr/>
        </p:nvSpPr>
        <p:spPr bwMode="auto">
          <a:xfrm>
            <a:off x="1565848" y="4265558"/>
            <a:ext cx="13864" cy="16385"/>
          </a:xfrm>
          <a:custGeom>
            <a:avLst/>
            <a:gdLst>
              <a:gd name="T0" fmla="*/ 1 w 11"/>
              <a:gd name="T1" fmla="*/ 7 h 13"/>
              <a:gd name="T2" fmla="*/ 1 w 11"/>
              <a:gd name="T3" fmla="*/ 7 h 13"/>
              <a:gd name="T4" fmla="*/ 3 w 11"/>
              <a:gd name="T5" fmla="*/ 8 h 13"/>
              <a:gd name="T6" fmla="*/ 3 w 11"/>
              <a:gd name="T7" fmla="*/ 11 h 13"/>
              <a:gd name="T8" fmla="*/ 7 w 11"/>
              <a:gd name="T9" fmla="*/ 11 h 13"/>
              <a:gd name="T10" fmla="*/ 7 w 11"/>
              <a:gd name="T11" fmla="*/ 11 h 13"/>
              <a:gd name="T12" fmla="*/ 9 w 11"/>
              <a:gd name="T13" fmla="*/ 11 h 13"/>
              <a:gd name="T14" fmla="*/ 11 w 11"/>
              <a:gd name="T15" fmla="*/ 12 h 13"/>
              <a:gd name="T16" fmla="*/ 11 w 11"/>
              <a:gd name="T17" fmla="*/ 12 h 13"/>
              <a:gd name="T18" fmla="*/ 5 w 11"/>
              <a:gd name="T19" fmla="*/ 13 h 13"/>
              <a:gd name="T20" fmla="*/ 5 w 11"/>
              <a:gd name="T21" fmla="*/ 13 h 13"/>
              <a:gd name="T22" fmla="*/ 3 w 11"/>
              <a:gd name="T23" fmla="*/ 12 h 13"/>
              <a:gd name="T24" fmla="*/ 1 w 11"/>
              <a:gd name="T25" fmla="*/ 11 h 13"/>
              <a:gd name="T26" fmla="*/ 0 w 11"/>
              <a:gd name="T27" fmla="*/ 9 h 13"/>
              <a:gd name="T28" fmla="*/ 0 w 11"/>
              <a:gd name="T29" fmla="*/ 7 h 13"/>
              <a:gd name="T30" fmla="*/ 0 w 11"/>
              <a:gd name="T31" fmla="*/ 7 h 13"/>
              <a:gd name="T32" fmla="*/ 0 w 11"/>
              <a:gd name="T33" fmla="*/ 4 h 13"/>
              <a:gd name="T34" fmla="*/ 1 w 11"/>
              <a:gd name="T35" fmla="*/ 1 h 13"/>
              <a:gd name="T36" fmla="*/ 3 w 11"/>
              <a:gd name="T37" fmla="*/ 0 h 13"/>
              <a:gd name="T38" fmla="*/ 5 w 11"/>
              <a:gd name="T39" fmla="*/ 0 h 13"/>
              <a:gd name="T40" fmla="*/ 5 w 11"/>
              <a:gd name="T41" fmla="*/ 0 h 13"/>
              <a:gd name="T42" fmla="*/ 8 w 11"/>
              <a:gd name="T43" fmla="*/ 0 h 13"/>
              <a:gd name="T44" fmla="*/ 9 w 11"/>
              <a:gd name="T45" fmla="*/ 1 h 13"/>
              <a:gd name="T46" fmla="*/ 11 w 11"/>
              <a:gd name="T47" fmla="*/ 5 h 13"/>
              <a:gd name="T48" fmla="*/ 11 w 11"/>
              <a:gd name="T49" fmla="*/ 7 h 13"/>
              <a:gd name="T50" fmla="*/ 1 w 11"/>
              <a:gd name="T51" fmla="*/ 7 h 13"/>
              <a:gd name="T52" fmla="*/ 9 w 11"/>
              <a:gd name="T53" fmla="*/ 5 h 13"/>
              <a:gd name="T54" fmla="*/ 9 w 11"/>
              <a:gd name="T55" fmla="*/ 5 h 13"/>
              <a:gd name="T56" fmla="*/ 8 w 11"/>
              <a:gd name="T57" fmla="*/ 3 h 13"/>
              <a:gd name="T58" fmla="*/ 7 w 11"/>
              <a:gd name="T59" fmla="*/ 1 h 13"/>
              <a:gd name="T60" fmla="*/ 5 w 11"/>
              <a:gd name="T61" fmla="*/ 1 h 13"/>
              <a:gd name="T62" fmla="*/ 5 w 11"/>
              <a:gd name="T63" fmla="*/ 1 h 13"/>
              <a:gd name="T64" fmla="*/ 3 w 11"/>
              <a:gd name="T65" fmla="*/ 3 h 13"/>
              <a:gd name="T66" fmla="*/ 1 w 11"/>
              <a:gd name="T67" fmla="*/ 5 h 13"/>
              <a:gd name="T68" fmla="*/ 9 w 11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8"/>
                </a:lnTo>
                <a:lnTo>
                  <a:pt x="3" y="11"/>
                </a:lnTo>
                <a:lnTo>
                  <a:pt x="7" y="11"/>
                </a:lnTo>
                <a:lnTo>
                  <a:pt x="7" y="11"/>
                </a:lnTo>
                <a:lnTo>
                  <a:pt x="9" y="11"/>
                </a:lnTo>
                <a:lnTo>
                  <a:pt x="11" y="12"/>
                </a:lnTo>
                <a:lnTo>
                  <a:pt x="11" y="12"/>
                </a:lnTo>
                <a:lnTo>
                  <a:pt x="5" y="13"/>
                </a:lnTo>
                <a:lnTo>
                  <a:pt x="5" y="13"/>
                </a:lnTo>
                <a:lnTo>
                  <a:pt x="3" y="12"/>
                </a:lnTo>
                <a:lnTo>
                  <a:pt x="1" y="11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9" y="1"/>
                </a:lnTo>
                <a:lnTo>
                  <a:pt x="11" y="5"/>
                </a:lnTo>
                <a:lnTo>
                  <a:pt x="11" y="7"/>
                </a:lnTo>
                <a:lnTo>
                  <a:pt x="1" y="7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5" y="1"/>
                </a:lnTo>
                <a:lnTo>
                  <a:pt x="5" y="1"/>
                </a:lnTo>
                <a:lnTo>
                  <a:pt x="3" y="3"/>
                </a:lnTo>
                <a:lnTo>
                  <a:pt x="1" y="5"/>
                </a:lnTo>
                <a:lnTo>
                  <a:pt x="9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" name="Freeform 2009"/>
          <p:cNvSpPr/>
          <p:nvPr/>
        </p:nvSpPr>
        <p:spPr bwMode="auto">
          <a:xfrm>
            <a:off x="1582234" y="4265558"/>
            <a:ext cx="10083" cy="16385"/>
          </a:xfrm>
          <a:custGeom>
            <a:avLst/>
            <a:gdLst>
              <a:gd name="T0" fmla="*/ 0 w 8"/>
              <a:gd name="T1" fmla="*/ 11 h 13"/>
              <a:gd name="T2" fmla="*/ 0 w 8"/>
              <a:gd name="T3" fmla="*/ 11 h 13"/>
              <a:gd name="T4" fmla="*/ 3 w 8"/>
              <a:gd name="T5" fmla="*/ 11 h 13"/>
              <a:gd name="T6" fmla="*/ 3 w 8"/>
              <a:gd name="T7" fmla="*/ 11 h 13"/>
              <a:gd name="T8" fmla="*/ 6 w 8"/>
              <a:gd name="T9" fmla="*/ 11 h 13"/>
              <a:gd name="T10" fmla="*/ 6 w 8"/>
              <a:gd name="T11" fmla="*/ 9 h 13"/>
              <a:gd name="T12" fmla="*/ 6 w 8"/>
              <a:gd name="T13" fmla="*/ 9 h 13"/>
              <a:gd name="T14" fmla="*/ 6 w 8"/>
              <a:gd name="T15" fmla="*/ 8 h 13"/>
              <a:gd name="T16" fmla="*/ 4 w 8"/>
              <a:gd name="T17" fmla="*/ 7 h 13"/>
              <a:gd name="T18" fmla="*/ 4 w 8"/>
              <a:gd name="T19" fmla="*/ 7 h 13"/>
              <a:gd name="T20" fmla="*/ 2 w 8"/>
              <a:gd name="T21" fmla="*/ 5 h 13"/>
              <a:gd name="T22" fmla="*/ 0 w 8"/>
              <a:gd name="T23" fmla="*/ 3 h 13"/>
              <a:gd name="T24" fmla="*/ 0 w 8"/>
              <a:gd name="T25" fmla="*/ 3 h 13"/>
              <a:gd name="T26" fmla="*/ 2 w 8"/>
              <a:gd name="T27" fmla="*/ 0 h 13"/>
              <a:gd name="T28" fmla="*/ 4 w 8"/>
              <a:gd name="T29" fmla="*/ 0 h 13"/>
              <a:gd name="T30" fmla="*/ 4 w 8"/>
              <a:gd name="T31" fmla="*/ 0 h 13"/>
              <a:gd name="T32" fmla="*/ 8 w 8"/>
              <a:gd name="T33" fmla="*/ 0 h 13"/>
              <a:gd name="T34" fmla="*/ 7 w 8"/>
              <a:gd name="T35" fmla="*/ 3 h 13"/>
              <a:gd name="T36" fmla="*/ 7 w 8"/>
              <a:gd name="T37" fmla="*/ 3 h 13"/>
              <a:gd name="T38" fmla="*/ 4 w 8"/>
              <a:gd name="T39" fmla="*/ 1 h 13"/>
              <a:gd name="T40" fmla="*/ 4 w 8"/>
              <a:gd name="T41" fmla="*/ 1 h 13"/>
              <a:gd name="T42" fmla="*/ 3 w 8"/>
              <a:gd name="T43" fmla="*/ 1 h 13"/>
              <a:gd name="T44" fmla="*/ 3 w 8"/>
              <a:gd name="T45" fmla="*/ 3 h 13"/>
              <a:gd name="T46" fmla="*/ 3 w 8"/>
              <a:gd name="T47" fmla="*/ 3 h 13"/>
              <a:gd name="T48" fmla="*/ 3 w 8"/>
              <a:gd name="T49" fmla="*/ 4 h 13"/>
              <a:gd name="T50" fmla="*/ 4 w 8"/>
              <a:gd name="T51" fmla="*/ 5 h 13"/>
              <a:gd name="T52" fmla="*/ 4 w 8"/>
              <a:gd name="T53" fmla="*/ 5 h 13"/>
              <a:gd name="T54" fmla="*/ 7 w 8"/>
              <a:gd name="T55" fmla="*/ 7 h 13"/>
              <a:gd name="T56" fmla="*/ 8 w 8"/>
              <a:gd name="T57" fmla="*/ 9 h 13"/>
              <a:gd name="T58" fmla="*/ 8 w 8"/>
              <a:gd name="T59" fmla="*/ 9 h 13"/>
              <a:gd name="T60" fmla="*/ 7 w 8"/>
              <a:gd name="T61" fmla="*/ 12 h 13"/>
              <a:gd name="T62" fmla="*/ 3 w 8"/>
              <a:gd name="T63" fmla="*/ 13 h 13"/>
              <a:gd name="T64" fmla="*/ 3 w 8"/>
              <a:gd name="T65" fmla="*/ 13 h 13"/>
              <a:gd name="T66" fmla="*/ 0 w 8"/>
              <a:gd name="T67" fmla="*/ 12 h 13"/>
              <a:gd name="T68" fmla="*/ 0 w 8"/>
              <a:gd name="T6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" h="13">
                <a:moveTo>
                  <a:pt x="0" y="11"/>
                </a:moveTo>
                <a:lnTo>
                  <a:pt x="0" y="11"/>
                </a:lnTo>
                <a:lnTo>
                  <a:pt x="3" y="11"/>
                </a:lnTo>
                <a:lnTo>
                  <a:pt x="3" y="11"/>
                </a:lnTo>
                <a:lnTo>
                  <a:pt x="6" y="11"/>
                </a:lnTo>
                <a:lnTo>
                  <a:pt x="6" y="9"/>
                </a:lnTo>
                <a:lnTo>
                  <a:pt x="6" y="9"/>
                </a:lnTo>
                <a:lnTo>
                  <a:pt x="6" y="8"/>
                </a:lnTo>
                <a:lnTo>
                  <a:pt x="4" y="7"/>
                </a:lnTo>
                <a:lnTo>
                  <a:pt x="4" y="7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7" y="3"/>
                </a:lnTo>
                <a:lnTo>
                  <a:pt x="7" y="3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3"/>
                </a:lnTo>
                <a:lnTo>
                  <a:pt x="3" y="3"/>
                </a:lnTo>
                <a:lnTo>
                  <a:pt x="3" y="4"/>
                </a:lnTo>
                <a:lnTo>
                  <a:pt x="4" y="5"/>
                </a:lnTo>
                <a:lnTo>
                  <a:pt x="4" y="5"/>
                </a:lnTo>
                <a:lnTo>
                  <a:pt x="7" y="7"/>
                </a:lnTo>
                <a:lnTo>
                  <a:pt x="8" y="9"/>
                </a:lnTo>
                <a:lnTo>
                  <a:pt x="8" y="9"/>
                </a:lnTo>
                <a:lnTo>
                  <a:pt x="7" y="12"/>
                </a:lnTo>
                <a:lnTo>
                  <a:pt x="3" y="13"/>
                </a:lnTo>
                <a:lnTo>
                  <a:pt x="3" y="13"/>
                </a:lnTo>
                <a:lnTo>
                  <a:pt x="0" y="12"/>
                </a:lnTo>
                <a:lnTo>
                  <a:pt x="0" y="1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" name="Freeform 2010"/>
          <p:cNvSpPr>
            <a:spLocks noEditPoints="1"/>
          </p:cNvSpPr>
          <p:nvPr/>
        </p:nvSpPr>
        <p:spPr bwMode="auto">
          <a:xfrm>
            <a:off x="1596098" y="4265558"/>
            <a:ext cx="15125" cy="21427"/>
          </a:xfrm>
          <a:custGeom>
            <a:avLst/>
            <a:gdLst>
              <a:gd name="T0" fmla="*/ 10 w 12"/>
              <a:gd name="T1" fmla="*/ 11 h 17"/>
              <a:gd name="T2" fmla="*/ 10 w 12"/>
              <a:gd name="T3" fmla="*/ 11 h 17"/>
              <a:gd name="T4" fmla="*/ 10 w 12"/>
              <a:gd name="T5" fmla="*/ 11 h 17"/>
              <a:gd name="T6" fmla="*/ 8 w 12"/>
              <a:gd name="T7" fmla="*/ 12 h 17"/>
              <a:gd name="T8" fmla="*/ 6 w 12"/>
              <a:gd name="T9" fmla="*/ 13 h 17"/>
              <a:gd name="T10" fmla="*/ 6 w 12"/>
              <a:gd name="T11" fmla="*/ 13 h 17"/>
              <a:gd name="T12" fmla="*/ 3 w 12"/>
              <a:gd name="T13" fmla="*/ 12 h 17"/>
              <a:gd name="T14" fmla="*/ 1 w 12"/>
              <a:gd name="T15" fmla="*/ 11 h 17"/>
              <a:gd name="T16" fmla="*/ 0 w 12"/>
              <a:gd name="T17" fmla="*/ 9 h 17"/>
              <a:gd name="T18" fmla="*/ 0 w 12"/>
              <a:gd name="T19" fmla="*/ 7 h 17"/>
              <a:gd name="T20" fmla="*/ 0 w 12"/>
              <a:gd name="T21" fmla="*/ 7 h 17"/>
              <a:gd name="T22" fmla="*/ 0 w 12"/>
              <a:gd name="T23" fmla="*/ 3 h 17"/>
              <a:gd name="T24" fmla="*/ 1 w 12"/>
              <a:gd name="T25" fmla="*/ 1 h 17"/>
              <a:gd name="T26" fmla="*/ 3 w 12"/>
              <a:gd name="T27" fmla="*/ 0 h 17"/>
              <a:gd name="T28" fmla="*/ 6 w 12"/>
              <a:gd name="T29" fmla="*/ 0 h 17"/>
              <a:gd name="T30" fmla="*/ 6 w 12"/>
              <a:gd name="T31" fmla="*/ 0 h 17"/>
              <a:gd name="T32" fmla="*/ 8 w 12"/>
              <a:gd name="T33" fmla="*/ 0 h 17"/>
              <a:gd name="T34" fmla="*/ 10 w 12"/>
              <a:gd name="T35" fmla="*/ 1 h 17"/>
              <a:gd name="T36" fmla="*/ 10 w 12"/>
              <a:gd name="T37" fmla="*/ 1 h 17"/>
              <a:gd name="T38" fmla="*/ 10 w 12"/>
              <a:gd name="T39" fmla="*/ 0 h 17"/>
              <a:gd name="T40" fmla="*/ 12 w 12"/>
              <a:gd name="T41" fmla="*/ 0 h 17"/>
              <a:gd name="T42" fmla="*/ 12 w 12"/>
              <a:gd name="T43" fmla="*/ 0 h 17"/>
              <a:gd name="T44" fmla="*/ 11 w 12"/>
              <a:gd name="T45" fmla="*/ 4 h 17"/>
              <a:gd name="T46" fmla="*/ 11 w 12"/>
              <a:gd name="T47" fmla="*/ 17 h 17"/>
              <a:gd name="T48" fmla="*/ 10 w 12"/>
              <a:gd name="T49" fmla="*/ 17 h 17"/>
              <a:gd name="T50" fmla="*/ 10 w 12"/>
              <a:gd name="T51" fmla="*/ 11 h 17"/>
              <a:gd name="T52" fmla="*/ 10 w 12"/>
              <a:gd name="T53" fmla="*/ 5 h 17"/>
              <a:gd name="T54" fmla="*/ 10 w 12"/>
              <a:gd name="T55" fmla="*/ 4 h 17"/>
              <a:gd name="T56" fmla="*/ 10 w 12"/>
              <a:gd name="T57" fmla="*/ 4 h 17"/>
              <a:gd name="T58" fmla="*/ 8 w 12"/>
              <a:gd name="T59" fmla="*/ 3 h 17"/>
              <a:gd name="T60" fmla="*/ 6 w 12"/>
              <a:gd name="T61" fmla="*/ 1 h 17"/>
              <a:gd name="T62" fmla="*/ 6 w 12"/>
              <a:gd name="T63" fmla="*/ 1 h 17"/>
              <a:gd name="T64" fmla="*/ 3 w 12"/>
              <a:gd name="T65" fmla="*/ 3 h 17"/>
              <a:gd name="T66" fmla="*/ 1 w 12"/>
              <a:gd name="T67" fmla="*/ 7 h 17"/>
              <a:gd name="T68" fmla="*/ 1 w 12"/>
              <a:gd name="T69" fmla="*/ 7 h 17"/>
              <a:gd name="T70" fmla="*/ 3 w 12"/>
              <a:gd name="T71" fmla="*/ 9 h 17"/>
              <a:gd name="T72" fmla="*/ 4 w 12"/>
              <a:gd name="T73" fmla="*/ 11 h 17"/>
              <a:gd name="T74" fmla="*/ 6 w 12"/>
              <a:gd name="T75" fmla="*/ 11 h 17"/>
              <a:gd name="T76" fmla="*/ 6 w 12"/>
              <a:gd name="T77" fmla="*/ 11 h 17"/>
              <a:gd name="T78" fmla="*/ 8 w 12"/>
              <a:gd name="T79" fmla="*/ 11 h 17"/>
              <a:gd name="T80" fmla="*/ 10 w 12"/>
              <a:gd name="T81" fmla="*/ 8 h 17"/>
              <a:gd name="T82" fmla="*/ 10 w 12"/>
              <a:gd name="T83" fmla="*/ 8 h 17"/>
              <a:gd name="T84" fmla="*/ 10 w 12"/>
              <a:gd name="T85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" h="17">
                <a:moveTo>
                  <a:pt x="10" y="11"/>
                </a:moveTo>
                <a:lnTo>
                  <a:pt x="10" y="11"/>
                </a:lnTo>
                <a:lnTo>
                  <a:pt x="10" y="11"/>
                </a:lnTo>
                <a:lnTo>
                  <a:pt x="8" y="12"/>
                </a:lnTo>
                <a:lnTo>
                  <a:pt x="6" y="13"/>
                </a:lnTo>
                <a:lnTo>
                  <a:pt x="6" y="13"/>
                </a:lnTo>
                <a:lnTo>
                  <a:pt x="3" y="12"/>
                </a:lnTo>
                <a:lnTo>
                  <a:pt x="1" y="11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0" y="1"/>
                </a:lnTo>
                <a:lnTo>
                  <a:pt x="10" y="0"/>
                </a:lnTo>
                <a:lnTo>
                  <a:pt x="12" y="0"/>
                </a:lnTo>
                <a:lnTo>
                  <a:pt x="12" y="0"/>
                </a:lnTo>
                <a:lnTo>
                  <a:pt x="11" y="4"/>
                </a:lnTo>
                <a:lnTo>
                  <a:pt x="11" y="17"/>
                </a:lnTo>
                <a:lnTo>
                  <a:pt x="10" y="17"/>
                </a:lnTo>
                <a:lnTo>
                  <a:pt x="10" y="11"/>
                </a:lnTo>
                <a:close/>
                <a:moveTo>
                  <a:pt x="10" y="5"/>
                </a:moveTo>
                <a:lnTo>
                  <a:pt x="10" y="4"/>
                </a:lnTo>
                <a:lnTo>
                  <a:pt x="10" y="4"/>
                </a:lnTo>
                <a:lnTo>
                  <a:pt x="8" y="3"/>
                </a:lnTo>
                <a:lnTo>
                  <a:pt x="6" y="1"/>
                </a:lnTo>
                <a:lnTo>
                  <a:pt x="6" y="1"/>
                </a:lnTo>
                <a:lnTo>
                  <a:pt x="3" y="3"/>
                </a:lnTo>
                <a:lnTo>
                  <a:pt x="1" y="7"/>
                </a:lnTo>
                <a:lnTo>
                  <a:pt x="1" y="7"/>
                </a:lnTo>
                <a:lnTo>
                  <a:pt x="3" y="9"/>
                </a:lnTo>
                <a:lnTo>
                  <a:pt x="4" y="11"/>
                </a:lnTo>
                <a:lnTo>
                  <a:pt x="6" y="11"/>
                </a:lnTo>
                <a:lnTo>
                  <a:pt x="6" y="11"/>
                </a:lnTo>
                <a:lnTo>
                  <a:pt x="8" y="11"/>
                </a:lnTo>
                <a:lnTo>
                  <a:pt x="10" y="8"/>
                </a:lnTo>
                <a:lnTo>
                  <a:pt x="10" y="8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3" name="Freeform 2011"/>
          <p:cNvSpPr/>
          <p:nvPr/>
        </p:nvSpPr>
        <p:spPr bwMode="auto">
          <a:xfrm>
            <a:off x="1615004" y="4265558"/>
            <a:ext cx="13864" cy="16385"/>
          </a:xfrm>
          <a:custGeom>
            <a:avLst/>
            <a:gdLst>
              <a:gd name="T0" fmla="*/ 11 w 11"/>
              <a:gd name="T1" fmla="*/ 9 h 13"/>
              <a:gd name="T2" fmla="*/ 11 w 11"/>
              <a:gd name="T3" fmla="*/ 9 h 13"/>
              <a:gd name="T4" fmla="*/ 11 w 11"/>
              <a:gd name="T5" fmla="*/ 12 h 13"/>
              <a:gd name="T6" fmla="*/ 9 w 11"/>
              <a:gd name="T7" fmla="*/ 12 h 13"/>
              <a:gd name="T8" fmla="*/ 9 w 11"/>
              <a:gd name="T9" fmla="*/ 11 h 13"/>
              <a:gd name="T10" fmla="*/ 9 w 11"/>
              <a:gd name="T11" fmla="*/ 11 h 13"/>
              <a:gd name="T12" fmla="*/ 9 w 11"/>
              <a:gd name="T13" fmla="*/ 11 h 13"/>
              <a:gd name="T14" fmla="*/ 8 w 11"/>
              <a:gd name="T15" fmla="*/ 12 h 13"/>
              <a:gd name="T16" fmla="*/ 5 w 11"/>
              <a:gd name="T17" fmla="*/ 13 h 13"/>
              <a:gd name="T18" fmla="*/ 5 w 11"/>
              <a:gd name="T19" fmla="*/ 13 h 13"/>
              <a:gd name="T20" fmla="*/ 1 w 11"/>
              <a:gd name="T21" fmla="*/ 12 h 13"/>
              <a:gd name="T22" fmla="*/ 1 w 11"/>
              <a:gd name="T23" fmla="*/ 11 h 13"/>
              <a:gd name="T24" fmla="*/ 0 w 11"/>
              <a:gd name="T25" fmla="*/ 7 h 13"/>
              <a:gd name="T26" fmla="*/ 0 w 11"/>
              <a:gd name="T27" fmla="*/ 0 h 13"/>
              <a:gd name="T28" fmla="*/ 3 w 11"/>
              <a:gd name="T29" fmla="*/ 0 h 13"/>
              <a:gd name="T30" fmla="*/ 3 w 11"/>
              <a:gd name="T31" fmla="*/ 7 h 13"/>
              <a:gd name="T32" fmla="*/ 3 w 11"/>
              <a:gd name="T33" fmla="*/ 7 h 13"/>
              <a:gd name="T34" fmla="*/ 4 w 11"/>
              <a:gd name="T35" fmla="*/ 9 h 13"/>
              <a:gd name="T36" fmla="*/ 5 w 11"/>
              <a:gd name="T37" fmla="*/ 11 h 13"/>
              <a:gd name="T38" fmla="*/ 5 w 11"/>
              <a:gd name="T39" fmla="*/ 11 h 13"/>
              <a:gd name="T40" fmla="*/ 8 w 11"/>
              <a:gd name="T41" fmla="*/ 11 h 13"/>
              <a:gd name="T42" fmla="*/ 8 w 11"/>
              <a:gd name="T43" fmla="*/ 9 h 13"/>
              <a:gd name="T44" fmla="*/ 9 w 11"/>
              <a:gd name="T45" fmla="*/ 8 h 13"/>
              <a:gd name="T46" fmla="*/ 9 w 11"/>
              <a:gd name="T47" fmla="*/ 0 h 13"/>
              <a:gd name="T48" fmla="*/ 11 w 11"/>
              <a:gd name="T49" fmla="*/ 0 h 13"/>
              <a:gd name="T50" fmla="*/ 11 w 11"/>
              <a:gd name="T5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9"/>
                </a:moveTo>
                <a:lnTo>
                  <a:pt x="11" y="9"/>
                </a:lnTo>
                <a:lnTo>
                  <a:pt x="11" y="12"/>
                </a:lnTo>
                <a:lnTo>
                  <a:pt x="9" y="12"/>
                </a:lnTo>
                <a:lnTo>
                  <a:pt x="9" y="11"/>
                </a:lnTo>
                <a:lnTo>
                  <a:pt x="9" y="11"/>
                </a:lnTo>
                <a:lnTo>
                  <a:pt x="9" y="11"/>
                </a:lnTo>
                <a:lnTo>
                  <a:pt x="8" y="12"/>
                </a:lnTo>
                <a:lnTo>
                  <a:pt x="5" y="13"/>
                </a:lnTo>
                <a:lnTo>
                  <a:pt x="5" y="13"/>
                </a:lnTo>
                <a:lnTo>
                  <a:pt x="1" y="12"/>
                </a:lnTo>
                <a:lnTo>
                  <a:pt x="1" y="11"/>
                </a:lnTo>
                <a:lnTo>
                  <a:pt x="0" y="7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3" y="7"/>
                </a:lnTo>
                <a:lnTo>
                  <a:pt x="4" y="9"/>
                </a:lnTo>
                <a:lnTo>
                  <a:pt x="5" y="11"/>
                </a:lnTo>
                <a:lnTo>
                  <a:pt x="5" y="11"/>
                </a:lnTo>
                <a:lnTo>
                  <a:pt x="8" y="11"/>
                </a:lnTo>
                <a:lnTo>
                  <a:pt x="8" y="9"/>
                </a:lnTo>
                <a:lnTo>
                  <a:pt x="9" y="8"/>
                </a:lnTo>
                <a:lnTo>
                  <a:pt x="9" y="0"/>
                </a:lnTo>
                <a:lnTo>
                  <a:pt x="11" y="0"/>
                </a:ln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4" name="Freeform 2012"/>
          <p:cNvSpPr>
            <a:spLocks noEditPoints="1"/>
          </p:cNvSpPr>
          <p:nvPr/>
        </p:nvSpPr>
        <p:spPr bwMode="auto">
          <a:xfrm>
            <a:off x="1633910" y="4265558"/>
            <a:ext cx="13864" cy="16385"/>
          </a:xfrm>
          <a:custGeom>
            <a:avLst/>
            <a:gdLst>
              <a:gd name="T0" fmla="*/ 1 w 11"/>
              <a:gd name="T1" fmla="*/ 7 h 13"/>
              <a:gd name="T2" fmla="*/ 1 w 11"/>
              <a:gd name="T3" fmla="*/ 7 h 13"/>
              <a:gd name="T4" fmla="*/ 3 w 11"/>
              <a:gd name="T5" fmla="*/ 8 h 13"/>
              <a:gd name="T6" fmla="*/ 3 w 11"/>
              <a:gd name="T7" fmla="*/ 11 h 13"/>
              <a:gd name="T8" fmla="*/ 7 w 11"/>
              <a:gd name="T9" fmla="*/ 11 h 13"/>
              <a:gd name="T10" fmla="*/ 7 w 11"/>
              <a:gd name="T11" fmla="*/ 11 h 13"/>
              <a:gd name="T12" fmla="*/ 9 w 11"/>
              <a:gd name="T13" fmla="*/ 11 h 13"/>
              <a:gd name="T14" fmla="*/ 9 w 11"/>
              <a:gd name="T15" fmla="*/ 12 h 13"/>
              <a:gd name="T16" fmla="*/ 9 w 11"/>
              <a:gd name="T17" fmla="*/ 12 h 13"/>
              <a:gd name="T18" fmla="*/ 5 w 11"/>
              <a:gd name="T19" fmla="*/ 13 h 13"/>
              <a:gd name="T20" fmla="*/ 5 w 11"/>
              <a:gd name="T21" fmla="*/ 13 h 13"/>
              <a:gd name="T22" fmla="*/ 3 w 11"/>
              <a:gd name="T23" fmla="*/ 12 h 13"/>
              <a:gd name="T24" fmla="*/ 1 w 11"/>
              <a:gd name="T25" fmla="*/ 11 h 13"/>
              <a:gd name="T26" fmla="*/ 0 w 11"/>
              <a:gd name="T27" fmla="*/ 9 h 13"/>
              <a:gd name="T28" fmla="*/ 0 w 11"/>
              <a:gd name="T29" fmla="*/ 7 h 13"/>
              <a:gd name="T30" fmla="*/ 0 w 11"/>
              <a:gd name="T31" fmla="*/ 7 h 13"/>
              <a:gd name="T32" fmla="*/ 0 w 11"/>
              <a:gd name="T33" fmla="*/ 4 h 13"/>
              <a:gd name="T34" fmla="*/ 1 w 11"/>
              <a:gd name="T35" fmla="*/ 1 h 13"/>
              <a:gd name="T36" fmla="*/ 3 w 11"/>
              <a:gd name="T37" fmla="*/ 0 h 13"/>
              <a:gd name="T38" fmla="*/ 5 w 11"/>
              <a:gd name="T39" fmla="*/ 0 h 13"/>
              <a:gd name="T40" fmla="*/ 5 w 11"/>
              <a:gd name="T41" fmla="*/ 0 h 13"/>
              <a:gd name="T42" fmla="*/ 8 w 11"/>
              <a:gd name="T43" fmla="*/ 0 h 13"/>
              <a:gd name="T44" fmla="*/ 9 w 11"/>
              <a:gd name="T45" fmla="*/ 1 h 13"/>
              <a:gd name="T46" fmla="*/ 11 w 11"/>
              <a:gd name="T47" fmla="*/ 5 h 13"/>
              <a:gd name="T48" fmla="*/ 11 w 11"/>
              <a:gd name="T49" fmla="*/ 7 h 13"/>
              <a:gd name="T50" fmla="*/ 1 w 11"/>
              <a:gd name="T51" fmla="*/ 7 h 13"/>
              <a:gd name="T52" fmla="*/ 8 w 11"/>
              <a:gd name="T53" fmla="*/ 5 h 13"/>
              <a:gd name="T54" fmla="*/ 8 w 11"/>
              <a:gd name="T55" fmla="*/ 5 h 13"/>
              <a:gd name="T56" fmla="*/ 8 w 11"/>
              <a:gd name="T57" fmla="*/ 3 h 13"/>
              <a:gd name="T58" fmla="*/ 7 w 11"/>
              <a:gd name="T59" fmla="*/ 1 h 13"/>
              <a:gd name="T60" fmla="*/ 5 w 11"/>
              <a:gd name="T61" fmla="*/ 1 h 13"/>
              <a:gd name="T62" fmla="*/ 5 w 11"/>
              <a:gd name="T63" fmla="*/ 1 h 13"/>
              <a:gd name="T64" fmla="*/ 3 w 11"/>
              <a:gd name="T65" fmla="*/ 3 h 13"/>
              <a:gd name="T66" fmla="*/ 1 w 11"/>
              <a:gd name="T67" fmla="*/ 5 h 13"/>
              <a:gd name="T68" fmla="*/ 8 w 11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8"/>
                </a:lnTo>
                <a:lnTo>
                  <a:pt x="3" y="11"/>
                </a:lnTo>
                <a:lnTo>
                  <a:pt x="7" y="11"/>
                </a:lnTo>
                <a:lnTo>
                  <a:pt x="7" y="11"/>
                </a:lnTo>
                <a:lnTo>
                  <a:pt x="9" y="11"/>
                </a:lnTo>
                <a:lnTo>
                  <a:pt x="9" y="12"/>
                </a:lnTo>
                <a:lnTo>
                  <a:pt x="9" y="12"/>
                </a:lnTo>
                <a:lnTo>
                  <a:pt x="5" y="13"/>
                </a:lnTo>
                <a:lnTo>
                  <a:pt x="5" y="13"/>
                </a:lnTo>
                <a:lnTo>
                  <a:pt x="3" y="12"/>
                </a:lnTo>
                <a:lnTo>
                  <a:pt x="1" y="11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9" y="1"/>
                </a:lnTo>
                <a:lnTo>
                  <a:pt x="11" y="5"/>
                </a:lnTo>
                <a:lnTo>
                  <a:pt x="11" y="7"/>
                </a:lnTo>
                <a:lnTo>
                  <a:pt x="1" y="7"/>
                </a:lnTo>
                <a:close/>
                <a:moveTo>
                  <a:pt x="8" y="5"/>
                </a:moveTo>
                <a:lnTo>
                  <a:pt x="8" y="5"/>
                </a:lnTo>
                <a:lnTo>
                  <a:pt x="8" y="3"/>
                </a:lnTo>
                <a:lnTo>
                  <a:pt x="7" y="1"/>
                </a:lnTo>
                <a:lnTo>
                  <a:pt x="5" y="1"/>
                </a:lnTo>
                <a:lnTo>
                  <a:pt x="5" y="1"/>
                </a:lnTo>
                <a:lnTo>
                  <a:pt x="3" y="3"/>
                </a:lnTo>
                <a:lnTo>
                  <a:pt x="1" y="5"/>
                </a:lnTo>
                <a:lnTo>
                  <a:pt x="8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5" name="Freeform 2013"/>
          <p:cNvSpPr/>
          <p:nvPr/>
        </p:nvSpPr>
        <p:spPr bwMode="auto">
          <a:xfrm>
            <a:off x="1655337" y="4256735"/>
            <a:ext cx="10083" cy="23948"/>
          </a:xfrm>
          <a:custGeom>
            <a:avLst/>
            <a:gdLst>
              <a:gd name="T0" fmla="*/ 3 w 8"/>
              <a:gd name="T1" fmla="*/ 19 h 19"/>
              <a:gd name="T2" fmla="*/ 3 w 8"/>
              <a:gd name="T3" fmla="*/ 8 h 19"/>
              <a:gd name="T4" fmla="*/ 0 w 8"/>
              <a:gd name="T5" fmla="*/ 8 h 19"/>
              <a:gd name="T6" fmla="*/ 0 w 8"/>
              <a:gd name="T7" fmla="*/ 7 h 19"/>
              <a:gd name="T8" fmla="*/ 3 w 8"/>
              <a:gd name="T9" fmla="*/ 7 h 19"/>
              <a:gd name="T10" fmla="*/ 3 w 8"/>
              <a:gd name="T11" fmla="*/ 6 h 19"/>
              <a:gd name="T12" fmla="*/ 3 w 8"/>
              <a:gd name="T13" fmla="*/ 6 h 19"/>
              <a:gd name="T14" fmla="*/ 3 w 8"/>
              <a:gd name="T15" fmla="*/ 4 h 19"/>
              <a:gd name="T16" fmla="*/ 4 w 8"/>
              <a:gd name="T17" fmla="*/ 1 h 19"/>
              <a:gd name="T18" fmla="*/ 4 w 8"/>
              <a:gd name="T19" fmla="*/ 1 h 19"/>
              <a:gd name="T20" fmla="*/ 7 w 8"/>
              <a:gd name="T21" fmla="*/ 0 h 19"/>
              <a:gd name="T22" fmla="*/ 7 w 8"/>
              <a:gd name="T23" fmla="*/ 0 h 19"/>
              <a:gd name="T24" fmla="*/ 8 w 8"/>
              <a:gd name="T25" fmla="*/ 0 h 19"/>
              <a:gd name="T26" fmla="*/ 8 w 8"/>
              <a:gd name="T27" fmla="*/ 3 h 19"/>
              <a:gd name="T28" fmla="*/ 8 w 8"/>
              <a:gd name="T29" fmla="*/ 3 h 19"/>
              <a:gd name="T30" fmla="*/ 7 w 8"/>
              <a:gd name="T31" fmla="*/ 3 h 19"/>
              <a:gd name="T32" fmla="*/ 7 w 8"/>
              <a:gd name="T33" fmla="*/ 3 h 19"/>
              <a:gd name="T34" fmla="*/ 6 w 8"/>
              <a:gd name="T35" fmla="*/ 3 h 19"/>
              <a:gd name="T36" fmla="*/ 4 w 8"/>
              <a:gd name="T37" fmla="*/ 6 h 19"/>
              <a:gd name="T38" fmla="*/ 4 w 8"/>
              <a:gd name="T39" fmla="*/ 7 h 19"/>
              <a:gd name="T40" fmla="*/ 8 w 8"/>
              <a:gd name="T41" fmla="*/ 7 h 19"/>
              <a:gd name="T42" fmla="*/ 8 w 8"/>
              <a:gd name="T43" fmla="*/ 8 h 19"/>
              <a:gd name="T44" fmla="*/ 4 w 8"/>
              <a:gd name="T45" fmla="*/ 8 h 19"/>
              <a:gd name="T46" fmla="*/ 4 w 8"/>
              <a:gd name="T47" fmla="*/ 19 h 19"/>
              <a:gd name="T48" fmla="*/ 3 w 8"/>
              <a:gd name="T4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" h="19">
                <a:moveTo>
                  <a:pt x="3" y="19"/>
                </a:moveTo>
                <a:lnTo>
                  <a:pt x="3" y="8"/>
                </a:lnTo>
                <a:lnTo>
                  <a:pt x="0" y="8"/>
                </a:lnTo>
                <a:lnTo>
                  <a:pt x="0" y="7"/>
                </a:lnTo>
                <a:lnTo>
                  <a:pt x="3" y="7"/>
                </a:lnTo>
                <a:lnTo>
                  <a:pt x="3" y="6"/>
                </a:lnTo>
                <a:lnTo>
                  <a:pt x="3" y="6"/>
                </a:lnTo>
                <a:lnTo>
                  <a:pt x="3" y="4"/>
                </a:lnTo>
                <a:lnTo>
                  <a:pt x="4" y="1"/>
                </a:lnTo>
                <a:lnTo>
                  <a:pt x="4" y="1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8" y="3"/>
                </a:lnTo>
                <a:lnTo>
                  <a:pt x="8" y="3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4" y="6"/>
                </a:lnTo>
                <a:lnTo>
                  <a:pt x="4" y="7"/>
                </a:lnTo>
                <a:lnTo>
                  <a:pt x="8" y="7"/>
                </a:lnTo>
                <a:lnTo>
                  <a:pt x="8" y="8"/>
                </a:lnTo>
                <a:lnTo>
                  <a:pt x="4" y="8"/>
                </a:lnTo>
                <a:lnTo>
                  <a:pt x="4" y="19"/>
                </a:lnTo>
                <a:lnTo>
                  <a:pt x="3" y="1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6" name="Freeform 2014"/>
          <p:cNvSpPr>
            <a:spLocks noEditPoints="1"/>
          </p:cNvSpPr>
          <p:nvPr/>
        </p:nvSpPr>
        <p:spPr bwMode="auto">
          <a:xfrm>
            <a:off x="1665420" y="4265558"/>
            <a:ext cx="16385" cy="16385"/>
          </a:xfrm>
          <a:custGeom>
            <a:avLst/>
            <a:gdLst>
              <a:gd name="T0" fmla="*/ 3 w 13"/>
              <a:gd name="T1" fmla="*/ 7 h 13"/>
              <a:gd name="T2" fmla="*/ 3 w 13"/>
              <a:gd name="T3" fmla="*/ 7 h 13"/>
              <a:gd name="T4" fmla="*/ 3 w 13"/>
              <a:gd name="T5" fmla="*/ 8 h 13"/>
              <a:gd name="T6" fmla="*/ 5 w 13"/>
              <a:gd name="T7" fmla="*/ 11 h 13"/>
              <a:gd name="T8" fmla="*/ 7 w 13"/>
              <a:gd name="T9" fmla="*/ 11 h 13"/>
              <a:gd name="T10" fmla="*/ 7 w 13"/>
              <a:gd name="T11" fmla="*/ 11 h 13"/>
              <a:gd name="T12" fmla="*/ 11 w 13"/>
              <a:gd name="T13" fmla="*/ 11 h 13"/>
              <a:gd name="T14" fmla="*/ 11 w 13"/>
              <a:gd name="T15" fmla="*/ 12 h 13"/>
              <a:gd name="T16" fmla="*/ 11 w 13"/>
              <a:gd name="T17" fmla="*/ 12 h 13"/>
              <a:gd name="T18" fmla="*/ 7 w 13"/>
              <a:gd name="T19" fmla="*/ 13 h 13"/>
              <a:gd name="T20" fmla="*/ 7 w 13"/>
              <a:gd name="T21" fmla="*/ 13 h 13"/>
              <a:gd name="T22" fmla="*/ 5 w 13"/>
              <a:gd name="T23" fmla="*/ 12 h 13"/>
              <a:gd name="T24" fmla="*/ 2 w 13"/>
              <a:gd name="T25" fmla="*/ 11 h 13"/>
              <a:gd name="T26" fmla="*/ 2 w 13"/>
              <a:gd name="T27" fmla="*/ 9 h 13"/>
              <a:gd name="T28" fmla="*/ 0 w 13"/>
              <a:gd name="T29" fmla="*/ 7 h 13"/>
              <a:gd name="T30" fmla="*/ 0 w 13"/>
              <a:gd name="T31" fmla="*/ 7 h 13"/>
              <a:gd name="T32" fmla="*/ 2 w 13"/>
              <a:gd name="T33" fmla="*/ 4 h 13"/>
              <a:gd name="T34" fmla="*/ 2 w 13"/>
              <a:gd name="T35" fmla="*/ 1 h 13"/>
              <a:gd name="T36" fmla="*/ 5 w 13"/>
              <a:gd name="T37" fmla="*/ 0 h 13"/>
              <a:gd name="T38" fmla="*/ 7 w 13"/>
              <a:gd name="T39" fmla="*/ 0 h 13"/>
              <a:gd name="T40" fmla="*/ 7 w 13"/>
              <a:gd name="T41" fmla="*/ 0 h 13"/>
              <a:gd name="T42" fmla="*/ 10 w 13"/>
              <a:gd name="T43" fmla="*/ 0 h 13"/>
              <a:gd name="T44" fmla="*/ 11 w 13"/>
              <a:gd name="T45" fmla="*/ 1 h 13"/>
              <a:gd name="T46" fmla="*/ 13 w 13"/>
              <a:gd name="T47" fmla="*/ 5 h 13"/>
              <a:gd name="T48" fmla="*/ 13 w 13"/>
              <a:gd name="T49" fmla="*/ 7 h 13"/>
              <a:gd name="T50" fmla="*/ 3 w 13"/>
              <a:gd name="T51" fmla="*/ 7 h 13"/>
              <a:gd name="T52" fmla="*/ 10 w 13"/>
              <a:gd name="T53" fmla="*/ 5 h 13"/>
              <a:gd name="T54" fmla="*/ 10 w 13"/>
              <a:gd name="T55" fmla="*/ 5 h 13"/>
              <a:gd name="T56" fmla="*/ 9 w 13"/>
              <a:gd name="T57" fmla="*/ 3 h 13"/>
              <a:gd name="T58" fmla="*/ 9 w 13"/>
              <a:gd name="T59" fmla="*/ 1 h 13"/>
              <a:gd name="T60" fmla="*/ 7 w 13"/>
              <a:gd name="T61" fmla="*/ 1 h 13"/>
              <a:gd name="T62" fmla="*/ 7 w 13"/>
              <a:gd name="T63" fmla="*/ 1 h 13"/>
              <a:gd name="T64" fmla="*/ 5 w 13"/>
              <a:gd name="T65" fmla="*/ 3 h 13"/>
              <a:gd name="T66" fmla="*/ 3 w 13"/>
              <a:gd name="T67" fmla="*/ 5 h 13"/>
              <a:gd name="T68" fmla="*/ 10 w 13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" h="13">
                <a:moveTo>
                  <a:pt x="3" y="7"/>
                </a:moveTo>
                <a:lnTo>
                  <a:pt x="3" y="7"/>
                </a:lnTo>
                <a:lnTo>
                  <a:pt x="3" y="8"/>
                </a:lnTo>
                <a:lnTo>
                  <a:pt x="5" y="11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2"/>
                </a:lnTo>
                <a:lnTo>
                  <a:pt x="11" y="12"/>
                </a:lnTo>
                <a:lnTo>
                  <a:pt x="7" y="13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2" y="9"/>
                </a:lnTo>
                <a:lnTo>
                  <a:pt x="0" y="7"/>
                </a:lnTo>
                <a:lnTo>
                  <a:pt x="0" y="7"/>
                </a:lnTo>
                <a:lnTo>
                  <a:pt x="2" y="4"/>
                </a:lnTo>
                <a:lnTo>
                  <a:pt x="2" y="1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1" y="1"/>
                </a:lnTo>
                <a:lnTo>
                  <a:pt x="13" y="5"/>
                </a:lnTo>
                <a:lnTo>
                  <a:pt x="13" y="7"/>
                </a:lnTo>
                <a:lnTo>
                  <a:pt x="3" y="7"/>
                </a:lnTo>
                <a:close/>
                <a:moveTo>
                  <a:pt x="10" y="5"/>
                </a:moveTo>
                <a:lnTo>
                  <a:pt x="10" y="5"/>
                </a:lnTo>
                <a:lnTo>
                  <a:pt x="9" y="3"/>
                </a:lnTo>
                <a:lnTo>
                  <a:pt x="9" y="1"/>
                </a:lnTo>
                <a:lnTo>
                  <a:pt x="7" y="1"/>
                </a:lnTo>
                <a:lnTo>
                  <a:pt x="7" y="1"/>
                </a:lnTo>
                <a:lnTo>
                  <a:pt x="5" y="3"/>
                </a:lnTo>
                <a:lnTo>
                  <a:pt x="3" y="5"/>
                </a:lnTo>
                <a:lnTo>
                  <a:pt x="10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7" name="Freeform 2015"/>
          <p:cNvSpPr/>
          <p:nvPr/>
        </p:nvSpPr>
        <p:spPr bwMode="auto">
          <a:xfrm>
            <a:off x="1684326" y="4265558"/>
            <a:ext cx="8823" cy="15125"/>
          </a:xfrm>
          <a:custGeom>
            <a:avLst/>
            <a:gdLst>
              <a:gd name="T0" fmla="*/ 0 w 7"/>
              <a:gd name="T1" fmla="*/ 4 h 12"/>
              <a:gd name="T2" fmla="*/ 0 w 7"/>
              <a:gd name="T3" fmla="*/ 4 h 12"/>
              <a:gd name="T4" fmla="*/ 0 w 7"/>
              <a:gd name="T5" fmla="*/ 0 h 12"/>
              <a:gd name="T6" fmla="*/ 2 w 7"/>
              <a:gd name="T7" fmla="*/ 0 h 12"/>
              <a:gd name="T8" fmla="*/ 2 w 7"/>
              <a:gd name="T9" fmla="*/ 3 h 12"/>
              <a:gd name="T10" fmla="*/ 2 w 7"/>
              <a:gd name="T11" fmla="*/ 3 h 12"/>
              <a:gd name="T12" fmla="*/ 2 w 7"/>
              <a:gd name="T13" fmla="*/ 3 h 12"/>
              <a:gd name="T14" fmla="*/ 3 w 7"/>
              <a:gd name="T15" fmla="*/ 0 h 12"/>
              <a:gd name="T16" fmla="*/ 6 w 7"/>
              <a:gd name="T17" fmla="*/ 0 h 12"/>
              <a:gd name="T18" fmla="*/ 7 w 7"/>
              <a:gd name="T19" fmla="*/ 0 h 12"/>
              <a:gd name="T20" fmla="*/ 7 w 7"/>
              <a:gd name="T21" fmla="*/ 1 h 12"/>
              <a:gd name="T22" fmla="*/ 6 w 7"/>
              <a:gd name="T23" fmla="*/ 1 h 12"/>
              <a:gd name="T24" fmla="*/ 6 w 7"/>
              <a:gd name="T25" fmla="*/ 1 h 12"/>
              <a:gd name="T26" fmla="*/ 3 w 7"/>
              <a:gd name="T27" fmla="*/ 3 h 12"/>
              <a:gd name="T28" fmla="*/ 3 w 7"/>
              <a:gd name="T29" fmla="*/ 5 h 12"/>
              <a:gd name="T30" fmla="*/ 3 w 7"/>
              <a:gd name="T31" fmla="*/ 5 h 12"/>
              <a:gd name="T32" fmla="*/ 3 w 7"/>
              <a:gd name="T33" fmla="*/ 12 h 12"/>
              <a:gd name="T34" fmla="*/ 0 w 7"/>
              <a:gd name="T35" fmla="*/ 12 h 12"/>
              <a:gd name="T36" fmla="*/ 0 w 7"/>
              <a:gd name="T3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1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3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8" name="Freeform 2016"/>
          <p:cNvSpPr/>
          <p:nvPr/>
        </p:nvSpPr>
        <p:spPr bwMode="auto">
          <a:xfrm>
            <a:off x="1694409" y="4265558"/>
            <a:ext cx="23948" cy="15125"/>
          </a:xfrm>
          <a:custGeom>
            <a:avLst/>
            <a:gdLst>
              <a:gd name="T0" fmla="*/ 0 w 19"/>
              <a:gd name="T1" fmla="*/ 3 h 12"/>
              <a:gd name="T2" fmla="*/ 0 w 19"/>
              <a:gd name="T3" fmla="*/ 3 h 12"/>
              <a:gd name="T4" fmla="*/ 0 w 19"/>
              <a:gd name="T5" fmla="*/ 0 h 12"/>
              <a:gd name="T6" fmla="*/ 3 w 19"/>
              <a:gd name="T7" fmla="*/ 0 h 12"/>
              <a:gd name="T8" fmla="*/ 3 w 19"/>
              <a:gd name="T9" fmla="*/ 1 h 12"/>
              <a:gd name="T10" fmla="*/ 3 w 19"/>
              <a:gd name="T11" fmla="*/ 1 h 12"/>
              <a:gd name="T12" fmla="*/ 3 w 19"/>
              <a:gd name="T13" fmla="*/ 1 h 12"/>
              <a:gd name="T14" fmla="*/ 4 w 19"/>
              <a:gd name="T15" fmla="*/ 0 h 12"/>
              <a:gd name="T16" fmla="*/ 7 w 19"/>
              <a:gd name="T17" fmla="*/ 0 h 12"/>
              <a:gd name="T18" fmla="*/ 7 w 19"/>
              <a:gd name="T19" fmla="*/ 0 h 12"/>
              <a:gd name="T20" fmla="*/ 10 w 19"/>
              <a:gd name="T21" fmla="*/ 0 h 12"/>
              <a:gd name="T22" fmla="*/ 11 w 19"/>
              <a:gd name="T23" fmla="*/ 3 h 12"/>
              <a:gd name="T24" fmla="*/ 11 w 19"/>
              <a:gd name="T25" fmla="*/ 3 h 12"/>
              <a:gd name="T26" fmla="*/ 11 w 19"/>
              <a:gd name="T27" fmla="*/ 3 h 12"/>
              <a:gd name="T28" fmla="*/ 13 w 19"/>
              <a:gd name="T29" fmla="*/ 0 h 12"/>
              <a:gd name="T30" fmla="*/ 13 w 19"/>
              <a:gd name="T31" fmla="*/ 0 h 12"/>
              <a:gd name="T32" fmla="*/ 15 w 19"/>
              <a:gd name="T33" fmla="*/ 0 h 12"/>
              <a:gd name="T34" fmla="*/ 15 w 19"/>
              <a:gd name="T35" fmla="*/ 0 h 12"/>
              <a:gd name="T36" fmla="*/ 18 w 19"/>
              <a:gd name="T37" fmla="*/ 0 h 12"/>
              <a:gd name="T38" fmla="*/ 19 w 19"/>
              <a:gd name="T39" fmla="*/ 3 h 12"/>
              <a:gd name="T40" fmla="*/ 19 w 19"/>
              <a:gd name="T41" fmla="*/ 5 h 12"/>
              <a:gd name="T42" fmla="*/ 19 w 19"/>
              <a:gd name="T43" fmla="*/ 12 h 12"/>
              <a:gd name="T44" fmla="*/ 17 w 19"/>
              <a:gd name="T45" fmla="*/ 12 h 12"/>
              <a:gd name="T46" fmla="*/ 17 w 19"/>
              <a:gd name="T47" fmla="*/ 5 h 12"/>
              <a:gd name="T48" fmla="*/ 17 w 19"/>
              <a:gd name="T49" fmla="*/ 5 h 12"/>
              <a:gd name="T50" fmla="*/ 17 w 19"/>
              <a:gd name="T51" fmla="*/ 3 h 12"/>
              <a:gd name="T52" fmla="*/ 14 w 19"/>
              <a:gd name="T53" fmla="*/ 1 h 12"/>
              <a:gd name="T54" fmla="*/ 14 w 19"/>
              <a:gd name="T55" fmla="*/ 1 h 12"/>
              <a:gd name="T56" fmla="*/ 13 w 19"/>
              <a:gd name="T57" fmla="*/ 3 h 12"/>
              <a:gd name="T58" fmla="*/ 11 w 19"/>
              <a:gd name="T59" fmla="*/ 4 h 12"/>
              <a:gd name="T60" fmla="*/ 11 w 19"/>
              <a:gd name="T61" fmla="*/ 5 h 12"/>
              <a:gd name="T62" fmla="*/ 11 w 19"/>
              <a:gd name="T63" fmla="*/ 12 h 12"/>
              <a:gd name="T64" fmla="*/ 9 w 19"/>
              <a:gd name="T65" fmla="*/ 12 h 12"/>
              <a:gd name="T66" fmla="*/ 9 w 19"/>
              <a:gd name="T67" fmla="*/ 5 h 12"/>
              <a:gd name="T68" fmla="*/ 9 w 19"/>
              <a:gd name="T69" fmla="*/ 5 h 12"/>
              <a:gd name="T70" fmla="*/ 9 w 19"/>
              <a:gd name="T71" fmla="*/ 3 h 12"/>
              <a:gd name="T72" fmla="*/ 6 w 19"/>
              <a:gd name="T73" fmla="*/ 1 h 12"/>
              <a:gd name="T74" fmla="*/ 6 w 19"/>
              <a:gd name="T75" fmla="*/ 1 h 12"/>
              <a:gd name="T76" fmla="*/ 4 w 19"/>
              <a:gd name="T77" fmla="*/ 3 h 12"/>
              <a:gd name="T78" fmla="*/ 3 w 19"/>
              <a:gd name="T79" fmla="*/ 4 h 12"/>
              <a:gd name="T80" fmla="*/ 3 w 19"/>
              <a:gd name="T81" fmla="*/ 5 h 12"/>
              <a:gd name="T82" fmla="*/ 3 w 19"/>
              <a:gd name="T83" fmla="*/ 12 h 12"/>
              <a:gd name="T84" fmla="*/ 0 w 19"/>
              <a:gd name="T85" fmla="*/ 12 h 12"/>
              <a:gd name="T86" fmla="*/ 0 w 19"/>
              <a:gd name="T87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" h="12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  <a:lnTo>
                  <a:pt x="15" y="0"/>
                </a:lnTo>
                <a:lnTo>
                  <a:pt x="18" y="0"/>
                </a:lnTo>
                <a:lnTo>
                  <a:pt x="19" y="3"/>
                </a:lnTo>
                <a:lnTo>
                  <a:pt x="19" y="5"/>
                </a:lnTo>
                <a:lnTo>
                  <a:pt x="19" y="12"/>
                </a:lnTo>
                <a:lnTo>
                  <a:pt x="17" y="12"/>
                </a:lnTo>
                <a:lnTo>
                  <a:pt x="17" y="5"/>
                </a:lnTo>
                <a:lnTo>
                  <a:pt x="17" y="5"/>
                </a:lnTo>
                <a:lnTo>
                  <a:pt x="17" y="3"/>
                </a:lnTo>
                <a:lnTo>
                  <a:pt x="14" y="1"/>
                </a:lnTo>
                <a:lnTo>
                  <a:pt x="14" y="1"/>
                </a:lnTo>
                <a:lnTo>
                  <a:pt x="13" y="3"/>
                </a:lnTo>
                <a:lnTo>
                  <a:pt x="11" y="4"/>
                </a:lnTo>
                <a:lnTo>
                  <a:pt x="11" y="5"/>
                </a:lnTo>
                <a:lnTo>
                  <a:pt x="11" y="12"/>
                </a:lnTo>
                <a:lnTo>
                  <a:pt x="9" y="12"/>
                </a:lnTo>
                <a:lnTo>
                  <a:pt x="9" y="5"/>
                </a:lnTo>
                <a:lnTo>
                  <a:pt x="9" y="5"/>
                </a:lnTo>
                <a:lnTo>
                  <a:pt x="9" y="3"/>
                </a:lnTo>
                <a:lnTo>
                  <a:pt x="6" y="1"/>
                </a:lnTo>
                <a:lnTo>
                  <a:pt x="6" y="1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12"/>
                </a:lnTo>
                <a:lnTo>
                  <a:pt x="0" y="12"/>
                </a:lnTo>
                <a:lnTo>
                  <a:pt x="0" y="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9" name="Freeform 2017"/>
          <p:cNvSpPr>
            <a:spLocks noEditPoints="1"/>
          </p:cNvSpPr>
          <p:nvPr/>
        </p:nvSpPr>
        <p:spPr bwMode="auto">
          <a:xfrm>
            <a:off x="1722138" y="4265558"/>
            <a:ext cx="15125" cy="16385"/>
          </a:xfrm>
          <a:custGeom>
            <a:avLst/>
            <a:gdLst>
              <a:gd name="T0" fmla="*/ 3 w 12"/>
              <a:gd name="T1" fmla="*/ 7 h 13"/>
              <a:gd name="T2" fmla="*/ 3 w 12"/>
              <a:gd name="T3" fmla="*/ 7 h 13"/>
              <a:gd name="T4" fmla="*/ 3 w 12"/>
              <a:gd name="T5" fmla="*/ 8 h 13"/>
              <a:gd name="T6" fmla="*/ 4 w 12"/>
              <a:gd name="T7" fmla="*/ 11 h 13"/>
              <a:gd name="T8" fmla="*/ 7 w 12"/>
              <a:gd name="T9" fmla="*/ 11 h 13"/>
              <a:gd name="T10" fmla="*/ 7 w 12"/>
              <a:gd name="T11" fmla="*/ 11 h 13"/>
              <a:gd name="T12" fmla="*/ 11 w 12"/>
              <a:gd name="T13" fmla="*/ 11 h 13"/>
              <a:gd name="T14" fmla="*/ 11 w 12"/>
              <a:gd name="T15" fmla="*/ 12 h 13"/>
              <a:gd name="T16" fmla="*/ 11 w 12"/>
              <a:gd name="T17" fmla="*/ 12 h 13"/>
              <a:gd name="T18" fmla="*/ 7 w 12"/>
              <a:gd name="T19" fmla="*/ 13 h 13"/>
              <a:gd name="T20" fmla="*/ 7 w 12"/>
              <a:gd name="T21" fmla="*/ 13 h 13"/>
              <a:gd name="T22" fmla="*/ 4 w 12"/>
              <a:gd name="T23" fmla="*/ 12 h 13"/>
              <a:gd name="T24" fmla="*/ 1 w 12"/>
              <a:gd name="T25" fmla="*/ 11 h 13"/>
              <a:gd name="T26" fmla="*/ 0 w 12"/>
              <a:gd name="T27" fmla="*/ 9 h 13"/>
              <a:gd name="T28" fmla="*/ 0 w 12"/>
              <a:gd name="T29" fmla="*/ 7 h 13"/>
              <a:gd name="T30" fmla="*/ 0 w 12"/>
              <a:gd name="T31" fmla="*/ 7 h 13"/>
              <a:gd name="T32" fmla="*/ 0 w 12"/>
              <a:gd name="T33" fmla="*/ 4 h 13"/>
              <a:gd name="T34" fmla="*/ 1 w 12"/>
              <a:gd name="T35" fmla="*/ 1 h 13"/>
              <a:gd name="T36" fmla="*/ 4 w 12"/>
              <a:gd name="T37" fmla="*/ 0 h 13"/>
              <a:gd name="T38" fmla="*/ 7 w 12"/>
              <a:gd name="T39" fmla="*/ 0 h 13"/>
              <a:gd name="T40" fmla="*/ 7 w 12"/>
              <a:gd name="T41" fmla="*/ 0 h 13"/>
              <a:gd name="T42" fmla="*/ 9 w 12"/>
              <a:gd name="T43" fmla="*/ 0 h 13"/>
              <a:gd name="T44" fmla="*/ 11 w 12"/>
              <a:gd name="T45" fmla="*/ 1 h 13"/>
              <a:gd name="T46" fmla="*/ 12 w 12"/>
              <a:gd name="T47" fmla="*/ 5 h 13"/>
              <a:gd name="T48" fmla="*/ 12 w 12"/>
              <a:gd name="T49" fmla="*/ 7 h 13"/>
              <a:gd name="T50" fmla="*/ 3 w 12"/>
              <a:gd name="T51" fmla="*/ 7 h 13"/>
              <a:gd name="T52" fmla="*/ 9 w 12"/>
              <a:gd name="T53" fmla="*/ 5 h 13"/>
              <a:gd name="T54" fmla="*/ 9 w 12"/>
              <a:gd name="T55" fmla="*/ 5 h 13"/>
              <a:gd name="T56" fmla="*/ 8 w 12"/>
              <a:gd name="T57" fmla="*/ 3 h 13"/>
              <a:gd name="T58" fmla="*/ 8 w 12"/>
              <a:gd name="T59" fmla="*/ 1 h 13"/>
              <a:gd name="T60" fmla="*/ 7 w 12"/>
              <a:gd name="T61" fmla="*/ 1 h 13"/>
              <a:gd name="T62" fmla="*/ 7 w 12"/>
              <a:gd name="T63" fmla="*/ 1 h 13"/>
              <a:gd name="T64" fmla="*/ 4 w 12"/>
              <a:gd name="T65" fmla="*/ 3 h 13"/>
              <a:gd name="T66" fmla="*/ 3 w 12"/>
              <a:gd name="T67" fmla="*/ 5 h 13"/>
              <a:gd name="T68" fmla="*/ 9 w 12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13">
                <a:moveTo>
                  <a:pt x="3" y="7"/>
                </a:moveTo>
                <a:lnTo>
                  <a:pt x="3" y="7"/>
                </a:lnTo>
                <a:lnTo>
                  <a:pt x="3" y="8"/>
                </a:lnTo>
                <a:lnTo>
                  <a:pt x="4" y="11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2"/>
                </a:lnTo>
                <a:lnTo>
                  <a:pt x="11" y="12"/>
                </a:lnTo>
                <a:lnTo>
                  <a:pt x="7" y="13"/>
                </a:lnTo>
                <a:lnTo>
                  <a:pt x="7" y="13"/>
                </a:lnTo>
                <a:lnTo>
                  <a:pt x="4" y="12"/>
                </a:lnTo>
                <a:lnTo>
                  <a:pt x="1" y="11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5"/>
                </a:lnTo>
                <a:lnTo>
                  <a:pt x="12" y="7"/>
                </a:lnTo>
                <a:lnTo>
                  <a:pt x="3" y="7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8" y="1"/>
                </a:lnTo>
                <a:lnTo>
                  <a:pt x="7" y="1"/>
                </a:lnTo>
                <a:lnTo>
                  <a:pt x="7" y="1"/>
                </a:lnTo>
                <a:lnTo>
                  <a:pt x="4" y="3"/>
                </a:lnTo>
                <a:lnTo>
                  <a:pt x="3" y="5"/>
                </a:lnTo>
                <a:lnTo>
                  <a:pt x="9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2219"/>
          <p:cNvGrpSpPr/>
          <p:nvPr/>
        </p:nvGrpSpPr>
        <p:grpSpPr bwMode="auto">
          <a:xfrm>
            <a:off x="1465016" y="3878616"/>
            <a:ext cx="1803629" cy="1332240"/>
            <a:chOff x="2934" y="1922"/>
            <a:chExt cx="1431" cy="1057"/>
          </a:xfrm>
        </p:grpSpPr>
        <p:sp>
          <p:nvSpPr>
            <p:cNvPr id="250" name="Freeform 2019"/>
            <p:cNvSpPr/>
            <p:nvPr/>
          </p:nvSpPr>
          <p:spPr bwMode="auto">
            <a:xfrm>
              <a:off x="3153" y="2229"/>
              <a:ext cx="11" cy="12"/>
            </a:xfrm>
            <a:custGeom>
              <a:avLst/>
              <a:gdLst>
                <a:gd name="T0" fmla="*/ 0 w 11"/>
                <a:gd name="T1" fmla="*/ 3 h 12"/>
                <a:gd name="T2" fmla="*/ 0 w 11"/>
                <a:gd name="T3" fmla="*/ 3 h 12"/>
                <a:gd name="T4" fmla="*/ 0 w 11"/>
                <a:gd name="T5" fmla="*/ 0 h 12"/>
                <a:gd name="T6" fmla="*/ 1 w 11"/>
                <a:gd name="T7" fmla="*/ 0 h 12"/>
                <a:gd name="T8" fmla="*/ 1 w 11"/>
                <a:gd name="T9" fmla="*/ 1 h 12"/>
                <a:gd name="T10" fmla="*/ 1 w 11"/>
                <a:gd name="T11" fmla="*/ 1 h 12"/>
                <a:gd name="T12" fmla="*/ 1 w 11"/>
                <a:gd name="T13" fmla="*/ 1 h 12"/>
                <a:gd name="T14" fmla="*/ 4 w 11"/>
                <a:gd name="T15" fmla="*/ 0 h 12"/>
                <a:gd name="T16" fmla="*/ 7 w 11"/>
                <a:gd name="T17" fmla="*/ 0 h 12"/>
                <a:gd name="T18" fmla="*/ 7 w 11"/>
                <a:gd name="T19" fmla="*/ 0 h 12"/>
                <a:gd name="T20" fmla="*/ 9 w 11"/>
                <a:gd name="T21" fmla="*/ 0 h 12"/>
                <a:gd name="T22" fmla="*/ 11 w 11"/>
                <a:gd name="T23" fmla="*/ 3 h 12"/>
                <a:gd name="T24" fmla="*/ 11 w 11"/>
                <a:gd name="T25" fmla="*/ 5 h 12"/>
                <a:gd name="T26" fmla="*/ 11 w 11"/>
                <a:gd name="T27" fmla="*/ 12 h 12"/>
                <a:gd name="T28" fmla="*/ 8 w 11"/>
                <a:gd name="T29" fmla="*/ 12 h 12"/>
                <a:gd name="T30" fmla="*/ 8 w 11"/>
                <a:gd name="T31" fmla="*/ 5 h 12"/>
                <a:gd name="T32" fmla="*/ 8 w 11"/>
                <a:gd name="T33" fmla="*/ 5 h 12"/>
                <a:gd name="T34" fmla="*/ 8 w 11"/>
                <a:gd name="T35" fmla="*/ 3 h 12"/>
                <a:gd name="T36" fmla="*/ 5 w 11"/>
                <a:gd name="T37" fmla="*/ 1 h 12"/>
                <a:gd name="T38" fmla="*/ 5 w 11"/>
                <a:gd name="T39" fmla="*/ 1 h 12"/>
                <a:gd name="T40" fmla="*/ 3 w 11"/>
                <a:gd name="T41" fmla="*/ 3 h 12"/>
                <a:gd name="T42" fmla="*/ 3 w 11"/>
                <a:gd name="T43" fmla="*/ 4 h 12"/>
                <a:gd name="T44" fmla="*/ 3 w 11"/>
                <a:gd name="T45" fmla="*/ 5 h 12"/>
                <a:gd name="T46" fmla="*/ 3 w 11"/>
                <a:gd name="T47" fmla="*/ 12 h 12"/>
                <a:gd name="T48" fmla="*/ 0 w 11"/>
                <a:gd name="T49" fmla="*/ 12 h 12"/>
                <a:gd name="T50" fmla="*/ 0 w 11"/>
                <a:gd name="T5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020"/>
            <p:cNvSpPr/>
            <p:nvPr/>
          </p:nvSpPr>
          <p:spPr bwMode="auto">
            <a:xfrm>
              <a:off x="3166" y="2225"/>
              <a:ext cx="7" cy="17"/>
            </a:xfrm>
            <a:custGeom>
              <a:avLst/>
              <a:gdLst>
                <a:gd name="T0" fmla="*/ 4 w 7"/>
                <a:gd name="T1" fmla="*/ 0 h 17"/>
                <a:gd name="T2" fmla="*/ 4 w 7"/>
                <a:gd name="T3" fmla="*/ 4 h 17"/>
                <a:gd name="T4" fmla="*/ 7 w 7"/>
                <a:gd name="T5" fmla="*/ 4 h 17"/>
                <a:gd name="T6" fmla="*/ 7 w 7"/>
                <a:gd name="T7" fmla="*/ 5 h 17"/>
                <a:gd name="T8" fmla="*/ 4 w 7"/>
                <a:gd name="T9" fmla="*/ 5 h 17"/>
                <a:gd name="T10" fmla="*/ 4 w 7"/>
                <a:gd name="T11" fmla="*/ 12 h 17"/>
                <a:gd name="T12" fmla="*/ 4 w 7"/>
                <a:gd name="T13" fmla="*/ 12 h 17"/>
                <a:gd name="T14" fmla="*/ 4 w 7"/>
                <a:gd name="T15" fmla="*/ 15 h 17"/>
                <a:gd name="T16" fmla="*/ 6 w 7"/>
                <a:gd name="T17" fmla="*/ 15 h 17"/>
                <a:gd name="T18" fmla="*/ 6 w 7"/>
                <a:gd name="T19" fmla="*/ 15 h 17"/>
                <a:gd name="T20" fmla="*/ 7 w 7"/>
                <a:gd name="T21" fmla="*/ 15 h 17"/>
                <a:gd name="T22" fmla="*/ 7 w 7"/>
                <a:gd name="T23" fmla="*/ 16 h 17"/>
                <a:gd name="T24" fmla="*/ 7 w 7"/>
                <a:gd name="T25" fmla="*/ 16 h 17"/>
                <a:gd name="T26" fmla="*/ 6 w 7"/>
                <a:gd name="T27" fmla="*/ 17 h 17"/>
                <a:gd name="T28" fmla="*/ 6 w 7"/>
                <a:gd name="T29" fmla="*/ 17 h 17"/>
                <a:gd name="T30" fmla="*/ 3 w 7"/>
                <a:gd name="T31" fmla="*/ 16 h 17"/>
                <a:gd name="T32" fmla="*/ 3 w 7"/>
                <a:gd name="T33" fmla="*/ 16 h 17"/>
                <a:gd name="T34" fmla="*/ 2 w 7"/>
                <a:gd name="T35" fmla="*/ 12 h 17"/>
                <a:gd name="T36" fmla="*/ 2 w 7"/>
                <a:gd name="T37" fmla="*/ 5 h 17"/>
                <a:gd name="T38" fmla="*/ 0 w 7"/>
                <a:gd name="T39" fmla="*/ 5 h 17"/>
                <a:gd name="T40" fmla="*/ 0 w 7"/>
                <a:gd name="T41" fmla="*/ 4 h 17"/>
                <a:gd name="T42" fmla="*/ 2 w 7"/>
                <a:gd name="T43" fmla="*/ 4 h 17"/>
                <a:gd name="T44" fmla="*/ 2 w 7"/>
                <a:gd name="T45" fmla="*/ 1 h 17"/>
                <a:gd name="T46" fmla="*/ 4 w 7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021"/>
            <p:cNvSpPr/>
            <p:nvPr/>
          </p:nvSpPr>
          <p:spPr bwMode="auto">
            <a:xfrm>
              <a:off x="3176" y="2229"/>
              <a:ext cx="11" cy="13"/>
            </a:xfrm>
            <a:custGeom>
              <a:avLst/>
              <a:gdLst>
                <a:gd name="T0" fmla="*/ 11 w 11"/>
                <a:gd name="T1" fmla="*/ 9 h 13"/>
                <a:gd name="T2" fmla="*/ 11 w 11"/>
                <a:gd name="T3" fmla="*/ 9 h 13"/>
                <a:gd name="T4" fmla="*/ 11 w 11"/>
                <a:gd name="T5" fmla="*/ 12 h 13"/>
                <a:gd name="T6" fmla="*/ 9 w 11"/>
                <a:gd name="T7" fmla="*/ 12 h 13"/>
                <a:gd name="T8" fmla="*/ 9 w 11"/>
                <a:gd name="T9" fmla="*/ 11 h 13"/>
                <a:gd name="T10" fmla="*/ 9 w 11"/>
                <a:gd name="T11" fmla="*/ 11 h 13"/>
                <a:gd name="T12" fmla="*/ 9 w 11"/>
                <a:gd name="T13" fmla="*/ 11 h 13"/>
                <a:gd name="T14" fmla="*/ 8 w 11"/>
                <a:gd name="T15" fmla="*/ 12 h 13"/>
                <a:gd name="T16" fmla="*/ 4 w 11"/>
                <a:gd name="T17" fmla="*/ 13 h 13"/>
                <a:gd name="T18" fmla="*/ 4 w 11"/>
                <a:gd name="T19" fmla="*/ 13 h 13"/>
                <a:gd name="T20" fmla="*/ 1 w 11"/>
                <a:gd name="T21" fmla="*/ 12 h 13"/>
                <a:gd name="T22" fmla="*/ 0 w 11"/>
                <a:gd name="T23" fmla="*/ 11 h 13"/>
                <a:gd name="T24" fmla="*/ 0 w 11"/>
                <a:gd name="T25" fmla="*/ 7 h 13"/>
                <a:gd name="T26" fmla="*/ 0 w 11"/>
                <a:gd name="T27" fmla="*/ 0 h 13"/>
                <a:gd name="T28" fmla="*/ 3 w 11"/>
                <a:gd name="T29" fmla="*/ 0 h 13"/>
                <a:gd name="T30" fmla="*/ 3 w 11"/>
                <a:gd name="T31" fmla="*/ 7 h 13"/>
                <a:gd name="T32" fmla="*/ 3 w 11"/>
                <a:gd name="T33" fmla="*/ 7 h 13"/>
                <a:gd name="T34" fmla="*/ 3 w 11"/>
                <a:gd name="T35" fmla="*/ 9 h 13"/>
                <a:gd name="T36" fmla="*/ 5 w 11"/>
                <a:gd name="T37" fmla="*/ 11 h 13"/>
                <a:gd name="T38" fmla="*/ 5 w 11"/>
                <a:gd name="T39" fmla="*/ 11 h 13"/>
                <a:gd name="T40" fmla="*/ 8 w 11"/>
                <a:gd name="T41" fmla="*/ 11 h 13"/>
                <a:gd name="T42" fmla="*/ 8 w 11"/>
                <a:gd name="T43" fmla="*/ 9 h 13"/>
                <a:gd name="T44" fmla="*/ 8 w 11"/>
                <a:gd name="T45" fmla="*/ 8 h 13"/>
                <a:gd name="T46" fmla="*/ 8 w 11"/>
                <a:gd name="T47" fmla="*/ 0 h 13"/>
                <a:gd name="T48" fmla="*/ 11 w 11"/>
                <a:gd name="T49" fmla="*/ 0 h 13"/>
                <a:gd name="T50" fmla="*/ 11 w 11"/>
                <a:gd name="T5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1" y="9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022"/>
            <p:cNvSpPr/>
            <p:nvPr/>
          </p:nvSpPr>
          <p:spPr bwMode="auto">
            <a:xfrm>
              <a:off x="3191" y="2229"/>
              <a:ext cx="19" cy="12"/>
            </a:xfrm>
            <a:custGeom>
              <a:avLst/>
              <a:gdLst>
                <a:gd name="T0" fmla="*/ 0 w 19"/>
                <a:gd name="T1" fmla="*/ 3 h 12"/>
                <a:gd name="T2" fmla="*/ 0 w 19"/>
                <a:gd name="T3" fmla="*/ 3 h 12"/>
                <a:gd name="T4" fmla="*/ 0 w 19"/>
                <a:gd name="T5" fmla="*/ 0 h 12"/>
                <a:gd name="T6" fmla="*/ 2 w 19"/>
                <a:gd name="T7" fmla="*/ 0 h 12"/>
                <a:gd name="T8" fmla="*/ 2 w 19"/>
                <a:gd name="T9" fmla="*/ 1 h 12"/>
                <a:gd name="T10" fmla="*/ 2 w 19"/>
                <a:gd name="T11" fmla="*/ 1 h 12"/>
                <a:gd name="T12" fmla="*/ 2 w 19"/>
                <a:gd name="T13" fmla="*/ 1 h 12"/>
                <a:gd name="T14" fmla="*/ 4 w 19"/>
                <a:gd name="T15" fmla="*/ 0 h 12"/>
                <a:gd name="T16" fmla="*/ 6 w 19"/>
                <a:gd name="T17" fmla="*/ 0 h 12"/>
                <a:gd name="T18" fmla="*/ 6 w 19"/>
                <a:gd name="T19" fmla="*/ 0 h 12"/>
                <a:gd name="T20" fmla="*/ 8 w 19"/>
                <a:gd name="T21" fmla="*/ 0 h 12"/>
                <a:gd name="T22" fmla="*/ 9 w 19"/>
                <a:gd name="T23" fmla="*/ 3 h 12"/>
                <a:gd name="T24" fmla="*/ 9 w 19"/>
                <a:gd name="T25" fmla="*/ 3 h 12"/>
                <a:gd name="T26" fmla="*/ 9 w 19"/>
                <a:gd name="T27" fmla="*/ 3 h 12"/>
                <a:gd name="T28" fmla="*/ 12 w 19"/>
                <a:gd name="T29" fmla="*/ 0 h 12"/>
                <a:gd name="T30" fmla="*/ 12 w 19"/>
                <a:gd name="T31" fmla="*/ 0 h 12"/>
                <a:gd name="T32" fmla="*/ 15 w 19"/>
                <a:gd name="T33" fmla="*/ 0 h 12"/>
                <a:gd name="T34" fmla="*/ 15 w 19"/>
                <a:gd name="T35" fmla="*/ 0 h 12"/>
                <a:gd name="T36" fmla="*/ 17 w 19"/>
                <a:gd name="T37" fmla="*/ 0 h 12"/>
                <a:gd name="T38" fmla="*/ 17 w 19"/>
                <a:gd name="T39" fmla="*/ 3 h 12"/>
                <a:gd name="T40" fmla="*/ 19 w 19"/>
                <a:gd name="T41" fmla="*/ 5 h 12"/>
                <a:gd name="T42" fmla="*/ 19 w 19"/>
                <a:gd name="T43" fmla="*/ 12 h 12"/>
                <a:gd name="T44" fmla="*/ 16 w 19"/>
                <a:gd name="T45" fmla="*/ 12 h 12"/>
                <a:gd name="T46" fmla="*/ 16 w 19"/>
                <a:gd name="T47" fmla="*/ 5 h 12"/>
                <a:gd name="T48" fmla="*/ 16 w 19"/>
                <a:gd name="T49" fmla="*/ 5 h 12"/>
                <a:gd name="T50" fmla="*/ 16 w 19"/>
                <a:gd name="T51" fmla="*/ 3 h 12"/>
                <a:gd name="T52" fmla="*/ 13 w 19"/>
                <a:gd name="T53" fmla="*/ 1 h 12"/>
                <a:gd name="T54" fmla="*/ 13 w 19"/>
                <a:gd name="T55" fmla="*/ 1 h 12"/>
                <a:gd name="T56" fmla="*/ 12 w 19"/>
                <a:gd name="T57" fmla="*/ 3 h 12"/>
                <a:gd name="T58" fmla="*/ 10 w 19"/>
                <a:gd name="T59" fmla="*/ 4 h 12"/>
                <a:gd name="T60" fmla="*/ 10 w 19"/>
                <a:gd name="T61" fmla="*/ 5 h 12"/>
                <a:gd name="T62" fmla="*/ 10 w 19"/>
                <a:gd name="T63" fmla="*/ 12 h 12"/>
                <a:gd name="T64" fmla="*/ 8 w 19"/>
                <a:gd name="T65" fmla="*/ 12 h 12"/>
                <a:gd name="T66" fmla="*/ 8 w 19"/>
                <a:gd name="T67" fmla="*/ 5 h 12"/>
                <a:gd name="T68" fmla="*/ 8 w 19"/>
                <a:gd name="T69" fmla="*/ 5 h 12"/>
                <a:gd name="T70" fmla="*/ 8 w 19"/>
                <a:gd name="T71" fmla="*/ 3 h 12"/>
                <a:gd name="T72" fmla="*/ 5 w 19"/>
                <a:gd name="T73" fmla="*/ 1 h 12"/>
                <a:gd name="T74" fmla="*/ 5 w 19"/>
                <a:gd name="T75" fmla="*/ 1 h 12"/>
                <a:gd name="T76" fmla="*/ 4 w 19"/>
                <a:gd name="T77" fmla="*/ 3 h 12"/>
                <a:gd name="T78" fmla="*/ 2 w 19"/>
                <a:gd name="T79" fmla="*/ 4 h 12"/>
                <a:gd name="T80" fmla="*/ 2 w 19"/>
                <a:gd name="T81" fmla="*/ 5 h 12"/>
                <a:gd name="T82" fmla="*/ 2 w 19"/>
                <a:gd name="T83" fmla="*/ 12 h 12"/>
                <a:gd name="T84" fmla="*/ 0 w 19"/>
                <a:gd name="T85" fmla="*/ 12 h 12"/>
                <a:gd name="T86" fmla="*/ 0 w 19"/>
                <a:gd name="T8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023"/>
            <p:cNvSpPr>
              <a:spLocks noEditPoints="1"/>
            </p:cNvSpPr>
            <p:nvPr/>
          </p:nvSpPr>
          <p:spPr bwMode="auto">
            <a:xfrm>
              <a:off x="3218" y="2222"/>
              <a:ext cx="12" cy="20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16 h 20"/>
                <a:gd name="T4" fmla="*/ 12 w 12"/>
                <a:gd name="T5" fmla="*/ 16 h 20"/>
                <a:gd name="T6" fmla="*/ 12 w 12"/>
                <a:gd name="T7" fmla="*/ 19 h 20"/>
                <a:gd name="T8" fmla="*/ 10 w 12"/>
                <a:gd name="T9" fmla="*/ 19 h 20"/>
                <a:gd name="T10" fmla="*/ 10 w 12"/>
                <a:gd name="T11" fmla="*/ 18 h 20"/>
                <a:gd name="T12" fmla="*/ 9 w 12"/>
                <a:gd name="T13" fmla="*/ 18 h 20"/>
                <a:gd name="T14" fmla="*/ 9 w 12"/>
                <a:gd name="T15" fmla="*/ 18 h 20"/>
                <a:gd name="T16" fmla="*/ 8 w 12"/>
                <a:gd name="T17" fmla="*/ 19 h 20"/>
                <a:gd name="T18" fmla="*/ 5 w 12"/>
                <a:gd name="T19" fmla="*/ 20 h 20"/>
                <a:gd name="T20" fmla="*/ 5 w 12"/>
                <a:gd name="T21" fmla="*/ 20 h 20"/>
                <a:gd name="T22" fmla="*/ 4 w 12"/>
                <a:gd name="T23" fmla="*/ 19 h 20"/>
                <a:gd name="T24" fmla="*/ 1 w 12"/>
                <a:gd name="T25" fmla="*/ 18 h 20"/>
                <a:gd name="T26" fmla="*/ 0 w 12"/>
                <a:gd name="T27" fmla="*/ 16 h 20"/>
                <a:gd name="T28" fmla="*/ 0 w 12"/>
                <a:gd name="T29" fmla="*/ 14 h 20"/>
                <a:gd name="T30" fmla="*/ 0 w 12"/>
                <a:gd name="T31" fmla="*/ 14 h 20"/>
                <a:gd name="T32" fmla="*/ 0 w 12"/>
                <a:gd name="T33" fmla="*/ 11 h 20"/>
                <a:gd name="T34" fmla="*/ 1 w 12"/>
                <a:gd name="T35" fmla="*/ 8 h 20"/>
                <a:gd name="T36" fmla="*/ 4 w 12"/>
                <a:gd name="T37" fmla="*/ 7 h 20"/>
                <a:gd name="T38" fmla="*/ 5 w 12"/>
                <a:gd name="T39" fmla="*/ 7 h 20"/>
                <a:gd name="T40" fmla="*/ 5 w 12"/>
                <a:gd name="T41" fmla="*/ 7 h 20"/>
                <a:gd name="T42" fmla="*/ 8 w 12"/>
                <a:gd name="T43" fmla="*/ 7 h 20"/>
                <a:gd name="T44" fmla="*/ 9 w 12"/>
                <a:gd name="T45" fmla="*/ 8 h 20"/>
                <a:gd name="T46" fmla="*/ 9 w 12"/>
                <a:gd name="T47" fmla="*/ 8 h 20"/>
                <a:gd name="T48" fmla="*/ 9 w 12"/>
                <a:gd name="T49" fmla="*/ 0 h 20"/>
                <a:gd name="T50" fmla="*/ 12 w 12"/>
                <a:gd name="T51" fmla="*/ 0 h 20"/>
                <a:gd name="T52" fmla="*/ 9 w 12"/>
                <a:gd name="T53" fmla="*/ 12 h 20"/>
                <a:gd name="T54" fmla="*/ 9 w 12"/>
                <a:gd name="T55" fmla="*/ 11 h 20"/>
                <a:gd name="T56" fmla="*/ 9 w 12"/>
                <a:gd name="T57" fmla="*/ 11 h 20"/>
                <a:gd name="T58" fmla="*/ 8 w 12"/>
                <a:gd name="T59" fmla="*/ 10 h 20"/>
                <a:gd name="T60" fmla="*/ 6 w 12"/>
                <a:gd name="T61" fmla="*/ 8 h 20"/>
                <a:gd name="T62" fmla="*/ 6 w 12"/>
                <a:gd name="T63" fmla="*/ 8 h 20"/>
                <a:gd name="T64" fmla="*/ 5 w 12"/>
                <a:gd name="T65" fmla="*/ 8 h 20"/>
                <a:gd name="T66" fmla="*/ 4 w 12"/>
                <a:gd name="T67" fmla="*/ 10 h 20"/>
                <a:gd name="T68" fmla="*/ 2 w 12"/>
                <a:gd name="T69" fmla="*/ 14 h 20"/>
                <a:gd name="T70" fmla="*/ 2 w 12"/>
                <a:gd name="T71" fmla="*/ 14 h 20"/>
                <a:gd name="T72" fmla="*/ 4 w 12"/>
                <a:gd name="T73" fmla="*/ 16 h 20"/>
                <a:gd name="T74" fmla="*/ 4 w 12"/>
                <a:gd name="T75" fmla="*/ 18 h 20"/>
                <a:gd name="T76" fmla="*/ 6 w 12"/>
                <a:gd name="T77" fmla="*/ 18 h 20"/>
                <a:gd name="T78" fmla="*/ 6 w 12"/>
                <a:gd name="T79" fmla="*/ 18 h 20"/>
                <a:gd name="T80" fmla="*/ 8 w 12"/>
                <a:gd name="T81" fmla="*/ 18 h 20"/>
                <a:gd name="T82" fmla="*/ 9 w 12"/>
                <a:gd name="T83" fmla="*/ 15 h 20"/>
                <a:gd name="T84" fmla="*/ 9 w 12"/>
                <a:gd name="T85" fmla="*/ 14 h 20"/>
                <a:gd name="T86" fmla="*/ 9 w 12"/>
                <a:gd name="T8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9" y="12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024"/>
            <p:cNvSpPr>
              <a:spLocks noEditPoints="1"/>
            </p:cNvSpPr>
            <p:nvPr/>
          </p:nvSpPr>
          <p:spPr bwMode="auto">
            <a:xfrm>
              <a:off x="3233" y="2229"/>
              <a:ext cx="13" cy="13"/>
            </a:xfrm>
            <a:custGeom>
              <a:avLst/>
              <a:gdLst>
                <a:gd name="T0" fmla="*/ 13 w 13"/>
                <a:gd name="T1" fmla="*/ 7 h 13"/>
                <a:gd name="T2" fmla="*/ 13 w 13"/>
                <a:gd name="T3" fmla="*/ 7 h 13"/>
                <a:gd name="T4" fmla="*/ 12 w 13"/>
                <a:gd name="T5" fmla="*/ 9 h 13"/>
                <a:gd name="T6" fmla="*/ 10 w 13"/>
                <a:gd name="T7" fmla="*/ 11 h 13"/>
                <a:gd name="T8" fmla="*/ 9 w 13"/>
                <a:gd name="T9" fmla="*/ 12 h 13"/>
                <a:gd name="T10" fmla="*/ 6 w 13"/>
                <a:gd name="T11" fmla="*/ 13 h 13"/>
                <a:gd name="T12" fmla="*/ 6 w 13"/>
                <a:gd name="T13" fmla="*/ 13 h 13"/>
                <a:gd name="T14" fmla="*/ 4 w 13"/>
                <a:gd name="T15" fmla="*/ 12 h 13"/>
                <a:gd name="T16" fmla="*/ 2 w 13"/>
                <a:gd name="T17" fmla="*/ 11 h 13"/>
                <a:gd name="T18" fmla="*/ 1 w 13"/>
                <a:gd name="T19" fmla="*/ 9 h 13"/>
                <a:gd name="T20" fmla="*/ 0 w 13"/>
                <a:gd name="T21" fmla="*/ 7 h 13"/>
                <a:gd name="T22" fmla="*/ 0 w 13"/>
                <a:gd name="T23" fmla="*/ 7 h 13"/>
                <a:gd name="T24" fmla="*/ 1 w 13"/>
                <a:gd name="T25" fmla="*/ 4 h 13"/>
                <a:gd name="T26" fmla="*/ 2 w 13"/>
                <a:gd name="T27" fmla="*/ 1 h 13"/>
                <a:gd name="T28" fmla="*/ 4 w 13"/>
                <a:gd name="T29" fmla="*/ 0 h 13"/>
                <a:gd name="T30" fmla="*/ 6 w 13"/>
                <a:gd name="T31" fmla="*/ 0 h 13"/>
                <a:gd name="T32" fmla="*/ 6 w 13"/>
                <a:gd name="T33" fmla="*/ 0 h 13"/>
                <a:gd name="T34" fmla="*/ 9 w 13"/>
                <a:gd name="T35" fmla="*/ 0 h 13"/>
                <a:gd name="T36" fmla="*/ 10 w 13"/>
                <a:gd name="T37" fmla="*/ 1 h 13"/>
                <a:gd name="T38" fmla="*/ 12 w 13"/>
                <a:gd name="T39" fmla="*/ 4 h 13"/>
                <a:gd name="T40" fmla="*/ 13 w 13"/>
                <a:gd name="T41" fmla="*/ 7 h 13"/>
                <a:gd name="T42" fmla="*/ 13 w 13"/>
                <a:gd name="T43" fmla="*/ 7 h 13"/>
                <a:gd name="T44" fmla="*/ 2 w 13"/>
                <a:gd name="T45" fmla="*/ 7 h 13"/>
                <a:gd name="T46" fmla="*/ 2 w 13"/>
                <a:gd name="T47" fmla="*/ 7 h 13"/>
                <a:gd name="T48" fmla="*/ 4 w 13"/>
                <a:gd name="T49" fmla="*/ 9 h 13"/>
                <a:gd name="T50" fmla="*/ 6 w 13"/>
                <a:gd name="T51" fmla="*/ 11 h 13"/>
                <a:gd name="T52" fmla="*/ 6 w 13"/>
                <a:gd name="T53" fmla="*/ 11 h 13"/>
                <a:gd name="T54" fmla="*/ 9 w 13"/>
                <a:gd name="T55" fmla="*/ 9 h 13"/>
                <a:gd name="T56" fmla="*/ 10 w 13"/>
                <a:gd name="T57" fmla="*/ 7 h 13"/>
                <a:gd name="T58" fmla="*/ 10 w 13"/>
                <a:gd name="T59" fmla="*/ 7 h 13"/>
                <a:gd name="T60" fmla="*/ 9 w 13"/>
                <a:gd name="T61" fmla="*/ 3 h 13"/>
                <a:gd name="T62" fmla="*/ 8 w 13"/>
                <a:gd name="T63" fmla="*/ 1 h 13"/>
                <a:gd name="T64" fmla="*/ 6 w 13"/>
                <a:gd name="T65" fmla="*/ 1 h 13"/>
                <a:gd name="T66" fmla="*/ 6 w 13"/>
                <a:gd name="T67" fmla="*/ 1 h 13"/>
                <a:gd name="T68" fmla="*/ 5 w 13"/>
                <a:gd name="T69" fmla="*/ 1 h 13"/>
                <a:gd name="T70" fmla="*/ 4 w 13"/>
                <a:gd name="T71" fmla="*/ 3 h 13"/>
                <a:gd name="T72" fmla="*/ 2 w 13"/>
                <a:gd name="T73" fmla="*/ 7 h 13"/>
                <a:gd name="T74" fmla="*/ 2 w 13"/>
                <a:gd name="T7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lnTo>
                    <a:pt x="13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2025"/>
            <p:cNvSpPr>
              <a:spLocks noChangeArrowheads="1"/>
            </p:cNvSpPr>
            <p:nvPr/>
          </p:nvSpPr>
          <p:spPr bwMode="auto">
            <a:xfrm>
              <a:off x="3249" y="2222"/>
              <a:ext cx="2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026"/>
            <p:cNvSpPr>
              <a:spLocks noEditPoints="1"/>
            </p:cNvSpPr>
            <p:nvPr/>
          </p:nvSpPr>
          <p:spPr bwMode="auto">
            <a:xfrm>
              <a:off x="3254" y="2229"/>
              <a:ext cx="12" cy="13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7 h 13"/>
                <a:gd name="T4" fmla="*/ 12 w 12"/>
                <a:gd name="T5" fmla="*/ 9 h 13"/>
                <a:gd name="T6" fmla="*/ 11 w 12"/>
                <a:gd name="T7" fmla="*/ 11 h 13"/>
                <a:gd name="T8" fmla="*/ 8 w 12"/>
                <a:gd name="T9" fmla="*/ 12 h 13"/>
                <a:gd name="T10" fmla="*/ 6 w 12"/>
                <a:gd name="T11" fmla="*/ 13 h 13"/>
                <a:gd name="T12" fmla="*/ 6 w 12"/>
                <a:gd name="T13" fmla="*/ 13 h 13"/>
                <a:gd name="T14" fmla="*/ 4 w 12"/>
                <a:gd name="T15" fmla="*/ 12 h 13"/>
                <a:gd name="T16" fmla="*/ 1 w 12"/>
                <a:gd name="T17" fmla="*/ 11 h 13"/>
                <a:gd name="T18" fmla="*/ 0 w 12"/>
                <a:gd name="T19" fmla="*/ 9 h 13"/>
                <a:gd name="T20" fmla="*/ 0 w 12"/>
                <a:gd name="T21" fmla="*/ 7 h 13"/>
                <a:gd name="T22" fmla="*/ 0 w 12"/>
                <a:gd name="T23" fmla="*/ 7 h 13"/>
                <a:gd name="T24" fmla="*/ 0 w 12"/>
                <a:gd name="T25" fmla="*/ 4 h 13"/>
                <a:gd name="T26" fmla="*/ 1 w 12"/>
                <a:gd name="T27" fmla="*/ 1 h 13"/>
                <a:gd name="T28" fmla="*/ 4 w 12"/>
                <a:gd name="T29" fmla="*/ 0 h 13"/>
                <a:gd name="T30" fmla="*/ 7 w 12"/>
                <a:gd name="T31" fmla="*/ 0 h 13"/>
                <a:gd name="T32" fmla="*/ 7 w 12"/>
                <a:gd name="T33" fmla="*/ 0 h 13"/>
                <a:gd name="T34" fmla="*/ 8 w 12"/>
                <a:gd name="T35" fmla="*/ 0 h 13"/>
                <a:gd name="T36" fmla="*/ 11 w 12"/>
                <a:gd name="T37" fmla="*/ 1 h 13"/>
                <a:gd name="T38" fmla="*/ 12 w 12"/>
                <a:gd name="T39" fmla="*/ 4 h 13"/>
                <a:gd name="T40" fmla="*/ 12 w 12"/>
                <a:gd name="T41" fmla="*/ 7 h 13"/>
                <a:gd name="T42" fmla="*/ 12 w 12"/>
                <a:gd name="T43" fmla="*/ 7 h 13"/>
                <a:gd name="T44" fmla="*/ 3 w 12"/>
                <a:gd name="T45" fmla="*/ 7 h 13"/>
                <a:gd name="T46" fmla="*/ 3 w 12"/>
                <a:gd name="T47" fmla="*/ 7 h 13"/>
                <a:gd name="T48" fmla="*/ 3 w 12"/>
                <a:gd name="T49" fmla="*/ 9 h 13"/>
                <a:gd name="T50" fmla="*/ 6 w 12"/>
                <a:gd name="T51" fmla="*/ 11 h 13"/>
                <a:gd name="T52" fmla="*/ 6 w 12"/>
                <a:gd name="T53" fmla="*/ 11 h 13"/>
                <a:gd name="T54" fmla="*/ 10 w 12"/>
                <a:gd name="T55" fmla="*/ 9 h 13"/>
                <a:gd name="T56" fmla="*/ 10 w 12"/>
                <a:gd name="T57" fmla="*/ 7 h 13"/>
                <a:gd name="T58" fmla="*/ 10 w 12"/>
                <a:gd name="T59" fmla="*/ 7 h 13"/>
                <a:gd name="T60" fmla="*/ 10 w 12"/>
                <a:gd name="T61" fmla="*/ 3 h 13"/>
                <a:gd name="T62" fmla="*/ 8 w 12"/>
                <a:gd name="T63" fmla="*/ 1 h 13"/>
                <a:gd name="T64" fmla="*/ 7 w 12"/>
                <a:gd name="T65" fmla="*/ 1 h 13"/>
                <a:gd name="T66" fmla="*/ 7 w 12"/>
                <a:gd name="T67" fmla="*/ 1 h 13"/>
                <a:gd name="T68" fmla="*/ 4 w 12"/>
                <a:gd name="T69" fmla="*/ 1 h 13"/>
                <a:gd name="T70" fmla="*/ 3 w 12"/>
                <a:gd name="T71" fmla="*/ 3 h 13"/>
                <a:gd name="T72" fmla="*/ 3 w 12"/>
                <a:gd name="T73" fmla="*/ 7 h 13"/>
                <a:gd name="T74" fmla="*/ 3 w 12"/>
                <a:gd name="T7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2" y="7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3" y="7"/>
                  </a:moveTo>
                  <a:lnTo>
                    <a:pt x="3" y="7"/>
                  </a:lnTo>
                  <a:lnTo>
                    <a:pt x="3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027"/>
            <p:cNvSpPr/>
            <p:nvPr/>
          </p:nvSpPr>
          <p:spPr bwMode="auto">
            <a:xfrm>
              <a:off x="3269" y="2229"/>
              <a:ext cx="7" cy="12"/>
            </a:xfrm>
            <a:custGeom>
              <a:avLst/>
              <a:gdLst>
                <a:gd name="T0" fmla="*/ 0 w 7"/>
                <a:gd name="T1" fmla="*/ 4 h 12"/>
                <a:gd name="T2" fmla="*/ 0 w 7"/>
                <a:gd name="T3" fmla="*/ 4 h 12"/>
                <a:gd name="T4" fmla="*/ 0 w 7"/>
                <a:gd name="T5" fmla="*/ 0 h 12"/>
                <a:gd name="T6" fmla="*/ 3 w 7"/>
                <a:gd name="T7" fmla="*/ 0 h 12"/>
                <a:gd name="T8" fmla="*/ 3 w 7"/>
                <a:gd name="T9" fmla="*/ 3 h 12"/>
                <a:gd name="T10" fmla="*/ 3 w 7"/>
                <a:gd name="T11" fmla="*/ 3 h 12"/>
                <a:gd name="T12" fmla="*/ 3 w 7"/>
                <a:gd name="T13" fmla="*/ 3 h 12"/>
                <a:gd name="T14" fmla="*/ 4 w 7"/>
                <a:gd name="T15" fmla="*/ 0 h 12"/>
                <a:gd name="T16" fmla="*/ 7 w 7"/>
                <a:gd name="T17" fmla="*/ 0 h 12"/>
                <a:gd name="T18" fmla="*/ 7 w 7"/>
                <a:gd name="T19" fmla="*/ 0 h 12"/>
                <a:gd name="T20" fmla="*/ 7 w 7"/>
                <a:gd name="T21" fmla="*/ 1 h 12"/>
                <a:gd name="T22" fmla="*/ 7 w 7"/>
                <a:gd name="T23" fmla="*/ 1 h 12"/>
                <a:gd name="T24" fmla="*/ 7 w 7"/>
                <a:gd name="T25" fmla="*/ 1 h 12"/>
                <a:gd name="T26" fmla="*/ 4 w 7"/>
                <a:gd name="T27" fmla="*/ 3 h 12"/>
                <a:gd name="T28" fmla="*/ 3 w 7"/>
                <a:gd name="T29" fmla="*/ 5 h 12"/>
                <a:gd name="T30" fmla="*/ 3 w 7"/>
                <a:gd name="T31" fmla="*/ 5 h 12"/>
                <a:gd name="T32" fmla="*/ 3 w 7"/>
                <a:gd name="T33" fmla="*/ 12 h 12"/>
                <a:gd name="T34" fmla="*/ 0 w 7"/>
                <a:gd name="T35" fmla="*/ 12 h 12"/>
                <a:gd name="T36" fmla="*/ 0 w 7"/>
                <a:gd name="T3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2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028"/>
            <p:cNvSpPr/>
            <p:nvPr/>
          </p:nvSpPr>
          <p:spPr bwMode="auto">
            <a:xfrm>
              <a:off x="3276" y="2238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1 w 4"/>
                <a:gd name="T5" fmla="*/ 2 h 4"/>
                <a:gd name="T6" fmla="*/ 2 w 4"/>
                <a:gd name="T7" fmla="*/ 0 h 4"/>
                <a:gd name="T8" fmla="*/ 2 w 4"/>
                <a:gd name="T9" fmla="*/ 0 h 4"/>
                <a:gd name="T10" fmla="*/ 2 w 4"/>
                <a:gd name="T11" fmla="*/ 2 h 4"/>
                <a:gd name="T12" fmla="*/ 4 w 4"/>
                <a:gd name="T13" fmla="*/ 2 h 4"/>
                <a:gd name="T14" fmla="*/ 4 w 4"/>
                <a:gd name="T15" fmla="*/ 2 h 4"/>
                <a:gd name="T16" fmla="*/ 2 w 4"/>
                <a:gd name="T17" fmla="*/ 3 h 4"/>
                <a:gd name="T18" fmla="*/ 2 w 4"/>
                <a:gd name="T19" fmla="*/ 4 h 4"/>
                <a:gd name="T20" fmla="*/ 2 w 4"/>
                <a:gd name="T21" fmla="*/ 4 h 4"/>
                <a:gd name="T22" fmla="*/ 1 w 4"/>
                <a:gd name="T23" fmla="*/ 3 h 4"/>
                <a:gd name="T24" fmla="*/ 0 w 4"/>
                <a:gd name="T25" fmla="*/ 2 h 4"/>
                <a:gd name="T26" fmla="*/ 0 w 4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029"/>
            <p:cNvSpPr>
              <a:spLocks noEditPoints="1"/>
            </p:cNvSpPr>
            <p:nvPr/>
          </p:nvSpPr>
          <p:spPr bwMode="auto">
            <a:xfrm>
              <a:off x="3287" y="2223"/>
              <a:ext cx="14" cy="18"/>
            </a:xfrm>
            <a:custGeom>
              <a:avLst/>
              <a:gdLst>
                <a:gd name="T0" fmla="*/ 4 w 14"/>
                <a:gd name="T1" fmla="*/ 13 h 18"/>
                <a:gd name="T2" fmla="*/ 2 w 14"/>
                <a:gd name="T3" fmla="*/ 18 h 18"/>
                <a:gd name="T4" fmla="*/ 0 w 14"/>
                <a:gd name="T5" fmla="*/ 18 h 18"/>
                <a:gd name="T6" fmla="*/ 6 w 14"/>
                <a:gd name="T7" fmla="*/ 0 h 18"/>
                <a:gd name="T8" fmla="*/ 9 w 14"/>
                <a:gd name="T9" fmla="*/ 0 h 18"/>
                <a:gd name="T10" fmla="*/ 14 w 14"/>
                <a:gd name="T11" fmla="*/ 18 h 18"/>
                <a:gd name="T12" fmla="*/ 12 w 14"/>
                <a:gd name="T13" fmla="*/ 18 h 18"/>
                <a:gd name="T14" fmla="*/ 10 w 14"/>
                <a:gd name="T15" fmla="*/ 13 h 18"/>
                <a:gd name="T16" fmla="*/ 4 w 14"/>
                <a:gd name="T17" fmla="*/ 13 h 18"/>
                <a:gd name="T18" fmla="*/ 10 w 14"/>
                <a:gd name="T19" fmla="*/ 11 h 18"/>
                <a:gd name="T20" fmla="*/ 8 w 14"/>
                <a:gd name="T21" fmla="*/ 6 h 18"/>
                <a:gd name="T22" fmla="*/ 8 w 14"/>
                <a:gd name="T23" fmla="*/ 6 h 18"/>
                <a:gd name="T24" fmla="*/ 8 w 14"/>
                <a:gd name="T25" fmla="*/ 3 h 18"/>
                <a:gd name="T26" fmla="*/ 8 w 14"/>
                <a:gd name="T27" fmla="*/ 3 h 18"/>
                <a:gd name="T28" fmla="*/ 8 w 14"/>
                <a:gd name="T29" fmla="*/ 3 h 18"/>
                <a:gd name="T30" fmla="*/ 6 w 14"/>
                <a:gd name="T31" fmla="*/ 6 h 18"/>
                <a:gd name="T32" fmla="*/ 5 w 14"/>
                <a:gd name="T33" fmla="*/ 11 h 18"/>
                <a:gd name="T34" fmla="*/ 10 w 14"/>
                <a:gd name="T3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8">
                  <a:moveTo>
                    <a:pt x="4" y="13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3"/>
                  </a:lnTo>
                  <a:lnTo>
                    <a:pt x="4" y="13"/>
                  </a:lnTo>
                  <a:close/>
                  <a:moveTo>
                    <a:pt x="10" y="11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2030"/>
            <p:cNvSpPr>
              <a:spLocks noChangeArrowheads="1"/>
            </p:cNvSpPr>
            <p:nvPr/>
          </p:nvSpPr>
          <p:spPr bwMode="auto">
            <a:xfrm>
              <a:off x="3304" y="2222"/>
              <a:ext cx="3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031"/>
            <p:cNvSpPr>
              <a:spLocks noEditPoints="1"/>
            </p:cNvSpPr>
            <p:nvPr/>
          </p:nvSpPr>
          <p:spPr bwMode="auto">
            <a:xfrm>
              <a:off x="3311" y="2223"/>
              <a:ext cx="3" cy="18"/>
            </a:xfrm>
            <a:custGeom>
              <a:avLst/>
              <a:gdLst>
                <a:gd name="T0" fmla="*/ 3 w 3"/>
                <a:gd name="T1" fmla="*/ 2 h 18"/>
                <a:gd name="T2" fmla="*/ 3 w 3"/>
                <a:gd name="T3" fmla="*/ 2 h 18"/>
                <a:gd name="T4" fmla="*/ 1 w 3"/>
                <a:gd name="T5" fmla="*/ 3 h 18"/>
                <a:gd name="T6" fmla="*/ 1 w 3"/>
                <a:gd name="T7" fmla="*/ 3 h 18"/>
                <a:gd name="T8" fmla="*/ 1 w 3"/>
                <a:gd name="T9" fmla="*/ 3 h 18"/>
                <a:gd name="T10" fmla="*/ 0 w 3"/>
                <a:gd name="T11" fmla="*/ 3 h 18"/>
                <a:gd name="T12" fmla="*/ 0 w 3"/>
                <a:gd name="T13" fmla="*/ 2 h 18"/>
                <a:gd name="T14" fmla="*/ 0 w 3"/>
                <a:gd name="T15" fmla="*/ 2 h 18"/>
                <a:gd name="T16" fmla="*/ 0 w 3"/>
                <a:gd name="T17" fmla="*/ 0 h 18"/>
                <a:gd name="T18" fmla="*/ 1 w 3"/>
                <a:gd name="T19" fmla="*/ 0 h 18"/>
                <a:gd name="T20" fmla="*/ 1 w 3"/>
                <a:gd name="T21" fmla="*/ 0 h 18"/>
                <a:gd name="T22" fmla="*/ 1 w 3"/>
                <a:gd name="T23" fmla="*/ 0 h 18"/>
                <a:gd name="T24" fmla="*/ 3 w 3"/>
                <a:gd name="T25" fmla="*/ 2 h 18"/>
                <a:gd name="T26" fmla="*/ 3 w 3"/>
                <a:gd name="T27" fmla="*/ 2 h 18"/>
                <a:gd name="T28" fmla="*/ 0 w 3"/>
                <a:gd name="T29" fmla="*/ 18 h 18"/>
                <a:gd name="T30" fmla="*/ 0 w 3"/>
                <a:gd name="T31" fmla="*/ 6 h 18"/>
                <a:gd name="T32" fmla="*/ 3 w 3"/>
                <a:gd name="T33" fmla="*/ 6 h 18"/>
                <a:gd name="T34" fmla="*/ 3 w 3"/>
                <a:gd name="T35" fmla="*/ 18 h 18"/>
                <a:gd name="T36" fmla="*/ 0 w 3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8">
                  <a:moveTo>
                    <a:pt x="3" y="2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2"/>
                  </a:lnTo>
                  <a:close/>
                  <a:moveTo>
                    <a:pt x="0" y="18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032"/>
            <p:cNvSpPr>
              <a:spLocks noEditPoints="1"/>
            </p:cNvSpPr>
            <p:nvPr/>
          </p:nvSpPr>
          <p:spPr bwMode="auto">
            <a:xfrm>
              <a:off x="3316" y="2229"/>
              <a:ext cx="12" cy="17"/>
            </a:xfrm>
            <a:custGeom>
              <a:avLst/>
              <a:gdLst>
                <a:gd name="T0" fmla="*/ 10 w 12"/>
                <a:gd name="T1" fmla="*/ 11 h 17"/>
                <a:gd name="T2" fmla="*/ 10 w 12"/>
                <a:gd name="T3" fmla="*/ 11 h 17"/>
                <a:gd name="T4" fmla="*/ 10 w 12"/>
                <a:gd name="T5" fmla="*/ 11 h 17"/>
                <a:gd name="T6" fmla="*/ 8 w 12"/>
                <a:gd name="T7" fmla="*/ 12 h 17"/>
                <a:gd name="T8" fmla="*/ 6 w 12"/>
                <a:gd name="T9" fmla="*/ 13 h 17"/>
                <a:gd name="T10" fmla="*/ 6 w 12"/>
                <a:gd name="T11" fmla="*/ 13 h 17"/>
                <a:gd name="T12" fmla="*/ 3 w 12"/>
                <a:gd name="T13" fmla="*/ 12 h 17"/>
                <a:gd name="T14" fmla="*/ 2 w 12"/>
                <a:gd name="T15" fmla="*/ 11 h 17"/>
                <a:gd name="T16" fmla="*/ 0 w 12"/>
                <a:gd name="T17" fmla="*/ 9 h 17"/>
                <a:gd name="T18" fmla="*/ 0 w 12"/>
                <a:gd name="T19" fmla="*/ 7 h 17"/>
                <a:gd name="T20" fmla="*/ 0 w 12"/>
                <a:gd name="T21" fmla="*/ 7 h 17"/>
                <a:gd name="T22" fmla="*/ 0 w 12"/>
                <a:gd name="T23" fmla="*/ 3 h 17"/>
                <a:gd name="T24" fmla="*/ 2 w 12"/>
                <a:gd name="T25" fmla="*/ 1 h 17"/>
                <a:gd name="T26" fmla="*/ 4 w 12"/>
                <a:gd name="T27" fmla="*/ 0 h 17"/>
                <a:gd name="T28" fmla="*/ 6 w 12"/>
                <a:gd name="T29" fmla="*/ 0 h 17"/>
                <a:gd name="T30" fmla="*/ 6 w 12"/>
                <a:gd name="T31" fmla="*/ 0 h 17"/>
                <a:gd name="T32" fmla="*/ 8 w 12"/>
                <a:gd name="T33" fmla="*/ 0 h 17"/>
                <a:gd name="T34" fmla="*/ 10 w 12"/>
                <a:gd name="T35" fmla="*/ 1 h 17"/>
                <a:gd name="T36" fmla="*/ 10 w 12"/>
                <a:gd name="T37" fmla="*/ 1 h 17"/>
                <a:gd name="T38" fmla="*/ 10 w 12"/>
                <a:gd name="T39" fmla="*/ 0 h 17"/>
                <a:gd name="T40" fmla="*/ 12 w 12"/>
                <a:gd name="T41" fmla="*/ 0 h 17"/>
                <a:gd name="T42" fmla="*/ 12 w 12"/>
                <a:gd name="T43" fmla="*/ 0 h 17"/>
                <a:gd name="T44" fmla="*/ 12 w 12"/>
                <a:gd name="T45" fmla="*/ 4 h 17"/>
                <a:gd name="T46" fmla="*/ 12 w 12"/>
                <a:gd name="T47" fmla="*/ 17 h 17"/>
                <a:gd name="T48" fmla="*/ 10 w 12"/>
                <a:gd name="T49" fmla="*/ 17 h 17"/>
                <a:gd name="T50" fmla="*/ 10 w 12"/>
                <a:gd name="T51" fmla="*/ 11 h 17"/>
                <a:gd name="T52" fmla="*/ 10 w 12"/>
                <a:gd name="T53" fmla="*/ 5 h 17"/>
                <a:gd name="T54" fmla="*/ 10 w 12"/>
                <a:gd name="T55" fmla="*/ 4 h 17"/>
                <a:gd name="T56" fmla="*/ 10 w 12"/>
                <a:gd name="T57" fmla="*/ 4 h 17"/>
                <a:gd name="T58" fmla="*/ 8 w 12"/>
                <a:gd name="T59" fmla="*/ 3 h 17"/>
                <a:gd name="T60" fmla="*/ 6 w 12"/>
                <a:gd name="T61" fmla="*/ 1 h 17"/>
                <a:gd name="T62" fmla="*/ 6 w 12"/>
                <a:gd name="T63" fmla="*/ 1 h 17"/>
                <a:gd name="T64" fmla="*/ 3 w 12"/>
                <a:gd name="T65" fmla="*/ 3 h 17"/>
                <a:gd name="T66" fmla="*/ 3 w 12"/>
                <a:gd name="T67" fmla="*/ 7 h 17"/>
                <a:gd name="T68" fmla="*/ 3 w 12"/>
                <a:gd name="T69" fmla="*/ 7 h 17"/>
                <a:gd name="T70" fmla="*/ 3 w 12"/>
                <a:gd name="T71" fmla="*/ 9 h 17"/>
                <a:gd name="T72" fmla="*/ 4 w 12"/>
                <a:gd name="T73" fmla="*/ 11 h 17"/>
                <a:gd name="T74" fmla="*/ 6 w 12"/>
                <a:gd name="T75" fmla="*/ 11 h 17"/>
                <a:gd name="T76" fmla="*/ 6 w 12"/>
                <a:gd name="T77" fmla="*/ 11 h 17"/>
                <a:gd name="T78" fmla="*/ 8 w 12"/>
                <a:gd name="T79" fmla="*/ 11 h 17"/>
                <a:gd name="T80" fmla="*/ 10 w 12"/>
                <a:gd name="T81" fmla="*/ 8 h 17"/>
                <a:gd name="T82" fmla="*/ 10 w 12"/>
                <a:gd name="T83" fmla="*/ 8 h 17"/>
                <a:gd name="T84" fmla="*/ 10 w 12"/>
                <a:gd name="T8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7"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1"/>
                  </a:lnTo>
                  <a:close/>
                  <a:moveTo>
                    <a:pt x="10" y="5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033"/>
            <p:cNvSpPr/>
            <p:nvPr/>
          </p:nvSpPr>
          <p:spPr bwMode="auto">
            <a:xfrm>
              <a:off x="3332" y="2229"/>
              <a:ext cx="11" cy="13"/>
            </a:xfrm>
            <a:custGeom>
              <a:avLst/>
              <a:gdLst>
                <a:gd name="T0" fmla="*/ 11 w 11"/>
                <a:gd name="T1" fmla="*/ 9 h 13"/>
                <a:gd name="T2" fmla="*/ 11 w 11"/>
                <a:gd name="T3" fmla="*/ 9 h 13"/>
                <a:gd name="T4" fmla="*/ 11 w 11"/>
                <a:gd name="T5" fmla="*/ 12 h 13"/>
                <a:gd name="T6" fmla="*/ 9 w 11"/>
                <a:gd name="T7" fmla="*/ 12 h 13"/>
                <a:gd name="T8" fmla="*/ 9 w 11"/>
                <a:gd name="T9" fmla="*/ 11 h 13"/>
                <a:gd name="T10" fmla="*/ 9 w 11"/>
                <a:gd name="T11" fmla="*/ 11 h 13"/>
                <a:gd name="T12" fmla="*/ 9 w 11"/>
                <a:gd name="T13" fmla="*/ 11 h 13"/>
                <a:gd name="T14" fmla="*/ 7 w 11"/>
                <a:gd name="T15" fmla="*/ 12 h 13"/>
                <a:gd name="T16" fmla="*/ 4 w 11"/>
                <a:gd name="T17" fmla="*/ 13 h 13"/>
                <a:gd name="T18" fmla="*/ 4 w 11"/>
                <a:gd name="T19" fmla="*/ 13 h 13"/>
                <a:gd name="T20" fmla="*/ 2 w 11"/>
                <a:gd name="T21" fmla="*/ 12 h 13"/>
                <a:gd name="T22" fmla="*/ 0 w 11"/>
                <a:gd name="T23" fmla="*/ 11 h 13"/>
                <a:gd name="T24" fmla="*/ 0 w 11"/>
                <a:gd name="T25" fmla="*/ 7 h 13"/>
                <a:gd name="T26" fmla="*/ 0 w 11"/>
                <a:gd name="T27" fmla="*/ 0 h 13"/>
                <a:gd name="T28" fmla="*/ 2 w 11"/>
                <a:gd name="T29" fmla="*/ 0 h 13"/>
                <a:gd name="T30" fmla="*/ 2 w 11"/>
                <a:gd name="T31" fmla="*/ 7 h 13"/>
                <a:gd name="T32" fmla="*/ 2 w 11"/>
                <a:gd name="T33" fmla="*/ 7 h 13"/>
                <a:gd name="T34" fmla="*/ 3 w 11"/>
                <a:gd name="T35" fmla="*/ 9 h 13"/>
                <a:gd name="T36" fmla="*/ 4 w 11"/>
                <a:gd name="T37" fmla="*/ 11 h 13"/>
                <a:gd name="T38" fmla="*/ 4 w 11"/>
                <a:gd name="T39" fmla="*/ 11 h 13"/>
                <a:gd name="T40" fmla="*/ 7 w 11"/>
                <a:gd name="T41" fmla="*/ 11 h 13"/>
                <a:gd name="T42" fmla="*/ 9 w 11"/>
                <a:gd name="T43" fmla="*/ 9 h 13"/>
                <a:gd name="T44" fmla="*/ 9 w 11"/>
                <a:gd name="T45" fmla="*/ 8 h 13"/>
                <a:gd name="T46" fmla="*/ 9 w 11"/>
                <a:gd name="T47" fmla="*/ 0 h 13"/>
                <a:gd name="T48" fmla="*/ 11 w 11"/>
                <a:gd name="T49" fmla="*/ 0 h 13"/>
                <a:gd name="T50" fmla="*/ 11 w 11"/>
                <a:gd name="T5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1" y="9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034"/>
            <p:cNvSpPr>
              <a:spLocks noEditPoints="1"/>
            </p:cNvSpPr>
            <p:nvPr/>
          </p:nvSpPr>
          <p:spPr bwMode="auto">
            <a:xfrm>
              <a:off x="3346" y="2229"/>
              <a:ext cx="9" cy="13"/>
            </a:xfrm>
            <a:custGeom>
              <a:avLst/>
              <a:gdLst>
                <a:gd name="T0" fmla="*/ 8 w 9"/>
                <a:gd name="T1" fmla="*/ 12 h 13"/>
                <a:gd name="T2" fmla="*/ 8 w 9"/>
                <a:gd name="T3" fmla="*/ 11 h 13"/>
                <a:gd name="T4" fmla="*/ 8 w 9"/>
                <a:gd name="T5" fmla="*/ 11 h 13"/>
                <a:gd name="T6" fmla="*/ 8 w 9"/>
                <a:gd name="T7" fmla="*/ 11 h 13"/>
                <a:gd name="T8" fmla="*/ 5 w 9"/>
                <a:gd name="T9" fmla="*/ 12 h 13"/>
                <a:gd name="T10" fmla="*/ 4 w 9"/>
                <a:gd name="T11" fmla="*/ 13 h 13"/>
                <a:gd name="T12" fmla="*/ 4 w 9"/>
                <a:gd name="T13" fmla="*/ 13 h 13"/>
                <a:gd name="T14" fmla="*/ 0 w 9"/>
                <a:gd name="T15" fmla="*/ 12 h 13"/>
                <a:gd name="T16" fmla="*/ 0 w 9"/>
                <a:gd name="T17" fmla="*/ 9 h 13"/>
                <a:gd name="T18" fmla="*/ 0 w 9"/>
                <a:gd name="T19" fmla="*/ 9 h 13"/>
                <a:gd name="T20" fmla="*/ 0 w 9"/>
                <a:gd name="T21" fmla="*/ 7 h 13"/>
                <a:gd name="T22" fmla="*/ 1 w 9"/>
                <a:gd name="T23" fmla="*/ 5 h 13"/>
                <a:gd name="T24" fmla="*/ 7 w 9"/>
                <a:gd name="T25" fmla="*/ 4 h 13"/>
                <a:gd name="T26" fmla="*/ 7 w 9"/>
                <a:gd name="T27" fmla="*/ 4 h 13"/>
                <a:gd name="T28" fmla="*/ 7 w 9"/>
                <a:gd name="T29" fmla="*/ 4 h 13"/>
                <a:gd name="T30" fmla="*/ 7 w 9"/>
                <a:gd name="T31" fmla="*/ 3 h 13"/>
                <a:gd name="T32" fmla="*/ 4 w 9"/>
                <a:gd name="T33" fmla="*/ 1 h 13"/>
                <a:gd name="T34" fmla="*/ 4 w 9"/>
                <a:gd name="T35" fmla="*/ 1 h 13"/>
                <a:gd name="T36" fmla="*/ 1 w 9"/>
                <a:gd name="T37" fmla="*/ 3 h 13"/>
                <a:gd name="T38" fmla="*/ 0 w 9"/>
                <a:gd name="T39" fmla="*/ 1 h 13"/>
                <a:gd name="T40" fmla="*/ 0 w 9"/>
                <a:gd name="T41" fmla="*/ 1 h 13"/>
                <a:gd name="T42" fmla="*/ 5 w 9"/>
                <a:gd name="T43" fmla="*/ 0 h 13"/>
                <a:gd name="T44" fmla="*/ 5 w 9"/>
                <a:gd name="T45" fmla="*/ 0 h 13"/>
                <a:gd name="T46" fmla="*/ 7 w 9"/>
                <a:gd name="T47" fmla="*/ 0 h 13"/>
                <a:gd name="T48" fmla="*/ 8 w 9"/>
                <a:gd name="T49" fmla="*/ 1 h 13"/>
                <a:gd name="T50" fmla="*/ 9 w 9"/>
                <a:gd name="T51" fmla="*/ 5 h 13"/>
                <a:gd name="T52" fmla="*/ 9 w 9"/>
                <a:gd name="T53" fmla="*/ 9 h 13"/>
                <a:gd name="T54" fmla="*/ 9 w 9"/>
                <a:gd name="T55" fmla="*/ 9 h 13"/>
                <a:gd name="T56" fmla="*/ 9 w 9"/>
                <a:gd name="T57" fmla="*/ 12 h 13"/>
                <a:gd name="T58" fmla="*/ 8 w 9"/>
                <a:gd name="T59" fmla="*/ 12 h 13"/>
                <a:gd name="T60" fmla="*/ 8 w 9"/>
                <a:gd name="T61" fmla="*/ 7 h 13"/>
                <a:gd name="T62" fmla="*/ 8 w 9"/>
                <a:gd name="T63" fmla="*/ 7 h 13"/>
                <a:gd name="T64" fmla="*/ 4 w 9"/>
                <a:gd name="T65" fmla="*/ 7 h 13"/>
                <a:gd name="T66" fmla="*/ 3 w 9"/>
                <a:gd name="T67" fmla="*/ 8 h 13"/>
                <a:gd name="T68" fmla="*/ 1 w 9"/>
                <a:gd name="T69" fmla="*/ 9 h 13"/>
                <a:gd name="T70" fmla="*/ 1 w 9"/>
                <a:gd name="T71" fmla="*/ 9 h 13"/>
                <a:gd name="T72" fmla="*/ 3 w 9"/>
                <a:gd name="T73" fmla="*/ 11 h 13"/>
                <a:gd name="T74" fmla="*/ 4 w 9"/>
                <a:gd name="T75" fmla="*/ 11 h 13"/>
                <a:gd name="T76" fmla="*/ 4 w 9"/>
                <a:gd name="T77" fmla="*/ 11 h 13"/>
                <a:gd name="T78" fmla="*/ 7 w 9"/>
                <a:gd name="T79" fmla="*/ 11 h 13"/>
                <a:gd name="T80" fmla="*/ 7 w 9"/>
                <a:gd name="T81" fmla="*/ 9 h 13"/>
                <a:gd name="T82" fmla="*/ 8 w 9"/>
                <a:gd name="T83" fmla="*/ 8 h 13"/>
                <a:gd name="T84" fmla="*/ 8 w 9"/>
                <a:gd name="T8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" h="13">
                  <a:moveTo>
                    <a:pt x="8" y="12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8" y="12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035"/>
            <p:cNvSpPr/>
            <p:nvPr/>
          </p:nvSpPr>
          <p:spPr bwMode="auto">
            <a:xfrm>
              <a:off x="3359" y="2229"/>
              <a:ext cx="19" cy="12"/>
            </a:xfrm>
            <a:custGeom>
              <a:avLst/>
              <a:gdLst>
                <a:gd name="T0" fmla="*/ 0 w 19"/>
                <a:gd name="T1" fmla="*/ 3 h 12"/>
                <a:gd name="T2" fmla="*/ 0 w 19"/>
                <a:gd name="T3" fmla="*/ 3 h 12"/>
                <a:gd name="T4" fmla="*/ 0 w 19"/>
                <a:gd name="T5" fmla="*/ 0 h 12"/>
                <a:gd name="T6" fmla="*/ 2 w 19"/>
                <a:gd name="T7" fmla="*/ 0 h 12"/>
                <a:gd name="T8" fmla="*/ 3 w 19"/>
                <a:gd name="T9" fmla="*/ 1 h 12"/>
                <a:gd name="T10" fmla="*/ 3 w 19"/>
                <a:gd name="T11" fmla="*/ 1 h 12"/>
                <a:gd name="T12" fmla="*/ 3 w 19"/>
                <a:gd name="T13" fmla="*/ 1 h 12"/>
                <a:gd name="T14" fmla="*/ 4 w 19"/>
                <a:gd name="T15" fmla="*/ 0 h 12"/>
                <a:gd name="T16" fmla="*/ 7 w 19"/>
                <a:gd name="T17" fmla="*/ 0 h 12"/>
                <a:gd name="T18" fmla="*/ 7 w 19"/>
                <a:gd name="T19" fmla="*/ 0 h 12"/>
                <a:gd name="T20" fmla="*/ 9 w 19"/>
                <a:gd name="T21" fmla="*/ 0 h 12"/>
                <a:gd name="T22" fmla="*/ 10 w 19"/>
                <a:gd name="T23" fmla="*/ 3 h 12"/>
                <a:gd name="T24" fmla="*/ 10 w 19"/>
                <a:gd name="T25" fmla="*/ 3 h 12"/>
                <a:gd name="T26" fmla="*/ 10 w 19"/>
                <a:gd name="T27" fmla="*/ 3 h 12"/>
                <a:gd name="T28" fmla="*/ 11 w 19"/>
                <a:gd name="T29" fmla="*/ 0 h 12"/>
                <a:gd name="T30" fmla="*/ 11 w 19"/>
                <a:gd name="T31" fmla="*/ 0 h 12"/>
                <a:gd name="T32" fmla="*/ 15 w 19"/>
                <a:gd name="T33" fmla="*/ 0 h 12"/>
                <a:gd name="T34" fmla="*/ 15 w 19"/>
                <a:gd name="T35" fmla="*/ 0 h 12"/>
                <a:gd name="T36" fmla="*/ 18 w 19"/>
                <a:gd name="T37" fmla="*/ 0 h 12"/>
                <a:gd name="T38" fmla="*/ 18 w 19"/>
                <a:gd name="T39" fmla="*/ 3 h 12"/>
                <a:gd name="T40" fmla="*/ 19 w 19"/>
                <a:gd name="T41" fmla="*/ 5 h 12"/>
                <a:gd name="T42" fmla="*/ 19 w 19"/>
                <a:gd name="T43" fmla="*/ 12 h 12"/>
                <a:gd name="T44" fmla="*/ 17 w 19"/>
                <a:gd name="T45" fmla="*/ 12 h 12"/>
                <a:gd name="T46" fmla="*/ 17 w 19"/>
                <a:gd name="T47" fmla="*/ 5 h 12"/>
                <a:gd name="T48" fmla="*/ 17 w 19"/>
                <a:gd name="T49" fmla="*/ 5 h 12"/>
                <a:gd name="T50" fmla="*/ 15 w 19"/>
                <a:gd name="T51" fmla="*/ 3 h 12"/>
                <a:gd name="T52" fmla="*/ 14 w 19"/>
                <a:gd name="T53" fmla="*/ 1 h 12"/>
                <a:gd name="T54" fmla="*/ 14 w 19"/>
                <a:gd name="T55" fmla="*/ 1 h 12"/>
                <a:gd name="T56" fmla="*/ 13 w 19"/>
                <a:gd name="T57" fmla="*/ 3 h 12"/>
                <a:gd name="T58" fmla="*/ 11 w 19"/>
                <a:gd name="T59" fmla="*/ 4 h 12"/>
                <a:gd name="T60" fmla="*/ 11 w 19"/>
                <a:gd name="T61" fmla="*/ 5 h 12"/>
                <a:gd name="T62" fmla="*/ 11 w 19"/>
                <a:gd name="T63" fmla="*/ 12 h 12"/>
                <a:gd name="T64" fmla="*/ 9 w 19"/>
                <a:gd name="T65" fmla="*/ 12 h 12"/>
                <a:gd name="T66" fmla="*/ 9 w 19"/>
                <a:gd name="T67" fmla="*/ 5 h 12"/>
                <a:gd name="T68" fmla="*/ 9 w 19"/>
                <a:gd name="T69" fmla="*/ 5 h 12"/>
                <a:gd name="T70" fmla="*/ 9 w 19"/>
                <a:gd name="T71" fmla="*/ 3 h 12"/>
                <a:gd name="T72" fmla="*/ 6 w 19"/>
                <a:gd name="T73" fmla="*/ 1 h 12"/>
                <a:gd name="T74" fmla="*/ 6 w 19"/>
                <a:gd name="T75" fmla="*/ 1 h 12"/>
                <a:gd name="T76" fmla="*/ 4 w 19"/>
                <a:gd name="T77" fmla="*/ 3 h 12"/>
                <a:gd name="T78" fmla="*/ 3 w 19"/>
                <a:gd name="T79" fmla="*/ 4 h 12"/>
                <a:gd name="T80" fmla="*/ 3 w 19"/>
                <a:gd name="T81" fmla="*/ 5 h 12"/>
                <a:gd name="T82" fmla="*/ 3 w 19"/>
                <a:gd name="T83" fmla="*/ 12 h 12"/>
                <a:gd name="T84" fmla="*/ 0 w 19"/>
                <a:gd name="T85" fmla="*/ 12 h 12"/>
                <a:gd name="T86" fmla="*/ 0 w 19"/>
                <a:gd name="T8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036"/>
            <p:cNvSpPr>
              <a:spLocks noEditPoints="1"/>
            </p:cNvSpPr>
            <p:nvPr/>
          </p:nvSpPr>
          <p:spPr bwMode="auto">
            <a:xfrm>
              <a:off x="2937" y="2260"/>
              <a:ext cx="12" cy="19"/>
            </a:xfrm>
            <a:custGeom>
              <a:avLst/>
              <a:gdLst>
                <a:gd name="T0" fmla="*/ 9 w 12"/>
                <a:gd name="T1" fmla="*/ 12 h 19"/>
                <a:gd name="T2" fmla="*/ 9 w 12"/>
                <a:gd name="T3" fmla="*/ 12 h 19"/>
                <a:gd name="T4" fmla="*/ 9 w 12"/>
                <a:gd name="T5" fmla="*/ 12 h 19"/>
                <a:gd name="T6" fmla="*/ 8 w 12"/>
                <a:gd name="T7" fmla="*/ 13 h 19"/>
                <a:gd name="T8" fmla="*/ 5 w 12"/>
                <a:gd name="T9" fmla="*/ 13 h 19"/>
                <a:gd name="T10" fmla="*/ 5 w 12"/>
                <a:gd name="T11" fmla="*/ 13 h 19"/>
                <a:gd name="T12" fmla="*/ 4 w 12"/>
                <a:gd name="T13" fmla="*/ 13 h 19"/>
                <a:gd name="T14" fmla="*/ 1 w 12"/>
                <a:gd name="T15" fmla="*/ 12 h 19"/>
                <a:gd name="T16" fmla="*/ 1 w 12"/>
                <a:gd name="T17" fmla="*/ 11 h 19"/>
                <a:gd name="T18" fmla="*/ 0 w 12"/>
                <a:gd name="T19" fmla="*/ 8 h 19"/>
                <a:gd name="T20" fmla="*/ 0 w 12"/>
                <a:gd name="T21" fmla="*/ 8 h 19"/>
                <a:gd name="T22" fmla="*/ 1 w 12"/>
                <a:gd name="T23" fmla="*/ 4 h 19"/>
                <a:gd name="T24" fmla="*/ 3 w 12"/>
                <a:gd name="T25" fmla="*/ 3 h 19"/>
                <a:gd name="T26" fmla="*/ 4 w 12"/>
                <a:gd name="T27" fmla="*/ 1 h 19"/>
                <a:gd name="T28" fmla="*/ 7 w 12"/>
                <a:gd name="T29" fmla="*/ 0 h 19"/>
                <a:gd name="T30" fmla="*/ 7 w 12"/>
                <a:gd name="T31" fmla="*/ 0 h 19"/>
                <a:gd name="T32" fmla="*/ 8 w 12"/>
                <a:gd name="T33" fmla="*/ 1 h 19"/>
                <a:gd name="T34" fmla="*/ 11 w 12"/>
                <a:gd name="T35" fmla="*/ 3 h 19"/>
                <a:gd name="T36" fmla="*/ 11 w 12"/>
                <a:gd name="T37" fmla="*/ 3 h 19"/>
                <a:gd name="T38" fmla="*/ 11 w 12"/>
                <a:gd name="T39" fmla="*/ 1 h 19"/>
                <a:gd name="T40" fmla="*/ 12 w 12"/>
                <a:gd name="T41" fmla="*/ 1 h 19"/>
                <a:gd name="T42" fmla="*/ 12 w 12"/>
                <a:gd name="T43" fmla="*/ 1 h 19"/>
                <a:gd name="T44" fmla="*/ 12 w 12"/>
                <a:gd name="T45" fmla="*/ 4 h 19"/>
                <a:gd name="T46" fmla="*/ 12 w 12"/>
                <a:gd name="T47" fmla="*/ 19 h 19"/>
                <a:gd name="T48" fmla="*/ 9 w 12"/>
                <a:gd name="T49" fmla="*/ 19 h 19"/>
                <a:gd name="T50" fmla="*/ 9 w 12"/>
                <a:gd name="T51" fmla="*/ 12 h 19"/>
                <a:gd name="T52" fmla="*/ 9 w 12"/>
                <a:gd name="T53" fmla="*/ 5 h 19"/>
                <a:gd name="T54" fmla="*/ 9 w 12"/>
                <a:gd name="T55" fmla="*/ 5 h 19"/>
                <a:gd name="T56" fmla="*/ 9 w 12"/>
                <a:gd name="T57" fmla="*/ 5 h 19"/>
                <a:gd name="T58" fmla="*/ 9 w 12"/>
                <a:gd name="T59" fmla="*/ 3 h 19"/>
                <a:gd name="T60" fmla="*/ 7 w 12"/>
                <a:gd name="T61" fmla="*/ 3 h 19"/>
                <a:gd name="T62" fmla="*/ 7 w 12"/>
                <a:gd name="T63" fmla="*/ 3 h 19"/>
                <a:gd name="T64" fmla="*/ 4 w 12"/>
                <a:gd name="T65" fmla="*/ 4 h 19"/>
                <a:gd name="T66" fmla="*/ 3 w 12"/>
                <a:gd name="T67" fmla="*/ 7 h 19"/>
                <a:gd name="T68" fmla="*/ 3 w 12"/>
                <a:gd name="T69" fmla="*/ 7 h 19"/>
                <a:gd name="T70" fmla="*/ 4 w 12"/>
                <a:gd name="T71" fmla="*/ 11 h 19"/>
                <a:gd name="T72" fmla="*/ 5 w 12"/>
                <a:gd name="T73" fmla="*/ 12 h 19"/>
                <a:gd name="T74" fmla="*/ 7 w 12"/>
                <a:gd name="T75" fmla="*/ 12 h 19"/>
                <a:gd name="T76" fmla="*/ 7 w 12"/>
                <a:gd name="T77" fmla="*/ 12 h 19"/>
                <a:gd name="T78" fmla="*/ 8 w 12"/>
                <a:gd name="T79" fmla="*/ 12 h 19"/>
                <a:gd name="T80" fmla="*/ 9 w 12"/>
                <a:gd name="T81" fmla="*/ 9 h 19"/>
                <a:gd name="T82" fmla="*/ 9 w 12"/>
                <a:gd name="T83" fmla="*/ 8 h 19"/>
                <a:gd name="T84" fmla="*/ 9 w 12"/>
                <a:gd name="T8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9">
                  <a:moveTo>
                    <a:pt x="9" y="12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12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037"/>
            <p:cNvSpPr/>
            <p:nvPr/>
          </p:nvSpPr>
          <p:spPr bwMode="auto">
            <a:xfrm>
              <a:off x="2953" y="2261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10 w 11"/>
                <a:gd name="T7" fmla="*/ 12 h 12"/>
                <a:gd name="T8" fmla="*/ 10 w 11"/>
                <a:gd name="T9" fmla="*/ 11 h 12"/>
                <a:gd name="T10" fmla="*/ 8 w 11"/>
                <a:gd name="T11" fmla="*/ 11 h 12"/>
                <a:gd name="T12" fmla="*/ 8 w 11"/>
                <a:gd name="T13" fmla="*/ 11 h 12"/>
                <a:gd name="T14" fmla="*/ 7 w 11"/>
                <a:gd name="T15" fmla="*/ 12 h 12"/>
                <a:gd name="T16" fmla="*/ 4 w 11"/>
                <a:gd name="T17" fmla="*/ 12 h 12"/>
                <a:gd name="T18" fmla="*/ 4 w 11"/>
                <a:gd name="T19" fmla="*/ 12 h 12"/>
                <a:gd name="T20" fmla="*/ 1 w 11"/>
                <a:gd name="T21" fmla="*/ 12 h 12"/>
                <a:gd name="T22" fmla="*/ 0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5 w 11"/>
                <a:gd name="T37" fmla="*/ 11 h 12"/>
                <a:gd name="T38" fmla="*/ 5 w 11"/>
                <a:gd name="T39" fmla="*/ 11 h 12"/>
                <a:gd name="T40" fmla="*/ 7 w 11"/>
                <a:gd name="T41" fmla="*/ 10 h 12"/>
                <a:gd name="T42" fmla="*/ 8 w 11"/>
                <a:gd name="T43" fmla="*/ 8 h 12"/>
                <a:gd name="T44" fmla="*/ 8 w 11"/>
                <a:gd name="T45" fmla="*/ 7 h 12"/>
                <a:gd name="T46" fmla="*/ 8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038"/>
            <p:cNvSpPr>
              <a:spLocks noEditPoints="1"/>
            </p:cNvSpPr>
            <p:nvPr/>
          </p:nvSpPr>
          <p:spPr bwMode="auto">
            <a:xfrm>
              <a:off x="2967" y="2260"/>
              <a:ext cx="10" cy="13"/>
            </a:xfrm>
            <a:custGeom>
              <a:avLst/>
              <a:gdLst>
                <a:gd name="T0" fmla="*/ 8 w 10"/>
                <a:gd name="T1" fmla="*/ 13 h 13"/>
                <a:gd name="T2" fmla="*/ 8 w 10"/>
                <a:gd name="T3" fmla="*/ 12 h 13"/>
                <a:gd name="T4" fmla="*/ 8 w 10"/>
                <a:gd name="T5" fmla="*/ 12 h 13"/>
                <a:gd name="T6" fmla="*/ 8 w 10"/>
                <a:gd name="T7" fmla="*/ 12 h 13"/>
                <a:gd name="T8" fmla="*/ 6 w 10"/>
                <a:gd name="T9" fmla="*/ 13 h 13"/>
                <a:gd name="T10" fmla="*/ 4 w 10"/>
                <a:gd name="T11" fmla="*/ 13 h 13"/>
                <a:gd name="T12" fmla="*/ 4 w 10"/>
                <a:gd name="T13" fmla="*/ 13 h 13"/>
                <a:gd name="T14" fmla="*/ 1 w 10"/>
                <a:gd name="T15" fmla="*/ 13 h 13"/>
                <a:gd name="T16" fmla="*/ 0 w 10"/>
                <a:gd name="T17" fmla="*/ 11 h 13"/>
                <a:gd name="T18" fmla="*/ 0 w 10"/>
                <a:gd name="T19" fmla="*/ 11 h 13"/>
                <a:gd name="T20" fmla="*/ 1 w 10"/>
                <a:gd name="T21" fmla="*/ 8 h 13"/>
                <a:gd name="T22" fmla="*/ 2 w 10"/>
                <a:gd name="T23" fmla="*/ 7 h 13"/>
                <a:gd name="T24" fmla="*/ 8 w 10"/>
                <a:gd name="T25" fmla="*/ 5 h 13"/>
                <a:gd name="T26" fmla="*/ 8 w 10"/>
                <a:gd name="T27" fmla="*/ 5 h 13"/>
                <a:gd name="T28" fmla="*/ 8 w 10"/>
                <a:gd name="T29" fmla="*/ 5 h 13"/>
                <a:gd name="T30" fmla="*/ 8 w 10"/>
                <a:gd name="T31" fmla="*/ 3 h 13"/>
                <a:gd name="T32" fmla="*/ 5 w 10"/>
                <a:gd name="T33" fmla="*/ 3 h 13"/>
                <a:gd name="T34" fmla="*/ 5 w 10"/>
                <a:gd name="T35" fmla="*/ 3 h 13"/>
                <a:gd name="T36" fmla="*/ 1 w 10"/>
                <a:gd name="T37" fmla="*/ 3 h 13"/>
                <a:gd name="T38" fmla="*/ 1 w 10"/>
                <a:gd name="T39" fmla="*/ 1 h 13"/>
                <a:gd name="T40" fmla="*/ 1 w 10"/>
                <a:gd name="T41" fmla="*/ 1 h 13"/>
                <a:gd name="T42" fmla="*/ 5 w 10"/>
                <a:gd name="T43" fmla="*/ 0 h 13"/>
                <a:gd name="T44" fmla="*/ 5 w 10"/>
                <a:gd name="T45" fmla="*/ 0 h 13"/>
                <a:gd name="T46" fmla="*/ 8 w 10"/>
                <a:gd name="T47" fmla="*/ 1 h 13"/>
                <a:gd name="T48" fmla="*/ 9 w 10"/>
                <a:gd name="T49" fmla="*/ 3 h 13"/>
                <a:gd name="T50" fmla="*/ 10 w 10"/>
                <a:gd name="T51" fmla="*/ 5 h 13"/>
                <a:gd name="T52" fmla="*/ 10 w 10"/>
                <a:gd name="T53" fmla="*/ 11 h 13"/>
                <a:gd name="T54" fmla="*/ 10 w 10"/>
                <a:gd name="T55" fmla="*/ 11 h 13"/>
                <a:gd name="T56" fmla="*/ 10 w 10"/>
                <a:gd name="T57" fmla="*/ 13 h 13"/>
                <a:gd name="T58" fmla="*/ 8 w 10"/>
                <a:gd name="T59" fmla="*/ 13 h 13"/>
                <a:gd name="T60" fmla="*/ 8 w 10"/>
                <a:gd name="T61" fmla="*/ 7 h 13"/>
                <a:gd name="T62" fmla="*/ 8 w 10"/>
                <a:gd name="T63" fmla="*/ 7 h 13"/>
                <a:gd name="T64" fmla="*/ 4 w 10"/>
                <a:gd name="T65" fmla="*/ 8 h 13"/>
                <a:gd name="T66" fmla="*/ 2 w 10"/>
                <a:gd name="T67" fmla="*/ 8 h 13"/>
                <a:gd name="T68" fmla="*/ 2 w 10"/>
                <a:gd name="T69" fmla="*/ 9 h 13"/>
                <a:gd name="T70" fmla="*/ 2 w 10"/>
                <a:gd name="T71" fmla="*/ 9 h 13"/>
                <a:gd name="T72" fmla="*/ 2 w 10"/>
                <a:gd name="T73" fmla="*/ 12 h 13"/>
                <a:gd name="T74" fmla="*/ 5 w 10"/>
                <a:gd name="T75" fmla="*/ 12 h 13"/>
                <a:gd name="T76" fmla="*/ 5 w 10"/>
                <a:gd name="T77" fmla="*/ 12 h 13"/>
                <a:gd name="T78" fmla="*/ 6 w 10"/>
                <a:gd name="T79" fmla="*/ 12 h 13"/>
                <a:gd name="T80" fmla="*/ 8 w 10"/>
                <a:gd name="T81" fmla="*/ 11 h 13"/>
                <a:gd name="T82" fmla="*/ 8 w 10"/>
                <a:gd name="T83" fmla="*/ 9 h 13"/>
                <a:gd name="T84" fmla="*/ 8 w 10"/>
                <a:gd name="T8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13">
                  <a:moveTo>
                    <a:pt x="8" y="13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39"/>
            <p:cNvSpPr/>
            <p:nvPr/>
          </p:nvSpPr>
          <p:spPr bwMode="auto">
            <a:xfrm>
              <a:off x="2980" y="2260"/>
              <a:ext cx="19" cy="13"/>
            </a:xfrm>
            <a:custGeom>
              <a:avLst/>
              <a:gdLst>
                <a:gd name="T0" fmla="*/ 1 w 19"/>
                <a:gd name="T1" fmla="*/ 4 h 13"/>
                <a:gd name="T2" fmla="*/ 1 w 19"/>
                <a:gd name="T3" fmla="*/ 4 h 13"/>
                <a:gd name="T4" fmla="*/ 0 w 19"/>
                <a:gd name="T5" fmla="*/ 1 h 13"/>
                <a:gd name="T6" fmla="*/ 3 w 19"/>
                <a:gd name="T7" fmla="*/ 1 h 13"/>
                <a:gd name="T8" fmla="*/ 3 w 19"/>
                <a:gd name="T9" fmla="*/ 3 h 13"/>
                <a:gd name="T10" fmla="*/ 3 w 19"/>
                <a:gd name="T11" fmla="*/ 3 h 13"/>
                <a:gd name="T12" fmla="*/ 3 w 19"/>
                <a:gd name="T13" fmla="*/ 3 h 13"/>
                <a:gd name="T14" fmla="*/ 4 w 19"/>
                <a:gd name="T15" fmla="*/ 1 h 13"/>
                <a:gd name="T16" fmla="*/ 7 w 19"/>
                <a:gd name="T17" fmla="*/ 0 h 13"/>
                <a:gd name="T18" fmla="*/ 7 w 19"/>
                <a:gd name="T19" fmla="*/ 0 h 13"/>
                <a:gd name="T20" fmla="*/ 10 w 19"/>
                <a:gd name="T21" fmla="*/ 1 h 13"/>
                <a:gd name="T22" fmla="*/ 11 w 19"/>
                <a:gd name="T23" fmla="*/ 3 h 13"/>
                <a:gd name="T24" fmla="*/ 11 w 19"/>
                <a:gd name="T25" fmla="*/ 3 h 13"/>
                <a:gd name="T26" fmla="*/ 11 w 19"/>
                <a:gd name="T27" fmla="*/ 3 h 13"/>
                <a:gd name="T28" fmla="*/ 12 w 19"/>
                <a:gd name="T29" fmla="*/ 1 h 13"/>
                <a:gd name="T30" fmla="*/ 12 w 19"/>
                <a:gd name="T31" fmla="*/ 1 h 13"/>
                <a:gd name="T32" fmla="*/ 15 w 19"/>
                <a:gd name="T33" fmla="*/ 0 h 13"/>
                <a:gd name="T34" fmla="*/ 15 w 19"/>
                <a:gd name="T35" fmla="*/ 0 h 13"/>
                <a:gd name="T36" fmla="*/ 18 w 19"/>
                <a:gd name="T37" fmla="*/ 1 h 13"/>
                <a:gd name="T38" fmla="*/ 19 w 19"/>
                <a:gd name="T39" fmla="*/ 3 h 13"/>
                <a:gd name="T40" fmla="*/ 19 w 19"/>
                <a:gd name="T41" fmla="*/ 7 h 13"/>
                <a:gd name="T42" fmla="*/ 19 w 19"/>
                <a:gd name="T43" fmla="*/ 13 h 13"/>
                <a:gd name="T44" fmla="*/ 16 w 19"/>
                <a:gd name="T45" fmla="*/ 13 h 13"/>
                <a:gd name="T46" fmla="*/ 16 w 19"/>
                <a:gd name="T47" fmla="*/ 7 h 13"/>
                <a:gd name="T48" fmla="*/ 16 w 19"/>
                <a:gd name="T49" fmla="*/ 7 h 13"/>
                <a:gd name="T50" fmla="*/ 16 w 19"/>
                <a:gd name="T51" fmla="*/ 4 h 13"/>
                <a:gd name="T52" fmla="*/ 14 w 19"/>
                <a:gd name="T53" fmla="*/ 3 h 13"/>
                <a:gd name="T54" fmla="*/ 14 w 19"/>
                <a:gd name="T55" fmla="*/ 3 h 13"/>
                <a:gd name="T56" fmla="*/ 12 w 19"/>
                <a:gd name="T57" fmla="*/ 3 h 13"/>
                <a:gd name="T58" fmla="*/ 11 w 19"/>
                <a:gd name="T59" fmla="*/ 4 h 13"/>
                <a:gd name="T60" fmla="*/ 11 w 19"/>
                <a:gd name="T61" fmla="*/ 5 h 13"/>
                <a:gd name="T62" fmla="*/ 11 w 19"/>
                <a:gd name="T63" fmla="*/ 13 h 13"/>
                <a:gd name="T64" fmla="*/ 8 w 19"/>
                <a:gd name="T65" fmla="*/ 13 h 13"/>
                <a:gd name="T66" fmla="*/ 8 w 19"/>
                <a:gd name="T67" fmla="*/ 5 h 13"/>
                <a:gd name="T68" fmla="*/ 8 w 19"/>
                <a:gd name="T69" fmla="*/ 5 h 13"/>
                <a:gd name="T70" fmla="*/ 8 w 19"/>
                <a:gd name="T71" fmla="*/ 4 h 13"/>
                <a:gd name="T72" fmla="*/ 5 w 19"/>
                <a:gd name="T73" fmla="*/ 3 h 13"/>
                <a:gd name="T74" fmla="*/ 5 w 19"/>
                <a:gd name="T75" fmla="*/ 3 h 13"/>
                <a:gd name="T76" fmla="*/ 4 w 19"/>
                <a:gd name="T77" fmla="*/ 3 h 13"/>
                <a:gd name="T78" fmla="*/ 3 w 19"/>
                <a:gd name="T79" fmla="*/ 5 h 13"/>
                <a:gd name="T80" fmla="*/ 3 w 19"/>
                <a:gd name="T81" fmla="*/ 5 h 13"/>
                <a:gd name="T82" fmla="*/ 3 w 19"/>
                <a:gd name="T83" fmla="*/ 13 h 13"/>
                <a:gd name="T84" fmla="*/ 1 w 19"/>
                <a:gd name="T85" fmla="*/ 13 h 13"/>
                <a:gd name="T86" fmla="*/ 1 w 19"/>
                <a:gd name="T8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3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2040"/>
            <p:cNvSpPr>
              <a:spLocks noChangeArrowheads="1"/>
            </p:cNvSpPr>
            <p:nvPr/>
          </p:nvSpPr>
          <p:spPr bwMode="auto">
            <a:xfrm>
              <a:off x="3003" y="2255"/>
              <a:ext cx="3" cy="18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041"/>
            <p:cNvSpPr>
              <a:spLocks noEditPoints="1"/>
            </p:cNvSpPr>
            <p:nvPr/>
          </p:nvSpPr>
          <p:spPr bwMode="auto">
            <a:xfrm>
              <a:off x="3008" y="2260"/>
              <a:ext cx="11" cy="13"/>
            </a:xfrm>
            <a:custGeom>
              <a:avLst/>
              <a:gdLst>
                <a:gd name="T0" fmla="*/ 3 w 11"/>
                <a:gd name="T1" fmla="*/ 8 h 13"/>
                <a:gd name="T2" fmla="*/ 3 w 11"/>
                <a:gd name="T3" fmla="*/ 8 h 13"/>
                <a:gd name="T4" fmla="*/ 3 w 11"/>
                <a:gd name="T5" fmla="*/ 9 h 13"/>
                <a:gd name="T6" fmla="*/ 4 w 11"/>
                <a:gd name="T7" fmla="*/ 11 h 13"/>
                <a:gd name="T8" fmla="*/ 7 w 11"/>
                <a:gd name="T9" fmla="*/ 12 h 13"/>
                <a:gd name="T10" fmla="*/ 7 w 11"/>
                <a:gd name="T11" fmla="*/ 12 h 13"/>
                <a:gd name="T12" fmla="*/ 11 w 11"/>
                <a:gd name="T13" fmla="*/ 12 h 13"/>
                <a:gd name="T14" fmla="*/ 11 w 11"/>
                <a:gd name="T15" fmla="*/ 13 h 13"/>
                <a:gd name="T16" fmla="*/ 11 w 11"/>
                <a:gd name="T17" fmla="*/ 13 h 13"/>
                <a:gd name="T18" fmla="*/ 7 w 11"/>
                <a:gd name="T19" fmla="*/ 13 h 13"/>
                <a:gd name="T20" fmla="*/ 7 w 11"/>
                <a:gd name="T21" fmla="*/ 13 h 13"/>
                <a:gd name="T22" fmla="*/ 4 w 11"/>
                <a:gd name="T23" fmla="*/ 13 h 13"/>
                <a:gd name="T24" fmla="*/ 2 w 11"/>
                <a:gd name="T25" fmla="*/ 12 h 13"/>
                <a:gd name="T26" fmla="*/ 0 w 11"/>
                <a:gd name="T27" fmla="*/ 11 h 13"/>
                <a:gd name="T28" fmla="*/ 0 w 11"/>
                <a:gd name="T29" fmla="*/ 8 h 13"/>
                <a:gd name="T30" fmla="*/ 0 w 11"/>
                <a:gd name="T31" fmla="*/ 8 h 13"/>
                <a:gd name="T32" fmla="*/ 0 w 11"/>
                <a:gd name="T33" fmla="*/ 5 h 13"/>
                <a:gd name="T34" fmla="*/ 2 w 11"/>
                <a:gd name="T35" fmla="*/ 3 h 13"/>
                <a:gd name="T36" fmla="*/ 4 w 11"/>
                <a:gd name="T37" fmla="*/ 1 h 13"/>
                <a:gd name="T38" fmla="*/ 6 w 11"/>
                <a:gd name="T39" fmla="*/ 0 h 13"/>
                <a:gd name="T40" fmla="*/ 6 w 11"/>
                <a:gd name="T41" fmla="*/ 0 h 13"/>
                <a:gd name="T42" fmla="*/ 9 w 11"/>
                <a:gd name="T43" fmla="*/ 1 h 13"/>
                <a:gd name="T44" fmla="*/ 11 w 11"/>
                <a:gd name="T45" fmla="*/ 3 h 13"/>
                <a:gd name="T46" fmla="*/ 11 w 11"/>
                <a:gd name="T47" fmla="*/ 7 h 13"/>
                <a:gd name="T48" fmla="*/ 11 w 11"/>
                <a:gd name="T49" fmla="*/ 8 h 13"/>
                <a:gd name="T50" fmla="*/ 3 w 11"/>
                <a:gd name="T51" fmla="*/ 8 h 13"/>
                <a:gd name="T52" fmla="*/ 10 w 11"/>
                <a:gd name="T53" fmla="*/ 5 h 13"/>
                <a:gd name="T54" fmla="*/ 10 w 11"/>
                <a:gd name="T55" fmla="*/ 5 h 13"/>
                <a:gd name="T56" fmla="*/ 9 w 11"/>
                <a:gd name="T57" fmla="*/ 4 h 13"/>
                <a:gd name="T58" fmla="*/ 9 w 11"/>
                <a:gd name="T59" fmla="*/ 3 h 13"/>
                <a:gd name="T60" fmla="*/ 6 w 11"/>
                <a:gd name="T61" fmla="*/ 3 h 13"/>
                <a:gd name="T62" fmla="*/ 6 w 11"/>
                <a:gd name="T63" fmla="*/ 3 h 13"/>
                <a:gd name="T64" fmla="*/ 3 w 11"/>
                <a:gd name="T65" fmla="*/ 4 h 13"/>
                <a:gd name="T66" fmla="*/ 3 w 11"/>
                <a:gd name="T67" fmla="*/ 5 h 13"/>
                <a:gd name="T68" fmla="*/ 10 w 11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3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3" y="8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042"/>
            <p:cNvSpPr/>
            <p:nvPr/>
          </p:nvSpPr>
          <p:spPr bwMode="auto">
            <a:xfrm>
              <a:off x="3022" y="2260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3 h 13"/>
                <a:gd name="T4" fmla="*/ 7 w 9"/>
                <a:gd name="T5" fmla="*/ 13 h 13"/>
                <a:gd name="T6" fmla="*/ 7 w 9"/>
                <a:gd name="T7" fmla="*/ 13 h 13"/>
                <a:gd name="T8" fmla="*/ 4 w 9"/>
                <a:gd name="T9" fmla="*/ 13 h 13"/>
                <a:gd name="T10" fmla="*/ 1 w 9"/>
                <a:gd name="T11" fmla="*/ 12 h 13"/>
                <a:gd name="T12" fmla="*/ 0 w 9"/>
                <a:gd name="T13" fmla="*/ 9 h 13"/>
                <a:gd name="T14" fmla="*/ 0 w 9"/>
                <a:gd name="T15" fmla="*/ 8 h 13"/>
                <a:gd name="T16" fmla="*/ 0 w 9"/>
                <a:gd name="T17" fmla="*/ 8 h 13"/>
                <a:gd name="T18" fmla="*/ 0 w 9"/>
                <a:gd name="T19" fmla="*/ 4 h 13"/>
                <a:gd name="T20" fmla="*/ 1 w 9"/>
                <a:gd name="T21" fmla="*/ 3 h 13"/>
                <a:gd name="T22" fmla="*/ 4 w 9"/>
                <a:gd name="T23" fmla="*/ 1 h 13"/>
                <a:gd name="T24" fmla="*/ 7 w 9"/>
                <a:gd name="T25" fmla="*/ 0 h 13"/>
                <a:gd name="T26" fmla="*/ 7 w 9"/>
                <a:gd name="T27" fmla="*/ 0 h 13"/>
                <a:gd name="T28" fmla="*/ 9 w 9"/>
                <a:gd name="T29" fmla="*/ 1 h 13"/>
                <a:gd name="T30" fmla="*/ 9 w 9"/>
                <a:gd name="T31" fmla="*/ 3 h 13"/>
                <a:gd name="T32" fmla="*/ 9 w 9"/>
                <a:gd name="T33" fmla="*/ 3 h 13"/>
                <a:gd name="T34" fmla="*/ 7 w 9"/>
                <a:gd name="T35" fmla="*/ 3 h 13"/>
                <a:gd name="T36" fmla="*/ 7 w 9"/>
                <a:gd name="T37" fmla="*/ 3 h 13"/>
                <a:gd name="T38" fmla="*/ 5 w 9"/>
                <a:gd name="T39" fmla="*/ 3 h 13"/>
                <a:gd name="T40" fmla="*/ 4 w 9"/>
                <a:gd name="T41" fmla="*/ 4 h 13"/>
                <a:gd name="T42" fmla="*/ 3 w 9"/>
                <a:gd name="T43" fmla="*/ 7 h 13"/>
                <a:gd name="T44" fmla="*/ 3 w 9"/>
                <a:gd name="T45" fmla="*/ 7 h 13"/>
                <a:gd name="T46" fmla="*/ 4 w 9"/>
                <a:gd name="T47" fmla="*/ 11 h 13"/>
                <a:gd name="T48" fmla="*/ 7 w 9"/>
                <a:gd name="T49" fmla="*/ 12 h 13"/>
                <a:gd name="T50" fmla="*/ 7 w 9"/>
                <a:gd name="T51" fmla="*/ 12 h 13"/>
                <a:gd name="T52" fmla="*/ 9 w 9"/>
                <a:gd name="T53" fmla="*/ 12 h 13"/>
                <a:gd name="T54" fmla="*/ 9 w 9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043"/>
            <p:cNvSpPr/>
            <p:nvPr/>
          </p:nvSpPr>
          <p:spPr bwMode="auto">
            <a:xfrm>
              <a:off x="3034" y="2257"/>
              <a:ext cx="7" cy="16"/>
            </a:xfrm>
            <a:custGeom>
              <a:avLst/>
              <a:gdLst>
                <a:gd name="T0" fmla="*/ 4 w 7"/>
                <a:gd name="T1" fmla="*/ 0 h 16"/>
                <a:gd name="T2" fmla="*/ 4 w 7"/>
                <a:gd name="T3" fmla="*/ 4 h 16"/>
                <a:gd name="T4" fmla="*/ 7 w 7"/>
                <a:gd name="T5" fmla="*/ 4 h 16"/>
                <a:gd name="T6" fmla="*/ 7 w 7"/>
                <a:gd name="T7" fmla="*/ 6 h 16"/>
                <a:gd name="T8" fmla="*/ 4 w 7"/>
                <a:gd name="T9" fmla="*/ 6 h 16"/>
                <a:gd name="T10" fmla="*/ 4 w 7"/>
                <a:gd name="T11" fmla="*/ 12 h 16"/>
                <a:gd name="T12" fmla="*/ 4 w 7"/>
                <a:gd name="T13" fmla="*/ 12 h 16"/>
                <a:gd name="T14" fmla="*/ 4 w 7"/>
                <a:gd name="T15" fmla="*/ 14 h 16"/>
                <a:gd name="T16" fmla="*/ 5 w 7"/>
                <a:gd name="T17" fmla="*/ 15 h 16"/>
                <a:gd name="T18" fmla="*/ 5 w 7"/>
                <a:gd name="T19" fmla="*/ 15 h 16"/>
                <a:gd name="T20" fmla="*/ 7 w 7"/>
                <a:gd name="T21" fmla="*/ 15 h 16"/>
                <a:gd name="T22" fmla="*/ 7 w 7"/>
                <a:gd name="T23" fmla="*/ 16 h 16"/>
                <a:gd name="T24" fmla="*/ 7 w 7"/>
                <a:gd name="T25" fmla="*/ 16 h 16"/>
                <a:gd name="T26" fmla="*/ 5 w 7"/>
                <a:gd name="T27" fmla="*/ 16 h 16"/>
                <a:gd name="T28" fmla="*/ 5 w 7"/>
                <a:gd name="T29" fmla="*/ 16 h 16"/>
                <a:gd name="T30" fmla="*/ 3 w 7"/>
                <a:gd name="T31" fmla="*/ 16 h 16"/>
                <a:gd name="T32" fmla="*/ 3 w 7"/>
                <a:gd name="T33" fmla="*/ 16 h 16"/>
                <a:gd name="T34" fmla="*/ 1 w 7"/>
                <a:gd name="T35" fmla="*/ 12 h 16"/>
                <a:gd name="T36" fmla="*/ 1 w 7"/>
                <a:gd name="T37" fmla="*/ 6 h 16"/>
                <a:gd name="T38" fmla="*/ 0 w 7"/>
                <a:gd name="T39" fmla="*/ 6 h 16"/>
                <a:gd name="T40" fmla="*/ 0 w 7"/>
                <a:gd name="T41" fmla="*/ 4 h 16"/>
                <a:gd name="T42" fmla="*/ 1 w 7"/>
                <a:gd name="T43" fmla="*/ 4 h 16"/>
                <a:gd name="T44" fmla="*/ 1 w 7"/>
                <a:gd name="T45" fmla="*/ 0 h 16"/>
                <a:gd name="T46" fmla="*/ 4 w 7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6">
                  <a:moveTo>
                    <a:pt x="4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044"/>
            <p:cNvSpPr/>
            <p:nvPr/>
          </p:nvSpPr>
          <p:spPr bwMode="auto">
            <a:xfrm>
              <a:off x="3044" y="2261"/>
              <a:ext cx="10" cy="12"/>
            </a:xfrm>
            <a:custGeom>
              <a:avLst/>
              <a:gdLst>
                <a:gd name="T0" fmla="*/ 10 w 10"/>
                <a:gd name="T1" fmla="*/ 10 h 12"/>
                <a:gd name="T2" fmla="*/ 10 w 10"/>
                <a:gd name="T3" fmla="*/ 10 h 12"/>
                <a:gd name="T4" fmla="*/ 10 w 10"/>
                <a:gd name="T5" fmla="*/ 12 h 12"/>
                <a:gd name="T6" fmla="*/ 9 w 10"/>
                <a:gd name="T7" fmla="*/ 12 h 12"/>
                <a:gd name="T8" fmla="*/ 9 w 10"/>
                <a:gd name="T9" fmla="*/ 11 h 12"/>
                <a:gd name="T10" fmla="*/ 9 w 10"/>
                <a:gd name="T11" fmla="*/ 11 h 12"/>
                <a:gd name="T12" fmla="*/ 9 w 10"/>
                <a:gd name="T13" fmla="*/ 11 h 12"/>
                <a:gd name="T14" fmla="*/ 8 w 10"/>
                <a:gd name="T15" fmla="*/ 12 h 12"/>
                <a:gd name="T16" fmla="*/ 5 w 10"/>
                <a:gd name="T17" fmla="*/ 12 h 12"/>
                <a:gd name="T18" fmla="*/ 5 w 10"/>
                <a:gd name="T19" fmla="*/ 12 h 12"/>
                <a:gd name="T20" fmla="*/ 1 w 10"/>
                <a:gd name="T21" fmla="*/ 12 h 12"/>
                <a:gd name="T22" fmla="*/ 1 w 10"/>
                <a:gd name="T23" fmla="*/ 10 h 12"/>
                <a:gd name="T24" fmla="*/ 0 w 10"/>
                <a:gd name="T25" fmla="*/ 7 h 12"/>
                <a:gd name="T26" fmla="*/ 0 w 10"/>
                <a:gd name="T27" fmla="*/ 0 h 12"/>
                <a:gd name="T28" fmla="*/ 2 w 10"/>
                <a:gd name="T29" fmla="*/ 0 h 12"/>
                <a:gd name="T30" fmla="*/ 2 w 10"/>
                <a:gd name="T31" fmla="*/ 7 h 12"/>
                <a:gd name="T32" fmla="*/ 2 w 10"/>
                <a:gd name="T33" fmla="*/ 7 h 12"/>
                <a:gd name="T34" fmla="*/ 2 w 10"/>
                <a:gd name="T35" fmla="*/ 10 h 12"/>
                <a:gd name="T36" fmla="*/ 5 w 10"/>
                <a:gd name="T37" fmla="*/ 11 h 12"/>
                <a:gd name="T38" fmla="*/ 5 w 10"/>
                <a:gd name="T39" fmla="*/ 11 h 12"/>
                <a:gd name="T40" fmla="*/ 8 w 10"/>
                <a:gd name="T41" fmla="*/ 10 h 12"/>
                <a:gd name="T42" fmla="*/ 8 w 10"/>
                <a:gd name="T43" fmla="*/ 8 h 12"/>
                <a:gd name="T44" fmla="*/ 9 w 10"/>
                <a:gd name="T45" fmla="*/ 7 h 12"/>
                <a:gd name="T46" fmla="*/ 9 w 10"/>
                <a:gd name="T47" fmla="*/ 0 h 12"/>
                <a:gd name="T48" fmla="*/ 10 w 10"/>
                <a:gd name="T49" fmla="*/ 0 h 12"/>
                <a:gd name="T50" fmla="*/ 10 w 10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2">
                  <a:moveTo>
                    <a:pt x="10" y="10"/>
                  </a:moveTo>
                  <a:lnTo>
                    <a:pt x="10" y="10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045"/>
            <p:cNvSpPr/>
            <p:nvPr/>
          </p:nvSpPr>
          <p:spPr bwMode="auto">
            <a:xfrm>
              <a:off x="3057" y="2260"/>
              <a:ext cx="9" cy="13"/>
            </a:xfrm>
            <a:custGeom>
              <a:avLst/>
              <a:gdLst>
                <a:gd name="T0" fmla="*/ 1 w 9"/>
                <a:gd name="T1" fmla="*/ 11 h 13"/>
                <a:gd name="T2" fmla="*/ 1 w 9"/>
                <a:gd name="T3" fmla="*/ 11 h 13"/>
                <a:gd name="T4" fmla="*/ 4 w 9"/>
                <a:gd name="T5" fmla="*/ 12 h 13"/>
                <a:gd name="T6" fmla="*/ 4 w 9"/>
                <a:gd name="T7" fmla="*/ 12 h 13"/>
                <a:gd name="T8" fmla="*/ 7 w 9"/>
                <a:gd name="T9" fmla="*/ 12 h 13"/>
                <a:gd name="T10" fmla="*/ 7 w 9"/>
                <a:gd name="T11" fmla="*/ 11 h 13"/>
                <a:gd name="T12" fmla="*/ 7 w 9"/>
                <a:gd name="T13" fmla="*/ 11 h 13"/>
                <a:gd name="T14" fmla="*/ 7 w 9"/>
                <a:gd name="T15" fmla="*/ 9 h 13"/>
                <a:gd name="T16" fmla="*/ 4 w 9"/>
                <a:gd name="T17" fmla="*/ 8 h 13"/>
                <a:gd name="T18" fmla="*/ 4 w 9"/>
                <a:gd name="T19" fmla="*/ 8 h 13"/>
                <a:gd name="T20" fmla="*/ 1 w 9"/>
                <a:gd name="T21" fmla="*/ 7 h 13"/>
                <a:gd name="T22" fmla="*/ 1 w 9"/>
                <a:gd name="T23" fmla="*/ 4 h 13"/>
                <a:gd name="T24" fmla="*/ 1 w 9"/>
                <a:gd name="T25" fmla="*/ 4 h 13"/>
                <a:gd name="T26" fmla="*/ 3 w 9"/>
                <a:gd name="T27" fmla="*/ 1 h 13"/>
                <a:gd name="T28" fmla="*/ 5 w 9"/>
                <a:gd name="T29" fmla="*/ 0 h 13"/>
                <a:gd name="T30" fmla="*/ 5 w 9"/>
                <a:gd name="T31" fmla="*/ 0 h 13"/>
                <a:gd name="T32" fmla="*/ 8 w 9"/>
                <a:gd name="T33" fmla="*/ 1 h 13"/>
                <a:gd name="T34" fmla="*/ 8 w 9"/>
                <a:gd name="T35" fmla="*/ 3 h 13"/>
                <a:gd name="T36" fmla="*/ 8 w 9"/>
                <a:gd name="T37" fmla="*/ 3 h 13"/>
                <a:gd name="T38" fmla="*/ 5 w 9"/>
                <a:gd name="T39" fmla="*/ 3 h 13"/>
                <a:gd name="T40" fmla="*/ 5 w 9"/>
                <a:gd name="T41" fmla="*/ 3 h 13"/>
                <a:gd name="T42" fmla="*/ 4 w 9"/>
                <a:gd name="T43" fmla="*/ 3 h 13"/>
                <a:gd name="T44" fmla="*/ 3 w 9"/>
                <a:gd name="T45" fmla="*/ 4 h 13"/>
                <a:gd name="T46" fmla="*/ 3 w 9"/>
                <a:gd name="T47" fmla="*/ 4 h 13"/>
                <a:gd name="T48" fmla="*/ 4 w 9"/>
                <a:gd name="T49" fmla="*/ 5 h 13"/>
                <a:gd name="T50" fmla="*/ 5 w 9"/>
                <a:gd name="T51" fmla="*/ 7 h 13"/>
                <a:gd name="T52" fmla="*/ 5 w 9"/>
                <a:gd name="T53" fmla="*/ 7 h 13"/>
                <a:gd name="T54" fmla="*/ 8 w 9"/>
                <a:gd name="T55" fmla="*/ 8 h 13"/>
                <a:gd name="T56" fmla="*/ 9 w 9"/>
                <a:gd name="T57" fmla="*/ 11 h 13"/>
                <a:gd name="T58" fmla="*/ 9 w 9"/>
                <a:gd name="T59" fmla="*/ 11 h 13"/>
                <a:gd name="T60" fmla="*/ 8 w 9"/>
                <a:gd name="T61" fmla="*/ 13 h 13"/>
                <a:gd name="T62" fmla="*/ 4 w 9"/>
                <a:gd name="T63" fmla="*/ 13 h 13"/>
                <a:gd name="T64" fmla="*/ 4 w 9"/>
                <a:gd name="T65" fmla="*/ 13 h 13"/>
                <a:gd name="T66" fmla="*/ 0 w 9"/>
                <a:gd name="T67" fmla="*/ 13 h 13"/>
                <a:gd name="T68" fmla="*/ 1 w 9"/>
                <a:gd name="T6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3">
                  <a:moveTo>
                    <a:pt x="1" y="11"/>
                  </a:moveTo>
                  <a:lnTo>
                    <a:pt x="1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046"/>
            <p:cNvSpPr/>
            <p:nvPr/>
          </p:nvSpPr>
          <p:spPr bwMode="auto">
            <a:xfrm>
              <a:off x="3068" y="2271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1 w 4"/>
                <a:gd name="T5" fmla="*/ 0 h 6"/>
                <a:gd name="T6" fmla="*/ 4 w 4"/>
                <a:gd name="T7" fmla="*/ 0 h 6"/>
                <a:gd name="T8" fmla="*/ 4 w 4"/>
                <a:gd name="T9" fmla="*/ 0 h 6"/>
                <a:gd name="T10" fmla="*/ 1 w 4"/>
                <a:gd name="T11" fmla="*/ 6 h 6"/>
                <a:gd name="T12" fmla="*/ 0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047"/>
            <p:cNvSpPr/>
            <p:nvPr/>
          </p:nvSpPr>
          <p:spPr bwMode="auto">
            <a:xfrm>
              <a:off x="3079" y="2255"/>
              <a:ext cx="8" cy="18"/>
            </a:xfrm>
            <a:custGeom>
              <a:avLst/>
              <a:gdLst>
                <a:gd name="T0" fmla="*/ 1 w 8"/>
                <a:gd name="T1" fmla="*/ 18 h 18"/>
                <a:gd name="T2" fmla="*/ 1 w 8"/>
                <a:gd name="T3" fmla="*/ 8 h 18"/>
                <a:gd name="T4" fmla="*/ 0 w 8"/>
                <a:gd name="T5" fmla="*/ 8 h 18"/>
                <a:gd name="T6" fmla="*/ 0 w 8"/>
                <a:gd name="T7" fmla="*/ 6 h 18"/>
                <a:gd name="T8" fmla="*/ 1 w 8"/>
                <a:gd name="T9" fmla="*/ 6 h 18"/>
                <a:gd name="T10" fmla="*/ 1 w 8"/>
                <a:gd name="T11" fmla="*/ 5 h 18"/>
                <a:gd name="T12" fmla="*/ 1 w 8"/>
                <a:gd name="T13" fmla="*/ 5 h 18"/>
                <a:gd name="T14" fmla="*/ 2 w 8"/>
                <a:gd name="T15" fmla="*/ 2 h 18"/>
                <a:gd name="T16" fmla="*/ 2 w 8"/>
                <a:gd name="T17" fmla="*/ 1 h 18"/>
                <a:gd name="T18" fmla="*/ 2 w 8"/>
                <a:gd name="T19" fmla="*/ 1 h 18"/>
                <a:gd name="T20" fmla="*/ 6 w 8"/>
                <a:gd name="T21" fmla="*/ 0 h 18"/>
                <a:gd name="T22" fmla="*/ 6 w 8"/>
                <a:gd name="T23" fmla="*/ 0 h 18"/>
                <a:gd name="T24" fmla="*/ 8 w 8"/>
                <a:gd name="T25" fmla="*/ 0 h 18"/>
                <a:gd name="T26" fmla="*/ 8 w 8"/>
                <a:gd name="T27" fmla="*/ 2 h 18"/>
                <a:gd name="T28" fmla="*/ 8 w 8"/>
                <a:gd name="T29" fmla="*/ 2 h 18"/>
                <a:gd name="T30" fmla="*/ 6 w 8"/>
                <a:gd name="T31" fmla="*/ 1 h 18"/>
                <a:gd name="T32" fmla="*/ 6 w 8"/>
                <a:gd name="T33" fmla="*/ 1 h 18"/>
                <a:gd name="T34" fmla="*/ 4 w 8"/>
                <a:gd name="T35" fmla="*/ 2 h 18"/>
                <a:gd name="T36" fmla="*/ 4 w 8"/>
                <a:gd name="T37" fmla="*/ 5 h 18"/>
                <a:gd name="T38" fmla="*/ 4 w 8"/>
                <a:gd name="T39" fmla="*/ 6 h 18"/>
                <a:gd name="T40" fmla="*/ 6 w 8"/>
                <a:gd name="T41" fmla="*/ 6 h 18"/>
                <a:gd name="T42" fmla="*/ 6 w 8"/>
                <a:gd name="T43" fmla="*/ 8 h 18"/>
                <a:gd name="T44" fmla="*/ 4 w 8"/>
                <a:gd name="T45" fmla="*/ 8 h 18"/>
                <a:gd name="T46" fmla="*/ 4 w 8"/>
                <a:gd name="T47" fmla="*/ 18 h 18"/>
                <a:gd name="T48" fmla="*/ 1 w 8"/>
                <a:gd name="T4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8">
                  <a:moveTo>
                    <a:pt x="1" y="18"/>
                  </a:move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048"/>
            <p:cNvSpPr>
              <a:spLocks noEditPoints="1"/>
            </p:cNvSpPr>
            <p:nvPr/>
          </p:nvSpPr>
          <p:spPr bwMode="auto">
            <a:xfrm>
              <a:off x="3087" y="2260"/>
              <a:ext cx="11" cy="13"/>
            </a:xfrm>
            <a:custGeom>
              <a:avLst/>
              <a:gdLst>
                <a:gd name="T0" fmla="*/ 8 w 11"/>
                <a:gd name="T1" fmla="*/ 13 h 13"/>
                <a:gd name="T2" fmla="*/ 8 w 11"/>
                <a:gd name="T3" fmla="*/ 12 h 13"/>
                <a:gd name="T4" fmla="*/ 8 w 11"/>
                <a:gd name="T5" fmla="*/ 12 h 13"/>
                <a:gd name="T6" fmla="*/ 8 w 11"/>
                <a:gd name="T7" fmla="*/ 12 h 13"/>
                <a:gd name="T8" fmla="*/ 6 w 11"/>
                <a:gd name="T9" fmla="*/ 13 h 13"/>
                <a:gd name="T10" fmla="*/ 4 w 11"/>
                <a:gd name="T11" fmla="*/ 13 h 13"/>
                <a:gd name="T12" fmla="*/ 4 w 11"/>
                <a:gd name="T13" fmla="*/ 13 h 13"/>
                <a:gd name="T14" fmla="*/ 1 w 11"/>
                <a:gd name="T15" fmla="*/ 13 h 13"/>
                <a:gd name="T16" fmla="*/ 0 w 11"/>
                <a:gd name="T17" fmla="*/ 11 h 13"/>
                <a:gd name="T18" fmla="*/ 0 w 11"/>
                <a:gd name="T19" fmla="*/ 11 h 13"/>
                <a:gd name="T20" fmla="*/ 0 w 11"/>
                <a:gd name="T21" fmla="*/ 8 h 13"/>
                <a:gd name="T22" fmla="*/ 2 w 11"/>
                <a:gd name="T23" fmla="*/ 7 h 13"/>
                <a:gd name="T24" fmla="*/ 8 w 11"/>
                <a:gd name="T25" fmla="*/ 5 h 13"/>
                <a:gd name="T26" fmla="*/ 8 w 11"/>
                <a:gd name="T27" fmla="*/ 5 h 13"/>
                <a:gd name="T28" fmla="*/ 8 w 11"/>
                <a:gd name="T29" fmla="*/ 5 h 13"/>
                <a:gd name="T30" fmla="*/ 8 w 11"/>
                <a:gd name="T31" fmla="*/ 3 h 13"/>
                <a:gd name="T32" fmla="*/ 5 w 11"/>
                <a:gd name="T33" fmla="*/ 3 h 13"/>
                <a:gd name="T34" fmla="*/ 5 w 11"/>
                <a:gd name="T35" fmla="*/ 3 h 13"/>
                <a:gd name="T36" fmla="*/ 1 w 11"/>
                <a:gd name="T37" fmla="*/ 3 h 13"/>
                <a:gd name="T38" fmla="*/ 1 w 11"/>
                <a:gd name="T39" fmla="*/ 1 h 13"/>
                <a:gd name="T40" fmla="*/ 1 w 11"/>
                <a:gd name="T41" fmla="*/ 1 h 13"/>
                <a:gd name="T42" fmla="*/ 5 w 11"/>
                <a:gd name="T43" fmla="*/ 0 h 13"/>
                <a:gd name="T44" fmla="*/ 5 w 11"/>
                <a:gd name="T45" fmla="*/ 0 h 13"/>
                <a:gd name="T46" fmla="*/ 8 w 11"/>
                <a:gd name="T47" fmla="*/ 1 h 13"/>
                <a:gd name="T48" fmla="*/ 9 w 11"/>
                <a:gd name="T49" fmla="*/ 3 h 13"/>
                <a:gd name="T50" fmla="*/ 11 w 11"/>
                <a:gd name="T51" fmla="*/ 5 h 13"/>
                <a:gd name="T52" fmla="*/ 11 w 11"/>
                <a:gd name="T53" fmla="*/ 11 h 13"/>
                <a:gd name="T54" fmla="*/ 11 w 11"/>
                <a:gd name="T55" fmla="*/ 11 h 13"/>
                <a:gd name="T56" fmla="*/ 11 w 11"/>
                <a:gd name="T57" fmla="*/ 13 h 13"/>
                <a:gd name="T58" fmla="*/ 8 w 11"/>
                <a:gd name="T59" fmla="*/ 13 h 13"/>
                <a:gd name="T60" fmla="*/ 8 w 11"/>
                <a:gd name="T61" fmla="*/ 7 h 13"/>
                <a:gd name="T62" fmla="*/ 8 w 11"/>
                <a:gd name="T63" fmla="*/ 7 h 13"/>
                <a:gd name="T64" fmla="*/ 4 w 11"/>
                <a:gd name="T65" fmla="*/ 8 h 13"/>
                <a:gd name="T66" fmla="*/ 2 w 11"/>
                <a:gd name="T67" fmla="*/ 8 h 13"/>
                <a:gd name="T68" fmla="*/ 2 w 11"/>
                <a:gd name="T69" fmla="*/ 9 h 13"/>
                <a:gd name="T70" fmla="*/ 2 w 11"/>
                <a:gd name="T71" fmla="*/ 9 h 13"/>
                <a:gd name="T72" fmla="*/ 2 w 11"/>
                <a:gd name="T73" fmla="*/ 12 h 13"/>
                <a:gd name="T74" fmla="*/ 4 w 11"/>
                <a:gd name="T75" fmla="*/ 12 h 13"/>
                <a:gd name="T76" fmla="*/ 4 w 11"/>
                <a:gd name="T77" fmla="*/ 12 h 13"/>
                <a:gd name="T78" fmla="*/ 6 w 11"/>
                <a:gd name="T79" fmla="*/ 12 h 13"/>
                <a:gd name="T80" fmla="*/ 8 w 11"/>
                <a:gd name="T81" fmla="*/ 11 h 13"/>
                <a:gd name="T82" fmla="*/ 8 w 11"/>
                <a:gd name="T83" fmla="*/ 9 h 13"/>
                <a:gd name="T84" fmla="*/ 8 w 11"/>
                <a:gd name="T8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13">
                  <a:moveTo>
                    <a:pt x="8" y="13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8" y="13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049"/>
            <p:cNvSpPr/>
            <p:nvPr/>
          </p:nvSpPr>
          <p:spPr bwMode="auto">
            <a:xfrm>
              <a:off x="3100" y="2260"/>
              <a:ext cx="10" cy="13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13 h 13"/>
                <a:gd name="T4" fmla="*/ 6 w 10"/>
                <a:gd name="T5" fmla="*/ 13 h 13"/>
                <a:gd name="T6" fmla="*/ 6 w 10"/>
                <a:gd name="T7" fmla="*/ 13 h 13"/>
                <a:gd name="T8" fmla="*/ 4 w 10"/>
                <a:gd name="T9" fmla="*/ 13 h 13"/>
                <a:gd name="T10" fmla="*/ 2 w 10"/>
                <a:gd name="T11" fmla="*/ 12 h 13"/>
                <a:gd name="T12" fmla="*/ 0 w 10"/>
                <a:gd name="T13" fmla="*/ 9 h 13"/>
                <a:gd name="T14" fmla="*/ 0 w 10"/>
                <a:gd name="T15" fmla="*/ 8 h 13"/>
                <a:gd name="T16" fmla="*/ 0 w 10"/>
                <a:gd name="T17" fmla="*/ 8 h 13"/>
                <a:gd name="T18" fmla="*/ 0 w 10"/>
                <a:gd name="T19" fmla="*/ 4 h 13"/>
                <a:gd name="T20" fmla="*/ 2 w 10"/>
                <a:gd name="T21" fmla="*/ 3 h 13"/>
                <a:gd name="T22" fmla="*/ 4 w 10"/>
                <a:gd name="T23" fmla="*/ 1 h 13"/>
                <a:gd name="T24" fmla="*/ 7 w 10"/>
                <a:gd name="T25" fmla="*/ 0 h 13"/>
                <a:gd name="T26" fmla="*/ 7 w 10"/>
                <a:gd name="T27" fmla="*/ 0 h 13"/>
                <a:gd name="T28" fmla="*/ 10 w 10"/>
                <a:gd name="T29" fmla="*/ 1 h 13"/>
                <a:gd name="T30" fmla="*/ 10 w 10"/>
                <a:gd name="T31" fmla="*/ 3 h 13"/>
                <a:gd name="T32" fmla="*/ 10 w 10"/>
                <a:gd name="T33" fmla="*/ 3 h 13"/>
                <a:gd name="T34" fmla="*/ 7 w 10"/>
                <a:gd name="T35" fmla="*/ 3 h 13"/>
                <a:gd name="T36" fmla="*/ 7 w 10"/>
                <a:gd name="T37" fmla="*/ 3 h 13"/>
                <a:gd name="T38" fmla="*/ 4 w 10"/>
                <a:gd name="T39" fmla="*/ 3 h 13"/>
                <a:gd name="T40" fmla="*/ 3 w 10"/>
                <a:gd name="T41" fmla="*/ 4 h 13"/>
                <a:gd name="T42" fmla="*/ 2 w 10"/>
                <a:gd name="T43" fmla="*/ 7 h 13"/>
                <a:gd name="T44" fmla="*/ 2 w 10"/>
                <a:gd name="T45" fmla="*/ 7 h 13"/>
                <a:gd name="T46" fmla="*/ 3 w 10"/>
                <a:gd name="T47" fmla="*/ 11 h 13"/>
                <a:gd name="T48" fmla="*/ 7 w 10"/>
                <a:gd name="T49" fmla="*/ 12 h 13"/>
                <a:gd name="T50" fmla="*/ 7 w 10"/>
                <a:gd name="T51" fmla="*/ 12 h 13"/>
                <a:gd name="T52" fmla="*/ 10 w 10"/>
                <a:gd name="T53" fmla="*/ 12 h 13"/>
                <a:gd name="T54" fmla="*/ 10 w 10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lnTo>
                    <a:pt x="1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050"/>
            <p:cNvSpPr>
              <a:spLocks noEditPoints="1"/>
            </p:cNvSpPr>
            <p:nvPr/>
          </p:nvSpPr>
          <p:spPr bwMode="auto">
            <a:xfrm>
              <a:off x="3112" y="2256"/>
              <a:ext cx="3" cy="17"/>
            </a:xfrm>
            <a:custGeom>
              <a:avLst/>
              <a:gdLst>
                <a:gd name="T0" fmla="*/ 3 w 3"/>
                <a:gd name="T1" fmla="*/ 1 h 17"/>
                <a:gd name="T2" fmla="*/ 3 w 3"/>
                <a:gd name="T3" fmla="*/ 1 h 17"/>
                <a:gd name="T4" fmla="*/ 3 w 3"/>
                <a:gd name="T5" fmla="*/ 3 h 17"/>
                <a:gd name="T6" fmla="*/ 2 w 3"/>
                <a:gd name="T7" fmla="*/ 3 h 17"/>
                <a:gd name="T8" fmla="*/ 2 w 3"/>
                <a:gd name="T9" fmla="*/ 3 h 17"/>
                <a:gd name="T10" fmla="*/ 0 w 3"/>
                <a:gd name="T11" fmla="*/ 3 h 17"/>
                <a:gd name="T12" fmla="*/ 0 w 3"/>
                <a:gd name="T13" fmla="*/ 1 h 17"/>
                <a:gd name="T14" fmla="*/ 0 w 3"/>
                <a:gd name="T15" fmla="*/ 1 h 17"/>
                <a:gd name="T16" fmla="*/ 0 w 3"/>
                <a:gd name="T17" fmla="*/ 0 h 17"/>
                <a:gd name="T18" fmla="*/ 2 w 3"/>
                <a:gd name="T19" fmla="*/ 0 h 17"/>
                <a:gd name="T20" fmla="*/ 2 w 3"/>
                <a:gd name="T21" fmla="*/ 0 h 17"/>
                <a:gd name="T22" fmla="*/ 3 w 3"/>
                <a:gd name="T23" fmla="*/ 0 h 17"/>
                <a:gd name="T24" fmla="*/ 3 w 3"/>
                <a:gd name="T25" fmla="*/ 1 h 17"/>
                <a:gd name="T26" fmla="*/ 3 w 3"/>
                <a:gd name="T27" fmla="*/ 1 h 17"/>
                <a:gd name="T28" fmla="*/ 0 w 3"/>
                <a:gd name="T29" fmla="*/ 17 h 17"/>
                <a:gd name="T30" fmla="*/ 0 w 3"/>
                <a:gd name="T31" fmla="*/ 5 h 17"/>
                <a:gd name="T32" fmla="*/ 3 w 3"/>
                <a:gd name="T33" fmla="*/ 5 h 17"/>
                <a:gd name="T34" fmla="*/ 3 w 3"/>
                <a:gd name="T35" fmla="*/ 17 h 17"/>
                <a:gd name="T36" fmla="*/ 0 w 3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7">
                  <a:moveTo>
                    <a:pt x="3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0" y="17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Rectangle 2051"/>
            <p:cNvSpPr>
              <a:spLocks noChangeArrowheads="1"/>
            </p:cNvSpPr>
            <p:nvPr/>
          </p:nvSpPr>
          <p:spPr bwMode="auto">
            <a:xfrm>
              <a:off x="3119" y="2255"/>
              <a:ext cx="3" cy="18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052"/>
            <p:cNvSpPr>
              <a:spLocks noEditPoints="1"/>
            </p:cNvSpPr>
            <p:nvPr/>
          </p:nvSpPr>
          <p:spPr bwMode="auto">
            <a:xfrm>
              <a:off x="3125" y="2256"/>
              <a:ext cx="4" cy="17"/>
            </a:xfrm>
            <a:custGeom>
              <a:avLst/>
              <a:gdLst>
                <a:gd name="T0" fmla="*/ 4 w 4"/>
                <a:gd name="T1" fmla="*/ 1 h 17"/>
                <a:gd name="T2" fmla="*/ 4 w 4"/>
                <a:gd name="T3" fmla="*/ 1 h 17"/>
                <a:gd name="T4" fmla="*/ 2 w 4"/>
                <a:gd name="T5" fmla="*/ 3 h 17"/>
                <a:gd name="T6" fmla="*/ 1 w 4"/>
                <a:gd name="T7" fmla="*/ 3 h 17"/>
                <a:gd name="T8" fmla="*/ 1 w 4"/>
                <a:gd name="T9" fmla="*/ 3 h 17"/>
                <a:gd name="T10" fmla="*/ 1 w 4"/>
                <a:gd name="T11" fmla="*/ 3 h 17"/>
                <a:gd name="T12" fmla="*/ 0 w 4"/>
                <a:gd name="T13" fmla="*/ 1 h 17"/>
                <a:gd name="T14" fmla="*/ 0 w 4"/>
                <a:gd name="T15" fmla="*/ 1 h 17"/>
                <a:gd name="T16" fmla="*/ 1 w 4"/>
                <a:gd name="T17" fmla="*/ 0 h 17"/>
                <a:gd name="T18" fmla="*/ 1 w 4"/>
                <a:gd name="T19" fmla="*/ 0 h 17"/>
                <a:gd name="T20" fmla="*/ 1 w 4"/>
                <a:gd name="T21" fmla="*/ 0 h 17"/>
                <a:gd name="T22" fmla="*/ 2 w 4"/>
                <a:gd name="T23" fmla="*/ 0 h 17"/>
                <a:gd name="T24" fmla="*/ 4 w 4"/>
                <a:gd name="T25" fmla="*/ 1 h 17"/>
                <a:gd name="T26" fmla="*/ 4 w 4"/>
                <a:gd name="T27" fmla="*/ 1 h 17"/>
                <a:gd name="T28" fmla="*/ 1 w 4"/>
                <a:gd name="T29" fmla="*/ 17 h 17"/>
                <a:gd name="T30" fmla="*/ 1 w 4"/>
                <a:gd name="T31" fmla="*/ 5 h 17"/>
                <a:gd name="T32" fmla="*/ 2 w 4"/>
                <a:gd name="T33" fmla="*/ 5 h 17"/>
                <a:gd name="T34" fmla="*/ 2 w 4"/>
                <a:gd name="T35" fmla="*/ 17 h 17"/>
                <a:gd name="T36" fmla="*/ 1 w 4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17">
                  <a:moveTo>
                    <a:pt x="4" y="1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1" y="1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053"/>
            <p:cNvSpPr/>
            <p:nvPr/>
          </p:nvSpPr>
          <p:spPr bwMode="auto">
            <a:xfrm>
              <a:off x="3131" y="2260"/>
              <a:ext cx="8" cy="13"/>
            </a:xfrm>
            <a:custGeom>
              <a:avLst/>
              <a:gdLst>
                <a:gd name="T0" fmla="*/ 0 w 8"/>
                <a:gd name="T1" fmla="*/ 11 h 13"/>
                <a:gd name="T2" fmla="*/ 0 w 8"/>
                <a:gd name="T3" fmla="*/ 11 h 13"/>
                <a:gd name="T4" fmla="*/ 3 w 8"/>
                <a:gd name="T5" fmla="*/ 12 h 13"/>
                <a:gd name="T6" fmla="*/ 3 w 8"/>
                <a:gd name="T7" fmla="*/ 12 h 13"/>
                <a:gd name="T8" fmla="*/ 6 w 8"/>
                <a:gd name="T9" fmla="*/ 12 h 13"/>
                <a:gd name="T10" fmla="*/ 6 w 8"/>
                <a:gd name="T11" fmla="*/ 11 h 13"/>
                <a:gd name="T12" fmla="*/ 6 w 8"/>
                <a:gd name="T13" fmla="*/ 11 h 13"/>
                <a:gd name="T14" fmla="*/ 6 w 8"/>
                <a:gd name="T15" fmla="*/ 9 h 13"/>
                <a:gd name="T16" fmla="*/ 3 w 8"/>
                <a:gd name="T17" fmla="*/ 8 h 13"/>
                <a:gd name="T18" fmla="*/ 3 w 8"/>
                <a:gd name="T19" fmla="*/ 8 h 13"/>
                <a:gd name="T20" fmla="*/ 0 w 8"/>
                <a:gd name="T21" fmla="*/ 7 h 13"/>
                <a:gd name="T22" fmla="*/ 0 w 8"/>
                <a:gd name="T23" fmla="*/ 4 h 13"/>
                <a:gd name="T24" fmla="*/ 0 w 8"/>
                <a:gd name="T25" fmla="*/ 4 h 13"/>
                <a:gd name="T26" fmla="*/ 2 w 8"/>
                <a:gd name="T27" fmla="*/ 1 h 13"/>
                <a:gd name="T28" fmla="*/ 4 w 8"/>
                <a:gd name="T29" fmla="*/ 0 h 13"/>
                <a:gd name="T30" fmla="*/ 4 w 8"/>
                <a:gd name="T31" fmla="*/ 0 h 13"/>
                <a:gd name="T32" fmla="*/ 7 w 8"/>
                <a:gd name="T33" fmla="*/ 1 h 13"/>
                <a:gd name="T34" fmla="*/ 7 w 8"/>
                <a:gd name="T35" fmla="*/ 3 h 13"/>
                <a:gd name="T36" fmla="*/ 7 w 8"/>
                <a:gd name="T37" fmla="*/ 3 h 13"/>
                <a:gd name="T38" fmla="*/ 4 w 8"/>
                <a:gd name="T39" fmla="*/ 3 h 13"/>
                <a:gd name="T40" fmla="*/ 4 w 8"/>
                <a:gd name="T41" fmla="*/ 3 h 13"/>
                <a:gd name="T42" fmla="*/ 3 w 8"/>
                <a:gd name="T43" fmla="*/ 3 h 13"/>
                <a:gd name="T44" fmla="*/ 2 w 8"/>
                <a:gd name="T45" fmla="*/ 4 h 13"/>
                <a:gd name="T46" fmla="*/ 2 w 8"/>
                <a:gd name="T47" fmla="*/ 4 h 13"/>
                <a:gd name="T48" fmla="*/ 3 w 8"/>
                <a:gd name="T49" fmla="*/ 5 h 13"/>
                <a:gd name="T50" fmla="*/ 4 w 8"/>
                <a:gd name="T51" fmla="*/ 7 h 13"/>
                <a:gd name="T52" fmla="*/ 4 w 8"/>
                <a:gd name="T53" fmla="*/ 7 h 13"/>
                <a:gd name="T54" fmla="*/ 7 w 8"/>
                <a:gd name="T55" fmla="*/ 8 h 13"/>
                <a:gd name="T56" fmla="*/ 8 w 8"/>
                <a:gd name="T57" fmla="*/ 11 h 13"/>
                <a:gd name="T58" fmla="*/ 8 w 8"/>
                <a:gd name="T59" fmla="*/ 11 h 13"/>
                <a:gd name="T60" fmla="*/ 7 w 8"/>
                <a:gd name="T61" fmla="*/ 13 h 13"/>
                <a:gd name="T62" fmla="*/ 3 w 8"/>
                <a:gd name="T63" fmla="*/ 13 h 13"/>
                <a:gd name="T64" fmla="*/ 3 w 8"/>
                <a:gd name="T65" fmla="*/ 13 h 13"/>
                <a:gd name="T66" fmla="*/ 0 w 8"/>
                <a:gd name="T67" fmla="*/ 13 h 13"/>
                <a:gd name="T68" fmla="*/ 0 w 8"/>
                <a:gd name="T6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13">
                  <a:moveTo>
                    <a:pt x="0" y="11"/>
                  </a:moveTo>
                  <a:lnTo>
                    <a:pt x="0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054"/>
            <p:cNvSpPr>
              <a:spLocks noEditPoints="1"/>
            </p:cNvSpPr>
            <p:nvPr/>
          </p:nvSpPr>
          <p:spPr bwMode="auto">
            <a:xfrm>
              <a:off x="3142" y="2256"/>
              <a:ext cx="3" cy="17"/>
            </a:xfrm>
            <a:custGeom>
              <a:avLst/>
              <a:gdLst>
                <a:gd name="T0" fmla="*/ 3 w 3"/>
                <a:gd name="T1" fmla="*/ 1 h 17"/>
                <a:gd name="T2" fmla="*/ 3 w 3"/>
                <a:gd name="T3" fmla="*/ 1 h 17"/>
                <a:gd name="T4" fmla="*/ 3 w 3"/>
                <a:gd name="T5" fmla="*/ 3 h 17"/>
                <a:gd name="T6" fmla="*/ 1 w 3"/>
                <a:gd name="T7" fmla="*/ 3 h 17"/>
                <a:gd name="T8" fmla="*/ 1 w 3"/>
                <a:gd name="T9" fmla="*/ 3 h 17"/>
                <a:gd name="T10" fmla="*/ 0 w 3"/>
                <a:gd name="T11" fmla="*/ 3 h 17"/>
                <a:gd name="T12" fmla="*/ 0 w 3"/>
                <a:gd name="T13" fmla="*/ 1 h 17"/>
                <a:gd name="T14" fmla="*/ 0 w 3"/>
                <a:gd name="T15" fmla="*/ 1 h 17"/>
                <a:gd name="T16" fmla="*/ 0 w 3"/>
                <a:gd name="T17" fmla="*/ 0 h 17"/>
                <a:gd name="T18" fmla="*/ 1 w 3"/>
                <a:gd name="T19" fmla="*/ 0 h 17"/>
                <a:gd name="T20" fmla="*/ 1 w 3"/>
                <a:gd name="T21" fmla="*/ 0 h 17"/>
                <a:gd name="T22" fmla="*/ 3 w 3"/>
                <a:gd name="T23" fmla="*/ 0 h 17"/>
                <a:gd name="T24" fmla="*/ 3 w 3"/>
                <a:gd name="T25" fmla="*/ 1 h 17"/>
                <a:gd name="T26" fmla="*/ 3 w 3"/>
                <a:gd name="T27" fmla="*/ 1 h 17"/>
                <a:gd name="T28" fmla="*/ 0 w 3"/>
                <a:gd name="T29" fmla="*/ 17 h 17"/>
                <a:gd name="T30" fmla="*/ 0 w 3"/>
                <a:gd name="T31" fmla="*/ 5 h 17"/>
                <a:gd name="T32" fmla="*/ 3 w 3"/>
                <a:gd name="T33" fmla="*/ 5 h 17"/>
                <a:gd name="T34" fmla="*/ 3 w 3"/>
                <a:gd name="T35" fmla="*/ 17 h 17"/>
                <a:gd name="T36" fmla="*/ 0 w 3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7">
                  <a:moveTo>
                    <a:pt x="3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0" y="17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055"/>
            <p:cNvSpPr/>
            <p:nvPr/>
          </p:nvSpPr>
          <p:spPr bwMode="auto">
            <a:xfrm>
              <a:off x="3147" y="2260"/>
              <a:ext cx="9" cy="13"/>
            </a:xfrm>
            <a:custGeom>
              <a:avLst/>
              <a:gdLst>
                <a:gd name="T0" fmla="*/ 0 w 9"/>
                <a:gd name="T1" fmla="*/ 11 h 13"/>
                <a:gd name="T2" fmla="*/ 0 w 9"/>
                <a:gd name="T3" fmla="*/ 11 h 13"/>
                <a:gd name="T4" fmla="*/ 5 w 9"/>
                <a:gd name="T5" fmla="*/ 12 h 13"/>
                <a:gd name="T6" fmla="*/ 5 w 9"/>
                <a:gd name="T7" fmla="*/ 12 h 13"/>
                <a:gd name="T8" fmla="*/ 6 w 9"/>
                <a:gd name="T9" fmla="*/ 12 h 13"/>
                <a:gd name="T10" fmla="*/ 7 w 9"/>
                <a:gd name="T11" fmla="*/ 11 h 13"/>
                <a:gd name="T12" fmla="*/ 7 w 9"/>
                <a:gd name="T13" fmla="*/ 11 h 13"/>
                <a:gd name="T14" fmla="*/ 6 w 9"/>
                <a:gd name="T15" fmla="*/ 9 h 13"/>
                <a:gd name="T16" fmla="*/ 5 w 9"/>
                <a:gd name="T17" fmla="*/ 8 h 13"/>
                <a:gd name="T18" fmla="*/ 5 w 9"/>
                <a:gd name="T19" fmla="*/ 8 h 13"/>
                <a:gd name="T20" fmla="*/ 2 w 9"/>
                <a:gd name="T21" fmla="*/ 7 h 13"/>
                <a:gd name="T22" fmla="*/ 0 w 9"/>
                <a:gd name="T23" fmla="*/ 4 h 13"/>
                <a:gd name="T24" fmla="*/ 0 w 9"/>
                <a:gd name="T25" fmla="*/ 4 h 13"/>
                <a:gd name="T26" fmla="*/ 2 w 9"/>
                <a:gd name="T27" fmla="*/ 1 h 13"/>
                <a:gd name="T28" fmla="*/ 6 w 9"/>
                <a:gd name="T29" fmla="*/ 0 h 13"/>
                <a:gd name="T30" fmla="*/ 6 w 9"/>
                <a:gd name="T31" fmla="*/ 0 h 13"/>
                <a:gd name="T32" fmla="*/ 9 w 9"/>
                <a:gd name="T33" fmla="*/ 1 h 13"/>
                <a:gd name="T34" fmla="*/ 7 w 9"/>
                <a:gd name="T35" fmla="*/ 3 h 13"/>
                <a:gd name="T36" fmla="*/ 7 w 9"/>
                <a:gd name="T37" fmla="*/ 3 h 13"/>
                <a:gd name="T38" fmla="*/ 6 w 9"/>
                <a:gd name="T39" fmla="*/ 3 h 13"/>
                <a:gd name="T40" fmla="*/ 6 w 9"/>
                <a:gd name="T41" fmla="*/ 3 h 13"/>
                <a:gd name="T42" fmla="*/ 3 w 9"/>
                <a:gd name="T43" fmla="*/ 3 h 13"/>
                <a:gd name="T44" fmla="*/ 3 w 9"/>
                <a:gd name="T45" fmla="*/ 4 h 13"/>
                <a:gd name="T46" fmla="*/ 3 w 9"/>
                <a:gd name="T47" fmla="*/ 4 h 13"/>
                <a:gd name="T48" fmla="*/ 3 w 9"/>
                <a:gd name="T49" fmla="*/ 5 h 13"/>
                <a:gd name="T50" fmla="*/ 6 w 9"/>
                <a:gd name="T51" fmla="*/ 7 h 13"/>
                <a:gd name="T52" fmla="*/ 6 w 9"/>
                <a:gd name="T53" fmla="*/ 7 h 13"/>
                <a:gd name="T54" fmla="*/ 9 w 9"/>
                <a:gd name="T55" fmla="*/ 8 h 13"/>
                <a:gd name="T56" fmla="*/ 9 w 9"/>
                <a:gd name="T57" fmla="*/ 11 h 13"/>
                <a:gd name="T58" fmla="*/ 9 w 9"/>
                <a:gd name="T59" fmla="*/ 11 h 13"/>
                <a:gd name="T60" fmla="*/ 7 w 9"/>
                <a:gd name="T61" fmla="*/ 13 h 13"/>
                <a:gd name="T62" fmla="*/ 5 w 9"/>
                <a:gd name="T63" fmla="*/ 13 h 13"/>
                <a:gd name="T64" fmla="*/ 5 w 9"/>
                <a:gd name="T65" fmla="*/ 13 h 13"/>
                <a:gd name="T66" fmla="*/ 0 w 9"/>
                <a:gd name="T67" fmla="*/ 13 h 13"/>
                <a:gd name="T68" fmla="*/ 0 w 9"/>
                <a:gd name="T6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3">
                  <a:moveTo>
                    <a:pt x="0" y="11"/>
                  </a:moveTo>
                  <a:lnTo>
                    <a:pt x="0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056"/>
            <p:cNvSpPr>
              <a:spLocks noEditPoints="1"/>
            </p:cNvSpPr>
            <p:nvPr/>
          </p:nvSpPr>
          <p:spPr bwMode="auto">
            <a:xfrm>
              <a:off x="3164" y="2260"/>
              <a:ext cx="10" cy="13"/>
            </a:xfrm>
            <a:custGeom>
              <a:avLst/>
              <a:gdLst>
                <a:gd name="T0" fmla="*/ 8 w 10"/>
                <a:gd name="T1" fmla="*/ 13 h 13"/>
                <a:gd name="T2" fmla="*/ 8 w 10"/>
                <a:gd name="T3" fmla="*/ 12 h 13"/>
                <a:gd name="T4" fmla="*/ 8 w 10"/>
                <a:gd name="T5" fmla="*/ 12 h 13"/>
                <a:gd name="T6" fmla="*/ 8 w 10"/>
                <a:gd name="T7" fmla="*/ 12 h 13"/>
                <a:gd name="T8" fmla="*/ 6 w 10"/>
                <a:gd name="T9" fmla="*/ 13 h 13"/>
                <a:gd name="T10" fmla="*/ 4 w 10"/>
                <a:gd name="T11" fmla="*/ 13 h 13"/>
                <a:gd name="T12" fmla="*/ 4 w 10"/>
                <a:gd name="T13" fmla="*/ 13 h 13"/>
                <a:gd name="T14" fmla="*/ 1 w 10"/>
                <a:gd name="T15" fmla="*/ 13 h 13"/>
                <a:gd name="T16" fmla="*/ 0 w 10"/>
                <a:gd name="T17" fmla="*/ 11 h 13"/>
                <a:gd name="T18" fmla="*/ 0 w 10"/>
                <a:gd name="T19" fmla="*/ 11 h 13"/>
                <a:gd name="T20" fmla="*/ 0 w 10"/>
                <a:gd name="T21" fmla="*/ 8 h 13"/>
                <a:gd name="T22" fmla="*/ 1 w 10"/>
                <a:gd name="T23" fmla="*/ 7 h 13"/>
                <a:gd name="T24" fmla="*/ 8 w 10"/>
                <a:gd name="T25" fmla="*/ 5 h 13"/>
                <a:gd name="T26" fmla="*/ 8 w 10"/>
                <a:gd name="T27" fmla="*/ 5 h 13"/>
                <a:gd name="T28" fmla="*/ 8 w 10"/>
                <a:gd name="T29" fmla="*/ 5 h 13"/>
                <a:gd name="T30" fmla="*/ 6 w 10"/>
                <a:gd name="T31" fmla="*/ 3 h 13"/>
                <a:gd name="T32" fmla="*/ 5 w 10"/>
                <a:gd name="T33" fmla="*/ 3 h 13"/>
                <a:gd name="T34" fmla="*/ 5 w 10"/>
                <a:gd name="T35" fmla="*/ 3 h 13"/>
                <a:gd name="T36" fmla="*/ 1 w 10"/>
                <a:gd name="T37" fmla="*/ 3 h 13"/>
                <a:gd name="T38" fmla="*/ 1 w 10"/>
                <a:gd name="T39" fmla="*/ 1 h 13"/>
                <a:gd name="T40" fmla="*/ 1 w 10"/>
                <a:gd name="T41" fmla="*/ 1 h 13"/>
                <a:gd name="T42" fmla="*/ 5 w 10"/>
                <a:gd name="T43" fmla="*/ 0 h 13"/>
                <a:gd name="T44" fmla="*/ 5 w 10"/>
                <a:gd name="T45" fmla="*/ 0 h 13"/>
                <a:gd name="T46" fmla="*/ 8 w 10"/>
                <a:gd name="T47" fmla="*/ 1 h 13"/>
                <a:gd name="T48" fmla="*/ 9 w 10"/>
                <a:gd name="T49" fmla="*/ 3 h 13"/>
                <a:gd name="T50" fmla="*/ 9 w 10"/>
                <a:gd name="T51" fmla="*/ 5 h 13"/>
                <a:gd name="T52" fmla="*/ 9 w 10"/>
                <a:gd name="T53" fmla="*/ 11 h 13"/>
                <a:gd name="T54" fmla="*/ 9 w 10"/>
                <a:gd name="T55" fmla="*/ 11 h 13"/>
                <a:gd name="T56" fmla="*/ 10 w 10"/>
                <a:gd name="T57" fmla="*/ 13 h 13"/>
                <a:gd name="T58" fmla="*/ 8 w 10"/>
                <a:gd name="T59" fmla="*/ 13 h 13"/>
                <a:gd name="T60" fmla="*/ 8 w 10"/>
                <a:gd name="T61" fmla="*/ 7 h 13"/>
                <a:gd name="T62" fmla="*/ 8 w 10"/>
                <a:gd name="T63" fmla="*/ 7 h 13"/>
                <a:gd name="T64" fmla="*/ 4 w 10"/>
                <a:gd name="T65" fmla="*/ 8 h 13"/>
                <a:gd name="T66" fmla="*/ 2 w 10"/>
                <a:gd name="T67" fmla="*/ 8 h 13"/>
                <a:gd name="T68" fmla="*/ 2 w 10"/>
                <a:gd name="T69" fmla="*/ 9 h 13"/>
                <a:gd name="T70" fmla="*/ 2 w 10"/>
                <a:gd name="T71" fmla="*/ 9 h 13"/>
                <a:gd name="T72" fmla="*/ 2 w 10"/>
                <a:gd name="T73" fmla="*/ 12 h 13"/>
                <a:gd name="T74" fmla="*/ 4 w 10"/>
                <a:gd name="T75" fmla="*/ 12 h 13"/>
                <a:gd name="T76" fmla="*/ 4 w 10"/>
                <a:gd name="T77" fmla="*/ 12 h 13"/>
                <a:gd name="T78" fmla="*/ 6 w 10"/>
                <a:gd name="T79" fmla="*/ 12 h 13"/>
                <a:gd name="T80" fmla="*/ 8 w 10"/>
                <a:gd name="T81" fmla="*/ 11 h 13"/>
                <a:gd name="T82" fmla="*/ 8 w 10"/>
                <a:gd name="T83" fmla="*/ 9 h 13"/>
                <a:gd name="T84" fmla="*/ 8 w 10"/>
                <a:gd name="T8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13">
                  <a:moveTo>
                    <a:pt x="8" y="13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057"/>
            <p:cNvSpPr/>
            <p:nvPr/>
          </p:nvSpPr>
          <p:spPr bwMode="auto">
            <a:xfrm>
              <a:off x="3177" y="2261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10 w 11"/>
                <a:gd name="T7" fmla="*/ 12 h 12"/>
                <a:gd name="T8" fmla="*/ 10 w 11"/>
                <a:gd name="T9" fmla="*/ 11 h 12"/>
                <a:gd name="T10" fmla="*/ 10 w 11"/>
                <a:gd name="T11" fmla="*/ 11 h 12"/>
                <a:gd name="T12" fmla="*/ 10 w 11"/>
                <a:gd name="T13" fmla="*/ 11 h 12"/>
                <a:gd name="T14" fmla="*/ 8 w 11"/>
                <a:gd name="T15" fmla="*/ 12 h 12"/>
                <a:gd name="T16" fmla="*/ 4 w 11"/>
                <a:gd name="T17" fmla="*/ 12 h 12"/>
                <a:gd name="T18" fmla="*/ 4 w 11"/>
                <a:gd name="T19" fmla="*/ 12 h 12"/>
                <a:gd name="T20" fmla="*/ 2 w 11"/>
                <a:gd name="T21" fmla="*/ 12 h 12"/>
                <a:gd name="T22" fmla="*/ 0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6 w 11"/>
                <a:gd name="T37" fmla="*/ 11 h 12"/>
                <a:gd name="T38" fmla="*/ 6 w 11"/>
                <a:gd name="T39" fmla="*/ 11 h 12"/>
                <a:gd name="T40" fmla="*/ 8 w 11"/>
                <a:gd name="T41" fmla="*/ 10 h 12"/>
                <a:gd name="T42" fmla="*/ 8 w 11"/>
                <a:gd name="T43" fmla="*/ 8 h 12"/>
                <a:gd name="T44" fmla="*/ 8 w 11"/>
                <a:gd name="T45" fmla="*/ 7 h 12"/>
                <a:gd name="T46" fmla="*/ 8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058"/>
            <p:cNvSpPr/>
            <p:nvPr/>
          </p:nvSpPr>
          <p:spPr bwMode="auto">
            <a:xfrm>
              <a:off x="3191" y="2260"/>
              <a:ext cx="10" cy="13"/>
            </a:xfrm>
            <a:custGeom>
              <a:avLst/>
              <a:gdLst>
                <a:gd name="T0" fmla="*/ 10 w 10"/>
                <a:gd name="T1" fmla="*/ 13 h 13"/>
                <a:gd name="T2" fmla="*/ 10 w 10"/>
                <a:gd name="T3" fmla="*/ 13 h 13"/>
                <a:gd name="T4" fmla="*/ 6 w 10"/>
                <a:gd name="T5" fmla="*/ 13 h 13"/>
                <a:gd name="T6" fmla="*/ 6 w 10"/>
                <a:gd name="T7" fmla="*/ 13 h 13"/>
                <a:gd name="T8" fmla="*/ 4 w 10"/>
                <a:gd name="T9" fmla="*/ 13 h 13"/>
                <a:gd name="T10" fmla="*/ 2 w 10"/>
                <a:gd name="T11" fmla="*/ 12 h 13"/>
                <a:gd name="T12" fmla="*/ 1 w 10"/>
                <a:gd name="T13" fmla="*/ 9 h 13"/>
                <a:gd name="T14" fmla="*/ 0 w 10"/>
                <a:gd name="T15" fmla="*/ 8 h 13"/>
                <a:gd name="T16" fmla="*/ 0 w 10"/>
                <a:gd name="T17" fmla="*/ 8 h 13"/>
                <a:gd name="T18" fmla="*/ 1 w 10"/>
                <a:gd name="T19" fmla="*/ 4 h 13"/>
                <a:gd name="T20" fmla="*/ 2 w 10"/>
                <a:gd name="T21" fmla="*/ 3 h 13"/>
                <a:gd name="T22" fmla="*/ 4 w 10"/>
                <a:gd name="T23" fmla="*/ 1 h 13"/>
                <a:gd name="T24" fmla="*/ 8 w 10"/>
                <a:gd name="T25" fmla="*/ 0 h 13"/>
                <a:gd name="T26" fmla="*/ 8 w 10"/>
                <a:gd name="T27" fmla="*/ 0 h 13"/>
                <a:gd name="T28" fmla="*/ 10 w 10"/>
                <a:gd name="T29" fmla="*/ 1 h 13"/>
                <a:gd name="T30" fmla="*/ 10 w 10"/>
                <a:gd name="T31" fmla="*/ 3 h 13"/>
                <a:gd name="T32" fmla="*/ 10 w 10"/>
                <a:gd name="T33" fmla="*/ 3 h 13"/>
                <a:gd name="T34" fmla="*/ 8 w 10"/>
                <a:gd name="T35" fmla="*/ 3 h 13"/>
                <a:gd name="T36" fmla="*/ 8 w 10"/>
                <a:gd name="T37" fmla="*/ 3 h 13"/>
                <a:gd name="T38" fmla="*/ 5 w 10"/>
                <a:gd name="T39" fmla="*/ 3 h 13"/>
                <a:gd name="T40" fmla="*/ 4 w 10"/>
                <a:gd name="T41" fmla="*/ 4 h 13"/>
                <a:gd name="T42" fmla="*/ 2 w 10"/>
                <a:gd name="T43" fmla="*/ 7 h 13"/>
                <a:gd name="T44" fmla="*/ 2 w 10"/>
                <a:gd name="T45" fmla="*/ 7 h 13"/>
                <a:gd name="T46" fmla="*/ 4 w 10"/>
                <a:gd name="T47" fmla="*/ 11 h 13"/>
                <a:gd name="T48" fmla="*/ 8 w 10"/>
                <a:gd name="T49" fmla="*/ 12 h 13"/>
                <a:gd name="T50" fmla="*/ 8 w 10"/>
                <a:gd name="T51" fmla="*/ 12 h 13"/>
                <a:gd name="T52" fmla="*/ 10 w 10"/>
                <a:gd name="T53" fmla="*/ 12 h 13"/>
                <a:gd name="T54" fmla="*/ 10 w 10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lnTo>
                    <a:pt x="1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059"/>
            <p:cNvSpPr/>
            <p:nvPr/>
          </p:nvSpPr>
          <p:spPr bwMode="auto">
            <a:xfrm>
              <a:off x="3203" y="2257"/>
              <a:ext cx="8" cy="16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4 h 16"/>
                <a:gd name="T4" fmla="*/ 8 w 8"/>
                <a:gd name="T5" fmla="*/ 4 h 16"/>
                <a:gd name="T6" fmla="*/ 8 w 8"/>
                <a:gd name="T7" fmla="*/ 6 h 16"/>
                <a:gd name="T8" fmla="*/ 4 w 8"/>
                <a:gd name="T9" fmla="*/ 6 h 16"/>
                <a:gd name="T10" fmla="*/ 4 w 8"/>
                <a:gd name="T11" fmla="*/ 12 h 16"/>
                <a:gd name="T12" fmla="*/ 4 w 8"/>
                <a:gd name="T13" fmla="*/ 12 h 16"/>
                <a:gd name="T14" fmla="*/ 5 w 8"/>
                <a:gd name="T15" fmla="*/ 14 h 16"/>
                <a:gd name="T16" fmla="*/ 7 w 8"/>
                <a:gd name="T17" fmla="*/ 15 h 16"/>
                <a:gd name="T18" fmla="*/ 7 w 8"/>
                <a:gd name="T19" fmla="*/ 15 h 16"/>
                <a:gd name="T20" fmla="*/ 8 w 8"/>
                <a:gd name="T21" fmla="*/ 15 h 16"/>
                <a:gd name="T22" fmla="*/ 8 w 8"/>
                <a:gd name="T23" fmla="*/ 16 h 16"/>
                <a:gd name="T24" fmla="*/ 8 w 8"/>
                <a:gd name="T25" fmla="*/ 16 h 16"/>
                <a:gd name="T26" fmla="*/ 5 w 8"/>
                <a:gd name="T27" fmla="*/ 16 h 16"/>
                <a:gd name="T28" fmla="*/ 5 w 8"/>
                <a:gd name="T29" fmla="*/ 16 h 16"/>
                <a:gd name="T30" fmla="*/ 3 w 8"/>
                <a:gd name="T31" fmla="*/ 16 h 16"/>
                <a:gd name="T32" fmla="*/ 3 w 8"/>
                <a:gd name="T33" fmla="*/ 16 h 16"/>
                <a:gd name="T34" fmla="*/ 3 w 8"/>
                <a:gd name="T35" fmla="*/ 12 h 16"/>
                <a:gd name="T36" fmla="*/ 3 w 8"/>
                <a:gd name="T37" fmla="*/ 6 h 16"/>
                <a:gd name="T38" fmla="*/ 0 w 8"/>
                <a:gd name="T39" fmla="*/ 6 h 16"/>
                <a:gd name="T40" fmla="*/ 0 w 8"/>
                <a:gd name="T41" fmla="*/ 4 h 16"/>
                <a:gd name="T42" fmla="*/ 3 w 8"/>
                <a:gd name="T43" fmla="*/ 4 h 16"/>
                <a:gd name="T44" fmla="*/ 3 w 8"/>
                <a:gd name="T45" fmla="*/ 0 h 16"/>
                <a:gd name="T46" fmla="*/ 4 w 8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060"/>
            <p:cNvSpPr>
              <a:spLocks noEditPoints="1"/>
            </p:cNvSpPr>
            <p:nvPr/>
          </p:nvSpPr>
          <p:spPr bwMode="auto">
            <a:xfrm>
              <a:off x="3212" y="2260"/>
              <a:ext cx="12" cy="13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7 h 13"/>
                <a:gd name="T4" fmla="*/ 12 w 12"/>
                <a:gd name="T5" fmla="*/ 11 h 13"/>
                <a:gd name="T6" fmla="*/ 11 w 12"/>
                <a:gd name="T7" fmla="*/ 12 h 13"/>
                <a:gd name="T8" fmla="*/ 8 w 12"/>
                <a:gd name="T9" fmla="*/ 13 h 13"/>
                <a:gd name="T10" fmla="*/ 7 w 12"/>
                <a:gd name="T11" fmla="*/ 13 h 13"/>
                <a:gd name="T12" fmla="*/ 7 w 12"/>
                <a:gd name="T13" fmla="*/ 13 h 13"/>
                <a:gd name="T14" fmla="*/ 4 w 12"/>
                <a:gd name="T15" fmla="*/ 13 h 13"/>
                <a:gd name="T16" fmla="*/ 2 w 12"/>
                <a:gd name="T17" fmla="*/ 12 h 13"/>
                <a:gd name="T18" fmla="*/ 0 w 12"/>
                <a:gd name="T19" fmla="*/ 11 h 13"/>
                <a:gd name="T20" fmla="*/ 0 w 12"/>
                <a:gd name="T21" fmla="*/ 7 h 13"/>
                <a:gd name="T22" fmla="*/ 0 w 12"/>
                <a:gd name="T23" fmla="*/ 7 h 13"/>
                <a:gd name="T24" fmla="*/ 0 w 12"/>
                <a:gd name="T25" fmla="*/ 4 h 13"/>
                <a:gd name="T26" fmla="*/ 2 w 12"/>
                <a:gd name="T27" fmla="*/ 3 h 13"/>
                <a:gd name="T28" fmla="*/ 4 w 12"/>
                <a:gd name="T29" fmla="*/ 1 h 13"/>
                <a:gd name="T30" fmla="*/ 7 w 12"/>
                <a:gd name="T31" fmla="*/ 0 h 13"/>
                <a:gd name="T32" fmla="*/ 7 w 12"/>
                <a:gd name="T33" fmla="*/ 0 h 13"/>
                <a:gd name="T34" fmla="*/ 10 w 12"/>
                <a:gd name="T35" fmla="*/ 1 h 13"/>
                <a:gd name="T36" fmla="*/ 11 w 12"/>
                <a:gd name="T37" fmla="*/ 3 h 13"/>
                <a:gd name="T38" fmla="*/ 12 w 12"/>
                <a:gd name="T39" fmla="*/ 4 h 13"/>
                <a:gd name="T40" fmla="*/ 12 w 12"/>
                <a:gd name="T41" fmla="*/ 7 h 13"/>
                <a:gd name="T42" fmla="*/ 12 w 12"/>
                <a:gd name="T43" fmla="*/ 7 h 13"/>
                <a:gd name="T44" fmla="*/ 3 w 12"/>
                <a:gd name="T45" fmla="*/ 7 h 13"/>
                <a:gd name="T46" fmla="*/ 3 w 12"/>
                <a:gd name="T47" fmla="*/ 7 h 13"/>
                <a:gd name="T48" fmla="*/ 4 w 12"/>
                <a:gd name="T49" fmla="*/ 11 h 13"/>
                <a:gd name="T50" fmla="*/ 7 w 12"/>
                <a:gd name="T51" fmla="*/ 12 h 13"/>
                <a:gd name="T52" fmla="*/ 7 w 12"/>
                <a:gd name="T53" fmla="*/ 12 h 13"/>
                <a:gd name="T54" fmla="*/ 10 w 12"/>
                <a:gd name="T55" fmla="*/ 11 h 13"/>
                <a:gd name="T56" fmla="*/ 11 w 12"/>
                <a:gd name="T57" fmla="*/ 7 h 13"/>
                <a:gd name="T58" fmla="*/ 11 w 12"/>
                <a:gd name="T59" fmla="*/ 7 h 13"/>
                <a:gd name="T60" fmla="*/ 10 w 12"/>
                <a:gd name="T61" fmla="*/ 4 h 13"/>
                <a:gd name="T62" fmla="*/ 8 w 12"/>
                <a:gd name="T63" fmla="*/ 3 h 13"/>
                <a:gd name="T64" fmla="*/ 7 w 12"/>
                <a:gd name="T65" fmla="*/ 3 h 13"/>
                <a:gd name="T66" fmla="*/ 7 w 12"/>
                <a:gd name="T67" fmla="*/ 3 h 13"/>
                <a:gd name="T68" fmla="*/ 4 w 12"/>
                <a:gd name="T69" fmla="*/ 3 h 13"/>
                <a:gd name="T70" fmla="*/ 3 w 12"/>
                <a:gd name="T71" fmla="*/ 4 h 13"/>
                <a:gd name="T72" fmla="*/ 3 w 12"/>
                <a:gd name="T73" fmla="*/ 7 h 13"/>
                <a:gd name="T74" fmla="*/ 3 w 12"/>
                <a:gd name="T7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2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3" y="7"/>
                  </a:moveTo>
                  <a:lnTo>
                    <a:pt x="3" y="7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061"/>
            <p:cNvSpPr/>
            <p:nvPr/>
          </p:nvSpPr>
          <p:spPr bwMode="auto">
            <a:xfrm>
              <a:off x="3227" y="2260"/>
              <a:ext cx="7" cy="13"/>
            </a:xfrm>
            <a:custGeom>
              <a:avLst/>
              <a:gdLst>
                <a:gd name="T0" fmla="*/ 1 w 7"/>
                <a:gd name="T1" fmla="*/ 5 h 13"/>
                <a:gd name="T2" fmla="*/ 1 w 7"/>
                <a:gd name="T3" fmla="*/ 5 h 13"/>
                <a:gd name="T4" fmla="*/ 0 w 7"/>
                <a:gd name="T5" fmla="*/ 1 h 13"/>
                <a:gd name="T6" fmla="*/ 3 w 7"/>
                <a:gd name="T7" fmla="*/ 1 h 13"/>
                <a:gd name="T8" fmla="*/ 3 w 7"/>
                <a:gd name="T9" fmla="*/ 3 h 13"/>
                <a:gd name="T10" fmla="*/ 3 w 7"/>
                <a:gd name="T11" fmla="*/ 3 h 13"/>
                <a:gd name="T12" fmla="*/ 3 w 7"/>
                <a:gd name="T13" fmla="*/ 3 h 13"/>
                <a:gd name="T14" fmla="*/ 4 w 7"/>
                <a:gd name="T15" fmla="*/ 1 h 13"/>
                <a:gd name="T16" fmla="*/ 7 w 7"/>
                <a:gd name="T17" fmla="*/ 0 h 13"/>
                <a:gd name="T18" fmla="*/ 7 w 7"/>
                <a:gd name="T19" fmla="*/ 0 h 13"/>
                <a:gd name="T20" fmla="*/ 7 w 7"/>
                <a:gd name="T21" fmla="*/ 3 h 13"/>
                <a:gd name="T22" fmla="*/ 7 w 7"/>
                <a:gd name="T23" fmla="*/ 3 h 13"/>
                <a:gd name="T24" fmla="*/ 7 w 7"/>
                <a:gd name="T25" fmla="*/ 3 h 13"/>
                <a:gd name="T26" fmla="*/ 4 w 7"/>
                <a:gd name="T27" fmla="*/ 4 h 13"/>
                <a:gd name="T28" fmla="*/ 3 w 7"/>
                <a:gd name="T29" fmla="*/ 5 h 13"/>
                <a:gd name="T30" fmla="*/ 3 w 7"/>
                <a:gd name="T31" fmla="*/ 7 h 13"/>
                <a:gd name="T32" fmla="*/ 3 w 7"/>
                <a:gd name="T33" fmla="*/ 13 h 13"/>
                <a:gd name="T34" fmla="*/ 1 w 7"/>
                <a:gd name="T35" fmla="*/ 13 h 13"/>
                <a:gd name="T36" fmla="*/ 1 w 7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3">
                  <a:moveTo>
                    <a:pt x="1" y="5"/>
                  </a:moveTo>
                  <a:lnTo>
                    <a:pt x="1" y="5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062"/>
            <p:cNvSpPr/>
            <p:nvPr/>
          </p:nvSpPr>
          <p:spPr bwMode="auto">
            <a:xfrm>
              <a:off x="3234" y="2271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1 w 4"/>
                <a:gd name="T5" fmla="*/ 0 h 6"/>
                <a:gd name="T6" fmla="*/ 4 w 4"/>
                <a:gd name="T7" fmla="*/ 0 h 6"/>
                <a:gd name="T8" fmla="*/ 4 w 4"/>
                <a:gd name="T9" fmla="*/ 0 h 6"/>
                <a:gd name="T10" fmla="*/ 1 w 4"/>
                <a:gd name="T11" fmla="*/ 6 h 6"/>
                <a:gd name="T12" fmla="*/ 0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063"/>
            <p:cNvSpPr/>
            <p:nvPr/>
          </p:nvSpPr>
          <p:spPr bwMode="auto">
            <a:xfrm>
              <a:off x="3246" y="2261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9 w 11"/>
                <a:gd name="T7" fmla="*/ 12 h 12"/>
                <a:gd name="T8" fmla="*/ 9 w 11"/>
                <a:gd name="T9" fmla="*/ 11 h 12"/>
                <a:gd name="T10" fmla="*/ 9 w 11"/>
                <a:gd name="T11" fmla="*/ 11 h 12"/>
                <a:gd name="T12" fmla="*/ 9 w 11"/>
                <a:gd name="T13" fmla="*/ 11 h 12"/>
                <a:gd name="T14" fmla="*/ 8 w 11"/>
                <a:gd name="T15" fmla="*/ 12 h 12"/>
                <a:gd name="T16" fmla="*/ 5 w 11"/>
                <a:gd name="T17" fmla="*/ 12 h 12"/>
                <a:gd name="T18" fmla="*/ 5 w 11"/>
                <a:gd name="T19" fmla="*/ 12 h 12"/>
                <a:gd name="T20" fmla="*/ 1 w 11"/>
                <a:gd name="T21" fmla="*/ 12 h 12"/>
                <a:gd name="T22" fmla="*/ 1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5 w 11"/>
                <a:gd name="T37" fmla="*/ 11 h 12"/>
                <a:gd name="T38" fmla="*/ 5 w 11"/>
                <a:gd name="T39" fmla="*/ 11 h 12"/>
                <a:gd name="T40" fmla="*/ 8 w 11"/>
                <a:gd name="T41" fmla="*/ 10 h 12"/>
                <a:gd name="T42" fmla="*/ 8 w 11"/>
                <a:gd name="T43" fmla="*/ 8 h 12"/>
                <a:gd name="T44" fmla="*/ 9 w 11"/>
                <a:gd name="T45" fmla="*/ 7 h 12"/>
                <a:gd name="T46" fmla="*/ 9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Rectangle 2064"/>
            <p:cNvSpPr>
              <a:spLocks noChangeArrowheads="1"/>
            </p:cNvSpPr>
            <p:nvPr/>
          </p:nvSpPr>
          <p:spPr bwMode="auto">
            <a:xfrm>
              <a:off x="3261" y="2255"/>
              <a:ext cx="3" cy="18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065"/>
            <p:cNvSpPr/>
            <p:nvPr/>
          </p:nvSpPr>
          <p:spPr bwMode="auto">
            <a:xfrm>
              <a:off x="3266" y="2257"/>
              <a:ext cx="7" cy="16"/>
            </a:xfrm>
            <a:custGeom>
              <a:avLst/>
              <a:gdLst>
                <a:gd name="T0" fmla="*/ 4 w 7"/>
                <a:gd name="T1" fmla="*/ 0 h 16"/>
                <a:gd name="T2" fmla="*/ 4 w 7"/>
                <a:gd name="T3" fmla="*/ 4 h 16"/>
                <a:gd name="T4" fmla="*/ 7 w 7"/>
                <a:gd name="T5" fmla="*/ 4 h 16"/>
                <a:gd name="T6" fmla="*/ 7 w 7"/>
                <a:gd name="T7" fmla="*/ 6 h 16"/>
                <a:gd name="T8" fmla="*/ 4 w 7"/>
                <a:gd name="T9" fmla="*/ 6 h 16"/>
                <a:gd name="T10" fmla="*/ 4 w 7"/>
                <a:gd name="T11" fmla="*/ 12 h 16"/>
                <a:gd name="T12" fmla="*/ 4 w 7"/>
                <a:gd name="T13" fmla="*/ 12 h 16"/>
                <a:gd name="T14" fmla="*/ 4 w 7"/>
                <a:gd name="T15" fmla="*/ 14 h 16"/>
                <a:gd name="T16" fmla="*/ 6 w 7"/>
                <a:gd name="T17" fmla="*/ 15 h 16"/>
                <a:gd name="T18" fmla="*/ 6 w 7"/>
                <a:gd name="T19" fmla="*/ 15 h 16"/>
                <a:gd name="T20" fmla="*/ 7 w 7"/>
                <a:gd name="T21" fmla="*/ 15 h 16"/>
                <a:gd name="T22" fmla="*/ 7 w 7"/>
                <a:gd name="T23" fmla="*/ 16 h 16"/>
                <a:gd name="T24" fmla="*/ 7 w 7"/>
                <a:gd name="T25" fmla="*/ 16 h 16"/>
                <a:gd name="T26" fmla="*/ 6 w 7"/>
                <a:gd name="T27" fmla="*/ 16 h 16"/>
                <a:gd name="T28" fmla="*/ 6 w 7"/>
                <a:gd name="T29" fmla="*/ 16 h 16"/>
                <a:gd name="T30" fmla="*/ 3 w 7"/>
                <a:gd name="T31" fmla="*/ 16 h 16"/>
                <a:gd name="T32" fmla="*/ 3 w 7"/>
                <a:gd name="T33" fmla="*/ 16 h 16"/>
                <a:gd name="T34" fmla="*/ 2 w 7"/>
                <a:gd name="T35" fmla="*/ 12 h 16"/>
                <a:gd name="T36" fmla="*/ 2 w 7"/>
                <a:gd name="T37" fmla="*/ 6 h 16"/>
                <a:gd name="T38" fmla="*/ 0 w 7"/>
                <a:gd name="T39" fmla="*/ 6 h 16"/>
                <a:gd name="T40" fmla="*/ 0 w 7"/>
                <a:gd name="T41" fmla="*/ 4 h 16"/>
                <a:gd name="T42" fmla="*/ 2 w 7"/>
                <a:gd name="T43" fmla="*/ 4 h 16"/>
                <a:gd name="T44" fmla="*/ 2 w 7"/>
                <a:gd name="T45" fmla="*/ 0 h 16"/>
                <a:gd name="T46" fmla="*/ 4 w 7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6">
                  <a:moveTo>
                    <a:pt x="4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066"/>
            <p:cNvSpPr/>
            <p:nvPr/>
          </p:nvSpPr>
          <p:spPr bwMode="auto">
            <a:xfrm>
              <a:off x="3276" y="2260"/>
              <a:ext cx="6" cy="13"/>
            </a:xfrm>
            <a:custGeom>
              <a:avLst/>
              <a:gdLst>
                <a:gd name="T0" fmla="*/ 0 w 6"/>
                <a:gd name="T1" fmla="*/ 5 h 13"/>
                <a:gd name="T2" fmla="*/ 0 w 6"/>
                <a:gd name="T3" fmla="*/ 5 h 13"/>
                <a:gd name="T4" fmla="*/ 0 w 6"/>
                <a:gd name="T5" fmla="*/ 1 h 13"/>
                <a:gd name="T6" fmla="*/ 2 w 6"/>
                <a:gd name="T7" fmla="*/ 1 h 13"/>
                <a:gd name="T8" fmla="*/ 2 w 6"/>
                <a:gd name="T9" fmla="*/ 3 h 13"/>
                <a:gd name="T10" fmla="*/ 2 w 6"/>
                <a:gd name="T11" fmla="*/ 3 h 13"/>
                <a:gd name="T12" fmla="*/ 2 w 6"/>
                <a:gd name="T13" fmla="*/ 3 h 13"/>
                <a:gd name="T14" fmla="*/ 4 w 6"/>
                <a:gd name="T15" fmla="*/ 1 h 13"/>
                <a:gd name="T16" fmla="*/ 6 w 6"/>
                <a:gd name="T17" fmla="*/ 0 h 13"/>
                <a:gd name="T18" fmla="*/ 6 w 6"/>
                <a:gd name="T19" fmla="*/ 0 h 13"/>
                <a:gd name="T20" fmla="*/ 6 w 6"/>
                <a:gd name="T21" fmla="*/ 3 h 13"/>
                <a:gd name="T22" fmla="*/ 6 w 6"/>
                <a:gd name="T23" fmla="*/ 3 h 13"/>
                <a:gd name="T24" fmla="*/ 6 w 6"/>
                <a:gd name="T25" fmla="*/ 3 h 13"/>
                <a:gd name="T26" fmla="*/ 4 w 6"/>
                <a:gd name="T27" fmla="*/ 4 h 13"/>
                <a:gd name="T28" fmla="*/ 2 w 6"/>
                <a:gd name="T29" fmla="*/ 5 h 13"/>
                <a:gd name="T30" fmla="*/ 2 w 6"/>
                <a:gd name="T31" fmla="*/ 7 h 13"/>
                <a:gd name="T32" fmla="*/ 2 w 6"/>
                <a:gd name="T33" fmla="*/ 13 h 13"/>
                <a:gd name="T34" fmla="*/ 0 w 6"/>
                <a:gd name="T35" fmla="*/ 13 h 13"/>
                <a:gd name="T36" fmla="*/ 0 w 6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3">
                  <a:moveTo>
                    <a:pt x="0" y="5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067"/>
            <p:cNvSpPr>
              <a:spLocks noEditPoints="1"/>
            </p:cNvSpPr>
            <p:nvPr/>
          </p:nvSpPr>
          <p:spPr bwMode="auto">
            <a:xfrm>
              <a:off x="3285" y="2256"/>
              <a:ext cx="3" cy="17"/>
            </a:xfrm>
            <a:custGeom>
              <a:avLst/>
              <a:gdLst>
                <a:gd name="T0" fmla="*/ 3 w 3"/>
                <a:gd name="T1" fmla="*/ 1 h 17"/>
                <a:gd name="T2" fmla="*/ 3 w 3"/>
                <a:gd name="T3" fmla="*/ 1 h 17"/>
                <a:gd name="T4" fmla="*/ 3 w 3"/>
                <a:gd name="T5" fmla="*/ 3 h 17"/>
                <a:gd name="T6" fmla="*/ 2 w 3"/>
                <a:gd name="T7" fmla="*/ 3 h 17"/>
                <a:gd name="T8" fmla="*/ 2 w 3"/>
                <a:gd name="T9" fmla="*/ 3 h 17"/>
                <a:gd name="T10" fmla="*/ 0 w 3"/>
                <a:gd name="T11" fmla="*/ 3 h 17"/>
                <a:gd name="T12" fmla="*/ 0 w 3"/>
                <a:gd name="T13" fmla="*/ 1 h 17"/>
                <a:gd name="T14" fmla="*/ 0 w 3"/>
                <a:gd name="T15" fmla="*/ 1 h 17"/>
                <a:gd name="T16" fmla="*/ 0 w 3"/>
                <a:gd name="T17" fmla="*/ 0 h 17"/>
                <a:gd name="T18" fmla="*/ 2 w 3"/>
                <a:gd name="T19" fmla="*/ 0 h 17"/>
                <a:gd name="T20" fmla="*/ 2 w 3"/>
                <a:gd name="T21" fmla="*/ 0 h 17"/>
                <a:gd name="T22" fmla="*/ 3 w 3"/>
                <a:gd name="T23" fmla="*/ 0 h 17"/>
                <a:gd name="T24" fmla="*/ 3 w 3"/>
                <a:gd name="T25" fmla="*/ 1 h 17"/>
                <a:gd name="T26" fmla="*/ 3 w 3"/>
                <a:gd name="T27" fmla="*/ 1 h 17"/>
                <a:gd name="T28" fmla="*/ 0 w 3"/>
                <a:gd name="T29" fmla="*/ 17 h 17"/>
                <a:gd name="T30" fmla="*/ 0 w 3"/>
                <a:gd name="T31" fmla="*/ 5 h 17"/>
                <a:gd name="T32" fmla="*/ 3 w 3"/>
                <a:gd name="T33" fmla="*/ 5 h 17"/>
                <a:gd name="T34" fmla="*/ 3 w 3"/>
                <a:gd name="T35" fmla="*/ 17 h 17"/>
                <a:gd name="T36" fmla="*/ 0 w 3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7">
                  <a:moveTo>
                    <a:pt x="3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0" y="17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068"/>
            <p:cNvSpPr/>
            <p:nvPr/>
          </p:nvSpPr>
          <p:spPr bwMode="auto">
            <a:xfrm>
              <a:off x="3291" y="2260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3 h 13"/>
                <a:gd name="T4" fmla="*/ 6 w 9"/>
                <a:gd name="T5" fmla="*/ 13 h 13"/>
                <a:gd name="T6" fmla="*/ 6 w 9"/>
                <a:gd name="T7" fmla="*/ 13 h 13"/>
                <a:gd name="T8" fmla="*/ 4 w 9"/>
                <a:gd name="T9" fmla="*/ 13 h 13"/>
                <a:gd name="T10" fmla="*/ 1 w 9"/>
                <a:gd name="T11" fmla="*/ 12 h 13"/>
                <a:gd name="T12" fmla="*/ 0 w 9"/>
                <a:gd name="T13" fmla="*/ 9 h 13"/>
                <a:gd name="T14" fmla="*/ 0 w 9"/>
                <a:gd name="T15" fmla="*/ 8 h 13"/>
                <a:gd name="T16" fmla="*/ 0 w 9"/>
                <a:gd name="T17" fmla="*/ 8 h 13"/>
                <a:gd name="T18" fmla="*/ 0 w 9"/>
                <a:gd name="T19" fmla="*/ 4 h 13"/>
                <a:gd name="T20" fmla="*/ 1 w 9"/>
                <a:gd name="T21" fmla="*/ 3 h 13"/>
                <a:gd name="T22" fmla="*/ 4 w 9"/>
                <a:gd name="T23" fmla="*/ 1 h 13"/>
                <a:gd name="T24" fmla="*/ 6 w 9"/>
                <a:gd name="T25" fmla="*/ 0 h 13"/>
                <a:gd name="T26" fmla="*/ 6 w 9"/>
                <a:gd name="T27" fmla="*/ 0 h 13"/>
                <a:gd name="T28" fmla="*/ 9 w 9"/>
                <a:gd name="T29" fmla="*/ 1 h 13"/>
                <a:gd name="T30" fmla="*/ 9 w 9"/>
                <a:gd name="T31" fmla="*/ 3 h 13"/>
                <a:gd name="T32" fmla="*/ 9 w 9"/>
                <a:gd name="T33" fmla="*/ 3 h 13"/>
                <a:gd name="T34" fmla="*/ 6 w 9"/>
                <a:gd name="T35" fmla="*/ 3 h 13"/>
                <a:gd name="T36" fmla="*/ 6 w 9"/>
                <a:gd name="T37" fmla="*/ 3 h 13"/>
                <a:gd name="T38" fmla="*/ 5 w 9"/>
                <a:gd name="T39" fmla="*/ 3 h 13"/>
                <a:gd name="T40" fmla="*/ 4 w 9"/>
                <a:gd name="T41" fmla="*/ 4 h 13"/>
                <a:gd name="T42" fmla="*/ 2 w 9"/>
                <a:gd name="T43" fmla="*/ 7 h 13"/>
                <a:gd name="T44" fmla="*/ 2 w 9"/>
                <a:gd name="T45" fmla="*/ 7 h 13"/>
                <a:gd name="T46" fmla="*/ 4 w 9"/>
                <a:gd name="T47" fmla="*/ 11 h 13"/>
                <a:gd name="T48" fmla="*/ 6 w 9"/>
                <a:gd name="T49" fmla="*/ 12 h 13"/>
                <a:gd name="T50" fmla="*/ 6 w 9"/>
                <a:gd name="T51" fmla="*/ 12 h 13"/>
                <a:gd name="T52" fmla="*/ 9 w 9"/>
                <a:gd name="T53" fmla="*/ 12 h 13"/>
                <a:gd name="T54" fmla="*/ 9 w 9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069"/>
            <p:cNvSpPr>
              <a:spLocks noEditPoints="1"/>
            </p:cNvSpPr>
            <p:nvPr/>
          </p:nvSpPr>
          <p:spPr bwMode="auto">
            <a:xfrm>
              <a:off x="3303" y="2260"/>
              <a:ext cx="11" cy="13"/>
            </a:xfrm>
            <a:custGeom>
              <a:avLst/>
              <a:gdLst>
                <a:gd name="T0" fmla="*/ 1 w 11"/>
                <a:gd name="T1" fmla="*/ 8 h 13"/>
                <a:gd name="T2" fmla="*/ 1 w 11"/>
                <a:gd name="T3" fmla="*/ 8 h 13"/>
                <a:gd name="T4" fmla="*/ 2 w 11"/>
                <a:gd name="T5" fmla="*/ 9 h 13"/>
                <a:gd name="T6" fmla="*/ 2 w 11"/>
                <a:gd name="T7" fmla="*/ 11 h 13"/>
                <a:gd name="T8" fmla="*/ 6 w 11"/>
                <a:gd name="T9" fmla="*/ 12 h 13"/>
                <a:gd name="T10" fmla="*/ 6 w 11"/>
                <a:gd name="T11" fmla="*/ 12 h 13"/>
                <a:gd name="T12" fmla="*/ 9 w 11"/>
                <a:gd name="T13" fmla="*/ 12 h 13"/>
                <a:gd name="T14" fmla="*/ 11 w 11"/>
                <a:gd name="T15" fmla="*/ 13 h 13"/>
                <a:gd name="T16" fmla="*/ 11 w 11"/>
                <a:gd name="T17" fmla="*/ 13 h 13"/>
                <a:gd name="T18" fmla="*/ 5 w 11"/>
                <a:gd name="T19" fmla="*/ 13 h 13"/>
                <a:gd name="T20" fmla="*/ 5 w 11"/>
                <a:gd name="T21" fmla="*/ 13 h 13"/>
                <a:gd name="T22" fmla="*/ 2 w 11"/>
                <a:gd name="T23" fmla="*/ 13 h 13"/>
                <a:gd name="T24" fmla="*/ 1 w 11"/>
                <a:gd name="T25" fmla="*/ 12 h 13"/>
                <a:gd name="T26" fmla="*/ 0 w 11"/>
                <a:gd name="T27" fmla="*/ 11 h 13"/>
                <a:gd name="T28" fmla="*/ 0 w 11"/>
                <a:gd name="T29" fmla="*/ 8 h 13"/>
                <a:gd name="T30" fmla="*/ 0 w 11"/>
                <a:gd name="T31" fmla="*/ 8 h 13"/>
                <a:gd name="T32" fmla="*/ 0 w 11"/>
                <a:gd name="T33" fmla="*/ 5 h 13"/>
                <a:gd name="T34" fmla="*/ 1 w 11"/>
                <a:gd name="T35" fmla="*/ 3 h 13"/>
                <a:gd name="T36" fmla="*/ 2 w 11"/>
                <a:gd name="T37" fmla="*/ 1 h 13"/>
                <a:gd name="T38" fmla="*/ 5 w 11"/>
                <a:gd name="T39" fmla="*/ 0 h 13"/>
                <a:gd name="T40" fmla="*/ 5 w 11"/>
                <a:gd name="T41" fmla="*/ 0 h 13"/>
                <a:gd name="T42" fmla="*/ 8 w 11"/>
                <a:gd name="T43" fmla="*/ 1 h 13"/>
                <a:gd name="T44" fmla="*/ 9 w 11"/>
                <a:gd name="T45" fmla="*/ 3 h 13"/>
                <a:gd name="T46" fmla="*/ 11 w 11"/>
                <a:gd name="T47" fmla="*/ 7 h 13"/>
                <a:gd name="T48" fmla="*/ 11 w 11"/>
                <a:gd name="T49" fmla="*/ 8 h 13"/>
                <a:gd name="T50" fmla="*/ 1 w 11"/>
                <a:gd name="T51" fmla="*/ 8 h 13"/>
                <a:gd name="T52" fmla="*/ 8 w 11"/>
                <a:gd name="T53" fmla="*/ 5 h 13"/>
                <a:gd name="T54" fmla="*/ 8 w 11"/>
                <a:gd name="T55" fmla="*/ 5 h 13"/>
                <a:gd name="T56" fmla="*/ 8 w 11"/>
                <a:gd name="T57" fmla="*/ 4 h 13"/>
                <a:gd name="T58" fmla="*/ 6 w 11"/>
                <a:gd name="T59" fmla="*/ 3 h 13"/>
                <a:gd name="T60" fmla="*/ 5 w 11"/>
                <a:gd name="T61" fmla="*/ 3 h 13"/>
                <a:gd name="T62" fmla="*/ 5 w 11"/>
                <a:gd name="T63" fmla="*/ 3 h 13"/>
                <a:gd name="T64" fmla="*/ 2 w 11"/>
                <a:gd name="T65" fmla="*/ 4 h 13"/>
                <a:gd name="T66" fmla="*/ 1 w 11"/>
                <a:gd name="T67" fmla="*/ 5 h 13"/>
                <a:gd name="T68" fmla="*/ 8 w 11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3">
                  <a:moveTo>
                    <a:pt x="1" y="8"/>
                  </a:move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" y="8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070"/>
            <p:cNvSpPr/>
            <p:nvPr/>
          </p:nvSpPr>
          <p:spPr bwMode="auto">
            <a:xfrm>
              <a:off x="3316" y="2260"/>
              <a:ext cx="8" cy="13"/>
            </a:xfrm>
            <a:custGeom>
              <a:avLst/>
              <a:gdLst>
                <a:gd name="T0" fmla="*/ 0 w 8"/>
                <a:gd name="T1" fmla="*/ 11 h 13"/>
                <a:gd name="T2" fmla="*/ 0 w 8"/>
                <a:gd name="T3" fmla="*/ 11 h 13"/>
                <a:gd name="T4" fmla="*/ 3 w 8"/>
                <a:gd name="T5" fmla="*/ 12 h 13"/>
                <a:gd name="T6" fmla="*/ 3 w 8"/>
                <a:gd name="T7" fmla="*/ 12 h 13"/>
                <a:gd name="T8" fmla="*/ 6 w 8"/>
                <a:gd name="T9" fmla="*/ 12 h 13"/>
                <a:gd name="T10" fmla="*/ 6 w 8"/>
                <a:gd name="T11" fmla="*/ 11 h 13"/>
                <a:gd name="T12" fmla="*/ 6 w 8"/>
                <a:gd name="T13" fmla="*/ 11 h 13"/>
                <a:gd name="T14" fmla="*/ 6 w 8"/>
                <a:gd name="T15" fmla="*/ 9 h 13"/>
                <a:gd name="T16" fmla="*/ 3 w 8"/>
                <a:gd name="T17" fmla="*/ 8 h 13"/>
                <a:gd name="T18" fmla="*/ 3 w 8"/>
                <a:gd name="T19" fmla="*/ 8 h 13"/>
                <a:gd name="T20" fmla="*/ 0 w 8"/>
                <a:gd name="T21" fmla="*/ 7 h 13"/>
                <a:gd name="T22" fmla="*/ 0 w 8"/>
                <a:gd name="T23" fmla="*/ 4 h 13"/>
                <a:gd name="T24" fmla="*/ 0 w 8"/>
                <a:gd name="T25" fmla="*/ 4 h 13"/>
                <a:gd name="T26" fmla="*/ 2 w 8"/>
                <a:gd name="T27" fmla="*/ 1 h 13"/>
                <a:gd name="T28" fmla="*/ 4 w 8"/>
                <a:gd name="T29" fmla="*/ 0 h 13"/>
                <a:gd name="T30" fmla="*/ 4 w 8"/>
                <a:gd name="T31" fmla="*/ 0 h 13"/>
                <a:gd name="T32" fmla="*/ 7 w 8"/>
                <a:gd name="T33" fmla="*/ 1 h 13"/>
                <a:gd name="T34" fmla="*/ 7 w 8"/>
                <a:gd name="T35" fmla="*/ 3 h 13"/>
                <a:gd name="T36" fmla="*/ 7 w 8"/>
                <a:gd name="T37" fmla="*/ 3 h 13"/>
                <a:gd name="T38" fmla="*/ 4 w 8"/>
                <a:gd name="T39" fmla="*/ 3 h 13"/>
                <a:gd name="T40" fmla="*/ 4 w 8"/>
                <a:gd name="T41" fmla="*/ 3 h 13"/>
                <a:gd name="T42" fmla="*/ 3 w 8"/>
                <a:gd name="T43" fmla="*/ 3 h 13"/>
                <a:gd name="T44" fmla="*/ 2 w 8"/>
                <a:gd name="T45" fmla="*/ 4 h 13"/>
                <a:gd name="T46" fmla="*/ 2 w 8"/>
                <a:gd name="T47" fmla="*/ 4 h 13"/>
                <a:gd name="T48" fmla="*/ 3 w 8"/>
                <a:gd name="T49" fmla="*/ 5 h 13"/>
                <a:gd name="T50" fmla="*/ 4 w 8"/>
                <a:gd name="T51" fmla="*/ 7 h 13"/>
                <a:gd name="T52" fmla="*/ 4 w 8"/>
                <a:gd name="T53" fmla="*/ 7 h 13"/>
                <a:gd name="T54" fmla="*/ 7 w 8"/>
                <a:gd name="T55" fmla="*/ 8 h 13"/>
                <a:gd name="T56" fmla="*/ 8 w 8"/>
                <a:gd name="T57" fmla="*/ 11 h 13"/>
                <a:gd name="T58" fmla="*/ 8 w 8"/>
                <a:gd name="T59" fmla="*/ 11 h 13"/>
                <a:gd name="T60" fmla="*/ 7 w 8"/>
                <a:gd name="T61" fmla="*/ 13 h 13"/>
                <a:gd name="T62" fmla="*/ 3 w 8"/>
                <a:gd name="T63" fmla="*/ 13 h 13"/>
                <a:gd name="T64" fmla="*/ 3 w 8"/>
                <a:gd name="T65" fmla="*/ 13 h 13"/>
                <a:gd name="T66" fmla="*/ 0 w 8"/>
                <a:gd name="T67" fmla="*/ 13 h 13"/>
                <a:gd name="T68" fmla="*/ 0 w 8"/>
                <a:gd name="T6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13">
                  <a:moveTo>
                    <a:pt x="0" y="11"/>
                  </a:moveTo>
                  <a:lnTo>
                    <a:pt x="0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071"/>
            <p:cNvSpPr/>
            <p:nvPr/>
          </p:nvSpPr>
          <p:spPr bwMode="auto">
            <a:xfrm>
              <a:off x="3332" y="2261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10 w 11"/>
                <a:gd name="T7" fmla="*/ 12 h 12"/>
                <a:gd name="T8" fmla="*/ 10 w 11"/>
                <a:gd name="T9" fmla="*/ 11 h 12"/>
                <a:gd name="T10" fmla="*/ 10 w 11"/>
                <a:gd name="T11" fmla="*/ 11 h 12"/>
                <a:gd name="T12" fmla="*/ 10 w 11"/>
                <a:gd name="T13" fmla="*/ 11 h 12"/>
                <a:gd name="T14" fmla="*/ 9 w 11"/>
                <a:gd name="T15" fmla="*/ 12 h 12"/>
                <a:gd name="T16" fmla="*/ 6 w 11"/>
                <a:gd name="T17" fmla="*/ 12 h 12"/>
                <a:gd name="T18" fmla="*/ 6 w 11"/>
                <a:gd name="T19" fmla="*/ 12 h 12"/>
                <a:gd name="T20" fmla="*/ 2 w 11"/>
                <a:gd name="T21" fmla="*/ 12 h 12"/>
                <a:gd name="T22" fmla="*/ 2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6 w 11"/>
                <a:gd name="T37" fmla="*/ 11 h 12"/>
                <a:gd name="T38" fmla="*/ 6 w 11"/>
                <a:gd name="T39" fmla="*/ 11 h 12"/>
                <a:gd name="T40" fmla="*/ 9 w 11"/>
                <a:gd name="T41" fmla="*/ 10 h 12"/>
                <a:gd name="T42" fmla="*/ 9 w 11"/>
                <a:gd name="T43" fmla="*/ 8 h 12"/>
                <a:gd name="T44" fmla="*/ 10 w 11"/>
                <a:gd name="T45" fmla="*/ 7 h 12"/>
                <a:gd name="T46" fmla="*/ 10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072"/>
            <p:cNvSpPr/>
            <p:nvPr/>
          </p:nvSpPr>
          <p:spPr bwMode="auto">
            <a:xfrm>
              <a:off x="3346" y="2257"/>
              <a:ext cx="8" cy="16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4 h 16"/>
                <a:gd name="T4" fmla="*/ 8 w 8"/>
                <a:gd name="T5" fmla="*/ 4 h 16"/>
                <a:gd name="T6" fmla="*/ 8 w 8"/>
                <a:gd name="T7" fmla="*/ 6 h 16"/>
                <a:gd name="T8" fmla="*/ 4 w 8"/>
                <a:gd name="T9" fmla="*/ 6 h 16"/>
                <a:gd name="T10" fmla="*/ 4 w 8"/>
                <a:gd name="T11" fmla="*/ 12 h 16"/>
                <a:gd name="T12" fmla="*/ 4 w 8"/>
                <a:gd name="T13" fmla="*/ 12 h 16"/>
                <a:gd name="T14" fmla="*/ 5 w 8"/>
                <a:gd name="T15" fmla="*/ 14 h 16"/>
                <a:gd name="T16" fmla="*/ 7 w 8"/>
                <a:gd name="T17" fmla="*/ 15 h 16"/>
                <a:gd name="T18" fmla="*/ 7 w 8"/>
                <a:gd name="T19" fmla="*/ 15 h 16"/>
                <a:gd name="T20" fmla="*/ 8 w 8"/>
                <a:gd name="T21" fmla="*/ 15 h 16"/>
                <a:gd name="T22" fmla="*/ 8 w 8"/>
                <a:gd name="T23" fmla="*/ 16 h 16"/>
                <a:gd name="T24" fmla="*/ 8 w 8"/>
                <a:gd name="T25" fmla="*/ 16 h 16"/>
                <a:gd name="T26" fmla="*/ 5 w 8"/>
                <a:gd name="T27" fmla="*/ 16 h 16"/>
                <a:gd name="T28" fmla="*/ 5 w 8"/>
                <a:gd name="T29" fmla="*/ 16 h 16"/>
                <a:gd name="T30" fmla="*/ 3 w 8"/>
                <a:gd name="T31" fmla="*/ 16 h 16"/>
                <a:gd name="T32" fmla="*/ 3 w 8"/>
                <a:gd name="T33" fmla="*/ 16 h 16"/>
                <a:gd name="T34" fmla="*/ 3 w 8"/>
                <a:gd name="T35" fmla="*/ 12 h 16"/>
                <a:gd name="T36" fmla="*/ 3 w 8"/>
                <a:gd name="T37" fmla="*/ 6 h 16"/>
                <a:gd name="T38" fmla="*/ 0 w 8"/>
                <a:gd name="T39" fmla="*/ 6 h 16"/>
                <a:gd name="T40" fmla="*/ 0 w 8"/>
                <a:gd name="T41" fmla="*/ 4 h 16"/>
                <a:gd name="T42" fmla="*/ 3 w 8"/>
                <a:gd name="T43" fmla="*/ 4 h 16"/>
                <a:gd name="T44" fmla="*/ 3 w 8"/>
                <a:gd name="T45" fmla="*/ 0 h 16"/>
                <a:gd name="T46" fmla="*/ 4 w 8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073"/>
            <p:cNvSpPr/>
            <p:nvPr/>
          </p:nvSpPr>
          <p:spPr bwMode="auto">
            <a:xfrm>
              <a:off x="3355" y="2271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0 h 6"/>
                <a:gd name="T6" fmla="*/ 4 w 4"/>
                <a:gd name="T7" fmla="*/ 0 h 6"/>
                <a:gd name="T8" fmla="*/ 4 w 4"/>
                <a:gd name="T9" fmla="*/ 0 h 6"/>
                <a:gd name="T10" fmla="*/ 2 w 4"/>
                <a:gd name="T11" fmla="*/ 6 h 6"/>
                <a:gd name="T12" fmla="*/ 0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074"/>
            <p:cNvSpPr>
              <a:spLocks noEditPoints="1"/>
            </p:cNvSpPr>
            <p:nvPr/>
          </p:nvSpPr>
          <p:spPr bwMode="auto">
            <a:xfrm>
              <a:off x="2937" y="2292"/>
              <a:ext cx="12" cy="14"/>
            </a:xfrm>
            <a:custGeom>
              <a:avLst/>
              <a:gdLst>
                <a:gd name="T0" fmla="*/ 3 w 12"/>
                <a:gd name="T1" fmla="*/ 7 h 14"/>
                <a:gd name="T2" fmla="*/ 3 w 12"/>
                <a:gd name="T3" fmla="*/ 7 h 14"/>
                <a:gd name="T4" fmla="*/ 3 w 12"/>
                <a:gd name="T5" fmla="*/ 10 h 14"/>
                <a:gd name="T6" fmla="*/ 4 w 12"/>
                <a:gd name="T7" fmla="*/ 11 h 14"/>
                <a:gd name="T8" fmla="*/ 7 w 12"/>
                <a:gd name="T9" fmla="*/ 12 h 14"/>
                <a:gd name="T10" fmla="*/ 7 w 12"/>
                <a:gd name="T11" fmla="*/ 12 h 14"/>
                <a:gd name="T12" fmla="*/ 11 w 12"/>
                <a:gd name="T13" fmla="*/ 11 h 14"/>
                <a:gd name="T14" fmla="*/ 11 w 12"/>
                <a:gd name="T15" fmla="*/ 14 h 14"/>
                <a:gd name="T16" fmla="*/ 11 w 12"/>
                <a:gd name="T17" fmla="*/ 14 h 14"/>
                <a:gd name="T18" fmla="*/ 7 w 12"/>
                <a:gd name="T19" fmla="*/ 14 h 14"/>
                <a:gd name="T20" fmla="*/ 7 w 12"/>
                <a:gd name="T21" fmla="*/ 14 h 14"/>
                <a:gd name="T22" fmla="*/ 4 w 12"/>
                <a:gd name="T23" fmla="*/ 14 h 14"/>
                <a:gd name="T24" fmla="*/ 1 w 12"/>
                <a:gd name="T25" fmla="*/ 12 h 14"/>
                <a:gd name="T26" fmla="*/ 1 w 12"/>
                <a:gd name="T27" fmla="*/ 10 h 14"/>
                <a:gd name="T28" fmla="*/ 0 w 12"/>
                <a:gd name="T29" fmla="*/ 7 h 14"/>
                <a:gd name="T30" fmla="*/ 0 w 12"/>
                <a:gd name="T31" fmla="*/ 7 h 14"/>
                <a:gd name="T32" fmla="*/ 1 w 12"/>
                <a:gd name="T33" fmla="*/ 4 h 14"/>
                <a:gd name="T34" fmla="*/ 1 w 12"/>
                <a:gd name="T35" fmla="*/ 3 h 14"/>
                <a:gd name="T36" fmla="*/ 4 w 12"/>
                <a:gd name="T37" fmla="*/ 2 h 14"/>
                <a:gd name="T38" fmla="*/ 7 w 12"/>
                <a:gd name="T39" fmla="*/ 0 h 14"/>
                <a:gd name="T40" fmla="*/ 7 w 12"/>
                <a:gd name="T41" fmla="*/ 0 h 14"/>
                <a:gd name="T42" fmla="*/ 9 w 12"/>
                <a:gd name="T43" fmla="*/ 2 h 14"/>
                <a:gd name="T44" fmla="*/ 11 w 12"/>
                <a:gd name="T45" fmla="*/ 3 h 14"/>
                <a:gd name="T46" fmla="*/ 12 w 12"/>
                <a:gd name="T47" fmla="*/ 7 h 14"/>
                <a:gd name="T48" fmla="*/ 12 w 12"/>
                <a:gd name="T49" fmla="*/ 7 h 14"/>
                <a:gd name="T50" fmla="*/ 3 w 12"/>
                <a:gd name="T51" fmla="*/ 7 h 14"/>
                <a:gd name="T52" fmla="*/ 9 w 12"/>
                <a:gd name="T53" fmla="*/ 6 h 14"/>
                <a:gd name="T54" fmla="*/ 9 w 12"/>
                <a:gd name="T55" fmla="*/ 6 h 14"/>
                <a:gd name="T56" fmla="*/ 9 w 12"/>
                <a:gd name="T57" fmla="*/ 3 h 14"/>
                <a:gd name="T58" fmla="*/ 8 w 12"/>
                <a:gd name="T59" fmla="*/ 3 h 14"/>
                <a:gd name="T60" fmla="*/ 7 w 12"/>
                <a:gd name="T61" fmla="*/ 2 h 14"/>
                <a:gd name="T62" fmla="*/ 7 w 12"/>
                <a:gd name="T63" fmla="*/ 2 h 14"/>
                <a:gd name="T64" fmla="*/ 4 w 12"/>
                <a:gd name="T65" fmla="*/ 3 h 14"/>
                <a:gd name="T66" fmla="*/ 3 w 12"/>
                <a:gd name="T67" fmla="*/ 6 h 14"/>
                <a:gd name="T68" fmla="*/ 9 w 12"/>
                <a:gd name="T6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4">
                  <a:moveTo>
                    <a:pt x="3" y="7"/>
                  </a:moveTo>
                  <a:lnTo>
                    <a:pt x="3" y="7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3" y="7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2075"/>
            <p:cNvSpPr>
              <a:spLocks noChangeArrowheads="1"/>
            </p:cNvSpPr>
            <p:nvPr/>
          </p:nvSpPr>
          <p:spPr bwMode="auto">
            <a:xfrm>
              <a:off x="2952" y="2287"/>
              <a:ext cx="2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076"/>
            <p:cNvSpPr>
              <a:spLocks noEditPoints="1"/>
            </p:cNvSpPr>
            <p:nvPr/>
          </p:nvSpPr>
          <p:spPr bwMode="auto">
            <a:xfrm>
              <a:off x="2957" y="2292"/>
              <a:ext cx="11" cy="14"/>
            </a:xfrm>
            <a:custGeom>
              <a:avLst/>
              <a:gdLst>
                <a:gd name="T0" fmla="*/ 1 w 11"/>
                <a:gd name="T1" fmla="*/ 7 h 14"/>
                <a:gd name="T2" fmla="*/ 1 w 11"/>
                <a:gd name="T3" fmla="*/ 7 h 14"/>
                <a:gd name="T4" fmla="*/ 3 w 11"/>
                <a:gd name="T5" fmla="*/ 10 h 14"/>
                <a:gd name="T6" fmla="*/ 3 w 11"/>
                <a:gd name="T7" fmla="*/ 11 h 14"/>
                <a:gd name="T8" fmla="*/ 7 w 11"/>
                <a:gd name="T9" fmla="*/ 12 h 14"/>
                <a:gd name="T10" fmla="*/ 7 w 11"/>
                <a:gd name="T11" fmla="*/ 12 h 14"/>
                <a:gd name="T12" fmla="*/ 10 w 11"/>
                <a:gd name="T13" fmla="*/ 11 h 14"/>
                <a:gd name="T14" fmla="*/ 11 w 11"/>
                <a:gd name="T15" fmla="*/ 14 h 14"/>
                <a:gd name="T16" fmla="*/ 11 w 11"/>
                <a:gd name="T17" fmla="*/ 14 h 14"/>
                <a:gd name="T18" fmla="*/ 7 w 11"/>
                <a:gd name="T19" fmla="*/ 14 h 14"/>
                <a:gd name="T20" fmla="*/ 7 w 11"/>
                <a:gd name="T21" fmla="*/ 14 h 14"/>
                <a:gd name="T22" fmla="*/ 4 w 11"/>
                <a:gd name="T23" fmla="*/ 14 h 14"/>
                <a:gd name="T24" fmla="*/ 1 w 11"/>
                <a:gd name="T25" fmla="*/ 12 h 14"/>
                <a:gd name="T26" fmla="*/ 0 w 11"/>
                <a:gd name="T27" fmla="*/ 10 h 14"/>
                <a:gd name="T28" fmla="*/ 0 w 11"/>
                <a:gd name="T29" fmla="*/ 7 h 14"/>
                <a:gd name="T30" fmla="*/ 0 w 11"/>
                <a:gd name="T31" fmla="*/ 7 h 14"/>
                <a:gd name="T32" fmla="*/ 0 w 11"/>
                <a:gd name="T33" fmla="*/ 4 h 14"/>
                <a:gd name="T34" fmla="*/ 1 w 11"/>
                <a:gd name="T35" fmla="*/ 3 h 14"/>
                <a:gd name="T36" fmla="*/ 3 w 11"/>
                <a:gd name="T37" fmla="*/ 2 h 14"/>
                <a:gd name="T38" fmla="*/ 6 w 11"/>
                <a:gd name="T39" fmla="*/ 0 h 14"/>
                <a:gd name="T40" fmla="*/ 6 w 11"/>
                <a:gd name="T41" fmla="*/ 0 h 14"/>
                <a:gd name="T42" fmla="*/ 8 w 11"/>
                <a:gd name="T43" fmla="*/ 2 h 14"/>
                <a:gd name="T44" fmla="*/ 10 w 11"/>
                <a:gd name="T45" fmla="*/ 3 h 14"/>
                <a:gd name="T46" fmla="*/ 11 w 11"/>
                <a:gd name="T47" fmla="*/ 7 h 14"/>
                <a:gd name="T48" fmla="*/ 11 w 11"/>
                <a:gd name="T49" fmla="*/ 7 h 14"/>
                <a:gd name="T50" fmla="*/ 1 w 11"/>
                <a:gd name="T51" fmla="*/ 7 h 14"/>
                <a:gd name="T52" fmla="*/ 10 w 11"/>
                <a:gd name="T53" fmla="*/ 6 h 14"/>
                <a:gd name="T54" fmla="*/ 10 w 11"/>
                <a:gd name="T55" fmla="*/ 6 h 14"/>
                <a:gd name="T56" fmla="*/ 8 w 11"/>
                <a:gd name="T57" fmla="*/ 3 h 14"/>
                <a:gd name="T58" fmla="*/ 7 w 11"/>
                <a:gd name="T59" fmla="*/ 3 h 14"/>
                <a:gd name="T60" fmla="*/ 6 w 11"/>
                <a:gd name="T61" fmla="*/ 2 h 14"/>
                <a:gd name="T62" fmla="*/ 6 w 11"/>
                <a:gd name="T63" fmla="*/ 2 h 14"/>
                <a:gd name="T64" fmla="*/ 3 w 11"/>
                <a:gd name="T65" fmla="*/ 3 h 14"/>
                <a:gd name="T66" fmla="*/ 1 w 11"/>
                <a:gd name="T67" fmla="*/ 6 h 14"/>
                <a:gd name="T68" fmla="*/ 10 w 11"/>
                <a:gd name="T6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4">
                  <a:moveTo>
                    <a:pt x="1" y="7"/>
                  </a:moveTo>
                  <a:lnTo>
                    <a:pt x="1" y="7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" y="7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077"/>
            <p:cNvSpPr/>
            <p:nvPr/>
          </p:nvSpPr>
          <p:spPr bwMode="auto">
            <a:xfrm>
              <a:off x="2971" y="2292"/>
              <a:ext cx="19" cy="14"/>
            </a:xfrm>
            <a:custGeom>
              <a:avLst/>
              <a:gdLst>
                <a:gd name="T0" fmla="*/ 0 w 19"/>
                <a:gd name="T1" fmla="*/ 4 h 14"/>
                <a:gd name="T2" fmla="*/ 0 w 19"/>
                <a:gd name="T3" fmla="*/ 4 h 14"/>
                <a:gd name="T4" fmla="*/ 0 w 19"/>
                <a:gd name="T5" fmla="*/ 0 h 14"/>
                <a:gd name="T6" fmla="*/ 2 w 19"/>
                <a:gd name="T7" fmla="*/ 0 h 14"/>
                <a:gd name="T8" fmla="*/ 2 w 19"/>
                <a:gd name="T9" fmla="*/ 3 h 14"/>
                <a:gd name="T10" fmla="*/ 2 w 19"/>
                <a:gd name="T11" fmla="*/ 3 h 14"/>
                <a:gd name="T12" fmla="*/ 2 w 19"/>
                <a:gd name="T13" fmla="*/ 3 h 14"/>
                <a:gd name="T14" fmla="*/ 4 w 19"/>
                <a:gd name="T15" fmla="*/ 2 h 14"/>
                <a:gd name="T16" fmla="*/ 6 w 19"/>
                <a:gd name="T17" fmla="*/ 0 h 14"/>
                <a:gd name="T18" fmla="*/ 6 w 19"/>
                <a:gd name="T19" fmla="*/ 0 h 14"/>
                <a:gd name="T20" fmla="*/ 9 w 19"/>
                <a:gd name="T21" fmla="*/ 2 h 14"/>
                <a:gd name="T22" fmla="*/ 10 w 19"/>
                <a:gd name="T23" fmla="*/ 3 h 14"/>
                <a:gd name="T24" fmla="*/ 10 w 19"/>
                <a:gd name="T25" fmla="*/ 3 h 14"/>
                <a:gd name="T26" fmla="*/ 10 w 19"/>
                <a:gd name="T27" fmla="*/ 3 h 14"/>
                <a:gd name="T28" fmla="*/ 12 w 19"/>
                <a:gd name="T29" fmla="*/ 2 h 14"/>
                <a:gd name="T30" fmla="*/ 12 w 19"/>
                <a:gd name="T31" fmla="*/ 2 h 14"/>
                <a:gd name="T32" fmla="*/ 14 w 19"/>
                <a:gd name="T33" fmla="*/ 0 h 14"/>
                <a:gd name="T34" fmla="*/ 14 w 19"/>
                <a:gd name="T35" fmla="*/ 0 h 14"/>
                <a:gd name="T36" fmla="*/ 17 w 19"/>
                <a:gd name="T37" fmla="*/ 2 h 14"/>
                <a:gd name="T38" fmla="*/ 19 w 19"/>
                <a:gd name="T39" fmla="*/ 3 h 14"/>
                <a:gd name="T40" fmla="*/ 19 w 19"/>
                <a:gd name="T41" fmla="*/ 6 h 14"/>
                <a:gd name="T42" fmla="*/ 19 w 19"/>
                <a:gd name="T43" fmla="*/ 14 h 14"/>
                <a:gd name="T44" fmla="*/ 16 w 19"/>
                <a:gd name="T45" fmla="*/ 14 h 14"/>
                <a:gd name="T46" fmla="*/ 16 w 19"/>
                <a:gd name="T47" fmla="*/ 7 h 14"/>
                <a:gd name="T48" fmla="*/ 16 w 19"/>
                <a:gd name="T49" fmla="*/ 7 h 14"/>
                <a:gd name="T50" fmla="*/ 16 w 19"/>
                <a:gd name="T51" fmla="*/ 3 h 14"/>
                <a:gd name="T52" fmla="*/ 13 w 19"/>
                <a:gd name="T53" fmla="*/ 3 h 14"/>
                <a:gd name="T54" fmla="*/ 13 w 19"/>
                <a:gd name="T55" fmla="*/ 3 h 14"/>
                <a:gd name="T56" fmla="*/ 12 w 19"/>
                <a:gd name="T57" fmla="*/ 3 h 14"/>
                <a:gd name="T58" fmla="*/ 10 w 19"/>
                <a:gd name="T59" fmla="*/ 4 h 14"/>
                <a:gd name="T60" fmla="*/ 10 w 19"/>
                <a:gd name="T61" fmla="*/ 6 h 14"/>
                <a:gd name="T62" fmla="*/ 10 w 19"/>
                <a:gd name="T63" fmla="*/ 14 h 14"/>
                <a:gd name="T64" fmla="*/ 8 w 19"/>
                <a:gd name="T65" fmla="*/ 14 h 14"/>
                <a:gd name="T66" fmla="*/ 8 w 19"/>
                <a:gd name="T67" fmla="*/ 6 h 14"/>
                <a:gd name="T68" fmla="*/ 8 w 19"/>
                <a:gd name="T69" fmla="*/ 6 h 14"/>
                <a:gd name="T70" fmla="*/ 8 w 19"/>
                <a:gd name="T71" fmla="*/ 3 h 14"/>
                <a:gd name="T72" fmla="*/ 5 w 19"/>
                <a:gd name="T73" fmla="*/ 3 h 14"/>
                <a:gd name="T74" fmla="*/ 5 w 19"/>
                <a:gd name="T75" fmla="*/ 3 h 14"/>
                <a:gd name="T76" fmla="*/ 4 w 19"/>
                <a:gd name="T77" fmla="*/ 3 h 14"/>
                <a:gd name="T78" fmla="*/ 2 w 19"/>
                <a:gd name="T79" fmla="*/ 4 h 14"/>
                <a:gd name="T80" fmla="*/ 2 w 19"/>
                <a:gd name="T81" fmla="*/ 6 h 14"/>
                <a:gd name="T82" fmla="*/ 2 w 19"/>
                <a:gd name="T83" fmla="*/ 14 h 14"/>
                <a:gd name="T84" fmla="*/ 0 w 19"/>
                <a:gd name="T85" fmla="*/ 14 h 14"/>
                <a:gd name="T86" fmla="*/ 0 w 19"/>
                <a:gd name="T8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078"/>
            <p:cNvSpPr>
              <a:spLocks noEditPoints="1"/>
            </p:cNvSpPr>
            <p:nvPr/>
          </p:nvSpPr>
          <p:spPr bwMode="auto">
            <a:xfrm>
              <a:off x="2992" y="2292"/>
              <a:ext cx="12" cy="14"/>
            </a:xfrm>
            <a:custGeom>
              <a:avLst/>
              <a:gdLst>
                <a:gd name="T0" fmla="*/ 3 w 12"/>
                <a:gd name="T1" fmla="*/ 7 h 14"/>
                <a:gd name="T2" fmla="*/ 3 w 12"/>
                <a:gd name="T3" fmla="*/ 7 h 14"/>
                <a:gd name="T4" fmla="*/ 3 w 12"/>
                <a:gd name="T5" fmla="*/ 10 h 14"/>
                <a:gd name="T6" fmla="*/ 4 w 12"/>
                <a:gd name="T7" fmla="*/ 11 h 14"/>
                <a:gd name="T8" fmla="*/ 7 w 12"/>
                <a:gd name="T9" fmla="*/ 12 h 14"/>
                <a:gd name="T10" fmla="*/ 7 w 12"/>
                <a:gd name="T11" fmla="*/ 12 h 14"/>
                <a:gd name="T12" fmla="*/ 11 w 12"/>
                <a:gd name="T13" fmla="*/ 11 h 14"/>
                <a:gd name="T14" fmla="*/ 11 w 12"/>
                <a:gd name="T15" fmla="*/ 14 h 14"/>
                <a:gd name="T16" fmla="*/ 11 w 12"/>
                <a:gd name="T17" fmla="*/ 14 h 14"/>
                <a:gd name="T18" fmla="*/ 7 w 12"/>
                <a:gd name="T19" fmla="*/ 14 h 14"/>
                <a:gd name="T20" fmla="*/ 7 w 12"/>
                <a:gd name="T21" fmla="*/ 14 h 14"/>
                <a:gd name="T22" fmla="*/ 4 w 12"/>
                <a:gd name="T23" fmla="*/ 14 h 14"/>
                <a:gd name="T24" fmla="*/ 2 w 12"/>
                <a:gd name="T25" fmla="*/ 12 h 14"/>
                <a:gd name="T26" fmla="*/ 2 w 12"/>
                <a:gd name="T27" fmla="*/ 10 h 14"/>
                <a:gd name="T28" fmla="*/ 0 w 12"/>
                <a:gd name="T29" fmla="*/ 7 h 14"/>
                <a:gd name="T30" fmla="*/ 0 w 12"/>
                <a:gd name="T31" fmla="*/ 7 h 14"/>
                <a:gd name="T32" fmla="*/ 2 w 12"/>
                <a:gd name="T33" fmla="*/ 4 h 14"/>
                <a:gd name="T34" fmla="*/ 2 w 12"/>
                <a:gd name="T35" fmla="*/ 3 h 14"/>
                <a:gd name="T36" fmla="*/ 4 w 12"/>
                <a:gd name="T37" fmla="*/ 2 h 14"/>
                <a:gd name="T38" fmla="*/ 7 w 12"/>
                <a:gd name="T39" fmla="*/ 0 h 14"/>
                <a:gd name="T40" fmla="*/ 7 w 12"/>
                <a:gd name="T41" fmla="*/ 0 h 14"/>
                <a:gd name="T42" fmla="*/ 10 w 12"/>
                <a:gd name="T43" fmla="*/ 2 h 14"/>
                <a:gd name="T44" fmla="*/ 11 w 12"/>
                <a:gd name="T45" fmla="*/ 3 h 14"/>
                <a:gd name="T46" fmla="*/ 12 w 12"/>
                <a:gd name="T47" fmla="*/ 7 h 14"/>
                <a:gd name="T48" fmla="*/ 12 w 12"/>
                <a:gd name="T49" fmla="*/ 7 h 14"/>
                <a:gd name="T50" fmla="*/ 3 w 12"/>
                <a:gd name="T51" fmla="*/ 7 h 14"/>
                <a:gd name="T52" fmla="*/ 10 w 12"/>
                <a:gd name="T53" fmla="*/ 6 h 14"/>
                <a:gd name="T54" fmla="*/ 10 w 12"/>
                <a:gd name="T55" fmla="*/ 6 h 14"/>
                <a:gd name="T56" fmla="*/ 10 w 12"/>
                <a:gd name="T57" fmla="*/ 3 h 14"/>
                <a:gd name="T58" fmla="*/ 8 w 12"/>
                <a:gd name="T59" fmla="*/ 3 h 14"/>
                <a:gd name="T60" fmla="*/ 7 w 12"/>
                <a:gd name="T61" fmla="*/ 2 h 14"/>
                <a:gd name="T62" fmla="*/ 7 w 12"/>
                <a:gd name="T63" fmla="*/ 2 h 14"/>
                <a:gd name="T64" fmla="*/ 4 w 12"/>
                <a:gd name="T65" fmla="*/ 3 h 14"/>
                <a:gd name="T66" fmla="*/ 3 w 12"/>
                <a:gd name="T67" fmla="*/ 6 h 14"/>
                <a:gd name="T68" fmla="*/ 10 w 12"/>
                <a:gd name="T6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4">
                  <a:moveTo>
                    <a:pt x="3" y="7"/>
                  </a:moveTo>
                  <a:lnTo>
                    <a:pt x="3" y="7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3" y="7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079"/>
            <p:cNvSpPr/>
            <p:nvPr/>
          </p:nvSpPr>
          <p:spPr bwMode="auto">
            <a:xfrm>
              <a:off x="3007" y="2292"/>
              <a:ext cx="11" cy="14"/>
            </a:xfrm>
            <a:custGeom>
              <a:avLst/>
              <a:gdLst>
                <a:gd name="T0" fmla="*/ 0 w 11"/>
                <a:gd name="T1" fmla="*/ 4 h 14"/>
                <a:gd name="T2" fmla="*/ 0 w 11"/>
                <a:gd name="T3" fmla="*/ 4 h 14"/>
                <a:gd name="T4" fmla="*/ 0 w 11"/>
                <a:gd name="T5" fmla="*/ 0 h 14"/>
                <a:gd name="T6" fmla="*/ 1 w 11"/>
                <a:gd name="T7" fmla="*/ 0 h 14"/>
                <a:gd name="T8" fmla="*/ 1 w 11"/>
                <a:gd name="T9" fmla="*/ 3 h 14"/>
                <a:gd name="T10" fmla="*/ 1 w 11"/>
                <a:gd name="T11" fmla="*/ 3 h 14"/>
                <a:gd name="T12" fmla="*/ 1 w 11"/>
                <a:gd name="T13" fmla="*/ 3 h 14"/>
                <a:gd name="T14" fmla="*/ 4 w 11"/>
                <a:gd name="T15" fmla="*/ 2 h 14"/>
                <a:gd name="T16" fmla="*/ 7 w 11"/>
                <a:gd name="T17" fmla="*/ 0 h 14"/>
                <a:gd name="T18" fmla="*/ 7 w 11"/>
                <a:gd name="T19" fmla="*/ 0 h 14"/>
                <a:gd name="T20" fmla="*/ 10 w 11"/>
                <a:gd name="T21" fmla="*/ 2 h 14"/>
                <a:gd name="T22" fmla="*/ 11 w 11"/>
                <a:gd name="T23" fmla="*/ 3 h 14"/>
                <a:gd name="T24" fmla="*/ 11 w 11"/>
                <a:gd name="T25" fmla="*/ 6 h 14"/>
                <a:gd name="T26" fmla="*/ 11 w 11"/>
                <a:gd name="T27" fmla="*/ 14 h 14"/>
                <a:gd name="T28" fmla="*/ 8 w 11"/>
                <a:gd name="T29" fmla="*/ 14 h 14"/>
                <a:gd name="T30" fmla="*/ 8 w 11"/>
                <a:gd name="T31" fmla="*/ 6 h 14"/>
                <a:gd name="T32" fmla="*/ 8 w 11"/>
                <a:gd name="T33" fmla="*/ 6 h 14"/>
                <a:gd name="T34" fmla="*/ 8 w 11"/>
                <a:gd name="T35" fmla="*/ 3 h 14"/>
                <a:gd name="T36" fmla="*/ 5 w 11"/>
                <a:gd name="T37" fmla="*/ 3 h 14"/>
                <a:gd name="T38" fmla="*/ 5 w 11"/>
                <a:gd name="T39" fmla="*/ 3 h 14"/>
                <a:gd name="T40" fmla="*/ 4 w 11"/>
                <a:gd name="T41" fmla="*/ 3 h 14"/>
                <a:gd name="T42" fmla="*/ 3 w 11"/>
                <a:gd name="T43" fmla="*/ 4 h 14"/>
                <a:gd name="T44" fmla="*/ 3 w 11"/>
                <a:gd name="T45" fmla="*/ 6 h 14"/>
                <a:gd name="T46" fmla="*/ 3 w 11"/>
                <a:gd name="T47" fmla="*/ 14 h 14"/>
                <a:gd name="T48" fmla="*/ 0 w 11"/>
                <a:gd name="T49" fmla="*/ 14 h 14"/>
                <a:gd name="T50" fmla="*/ 0 w 11"/>
                <a:gd name="T5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2080"/>
            <p:cNvSpPr/>
            <p:nvPr/>
          </p:nvSpPr>
          <p:spPr bwMode="auto">
            <a:xfrm>
              <a:off x="3021" y="2290"/>
              <a:ext cx="6" cy="16"/>
            </a:xfrm>
            <a:custGeom>
              <a:avLst/>
              <a:gdLst>
                <a:gd name="T0" fmla="*/ 4 w 6"/>
                <a:gd name="T1" fmla="*/ 0 h 16"/>
                <a:gd name="T2" fmla="*/ 4 w 6"/>
                <a:gd name="T3" fmla="*/ 2 h 16"/>
                <a:gd name="T4" fmla="*/ 6 w 6"/>
                <a:gd name="T5" fmla="*/ 2 h 16"/>
                <a:gd name="T6" fmla="*/ 6 w 6"/>
                <a:gd name="T7" fmla="*/ 5 h 16"/>
                <a:gd name="T8" fmla="*/ 4 w 6"/>
                <a:gd name="T9" fmla="*/ 5 h 16"/>
                <a:gd name="T10" fmla="*/ 4 w 6"/>
                <a:gd name="T11" fmla="*/ 12 h 16"/>
                <a:gd name="T12" fmla="*/ 4 w 6"/>
                <a:gd name="T13" fmla="*/ 12 h 16"/>
                <a:gd name="T14" fmla="*/ 4 w 6"/>
                <a:gd name="T15" fmla="*/ 13 h 16"/>
                <a:gd name="T16" fmla="*/ 5 w 6"/>
                <a:gd name="T17" fmla="*/ 14 h 16"/>
                <a:gd name="T18" fmla="*/ 5 w 6"/>
                <a:gd name="T19" fmla="*/ 14 h 16"/>
                <a:gd name="T20" fmla="*/ 6 w 6"/>
                <a:gd name="T21" fmla="*/ 14 h 16"/>
                <a:gd name="T22" fmla="*/ 6 w 6"/>
                <a:gd name="T23" fmla="*/ 16 h 16"/>
                <a:gd name="T24" fmla="*/ 6 w 6"/>
                <a:gd name="T25" fmla="*/ 16 h 16"/>
                <a:gd name="T26" fmla="*/ 5 w 6"/>
                <a:gd name="T27" fmla="*/ 16 h 16"/>
                <a:gd name="T28" fmla="*/ 5 w 6"/>
                <a:gd name="T29" fmla="*/ 16 h 16"/>
                <a:gd name="T30" fmla="*/ 2 w 6"/>
                <a:gd name="T31" fmla="*/ 14 h 16"/>
                <a:gd name="T32" fmla="*/ 2 w 6"/>
                <a:gd name="T33" fmla="*/ 14 h 16"/>
                <a:gd name="T34" fmla="*/ 1 w 6"/>
                <a:gd name="T35" fmla="*/ 12 h 16"/>
                <a:gd name="T36" fmla="*/ 1 w 6"/>
                <a:gd name="T37" fmla="*/ 5 h 16"/>
                <a:gd name="T38" fmla="*/ 0 w 6"/>
                <a:gd name="T39" fmla="*/ 5 h 16"/>
                <a:gd name="T40" fmla="*/ 0 w 6"/>
                <a:gd name="T41" fmla="*/ 2 h 16"/>
                <a:gd name="T42" fmla="*/ 1 w 6"/>
                <a:gd name="T43" fmla="*/ 2 h 16"/>
                <a:gd name="T44" fmla="*/ 1 w 6"/>
                <a:gd name="T45" fmla="*/ 0 h 16"/>
                <a:gd name="T46" fmla="*/ 4 w 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16">
                  <a:moveTo>
                    <a:pt x="4" y="0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2081"/>
            <p:cNvSpPr/>
            <p:nvPr/>
          </p:nvSpPr>
          <p:spPr bwMode="auto">
            <a:xfrm>
              <a:off x="3030" y="2292"/>
              <a:ext cx="11" cy="14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10 h 14"/>
                <a:gd name="T4" fmla="*/ 11 w 11"/>
                <a:gd name="T5" fmla="*/ 14 h 14"/>
                <a:gd name="T6" fmla="*/ 9 w 11"/>
                <a:gd name="T7" fmla="*/ 14 h 14"/>
                <a:gd name="T8" fmla="*/ 9 w 11"/>
                <a:gd name="T9" fmla="*/ 11 h 14"/>
                <a:gd name="T10" fmla="*/ 9 w 11"/>
                <a:gd name="T11" fmla="*/ 11 h 14"/>
                <a:gd name="T12" fmla="*/ 9 w 11"/>
                <a:gd name="T13" fmla="*/ 11 h 14"/>
                <a:gd name="T14" fmla="*/ 8 w 11"/>
                <a:gd name="T15" fmla="*/ 14 h 14"/>
                <a:gd name="T16" fmla="*/ 5 w 11"/>
                <a:gd name="T17" fmla="*/ 14 h 14"/>
                <a:gd name="T18" fmla="*/ 5 w 11"/>
                <a:gd name="T19" fmla="*/ 14 h 14"/>
                <a:gd name="T20" fmla="*/ 1 w 11"/>
                <a:gd name="T21" fmla="*/ 12 h 14"/>
                <a:gd name="T22" fmla="*/ 1 w 11"/>
                <a:gd name="T23" fmla="*/ 11 h 14"/>
                <a:gd name="T24" fmla="*/ 0 w 11"/>
                <a:gd name="T25" fmla="*/ 8 h 14"/>
                <a:gd name="T26" fmla="*/ 0 w 11"/>
                <a:gd name="T27" fmla="*/ 0 h 14"/>
                <a:gd name="T28" fmla="*/ 3 w 11"/>
                <a:gd name="T29" fmla="*/ 0 h 14"/>
                <a:gd name="T30" fmla="*/ 3 w 11"/>
                <a:gd name="T31" fmla="*/ 8 h 14"/>
                <a:gd name="T32" fmla="*/ 3 w 11"/>
                <a:gd name="T33" fmla="*/ 8 h 14"/>
                <a:gd name="T34" fmla="*/ 3 w 11"/>
                <a:gd name="T35" fmla="*/ 11 h 14"/>
                <a:gd name="T36" fmla="*/ 5 w 11"/>
                <a:gd name="T37" fmla="*/ 12 h 14"/>
                <a:gd name="T38" fmla="*/ 5 w 11"/>
                <a:gd name="T39" fmla="*/ 12 h 14"/>
                <a:gd name="T40" fmla="*/ 8 w 11"/>
                <a:gd name="T41" fmla="*/ 11 h 14"/>
                <a:gd name="T42" fmla="*/ 8 w 11"/>
                <a:gd name="T43" fmla="*/ 10 h 14"/>
                <a:gd name="T44" fmla="*/ 9 w 11"/>
                <a:gd name="T45" fmla="*/ 8 h 14"/>
                <a:gd name="T46" fmla="*/ 9 w 11"/>
                <a:gd name="T47" fmla="*/ 0 h 14"/>
                <a:gd name="T48" fmla="*/ 11 w 11"/>
                <a:gd name="T49" fmla="*/ 0 h 14"/>
                <a:gd name="T50" fmla="*/ 11 w 11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lnTo>
                    <a:pt x="11" y="10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2082"/>
            <p:cNvSpPr/>
            <p:nvPr/>
          </p:nvSpPr>
          <p:spPr bwMode="auto">
            <a:xfrm>
              <a:off x="3045" y="2292"/>
              <a:ext cx="19" cy="14"/>
            </a:xfrm>
            <a:custGeom>
              <a:avLst/>
              <a:gdLst>
                <a:gd name="T0" fmla="*/ 0 w 19"/>
                <a:gd name="T1" fmla="*/ 4 h 14"/>
                <a:gd name="T2" fmla="*/ 0 w 19"/>
                <a:gd name="T3" fmla="*/ 4 h 14"/>
                <a:gd name="T4" fmla="*/ 0 w 19"/>
                <a:gd name="T5" fmla="*/ 0 h 14"/>
                <a:gd name="T6" fmla="*/ 3 w 19"/>
                <a:gd name="T7" fmla="*/ 0 h 14"/>
                <a:gd name="T8" fmla="*/ 3 w 19"/>
                <a:gd name="T9" fmla="*/ 3 h 14"/>
                <a:gd name="T10" fmla="*/ 3 w 19"/>
                <a:gd name="T11" fmla="*/ 3 h 14"/>
                <a:gd name="T12" fmla="*/ 3 w 19"/>
                <a:gd name="T13" fmla="*/ 3 h 14"/>
                <a:gd name="T14" fmla="*/ 4 w 19"/>
                <a:gd name="T15" fmla="*/ 2 h 14"/>
                <a:gd name="T16" fmla="*/ 7 w 19"/>
                <a:gd name="T17" fmla="*/ 0 h 14"/>
                <a:gd name="T18" fmla="*/ 7 w 19"/>
                <a:gd name="T19" fmla="*/ 0 h 14"/>
                <a:gd name="T20" fmla="*/ 8 w 19"/>
                <a:gd name="T21" fmla="*/ 2 h 14"/>
                <a:gd name="T22" fmla="*/ 9 w 19"/>
                <a:gd name="T23" fmla="*/ 3 h 14"/>
                <a:gd name="T24" fmla="*/ 11 w 19"/>
                <a:gd name="T25" fmla="*/ 3 h 14"/>
                <a:gd name="T26" fmla="*/ 11 w 19"/>
                <a:gd name="T27" fmla="*/ 3 h 14"/>
                <a:gd name="T28" fmla="*/ 12 w 19"/>
                <a:gd name="T29" fmla="*/ 2 h 14"/>
                <a:gd name="T30" fmla="*/ 12 w 19"/>
                <a:gd name="T31" fmla="*/ 2 h 14"/>
                <a:gd name="T32" fmla="*/ 15 w 19"/>
                <a:gd name="T33" fmla="*/ 0 h 14"/>
                <a:gd name="T34" fmla="*/ 15 w 19"/>
                <a:gd name="T35" fmla="*/ 0 h 14"/>
                <a:gd name="T36" fmla="*/ 17 w 19"/>
                <a:gd name="T37" fmla="*/ 2 h 14"/>
                <a:gd name="T38" fmla="*/ 19 w 19"/>
                <a:gd name="T39" fmla="*/ 3 h 14"/>
                <a:gd name="T40" fmla="*/ 19 w 19"/>
                <a:gd name="T41" fmla="*/ 6 h 14"/>
                <a:gd name="T42" fmla="*/ 19 w 19"/>
                <a:gd name="T43" fmla="*/ 14 h 14"/>
                <a:gd name="T44" fmla="*/ 16 w 19"/>
                <a:gd name="T45" fmla="*/ 14 h 14"/>
                <a:gd name="T46" fmla="*/ 16 w 19"/>
                <a:gd name="T47" fmla="*/ 7 h 14"/>
                <a:gd name="T48" fmla="*/ 16 w 19"/>
                <a:gd name="T49" fmla="*/ 7 h 14"/>
                <a:gd name="T50" fmla="*/ 16 w 19"/>
                <a:gd name="T51" fmla="*/ 3 h 14"/>
                <a:gd name="T52" fmla="*/ 13 w 19"/>
                <a:gd name="T53" fmla="*/ 3 h 14"/>
                <a:gd name="T54" fmla="*/ 13 w 19"/>
                <a:gd name="T55" fmla="*/ 3 h 14"/>
                <a:gd name="T56" fmla="*/ 12 w 19"/>
                <a:gd name="T57" fmla="*/ 3 h 14"/>
                <a:gd name="T58" fmla="*/ 11 w 19"/>
                <a:gd name="T59" fmla="*/ 4 h 14"/>
                <a:gd name="T60" fmla="*/ 11 w 19"/>
                <a:gd name="T61" fmla="*/ 6 h 14"/>
                <a:gd name="T62" fmla="*/ 11 w 19"/>
                <a:gd name="T63" fmla="*/ 14 h 14"/>
                <a:gd name="T64" fmla="*/ 8 w 19"/>
                <a:gd name="T65" fmla="*/ 14 h 14"/>
                <a:gd name="T66" fmla="*/ 8 w 19"/>
                <a:gd name="T67" fmla="*/ 6 h 14"/>
                <a:gd name="T68" fmla="*/ 8 w 19"/>
                <a:gd name="T69" fmla="*/ 6 h 14"/>
                <a:gd name="T70" fmla="*/ 8 w 19"/>
                <a:gd name="T71" fmla="*/ 3 h 14"/>
                <a:gd name="T72" fmla="*/ 5 w 19"/>
                <a:gd name="T73" fmla="*/ 3 h 14"/>
                <a:gd name="T74" fmla="*/ 5 w 19"/>
                <a:gd name="T75" fmla="*/ 3 h 14"/>
                <a:gd name="T76" fmla="*/ 4 w 19"/>
                <a:gd name="T77" fmla="*/ 3 h 14"/>
                <a:gd name="T78" fmla="*/ 3 w 19"/>
                <a:gd name="T79" fmla="*/ 4 h 14"/>
                <a:gd name="T80" fmla="*/ 3 w 19"/>
                <a:gd name="T81" fmla="*/ 6 h 14"/>
                <a:gd name="T82" fmla="*/ 3 w 19"/>
                <a:gd name="T83" fmla="*/ 14 h 14"/>
                <a:gd name="T84" fmla="*/ 0 w 19"/>
                <a:gd name="T85" fmla="*/ 14 h 14"/>
                <a:gd name="T86" fmla="*/ 0 w 19"/>
                <a:gd name="T8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2083"/>
            <p:cNvSpPr/>
            <p:nvPr/>
          </p:nvSpPr>
          <p:spPr bwMode="auto">
            <a:xfrm>
              <a:off x="3072" y="2292"/>
              <a:ext cx="12" cy="14"/>
            </a:xfrm>
            <a:custGeom>
              <a:avLst/>
              <a:gdLst>
                <a:gd name="T0" fmla="*/ 3 w 12"/>
                <a:gd name="T1" fmla="*/ 0 h 14"/>
                <a:gd name="T2" fmla="*/ 4 w 12"/>
                <a:gd name="T3" fmla="*/ 8 h 14"/>
                <a:gd name="T4" fmla="*/ 4 w 12"/>
                <a:gd name="T5" fmla="*/ 8 h 14"/>
                <a:gd name="T6" fmla="*/ 5 w 12"/>
                <a:gd name="T7" fmla="*/ 11 h 14"/>
                <a:gd name="T8" fmla="*/ 5 w 12"/>
                <a:gd name="T9" fmla="*/ 11 h 14"/>
                <a:gd name="T10" fmla="*/ 5 w 12"/>
                <a:gd name="T11" fmla="*/ 11 h 14"/>
                <a:gd name="T12" fmla="*/ 7 w 12"/>
                <a:gd name="T13" fmla="*/ 8 h 14"/>
                <a:gd name="T14" fmla="*/ 9 w 12"/>
                <a:gd name="T15" fmla="*/ 0 h 14"/>
                <a:gd name="T16" fmla="*/ 12 w 12"/>
                <a:gd name="T17" fmla="*/ 0 h 14"/>
                <a:gd name="T18" fmla="*/ 7 w 12"/>
                <a:gd name="T19" fmla="*/ 14 h 14"/>
                <a:gd name="T20" fmla="*/ 4 w 12"/>
                <a:gd name="T21" fmla="*/ 14 h 14"/>
                <a:gd name="T22" fmla="*/ 0 w 12"/>
                <a:gd name="T23" fmla="*/ 0 h 14"/>
                <a:gd name="T24" fmla="*/ 3 w 12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8"/>
                  </a:lnTo>
                  <a:lnTo>
                    <a:pt x="9" y="0"/>
                  </a:lnTo>
                  <a:lnTo>
                    <a:pt x="12" y="0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2084"/>
            <p:cNvSpPr/>
            <p:nvPr/>
          </p:nvSpPr>
          <p:spPr bwMode="auto">
            <a:xfrm>
              <a:off x="3085" y="2292"/>
              <a:ext cx="13" cy="14"/>
            </a:xfrm>
            <a:custGeom>
              <a:avLst/>
              <a:gdLst>
                <a:gd name="T0" fmla="*/ 11 w 13"/>
                <a:gd name="T1" fmla="*/ 10 h 14"/>
                <a:gd name="T2" fmla="*/ 11 w 13"/>
                <a:gd name="T3" fmla="*/ 10 h 14"/>
                <a:gd name="T4" fmla="*/ 13 w 13"/>
                <a:gd name="T5" fmla="*/ 14 h 14"/>
                <a:gd name="T6" fmla="*/ 10 w 13"/>
                <a:gd name="T7" fmla="*/ 14 h 14"/>
                <a:gd name="T8" fmla="*/ 10 w 13"/>
                <a:gd name="T9" fmla="*/ 11 h 14"/>
                <a:gd name="T10" fmla="*/ 10 w 13"/>
                <a:gd name="T11" fmla="*/ 11 h 14"/>
                <a:gd name="T12" fmla="*/ 10 w 13"/>
                <a:gd name="T13" fmla="*/ 11 h 14"/>
                <a:gd name="T14" fmla="*/ 8 w 13"/>
                <a:gd name="T15" fmla="*/ 14 h 14"/>
                <a:gd name="T16" fmla="*/ 6 w 13"/>
                <a:gd name="T17" fmla="*/ 14 h 14"/>
                <a:gd name="T18" fmla="*/ 6 w 13"/>
                <a:gd name="T19" fmla="*/ 14 h 14"/>
                <a:gd name="T20" fmla="*/ 2 w 13"/>
                <a:gd name="T21" fmla="*/ 12 h 14"/>
                <a:gd name="T22" fmla="*/ 2 w 13"/>
                <a:gd name="T23" fmla="*/ 11 h 14"/>
                <a:gd name="T24" fmla="*/ 0 w 13"/>
                <a:gd name="T25" fmla="*/ 8 h 14"/>
                <a:gd name="T26" fmla="*/ 0 w 13"/>
                <a:gd name="T27" fmla="*/ 0 h 14"/>
                <a:gd name="T28" fmla="*/ 3 w 13"/>
                <a:gd name="T29" fmla="*/ 0 h 14"/>
                <a:gd name="T30" fmla="*/ 3 w 13"/>
                <a:gd name="T31" fmla="*/ 8 h 14"/>
                <a:gd name="T32" fmla="*/ 3 w 13"/>
                <a:gd name="T33" fmla="*/ 8 h 14"/>
                <a:gd name="T34" fmla="*/ 4 w 13"/>
                <a:gd name="T35" fmla="*/ 11 h 14"/>
                <a:gd name="T36" fmla="*/ 6 w 13"/>
                <a:gd name="T37" fmla="*/ 12 h 14"/>
                <a:gd name="T38" fmla="*/ 6 w 13"/>
                <a:gd name="T39" fmla="*/ 12 h 14"/>
                <a:gd name="T40" fmla="*/ 8 w 13"/>
                <a:gd name="T41" fmla="*/ 11 h 14"/>
                <a:gd name="T42" fmla="*/ 10 w 13"/>
                <a:gd name="T43" fmla="*/ 10 h 14"/>
                <a:gd name="T44" fmla="*/ 10 w 13"/>
                <a:gd name="T45" fmla="*/ 8 h 14"/>
                <a:gd name="T46" fmla="*/ 10 w 13"/>
                <a:gd name="T47" fmla="*/ 0 h 14"/>
                <a:gd name="T48" fmla="*/ 11 w 13"/>
                <a:gd name="T49" fmla="*/ 0 h 14"/>
                <a:gd name="T50" fmla="*/ 11 w 13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11" y="10"/>
                  </a:moveTo>
                  <a:lnTo>
                    <a:pt x="11" y="10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Rectangle 2085"/>
            <p:cNvSpPr>
              <a:spLocks noChangeArrowheads="1"/>
            </p:cNvSpPr>
            <p:nvPr/>
          </p:nvSpPr>
          <p:spPr bwMode="auto">
            <a:xfrm>
              <a:off x="3100" y="2287"/>
              <a:ext cx="3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2086"/>
            <p:cNvSpPr>
              <a:spLocks noEditPoints="1"/>
            </p:cNvSpPr>
            <p:nvPr/>
          </p:nvSpPr>
          <p:spPr bwMode="auto">
            <a:xfrm>
              <a:off x="3107" y="2292"/>
              <a:ext cx="12" cy="19"/>
            </a:xfrm>
            <a:custGeom>
              <a:avLst/>
              <a:gdLst>
                <a:gd name="T0" fmla="*/ 0 w 12"/>
                <a:gd name="T1" fmla="*/ 4 h 19"/>
                <a:gd name="T2" fmla="*/ 0 w 12"/>
                <a:gd name="T3" fmla="*/ 4 h 19"/>
                <a:gd name="T4" fmla="*/ 0 w 12"/>
                <a:gd name="T5" fmla="*/ 0 h 19"/>
                <a:gd name="T6" fmla="*/ 1 w 12"/>
                <a:gd name="T7" fmla="*/ 0 h 19"/>
                <a:gd name="T8" fmla="*/ 3 w 12"/>
                <a:gd name="T9" fmla="*/ 3 h 19"/>
                <a:gd name="T10" fmla="*/ 3 w 12"/>
                <a:gd name="T11" fmla="*/ 3 h 19"/>
                <a:gd name="T12" fmla="*/ 3 w 12"/>
                <a:gd name="T13" fmla="*/ 3 h 19"/>
                <a:gd name="T14" fmla="*/ 4 w 12"/>
                <a:gd name="T15" fmla="*/ 2 h 19"/>
                <a:gd name="T16" fmla="*/ 7 w 12"/>
                <a:gd name="T17" fmla="*/ 0 h 19"/>
                <a:gd name="T18" fmla="*/ 7 w 12"/>
                <a:gd name="T19" fmla="*/ 0 h 19"/>
                <a:gd name="T20" fmla="*/ 9 w 12"/>
                <a:gd name="T21" fmla="*/ 0 h 19"/>
                <a:gd name="T22" fmla="*/ 11 w 12"/>
                <a:gd name="T23" fmla="*/ 2 h 19"/>
                <a:gd name="T24" fmla="*/ 12 w 12"/>
                <a:gd name="T25" fmla="*/ 4 h 19"/>
                <a:gd name="T26" fmla="*/ 12 w 12"/>
                <a:gd name="T27" fmla="*/ 7 h 19"/>
                <a:gd name="T28" fmla="*/ 12 w 12"/>
                <a:gd name="T29" fmla="*/ 7 h 19"/>
                <a:gd name="T30" fmla="*/ 12 w 12"/>
                <a:gd name="T31" fmla="*/ 10 h 19"/>
                <a:gd name="T32" fmla="*/ 11 w 12"/>
                <a:gd name="T33" fmla="*/ 12 h 19"/>
                <a:gd name="T34" fmla="*/ 8 w 12"/>
                <a:gd name="T35" fmla="*/ 14 h 19"/>
                <a:gd name="T36" fmla="*/ 7 w 12"/>
                <a:gd name="T37" fmla="*/ 14 h 19"/>
                <a:gd name="T38" fmla="*/ 7 w 12"/>
                <a:gd name="T39" fmla="*/ 14 h 19"/>
                <a:gd name="T40" fmla="*/ 4 w 12"/>
                <a:gd name="T41" fmla="*/ 14 h 19"/>
                <a:gd name="T42" fmla="*/ 3 w 12"/>
                <a:gd name="T43" fmla="*/ 12 h 19"/>
                <a:gd name="T44" fmla="*/ 3 w 12"/>
                <a:gd name="T45" fmla="*/ 12 h 19"/>
                <a:gd name="T46" fmla="*/ 3 w 12"/>
                <a:gd name="T47" fmla="*/ 19 h 19"/>
                <a:gd name="T48" fmla="*/ 0 w 12"/>
                <a:gd name="T49" fmla="*/ 19 h 19"/>
                <a:gd name="T50" fmla="*/ 0 w 12"/>
                <a:gd name="T51" fmla="*/ 4 h 19"/>
                <a:gd name="T52" fmla="*/ 3 w 12"/>
                <a:gd name="T53" fmla="*/ 8 h 19"/>
                <a:gd name="T54" fmla="*/ 3 w 12"/>
                <a:gd name="T55" fmla="*/ 10 h 19"/>
                <a:gd name="T56" fmla="*/ 3 w 12"/>
                <a:gd name="T57" fmla="*/ 10 h 19"/>
                <a:gd name="T58" fmla="*/ 4 w 12"/>
                <a:gd name="T59" fmla="*/ 11 h 19"/>
                <a:gd name="T60" fmla="*/ 5 w 12"/>
                <a:gd name="T61" fmla="*/ 12 h 19"/>
                <a:gd name="T62" fmla="*/ 5 w 12"/>
                <a:gd name="T63" fmla="*/ 12 h 19"/>
                <a:gd name="T64" fmla="*/ 9 w 12"/>
                <a:gd name="T65" fmla="*/ 11 h 19"/>
                <a:gd name="T66" fmla="*/ 9 w 12"/>
                <a:gd name="T67" fmla="*/ 7 h 19"/>
                <a:gd name="T68" fmla="*/ 9 w 12"/>
                <a:gd name="T69" fmla="*/ 7 h 19"/>
                <a:gd name="T70" fmla="*/ 9 w 12"/>
                <a:gd name="T71" fmla="*/ 4 h 19"/>
                <a:gd name="T72" fmla="*/ 8 w 12"/>
                <a:gd name="T73" fmla="*/ 3 h 19"/>
                <a:gd name="T74" fmla="*/ 5 w 12"/>
                <a:gd name="T75" fmla="*/ 3 h 19"/>
                <a:gd name="T76" fmla="*/ 5 w 12"/>
                <a:gd name="T77" fmla="*/ 3 h 19"/>
                <a:gd name="T78" fmla="*/ 4 w 12"/>
                <a:gd name="T79" fmla="*/ 3 h 19"/>
                <a:gd name="T80" fmla="*/ 3 w 12"/>
                <a:gd name="T81" fmla="*/ 6 h 19"/>
                <a:gd name="T82" fmla="*/ 3 w 12"/>
                <a:gd name="T83" fmla="*/ 6 h 19"/>
                <a:gd name="T84" fmla="*/ 3 w 12"/>
                <a:gd name="T8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9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4"/>
                  </a:lnTo>
                  <a:close/>
                  <a:moveTo>
                    <a:pt x="3" y="8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2087"/>
            <p:cNvSpPr/>
            <p:nvPr/>
          </p:nvSpPr>
          <p:spPr bwMode="auto">
            <a:xfrm>
              <a:off x="3122" y="2292"/>
              <a:ext cx="11" cy="14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10 h 14"/>
                <a:gd name="T4" fmla="*/ 11 w 11"/>
                <a:gd name="T5" fmla="*/ 14 h 14"/>
                <a:gd name="T6" fmla="*/ 9 w 11"/>
                <a:gd name="T7" fmla="*/ 14 h 14"/>
                <a:gd name="T8" fmla="*/ 9 w 11"/>
                <a:gd name="T9" fmla="*/ 11 h 14"/>
                <a:gd name="T10" fmla="*/ 9 w 11"/>
                <a:gd name="T11" fmla="*/ 11 h 14"/>
                <a:gd name="T12" fmla="*/ 9 w 11"/>
                <a:gd name="T13" fmla="*/ 11 h 14"/>
                <a:gd name="T14" fmla="*/ 8 w 11"/>
                <a:gd name="T15" fmla="*/ 14 h 14"/>
                <a:gd name="T16" fmla="*/ 4 w 11"/>
                <a:gd name="T17" fmla="*/ 14 h 14"/>
                <a:gd name="T18" fmla="*/ 4 w 11"/>
                <a:gd name="T19" fmla="*/ 14 h 14"/>
                <a:gd name="T20" fmla="*/ 1 w 11"/>
                <a:gd name="T21" fmla="*/ 12 h 14"/>
                <a:gd name="T22" fmla="*/ 0 w 11"/>
                <a:gd name="T23" fmla="*/ 11 h 14"/>
                <a:gd name="T24" fmla="*/ 0 w 11"/>
                <a:gd name="T25" fmla="*/ 8 h 14"/>
                <a:gd name="T26" fmla="*/ 0 w 11"/>
                <a:gd name="T27" fmla="*/ 0 h 14"/>
                <a:gd name="T28" fmla="*/ 3 w 11"/>
                <a:gd name="T29" fmla="*/ 0 h 14"/>
                <a:gd name="T30" fmla="*/ 3 w 11"/>
                <a:gd name="T31" fmla="*/ 8 h 14"/>
                <a:gd name="T32" fmla="*/ 3 w 11"/>
                <a:gd name="T33" fmla="*/ 8 h 14"/>
                <a:gd name="T34" fmla="*/ 3 w 11"/>
                <a:gd name="T35" fmla="*/ 11 h 14"/>
                <a:gd name="T36" fmla="*/ 5 w 11"/>
                <a:gd name="T37" fmla="*/ 12 h 14"/>
                <a:gd name="T38" fmla="*/ 5 w 11"/>
                <a:gd name="T39" fmla="*/ 12 h 14"/>
                <a:gd name="T40" fmla="*/ 8 w 11"/>
                <a:gd name="T41" fmla="*/ 11 h 14"/>
                <a:gd name="T42" fmla="*/ 8 w 11"/>
                <a:gd name="T43" fmla="*/ 10 h 14"/>
                <a:gd name="T44" fmla="*/ 9 w 11"/>
                <a:gd name="T45" fmla="*/ 8 h 14"/>
                <a:gd name="T46" fmla="*/ 9 w 11"/>
                <a:gd name="T47" fmla="*/ 0 h 14"/>
                <a:gd name="T48" fmla="*/ 11 w 11"/>
                <a:gd name="T49" fmla="*/ 0 h 14"/>
                <a:gd name="T50" fmla="*/ 11 w 11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lnTo>
                    <a:pt x="11" y="10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088"/>
            <p:cNvSpPr/>
            <p:nvPr/>
          </p:nvSpPr>
          <p:spPr bwMode="auto">
            <a:xfrm>
              <a:off x="3135" y="2290"/>
              <a:ext cx="8" cy="16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2 h 16"/>
                <a:gd name="T4" fmla="*/ 8 w 8"/>
                <a:gd name="T5" fmla="*/ 2 h 16"/>
                <a:gd name="T6" fmla="*/ 8 w 8"/>
                <a:gd name="T7" fmla="*/ 5 h 16"/>
                <a:gd name="T8" fmla="*/ 4 w 8"/>
                <a:gd name="T9" fmla="*/ 5 h 16"/>
                <a:gd name="T10" fmla="*/ 4 w 8"/>
                <a:gd name="T11" fmla="*/ 12 h 16"/>
                <a:gd name="T12" fmla="*/ 4 w 8"/>
                <a:gd name="T13" fmla="*/ 12 h 16"/>
                <a:gd name="T14" fmla="*/ 6 w 8"/>
                <a:gd name="T15" fmla="*/ 13 h 16"/>
                <a:gd name="T16" fmla="*/ 7 w 8"/>
                <a:gd name="T17" fmla="*/ 14 h 16"/>
                <a:gd name="T18" fmla="*/ 7 w 8"/>
                <a:gd name="T19" fmla="*/ 14 h 16"/>
                <a:gd name="T20" fmla="*/ 8 w 8"/>
                <a:gd name="T21" fmla="*/ 14 h 16"/>
                <a:gd name="T22" fmla="*/ 8 w 8"/>
                <a:gd name="T23" fmla="*/ 16 h 16"/>
                <a:gd name="T24" fmla="*/ 8 w 8"/>
                <a:gd name="T25" fmla="*/ 16 h 16"/>
                <a:gd name="T26" fmla="*/ 6 w 8"/>
                <a:gd name="T27" fmla="*/ 16 h 16"/>
                <a:gd name="T28" fmla="*/ 6 w 8"/>
                <a:gd name="T29" fmla="*/ 16 h 16"/>
                <a:gd name="T30" fmla="*/ 3 w 8"/>
                <a:gd name="T31" fmla="*/ 14 h 16"/>
                <a:gd name="T32" fmla="*/ 3 w 8"/>
                <a:gd name="T33" fmla="*/ 14 h 16"/>
                <a:gd name="T34" fmla="*/ 3 w 8"/>
                <a:gd name="T35" fmla="*/ 12 h 16"/>
                <a:gd name="T36" fmla="*/ 3 w 8"/>
                <a:gd name="T37" fmla="*/ 5 h 16"/>
                <a:gd name="T38" fmla="*/ 0 w 8"/>
                <a:gd name="T39" fmla="*/ 5 h 16"/>
                <a:gd name="T40" fmla="*/ 0 w 8"/>
                <a:gd name="T41" fmla="*/ 2 h 16"/>
                <a:gd name="T42" fmla="*/ 3 w 8"/>
                <a:gd name="T43" fmla="*/ 2 h 16"/>
                <a:gd name="T44" fmla="*/ 3 w 8"/>
                <a:gd name="T45" fmla="*/ 0 h 16"/>
                <a:gd name="T46" fmla="*/ 4 w 8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2089"/>
            <p:cNvSpPr>
              <a:spLocks noEditPoints="1"/>
            </p:cNvSpPr>
            <p:nvPr/>
          </p:nvSpPr>
          <p:spPr bwMode="auto">
            <a:xfrm>
              <a:off x="3145" y="2292"/>
              <a:ext cx="11" cy="14"/>
            </a:xfrm>
            <a:custGeom>
              <a:avLst/>
              <a:gdLst>
                <a:gd name="T0" fmla="*/ 8 w 11"/>
                <a:gd name="T1" fmla="*/ 14 h 14"/>
                <a:gd name="T2" fmla="*/ 8 w 11"/>
                <a:gd name="T3" fmla="*/ 12 h 14"/>
                <a:gd name="T4" fmla="*/ 8 w 11"/>
                <a:gd name="T5" fmla="*/ 12 h 14"/>
                <a:gd name="T6" fmla="*/ 8 w 11"/>
                <a:gd name="T7" fmla="*/ 12 h 14"/>
                <a:gd name="T8" fmla="*/ 7 w 11"/>
                <a:gd name="T9" fmla="*/ 14 h 14"/>
                <a:gd name="T10" fmla="*/ 4 w 11"/>
                <a:gd name="T11" fmla="*/ 14 h 14"/>
                <a:gd name="T12" fmla="*/ 4 w 11"/>
                <a:gd name="T13" fmla="*/ 14 h 14"/>
                <a:gd name="T14" fmla="*/ 1 w 11"/>
                <a:gd name="T15" fmla="*/ 12 h 14"/>
                <a:gd name="T16" fmla="*/ 0 w 11"/>
                <a:gd name="T17" fmla="*/ 10 h 14"/>
                <a:gd name="T18" fmla="*/ 0 w 11"/>
                <a:gd name="T19" fmla="*/ 10 h 14"/>
                <a:gd name="T20" fmla="*/ 0 w 11"/>
                <a:gd name="T21" fmla="*/ 8 h 14"/>
                <a:gd name="T22" fmla="*/ 1 w 11"/>
                <a:gd name="T23" fmla="*/ 7 h 14"/>
                <a:gd name="T24" fmla="*/ 8 w 11"/>
                <a:gd name="T25" fmla="*/ 6 h 14"/>
                <a:gd name="T26" fmla="*/ 8 w 11"/>
                <a:gd name="T27" fmla="*/ 6 h 14"/>
                <a:gd name="T28" fmla="*/ 8 w 11"/>
                <a:gd name="T29" fmla="*/ 6 h 14"/>
                <a:gd name="T30" fmla="*/ 7 w 11"/>
                <a:gd name="T31" fmla="*/ 3 h 14"/>
                <a:gd name="T32" fmla="*/ 5 w 11"/>
                <a:gd name="T33" fmla="*/ 2 h 14"/>
                <a:gd name="T34" fmla="*/ 5 w 11"/>
                <a:gd name="T35" fmla="*/ 2 h 14"/>
                <a:gd name="T36" fmla="*/ 1 w 11"/>
                <a:gd name="T37" fmla="*/ 3 h 14"/>
                <a:gd name="T38" fmla="*/ 1 w 11"/>
                <a:gd name="T39" fmla="*/ 2 h 14"/>
                <a:gd name="T40" fmla="*/ 1 w 11"/>
                <a:gd name="T41" fmla="*/ 2 h 14"/>
                <a:gd name="T42" fmla="*/ 5 w 11"/>
                <a:gd name="T43" fmla="*/ 0 h 14"/>
                <a:gd name="T44" fmla="*/ 5 w 11"/>
                <a:gd name="T45" fmla="*/ 0 h 14"/>
                <a:gd name="T46" fmla="*/ 8 w 11"/>
                <a:gd name="T47" fmla="*/ 0 h 14"/>
                <a:gd name="T48" fmla="*/ 9 w 11"/>
                <a:gd name="T49" fmla="*/ 2 h 14"/>
                <a:gd name="T50" fmla="*/ 9 w 11"/>
                <a:gd name="T51" fmla="*/ 6 h 14"/>
                <a:gd name="T52" fmla="*/ 9 w 11"/>
                <a:gd name="T53" fmla="*/ 11 h 14"/>
                <a:gd name="T54" fmla="*/ 9 w 11"/>
                <a:gd name="T55" fmla="*/ 11 h 14"/>
                <a:gd name="T56" fmla="*/ 11 w 11"/>
                <a:gd name="T57" fmla="*/ 14 h 14"/>
                <a:gd name="T58" fmla="*/ 8 w 11"/>
                <a:gd name="T59" fmla="*/ 14 h 14"/>
                <a:gd name="T60" fmla="*/ 8 w 11"/>
                <a:gd name="T61" fmla="*/ 7 h 14"/>
                <a:gd name="T62" fmla="*/ 8 w 11"/>
                <a:gd name="T63" fmla="*/ 7 h 14"/>
                <a:gd name="T64" fmla="*/ 4 w 11"/>
                <a:gd name="T65" fmla="*/ 7 h 14"/>
                <a:gd name="T66" fmla="*/ 2 w 11"/>
                <a:gd name="T67" fmla="*/ 8 h 14"/>
                <a:gd name="T68" fmla="*/ 2 w 11"/>
                <a:gd name="T69" fmla="*/ 10 h 14"/>
                <a:gd name="T70" fmla="*/ 2 w 11"/>
                <a:gd name="T71" fmla="*/ 10 h 14"/>
                <a:gd name="T72" fmla="*/ 2 w 11"/>
                <a:gd name="T73" fmla="*/ 11 h 14"/>
                <a:gd name="T74" fmla="*/ 4 w 11"/>
                <a:gd name="T75" fmla="*/ 12 h 14"/>
                <a:gd name="T76" fmla="*/ 4 w 11"/>
                <a:gd name="T77" fmla="*/ 12 h 14"/>
                <a:gd name="T78" fmla="*/ 7 w 11"/>
                <a:gd name="T79" fmla="*/ 11 h 14"/>
                <a:gd name="T80" fmla="*/ 8 w 11"/>
                <a:gd name="T81" fmla="*/ 10 h 14"/>
                <a:gd name="T82" fmla="*/ 8 w 11"/>
                <a:gd name="T83" fmla="*/ 10 h 14"/>
                <a:gd name="T84" fmla="*/ 8 w 11"/>
                <a:gd name="T8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14">
                  <a:moveTo>
                    <a:pt x="8" y="14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8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2090"/>
            <p:cNvSpPr/>
            <p:nvPr/>
          </p:nvSpPr>
          <p:spPr bwMode="auto">
            <a:xfrm>
              <a:off x="3157" y="2290"/>
              <a:ext cx="8" cy="16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2 h 16"/>
                <a:gd name="T4" fmla="*/ 8 w 8"/>
                <a:gd name="T5" fmla="*/ 2 h 16"/>
                <a:gd name="T6" fmla="*/ 8 w 8"/>
                <a:gd name="T7" fmla="*/ 5 h 16"/>
                <a:gd name="T8" fmla="*/ 4 w 8"/>
                <a:gd name="T9" fmla="*/ 5 h 16"/>
                <a:gd name="T10" fmla="*/ 4 w 8"/>
                <a:gd name="T11" fmla="*/ 12 h 16"/>
                <a:gd name="T12" fmla="*/ 4 w 8"/>
                <a:gd name="T13" fmla="*/ 12 h 16"/>
                <a:gd name="T14" fmla="*/ 5 w 8"/>
                <a:gd name="T15" fmla="*/ 13 h 16"/>
                <a:gd name="T16" fmla="*/ 7 w 8"/>
                <a:gd name="T17" fmla="*/ 14 h 16"/>
                <a:gd name="T18" fmla="*/ 7 w 8"/>
                <a:gd name="T19" fmla="*/ 14 h 16"/>
                <a:gd name="T20" fmla="*/ 8 w 8"/>
                <a:gd name="T21" fmla="*/ 14 h 16"/>
                <a:gd name="T22" fmla="*/ 8 w 8"/>
                <a:gd name="T23" fmla="*/ 16 h 16"/>
                <a:gd name="T24" fmla="*/ 8 w 8"/>
                <a:gd name="T25" fmla="*/ 16 h 16"/>
                <a:gd name="T26" fmla="*/ 5 w 8"/>
                <a:gd name="T27" fmla="*/ 16 h 16"/>
                <a:gd name="T28" fmla="*/ 5 w 8"/>
                <a:gd name="T29" fmla="*/ 16 h 16"/>
                <a:gd name="T30" fmla="*/ 3 w 8"/>
                <a:gd name="T31" fmla="*/ 14 h 16"/>
                <a:gd name="T32" fmla="*/ 3 w 8"/>
                <a:gd name="T33" fmla="*/ 14 h 16"/>
                <a:gd name="T34" fmla="*/ 3 w 8"/>
                <a:gd name="T35" fmla="*/ 12 h 16"/>
                <a:gd name="T36" fmla="*/ 3 w 8"/>
                <a:gd name="T37" fmla="*/ 5 h 16"/>
                <a:gd name="T38" fmla="*/ 0 w 8"/>
                <a:gd name="T39" fmla="*/ 5 h 16"/>
                <a:gd name="T40" fmla="*/ 0 w 8"/>
                <a:gd name="T41" fmla="*/ 2 h 16"/>
                <a:gd name="T42" fmla="*/ 3 w 8"/>
                <a:gd name="T43" fmla="*/ 2 h 16"/>
                <a:gd name="T44" fmla="*/ 3 w 8"/>
                <a:gd name="T45" fmla="*/ 0 h 16"/>
                <a:gd name="T46" fmla="*/ 4 w 8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091"/>
            <p:cNvSpPr>
              <a:spLocks noEditPoints="1"/>
            </p:cNvSpPr>
            <p:nvPr/>
          </p:nvSpPr>
          <p:spPr bwMode="auto">
            <a:xfrm>
              <a:off x="3166" y="2292"/>
              <a:ext cx="11" cy="14"/>
            </a:xfrm>
            <a:custGeom>
              <a:avLst/>
              <a:gdLst>
                <a:gd name="T0" fmla="*/ 3 w 11"/>
                <a:gd name="T1" fmla="*/ 7 h 14"/>
                <a:gd name="T2" fmla="*/ 3 w 11"/>
                <a:gd name="T3" fmla="*/ 7 h 14"/>
                <a:gd name="T4" fmla="*/ 3 w 11"/>
                <a:gd name="T5" fmla="*/ 10 h 14"/>
                <a:gd name="T6" fmla="*/ 4 w 11"/>
                <a:gd name="T7" fmla="*/ 11 h 14"/>
                <a:gd name="T8" fmla="*/ 7 w 11"/>
                <a:gd name="T9" fmla="*/ 12 h 14"/>
                <a:gd name="T10" fmla="*/ 7 w 11"/>
                <a:gd name="T11" fmla="*/ 12 h 14"/>
                <a:gd name="T12" fmla="*/ 10 w 11"/>
                <a:gd name="T13" fmla="*/ 11 h 14"/>
                <a:gd name="T14" fmla="*/ 11 w 11"/>
                <a:gd name="T15" fmla="*/ 14 h 14"/>
                <a:gd name="T16" fmla="*/ 11 w 11"/>
                <a:gd name="T17" fmla="*/ 14 h 14"/>
                <a:gd name="T18" fmla="*/ 7 w 11"/>
                <a:gd name="T19" fmla="*/ 14 h 14"/>
                <a:gd name="T20" fmla="*/ 7 w 11"/>
                <a:gd name="T21" fmla="*/ 14 h 14"/>
                <a:gd name="T22" fmla="*/ 4 w 11"/>
                <a:gd name="T23" fmla="*/ 14 h 14"/>
                <a:gd name="T24" fmla="*/ 2 w 11"/>
                <a:gd name="T25" fmla="*/ 12 h 14"/>
                <a:gd name="T26" fmla="*/ 0 w 11"/>
                <a:gd name="T27" fmla="*/ 10 h 14"/>
                <a:gd name="T28" fmla="*/ 0 w 11"/>
                <a:gd name="T29" fmla="*/ 7 h 14"/>
                <a:gd name="T30" fmla="*/ 0 w 11"/>
                <a:gd name="T31" fmla="*/ 7 h 14"/>
                <a:gd name="T32" fmla="*/ 0 w 11"/>
                <a:gd name="T33" fmla="*/ 4 h 14"/>
                <a:gd name="T34" fmla="*/ 2 w 11"/>
                <a:gd name="T35" fmla="*/ 3 h 14"/>
                <a:gd name="T36" fmla="*/ 4 w 11"/>
                <a:gd name="T37" fmla="*/ 2 h 14"/>
                <a:gd name="T38" fmla="*/ 6 w 11"/>
                <a:gd name="T39" fmla="*/ 0 h 14"/>
                <a:gd name="T40" fmla="*/ 6 w 11"/>
                <a:gd name="T41" fmla="*/ 0 h 14"/>
                <a:gd name="T42" fmla="*/ 8 w 11"/>
                <a:gd name="T43" fmla="*/ 2 h 14"/>
                <a:gd name="T44" fmla="*/ 11 w 11"/>
                <a:gd name="T45" fmla="*/ 3 h 14"/>
                <a:gd name="T46" fmla="*/ 11 w 11"/>
                <a:gd name="T47" fmla="*/ 7 h 14"/>
                <a:gd name="T48" fmla="*/ 11 w 11"/>
                <a:gd name="T49" fmla="*/ 7 h 14"/>
                <a:gd name="T50" fmla="*/ 3 w 11"/>
                <a:gd name="T51" fmla="*/ 7 h 14"/>
                <a:gd name="T52" fmla="*/ 10 w 11"/>
                <a:gd name="T53" fmla="*/ 6 h 14"/>
                <a:gd name="T54" fmla="*/ 10 w 11"/>
                <a:gd name="T55" fmla="*/ 6 h 14"/>
                <a:gd name="T56" fmla="*/ 8 w 11"/>
                <a:gd name="T57" fmla="*/ 3 h 14"/>
                <a:gd name="T58" fmla="*/ 7 w 11"/>
                <a:gd name="T59" fmla="*/ 3 h 14"/>
                <a:gd name="T60" fmla="*/ 6 w 11"/>
                <a:gd name="T61" fmla="*/ 2 h 14"/>
                <a:gd name="T62" fmla="*/ 6 w 11"/>
                <a:gd name="T63" fmla="*/ 2 h 14"/>
                <a:gd name="T64" fmla="*/ 3 w 11"/>
                <a:gd name="T65" fmla="*/ 3 h 14"/>
                <a:gd name="T66" fmla="*/ 3 w 11"/>
                <a:gd name="T67" fmla="*/ 6 h 14"/>
                <a:gd name="T68" fmla="*/ 10 w 11"/>
                <a:gd name="T6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4">
                  <a:moveTo>
                    <a:pt x="3" y="7"/>
                  </a:moveTo>
                  <a:lnTo>
                    <a:pt x="3" y="7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" y="7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2092"/>
            <p:cNvSpPr/>
            <p:nvPr/>
          </p:nvSpPr>
          <p:spPr bwMode="auto">
            <a:xfrm>
              <a:off x="3179" y="2302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1 w 4"/>
                <a:gd name="T5" fmla="*/ 1 h 7"/>
                <a:gd name="T6" fmla="*/ 4 w 4"/>
                <a:gd name="T7" fmla="*/ 0 h 7"/>
                <a:gd name="T8" fmla="*/ 4 w 4"/>
                <a:gd name="T9" fmla="*/ 0 h 7"/>
                <a:gd name="T10" fmla="*/ 1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2093"/>
            <p:cNvSpPr/>
            <p:nvPr/>
          </p:nvSpPr>
          <p:spPr bwMode="auto">
            <a:xfrm>
              <a:off x="3191" y="2292"/>
              <a:ext cx="12" cy="14"/>
            </a:xfrm>
            <a:custGeom>
              <a:avLst/>
              <a:gdLst>
                <a:gd name="T0" fmla="*/ 1 w 12"/>
                <a:gd name="T1" fmla="*/ 4 h 14"/>
                <a:gd name="T2" fmla="*/ 1 w 12"/>
                <a:gd name="T3" fmla="*/ 4 h 14"/>
                <a:gd name="T4" fmla="*/ 0 w 12"/>
                <a:gd name="T5" fmla="*/ 0 h 14"/>
                <a:gd name="T6" fmla="*/ 2 w 12"/>
                <a:gd name="T7" fmla="*/ 0 h 14"/>
                <a:gd name="T8" fmla="*/ 2 w 12"/>
                <a:gd name="T9" fmla="*/ 3 h 14"/>
                <a:gd name="T10" fmla="*/ 2 w 12"/>
                <a:gd name="T11" fmla="*/ 3 h 14"/>
                <a:gd name="T12" fmla="*/ 2 w 12"/>
                <a:gd name="T13" fmla="*/ 3 h 14"/>
                <a:gd name="T14" fmla="*/ 4 w 12"/>
                <a:gd name="T15" fmla="*/ 2 h 14"/>
                <a:gd name="T16" fmla="*/ 6 w 12"/>
                <a:gd name="T17" fmla="*/ 0 h 14"/>
                <a:gd name="T18" fmla="*/ 6 w 12"/>
                <a:gd name="T19" fmla="*/ 0 h 14"/>
                <a:gd name="T20" fmla="*/ 10 w 12"/>
                <a:gd name="T21" fmla="*/ 2 h 14"/>
                <a:gd name="T22" fmla="*/ 10 w 12"/>
                <a:gd name="T23" fmla="*/ 3 h 14"/>
                <a:gd name="T24" fmla="*/ 12 w 12"/>
                <a:gd name="T25" fmla="*/ 6 h 14"/>
                <a:gd name="T26" fmla="*/ 12 w 12"/>
                <a:gd name="T27" fmla="*/ 14 h 14"/>
                <a:gd name="T28" fmla="*/ 9 w 12"/>
                <a:gd name="T29" fmla="*/ 14 h 14"/>
                <a:gd name="T30" fmla="*/ 9 w 12"/>
                <a:gd name="T31" fmla="*/ 6 h 14"/>
                <a:gd name="T32" fmla="*/ 9 w 12"/>
                <a:gd name="T33" fmla="*/ 6 h 14"/>
                <a:gd name="T34" fmla="*/ 8 w 12"/>
                <a:gd name="T35" fmla="*/ 3 h 14"/>
                <a:gd name="T36" fmla="*/ 6 w 12"/>
                <a:gd name="T37" fmla="*/ 3 h 14"/>
                <a:gd name="T38" fmla="*/ 6 w 12"/>
                <a:gd name="T39" fmla="*/ 3 h 14"/>
                <a:gd name="T40" fmla="*/ 4 w 12"/>
                <a:gd name="T41" fmla="*/ 3 h 14"/>
                <a:gd name="T42" fmla="*/ 2 w 12"/>
                <a:gd name="T43" fmla="*/ 4 h 14"/>
                <a:gd name="T44" fmla="*/ 2 w 12"/>
                <a:gd name="T45" fmla="*/ 6 h 14"/>
                <a:gd name="T46" fmla="*/ 2 w 12"/>
                <a:gd name="T47" fmla="*/ 14 h 14"/>
                <a:gd name="T48" fmla="*/ 1 w 12"/>
                <a:gd name="T49" fmla="*/ 14 h 14"/>
                <a:gd name="T50" fmla="*/ 1 w 12"/>
                <a:gd name="T5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4">
                  <a:moveTo>
                    <a:pt x="1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6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2094"/>
            <p:cNvSpPr/>
            <p:nvPr/>
          </p:nvSpPr>
          <p:spPr bwMode="auto">
            <a:xfrm>
              <a:off x="3206" y="2292"/>
              <a:ext cx="12" cy="14"/>
            </a:xfrm>
            <a:custGeom>
              <a:avLst/>
              <a:gdLst>
                <a:gd name="T0" fmla="*/ 12 w 12"/>
                <a:gd name="T1" fmla="*/ 10 h 14"/>
                <a:gd name="T2" fmla="*/ 12 w 12"/>
                <a:gd name="T3" fmla="*/ 10 h 14"/>
                <a:gd name="T4" fmla="*/ 12 w 12"/>
                <a:gd name="T5" fmla="*/ 14 h 14"/>
                <a:gd name="T6" fmla="*/ 9 w 12"/>
                <a:gd name="T7" fmla="*/ 14 h 14"/>
                <a:gd name="T8" fmla="*/ 9 w 12"/>
                <a:gd name="T9" fmla="*/ 11 h 14"/>
                <a:gd name="T10" fmla="*/ 9 w 12"/>
                <a:gd name="T11" fmla="*/ 11 h 14"/>
                <a:gd name="T12" fmla="*/ 9 w 12"/>
                <a:gd name="T13" fmla="*/ 11 h 14"/>
                <a:gd name="T14" fmla="*/ 8 w 12"/>
                <a:gd name="T15" fmla="*/ 14 h 14"/>
                <a:gd name="T16" fmla="*/ 5 w 12"/>
                <a:gd name="T17" fmla="*/ 14 h 14"/>
                <a:gd name="T18" fmla="*/ 5 w 12"/>
                <a:gd name="T19" fmla="*/ 14 h 14"/>
                <a:gd name="T20" fmla="*/ 2 w 12"/>
                <a:gd name="T21" fmla="*/ 12 h 14"/>
                <a:gd name="T22" fmla="*/ 1 w 12"/>
                <a:gd name="T23" fmla="*/ 11 h 14"/>
                <a:gd name="T24" fmla="*/ 0 w 12"/>
                <a:gd name="T25" fmla="*/ 8 h 14"/>
                <a:gd name="T26" fmla="*/ 0 w 12"/>
                <a:gd name="T27" fmla="*/ 0 h 14"/>
                <a:gd name="T28" fmla="*/ 2 w 12"/>
                <a:gd name="T29" fmla="*/ 0 h 14"/>
                <a:gd name="T30" fmla="*/ 2 w 12"/>
                <a:gd name="T31" fmla="*/ 8 h 14"/>
                <a:gd name="T32" fmla="*/ 2 w 12"/>
                <a:gd name="T33" fmla="*/ 8 h 14"/>
                <a:gd name="T34" fmla="*/ 4 w 12"/>
                <a:gd name="T35" fmla="*/ 11 h 14"/>
                <a:gd name="T36" fmla="*/ 5 w 12"/>
                <a:gd name="T37" fmla="*/ 12 h 14"/>
                <a:gd name="T38" fmla="*/ 5 w 12"/>
                <a:gd name="T39" fmla="*/ 12 h 14"/>
                <a:gd name="T40" fmla="*/ 8 w 12"/>
                <a:gd name="T41" fmla="*/ 11 h 14"/>
                <a:gd name="T42" fmla="*/ 9 w 12"/>
                <a:gd name="T43" fmla="*/ 10 h 14"/>
                <a:gd name="T44" fmla="*/ 9 w 12"/>
                <a:gd name="T45" fmla="*/ 8 h 14"/>
                <a:gd name="T46" fmla="*/ 9 w 12"/>
                <a:gd name="T47" fmla="*/ 0 h 14"/>
                <a:gd name="T48" fmla="*/ 12 w 12"/>
                <a:gd name="T49" fmla="*/ 0 h 14"/>
                <a:gd name="T50" fmla="*/ 12 w 12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4">
                  <a:moveTo>
                    <a:pt x="12" y="10"/>
                  </a:moveTo>
                  <a:lnTo>
                    <a:pt x="12" y="10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2095"/>
            <p:cNvSpPr/>
            <p:nvPr/>
          </p:nvSpPr>
          <p:spPr bwMode="auto">
            <a:xfrm>
              <a:off x="3220" y="2292"/>
              <a:ext cx="13" cy="14"/>
            </a:xfrm>
            <a:custGeom>
              <a:avLst/>
              <a:gdLst>
                <a:gd name="T0" fmla="*/ 0 w 13"/>
                <a:gd name="T1" fmla="*/ 4 h 14"/>
                <a:gd name="T2" fmla="*/ 0 w 13"/>
                <a:gd name="T3" fmla="*/ 4 h 14"/>
                <a:gd name="T4" fmla="*/ 0 w 13"/>
                <a:gd name="T5" fmla="*/ 0 h 14"/>
                <a:gd name="T6" fmla="*/ 3 w 13"/>
                <a:gd name="T7" fmla="*/ 0 h 14"/>
                <a:gd name="T8" fmla="*/ 3 w 13"/>
                <a:gd name="T9" fmla="*/ 3 h 14"/>
                <a:gd name="T10" fmla="*/ 3 w 13"/>
                <a:gd name="T11" fmla="*/ 3 h 14"/>
                <a:gd name="T12" fmla="*/ 3 w 13"/>
                <a:gd name="T13" fmla="*/ 3 h 14"/>
                <a:gd name="T14" fmla="*/ 4 w 13"/>
                <a:gd name="T15" fmla="*/ 2 h 14"/>
                <a:gd name="T16" fmla="*/ 7 w 13"/>
                <a:gd name="T17" fmla="*/ 0 h 14"/>
                <a:gd name="T18" fmla="*/ 7 w 13"/>
                <a:gd name="T19" fmla="*/ 0 h 14"/>
                <a:gd name="T20" fmla="*/ 10 w 13"/>
                <a:gd name="T21" fmla="*/ 2 h 14"/>
                <a:gd name="T22" fmla="*/ 11 w 13"/>
                <a:gd name="T23" fmla="*/ 3 h 14"/>
                <a:gd name="T24" fmla="*/ 13 w 13"/>
                <a:gd name="T25" fmla="*/ 6 h 14"/>
                <a:gd name="T26" fmla="*/ 13 w 13"/>
                <a:gd name="T27" fmla="*/ 14 h 14"/>
                <a:gd name="T28" fmla="*/ 10 w 13"/>
                <a:gd name="T29" fmla="*/ 14 h 14"/>
                <a:gd name="T30" fmla="*/ 10 w 13"/>
                <a:gd name="T31" fmla="*/ 6 h 14"/>
                <a:gd name="T32" fmla="*/ 10 w 13"/>
                <a:gd name="T33" fmla="*/ 6 h 14"/>
                <a:gd name="T34" fmla="*/ 8 w 13"/>
                <a:gd name="T35" fmla="*/ 3 h 14"/>
                <a:gd name="T36" fmla="*/ 7 w 13"/>
                <a:gd name="T37" fmla="*/ 3 h 14"/>
                <a:gd name="T38" fmla="*/ 7 w 13"/>
                <a:gd name="T39" fmla="*/ 3 h 14"/>
                <a:gd name="T40" fmla="*/ 4 w 13"/>
                <a:gd name="T41" fmla="*/ 3 h 14"/>
                <a:gd name="T42" fmla="*/ 3 w 13"/>
                <a:gd name="T43" fmla="*/ 4 h 14"/>
                <a:gd name="T44" fmla="*/ 3 w 13"/>
                <a:gd name="T45" fmla="*/ 6 h 14"/>
                <a:gd name="T46" fmla="*/ 3 w 13"/>
                <a:gd name="T47" fmla="*/ 14 h 14"/>
                <a:gd name="T48" fmla="*/ 0 w 13"/>
                <a:gd name="T49" fmla="*/ 14 h 14"/>
                <a:gd name="T50" fmla="*/ 0 w 13"/>
                <a:gd name="T5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2096"/>
            <p:cNvSpPr/>
            <p:nvPr/>
          </p:nvSpPr>
          <p:spPr bwMode="auto">
            <a:xfrm>
              <a:off x="3235" y="2292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10 w 10"/>
                <a:gd name="T3" fmla="*/ 14 h 14"/>
                <a:gd name="T4" fmla="*/ 7 w 10"/>
                <a:gd name="T5" fmla="*/ 14 h 14"/>
                <a:gd name="T6" fmla="*/ 7 w 10"/>
                <a:gd name="T7" fmla="*/ 14 h 14"/>
                <a:gd name="T8" fmla="*/ 4 w 10"/>
                <a:gd name="T9" fmla="*/ 14 h 14"/>
                <a:gd name="T10" fmla="*/ 2 w 10"/>
                <a:gd name="T11" fmla="*/ 12 h 14"/>
                <a:gd name="T12" fmla="*/ 0 w 10"/>
                <a:gd name="T13" fmla="*/ 10 h 14"/>
                <a:gd name="T14" fmla="*/ 0 w 10"/>
                <a:gd name="T15" fmla="*/ 7 h 14"/>
                <a:gd name="T16" fmla="*/ 0 w 10"/>
                <a:gd name="T17" fmla="*/ 7 h 14"/>
                <a:gd name="T18" fmla="*/ 0 w 10"/>
                <a:gd name="T19" fmla="*/ 4 h 14"/>
                <a:gd name="T20" fmla="*/ 2 w 10"/>
                <a:gd name="T21" fmla="*/ 3 h 14"/>
                <a:gd name="T22" fmla="*/ 4 w 10"/>
                <a:gd name="T23" fmla="*/ 2 h 14"/>
                <a:gd name="T24" fmla="*/ 7 w 10"/>
                <a:gd name="T25" fmla="*/ 0 h 14"/>
                <a:gd name="T26" fmla="*/ 7 w 10"/>
                <a:gd name="T27" fmla="*/ 0 h 14"/>
                <a:gd name="T28" fmla="*/ 10 w 10"/>
                <a:gd name="T29" fmla="*/ 2 h 14"/>
                <a:gd name="T30" fmla="*/ 10 w 10"/>
                <a:gd name="T31" fmla="*/ 3 h 14"/>
                <a:gd name="T32" fmla="*/ 10 w 10"/>
                <a:gd name="T33" fmla="*/ 3 h 14"/>
                <a:gd name="T34" fmla="*/ 7 w 10"/>
                <a:gd name="T35" fmla="*/ 3 h 14"/>
                <a:gd name="T36" fmla="*/ 7 w 10"/>
                <a:gd name="T37" fmla="*/ 3 h 14"/>
                <a:gd name="T38" fmla="*/ 4 w 10"/>
                <a:gd name="T39" fmla="*/ 3 h 14"/>
                <a:gd name="T40" fmla="*/ 3 w 10"/>
                <a:gd name="T41" fmla="*/ 4 h 14"/>
                <a:gd name="T42" fmla="*/ 2 w 10"/>
                <a:gd name="T43" fmla="*/ 7 h 14"/>
                <a:gd name="T44" fmla="*/ 2 w 10"/>
                <a:gd name="T45" fmla="*/ 7 h 14"/>
                <a:gd name="T46" fmla="*/ 3 w 10"/>
                <a:gd name="T47" fmla="*/ 11 h 14"/>
                <a:gd name="T48" fmla="*/ 7 w 10"/>
                <a:gd name="T49" fmla="*/ 12 h 14"/>
                <a:gd name="T50" fmla="*/ 7 w 10"/>
                <a:gd name="T51" fmla="*/ 12 h 14"/>
                <a:gd name="T52" fmla="*/ 10 w 10"/>
                <a:gd name="T53" fmla="*/ 11 h 14"/>
                <a:gd name="T54" fmla="*/ 10 w 10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1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2097"/>
            <p:cNvSpPr/>
            <p:nvPr/>
          </p:nvSpPr>
          <p:spPr bwMode="auto">
            <a:xfrm>
              <a:off x="3247" y="2303"/>
              <a:ext cx="3" cy="3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0 h 3"/>
                <a:gd name="T12" fmla="*/ 3 w 3"/>
                <a:gd name="T13" fmla="*/ 1 h 3"/>
                <a:gd name="T14" fmla="*/ 3 w 3"/>
                <a:gd name="T15" fmla="*/ 1 h 3"/>
                <a:gd name="T16" fmla="*/ 3 w 3"/>
                <a:gd name="T17" fmla="*/ 3 h 3"/>
                <a:gd name="T18" fmla="*/ 2 w 3"/>
                <a:gd name="T19" fmla="*/ 3 h 3"/>
                <a:gd name="T20" fmla="*/ 2 w 3"/>
                <a:gd name="T21" fmla="*/ 3 h 3"/>
                <a:gd name="T22" fmla="*/ 0 w 3"/>
                <a:gd name="T23" fmla="*/ 3 h 3"/>
                <a:gd name="T24" fmla="*/ 0 w 3"/>
                <a:gd name="T25" fmla="*/ 1 h 3"/>
                <a:gd name="T26" fmla="*/ 0 w 3"/>
                <a:gd name="T2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2098"/>
            <p:cNvSpPr/>
            <p:nvPr/>
          </p:nvSpPr>
          <p:spPr bwMode="auto">
            <a:xfrm>
              <a:off x="2934" y="2169"/>
              <a:ext cx="14" cy="18"/>
            </a:xfrm>
            <a:custGeom>
              <a:avLst/>
              <a:gdLst>
                <a:gd name="T0" fmla="*/ 7 w 14"/>
                <a:gd name="T1" fmla="*/ 10 h 18"/>
                <a:gd name="T2" fmla="*/ 0 w 14"/>
                <a:gd name="T3" fmla="*/ 0 h 18"/>
                <a:gd name="T4" fmla="*/ 3 w 14"/>
                <a:gd name="T5" fmla="*/ 0 h 18"/>
                <a:gd name="T6" fmla="*/ 7 w 14"/>
                <a:gd name="T7" fmla="*/ 9 h 18"/>
                <a:gd name="T8" fmla="*/ 12 w 14"/>
                <a:gd name="T9" fmla="*/ 0 h 18"/>
                <a:gd name="T10" fmla="*/ 14 w 14"/>
                <a:gd name="T11" fmla="*/ 0 h 18"/>
                <a:gd name="T12" fmla="*/ 8 w 14"/>
                <a:gd name="T13" fmla="*/ 10 h 18"/>
                <a:gd name="T14" fmla="*/ 8 w 14"/>
                <a:gd name="T15" fmla="*/ 18 h 18"/>
                <a:gd name="T16" fmla="*/ 7 w 14"/>
                <a:gd name="T17" fmla="*/ 18 h 18"/>
                <a:gd name="T18" fmla="*/ 7 w 14"/>
                <a:gd name="T1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7" y="1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9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2099"/>
            <p:cNvSpPr>
              <a:spLocks noEditPoints="1"/>
            </p:cNvSpPr>
            <p:nvPr/>
          </p:nvSpPr>
          <p:spPr bwMode="auto">
            <a:xfrm>
              <a:off x="2958" y="2169"/>
              <a:ext cx="18" cy="18"/>
            </a:xfrm>
            <a:custGeom>
              <a:avLst/>
              <a:gdLst>
                <a:gd name="T0" fmla="*/ 0 w 18"/>
                <a:gd name="T1" fmla="*/ 9 h 18"/>
                <a:gd name="T2" fmla="*/ 2 w 18"/>
                <a:gd name="T3" fmla="*/ 6 h 18"/>
                <a:gd name="T4" fmla="*/ 3 w 18"/>
                <a:gd name="T5" fmla="*/ 2 h 18"/>
                <a:gd name="T6" fmla="*/ 6 w 18"/>
                <a:gd name="T7" fmla="*/ 0 h 18"/>
                <a:gd name="T8" fmla="*/ 9 w 18"/>
                <a:gd name="T9" fmla="*/ 0 h 18"/>
                <a:gd name="T10" fmla="*/ 13 w 18"/>
                <a:gd name="T11" fmla="*/ 0 h 18"/>
                <a:gd name="T12" fmla="*/ 15 w 18"/>
                <a:gd name="T13" fmla="*/ 2 h 18"/>
                <a:gd name="T14" fmla="*/ 17 w 18"/>
                <a:gd name="T15" fmla="*/ 6 h 18"/>
                <a:gd name="T16" fmla="*/ 18 w 18"/>
                <a:gd name="T17" fmla="*/ 9 h 18"/>
                <a:gd name="T18" fmla="*/ 17 w 18"/>
                <a:gd name="T19" fmla="*/ 13 h 18"/>
                <a:gd name="T20" fmla="*/ 15 w 18"/>
                <a:gd name="T21" fmla="*/ 15 h 18"/>
                <a:gd name="T22" fmla="*/ 13 w 18"/>
                <a:gd name="T23" fmla="*/ 17 h 18"/>
                <a:gd name="T24" fmla="*/ 9 w 18"/>
                <a:gd name="T25" fmla="*/ 18 h 18"/>
                <a:gd name="T26" fmla="*/ 6 w 18"/>
                <a:gd name="T27" fmla="*/ 17 h 18"/>
                <a:gd name="T28" fmla="*/ 3 w 18"/>
                <a:gd name="T29" fmla="*/ 15 h 18"/>
                <a:gd name="T30" fmla="*/ 2 w 18"/>
                <a:gd name="T31" fmla="*/ 13 h 18"/>
                <a:gd name="T32" fmla="*/ 0 w 18"/>
                <a:gd name="T33" fmla="*/ 9 h 18"/>
                <a:gd name="T34" fmla="*/ 2 w 18"/>
                <a:gd name="T35" fmla="*/ 9 h 18"/>
                <a:gd name="T36" fmla="*/ 3 w 18"/>
                <a:gd name="T37" fmla="*/ 11 h 18"/>
                <a:gd name="T38" fmla="*/ 5 w 18"/>
                <a:gd name="T39" fmla="*/ 14 h 18"/>
                <a:gd name="T40" fmla="*/ 6 w 18"/>
                <a:gd name="T41" fmla="*/ 15 h 18"/>
                <a:gd name="T42" fmla="*/ 9 w 18"/>
                <a:gd name="T43" fmla="*/ 17 h 18"/>
                <a:gd name="T44" fmla="*/ 13 w 18"/>
                <a:gd name="T45" fmla="*/ 15 h 18"/>
                <a:gd name="T46" fmla="*/ 14 w 18"/>
                <a:gd name="T47" fmla="*/ 14 h 18"/>
                <a:gd name="T48" fmla="*/ 15 w 18"/>
                <a:gd name="T49" fmla="*/ 11 h 18"/>
                <a:gd name="T50" fmla="*/ 15 w 18"/>
                <a:gd name="T51" fmla="*/ 9 h 18"/>
                <a:gd name="T52" fmla="*/ 15 w 18"/>
                <a:gd name="T53" fmla="*/ 6 h 18"/>
                <a:gd name="T54" fmla="*/ 14 w 18"/>
                <a:gd name="T55" fmla="*/ 3 h 18"/>
                <a:gd name="T56" fmla="*/ 13 w 18"/>
                <a:gd name="T57" fmla="*/ 2 h 18"/>
                <a:gd name="T58" fmla="*/ 9 w 18"/>
                <a:gd name="T59" fmla="*/ 2 h 18"/>
                <a:gd name="T60" fmla="*/ 6 w 18"/>
                <a:gd name="T61" fmla="*/ 2 h 18"/>
                <a:gd name="T62" fmla="*/ 5 w 18"/>
                <a:gd name="T63" fmla="*/ 3 h 18"/>
                <a:gd name="T64" fmla="*/ 3 w 18"/>
                <a:gd name="T65" fmla="*/ 6 h 18"/>
                <a:gd name="T66" fmla="*/ 2 w 18"/>
                <a:gd name="T6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lnTo>
                    <a:pt x="0" y="9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2" y="9"/>
                  </a:moveTo>
                  <a:lnTo>
                    <a:pt x="2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2100"/>
            <p:cNvSpPr/>
            <p:nvPr/>
          </p:nvSpPr>
          <p:spPr bwMode="auto">
            <a:xfrm>
              <a:off x="2988" y="2169"/>
              <a:ext cx="12" cy="18"/>
            </a:xfrm>
            <a:custGeom>
              <a:avLst/>
              <a:gdLst>
                <a:gd name="T0" fmla="*/ 12 w 12"/>
                <a:gd name="T1" fmla="*/ 11 h 18"/>
                <a:gd name="T2" fmla="*/ 12 w 12"/>
                <a:gd name="T3" fmla="*/ 11 h 18"/>
                <a:gd name="T4" fmla="*/ 12 w 12"/>
                <a:gd name="T5" fmla="*/ 14 h 18"/>
                <a:gd name="T6" fmla="*/ 12 w 12"/>
                <a:gd name="T7" fmla="*/ 14 h 18"/>
                <a:gd name="T8" fmla="*/ 11 w 12"/>
                <a:gd name="T9" fmla="*/ 15 h 18"/>
                <a:gd name="T10" fmla="*/ 11 w 12"/>
                <a:gd name="T11" fmla="*/ 15 h 18"/>
                <a:gd name="T12" fmla="*/ 10 w 12"/>
                <a:gd name="T13" fmla="*/ 17 h 18"/>
                <a:gd name="T14" fmla="*/ 10 w 12"/>
                <a:gd name="T15" fmla="*/ 17 h 18"/>
                <a:gd name="T16" fmla="*/ 7 w 12"/>
                <a:gd name="T17" fmla="*/ 18 h 18"/>
                <a:gd name="T18" fmla="*/ 7 w 12"/>
                <a:gd name="T19" fmla="*/ 18 h 18"/>
                <a:gd name="T20" fmla="*/ 4 w 12"/>
                <a:gd name="T21" fmla="*/ 17 h 18"/>
                <a:gd name="T22" fmla="*/ 4 w 12"/>
                <a:gd name="T23" fmla="*/ 17 h 18"/>
                <a:gd name="T24" fmla="*/ 2 w 12"/>
                <a:gd name="T25" fmla="*/ 15 h 18"/>
                <a:gd name="T26" fmla="*/ 2 w 12"/>
                <a:gd name="T27" fmla="*/ 15 h 18"/>
                <a:gd name="T28" fmla="*/ 2 w 12"/>
                <a:gd name="T29" fmla="*/ 14 h 18"/>
                <a:gd name="T30" fmla="*/ 2 w 12"/>
                <a:gd name="T31" fmla="*/ 14 h 18"/>
                <a:gd name="T32" fmla="*/ 0 w 12"/>
                <a:gd name="T33" fmla="*/ 11 h 18"/>
                <a:gd name="T34" fmla="*/ 0 w 12"/>
                <a:gd name="T35" fmla="*/ 0 h 18"/>
                <a:gd name="T36" fmla="*/ 3 w 12"/>
                <a:gd name="T37" fmla="*/ 0 h 18"/>
                <a:gd name="T38" fmla="*/ 3 w 12"/>
                <a:gd name="T39" fmla="*/ 10 h 18"/>
                <a:gd name="T40" fmla="*/ 3 w 12"/>
                <a:gd name="T41" fmla="*/ 10 h 18"/>
                <a:gd name="T42" fmla="*/ 3 w 12"/>
                <a:gd name="T43" fmla="*/ 13 h 18"/>
                <a:gd name="T44" fmla="*/ 3 w 12"/>
                <a:gd name="T45" fmla="*/ 13 h 18"/>
                <a:gd name="T46" fmla="*/ 3 w 12"/>
                <a:gd name="T47" fmla="*/ 14 h 18"/>
                <a:gd name="T48" fmla="*/ 3 w 12"/>
                <a:gd name="T49" fmla="*/ 14 h 18"/>
                <a:gd name="T50" fmla="*/ 4 w 12"/>
                <a:gd name="T51" fmla="*/ 15 h 18"/>
                <a:gd name="T52" fmla="*/ 4 w 12"/>
                <a:gd name="T53" fmla="*/ 15 h 18"/>
                <a:gd name="T54" fmla="*/ 7 w 12"/>
                <a:gd name="T55" fmla="*/ 17 h 18"/>
                <a:gd name="T56" fmla="*/ 7 w 12"/>
                <a:gd name="T57" fmla="*/ 17 h 18"/>
                <a:gd name="T58" fmla="*/ 8 w 12"/>
                <a:gd name="T59" fmla="*/ 15 h 18"/>
                <a:gd name="T60" fmla="*/ 8 w 12"/>
                <a:gd name="T61" fmla="*/ 15 h 18"/>
                <a:gd name="T62" fmla="*/ 10 w 12"/>
                <a:gd name="T63" fmla="*/ 14 h 18"/>
                <a:gd name="T64" fmla="*/ 10 w 12"/>
                <a:gd name="T65" fmla="*/ 14 h 18"/>
                <a:gd name="T66" fmla="*/ 11 w 12"/>
                <a:gd name="T67" fmla="*/ 13 h 18"/>
                <a:gd name="T68" fmla="*/ 11 w 12"/>
                <a:gd name="T69" fmla="*/ 13 h 18"/>
                <a:gd name="T70" fmla="*/ 11 w 12"/>
                <a:gd name="T71" fmla="*/ 10 h 18"/>
                <a:gd name="T72" fmla="*/ 11 w 12"/>
                <a:gd name="T73" fmla="*/ 0 h 18"/>
                <a:gd name="T74" fmla="*/ 12 w 12"/>
                <a:gd name="T75" fmla="*/ 0 h 18"/>
                <a:gd name="T76" fmla="*/ 12 w 12"/>
                <a:gd name="T7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8">
                  <a:moveTo>
                    <a:pt x="12" y="11"/>
                  </a:move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2101"/>
            <p:cNvSpPr/>
            <p:nvPr/>
          </p:nvSpPr>
          <p:spPr bwMode="auto">
            <a:xfrm>
              <a:off x="3021" y="2169"/>
              <a:ext cx="12" cy="18"/>
            </a:xfrm>
            <a:custGeom>
              <a:avLst/>
              <a:gdLst>
                <a:gd name="T0" fmla="*/ 5 w 12"/>
                <a:gd name="T1" fmla="*/ 2 h 18"/>
                <a:gd name="T2" fmla="*/ 0 w 12"/>
                <a:gd name="T3" fmla="*/ 2 h 18"/>
                <a:gd name="T4" fmla="*/ 0 w 12"/>
                <a:gd name="T5" fmla="*/ 0 h 18"/>
                <a:gd name="T6" fmla="*/ 12 w 12"/>
                <a:gd name="T7" fmla="*/ 0 h 18"/>
                <a:gd name="T8" fmla="*/ 12 w 12"/>
                <a:gd name="T9" fmla="*/ 2 h 18"/>
                <a:gd name="T10" fmla="*/ 6 w 12"/>
                <a:gd name="T11" fmla="*/ 2 h 18"/>
                <a:gd name="T12" fmla="*/ 6 w 12"/>
                <a:gd name="T13" fmla="*/ 18 h 18"/>
                <a:gd name="T14" fmla="*/ 5 w 12"/>
                <a:gd name="T15" fmla="*/ 18 h 18"/>
                <a:gd name="T16" fmla="*/ 5 w 12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5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2102"/>
            <p:cNvSpPr/>
            <p:nvPr/>
          </p:nvSpPr>
          <p:spPr bwMode="auto">
            <a:xfrm>
              <a:off x="3046" y="2169"/>
              <a:ext cx="10" cy="18"/>
            </a:xfrm>
            <a:custGeom>
              <a:avLst/>
              <a:gdLst>
                <a:gd name="T0" fmla="*/ 0 w 10"/>
                <a:gd name="T1" fmla="*/ 0 h 18"/>
                <a:gd name="T2" fmla="*/ 10 w 10"/>
                <a:gd name="T3" fmla="*/ 0 h 18"/>
                <a:gd name="T4" fmla="*/ 10 w 10"/>
                <a:gd name="T5" fmla="*/ 2 h 18"/>
                <a:gd name="T6" fmla="*/ 2 w 10"/>
                <a:gd name="T7" fmla="*/ 2 h 18"/>
                <a:gd name="T8" fmla="*/ 2 w 10"/>
                <a:gd name="T9" fmla="*/ 7 h 18"/>
                <a:gd name="T10" fmla="*/ 10 w 10"/>
                <a:gd name="T11" fmla="*/ 7 h 18"/>
                <a:gd name="T12" fmla="*/ 10 w 10"/>
                <a:gd name="T13" fmla="*/ 10 h 18"/>
                <a:gd name="T14" fmla="*/ 2 w 10"/>
                <a:gd name="T15" fmla="*/ 10 h 18"/>
                <a:gd name="T16" fmla="*/ 2 w 10"/>
                <a:gd name="T17" fmla="*/ 17 h 18"/>
                <a:gd name="T18" fmla="*/ 10 w 10"/>
                <a:gd name="T19" fmla="*/ 17 h 18"/>
                <a:gd name="T20" fmla="*/ 10 w 10"/>
                <a:gd name="T21" fmla="*/ 18 h 18"/>
                <a:gd name="T22" fmla="*/ 0 w 10"/>
                <a:gd name="T23" fmla="*/ 18 h 18"/>
                <a:gd name="T24" fmla="*/ 0 w 10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2103"/>
            <p:cNvSpPr/>
            <p:nvPr/>
          </p:nvSpPr>
          <p:spPr bwMode="auto">
            <a:xfrm>
              <a:off x="3068" y="2169"/>
              <a:ext cx="13" cy="18"/>
            </a:xfrm>
            <a:custGeom>
              <a:avLst/>
              <a:gdLst>
                <a:gd name="T0" fmla="*/ 5 w 13"/>
                <a:gd name="T1" fmla="*/ 9 h 18"/>
                <a:gd name="T2" fmla="*/ 0 w 13"/>
                <a:gd name="T3" fmla="*/ 0 h 18"/>
                <a:gd name="T4" fmla="*/ 3 w 13"/>
                <a:gd name="T5" fmla="*/ 0 h 18"/>
                <a:gd name="T6" fmla="*/ 7 w 13"/>
                <a:gd name="T7" fmla="*/ 7 h 18"/>
                <a:gd name="T8" fmla="*/ 11 w 13"/>
                <a:gd name="T9" fmla="*/ 0 h 18"/>
                <a:gd name="T10" fmla="*/ 13 w 13"/>
                <a:gd name="T11" fmla="*/ 0 h 18"/>
                <a:gd name="T12" fmla="*/ 8 w 13"/>
                <a:gd name="T13" fmla="*/ 9 h 18"/>
                <a:gd name="T14" fmla="*/ 13 w 13"/>
                <a:gd name="T15" fmla="*/ 18 h 18"/>
                <a:gd name="T16" fmla="*/ 12 w 13"/>
                <a:gd name="T17" fmla="*/ 18 h 18"/>
                <a:gd name="T18" fmla="*/ 7 w 13"/>
                <a:gd name="T19" fmla="*/ 10 h 18"/>
                <a:gd name="T20" fmla="*/ 1 w 13"/>
                <a:gd name="T21" fmla="*/ 18 h 18"/>
                <a:gd name="T22" fmla="*/ 0 w 13"/>
                <a:gd name="T23" fmla="*/ 18 h 18"/>
                <a:gd name="T24" fmla="*/ 5 w 13"/>
                <a:gd name="T2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8">
                  <a:moveTo>
                    <a:pt x="5" y="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8" y="9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7" y="10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2104"/>
            <p:cNvSpPr/>
            <p:nvPr/>
          </p:nvSpPr>
          <p:spPr bwMode="auto">
            <a:xfrm>
              <a:off x="3092" y="2169"/>
              <a:ext cx="12" cy="18"/>
            </a:xfrm>
            <a:custGeom>
              <a:avLst/>
              <a:gdLst>
                <a:gd name="T0" fmla="*/ 6 w 12"/>
                <a:gd name="T1" fmla="*/ 2 h 18"/>
                <a:gd name="T2" fmla="*/ 0 w 12"/>
                <a:gd name="T3" fmla="*/ 2 h 18"/>
                <a:gd name="T4" fmla="*/ 0 w 12"/>
                <a:gd name="T5" fmla="*/ 0 h 18"/>
                <a:gd name="T6" fmla="*/ 12 w 12"/>
                <a:gd name="T7" fmla="*/ 0 h 18"/>
                <a:gd name="T8" fmla="*/ 12 w 12"/>
                <a:gd name="T9" fmla="*/ 2 h 18"/>
                <a:gd name="T10" fmla="*/ 7 w 12"/>
                <a:gd name="T11" fmla="*/ 2 h 18"/>
                <a:gd name="T12" fmla="*/ 7 w 12"/>
                <a:gd name="T13" fmla="*/ 18 h 18"/>
                <a:gd name="T14" fmla="*/ 6 w 12"/>
                <a:gd name="T15" fmla="*/ 18 h 18"/>
                <a:gd name="T16" fmla="*/ 6 w 12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6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2105"/>
            <p:cNvSpPr/>
            <p:nvPr/>
          </p:nvSpPr>
          <p:spPr bwMode="auto">
            <a:xfrm>
              <a:off x="3125" y="2169"/>
              <a:ext cx="13" cy="18"/>
            </a:xfrm>
            <a:custGeom>
              <a:avLst/>
              <a:gdLst>
                <a:gd name="T0" fmla="*/ 13 w 13"/>
                <a:gd name="T1" fmla="*/ 17 h 18"/>
                <a:gd name="T2" fmla="*/ 13 w 13"/>
                <a:gd name="T3" fmla="*/ 17 h 18"/>
                <a:gd name="T4" fmla="*/ 10 w 13"/>
                <a:gd name="T5" fmla="*/ 18 h 18"/>
                <a:gd name="T6" fmla="*/ 10 w 13"/>
                <a:gd name="T7" fmla="*/ 18 h 18"/>
                <a:gd name="T8" fmla="*/ 8 w 13"/>
                <a:gd name="T9" fmla="*/ 18 h 18"/>
                <a:gd name="T10" fmla="*/ 8 w 13"/>
                <a:gd name="T11" fmla="*/ 18 h 18"/>
                <a:gd name="T12" fmla="*/ 4 w 13"/>
                <a:gd name="T13" fmla="*/ 17 h 18"/>
                <a:gd name="T14" fmla="*/ 4 w 13"/>
                <a:gd name="T15" fmla="*/ 17 h 18"/>
                <a:gd name="T16" fmla="*/ 1 w 13"/>
                <a:gd name="T17" fmla="*/ 15 h 18"/>
                <a:gd name="T18" fmla="*/ 1 w 13"/>
                <a:gd name="T19" fmla="*/ 15 h 18"/>
                <a:gd name="T20" fmla="*/ 0 w 13"/>
                <a:gd name="T21" fmla="*/ 13 h 18"/>
                <a:gd name="T22" fmla="*/ 0 w 13"/>
                <a:gd name="T23" fmla="*/ 13 h 18"/>
                <a:gd name="T24" fmla="*/ 0 w 13"/>
                <a:gd name="T25" fmla="*/ 9 h 18"/>
                <a:gd name="T26" fmla="*/ 0 w 13"/>
                <a:gd name="T27" fmla="*/ 9 h 18"/>
                <a:gd name="T28" fmla="*/ 0 w 13"/>
                <a:gd name="T29" fmla="*/ 6 h 18"/>
                <a:gd name="T30" fmla="*/ 0 w 13"/>
                <a:gd name="T31" fmla="*/ 6 h 18"/>
                <a:gd name="T32" fmla="*/ 1 w 13"/>
                <a:gd name="T33" fmla="*/ 2 h 18"/>
                <a:gd name="T34" fmla="*/ 1 w 13"/>
                <a:gd name="T35" fmla="*/ 2 h 18"/>
                <a:gd name="T36" fmla="*/ 4 w 13"/>
                <a:gd name="T37" fmla="*/ 0 h 18"/>
                <a:gd name="T38" fmla="*/ 4 w 13"/>
                <a:gd name="T39" fmla="*/ 0 h 18"/>
                <a:gd name="T40" fmla="*/ 8 w 13"/>
                <a:gd name="T41" fmla="*/ 0 h 18"/>
                <a:gd name="T42" fmla="*/ 8 w 13"/>
                <a:gd name="T43" fmla="*/ 0 h 18"/>
                <a:gd name="T44" fmla="*/ 10 w 13"/>
                <a:gd name="T45" fmla="*/ 0 h 18"/>
                <a:gd name="T46" fmla="*/ 13 w 13"/>
                <a:gd name="T47" fmla="*/ 2 h 18"/>
                <a:gd name="T48" fmla="*/ 12 w 13"/>
                <a:gd name="T49" fmla="*/ 3 h 18"/>
                <a:gd name="T50" fmla="*/ 12 w 13"/>
                <a:gd name="T51" fmla="*/ 3 h 18"/>
                <a:gd name="T52" fmla="*/ 10 w 13"/>
                <a:gd name="T53" fmla="*/ 2 h 18"/>
                <a:gd name="T54" fmla="*/ 9 w 13"/>
                <a:gd name="T55" fmla="*/ 2 h 18"/>
                <a:gd name="T56" fmla="*/ 8 w 13"/>
                <a:gd name="T57" fmla="*/ 2 h 18"/>
                <a:gd name="T58" fmla="*/ 8 w 13"/>
                <a:gd name="T59" fmla="*/ 2 h 18"/>
                <a:gd name="T60" fmla="*/ 5 w 13"/>
                <a:gd name="T61" fmla="*/ 2 h 18"/>
                <a:gd name="T62" fmla="*/ 5 w 13"/>
                <a:gd name="T63" fmla="*/ 2 h 18"/>
                <a:gd name="T64" fmla="*/ 2 w 13"/>
                <a:gd name="T65" fmla="*/ 3 h 18"/>
                <a:gd name="T66" fmla="*/ 2 w 13"/>
                <a:gd name="T67" fmla="*/ 3 h 18"/>
                <a:gd name="T68" fmla="*/ 1 w 13"/>
                <a:gd name="T69" fmla="*/ 6 h 18"/>
                <a:gd name="T70" fmla="*/ 1 w 13"/>
                <a:gd name="T71" fmla="*/ 6 h 18"/>
                <a:gd name="T72" fmla="*/ 1 w 13"/>
                <a:gd name="T73" fmla="*/ 9 h 18"/>
                <a:gd name="T74" fmla="*/ 1 w 13"/>
                <a:gd name="T75" fmla="*/ 9 h 18"/>
                <a:gd name="T76" fmla="*/ 1 w 13"/>
                <a:gd name="T77" fmla="*/ 11 h 18"/>
                <a:gd name="T78" fmla="*/ 1 w 13"/>
                <a:gd name="T79" fmla="*/ 11 h 18"/>
                <a:gd name="T80" fmla="*/ 2 w 13"/>
                <a:gd name="T81" fmla="*/ 14 h 18"/>
                <a:gd name="T82" fmla="*/ 2 w 13"/>
                <a:gd name="T83" fmla="*/ 14 h 18"/>
                <a:gd name="T84" fmla="*/ 5 w 13"/>
                <a:gd name="T85" fmla="*/ 15 h 18"/>
                <a:gd name="T86" fmla="*/ 5 w 13"/>
                <a:gd name="T87" fmla="*/ 15 h 18"/>
                <a:gd name="T88" fmla="*/ 8 w 13"/>
                <a:gd name="T89" fmla="*/ 17 h 18"/>
                <a:gd name="T90" fmla="*/ 8 w 13"/>
                <a:gd name="T91" fmla="*/ 17 h 18"/>
                <a:gd name="T92" fmla="*/ 10 w 13"/>
                <a:gd name="T93" fmla="*/ 17 h 18"/>
                <a:gd name="T94" fmla="*/ 10 w 13"/>
                <a:gd name="T95" fmla="*/ 17 h 18"/>
                <a:gd name="T96" fmla="*/ 12 w 13"/>
                <a:gd name="T97" fmla="*/ 15 h 18"/>
                <a:gd name="T98" fmla="*/ 12 w 13"/>
                <a:gd name="T99" fmla="*/ 10 h 18"/>
                <a:gd name="T100" fmla="*/ 8 w 13"/>
                <a:gd name="T101" fmla="*/ 10 h 18"/>
                <a:gd name="T102" fmla="*/ 8 w 13"/>
                <a:gd name="T103" fmla="*/ 9 h 18"/>
                <a:gd name="T104" fmla="*/ 13 w 13"/>
                <a:gd name="T105" fmla="*/ 9 h 18"/>
                <a:gd name="T106" fmla="*/ 13 w 13"/>
                <a:gd name="T10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8">
                  <a:moveTo>
                    <a:pt x="13" y="17"/>
                  </a:moveTo>
                  <a:lnTo>
                    <a:pt x="13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3" y="9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2106"/>
            <p:cNvSpPr>
              <a:spLocks noEditPoints="1"/>
            </p:cNvSpPr>
            <p:nvPr/>
          </p:nvSpPr>
          <p:spPr bwMode="auto">
            <a:xfrm>
              <a:off x="3152" y="2169"/>
              <a:ext cx="17" cy="18"/>
            </a:xfrm>
            <a:custGeom>
              <a:avLst/>
              <a:gdLst>
                <a:gd name="T0" fmla="*/ 0 w 17"/>
                <a:gd name="T1" fmla="*/ 9 h 18"/>
                <a:gd name="T2" fmla="*/ 1 w 17"/>
                <a:gd name="T3" fmla="*/ 6 h 18"/>
                <a:gd name="T4" fmla="*/ 2 w 17"/>
                <a:gd name="T5" fmla="*/ 2 h 18"/>
                <a:gd name="T6" fmla="*/ 5 w 17"/>
                <a:gd name="T7" fmla="*/ 0 h 18"/>
                <a:gd name="T8" fmla="*/ 8 w 17"/>
                <a:gd name="T9" fmla="*/ 0 h 18"/>
                <a:gd name="T10" fmla="*/ 12 w 17"/>
                <a:gd name="T11" fmla="*/ 0 h 18"/>
                <a:gd name="T12" fmla="*/ 14 w 17"/>
                <a:gd name="T13" fmla="*/ 2 h 18"/>
                <a:gd name="T14" fmla="*/ 16 w 17"/>
                <a:gd name="T15" fmla="*/ 6 h 18"/>
                <a:gd name="T16" fmla="*/ 17 w 17"/>
                <a:gd name="T17" fmla="*/ 9 h 18"/>
                <a:gd name="T18" fmla="*/ 16 w 17"/>
                <a:gd name="T19" fmla="*/ 13 h 18"/>
                <a:gd name="T20" fmla="*/ 14 w 17"/>
                <a:gd name="T21" fmla="*/ 15 h 18"/>
                <a:gd name="T22" fmla="*/ 12 w 17"/>
                <a:gd name="T23" fmla="*/ 17 h 18"/>
                <a:gd name="T24" fmla="*/ 8 w 17"/>
                <a:gd name="T25" fmla="*/ 18 h 18"/>
                <a:gd name="T26" fmla="*/ 5 w 17"/>
                <a:gd name="T27" fmla="*/ 17 h 18"/>
                <a:gd name="T28" fmla="*/ 2 w 17"/>
                <a:gd name="T29" fmla="*/ 15 h 18"/>
                <a:gd name="T30" fmla="*/ 1 w 17"/>
                <a:gd name="T31" fmla="*/ 13 h 18"/>
                <a:gd name="T32" fmla="*/ 0 w 17"/>
                <a:gd name="T33" fmla="*/ 9 h 18"/>
                <a:gd name="T34" fmla="*/ 1 w 17"/>
                <a:gd name="T35" fmla="*/ 9 h 18"/>
                <a:gd name="T36" fmla="*/ 2 w 17"/>
                <a:gd name="T37" fmla="*/ 11 h 18"/>
                <a:gd name="T38" fmla="*/ 4 w 17"/>
                <a:gd name="T39" fmla="*/ 14 h 18"/>
                <a:gd name="T40" fmla="*/ 5 w 17"/>
                <a:gd name="T41" fmla="*/ 15 h 18"/>
                <a:gd name="T42" fmla="*/ 8 w 17"/>
                <a:gd name="T43" fmla="*/ 17 h 18"/>
                <a:gd name="T44" fmla="*/ 12 w 17"/>
                <a:gd name="T45" fmla="*/ 15 h 18"/>
                <a:gd name="T46" fmla="*/ 13 w 17"/>
                <a:gd name="T47" fmla="*/ 14 h 18"/>
                <a:gd name="T48" fmla="*/ 14 w 17"/>
                <a:gd name="T49" fmla="*/ 11 h 18"/>
                <a:gd name="T50" fmla="*/ 14 w 17"/>
                <a:gd name="T51" fmla="*/ 9 h 18"/>
                <a:gd name="T52" fmla="*/ 14 w 17"/>
                <a:gd name="T53" fmla="*/ 6 h 18"/>
                <a:gd name="T54" fmla="*/ 13 w 17"/>
                <a:gd name="T55" fmla="*/ 3 h 18"/>
                <a:gd name="T56" fmla="*/ 12 w 17"/>
                <a:gd name="T57" fmla="*/ 2 h 18"/>
                <a:gd name="T58" fmla="*/ 8 w 17"/>
                <a:gd name="T59" fmla="*/ 2 h 18"/>
                <a:gd name="T60" fmla="*/ 5 w 17"/>
                <a:gd name="T61" fmla="*/ 2 h 18"/>
                <a:gd name="T62" fmla="*/ 4 w 17"/>
                <a:gd name="T63" fmla="*/ 3 h 18"/>
                <a:gd name="T64" fmla="*/ 2 w 17"/>
                <a:gd name="T65" fmla="*/ 6 h 18"/>
                <a:gd name="T66" fmla="*/ 1 w 17"/>
                <a:gd name="T6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2107"/>
            <p:cNvSpPr/>
            <p:nvPr/>
          </p:nvSpPr>
          <p:spPr bwMode="auto">
            <a:xfrm>
              <a:off x="3183" y="2169"/>
              <a:ext cx="9" cy="18"/>
            </a:xfrm>
            <a:custGeom>
              <a:avLst/>
              <a:gdLst>
                <a:gd name="T0" fmla="*/ 0 w 9"/>
                <a:gd name="T1" fmla="*/ 0 h 18"/>
                <a:gd name="T2" fmla="*/ 9 w 9"/>
                <a:gd name="T3" fmla="*/ 0 h 18"/>
                <a:gd name="T4" fmla="*/ 9 w 9"/>
                <a:gd name="T5" fmla="*/ 2 h 18"/>
                <a:gd name="T6" fmla="*/ 1 w 9"/>
                <a:gd name="T7" fmla="*/ 2 h 18"/>
                <a:gd name="T8" fmla="*/ 1 w 9"/>
                <a:gd name="T9" fmla="*/ 7 h 18"/>
                <a:gd name="T10" fmla="*/ 9 w 9"/>
                <a:gd name="T11" fmla="*/ 7 h 18"/>
                <a:gd name="T12" fmla="*/ 9 w 9"/>
                <a:gd name="T13" fmla="*/ 10 h 18"/>
                <a:gd name="T14" fmla="*/ 1 w 9"/>
                <a:gd name="T15" fmla="*/ 10 h 18"/>
                <a:gd name="T16" fmla="*/ 1 w 9"/>
                <a:gd name="T17" fmla="*/ 17 h 18"/>
                <a:gd name="T18" fmla="*/ 9 w 9"/>
                <a:gd name="T19" fmla="*/ 17 h 18"/>
                <a:gd name="T20" fmla="*/ 9 w 9"/>
                <a:gd name="T21" fmla="*/ 18 h 18"/>
                <a:gd name="T22" fmla="*/ 0 w 9"/>
                <a:gd name="T23" fmla="*/ 18 h 18"/>
                <a:gd name="T24" fmla="*/ 0 w 9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1" y="2"/>
                  </a:lnTo>
                  <a:lnTo>
                    <a:pt x="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2108"/>
            <p:cNvSpPr/>
            <p:nvPr/>
          </p:nvSpPr>
          <p:spPr bwMode="auto">
            <a:xfrm>
              <a:off x="3206" y="2169"/>
              <a:ext cx="9" cy="18"/>
            </a:xfrm>
            <a:custGeom>
              <a:avLst/>
              <a:gdLst>
                <a:gd name="T0" fmla="*/ 1 w 9"/>
                <a:gd name="T1" fmla="*/ 14 h 18"/>
                <a:gd name="T2" fmla="*/ 2 w 9"/>
                <a:gd name="T3" fmla="*/ 15 h 18"/>
                <a:gd name="T4" fmla="*/ 4 w 9"/>
                <a:gd name="T5" fmla="*/ 17 h 18"/>
                <a:gd name="T6" fmla="*/ 6 w 9"/>
                <a:gd name="T7" fmla="*/ 15 h 18"/>
                <a:gd name="T8" fmla="*/ 8 w 9"/>
                <a:gd name="T9" fmla="*/ 14 h 18"/>
                <a:gd name="T10" fmla="*/ 8 w 9"/>
                <a:gd name="T11" fmla="*/ 13 h 18"/>
                <a:gd name="T12" fmla="*/ 6 w 9"/>
                <a:gd name="T13" fmla="*/ 11 h 18"/>
                <a:gd name="T14" fmla="*/ 5 w 9"/>
                <a:gd name="T15" fmla="*/ 10 h 18"/>
                <a:gd name="T16" fmla="*/ 4 w 9"/>
                <a:gd name="T17" fmla="*/ 10 h 18"/>
                <a:gd name="T18" fmla="*/ 2 w 9"/>
                <a:gd name="T19" fmla="*/ 9 h 18"/>
                <a:gd name="T20" fmla="*/ 1 w 9"/>
                <a:gd name="T21" fmla="*/ 9 h 18"/>
                <a:gd name="T22" fmla="*/ 0 w 9"/>
                <a:gd name="T23" fmla="*/ 7 h 18"/>
                <a:gd name="T24" fmla="*/ 0 w 9"/>
                <a:gd name="T25" fmla="*/ 5 h 18"/>
                <a:gd name="T26" fmla="*/ 0 w 9"/>
                <a:gd name="T27" fmla="*/ 3 h 18"/>
                <a:gd name="T28" fmla="*/ 1 w 9"/>
                <a:gd name="T29" fmla="*/ 0 h 18"/>
                <a:gd name="T30" fmla="*/ 2 w 9"/>
                <a:gd name="T31" fmla="*/ 0 h 18"/>
                <a:gd name="T32" fmla="*/ 5 w 9"/>
                <a:gd name="T33" fmla="*/ 0 h 18"/>
                <a:gd name="T34" fmla="*/ 6 w 9"/>
                <a:gd name="T35" fmla="*/ 0 h 18"/>
                <a:gd name="T36" fmla="*/ 8 w 9"/>
                <a:gd name="T37" fmla="*/ 3 h 18"/>
                <a:gd name="T38" fmla="*/ 6 w 9"/>
                <a:gd name="T39" fmla="*/ 2 h 18"/>
                <a:gd name="T40" fmla="*/ 5 w 9"/>
                <a:gd name="T41" fmla="*/ 2 h 18"/>
                <a:gd name="T42" fmla="*/ 2 w 9"/>
                <a:gd name="T43" fmla="*/ 2 h 18"/>
                <a:gd name="T44" fmla="*/ 1 w 9"/>
                <a:gd name="T45" fmla="*/ 3 h 18"/>
                <a:gd name="T46" fmla="*/ 1 w 9"/>
                <a:gd name="T47" fmla="*/ 5 h 18"/>
                <a:gd name="T48" fmla="*/ 1 w 9"/>
                <a:gd name="T49" fmla="*/ 6 h 18"/>
                <a:gd name="T50" fmla="*/ 2 w 9"/>
                <a:gd name="T51" fmla="*/ 7 h 18"/>
                <a:gd name="T52" fmla="*/ 5 w 9"/>
                <a:gd name="T53" fmla="*/ 9 h 18"/>
                <a:gd name="T54" fmla="*/ 6 w 9"/>
                <a:gd name="T55" fmla="*/ 9 h 18"/>
                <a:gd name="T56" fmla="*/ 9 w 9"/>
                <a:gd name="T57" fmla="*/ 10 h 18"/>
                <a:gd name="T58" fmla="*/ 9 w 9"/>
                <a:gd name="T59" fmla="*/ 13 h 18"/>
                <a:gd name="T60" fmla="*/ 9 w 9"/>
                <a:gd name="T61" fmla="*/ 15 h 18"/>
                <a:gd name="T62" fmla="*/ 8 w 9"/>
                <a:gd name="T63" fmla="*/ 17 h 18"/>
                <a:gd name="T64" fmla="*/ 6 w 9"/>
                <a:gd name="T65" fmla="*/ 18 h 18"/>
                <a:gd name="T66" fmla="*/ 4 w 9"/>
                <a:gd name="T67" fmla="*/ 18 h 18"/>
                <a:gd name="T68" fmla="*/ 1 w 9"/>
                <a:gd name="T69" fmla="*/ 17 h 18"/>
                <a:gd name="T70" fmla="*/ 1 w 9"/>
                <a:gd name="T7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8">
                  <a:moveTo>
                    <a:pt x="1" y="14"/>
                  </a:moveTo>
                  <a:lnTo>
                    <a:pt x="1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2109"/>
            <p:cNvSpPr/>
            <p:nvPr/>
          </p:nvSpPr>
          <p:spPr bwMode="auto">
            <a:xfrm>
              <a:off x="3237" y="2169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1 w 12"/>
                <a:gd name="T3" fmla="*/ 0 h 18"/>
                <a:gd name="T4" fmla="*/ 1 w 12"/>
                <a:gd name="T5" fmla="*/ 7 h 18"/>
                <a:gd name="T6" fmla="*/ 10 w 12"/>
                <a:gd name="T7" fmla="*/ 7 h 18"/>
                <a:gd name="T8" fmla="*/ 10 w 12"/>
                <a:gd name="T9" fmla="*/ 0 h 18"/>
                <a:gd name="T10" fmla="*/ 12 w 12"/>
                <a:gd name="T11" fmla="*/ 0 h 18"/>
                <a:gd name="T12" fmla="*/ 12 w 12"/>
                <a:gd name="T13" fmla="*/ 18 h 18"/>
                <a:gd name="T14" fmla="*/ 10 w 12"/>
                <a:gd name="T15" fmla="*/ 18 h 18"/>
                <a:gd name="T16" fmla="*/ 10 w 12"/>
                <a:gd name="T17" fmla="*/ 10 h 18"/>
                <a:gd name="T18" fmla="*/ 1 w 12"/>
                <a:gd name="T19" fmla="*/ 10 h 18"/>
                <a:gd name="T20" fmla="*/ 1 w 12"/>
                <a:gd name="T21" fmla="*/ 18 h 18"/>
                <a:gd name="T22" fmla="*/ 0 w 12"/>
                <a:gd name="T23" fmla="*/ 18 h 18"/>
                <a:gd name="T24" fmla="*/ 0 w 12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2110"/>
            <p:cNvSpPr/>
            <p:nvPr/>
          </p:nvSpPr>
          <p:spPr bwMode="auto">
            <a:xfrm>
              <a:off x="3264" y="2169"/>
              <a:ext cx="9" cy="18"/>
            </a:xfrm>
            <a:custGeom>
              <a:avLst/>
              <a:gdLst>
                <a:gd name="T0" fmla="*/ 0 w 9"/>
                <a:gd name="T1" fmla="*/ 0 h 18"/>
                <a:gd name="T2" fmla="*/ 9 w 9"/>
                <a:gd name="T3" fmla="*/ 0 h 18"/>
                <a:gd name="T4" fmla="*/ 9 w 9"/>
                <a:gd name="T5" fmla="*/ 2 h 18"/>
                <a:gd name="T6" fmla="*/ 1 w 9"/>
                <a:gd name="T7" fmla="*/ 2 h 18"/>
                <a:gd name="T8" fmla="*/ 1 w 9"/>
                <a:gd name="T9" fmla="*/ 7 h 18"/>
                <a:gd name="T10" fmla="*/ 9 w 9"/>
                <a:gd name="T11" fmla="*/ 7 h 18"/>
                <a:gd name="T12" fmla="*/ 9 w 9"/>
                <a:gd name="T13" fmla="*/ 10 h 18"/>
                <a:gd name="T14" fmla="*/ 1 w 9"/>
                <a:gd name="T15" fmla="*/ 10 h 18"/>
                <a:gd name="T16" fmla="*/ 1 w 9"/>
                <a:gd name="T17" fmla="*/ 17 h 18"/>
                <a:gd name="T18" fmla="*/ 9 w 9"/>
                <a:gd name="T19" fmla="*/ 17 h 18"/>
                <a:gd name="T20" fmla="*/ 9 w 9"/>
                <a:gd name="T21" fmla="*/ 18 h 18"/>
                <a:gd name="T22" fmla="*/ 0 w 9"/>
                <a:gd name="T23" fmla="*/ 18 h 18"/>
                <a:gd name="T24" fmla="*/ 0 w 9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1" y="2"/>
                  </a:lnTo>
                  <a:lnTo>
                    <a:pt x="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2111"/>
            <p:cNvSpPr>
              <a:spLocks noEditPoints="1"/>
            </p:cNvSpPr>
            <p:nvPr/>
          </p:nvSpPr>
          <p:spPr bwMode="auto">
            <a:xfrm>
              <a:off x="3287" y="2169"/>
              <a:ext cx="10" cy="18"/>
            </a:xfrm>
            <a:custGeom>
              <a:avLst/>
              <a:gdLst>
                <a:gd name="T0" fmla="*/ 0 w 10"/>
                <a:gd name="T1" fmla="*/ 0 h 18"/>
                <a:gd name="T2" fmla="*/ 4 w 10"/>
                <a:gd name="T3" fmla="*/ 0 h 18"/>
                <a:gd name="T4" fmla="*/ 5 w 10"/>
                <a:gd name="T5" fmla="*/ 0 h 18"/>
                <a:gd name="T6" fmla="*/ 6 w 10"/>
                <a:gd name="T7" fmla="*/ 0 h 18"/>
                <a:gd name="T8" fmla="*/ 8 w 10"/>
                <a:gd name="T9" fmla="*/ 0 h 18"/>
                <a:gd name="T10" fmla="*/ 9 w 10"/>
                <a:gd name="T11" fmla="*/ 2 h 18"/>
                <a:gd name="T12" fmla="*/ 9 w 10"/>
                <a:gd name="T13" fmla="*/ 2 h 18"/>
                <a:gd name="T14" fmla="*/ 9 w 10"/>
                <a:gd name="T15" fmla="*/ 3 h 18"/>
                <a:gd name="T16" fmla="*/ 9 w 10"/>
                <a:gd name="T17" fmla="*/ 3 h 18"/>
                <a:gd name="T18" fmla="*/ 10 w 10"/>
                <a:gd name="T19" fmla="*/ 5 h 18"/>
                <a:gd name="T20" fmla="*/ 10 w 10"/>
                <a:gd name="T21" fmla="*/ 5 h 18"/>
                <a:gd name="T22" fmla="*/ 9 w 10"/>
                <a:gd name="T23" fmla="*/ 7 h 18"/>
                <a:gd name="T24" fmla="*/ 9 w 10"/>
                <a:gd name="T25" fmla="*/ 7 h 18"/>
                <a:gd name="T26" fmla="*/ 9 w 10"/>
                <a:gd name="T27" fmla="*/ 9 h 18"/>
                <a:gd name="T28" fmla="*/ 8 w 10"/>
                <a:gd name="T29" fmla="*/ 9 h 18"/>
                <a:gd name="T30" fmla="*/ 6 w 10"/>
                <a:gd name="T31" fmla="*/ 9 h 18"/>
                <a:gd name="T32" fmla="*/ 10 w 10"/>
                <a:gd name="T33" fmla="*/ 18 h 18"/>
                <a:gd name="T34" fmla="*/ 9 w 10"/>
                <a:gd name="T35" fmla="*/ 18 h 18"/>
                <a:gd name="T36" fmla="*/ 5 w 10"/>
                <a:gd name="T37" fmla="*/ 10 h 18"/>
                <a:gd name="T38" fmla="*/ 1 w 10"/>
                <a:gd name="T39" fmla="*/ 10 h 18"/>
                <a:gd name="T40" fmla="*/ 1 w 10"/>
                <a:gd name="T41" fmla="*/ 18 h 18"/>
                <a:gd name="T42" fmla="*/ 0 w 10"/>
                <a:gd name="T43" fmla="*/ 18 h 18"/>
                <a:gd name="T44" fmla="*/ 0 w 10"/>
                <a:gd name="T45" fmla="*/ 0 h 18"/>
                <a:gd name="T46" fmla="*/ 1 w 10"/>
                <a:gd name="T47" fmla="*/ 7 h 18"/>
                <a:gd name="T48" fmla="*/ 5 w 10"/>
                <a:gd name="T49" fmla="*/ 7 h 18"/>
                <a:gd name="T50" fmla="*/ 5 w 10"/>
                <a:gd name="T51" fmla="*/ 7 h 18"/>
                <a:gd name="T52" fmla="*/ 6 w 10"/>
                <a:gd name="T53" fmla="*/ 7 h 18"/>
                <a:gd name="T54" fmla="*/ 8 w 10"/>
                <a:gd name="T55" fmla="*/ 7 h 18"/>
                <a:gd name="T56" fmla="*/ 8 w 10"/>
                <a:gd name="T57" fmla="*/ 6 h 18"/>
                <a:gd name="T58" fmla="*/ 9 w 10"/>
                <a:gd name="T59" fmla="*/ 5 h 18"/>
                <a:gd name="T60" fmla="*/ 8 w 10"/>
                <a:gd name="T61" fmla="*/ 3 h 18"/>
                <a:gd name="T62" fmla="*/ 8 w 10"/>
                <a:gd name="T63" fmla="*/ 3 h 18"/>
                <a:gd name="T64" fmla="*/ 6 w 10"/>
                <a:gd name="T65" fmla="*/ 2 h 18"/>
                <a:gd name="T66" fmla="*/ 6 w 10"/>
                <a:gd name="T67" fmla="*/ 2 h 18"/>
                <a:gd name="T68" fmla="*/ 5 w 10"/>
                <a:gd name="T69" fmla="*/ 2 h 18"/>
                <a:gd name="T70" fmla="*/ 1 w 10"/>
                <a:gd name="T71" fmla="*/ 2 h 18"/>
                <a:gd name="T72" fmla="*/ 1 w 10"/>
                <a:gd name="T7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1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2112"/>
            <p:cNvSpPr/>
            <p:nvPr/>
          </p:nvSpPr>
          <p:spPr bwMode="auto">
            <a:xfrm>
              <a:off x="3311" y="2169"/>
              <a:ext cx="9" cy="18"/>
            </a:xfrm>
            <a:custGeom>
              <a:avLst/>
              <a:gdLst>
                <a:gd name="T0" fmla="*/ 0 w 9"/>
                <a:gd name="T1" fmla="*/ 0 h 18"/>
                <a:gd name="T2" fmla="*/ 9 w 9"/>
                <a:gd name="T3" fmla="*/ 0 h 18"/>
                <a:gd name="T4" fmla="*/ 9 w 9"/>
                <a:gd name="T5" fmla="*/ 2 h 18"/>
                <a:gd name="T6" fmla="*/ 1 w 9"/>
                <a:gd name="T7" fmla="*/ 2 h 18"/>
                <a:gd name="T8" fmla="*/ 1 w 9"/>
                <a:gd name="T9" fmla="*/ 7 h 18"/>
                <a:gd name="T10" fmla="*/ 9 w 9"/>
                <a:gd name="T11" fmla="*/ 7 h 18"/>
                <a:gd name="T12" fmla="*/ 9 w 9"/>
                <a:gd name="T13" fmla="*/ 10 h 18"/>
                <a:gd name="T14" fmla="*/ 1 w 9"/>
                <a:gd name="T15" fmla="*/ 10 h 18"/>
                <a:gd name="T16" fmla="*/ 1 w 9"/>
                <a:gd name="T17" fmla="*/ 17 h 18"/>
                <a:gd name="T18" fmla="*/ 9 w 9"/>
                <a:gd name="T19" fmla="*/ 17 h 18"/>
                <a:gd name="T20" fmla="*/ 9 w 9"/>
                <a:gd name="T21" fmla="*/ 18 h 18"/>
                <a:gd name="T22" fmla="*/ 0 w 9"/>
                <a:gd name="T23" fmla="*/ 18 h 18"/>
                <a:gd name="T24" fmla="*/ 0 w 9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1" y="2"/>
                  </a:lnTo>
                  <a:lnTo>
                    <a:pt x="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2113"/>
            <p:cNvSpPr/>
            <p:nvPr/>
          </p:nvSpPr>
          <p:spPr bwMode="auto">
            <a:xfrm>
              <a:off x="2934" y="2103"/>
              <a:ext cx="22" cy="46"/>
            </a:xfrm>
            <a:custGeom>
              <a:avLst/>
              <a:gdLst>
                <a:gd name="T0" fmla="*/ 0 w 22"/>
                <a:gd name="T1" fmla="*/ 0 h 46"/>
                <a:gd name="T2" fmla="*/ 7 w 22"/>
                <a:gd name="T3" fmla="*/ 0 h 46"/>
                <a:gd name="T4" fmla="*/ 7 w 22"/>
                <a:gd name="T5" fmla="*/ 39 h 46"/>
                <a:gd name="T6" fmla="*/ 22 w 22"/>
                <a:gd name="T7" fmla="*/ 39 h 46"/>
                <a:gd name="T8" fmla="*/ 22 w 22"/>
                <a:gd name="T9" fmla="*/ 46 h 46"/>
                <a:gd name="T10" fmla="*/ 0 w 22"/>
                <a:gd name="T11" fmla="*/ 46 h 46"/>
                <a:gd name="T12" fmla="*/ 0 w 2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6">
                  <a:moveTo>
                    <a:pt x="0" y="0"/>
                  </a:moveTo>
                  <a:lnTo>
                    <a:pt x="7" y="0"/>
                  </a:lnTo>
                  <a:lnTo>
                    <a:pt x="7" y="39"/>
                  </a:lnTo>
                  <a:lnTo>
                    <a:pt x="22" y="39"/>
                  </a:lnTo>
                  <a:lnTo>
                    <a:pt x="22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2114"/>
            <p:cNvSpPr>
              <a:spLocks noEditPoints="1"/>
            </p:cNvSpPr>
            <p:nvPr/>
          </p:nvSpPr>
          <p:spPr bwMode="auto">
            <a:xfrm>
              <a:off x="2963" y="2102"/>
              <a:ext cx="37" cy="49"/>
            </a:xfrm>
            <a:custGeom>
              <a:avLst/>
              <a:gdLst>
                <a:gd name="T0" fmla="*/ 0 w 37"/>
                <a:gd name="T1" fmla="*/ 24 h 49"/>
                <a:gd name="T2" fmla="*/ 1 w 37"/>
                <a:gd name="T3" fmla="*/ 13 h 49"/>
                <a:gd name="T4" fmla="*/ 5 w 37"/>
                <a:gd name="T5" fmla="*/ 7 h 49"/>
                <a:gd name="T6" fmla="*/ 10 w 37"/>
                <a:gd name="T7" fmla="*/ 1 h 49"/>
                <a:gd name="T8" fmla="*/ 14 w 37"/>
                <a:gd name="T9" fmla="*/ 0 h 49"/>
                <a:gd name="T10" fmla="*/ 18 w 37"/>
                <a:gd name="T11" fmla="*/ 0 h 49"/>
                <a:gd name="T12" fmla="*/ 27 w 37"/>
                <a:gd name="T13" fmla="*/ 1 h 49"/>
                <a:gd name="T14" fmla="*/ 29 w 37"/>
                <a:gd name="T15" fmla="*/ 3 h 49"/>
                <a:gd name="T16" fmla="*/ 32 w 37"/>
                <a:gd name="T17" fmla="*/ 5 h 49"/>
                <a:gd name="T18" fmla="*/ 36 w 37"/>
                <a:gd name="T19" fmla="*/ 13 h 49"/>
                <a:gd name="T20" fmla="*/ 37 w 37"/>
                <a:gd name="T21" fmla="*/ 24 h 49"/>
                <a:gd name="T22" fmla="*/ 36 w 37"/>
                <a:gd name="T23" fmla="*/ 34 h 49"/>
                <a:gd name="T24" fmla="*/ 32 w 37"/>
                <a:gd name="T25" fmla="*/ 42 h 49"/>
                <a:gd name="T26" fmla="*/ 27 w 37"/>
                <a:gd name="T27" fmla="*/ 47 h 49"/>
                <a:gd name="T28" fmla="*/ 22 w 37"/>
                <a:gd name="T29" fmla="*/ 49 h 49"/>
                <a:gd name="T30" fmla="*/ 18 w 37"/>
                <a:gd name="T31" fmla="*/ 49 h 49"/>
                <a:gd name="T32" fmla="*/ 10 w 37"/>
                <a:gd name="T33" fmla="*/ 47 h 49"/>
                <a:gd name="T34" fmla="*/ 8 w 37"/>
                <a:gd name="T35" fmla="*/ 45 h 49"/>
                <a:gd name="T36" fmla="*/ 5 w 37"/>
                <a:gd name="T37" fmla="*/ 42 h 49"/>
                <a:gd name="T38" fmla="*/ 1 w 37"/>
                <a:gd name="T39" fmla="*/ 34 h 49"/>
                <a:gd name="T40" fmla="*/ 0 w 37"/>
                <a:gd name="T41" fmla="*/ 24 h 49"/>
                <a:gd name="T42" fmla="*/ 6 w 37"/>
                <a:gd name="T43" fmla="*/ 24 h 49"/>
                <a:gd name="T44" fmla="*/ 8 w 37"/>
                <a:gd name="T45" fmla="*/ 31 h 49"/>
                <a:gd name="T46" fmla="*/ 10 w 37"/>
                <a:gd name="T47" fmla="*/ 36 h 49"/>
                <a:gd name="T48" fmla="*/ 13 w 37"/>
                <a:gd name="T49" fmla="*/ 39 h 49"/>
                <a:gd name="T50" fmla="*/ 18 w 37"/>
                <a:gd name="T51" fmla="*/ 40 h 49"/>
                <a:gd name="T52" fmla="*/ 24 w 37"/>
                <a:gd name="T53" fmla="*/ 39 h 49"/>
                <a:gd name="T54" fmla="*/ 28 w 37"/>
                <a:gd name="T55" fmla="*/ 36 h 49"/>
                <a:gd name="T56" fmla="*/ 29 w 37"/>
                <a:gd name="T57" fmla="*/ 31 h 49"/>
                <a:gd name="T58" fmla="*/ 31 w 37"/>
                <a:gd name="T59" fmla="*/ 24 h 49"/>
                <a:gd name="T60" fmla="*/ 29 w 37"/>
                <a:gd name="T61" fmla="*/ 18 h 49"/>
                <a:gd name="T62" fmla="*/ 28 w 37"/>
                <a:gd name="T63" fmla="*/ 12 h 49"/>
                <a:gd name="T64" fmla="*/ 24 w 37"/>
                <a:gd name="T65" fmla="*/ 8 h 49"/>
                <a:gd name="T66" fmla="*/ 18 w 37"/>
                <a:gd name="T67" fmla="*/ 7 h 49"/>
                <a:gd name="T68" fmla="*/ 13 w 37"/>
                <a:gd name="T69" fmla="*/ 8 h 49"/>
                <a:gd name="T70" fmla="*/ 10 w 37"/>
                <a:gd name="T71" fmla="*/ 12 h 49"/>
                <a:gd name="T72" fmla="*/ 8 w 37"/>
                <a:gd name="T73" fmla="*/ 18 h 49"/>
                <a:gd name="T74" fmla="*/ 6 w 37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49">
                  <a:moveTo>
                    <a:pt x="0" y="24"/>
                  </a:moveTo>
                  <a:lnTo>
                    <a:pt x="0" y="2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5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6" y="24"/>
                  </a:moveTo>
                  <a:lnTo>
                    <a:pt x="6" y="24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2115"/>
            <p:cNvSpPr>
              <a:spLocks noEditPoints="1"/>
            </p:cNvSpPr>
            <p:nvPr/>
          </p:nvSpPr>
          <p:spPr bwMode="auto">
            <a:xfrm>
              <a:off x="3011" y="2103"/>
              <a:ext cx="27" cy="46"/>
            </a:xfrm>
            <a:custGeom>
              <a:avLst/>
              <a:gdLst>
                <a:gd name="T0" fmla="*/ 0 w 27"/>
                <a:gd name="T1" fmla="*/ 0 h 46"/>
                <a:gd name="T2" fmla="*/ 12 w 27"/>
                <a:gd name="T3" fmla="*/ 0 h 46"/>
                <a:gd name="T4" fmla="*/ 12 w 27"/>
                <a:gd name="T5" fmla="*/ 0 h 46"/>
                <a:gd name="T6" fmla="*/ 18 w 27"/>
                <a:gd name="T7" fmla="*/ 0 h 46"/>
                <a:gd name="T8" fmla="*/ 18 w 27"/>
                <a:gd name="T9" fmla="*/ 0 h 46"/>
                <a:gd name="T10" fmla="*/ 22 w 27"/>
                <a:gd name="T11" fmla="*/ 3 h 46"/>
                <a:gd name="T12" fmla="*/ 22 w 27"/>
                <a:gd name="T13" fmla="*/ 3 h 46"/>
                <a:gd name="T14" fmla="*/ 24 w 27"/>
                <a:gd name="T15" fmla="*/ 7 h 46"/>
                <a:gd name="T16" fmla="*/ 24 w 27"/>
                <a:gd name="T17" fmla="*/ 7 h 46"/>
                <a:gd name="T18" fmla="*/ 26 w 27"/>
                <a:gd name="T19" fmla="*/ 12 h 46"/>
                <a:gd name="T20" fmla="*/ 26 w 27"/>
                <a:gd name="T21" fmla="*/ 12 h 46"/>
                <a:gd name="T22" fmla="*/ 24 w 27"/>
                <a:gd name="T23" fmla="*/ 18 h 46"/>
                <a:gd name="T24" fmla="*/ 23 w 27"/>
                <a:gd name="T25" fmla="*/ 22 h 46"/>
                <a:gd name="T26" fmla="*/ 23 w 27"/>
                <a:gd name="T27" fmla="*/ 22 h 46"/>
                <a:gd name="T28" fmla="*/ 20 w 27"/>
                <a:gd name="T29" fmla="*/ 25 h 46"/>
                <a:gd name="T30" fmla="*/ 18 w 27"/>
                <a:gd name="T31" fmla="*/ 26 h 46"/>
                <a:gd name="T32" fmla="*/ 27 w 27"/>
                <a:gd name="T33" fmla="*/ 46 h 46"/>
                <a:gd name="T34" fmla="*/ 19 w 27"/>
                <a:gd name="T35" fmla="*/ 46 h 46"/>
                <a:gd name="T36" fmla="*/ 11 w 27"/>
                <a:gd name="T37" fmla="*/ 26 h 46"/>
                <a:gd name="T38" fmla="*/ 7 w 27"/>
                <a:gd name="T39" fmla="*/ 26 h 46"/>
                <a:gd name="T40" fmla="*/ 7 w 27"/>
                <a:gd name="T41" fmla="*/ 46 h 46"/>
                <a:gd name="T42" fmla="*/ 0 w 27"/>
                <a:gd name="T43" fmla="*/ 46 h 46"/>
                <a:gd name="T44" fmla="*/ 0 w 27"/>
                <a:gd name="T45" fmla="*/ 0 h 46"/>
                <a:gd name="T46" fmla="*/ 11 w 27"/>
                <a:gd name="T47" fmla="*/ 19 h 46"/>
                <a:gd name="T48" fmla="*/ 11 w 27"/>
                <a:gd name="T49" fmla="*/ 19 h 46"/>
                <a:gd name="T50" fmla="*/ 14 w 27"/>
                <a:gd name="T51" fmla="*/ 19 h 46"/>
                <a:gd name="T52" fmla="*/ 14 w 27"/>
                <a:gd name="T53" fmla="*/ 19 h 46"/>
                <a:gd name="T54" fmla="*/ 16 w 27"/>
                <a:gd name="T55" fmla="*/ 18 h 46"/>
                <a:gd name="T56" fmla="*/ 16 w 27"/>
                <a:gd name="T57" fmla="*/ 18 h 46"/>
                <a:gd name="T58" fmla="*/ 18 w 27"/>
                <a:gd name="T59" fmla="*/ 17 h 46"/>
                <a:gd name="T60" fmla="*/ 18 w 27"/>
                <a:gd name="T61" fmla="*/ 17 h 46"/>
                <a:gd name="T62" fmla="*/ 19 w 27"/>
                <a:gd name="T63" fmla="*/ 12 h 46"/>
                <a:gd name="T64" fmla="*/ 19 w 27"/>
                <a:gd name="T65" fmla="*/ 12 h 46"/>
                <a:gd name="T66" fmla="*/ 18 w 27"/>
                <a:gd name="T67" fmla="*/ 10 h 46"/>
                <a:gd name="T68" fmla="*/ 18 w 27"/>
                <a:gd name="T69" fmla="*/ 10 h 46"/>
                <a:gd name="T70" fmla="*/ 16 w 27"/>
                <a:gd name="T71" fmla="*/ 8 h 46"/>
                <a:gd name="T72" fmla="*/ 16 w 27"/>
                <a:gd name="T73" fmla="*/ 8 h 46"/>
                <a:gd name="T74" fmla="*/ 14 w 27"/>
                <a:gd name="T75" fmla="*/ 7 h 46"/>
                <a:gd name="T76" fmla="*/ 14 w 27"/>
                <a:gd name="T77" fmla="*/ 7 h 46"/>
                <a:gd name="T78" fmla="*/ 12 w 27"/>
                <a:gd name="T79" fmla="*/ 7 h 46"/>
                <a:gd name="T80" fmla="*/ 7 w 27"/>
                <a:gd name="T81" fmla="*/ 7 h 46"/>
                <a:gd name="T82" fmla="*/ 7 w 27"/>
                <a:gd name="T83" fmla="*/ 19 h 46"/>
                <a:gd name="T84" fmla="*/ 11 w 27"/>
                <a:gd name="T8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27" y="46"/>
                  </a:lnTo>
                  <a:lnTo>
                    <a:pt x="19" y="4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2116"/>
            <p:cNvSpPr/>
            <p:nvPr/>
          </p:nvSpPr>
          <p:spPr bwMode="auto">
            <a:xfrm>
              <a:off x="3048" y="2103"/>
              <a:ext cx="24" cy="46"/>
            </a:xfrm>
            <a:custGeom>
              <a:avLst/>
              <a:gdLst>
                <a:gd name="T0" fmla="*/ 0 w 24"/>
                <a:gd name="T1" fmla="*/ 0 h 46"/>
                <a:gd name="T2" fmla="*/ 23 w 24"/>
                <a:gd name="T3" fmla="*/ 0 h 46"/>
                <a:gd name="T4" fmla="*/ 23 w 24"/>
                <a:gd name="T5" fmla="*/ 7 h 46"/>
                <a:gd name="T6" fmla="*/ 5 w 24"/>
                <a:gd name="T7" fmla="*/ 7 h 46"/>
                <a:gd name="T8" fmla="*/ 5 w 24"/>
                <a:gd name="T9" fmla="*/ 19 h 46"/>
                <a:gd name="T10" fmla="*/ 21 w 24"/>
                <a:gd name="T11" fmla="*/ 19 h 46"/>
                <a:gd name="T12" fmla="*/ 21 w 24"/>
                <a:gd name="T13" fmla="*/ 26 h 46"/>
                <a:gd name="T14" fmla="*/ 5 w 24"/>
                <a:gd name="T15" fmla="*/ 26 h 46"/>
                <a:gd name="T16" fmla="*/ 5 w 24"/>
                <a:gd name="T17" fmla="*/ 39 h 46"/>
                <a:gd name="T18" fmla="*/ 24 w 24"/>
                <a:gd name="T19" fmla="*/ 39 h 46"/>
                <a:gd name="T20" fmla="*/ 24 w 24"/>
                <a:gd name="T21" fmla="*/ 46 h 46"/>
                <a:gd name="T22" fmla="*/ 0 w 24"/>
                <a:gd name="T23" fmla="*/ 46 h 46"/>
                <a:gd name="T24" fmla="*/ 0 w 24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46">
                  <a:moveTo>
                    <a:pt x="0" y="0"/>
                  </a:moveTo>
                  <a:lnTo>
                    <a:pt x="23" y="0"/>
                  </a:lnTo>
                  <a:lnTo>
                    <a:pt x="23" y="7"/>
                  </a:lnTo>
                  <a:lnTo>
                    <a:pt x="5" y="7"/>
                  </a:lnTo>
                  <a:lnTo>
                    <a:pt x="5" y="19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5" y="26"/>
                  </a:lnTo>
                  <a:lnTo>
                    <a:pt x="5" y="39"/>
                  </a:lnTo>
                  <a:lnTo>
                    <a:pt x="24" y="39"/>
                  </a:lnTo>
                  <a:lnTo>
                    <a:pt x="24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2117"/>
            <p:cNvSpPr/>
            <p:nvPr/>
          </p:nvSpPr>
          <p:spPr bwMode="auto">
            <a:xfrm>
              <a:off x="3083" y="2103"/>
              <a:ext cx="37" cy="46"/>
            </a:xfrm>
            <a:custGeom>
              <a:avLst/>
              <a:gdLst>
                <a:gd name="T0" fmla="*/ 0 w 37"/>
                <a:gd name="T1" fmla="*/ 0 h 46"/>
                <a:gd name="T2" fmla="*/ 9 w 37"/>
                <a:gd name="T3" fmla="*/ 0 h 46"/>
                <a:gd name="T4" fmla="*/ 19 w 37"/>
                <a:gd name="T5" fmla="*/ 33 h 46"/>
                <a:gd name="T6" fmla="*/ 28 w 37"/>
                <a:gd name="T7" fmla="*/ 0 h 46"/>
                <a:gd name="T8" fmla="*/ 37 w 37"/>
                <a:gd name="T9" fmla="*/ 0 h 46"/>
                <a:gd name="T10" fmla="*/ 37 w 37"/>
                <a:gd name="T11" fmla="*/ 46 h 46"/>
                <a:gd name="T12" fmla="*/ 32 w 37"/>
                <a:gd name="T13" fmla="*/ 46 h 46"/>
                <a:gd name="T14" fmla="*/ 32 w 37"/>
                <a:gd name="T15" fmla="*/ 7 h 46"/>
                <a:gd name="T16" fmla="*/ 31 w 37"/>
                <a:gd name="T17" fmla="*/ 7 h 46"/>
                <a:gd name="T18" fmla="*/ 21 w 37"/>
                <a:gd name="T19" fmla="*/ 46 h 46"/>
                <a:gd name="T20" fmla="*/ 16 w 37"/>
                <a:gd name="T21" fmla="*/ 46 h 46"/>
                <a:gd name="T22" fmla="*/ 5 w 37"/>
                <a:gd name="T23" fmla="*/ 7 h 46"/>
                <a:gd name="T24" fmla="*/ 5 w 37"/>
                <a:gd name="T25" fmla="*/ 7 h 46"/>
                <a:gd name="T26" fmla="*/ 5 w 37"/>
                <a:gd name="T27" fmla="*/ 46 h 46"/>
                <a:gd name="T28" fmla="*/ 0 w 37"/>
                <a:gd name="T29" fmla="*/ 46 h 46"/>
                <a:gd name="T30" fmla="*/ 0 w 37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6">
                  <a:moveTo>
                    <a:pt x="0" y="0"/>
                  </a:moveTo>
                  <a:lnTo>
                    <a:pt x="9" y="0"/>
                  </a:lnTo>
                  <a:lnTo>
                    <a:pt x="19" y="33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37" y="46"/>
                  </a:lnTo>
                  <a:lnTo>
                    <a:pt x="32" y="4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2118"/>
            <p:cNvSpPr>
              <a:spLocks noChangeArrowheads="1"/>
            </p:cNvSpPr>
            <p:nvPr/>
          </p:nvSpPr>
          <p:spPr bwMode="auto">
            <a:xfrm>
              <a:off x="3153" y="2103"/>
              <a:ext cx="7" cy="46"/>
            </a:xfrm>
            <a:prstGeom prst="rect">
              <a:avLst/>
            </a:pr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2119"/>
            <p:cNvSpPr>
              <a:spLocks noEditPoints="1"/>
            </p:cNvSpPr>
            <p:nvPr/>
          </p:nvSpPr>
          <p:spPr bwMode="auto">
            <a:xfrm>
              <a:off x="3172" y="2103"/>
              <a:ext cx="24" cy="46"/>
            </a:xfrm>
            <a:custGeom>
              <a:avLst/>
              <a:gdLst>
                <a:gd name="T0" fmla="*/ 0 w 24"/>
                <a:gd name="T1" fmla="*/ 0 h 46"/>
                <a:gd name="T2" fmla="*/ 12 w 24"/>
                <a:gd name="T3" fmla="*/ 0 h 46"/>
                <a:gd name="T4" fmla="*/ 12 w 24"/>
                <a:gd name="T5" fmla="*/ 0 h 46"/>
                <a:gd name="T6" fmla="*/ 16 w 24"/>
                <a:gd name="T7" fmla="*/ 0 h 46"/>
                <a:gd name="T8" fmla="*/ 16 w 24"/>
                <a:gd name="T9" fmla="*/ 0 h 46"/>
                <a:gd name="T10" fmla="*/ 20 w 24"/>
                <a:gd name="T11" fmla="*/ 3 h 46"/>
                <a:gd name="T12" fmla="*/ 20 w 24"/>
                <a:gd name="T13" fmla="*/ 3 h 46"/>
                <a:gd name="T14" fmla="*/ 24 w 24"/>
                <a:gd name="T15" fmla="*/ 7 h 46"/>
                <a:gd name="T16" fmla="*/ 24 w 24"/>
                <a:gd name="T17" fmla="*/ 7 h 46"/>
                <a:gd name="T18" fmla="*/ 24 w 24"/>
                <a:gd name="T19" fmla="*/ 14 h 46"/>
                <a:gd name="T20" fmla="*/ 24 w 24"/>
                <a:gd name="T21" fmla="*/ 14 h 46"/>
                <a:gd name="T22" fmla="*/ 23 w 24"/>
                <a:gd name="T23" fmla="*/ 21 h 46"/>
                <a:gd name="T24" fmla="*/ 23 w 24"/>
                <a:gd name="T25" fmla="*/ 21 h 46"/>
                <a:gd name="T26" fmla="*/ 20 w 24"/>
                <a:gd name="T27" fmla="*/ 25 h 46"/>
                <a:gd name="T28" fmla="*/ 20 w 24"/>
                <a:gd name="T29" fmla="*/ 25 h 46"/>
                <a:gd name="T30" fmla="*/ 16 w 24"/>
                <a:gd name="T31" fmla="*/ 26 h 46"/>
                <a:gd name="T32" fmla="*/ 16 w 24"/>
                <a:gd name="T33" fmla="*/ 26 h 46"/>
                <a:gd name="T34" fmla="*/ 11 w 24"/>
                <a:gd name="T35" fmla="*/ 27 h 46"/>
                <a:gd name="T36" fmla="*/ 7 w 24"/>
                <a:gd name="T37" fmla="*/ 27 h 46"/>
                <a:gd name="T38" fmla="*/ 7 w 24"/>
                <a:gd name="T39" fmla="*/ 46 h 46"/>
                <a:gd name="T40" fmla="*/ 0 w 24"/>
                <a:gd name="T41" fmla="*/ 46 h 46"/>
                <a:gd name="T42" fmla="*/ 0 w 24"/>
                <a:gd name="T43" fmla="*/ 0 h 46"/>
                <a:gd name="T44" fmla="*/ 9 w 24"/>
                <a:gd name="T45" fmla="*/ 21 h 46"/>
                <a:gd name="T46" fmla="*/ 9 w 24"/>
                <a:gd name="T47" fmla="*/ 21 h 46"/>
                <a:gd name="T48" fmla="*/ 12 w 24"/>
                <a:gd name="T49" fmla="*/ 19 h 46"/>
                <a:gd name="T50" fmla="*/ 12 w 24"/>
                <a:gd name="T51" fmla="*/ 19 h 46"/>
                <a:gd name="T52" fmla="*/ 15 w 24"/>
                <a:gd name="T53" fmla="*/ 19 h 46"/>
                <a:gd name="T54" fmla="*/ 15 w 24"/>
                <a:gd name="T55" fmla="*/ 19 h 46"/>
                <a:gd name="T56" fmla="*/ 17 w 24"/>
                <a:gd name="T57" fmla="*/ 17 h 46"/>
                <a:gd name="T58" fmla="*/ 17 w 24"/>
                <a:gd name="T59" fmla="*/ 17 h 46"/>
                <a:gd name="T60" fmla="*/ 17 w 24"/>
                <a:gd name="T61" fmla="*/ 14 h 46"/>
                <a:gd name="T62" fmla="*/ 17 w 24"/>
                <a:gd name="T63" fmla="*/ 14 h 46"/>
                <a:gd name="T64" fmla="*/ 17 w 24"/>
                <a:gd name="T65" fmla="*/ 10 h 46"/>
                <a:gd name="T66" fmla="*/ 17 w 24"/>
                <a:gd name="T67" fmla="*/ 10 h 46"/>
                <a:gd name="T68" fmla="*/ 16 w 24"/>
                <a:gd name="T69" fmla="*/ 8 h 46"/>
                <a:gd name="T70" fmla="*/ 16 w 24"/>
                <a:gd name="T71" fmla="*/ 8 h 46"/>
                <a:gd name="T72" fmla="*/ 13 w 24"/>
                <a:gd name="T73" fmla="*/ 7 h 46"/>
                <a:gd name="T74" fmla="*/ 13 w 24"/>
                <a:gd name="T75" fmla="*/ 7 h 46"/>
                <a:gd name="T76" fmla="*/ 11 w 24"/>
                <a:gd name="T77" fmla="*/ 7 h 46"/>
                <a:gd name="T78" fmla="*/ 7 w 24"/>
                <a:gd name="T79" fmla="*/ 7 h 46"/>
                <a:gd name="T80" fmla="*/ 7 w 24"/>
                <a:gd name="T81" fmla="*/ 21 h 46"/>
                <a:gd name="T82" fmla="*/ 9 w 24"/>
                <a:gd name="T83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6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2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2120"/>
            <p:cNvSpPr/>
            <p:nvPr/>
          </p:nvSpPr>
          <p:spPr bwMode="auto">
            <a:xfrm>
              <a:off x="3204" y="2102"/>
              <a:ext cx="24" cy="49"/>
            </a:xfrm>
            <a:custGeom>
              <a:avLst/>
              <a:gdLst>
                <a:gd name="T0" fmla="*/ 20 w 24"/>
                <a:gd name="T1" fmla="*/ 11 h 49"/>
                <a:gd name="T2" fmla="*/ 18 w 24"/>
                <a:gd name="T3" fmla="*/ 8 h 49"/>
                <a:gd name="T4" fmla="*/ 14 w 24"/>
                <a:gd name="T5" fmla="*/ 7 h 49"/>
                <a:gd name="T6" fmla="*/ 12 w 24"/>
                <a:gd name="T7" fmla="*/ 7 h 49"/>
                <a:gd name="T8" fmla="*/ 10 w 24"/>
                <a:gd name="T9" fmla="*/ 8 h 49"/>
                <a:gd name="T10" fmla="*/ 8 w 24"/>
                <a:gd name="T11" fmla="*/ 11 h 49"/>
                <a:gd name="T12" fmla="*/ 8 w 24"/>
                <a:gd name="T13" fmla="*/ 13 h 49"/>
                <a:gd name="T14" fmla="*/ 10 w 24"/>
                <a:gd name="T15" fmla="*/ 16 h 49"/>
                <a:gd name="T16" fmla="*/ 12 w 24"/>
                <a:gd name="T17" fmla="*/ 19 h 49"/>
                <a:gd name="T18" fmla="*/ 16 w 24"/>
                <a:gd name="T19" fmla="*/ 20 h 49"/>
                <a:gd name="T20" fmla="*/ 20 w 24"/>
                <a:gd name="T21" fmla="*/ 23 h 49"/>
                <a:gd name="T22" fmla="*/ 23 w 24"/>
                <a:gd name="T23" fmla="*/ 27 h 49"/>
                <a:gd name="T24" fmla="*/ 24 w 24"/>
                <a:gd name="T25" fmla="*/ 34 h 49"/>
                <a:gd name="T26" fmla="*/ 24 w 24"/>
                <a:gd name="T27" fmla="*/ 40 h 49"/>
                <a:gd name="T28" fmla="*/ 22 w 24"/>
                <a:gd name="T29" fmla="*/ 45 h 49"/>
                <a:gd name="T30" fmla="*/ 16 w 24"/>
                <a:gd name="T31" fmla="*/ 47 h 49"/>
                <a:gd name="T32" fmla="*/ 12 w 24"/>
                <a:gd name="T33" fmla="*/ 49 h 49"/>
                <a:gd name="T34" fmla="*/ 6 w 24"/>
                <a:gd name="T35" fmla="*/ 47 h 49"/>
                <a:gd name="T36" fmla="*/ 0 w 24"/>
                <a:gd name="T37" fmla="*/ 42 h 49"/>
                <a:gd name="T38" fmla="*/ 6 w 24"/>
                <a:gd name="T39" fmla="*/ 36 h 49"/>
                <a:gd name="T40" fmla="*/ 8 w 24"/>
                <a:gd name="T41" fmla="*/ 39 h 49"/>
                <a:gd name="T42" fmla="*/ 12 w 24"/>
                <a:gd name="T43" fmla="*/ 40 h 49"/>
                <a:gd name="T44" fmla="*/ 15 w 24"/>
                <a:gd name="T45" fmla="*/ 40 h 49"/>
                <a:gd name="T46" fmla="*/ 16 w 24"/>
                <a:gd name="T47" fmla="*/ 39 h 49"/>
                <a:gd name="T48" fmla="*/ 18 w 24"/>
                <a:gd name="T49" fmla="*/ 38 h 49"/>
                <a:gd name="T50" fmla="*/ 19 w 24"/>
                <a:gd name="T51" fmla="*/ 35 h 49"/>
                <a:gd name="T52" fmla="*/ 18 w 24"/>
                <a:gd name="T53" fmla="*/ 31 h 49"/>
                <a:gd name="T54" fmla="*/ 14 w 24"/>
                <a:gd name="T55" fmla="*/ 28 h 49"/>
                <a:gd name="T56" fmla="*/ 10 w 24"/>
                <a:gd name="T57" fmla="*/ 27 h 49"/>
                <a:gd name="T58" fmla="*/ 6 w 24"/>
                <a:gd name="T59" fmla="*/ 24 h 49"/>
                <a:gd name="T60" fmla="*/ 3 w 24"/>
                <a:gd name="T61" fmla="*/ 20 h 49"/>
                <a:gd name="T62" fmla="*/ 2 w 24"/>
                <a:gd name="T63" fmla="*/ 13 h 49"/>
                <a:gd name="T64" fmla="*/ 3 w 24"/>
                <a:gd name="T65" fmla="*/ 7 h 49"/>
                <a:gd name="T66" fmla="*/ 6 w 24"/>
                <a:gd name="T67" fmla="*/ 3 h 49"/>
                <a:gd name="T68" fmla="*/ 10 w 24"/>
                <a:gd name="T69" fmla="*/ 0 h 49"/>
                <a:gd name="T70" fmla="*/ 15 w 24"/>
                <a:gd name="T71" fmla="*/ 0 h 49"/>
                <a:gd name="T72" fmla="*/ 20 w 24"/>
                <a:gd name="T73" fmla="*/ 0 h 49"/>
                <a:gd name="T74" fmla="*/ 20 w 24"/>
                <a:gd name="T7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49">
                  <a:moveTo>
                    <a:pt x="20" y="11"/>
                  </a:moveTo>
                  <a:lnTo>
                    <a:pt x="20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3" y="45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3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2121"/>
            <p:cNvSpPr/>
            <p:nvPr/>
          </p:nvSpPr>
          <p:spPr bwMode="auto">
            <a:xfrm>
              <a:off x="3241" y="2103"/>
              <a:ext cx="28" cy="48"/>
            </a:xfrm>
            <a:custGeom>
              <a:avLst/>
              <a:gdLst>
                <a:gd name="T0" fmla="*/ 28 w 28"/>
                <a:gd name="T1" fmla="*/ 29 h 48"/>
                <a:gd name="T2" fmla="*/ 28 w 28"/>
                <a:gd name="T3" fmla="*/ 29 h 48"/>
                <a:gd name="T4" fmla="*/ 27 w 28"/>
                <a:gd name="T5" fmla="*/ 37 h 48"/>
                <a:gd name="T6" fmla="*/ 27 w 28"/>
                <a:gd name="T7" fmla="*/ 37 h 48"/>
                <a:gd name="T8" fmla="*/ 24 w 28"/>
                <a:gd name="T9" fmla="*/ 42 h 48"/>
                <a:gd name="T10" fmla="*/ 24 w 28"/>
                <a:gd name="T11" fmla="*/ 42 h 48"/>
                <a:gd name="T12" fmla="*/ 19 w 28"/>
                <a:gd name="T13" fmla="*/ 46 h 48"/>
                <a:gd name="T14" fmla="*/ 19 w 28"/>
                <a:gd name="T15" fmla="*/ 46 h 48"/>
                <a:gd name="T16" fmla="*/ 13 w 28"/>
                <a:gd name="T17" fmla="*/ 48 h 48"/>
                <a:gd name="T18" fmla="*/ 13 w 28"/>
                <a:gd name="T19" fmla="*/ 48 h 48"/>
                <a:gd name="T20" fmla="*/ 8 w 28"/>
                <a:gd name="T21" fmla="*/ 46 h 48"/>
                <a:gd name="T22" fmla="*/ 8 w 28"/>
                <a:gd name="T23" fmla="*/ 46 h 48"/>
                <a:gd name="T24" fmla="*/ 4 w 28"/>
                <a:gd name="T25" fmla="*/ 42 h 48"/>
                <a:gd name="T26" fmla="*/ 4 w 28"/>
                <a:gd name="T27" fmla="*/ 42 h 48"/>
                <a:gd name="T28" fmla="*/ 1 w 28"/>
                <a:gd name="T29" fmla="*/ 37 h 48"/>
                <a:gd name="T30" fmla="*/ 1 w 28"/>
                <a:gd name="T31" fmla="*/ 37 h 48"/>
                <a:gd name="T32" fmla="*/ 0 w 28"/>
                <a:gd name="T33" fmla="*/ 29 h 48"/>
                <a:gd name="T34" fmla="*/ 0 w 28"/>
                <a:gd name="T35" fmla="*/ 0 h 48"/>
                <a:gd name="T36" fmla="*/ 5 w 28"/>
                <a:gd name="T37" fmla="*/ 0 h 48"/>
                <a:gd name="T38" fmla="*/ 5 w 28"/>
                <a:gd name="T39" fmla="*/ 29 h 48"/>
                <a:gd name="T40" fmla="*/ 5 w 28"/>
                <a:gd name="T41" fmla="*/ 29 h 48"/>
                <a:gd name="T42" fmla="*/ 6 w 28"/>
                <a:gd name="T43" fmla="*/ 33 h 48"/>
                <a:gd name="T44" fmla="*/ 6 w 28"/>
                <a:gd name="T45" fmla="*/ 33 h 48"/>
                <a:gd name="T46" fmla="*/ 8 w 28"/>
                <a:gd name="T47" fmla="*/ 35 h 48"/>
                <a:gd name="T48" fmla="*/ 8 w 28"/>
                <a:gd name="T49" fmla="*/ 35 h 48"/>
                <a:gd name="T50" fmla="*/ 9 w 28"/>
                <a:gd name="T51" fmla="*/ 38 h 48"/>
                <a:gd name="T52" fmla="*/ 9 w 28"/>
                <a:gd name="T53" fmla="*/ 38 h 48"/>
                <a:gd name="T54" fmla="*/ 13 w 28"/>
                <a:gd name="T55" fmla="*/ 39 h 48"/>
                <a:gd name="T56" fmla="*/ 13 w 28"/>
                <a:gd name="T57" fmla="*/ 39 h 48"/>
                <a:gd name="T58" fmla="*/ 17 w 28"/>
                <a:gd name="T59" fmla="*/ 38 h 48"/>
                <a:gd name="T60" fmla="*/ 17 w 28"/>
                <a:gd name="T61" fmla="*/ 38 h 48"/>
                <a:gd name="T62" fmla="*/ 20 w 28"/>
                <a:gd name="T63" fmla="*/ 35 h 48"/>
                <a:gd name="T64" fmla="*/ 20 w 28"/>
                <a:gd name="T65" fmla="*/ 35 h 48"/>
                <a:gd name="T66" fmla="*/ 21 w 28"/>
                <a:gd name="T67" fmla="*/ 33 h 48"/>
                <a:gd name="T68" fmla="*/ 21 w 28"/>
                <a:gd name="T69" fmla="*/ 33 h 48"/>
                <a:gd name="T70" fmla="*/ 21 w 28"/>
                <a:gd name="T71" fmla="*/ 29 h 48"/>
                <a:gd name="T72" fmla="*/ 21 w 28"/>
                <a:gd name="T73" fmla="*/ 0 h 48"/>
                <a:gd name="T74" fmla="*/ 28 w 28"/>
                <a:gd name="T75" fmla="*/ 0 h 48"/>
                <a:gd name="T76" fmla="*/ 28 w 28"/>
                <a:gd name="T77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48">
                  <a:moveTo>
                    <a:pt x="28" y="29"/>
                  </a:moveTo>
                  <a:lnTo>
                    <a:pt x="28" y="29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29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2122"/>
            <p:cNvSpPr/>
            <p:nvPr/>
          </p:nvSpPr>
          <p:spPr bwMode="auto">
            <a:xfrm>
              <a:off x="3281" y="2103"/>
              <a:ext cx="38" cy="46"/>
            </a:xfrm>
            <a:custGeom>
              <a:avLst/>
              <a:gdLst>
                <a:gd name="T0" fmla="*/ 0 w 38"/>
                <a:gd name="T1" fmla="*/ 0 h 46"/>
                <a:gd name="T2" fmla="*/ 10 w 38"/>
                <a:gd name="T3" fmla="*/ 0 h 46"/>
                <a:gd name="T4" fmla="*/ 19 w 38"/>
                <a:gd name="T5" fmla="*/ 33 h 46"/>
                <a:gd name="T6" fmla="*/ 28 w 38"/>
                <a:gd name="T7" fmla="*/ 0 h 46"/>
                <a:gd name="T8" fmla="*/ 38 w 38"/>
                <a:gd name="T9" fmla="*/ 0 h 46"/>
                <a:gd name="T10" fmla="*/ 38 w 38"/>
                <a:gd name="T11" fmla="*/ 46 h 46"/>
                <a:gd name="T12" fmla="*/ 33 w 38"/>
                <a:gd name="T13" fmla="*/ 46 h 46"/>
                <a:gd name="T14" fmla="*/ 33 w 38"/>
                <a:gd name="T15" fmla="*/ 7 h 46"/>
                <a:gd name="T16" fmla="*/ 33 w 38"/>
                <a:gd name="T17" fmla="*/ 7 h 46"/>
                <a:gd name="T18" fmla="*/ 22 w 38"/>
                <a:gd name="T19" fmla="*/ 46 h 46"/>
                <a:gd name="T20" fmla="*/ 18 w 38"/>
                <a:gd name="T21" fmla="*/ 46 h 46"/>
                <a:gd name="T22" fmla="*/ 7 w 38"/>
                <a:gd name="T23" fmla="*/ 7 h 46"/>
                <a:gd name="T24" fmla="*/ 7 w 38"/>
                <a:gd name="T25" fmla="*/ 7 h 46"/>
                <a:gd name="T26" fmla="*/ 7 w 38"/>
                <a:gd name="T27" fmla="*/ 46 h 46"/>
                <a:gd name="T28" fmla="*/ 0 w 38"/>
                <a:gd name="T29" fmla="*/ 46 h 46"/>
                <a:gd name="T30" fmla="*/ 0 w 38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lnTo>
                    <a:pt x="10" y="0"/>
                  </a:lnTo>
                  <a:lnTo>
                    <a:pt x="19" y="33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8" y="46"/>
                  </a:lnTo>
                  <a:lnTo>
                    <a:pt x="33" y="46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2123"/>
            <p:cNvSpPr>
              <a:spLocks noEditPoints="1"/>
            </p:cNvSpPr>
            <p:nvPr/>
          </p:nvSpPr>
          <p:spPr bwMode="auto">
            <a:xfrm>
              <a:off x="3048" y="2032"/>
              <a:ext cx="27" cy="25"/>
            </a:xfrm>
            <a:custGeom>
              <a:avLst/>
              <a:gdLst>
                <a:gd name="T0" fmla="*/ 0 w 27"/>
                <a:gd name="T1" fmla="*/ 13 h 25"/>
                <a:gd name="T2" fmla="*/ 1 w 27"/>
                <a:gd name="T3" fmla="*/ 8 h 25"/>
                <a:gd name="T4" fmla="*/ 4 w 27"/>
                <a:gd name="T5" fmla="*/ 4 h 25"/>
                <a:gd name="T6" fmla="*/ 8 w 27"/>
                <a:gd name="T7" fmla="*/ 1 h 25"/>
                <a:gd name="T8" fmla="*/ 13 w 27"/>
                <a:gd name="T9" fmla="*/ 0 h 25"/>
                <a:gd name="T10" fmla="*/ 18 w 27"/>
                <a:gd name="T11" fmla="*/ 1 h 25"/>
                <a:gd name="T12" fmla="*/ 23 w 27"/>
                <a:gd name="T13" fmla="*/ 4 h 25"/>
                <a:gd name="T14" fmla="*/ 25 w 27"/>
                <a:gd name="T15" fmla="*/ 8 h 25"/>
                <a:gd name="T16" fmla="*/ 27 w 27"/>
                <a:gd name="T17" fmla="*/ 13 h 25"/>
                <a:gd name="T18" fmla="*/ 25 w 27"/>
                <a:gd name="T19" fmla="*/ 19 h 25"/>
                <a:gd name="T20" fmla="*/ 23 w 27"/>
                <a:gd name="T21" fmla="*/ 23 h 25"/>
                <a:gd name="T22" fmla="*/ 18 w 27"/>
                <a:gd name="T23" fmla="*/ 25 h 25"/>
                <a:gd name="T24" fmla="*/ 13 w 27"/>
                <a:gd name="T25" fmla="*/ 25 h 25"/>
                <a:gd name="T26" fmla="*/ 8 w 27"/>
                <a:gd name="T27" fmla="*/ 25 h 25"/>
                <a:gd name="T28" fmla="*/ 4 w 27"/>
                <a:gd name="T29" fmla="*/ 23 h 25"/>
                <a:gd name="T30" fmla="*/ 1 w 27"/>
                <a:gd name="T31" fmla="*/ 19 h 25"/>
                <a:gd name="T32" fmla="*/ 0 w 27"/>
                <a:gd name="T33" fmla="*/ 13 h 25"/>
                <a:gd name="T34" fmla="*/ 6 w 27"/>
                <a:gd name="T35" fmla="*/ 13 h 25"/>
                <a:gd name="T36" fmla="*/ 6 w 27"/>
                <a:gd name="T37" fmla="*/ 16 h 25"/>
                <a:gd name="T38" fmla="*/ 8 w 27"/>
                <a:gd name="T39" fmla="*/ 19 h 25"/>
                <a:gd name="T40" fmla="*/ 10 w 27"/>
                <a:gd name="T41" fmla="*/ 20 h 25"/>
                <a:gd name="T42" fmla="*/ 13 w 27"/>
                <a:gd name="T43" fmla="*/ 21 h 25"/>
                <a:gd name="T44" fmla="*/ 16 w 27"/>
                <a:gd name="T45" fmla="*/ 20 h 25"/>
                <a:gd name="T46" fmla="*/ 18 w 27"/>
                <a:gd name="T47" fmla="*/ 19 h 25"/>
                <a:gd name="T48" fmla="*/ 20 w 27"/>
                <a:gd name="T49" fmla="*/ 16 h 25"/>
                <a:gd name="T50" fmla="*/ 21 w 27"/>
                <a:gd name="T51" fmla="*/ 13 h 25"/>
                <a:gd name="T52" fmla="*/ 20 w 27"/>
                <a:gd name="T53" fmla="*/ 9 h 25"/>
                <a:gd name="T54" fmla="*/ 18 w 27"/>
                <a:gd name="T55" fmla="*/ 8 h 25"/>
                <a:gd name="T56" fmla="*/ 16 w 27"/>
                <a:gd name="T57" fmla="*/ 5 h 25"/>
                <a:gd name="T58" fmla="*/ 13 w 27"/>
                <a:gd name="T59" fmla="*/ 5 h 25"/>
                <a:gd name="T60" fmla="*/ 10 w 27"/>
                <a:gd name="T61" fmla="*/ 5 h 25"/>
                <a:gd name="T62" fmla="*/ 8 w 27"/>
                <a:gd name="T63" fmla="*/ 8 h 25"/>
                <a:gd name="T64" fmla="*/ 6 w 27"/>
                <a:gd name="T65" fmla="*/ 9 h 25"/>
                <a:gd name="T66" fmla="*/ 6 w 27"/>
                <a:gd name="T6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3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6" y="13"/>
                  </a:moveTo>
                  <a:lnTo>
                    <a:pt x="6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2124"/>
            <p:cNvSpPr>
              <a:spLocks noEditPoints="1"/>
            </p:cNvSpPr>
            <p:nvPr/>
          </p:nvSpPr>
          <p:spPr bwMode="auto">
            <a:xfrm>
              <a:off x="3080" y="2033"/>
              <a:ext cx="18" cy="24"/>
            </a:xfrm>
            <a:custGeom>
              <a:avLst/>
              <a:gdLst>
                <a:gd name="T0" fmla="*/ 0 w 18"/>
                <a:gd name="T1" fmla="*/ 0 h 24"/>
                <a:gd name="T2" fmla="*/ 8 w 18"/>
                <a:gd name="T3" fmla="*/ 0 h 24"/>
                <a:gd name="T4" fmla="*/ 8 w 18"/>
                <a:gd name="T5" fmla="*/ 0 h 24"/>
                <a:gd name="T6" fmla="*/ 12 w 18"/>
                <a:gd name="T7" fmla="*/ 0 h 24"/>
                <a:gd name="T8" fmla="*/ 12 w 18"/>
                <a:gd name="T9" fmla="*/ 0 h 24"/>
                <a:gd name="T10" fmla="*/ 15 w 18"/>
                <a:gd name="T11" fmla="*/ 1 h 24"/>
                <a:gd name="T12" fmla="*/ 15 w 18"/>
                <a:gd name="T13" fmla="*/ 1 h 24"/>
                <a:gd name="T14" fmla="*/ 18 w 18"/>
                <a:gd name="T15" fmla="*/ 4 h 24"/>
                <a:gd name="T16" fmla="*/ 18 w 18"/>
                <a:gd name="T17" fmla="*/ 4 h 24"/>
                <a:gd name="T18" fmla="*/ 18 w 18"/>
                <a:gd name="T19" fmla="*/ 7 h 24"/>
                <a:gd name="T20" fmla="*/ 18 w 18"/>
                <a:gd name="T21" fmla="*/ 7 h 24"/>
                <a:gd name="T22" fmla="*/ 18 w 18"/>
                <a:gd name="T23" fmla="*/ 11 h 24"/>
                <a:gd name="T24" fmla="*/ 18 w 18"/>
                <a:gd name="T25" fmla="*/ 11 h 24"/>
                <a:gd name="T26" fmla="*/ 15 w 18"/>
                <a:gd name="T27" fmla="*/ 14 h 24"/>
                <a:gd name="T28" fmla="*/ 15 w 18"/>
                <a:gd name="T29" fmla="*/ 14 h 24"/>
                <a:gd name="T30" fmla="*/ 12 w 18"/>
                <a:gd name="T31" fmla="*/ 14 h 24"/>
                <a:gd name="T32" fmla="*/ 12 w 18"/>
                <a:gd name="T33" fmla="*/ 14 h 24"/>
                <a:gd name="T34" fmla="*/ 9 w 18"/>
                <a:gd name="T35" fmla="*/ 15 h 24"/>
                <a:gd name="T36" fmla="*/ 5 w 18"/>
                <a:gd name="T37" fmla="*/ 15 h 24"/>
                <a:gd name="T38" fmla="*/ 5 w 18"/>
                <a:gd name="T39" fmla="*/ 24 h 24"/>
                <a:gd name="T40" fmla="*/ 0 w 18"/>
                <a:gd name="T41" fmla="*/ 24 h 24"/>
                <a:gd name="T42" fmla="*/ 0 w 18"/>
                <a:gd name="T43" fmla="*/ 0 h 24"/>
                <a:gd name="T44" fmla="*/ 5 w 18"/>
                <a:gd name="T45" fmla="*/ 10 h 24"/>
                <a:gd name="T46" fmla="*/ 8 w 18"/>
                <a:gd name="T47" fmla="*/ 10 h 24"/>
                <a:gd name="T48" fmla="*/ 9 w 18"/>
                <a:gd name="T49" fmla="*/ 10 h 24"/>
                <a:gd name="T50" fmla="*/ 11 w 18"/>
                <a:gd name="T51" fmla="*/ 10 h 24"/>
                <a:gd name="T52" fmla="*/ 12 w 18"/>
                <a:gd name="T53" fmla="*/ 8 h 24"/>
                <a:gd name="T54" fmla="*/ 12 w 18"/>
                <a:gd name="T55" fmla="*/ 8 h 24"/>
                <a:gd name="T56" fmla="*/ 12 w 18"/>
                <a:gd name="T57" fmla="*/ 7 h 24"/>
                <a:gd name="T58" fmla="*/ 12 w 18"/>
                <a:gd name="T59" fmla="*/ 7 h 24"/>
                <a:gd name="T60" fmla="*/ 12 w 18"/>
                <a:gd name="T61" fmla="*/ 6 h 24"/>
                <a:gd name="T62" fmla="*/ 11 w 18"/>
                <a:gd name="T63" fmla="*/ 4 h 24"/>
                <a:gd name="T64" fmla="*/ 11 w 18"/>
                <a:gd name="T65" fmla="*/ 4 h 24"/>
                <a:gd name="T66" fmla="*/ 9 w 18"/>
                <a:gd name="T67" fmla="*/ 4 h 24"/>
                <a:gd name="T68" fmla="*/ 9 w 18"/>
                <a:gd name="T69" fmla="*/ 4 h 24"/>
                <a:gd name="T70" fmla="*/ 8 w 18"/>
                <a:gd name="T71" fmla="*/ 4 h 24"/>
                <a:gd name="T72" fmla="*/ 5 w 18"/>
                <a:gd name="T73" fmla="*/ 4 h 24"/>
                <a:gd name="T74" fmla="*/ 5 w 18"/>
                <a:gd name="T7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5" y="10"/>
                  </a:move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125"/>
            <p:cNvSpPr/>
            <p:nvPr/>
          </p:nvSpPr>
          <p:spPr bwMode="auto">
            <a:xfrm>
              <a:off x="3100" y="2033"/>
              <a:ext cx="20" cy="24"/>
            </a:xfrm>
            <a:custGeom>
              <a:avLst/>
              <a:gdLst>
                <a:gd name="T0" fmla="*/ 8 w 20"/>
                <a:gd name="T1" fmla="*/ 4 h 24"/>
                <a:gd name="T2" fmla="*/ 0 w 20"/>
                <a:gd name="T3" fmla="*/ 4 h 24"/>
                <a:gd name="T4" fmla="*/ 0 w 20"/>
                <a:gd name="T5" fmla="*/ 0 h 24"/>
                <a:gd name="T6" fmla="*/ 20 w 20"/>
                <a:gd name="T7" fmla="*/ 0 h 24"/>
                <a:gd name="T8" fmla="*/ 20 w 20"/>
                <a:gd name="T9" fmla="*/ 4 h 24"/>
                <a:gd name="T10" fmla="*/ 14 w 20"/>
                <a:gd name="T11" fmla="*/ 4 h 24"/>
                <a:gd name="T12" fmla="*/ 14 w 20"/>
                <a:gd name="T13" fmla="*/ 24 h 24"/>
                <a:gd name="T14" fmla="*/ 8 w 20"/>
                <a:gd name="T15" fmla="*/ 24 h 24"/>
                <a:gd name="T16" fmla="*/ 8 w 20"/>
                <a:gd name="T1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2126"/>
            <p:cNvSpPr>
              <a:spLocks noChangeArrowheads="1"/>
            </p:cNvSpPr>
            <p:nvPr/>
          </p:nvSpPr>
          <p:spPr bwMode="auto">
            <a:xfrm>
              <a:off x="3125" y="2033"/>
              <a:ext cx="5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127"/>
            <p:cNvSpPr>
              <a:spLocks noEditPoints="1"/>
            </p:cNvSpPr>
            <p:nvPr/>
          </p:nvSpPr>
          <p:spPr bwMode="auto">
            <a:xfrm>
              <a:off x="3135" y="2032"/>
              <a:ext cx="26" cy="25"/>
            </a:xfrm>
            <a:custGeom>
              <a:avLst/>
              <a:gdLst>
                <a:gd name="T0" fmla="*/ 0 w 26"/>
                <a:gd name="T1" fmla="*/ 13 h 25"/>
                <a:gd name="T2" fmla="*/ 0 w 26"/>
                <a:gd name="T3" fmla="*/ 8 h 25"/>
                <a:gd name="T4" fmla="*/ 4 w 26"/>
                <a:gd name="T5" fmla="*/ 4 h 25"/>
                <a:gd name="T6" fmla="*/ 8 w 26"/>
                <a:gd name="T7" fmla="*/ 1 h 25"/>
                <a:gd name="T8" fmla="*/ 12 w 26"/>
                <a:gd name="T9" fmla="*/ 0 h 25"/>
                <a:gd name="T10" fmla="*/ 18 w 26"/>
                <a:gd name="T11" fmla="*/ 1 h 25"/>
                <a:gd name="T12" fmla="*/ 22 w 26"/>
                <a:gd name="T13" fmla="*/ 4 h 25"/>
                <a:gd name="T14" fmla="*/ 25 w 26"/>
                <a:gd name="T15" fmla="*/ 8 h 25"/>
                <a:gd name="T16" fmla="*/ 26 w 26"/>
                <a:gd name="T17" fmla="*/ 13 h 25"/>
                <a:gd name="T18" fmla="*/ 25 w 26"/>
                <a:gd name="T19" fmla="*/ 19 h 25"/>
                <a:gd name="T20" fmla="*/ 22 w 26"/>
                <a:gd name="T21" fmla="*/ 23 h 25"/>
                <a:gd name="T22" fmla="*/ 18 w 26"/>
                <a:gd name="T23" fmla="*/ 25 h 25"/>
                <a:gd name="T24" fmla="*/ 12 w 26"/>
                <a:gd name="T25" fmla="*/ 25 h 25"/>
                <a:gd name="T26" fmla="*/ 8 w 26"/>
                <a:gd name="T27" fmla="*/ 25 h 25"/>
                <a:gd name="T28" fmla="*/ 4 w 26"/>
                <a:gd name="T29" fmla="*/ 23 h 25"/>
                <a:gd name="T30" fmla="*/ 0 w 26"/>
                <a:gd name="T31" fmla="*/ 19 h 25"/>
                <a:gd name="T32" fmla="*/ 0 w 26"/>
                <a:gd name="T33" fmla="*/ 13 h 25"/>
                <a:gd name="T34" fmla="*/ 6 w 26"/>
                <a:gd name="T35" fmla="*/ 13 h 25"/>
                <a:gd name="T36" fmla="*/ 6 w 26"/>
                <a:gd name="T37" fmla="*/ 16 h 25"/>
                <a:gd name="T38" fmla="*/ 7 w 26"/>
                <a:gd name="T39" fmla="*/ 19 h 25"/>
                <a:gd name="T40" fmla="*/ 10 w 26"/>
                <a:gd name="T41" fmla="*/ 20 h 25"/>
                <a:gd name="T42" fmla="*/ 12 w 26"/>
                <a:gd name="T43" fmla="*/ 21 h 25"/>
                <a:gd name="T44" fmla="*/ 17 w 26"/>
                <a:gd name="T45" fmla="*/ 20 h 25"/>
                <a:gd name="T46" fmla="*/ 19 w 26"/>
                <a:gd name="T47" fmla="*/ 19 h 25"/>
                <a:gd name="T48" fmla="*/ 21 w 26"/>
                <a:gd name="T49" fmla="*/ 16 h 25"/>
                <a:gd name="T50" fmla="*/ 21 w 26"/>
                <a:gd name="T51" fmla="*/ 13 h 25"/>
                <a:gd name="T52" fmla="*/ 21 w 26"/>
                <a:gd name="T53" fmla="*/ 9 h 25"/>
                <a:gd name="T54" fmla="*/ 19 w 26"/>
                <a:gd name="T55" fmla="*/ 8 h 25"/>
                <a:gd name="T56" fmla="*/ 17 w 26"/>
                <a:gd name="T57" fmla="*/ 5 h 25"/>
                <a:gd name="T58" fmla="*/ 12 w 26"/>
                <a:gd name="T59" fmla="*/ 5 h 25"/>
                <a:gd name="T60" fmla="*/ 10 w 26"/>
                <a:gd name="T61" fmla="*/ 5 h 25"/>
                <a:gd name="T62" fmla="*/ 7 w 26"/>
                <a:gd name="T63" fmla="*/ 8 h 25"/>
                <a:gd name="T64" fmla="*/ 6 w 26"/>
                <a:gd name="T65" fmla="*/ 9 h 25"/>
                <a:gd name="T66" fmla="*/ 6 w 26"/>
                <a:gd name="T6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5">
                  <a:moveTo>
                    <a:pt x="0" y="13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6" y="13"/>
                  </a:moveTo>
                  <a:lnTo>
                    <a:pt x="6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128"/>
            <p:cNvSpPr/>
            <p:nvPr/>
          </p:nvSpPr>
          <p:spPr bwMode="auto">
            <a:xfrm>
              <a:off x="3166" y="2033"/>
              <a:ext cx="23" cy="24"/>
            </a:xfrm>
            <a:custGeom>
              <a:avLst/>
              <a:gdLst>
                <a:gd name="T0" fmla="*/ 0 w 23"/>
                <a:gd name="T1" fmla="*/ 0 h 24"/>
                <a:gd name="T2" fmla="*/ 8 w 23"/>
                <a:gd name="T3" fmla="*/ 0 h 24"/>
                <a:gd name="T4" fmla="*/ 18 w 23"/>
                <a:gd name="T5" fmla="*/ 16 h 24"/>
                <a:gd name="T6" fmla="*/ 18 w 23"/>
                <a:gd name="T7" fmla="*/ 16 h 24"/>
                <a:gd name="T8" fmla="*/ 18 w 23"/>
                <a:gd name="T9" fmla="*/ 0 h 24"/>
                <a:gd name="T10" fmla="*/ 23 w 23"/>
                <a:gd name="T11" fmla="*/ 0 h 24"/>
                <a:gd name="T12" fmla="*/ 23 w 23"/>
                <a:gd name="T13" fmla="*/ 24 h 24"/>
                <a:gd name="T14" fmla="*/ 17 w 23"/>
                <a:gd name="T15" fmla="*/ 24 h 24"/>
                <a:gd name="T16" fmla="*/ 6 w 23"/>
                <a:gd name="T17" fmla="*/ 7 h 24"/>
                <a:gd name="T18" fmla="*/ 6 w 23"/>
                <a:gd name="T19" fmla="*/ 7 h 24"/>
                <a:gd name="T20" fmla="*/ 6 w 23"/>
                <a:gd name="T21" fmla="*/ 24 h 24"/>
                <a:gd name="T22" fmla="*/ 0 w 23"/>
                <a:gd name="T23" fmla="*/ 24 h 24"/>
                <a:gd name="T24" fmla="*/ 0 w 23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129"/>
            <p:cNvSpPr>
              <a:spLocks noEditPoints="1"/>
            </p:cNvSpPr>
            <p:nvPr/>
          </p:nvSpPr>
          <p:spPr bwMode="auto">
            <a:xfrm>
              <a:off x="3053" y="1922"/>
              <a:ext cx="62" cy="91"/>
            </a:xfrm>
            <a:custGeom>
              <a:avLst/>
              <a:gdLst>
                <a:gd name="T0" fmla="*/ 0 w 62"/>
                <a:gd name="T1" fmla="*/ 45 h 91"/>
                <a:gd name="T2" fmla="*/ 1 w 62"/>
                <a:gd name="T3" fmla="*/ 27 h 91"/>
                <a:gd name="T4" fmla="*/ 3 w 62"/>
                <a:gd name="T5" fmla="*/ 21 h 91"/>
                <a:gd name="T6" fmla="*/ 5 w 62"/>
                <a:gd name="T7" fmla="*/ 15 h 91"/>
                <a:gd name="T8" fmla="*/ 12 w 62"/>
                <a:gd name="T9" fmla="*/ 7 h 91"/>
                <a:gd name="T10" fmla="*/ 19 w 62"/>
                <a:gd name="T11" fmla="*/ 3 h 91"/>
                <a:gd name="T12" fmla="*/ 26 w 62"/>
                <a:gd name="T13" fmla="*/ 0 h 91"/>
                <a:gd name="T14" fmla="*/ 31 w 62"/>
                <a:gd name="T15" fmla="*/ 0 h 91"/>
                <a:gd name="T16" fmla="*/ 36 w 62"/>
                <a:gd name="T17" fmla="*/ 0 h 91"/>
                <a:gd name="T18" fmla="*/ 43 w 62"/>
                <a:gd name="T19" fmla="*/ 3 h 91"/>
                <a:gd name="T20" fmla="*/ 50 w 62"/>
                <a:gd name="T21" fmla="*/ 7 h 91"/>
                <a:gd name="T22" fmla="*/ 54 w 62"/>
                <a:gd name="T23" fmla="*/ 11 h 91"/>
                <a:gd name="T24" fmla="*/ 57 w 62"/>
                <a:gd name="T25" fmla="*/ 15 h 91"/>
                <a:gd name="T26" fmla="*/ 61 w 62"/>
                <a:gd name="T27" fmla="*/ 27 h 91"/>
                <a:gd name="T28" fmla="*/ 62 w 62"/>
                <a:gd name="T29" fmla="*/ 36 h 91"/>
                <a:gd name="T30" fmla="*/ 62 w 62"/>
                <a:gd name="T31" fmla="*/ 45 h 91"/>
                <a:gd name="T32" fmla="*/ 61 w 62"/>
                <a:gd name="T33" fmla="*/ 63 h 91"/>
                <a:gd name="T34" fmla="*/ 59 w 62"/>
                <a:gd name="T35" fmla="*/ 69 h 91"/>
                <a:gd name="T36" fmla="*/ 57 w 62"/>
                <a:gd name="T37" fmla="*/ 76 h 91"/>
                <a:gd name="T38" fmla="*/ 50 w 62"/>
                <a:gd name="T39" fmla="*/ 84 h 91"/>
                <a:gd name="T40" fmla="*/ 43 w 62"/>
                <a:gd name="T41" fmla="*/ 88 h 91"/>
                <a:gd name="T42" fmla="*/ 36 w 62"/>
                <a:gd name="T43" fmla="*/ 90 h 91"/>
                <a:gd name="T44" fmla="*/ 31 w 62"/>
                <a:gd name="T45" fmla="*/ 91 h 91"/>
                <a:gd name="T46" fmla="*/ 26 w 62"/>
                <a:gd name="T47" fmla="*/ 90 h 91"/>
                <a:gd name="T48" fmla="*/ 19 w 62"/>
                <a:gd name="T49" fmla="*/ 88 h 91"/>
                <a:gd name="T50" fmla="*/ 12 w 62"/>
                <a:gd name="T51" fmla="*/ 84 h 91"/>
                <a:gd name="T52" fmla="*/ 8 w 62"/>
                <a:gd name="T53" fmla="*/ 80 h 91"/>
                <a:gd name="T54" fmla="*/ 5 w 62"/>
                <a:gd name="T55" fmla="*/ 76 h 91"/>
                <a:gd name="T56" fmla="*/ 1 w 62"/>
                <a:gd name="T57" fmla="*/ 63 h 91"/>
                <a:gd name="T58" fmla="*/ 0 w 62"/>
                <a:gd name="T59" fmla="*/ 56 h 91"/>
                <a:gd name="T60" fmla="*/ 0 w 62"/>
                <a:gd name="T61" fmla="*/ 45 h 91"/>
                <a:gd name="T62" fmla="*/ 15 w 62"/>
                <a:gd name="T63" fmla="*/ 45 h 91"/>
                <a:gd name="T64" fmla="*/ 15 w 62"/>
                <a:gd name="T65" fmla="*/ 54 h 91"/>
                <a:gd name="T66" fmla="*/ 18 w 62"/>
                <a:gd name="T67" fmla="*/ 65 h 91"/>
                <a:gd name="T68" fmla="*/ 22 w 62"/>
                <a:gd name="T69" fmla="*/ 73 h 91"/>
                <a:gd name="T70" fmla="*/ 26 w 62"/>
                <a:gd name="T71" fmla="*/ 76 h 91"/>
                <a:gd name="T72" fmla="*/ 31 w 62"/>
                <a:gd name="T73" fmla="*/ 76 h 91"/>
                <a:gd name="T74" fmla="*/ 40 w 62"/>
                <a:gd name="T75" fmla="*/ 73 h 91"/>
                <a:gd name="T76" fmla="*/ 43 w 62"/>
                <a:gd name="T77" fmla="*/ 69 h 91"/>
                <a:gd name="T78" fmla="*/ 45 w 62"/>
                <a:gd name="T79" fmla="*/ 65 h 91"/>
                <a:gd name="T80" fmla="*/ 47 w 62"/>
                <a:gd name="T81" fmla="*/ 54 h 91"/>
                <a:gd name="T82" fmla="*/ 47 w 62"/>
                <a:gd name="T83" fmla="*/ 45 h 91"/>
                <a:gd name="T84" fmla="*/ 47 w 62"/>
                <a:gd name="T85" fmla="*/ 36 h 91"/>
                <a:gd name="T86" fmla="*/ 45 w 62"/>
                <a:gd name="T87" fmla="*/ 26 h 91"/>
                <a:gd name="T88" fmla="*/ 40 w 62"/>
                <a:gd name="T89" fmla="*/ 18 h 91"/>
                <a:gd name="T90" fmla="*/ 36 w 62"/>
                <a:gd name="T91" fmla="*/ 15 h 91"/>
                <a:gd name="T92" fmla="*/ 31 w 62"/>
                <a:gd name="T93" fmla="*/ 14 h 91"/>
                <a:gd name="T94" fmla="*/ 22 w 62"/>
                <a:gd name="T95" fmla="*/ 18 h 91"/>
                <a:gd name="T96" fmla="*/ 19 w 62"/>
                <a:gd name="T97" fmla="*/ 22 h 91"/>
                <a:gd name="T98" fmla="*/ 18 w 62"/>
                <a:gd name="T99" fmla="*/ 26 h 91"/>
                <a:gd name="T100" fmla="*/ 15 w 62"/>
                <a:gd name="T101" fmla="*/ 36 h 91"/>
                <a:gd name="T102" fmla="*/ 15 w 62"/>
                <a:gd name="T10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91">
                  <a:moveTo>
                    <a:pt x="0" y="45"/>
                  </a:moveTo>
                  <a:lnTo>
                    <a:pt x="0" y="45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4" y="11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2" y="36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2" y="56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59" y="69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4" y="80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9" y="69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6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69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3" y="22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5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130"/>
            <p:cNvSpPr/>
            <p:nvPr/>
          </p:nvSpPr>
          <p:spPr bwMode="auto">
            <a:xfrm>
              <a:off x="3133" y="1924"/>
              <a:ext cx="59" cy="89"/>
            </a:xfrm>
            <a:custGeom>
              <a:avLst/>
              <a:gdLst>
                <a:gd name="T0" fmla="*/ 21 w 59"/>
                <a:gd name="T1" fmla="*/ 13 h 89"/>
                <a:gd name="T2" fmla="*/ 20 w 59"/>
                <a:gd name="T3" fmla="*/ 31 h 89"/>
                <a:gd name="T4" fmla="*/ 25 w 59"/>
                <a:gd name="T5" fmla="*/ 29 h 89"/>
                <a:gd name="T6" fmla="*/ 29 w 59"/>
                <a:gd name="T7" fmla="*/ 29 h 89"/>
                <a:gd name="T8" fmla="*/ 41 w 59"/>
                <a:gd name="T9" fmla="*/ 32 h 89"/>
                <a:gd name="T10" fmla="*/ 47 w 59"/>
                <a:gd name="T11" fmla="*/ 34 h 89"/>
                <a:gd name="T12" fmla="*/ 51 w 59"/>
                <a:gd name="T13" fmla="*/ 38 h 89"/>
                <a:gd name="T14" fmla="*/ 56 w 59"/>
                <a:gd name="T15" fmla="*/ 47 h 89"/>
                <a:gd name="T16" fmla="*/ 58 w 59"/>
                <a:gd name="T17" fmla="*/ 52 h 89"/>
                <a:gd name="T18" fmla="*/ 59 w 59"/>
                <a:gd name="T19" fmla="*/ 58 h 89"/>
                <a:gd name="T20" fmla="*/ 56 w 59"/>
                <a:gd name="T21" fmla="*/ 71 h 89"/>
                <a:gd name="T22" fmla="*/ 54 w 59"/>
                <a:gd name="T23" fmla="*/ 77 h 89"/>
                <a:gd name="T24" fmla="*/ 50 w 59"/>
                <a:gd name="T25" fmla="*/ 81 h 89"/>
                <a:gd name="T26" fmla="*/ 40 w 59"/>
                <a:gd name="T27" fmla="*/ 86 h 89"/>
                <a:gd name="T28" fmla="*/ 33 w 59"/>
                <a:gd name="T29" fmla="*/ 88 h 89"/>
                <a:gd name="T30" fmla="*/ 27 w 59"/>
                <a:gd name="T31" fmla="*/ 89 h 89"/>
                <a:gd name="T32" fmla="*/ 9 w 59"/>
                <a:gd name="T33" fmla="*/ 83 h 89"/>
                <a:gd name="T34" fmla="*/ 6 w 59"/>
                <a:gd name="T35" fmla="*/ 81 h 89"/>
                <a:gd name="T36" fmla="*/ 0 w 59"/>
                <a:gd name="T37" fmla="*/ 69 h 89"/>
                <a:gd name="T38" fmla="*/ 14 w 59"/>
                <a:gd name="T39" fmla="*/ 65 h 89"/>
                <a:gd name="T40" fmla="*/ 20 w 59"/>
                <a:gd name="T41" fmla="*/ 71 h 89"/>
                <a:gd name="T42" fmla="*/ 24 w 59"/>
                <a:gd name="T43" fmla="*/ 74 h 89"/>
                <a:gd name="T44" fmla="*/ 29 w 59"/>
                <a:gd name="T45" fmla="*/ 74 h 89"/>
                <a:gd name="T46" fmla="*/ 35 w 59"/>
                <a:gd name="T47" fmla="*/ 74 h 89"/>
                <a:gd name="T48" fmla="*/ 40 w 59"/>
                <a:gd name="T49" fmla="*/ 70 h 89"/>
                <a:gd name="T50" fmla="*/ 43 w 59"/>
                <a:gd name="T51" fmla="*/ 66 h 89"/>
                <a:gd name="T52" fmla="*/ 44 w 59"/>
                <a:gd name="T53" fmla="*/ 59 h 89"/>
                <a:gd name="T54" fmla="*/ 43 w 59"/>
                <a:gd name="T55" fmla="*/ 52 h 89"/>
                <a:gd name="T56" fmla="*/ 40 w 59"/>
                <a:gd name="T57" fmla="*/ 48 h 89"/>
                <a:gd name="T58" fmla="*/ 37 w 59"/>
                <a:gd name="T59" fmla="*/ 47 h 89"/>
                <a:gd name="T60" fmla="*/ 31 w 59"/>
                <a:gd name="T61" fmla="*/ 44 h 89"/>
                <a:gd name="T62" fmla="*/ 24 w 59"/>
                <a:gd name="T63" fmla="*/ 43 h 89"/>
                <a:gd name="T64" fmla="*/ 14 w 59"/>
                <a:gd name="T65" fmla="*/ 44 h 89"/>
                <a:gd name="T66" fmla="*/ 6 w 59"/>
                <a:gd name="T67" fmla="*/ 0 h 89"/>
                <a:gd name="T68" fmla="*/ 56 w 59"/>
                <a:gd name="T69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89">
                  <a:moveTo>
                    <a:pt x="56" y="13"/>
                  </a:moveTo>
                  <a:lnTo>
                    <a:pt x="21" y="13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6" y="29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7" y="34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4" y="42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8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8" y="65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4" y="77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46" y="83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3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17" y="88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6" y="81"/>
                  </a:lnTo>
                  <a:lnTo>
                    <a:pt x="4" y="78"/>
                  </a:lnTo>
                  <a:lnTo>
                    <a:pt x="0" y="6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4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0" y="4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5" y="47"/>
                  </a:lnTo>
                  <a:lnTo>
                    <a:pt x="6" y="0"/>
                  </a:lnTo>
                  <a:lnTo>
                    <a:pt x="56" y="0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D9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131"/>
            <p:cNvSpPr>
              <a:spLocks noEditPoints="1"/>
            </p:cNvSpPr>
            <p:nvPr/>
          </p:nvSpPr>
          <p:spPr bwMode="auto">
            <a:xfrm>
              <a:off x="3926" y="2892"/>
              <a:ext cx="11" cy="17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4 w 11"/>
                <a:gd name="T5" fmla="*/ 0 h 17"/>
                <a:gd name="T6" fmla="*/ 4 w 11"/>
                <a:gd name="T7" fmla="*/ 0 h 17"/>
                <a:gd name="T8" fmla="*/ 7 w 11"/>
                <a:gd name="T9" fmla="*/ 0 h 17"/>
                <a:gd name="T10" fmla="*/ 10 w 11"/>
                <a:gd name="T11" fmla="*/ 1 h 17"/>
                <a:gd name="T12" fmla="*/ 10 w 11"/>
                <a:gd name="T13" fmla="*/ 1 h 17"/>
                <a:gd name="T14" fmla="*/ 11 w 11"/>
                <a:gd name="T15" fmla="*/ 2 h 17"/>
                <a:gd name="T16" fmla="*/ 11 w 11"/>
                <a:gd name="T17" fmla="*/ 5 h 17"/>
                <a:gd name="T18" fmla="*/ 11 w 11"/>
                <a:gd name="T19" fmla="*/ 5 h 17"/>
                <a:gd name="T20" fmla="*/ 11 w 11"/>
                <a:gd name="T21" fmla="*/ 6 h 17"/>
                <a:gd name="T22" fmla="*/ 10 w 11"/>
                <a:gd name="T23" fmla="*/ 9 h 17"/>
                <a:gd name="T24" fmla="*/ 10 w 11"/>
                <a:gd name="T25" fmla="*/ 9 h 17"/>
                <a:gd name="T26" fmla="*/ 7 w 11"/>
                <a:gd name="T27" fmla="*/ 11 h 17"/>
                <a:gd name="T28" fmla="*/ 4 w 11"/>
                <a:gd name="T29" fmla="*/ 11 h 17"/>
                <a:gd name="T30" fmla="*/ 4 w 11"/>
                <a:gd name="T31" fmla="*/ 11 h 17"/>
                <a:gd name="T32" fmla="*/ 2 w 11"/>
                <a:gd name="T33" fmla="*/ 11 h 17"/>
                <a:gd name="T34" fmla="*/ 2 w 11"/>
                <a:gd name="T35" fmla="*/ 17 h 17"/>
                <a:gd name="T36" fmla="*/ 0 w 11"/>
                <a:gd name="T37" fmla="*/ 17 h 17"/>
                <a:gd name="T38" fmla="*/ 0 w 11"/>
                <a:gd name="T39" fmla="*/ 0 h 17"/>
                <a:gd name="T40" fmla="*/ 2 w 11"/>
                <a:gd name="T41" fmla="*/ 8 h 17"/>
                <a:gd name="T42" fmla="*/ 2 w 11"/>
                <a:gd name="T43" fmla="*/ 8 h 17"/>
                <a:gd name="T44" fmla="*/ 4 w 11"/>
                <a:gd name="T45" fmla="*/ 9 h 17"/>
                <a:gd name="T46" fmla="*/ 4 w 11"/>
                <a:gd name="T47" fmla="*/ 9 h 17"/>
                <a:gd name="T48" fmla="*/ 7 w 11"/>
                <a:gd name="T49" fmla="*/ 8 h 17"/>
                <a:gd name="T50" fmla="*/ 9 w 11"/>
                <a:gd name="T51" fmla="*/ 5 h 17"/>
                <a:gd name="T52" fmla="*/ 9 w 11"/>
                <a:gd name="T53" fmla="*/ 5 h 17"/>
                <a:gd name="T54" fmla="*/ 7 w 11"/>
                <a:gd name="T55" fmla="*/ 2 h 17"/>
                <a:gd name="T56" fmla="*/ 4 w 11"/>
                <a:gd name="T57" fmla="*/ 1 h 17"/>
                <a:gd name="T58" fmla="*/ 4 w 11"/>
                <a:gd name="T59" fmla="*/ 1 h 17"/>
                <a:gd name="T60" fmla="*/ 2 w 11"/>
                <a:gd name="T61" fmla="*/ 1 h 17"/>
                <a:gd name="T62" fmla="*/ 2 w 11"/>
                <a:gd name="T6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132"/>
            <p:cNvSpPr>
              <a:spLocks noEditPoints="1"/>
            </p:cNvSpPr>
            <p:nvPr/>
          </p:nvSpPr>
          <p:spPr bwMode="auto">
            <a:xfrm>
              <a:off x="3939" y="2896"/>
              <a:ext cx="10" cy="13"/>
            </a:xfrm>
            <a:custGeom>
              <a:avLst/>
              <a:gdLst>
                <a:gd name="T0" fmla="*/ 2 w 10"/>
                <a:gd name="T1" fmla="*/ 8 h 13"/>
                <a:gd name="T2" fmla="*/ 2 w 10"/>
                <a:gd name="T3" fmla="*/ 8 h 13"/>
                <a:gd name="T4" fmla="*/ 2 w 10"/>
                <a:gd name="T5" fmla="*/ 9 h 13"/>
                <a:gd name="T6" fmla="*/ 4 w 10"/>
                <a:gd name="T7" fmla="*/ 11 h 13"/>
                <a:gd name="T8" fmla="*/ 6 w 10"/>
                <a:gd name="T9" fmla="*/ 12 h 13"/>
                <a:gd name="T10" fmla="*/ 6 w 10"/>
                <a:gd name="T11" fmla="*/ 12 h 13"/>
                <a:gd name="T12" fmla="*/ 10 w 10"/>
                <a:gd name="T13" fmla="*/ 12 h 13"/>
                <a:gd name="T14" fmla="*/ 10 w 10"/>
                <a:gd name="T15" fmla="*/ 13 h 13"/>
                <a:gd name="T16" fmla="*/ 10 w 10"/>
                <a:gd name="T17" fmla="*/ 13 h 13"/>
                <a:gd name="T18" fmla="*/ 6 w 10"/>
                <a:gd name="T19" fmla="*/ 13 h 13"/>
                <a:gd name="T20" fmla="*/ 6 w 10"/>
                <a:gd name="T21" fmla="*/ 13 h 13"/>
                <a:gd name="T22" fmla="*/ 4 w 10"/>
                <a:gd name="T23" fmla="*/ 13 h 13"/>
                <a:gd name="T24" fmla="*/ 1 w 10"/>
                <a:gd name="T25" fmla="*/ 12 h 13"/>
                <a:gd name="T26" fmla="*/ 0 w 10"/>
                <a:gd name="T27" fmla="*/ 11 h 13"/>
                <a:gd name="T28" fmla="*/ 0 w 10"/>
                <a:gd name="T29" fmla="*/ 8 h 13"/>
                <a:gd name="T30" fmla="*/ 0 w 10"/>
                <a:gd name="T31" fmla="*/ 8 h 13"/>
                <a:gd name="T32" fmla="*/ 0 w 10"/>
                <a:gd name="T33" fmla="*/ 5 h 13"/>
                <a:gd name="T34" fmla="*/ 1 w 10"/>
                <a:gd name="T35" fmla="*/ 2 h 13"/>
                <a:gd name="T36" fmla="*/ 4 w 10"/>
                <a:gd name="T37" fmla="*/ 1 h 13"/>
                <a:gd name="T38" fmla="*/ 5 w 10"/>
                <a:gd name="T39" fmla="*/ 0 h 13"/>
                <a:gd name="T40" fmla="*/ 5 w 10"/>
                <a:gd name="T41" fmla="*/ 0 h 13"/>
                <a:gd name="T42" fmla="*/ 8 w 10"/>
                <a:gd name="T43" fmla="*/ 1 h 13"/>
                <a:gd name="T44" fmla="*/ 10 w 10"/>
                <a:gd name="T45" fmla="*/ 2 h 13"/>
                <a:gd name="T46" fmla="*/ 10 w 10"/>
                <a:gd name="T47" fmla="*/ 7 h 13"/>
                <a:gd name="T48" fmla="*/ 10 w 10"/>
                <a:gd name="T49" fmla="*/ 8 h 13"/>
                <a:gd name="T50" fmla="*/ 2 w 10"/>
                <a:gd name="T51" fmla="*/ 8 h 13"/>
                <a:gd name="T52" fmla="*/ 9 w 10"/>
                <a:gd name="T53" fmla="*/ 5 h 13"/>
                <a:gd name="T54" fmla="*/ 9 w 10"/>
                <a:gd name="T55" fmla="*/ 5 h 13"/>
                <a:gd name="T56" fmla="*/ 8 w 10"/>
                <a:gd name="T57" fmla="*/ 4 h 13"/>
                <a:gd name="T58" fmla="*/ 8 w 10"/>
                <a:gd name="T59" fmla="*/ 2 h 13"/>
                <a:gd name="T60" fmla="*/ 5 w 10"/>
                <a:gd name="T61" fmla="*/ 2 h 13"/>
                <a:gd name="T62" fmla="*/ 5 w 10"/>
                <a:gd name="T63" fmla="*/ 2 h 13"/>
                <a:gd name="T64" fmla="*/ 2 w 10"/>
                <a:gd name="T65" fmla="*/ 4 h 13"/>
                <a:gd name="T66" fmla="*/ 2 w 10"/>
                <a:gd name="T67" fmla="*/ 5 h 13"/>
                <a:gd name="T68" fmla="*/ 9 w 10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3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2" y="8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Rectangle 2133"/>
            <p:cNvSpPr>
              <a:spLocks noChangeArrowheads="1"/>
            </p:cNvSpPr>
            <p:nvPr/>
          </p:nvSpPr>
          <p:spPr bwMode="auto">
            <a:xfrm>
              <a:off x="3953" y="2890"/>
              <a:ext cx="2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Rectangle 2134"/>
            <p:cNvSpPr>
              <a:spLocks noChangeArrowheads="1"/>
            </p:cNvSpPr>
            <p:nvPr/>
          </p:nvSpPr>
          <p:spPr bwMode="auto">
            <a:xfrm>
              <a:off x="3959" y="2890"/>
              <a:ext cx="3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135"/>
            <p:cNvSpPr>
              <a:spLocks noEditPoints="1"/>
            </p:cNvSpPr>
            <p:nvPr/>
          </p:nvSpPr>
          <p:spPr bwMode="auto">
            <a:xfrm>
              <a:off x="3964" y="2896"/>
              <a:ext cx="12" cy="13"/>
            </a:xfrm>
            <a:custGeom>
              <a:avLst/>
              <a:gdLst>
                <a:gd name="T0" fmla="*/ 3 w 12"/>
                <a:gd name="T1" fmla="*/ 8 h 13"/>
                <a:gd name="T2" fmla="*/ 3 w 12"/>
                <a:gd name="T3" fmla="*/ 8 h 13"/>
                <a:gd name="T4" fmla="*/ 3 w 12"/>
                <a:gd name="T5" fmla="*/ 9 h 13"/>
                <a:gd name="T6" fmla="*/ 4 w 12"/>
                <a:gd name="T7" fmla="*/ 11 h 13"/>
                <a:gd name="T8" fmla="*/ 7 w 12"/>
                <a:gd name="T9" fmla="*/ 12 h 13"/>
                <a:gd name="T10" fmla="*/ 7 w 12"/>
                <a:gd name="T11" fmla="*/ 12 h 13"/>
                <a:gd name="T12" fmla="*/ 11 w 12"/>
                <a:gd name="T13" fmla="*/ 12 h 13"/>
                <a:gd name="T14" fmla="*/ 11 w 12"/>
                <a:gd name="T15" fmla="*/ 13 h 13"/>
                <a:gd name="T16" fmla="*/ 11 w 12"/>
                <a:gd name="T17" fmla="*/ 13 h 13"/>
                <a:gd name="T18" fmla="*/ 7 w 12"/>
                <a:gd name="T19" fmla="*/ 13 h 13"/>
                <a:gd name="T20" fmla="*/ 7 w 12"/>
                <a:gd name="T21" fmla="*/ 13 h 13"/>
                <a:gd name="T22" fmla="*/ 4 w 12"/>
                <a:gd name="T23" fmla="*/ 13 h 13"/>
                <a:gd name="T24" fmla="*/ 2 w 12"/>
                <a:gd name="T25" fmla="*/ 12 h 13"/>
                <a:gd name="T26" fmla="*/ 2 w 12"/>
                <a:gd name="T27" fmla="*/ 11 h 13"/>
                <a:gd name="T28" fmla="*/ 0 w 12"/>
                <a:gd name="T29" fmla="*/ 8 h 13"/>
                <a:gd name="T30" fmla="*/ 0 w 12"/>
                <a:gd name="T31" fmla="*/ 8 h 13"/>
                <a:gd name="T32" fmla="*/ 2 w 12"/>
                <a:gd name="T33" fmla="*/ 5 h 13"/>
                <a:gd name="T34" fmla="*/ 2 w 12"/>
                <a:gd name="T35" fmla="*/ 2 h 13"/>
                <a:gd name="T36" fmla="*/ 4 w 12"/>
                <a:gd name="T37" fmla="*/ 1 h 13"/>
                <a:gd name="T38" fmla="*/ 7 w 12"/>
                <a:gd name="T39" fmla="*/ 0 h 13"/>
                <a:gd name="T40" fmla="*/ 7 w 12"/>
                <a:gd name="T41" fmla="*/ 0 h 13"/>
                <a:gd name="T42" fmla="*/ 10 w 12"/>
                <a:gd name="T43" fmla="*/ 1 h 13"/>
                <a:gd name="T44" fmla="*/ 11 w 12"/>
                <a:gd name="T45" fmla="*/ 2 h 13"/>
                <a:gd name="T46" fmla="*/ 12 w 12"/>
                <a:gd name="T47" fmla="*/ 7 h 13"/>
                <a:gd name="T48" fmla="*/ 12 w 12"/>
                <a:gd name="T49" fmla="*/ 8 h 13"/>
                <a:gd name="T50" fmla="*/ 3 w 12"/>
                <a:gd name="T51" fmla="*/ 8 h 13"/>
                <a:gd name="T52" fmla="*/ 10 w 12"/>
                <a:gd name="T53" fmla="*/ 5 h 13"/>
                <a:gd name="T54" fmla="*/ 10 w 12"/>
                <a:gd name="T55" fmla="*/ 5 h 13"/>
                <a:gd name="T56" fmla="*/ 10 w 12"/>
                <a:gd name="T57" fmla="*/ 4 h 13"/>
                <a:gd name="T58" fmla="*/ 8 w 12"/>
                <a:gd name="T59" fmla="*/ 2 h 13"/>
                <a:gd name="T60" fmla="*/ 7 w 12"/>
                <a:gd name="T61" fmla="*/ 2 h 13"/>
                <a:gd name="T62" fmla="*/ 7 w 12"/>
                <a:gd name="T63" fmla="*/ 2 h 13"/>
                <a:gd name="T64" fmla="*/ 4 w 12"/>
                <a:gd name="T65" fmla="*/ 4 h 13"/>
                <a:gd name="T66" fmla="*/ 3 w 12"/>
                <a:gd name="T67" fmla="*/ 5 h 13"/>
                <a:gd name="T68" fmla="*/ 10 w 12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3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3" y="8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4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136"/>
            <p:cNvSpPr/>
            <p:nvPr/>
          </p:nvSpPr>
          <p:spPr bwMode="auto">
            <a:xfrm>
              <a:off x="3979" y="2896"/>
              <a:ext cx="11" cy="13"/>
            </a:xfrm>
            <a:custGeom>
              <a:avLst/>
              <a:gdLst>
                <a:gd name="T0" fmla="*/ 0 w 11"/>
                <a:gd name="T1" fmla="*/ 4 h 13"/>
                <a:gd name="T2" fmla="*/ 0 w 11"/>
                <a:gd name="T3" fmla="*/ 4 h 13"/>
                <a:gd name="T4" fmla="*/ 0 w 11"/>
                <a:gd name="T5" fmla="*/ 1 h 13"/>
                <a:gd name="T6" fmla="*/ 1 w 11"/>
                <a:gd name="T7" fmla="*/ 1 h 13"/>
                <a:gd name="T8" fmla="*/ 1 w 11"/>
                <a:gd name="T9" fmla="*/ 2 h 13"/>
                <a:gd name="T10" fmla="*/ 1 w 11"/>
                <a:gd name="T11" fmla="*/ 2 h 13"/>
                <a:gd name="T12" fmla="*/ 1 w 11"/>
                <a:gd name="T13" fmla="*/ 2 h 13"/>
                <a:gd name="T14" fmla="*/ 4 w 11"/>
                <a:gd name="T15" fmla="*/ 1 h 13"/>
                <a:gd name="T16" fmla="*/ 7 w 11"/>
                <a:gd name="T17" fmla="*/ 0 h 13"/>
                <a:gd name="T18" fmla="*/ 7 w 11"/>
                <a:gd name="T19" fmla="*/ 0 h 13"/>
                <a:gd name="T20" fmla="*/ 10 w 11"/>
                <a:gd name="T21" fmla="*/ 1 h 13"/>
                <a:gd name="T22" fmla="*/ 11 w 11"/>
                <a:gd name="T23" fmla="*/ 2 h 13"/>
                <a:gd name="T24" fmla="*/ 11 w 11"/>
                <a:gd name="T25" fmla="*/ 5 h 13"/>
                <a:gd name="T26" fmla="*/ 11 w 11"/>
                <a:gd name="T27" fmla="*/ 13 h 13"/>
                <a:gd name="T28" fmla="*/ 8 w 11"/>
                <a:gd name="T29" fmla="*/ 13 h 13"/>
                <a:gd name="T30" fmla="*/ 8 w 11"/>
                <a:gd name="T31" fmla="*/ 7 h 13"/>
                <a:gd name="T32" fmla="*/ 8 w 11"/>
                <a:gd name="T33" fmla="*/ 7 h 13"/>
                <a:gd name="T34" fmla="*/ 8 w 11"/>
                <a:gd name="T35" fmla="*/ 4 h 13"/>
                <a:gd name="T36" fmla="*/ 5 w 11"/>
                <a:gd name="T37" fmla="*/ 2 h 13"/>
                <a:gd name="T38" fmla="*/ 5 w 11"/>
                <a:gd name="T39" fmla="*/ 2 h 13"/>
                <a:gd name="T40" fmla="*/ 4 w 11"/>
                <a:gd name="T41" fmla="*/ 2 h 13"/>
                <a:gd name="T42" fmla="*/ 3 w 11"/>
                <a:gd name="T43" fmla="*/ 5 h 13"/>
                <a:gd name="T44" fmla="*/ 3 w 11"/>
                <a:gd name="T45" fmla="*/ 5 h 13"/>
                <a:gd name="T46" fmla="*/ 3 w 11"/>
                <a:gd name="T47" fmla="*/ 13 h 13"/>
                <a:gd name="T48" fmla="*/ 0 w 11"/>
                <a:gd name="T49" fmla="*/ 13 h 13"/>
                <a:gd name="T50" fmla="*/ 0 w 11"/>
                <a:gd name="T5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137"/>
            <p:cNvSpPr/>
            <p:nvPr/>
          </p:nvSpPr>
          <p:spPr bwMode="auto">
            <a:xfrm>
              <a:off x="3993" y="2893"/>
              <a:ext cx="6" cy="16"/>
            </a:xfrm>
            <a:custGeom>
              <a:avLst/>
              <a:gdLst>
                <a:gd name="T0" fmla="*/ 4 w 6"/>
                <a:gd name="T1" fmla="*/ 0 h 16"/>
                <a:gd name="T2" fmla="*/ 4 w 6"/>
                <a:gd name="T3" fmla="*/ 4 h 16"/>
                <a:gd name="T4" fmla="*/ 6 w 6"/>
                <a:gd name="T5" fmla="*/ 4 h 16"/>
                <a:gd name="T6" fmla="*/ 6 w 6"/>
                <a:gd name="T7" fmla="*/ 5 h 16"/>
                <a:gd name="T8" fmla="*/ 4 w 6"/>
                <a:gd name="T9" fmla="*/ 5 h 16"/>
                <a:gd name="T10" fmla="*/ 4 w 6"/>
                <a:gd name="T11" fmla="*/ 12 h 16"/>
                <a:gd name="T12" fmla="*/ 4 w 6"/>
                <a:gd name="T13" fmla="*/ 12 h 16"/>
                <a:gd name="T14" fmla="*/ 4 w 6"/>
                <a:gd name="T15" fmla="*/ 15 h 16"/>
                <a:gd name="T16" fmla="*/ 5 w 6"/>
                <a:gd name="T17" fmla="*/ 15 h 16"/>
                <a:gd name="T18" fmla="*/ 5 w 6"/>
                <a:gd name="T19" fmla="*/ 15 h 16"/>
                <a:gd name="T20" fmla="*/ 6 w 6"/>
                <a:gd name="T21" fmla="*/ 15 h 16"/>
                <a:gd name="T22" fmla="*/ 6 w 6"/>
                <a:gd name="T23" fmla="*/ 16 h 16"/>
                <a:gd name="T24" fmla="*/ 6 w 6"/>
                <a:gd name="T25" fmla="*/ 16 h 16"/>
                <a:gd name="T26" fmla="*/ 5 w 6"/>
                <a:gd name="T27" fmla="*/ 16 h 16"/>
                <a:gd name="T28" fmla="*/ 5 w 6"/>
                <a:gd name="T29" fmla="*/ 16 h 16"/>
                <a:gd name="T30" fmla="*/ 2 w 6"/>
                <a:gd name="T31" fmla="*/ 16 h 16"/>
                <a:gd name="T32" fmla="*/ 2 w 6"/>
                <a:gd name="T33" fmla="*/ 16 h 16"/>
                <a:gd name="T34" fmla="*/ 1 w 6"/>
                <a:gd name="T35" fmla="*/ 12 h 16"/>
                <a:gd name="T36" fmla="*/ 1 w 6"/>
                <a:gd name="T37" fmla="*/ 5 h 16"/>
                <a:gd name="T38" fmla="*/ 0 w 6"/>
                <a:gd name="T39" fmla="*/ 5 h 16"/>
                <a:gd name="T40" fmla="*/ 0 w 6"/>
                <a:gd name="T41" fmla="*/ 4 h 16"/>
                <a:gd name="T42" fmla="*/ 1 w 6"/>
                <a:gd name="T43" fmla="*/ 4 h 16"/>
                <a:gd name="T44" fmla="*/ 1 w 6"/>
                <a:gd name="T45" fmla="*/ 0 h 16"/>
                <a:gd name="T46" fmla="*/ 4 w 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16">
                  <a:moveTo>
                    <a:pt x="4" y="0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138"/>
            <p:cNvSpPr>
              <a:spLocks noEditPoints="1"/>
            </p:cNvSpPr>
            <p:nvPr/>
          </p:nvSpPr>
          <p:spPr bwMode="auto">
            <a:xfrm>
              <a:off x="4001" y="2896"/>
              <a:ext cx="12" cy="13"/>
            </a:xfrm>
            <a:custGeom>
              <a:avLst/>
              <a:gdLst>
                <a:gd name="T0" fmla="*/ 2 w 12"/>
                <a:gd name="T1" fmla="*/ 8 h 13"/>
                <a:gd name="T2" fmla="*/ 2 w 12"/>
                <a:gd name="T3" fmla="*/ 8 h 13"/>
                <a:gd name="T4" fmla="*/ 2 w 12"/>
                <a:gd name="T5" fmla="*/ 9 h 13"/>
                <a:gd name="T6" fmla="*/ 4 w 12"/>
                <a:gd name="T7" fmla="*/ 11 h 13"/>
                <a:gd name="T8" fmla="*/ 6 w 12"/>
                <a:gd name="T9" fmla="*/ 12 h 13"/>
                <a:gd name="T10" fmla="*/ 6 w 12"/>
                <a:gd name="T11" fmla="*/ 12 h 13"/>
                <a:gd name="T12" fmla="*/ 10 w 12"/>
                <a:gd name="T13" fmla="*/ 12 h 13"/>
                <a:gd name="T14" fmla="*/ 10 w 12"/>
                <a:gd name="T15" fmla="*/ 13 h 13"/>
                <a:gd name="T16" fmla="*/ 10 w 12"/>
                <a:gd name="T17" fmla="*/ 13 h 13"/>
                <a:gd name="T18" fmla="*/ 6 w 12"/>
                <a:gd name="T19" fmla="*/ 13 h 13"/>
                <a:gd name="T20" fmla="*/ 6 w 12"/>
                <a:gd name="T21" fmla="*/ 13 h 13"/>
                <a:gd name="T22" fmla="*/ 4 w 12"/>
                <a:gd name="T23" fmla="*/ 13 h 13"/>
                <a:gd name="T24" fmla="*/ 2 w 12"/>
                <a:gd name="T25" fmla="*/ 12 h 13"/>
                <a:gd name="T26" fmla="*/ 1 w 12"/>
                <a:gd name="T27" fmla="*/ 11 h 13"/>
                <a:gd name="T28" fmla="*/ 0 w 12"/>
                <a:gd name="T29" fmla="*/ 8 h 13"/>
                <a:gd name="T30" fmla="*/ 0 w 12"/>
                <a:gd name="T31" fmla="*/ 8 h 13"/>
                <a:gd name="T32" fmla="*/ 1 w 12"/>
                <a:gd name="T33" fmla="*/ 5 h 13"/>
                <a:gd name="T34" fmla="*/ 2 w 12"/>
                <a:gd name="T35" fmla="*/ 2 h 13"/>
                <a:gd name="T36" fmla="*/ 4 w 12"/>
                <a:gd name="T37" fmla="*/ 1 h 13"/>
                <a:gd name="T38" fmla="*/ 6 w 12"/>
                <a:gd name="T39" fmla="*/ 0 h 13"/>
                <a:gd name="T40" fmla="*/ 6 w 12"/>
                <a:gd name="T41" fmla="*/ 0 h 13"/>
                <a:gd name="T42" fmla="*/ 9 w 12"/>
                <a:gd name="T43" fmla="*/ 1 h 13"/>
                <a:gd name="T44" fmla="*/ 10 w 12"/>
                <a:gd name="T45" fmla="*/ 2 h 13"/>
                <a:gd name="T46" fmla="*/ 12 w 12"/>
                <a:gd name="T47" fmla="*/ 7 h 13"/>
                <a:gd name="T48" fmla="*/ 12 w 12"/>
                <a:gd name="T49" fmla="*/ 8 h 13"/>
                <a:gd name="T50" fmla="*/ 2 w 12"/>
                <a:gd name="T51" fmla="*/ 8 h 13"/>
                <a:gd name="T52" fmla="*/ 9 w 12"/>
                <a:gd name="T53" fmla="*/ 5 h 13"/>
                <a:gd name="T54" fmla="*/ 9 w 12"/>
                <a:gd name="T55" fmla="*/ 5 h 13"/>
                <a:gd name="T56" fmla="*/ 9 w 12"/>
                <a:gd name="T57" fmla="*/ 4 h 13"/>
                <a:gd name="T58" fmla="*/ 8 w 12"/>
                <a:gd name="T59" fmla="*/ 2 h 13"/>
                <a:gd name="T60" fmla="*/ 6 w 12"/>
                <a:gd name="T61" fmla="*/ 2 h 13"/>
                <a:gd name="T62" fmla="*/ 6 w 12"/>
                <a:gd name="T63" fmla="*/ 2 h 13"/>
                <a:gd name="T64" fmla="*/ 4 w 12"/>
                <a:gd name="T65" fmla="*/ 4 h 13"/>
                <a:gd name="T66" fmla="*/ 2 w 12"/>
                <a:gd name="T67" fmla="*/ 5 h 13"/>
                <a:gd name="T68" fmla="*/ 9 w 12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3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2" y="8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139"/>
            <p:cNvSpPr/>
            <p:nvPr/>
          </p:nvSpPr>
          <p:spPr bwMode="auto">
            <a:xfrm>
              <a:off x="4014" y="2896"/>
              <a:ext cx="10" cy="13"/>
            </a:xfrm>
            <a:custGeom>
              <a:avLst/>
              <a:gdLst>
                <a:gd name="T0" fmla="*/ 2 w 10"/>
                <a:gd name="T1" fmla="*/ 11 h 13"/>
                <a:gd name="T2" fmla="*/ 2 w 10"/>
                <a:gd name="T3" fmla="*/ 11 h 13"/>
                <a:gd name="T4" fmla="*/ 4 w 10"/>
                <a:gd name="T5" fmla="*/ 12 h 13"/>
                <a:gd name="T6" fmla="*/ 4 w 10"/>
                <a:gd name="T7" fmla="*/ 12 h 13"/>
                <a:gd name="T8" fmla="*/ 7 w 10"/>
                <a:gd name="T9" fmla="*/ 12 h 13"/>
                <a:gd name="T10" fmla="*/ 7 w 10"/>
                <a:gd name="T11" fmla="*/ 11 h 13"/>
                <a:gd name="T12" fmla="*/ 7 w 10"/>
                <a:gd name="T13" fmla="*/ 11 h 13"/>
                <a:gd name="T14" fmla="*/ 7 w 10"/>
                <a:gd name="T15" fmla="*/ 9 h 13"/>
                <a:gd name="T16" fmla="*/ 4 w 10"/>
                <a:gd name="T17" fmla="*/ 8 h 13"/>
                <a:gd name="T18" fmla="*/ 4 w 10"/>
                <a:gd name="T19" fmla="*/ 8 h 13"/>
                <a:gd name="T20" fmla="*/ 2 w 10"/>
                <a:gd name="T21" fmla="*/ 7 h 13"/>
                <a:gd name="T22" fmla="*/ 2 w 10"/>
                <a:gd name="T23" fmla="*/ 4 h 13"/>
                <a:gd name="T24" fmla="*/ 2 w 10"/>
                <a:gd name="T25" fmla="*/ 4 h 13"/>
                <a:gd name="T26" fmla="*/ 3 w 10"/>
                <a:gd name="T27" fmla="*/ 1 h 13"/>
                <a:gd name="T28" fmla="*/ 6 w 10"/>
                <a:gd name="T29" fmla="*/ 0 h 13"/>
                <a:gd name="T30" fmla="*/ 6 w 10"/>
                <a:gd name="T31" fmla="*/ 0 h 13"/>
                <a:gd name="T32" fmla="*/ 8 w 10"/>
                <a:gd name="T33" fmla="*/ 1 h 13"/>
                <a:gd name="T34" fmla="*/ 8 w 10"/>
                <a:gd name="T35" fmla="*/ 2 h 13"/>
                <a:gd name="T36" fmla="*/ 8 w 10"/>
                <a:gd name="T37" fmla="*/ 2 h 13"/>
                <a:gd name="T38" fmla="*/ 6 w 10"/>
                <a:gd name="T39" fmla="*/ 2 h 13"/>
                <a:gd name="T40" fmla="*/ 6 w 10"/>
                <a:gd name="T41" fmla="*/ 2 h 13"/>
                <a:gd name="T42" fmla="*/ 4 w 10"/>
                <a:gd name="T43" fmla="*/ 2 h 13"/>
                <a:gd name="T44" fmla="*/ 3 w 10"/>
                <a:gd name="T45" fmla="*/ 4 h 13"/>
                <a:gd name="T46" fmla="*/ 3 w 10"/>
                <a:gd name="T47" fmla="*/ 4 h 13"/>
                <a:gd name="T48" fmla="*/ 4 w 10"/>
                <a:gd name="T49" fmla="*/ 5 h 13"/>
                <a:gd name="T50" fmla="*/ 6 w 10"/>
                <a:gd name="T51" fmla="*/ 7 h 13"/>
                <a:gd name="T52" fmla="*/ 6 w 10"/>
                <a:gd name="T53" fmla="*/ 7 h 13"/>
                <a:gd name="T54" fmla="*/ 8 w 10"/>
                <a:gd name="T55" fmla="*/ 8 h 13"/>
                <a:gd name="T56" fmla="*/ 10 w 10"/>
                <a:gd name="T57" fmla="*/ 11 h 13"/>
                <a:gd name="T58" fmla="*/ 10 w 10"/>
                <a:gd name="T59" fmla="*/ 11 h 13"/>
                <a:gd name="T60" fmla="*/ 8 w 10"/>
                <a:gd name="T61" fmla="*/ 13 h 13"/>
                <a:gd name="T62" fmla="*/ 4 w 10"/>
                <a:gd name="T63" fmla="*/ 13 h 13"/>
                <a:gd name="T64" fmla="*/ 4 w 10"/>
                <a:gd name="T65" fmla="*/ 13 h 13"/>
                <a:gd name="T66" fmla="*/ 0 w 10"/>
                <a:gd name="T67" fmla="*/ 13 h 13"/>
                <a:gd name="T68" fmla="*/ 2 w 10"/>
                <a:gd name="T6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lnTo>
                    <a:pt x="2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2140"/>
            <p:cNvSpPr>
              <a:spLocks noEditPoints="1"/>
            </p:cNvSpPr>
            <p:nvPr/>
          </p:nvSpPr>
          <p:spPr bwMode="auto">
            <a:xfrm>
              <a:off x="4025" y="2896"/>
              <a:ext cx="12" cy="19"/>
            </a:xfrm>
            <a:custGeom>
              <a:avLst/>
              <a:gdLst>
                <a:gd name="T0" fmla="*/ 9 w 12"/>
                <a:gd name="T1" fmla="*/ 12 h 19"/>
                <a:gd name="T2" fmla="*/ 9 w 12"/>
                <a:gd name="T3" fmla="*/ 12 h 19"/>
                <a:gd name="T4" fmla="*/ 9 w 12"/>
                <a:gd name="T5" fmla="*/ 12 h 19"/>
                <a:gd name="T6" fmla="*/ 8 w 12"/>
                <a:gd name="T7" fmla="*/ 13 h 19"/>
                <a:gd name="T8" fmla="*/ 5 w 12"/>
                <a:gd name="T9" fmla="*/ 13 h 19"/>
                <a:gd name="T10" fmla="*/ 5 w 12"/>
                <a:gd name="T11" fmla="*/ 13 h 19"/>
                <a:gd name="T12" fmla="*/ 4 w 12"/>
                <a:gd name="T13" fmla="*/ 13 h 19"/>
                <a:gd name="T14" fmla="*/ 1 w 12"/>
                <a:gd name="T15" fmla="*/ 12 h 19"/>
                <a:gd name="T16" fmla="*/ 1 w 12"/>
                <a:gd name="T17" fmla="*/ 11 h 19"/>
                <a:gd name="T18" fmla="*/ 0 w 12"/>
                <a:gd name="T19" fmla="*/ 8 h 19"/>
                <a:gd name="T20" fmla="*/ 0 w 12"/>
                <a:gd name="T21" fmla="*/ 8 h 19"/>
                <a:gd name="T22" fmla="*/ 1 w 12"/>
                <a:gd name="T23" fmla="*/ 4 h 19"/>
                <a:gd name="T24" fmla="*/ 3 w 12"/>
                <a:gd name="T25" fmla="*/ 2 h 19"/>
                <a:gd name="T26" fmla="*/ 4 w 12"/>
                <a:gd name="T27" fmla="*/ 1 h 19"/>
                <a:gd name="T28" fmla="*/ 7 w 12"/>
                <a:gd name="T29" fmla="*/ 0 h 19"/>
                <a:gd name="T30" fmla="*/ 7 w 12"/>
                <a:gd name="T31" fmla="*/ 0 h 19"/>
                <a:gd name="T32" fmla="*/ 8 w 12"/>
                <a:gd name="T33" fmla="*/ 1 h 19"/>
                <a:gd name="T34" fmla="*/ 11 w 12"/>
                <a:gd name="T35" fmla="*/ 2 h 19"/>
                <a:gd name="T36" fmla="*/ 11 w 12"/>
                <a:gd name="T37" fmla="*/ 2 h 19"/>
                <a:gd name="T38" fmla="*/ 11 w 12"/>
                <a:gd name="T39" fmla="*/ 1 h 19"/>
                <a:gd name="T40" fmla="*/ 12 w 12"/>
                <a:gd name="T41" fmla="*/ 1 h 19"/>
                <a:gd name="T42" fmla="*/ 12 w 12"/>
                <a:gd name="T43" fmla="*/ 1 h 19"/>
                <a:gd name="T44" fmla="*/ 12 w 12"/>
                <a:gd name="T45" fmla="*/ 4 h 19"/>
                <a:gd name="T46" fmla="*/ 12 w 12"/>
                <a:gd name="T47" fmla="*/ 19 h 19"/>
                <a:gd name="T48" fmla="*/ 9 w 12"/>
                <a:gd name="T49" fmla="*/ 19 h 19"/>
                <a:gd name="T50" fmla="*/ 9 w 12"/>
                <a:gd name="T51" fmla="*/ 12 h 19"/>
                <a:gd name="T52" fmla="*/ 9 w 12"/>
                <a:gd name="T53" fmla="*/ 7 h 19"/>
                <a:gd name="T54" fmla="*/ 9 w 12"/>
                <a:gd name="T55" fmla="*/ 5 h 19"/>
                <a:gd name="T56" fmla="*/ 9 w 12"/>
                <a:gd name="T57" fmla="*/ 5 h 19"/>
                <a:gd name="T58" fmla="*/ 9 w 12"/>
                <a:gd name="T59" fmla="*/ 2 h 19"/>
                <a:gd name="T60" fmla="*/ 7 w 12"/>
                <a:gd name="T61" fmla="*/ 2 h 19"/>
                <a:gd name="T62" fmla="*/ 7 w 12"/>
                <a:gd name="T63" fmla="*/ 2 h 19"/>
                <a:gd name="T64" fmla="*/ 4 w 12"/>
                <a:gd name="T65" fmla="*/ 4 h 19"/>
                <a:gd name="T66" fmla="*/ 3 w 12"/>
                <a:gd name="T67" fmla="*/ 7 h 19"/>
                <a:gd name="T68" fmla="*/ 3 w 12"/>
                <a:gd name="T69" fmla="*/ 7 h 19"/>
                <a:gd name="T70" fmla="*/ 4 w 12"/>
                <a:gd name="T71" fmla="*/ 11 h 19"/>
                <a:gd name="T72" fmla="*/ 5 w 12"/>
                <a:gd name="T73" fmla="*/ 12 h 19"/>
                <a:gd name="T74" fmla="*/ 7 w 12"/>
                <a:gd name="T75" fmla="*/ 12 h 19"/>
                <a:gd name="T76" fmla="*/ 7 w 12"/>
                <a:gd name="T77" fmla="*/ 12 h 19"/>
                <a:gd name="T78" fmla="*/ 8 w 12"/>
                <a:gd name="T79" fmla="*/ 12 h 19"/>
                <a:gd name="T80" fmla="*/ 9 w 12"/>
                <a:gd name="T81" fmla="*/ 9 h 19"/>
                <a:gd name="T82" fmla="*/ 9 w 12"/>
                <a:gd name="T83" fmla="*/ 8 h 19"/>
                <a:gd name="T84" fmla="*/ 9 w 12"/>
                <a:gd name="T8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9">
                  <a:moveTo>
                    <a:pt x="9" y="12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12"/>
                  </a:lnTo>
                  <a:close/>
                  <a:moveTo>
                    <a:pt x="9" y="7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2141"/>
            <p:cNvSpPr/>
            <p:nvPr/>
          </p:nvSpPr>
          <p:spPr bwMode="auto">
            <a:xfrm>
              <a:off x="4041" y="2897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10 w 11"/>
                <a:gd name="T7" fmla="*/ 12 h 12"/>
                <a:gd name="T8" fmla="*/ 10 w 11"/>
                <a:gd name="T9" fmla="*/ 11 h 12"/>
                <a:gd name="T10" fmla="*/ 8 w 11"/>
                <a:gd name="T11" fmla="*/ 11 h 12"/>
                <a:gd name="T12" fmla="*/ 8 w 11"/>
                <a:gd name="T13" fmla="*/ 11 h 12"/>
                <a:gd name="T14" fmla="*/ 7 w 11"/>
                <a:gd name="T15" fmla="*/ 12 h 12"/>
                <a:gd name="T16" fmla="*/ 4 w 11"/>
                <a:gd name="T17" fmla="*/ 12 h 12"/>
                <a:gd name="T18" fmla="*/ 4 w 11"/>
                <a:gd name="T19" fmla="*/ 12 h 12"/>
                <a:gd name="T20" fmla="*/ 2 w 11"/>
                <a:gd name="T21" fmla="*/ 12 h 12"/>
                <a:gd name="T22" fmla="*/ 0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6 w 11"/>
                <a:gd name="T37" fmla="*/ 11 h 12"/>
                <a:gd name="T38" fmla="*/ 6 w 11"/>
                <a:gd name="T39" fmla="*/ 11 h 12"/>
                <a:gd name="T40" fmla="*/ 7 w 11"/>
                <a:gd name="T41" fmla="*/ 10 h 12"/>
                <a:gd name="T42" fmla="*/ 8 w 11"/>
                <a:gd name="T43" fmla="*/ 8 h 12"/>
                <a:gd name="T44" fmla="*/ 8 w 11"/>
                <a:gd name="T45" fmla="*/ 8 h 12"/>
                <a:gd name="T46" fmla="*/ 8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2142"/>
            <p:cNvSpPr>
              <a:spLocks noEditPoints="1"/>
            </p:cNvSpPr>
            <p:nvPr/>
          </p:nvSpPr>
          <p:spPr bwMode="auto">
            <a:xfrm>
              <a:off x="4055" y="2896"/>
              <a:ext cx="12" cy="13"/>
            </a:xfrm>
            <a:custGeom>
              <a:avLst/>
              <a:gdLst>
                <a:gd name="T0" fmla="*/ 2 w 12"/>
                <a:gd name="T1" fmla="*/ 8 h 13"/>
                <a:gd name="T2" fmla="*/ 2 w 12"/>
                <a:gd name="T3" fmla="*/ 8 h 13"/>
                <a:gd name="T4" fmla="*/ 2 w 12"/>
                <a:gd name="T5" fmla="*/ 9 h 13"/>
                <a:gd name="T6" fmla="*/ 4 w 12"/>
                <a:gd name="T7" fmla="*/ 11 h 13"/>
                <a:gd name="T8" fmla="*/ 6 w 12"/>
                <a:gd name="T9" fmla="*/ 12 h 13"/>
                <a:gd name="T10" fmla="*/ 6 w 12"/>
                <a:gd name="T11" fmla="*/ 12 h 13"/>
                <a:gd name="T12" fmla="*/ 10 w 12"/>
                <a:gd name="T13" fmla="*/ 12 h 13"/>
                <a:gd name="T14" fmla="*/ 10 w 12"/>
                <a:gd name="T15" fmla="*/ 13 h 13"/>
                <a:gd name="T16" fmla="*/ 10 w 12"/>
                <a:gd name="T17" fmla="*/ 13 h 13"/>
                <a:gd name="T18" fmla="*/ 6 w 12"/>
                <a:gd name="T19" fmla="*/ 13 h 13"/>
                <a:gd name="T20" fmla="*/ 6 w 12"/>
                <a:gd name="T21" fmla="*/ 13 h 13"/>
                <a:gd name="T22" fmla="*/ 4 w 12"/>
                <a:gd name="T23" fmla="*/ 13 h 13"/>
                <a:gd name="T24" fmla="*/ 2 w 12"/>
                <a:gd name="T25" fmla="*/ 12 h 13"/>
                <a:gd name="T26" fmla="*/ 1 w 12"/>
                <a:gd name="T27" fmla="*/ 11 h 13"/>
                <a:gd name="T28" fmla="*/ 0 w 12"/>
                <a:gd name="T29" fmla="*/ 8 h 13"/>
                <a:gd name="T30" fmla="*/ 0 w 12"/>
                <a:gd name="T31" fmla="*/ 8 h 13"/>
                <a:gd name="T32" fmla="*/ 1 w 12"/>
                <a:gd name="T33" fmla="*/ 5 h 13"/>
                <a:gd name="T34" fmla="*/ 1 w 12"/>
                <a:gd name="T35" fmla="*/ 2 h 13"/>
                <a:gd name="T36" fmla="*/ 4 w 12"/>
                <a:gd name="T37" fmla="*/ 1 h 13"/>
                <a:gd name="T38" fmla="*/ 6 w 12"/>
                <a:gd name="T39" fmla="*/ 0 h 13"/>
                <a:gd name="T40" fmla="*/ 6 w 12"/>
                <a:gd name="T41" fmla="*/ 0 h 13"/>
                <a:gd name="T42" fmla="*/ 9 w 12"/>
                <a:gd name="T43" fmla="*/ 1 h 13"/>
                <a:gd name="T44" fmla="*/ 10 w 12"/>
                <a:gd name="T45" fmla="*/ 2 h 13"/>
                <a:gd name="T46" fmla="*/ 12 w 12"/>
                <a:gd name="T47" fmla="*/ 7 h 13"/>
                <a:gd name="T48" fmla="*/ 12 w 12"/>
                <a:gd name="T49" fmla="*/ 8 h 13"/>
                <a:gd name="T50" fmla="*/ 2 w 12"/>
                <a:gd name="T51" fmla="*/ 8 h 13"/>
                <a:gd name="T52" fmla="*/ 9 w 12"/>
                <a:gd name="T53" fmla="*/ 5 h 13"/>
                <a:gd name="T54" fmla="*/ 9 w 12"/>
                <a:gd name="T55" fmla="*/ 5 h 13"/>
                <a:gd name="T56" fmla="*/ 9 w 12"/>
                <a:gd name="T57" fmla="*/ 4 h 13"/>
                <a:gd name="T58" fmla="*/ 8 w 12"/>
                <a:gd name="T59" fmla="*/ 2 h 13"/>
                <a:gd name="T60" fmla="*/ 6 w 12"/>
                <a:gd name="T61" fmla="*/ 2 h 13"/>
                <a:gd name="T62" fmla="*/ 6 w 12"/>
                <a:gd name="T63" fmla="*/ 2 h 13"/>
                <a:gd name="T64" fmla="*/ 4 w 12"/>
                <a:gd name="T65" fmla="*/ 4 h 13"/>
                <a:gd name="T66" fmla="*/ 2 w 12"/>
                <a:gd name="T67" fmla="*/ 5 h 13"/>
                <a:gd name="T68" fmla="*/ 9 w 12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3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2" y="8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2143"/>
            <p:cNvSpPr/>
            <p:nvPr/>
          </p:nvSpPr>
          <p:spPr bwMode="auto">
            <a:xfrm>
              <a:off x="4074" y="2890"/>
              <a:ext cx="8" cy="19"/>
            </a:xfrm>
            <a:custGeom>
              <a:avLst/>
              <a:gdLst>
                <a:gd name="T0" fmla="*/ 1 w 8"/>
                <a:gd name="T1" fmla="*/ 19 h 19"/>
                <a:gd name="T2" fmla="*/ 1 w 8"/>
                <a:gd name="T3" fmla="*/ 8 h 19"/>
                <a:gd name="T4" fmla="*/ 0 w 8"/>
                <a:gd name="T5" fmla="*/ 8 h 19"/>
                <a:gd name="T6" fmla="*/ 0 w 8"/>
                <a:gd name="T7" fmla="*/ 7 h 19"/>
                <a:gd name="T8" fmla="*/ 1 w 8"/>
                <a:gd name="T9" fmla="*/ 7 h 19"/>
                <a:gd name="T10" fmla="*/ 1 w 8"/>
                <a:gd name="T11" fmla="*/ 6 h 19"/>
                <a:gd name="T12" fmla="*/ 1 w 8"/>
                <a:gd name="T13" fmla="*/ 6 h 19"/>
                <a:gd name="T14" fmla="*/ 2 w 8"/>
                <a:gd name="T15" fmla="*/ 3 h 19"/>
                <a:gd name="T16" fmla="*/ 2 w 8"/>
                <a:gd name="T17" fmla="*/ 2 h 19"/>
                <a:gd name="T18" fmla="*/ 2 w 8"/>
                <a:gd name="T19" fmla="*/ 2 h 19"/>
                <a:gd name="T20" fmla="*/ 6 w 8"/>
                <a:gd name="T21" fmla="*/ 0 h 19"/>
                <a:gd name="T22" fmla="*/ 6 w 8"/>
                <a:gd name="T23" fmla="*/ 0 h 19"/>
                <a:gd name="T24" fmla="*/ 8 w 8"/>
                <a:gd name="T25" fmla="*/ 0 h 19"/>
                <a:gd name="T26" fmla="*/ 8 w 8"/>
                <a:gd name="T27" fmla="*/ 3 h 19"/>
                <a:gd name="T28" fmla="*/ 8 w 8"/>
                <a:gd name="T29" fmla="*/ 3 h 19"/>
                <a:gd name="T30" fmla="*/ 6 w 8"/>
                <a:gd name="T31" fmla="*/ 2 h 19"/>
                <a:gd name="T32" fmla="*/ 6 w 8"/>
                <a:gd name="T33" fmla="*/ 2 h 19"/>
                <a:gd name="T34" fmla="*/ 4 w 8"/>
                <a:gd name="T35" fmla="*/ 3 h 19"/>
                <a:gd name="T36" fmla="*/ 4 w 8"/>
                <a:gd name="T37" fmla="*/ 6 h 19"/>
                <a:gd name="T38" fmla="*/ 4 w 8"/>
                <a:gd name="T39" fmla="*/ 7 h 19"/>
                <a:gd name="T40" fmla="*/ 6 w 8"/>
                <a:gd name="T41" fmla="*/ 7 h 19"/>
                <a:gd name="T42" fmla="*/ 6 w 8"/>
                <a:gd name="T43" fmla="*/ 8 h 19"/>
                <a:gd name="T44" fmla="*/ 4 w 8"/>
                <a:gd name="T45" fmla="*/ 8 h 19"/>
                <a:gd name="T46" fmla="*/ 4 w 8"/>
                <a:gd name="T47" fmla="*/ 19 h 19"/>
                <a:gd name="T48" fmla="*/ 1 w 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9">
                  <a:moveTo>
                    <a:pt x="1" y="19"/>
                  </a:move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2144"/>
            <p:cNvSpPr>
              <a:spLocks noEditPoints="1"/>
            </p:cNvSpPr>
            <p:nvPr/>
          </p:nvSpPr>
          <p:spPr bwMode="auto">
            <a:xfrm>
              <a:off x="4082" y="2896"/>
              <a:ext cx="10" cy="13"/>
            </a:xfrm>
            <a:custGeom>
              <a:avLst/>
              <a:gdLst>
                <a:gd name="T0" fmla="*/ 2 w 10"/>
                <a:gd name="T1" fmla="*/ 8 h 13"/>
                <a:gd name="T2" fmla="*/ 2 w 10"/>
                <a:gd name="T3" fmla="*/ 8 h 13"/>
                <a:gd name="T4" fmla="*/ 2 w 10"/>
                <a:gd name="T5" fmla="*/ 9 h 13"/>
                <a:gd name="T6" fmla="*/ 4 w 10"/>
                <a:gd name="T7" fmla="*/ 11 h 13"/>
                <a:gd name="T8" fmla="*/ 6 w 10"/>
                <a:gd name="T9" fmla="*/ 12 h 13"/>
                <a:gd name="T10" fmla="*/ 6 w 10"/>
                <a:gd name="T11" fmla="*/ 12 h 13"/>
                <a:gd name="T12" fmla="*/ 10 w 10"/>
                <a:gd name="T13" fmla="*/ 12 h 13"/>
                <a:gd name="T14" fmla="*/ 10 w 10"/>
                <a:gd name="T15" fmla="*/ 13 h 13"/>
                <a:gd name="T16" fmla="*/ 10 w 10"/>
                <a:gd name="T17" fmla="*/ 13 h 13"/>
                <a:gd name="T18" fmla="*/ 6 w 10"/>
                <a:gd name="T19" fmla="*/ 13 h 13"/>
                <a:gd name="T20" fmla="*/ 6 w 10"/>
                <a:gd name="T21" fmla="*/ 13 h 13"/>
                <a:gd name="T22" fmla="*/ 4 w 10"/>
                <a:gd name="T23" fmla="*/ 13 h 13"/>
                <a:gd name="T24" fmla="*/ 1 w 10"/>
                <a:gd name="T25" fmla="*/ 12 h 13"/>
                <a:gd name="T26" fmla="*/ 0 w 10"/>
                <a:gd name="T27" fmla="*/ 11 h 13"/>
                <a:gd name="T28" fmla="*/ 0 w 10"/>
                <a:gd name="T29" fmla="*/ 8 h 13"/>
                <a:gd name="T30" fmla="*/ 0 w 10"/>
                <a:gd name="T31" fmla="*/ 8 h 13"/>
                <a:gd name="T32" fmla="*/ 0 w 10"/>
                <a:gd name="T33" fmla="*/ 5 h 13"/>
                <a:gd name="T34" fmla="*/ 1 w 10"/>
                <a:gd name="T35" fmla="*/ 2 h 13"/>
                <a:gd name="T36" fmla="*/ 4 w 10"/>
                <a:gd name="T37" fmla="*/ 1 h 13"/>
                <a:gd name="T38" fmla="*/ 5 w 10"/>
                <a:gd name="T39" fmla="*/ 0 h 13"/>
                <a:gd name="T40" fmla="*/ 5 w 10"/>
                <a:gd name="T41" fmla="*/ 0 h 13"/>
                <a:gd name="T42" fmla="*/ 8 w 10"/>
                <a:gd name="T43" fmla="*/ 1 h 13"/>
                <a:gd name="T44" fmla="*/ 10 w 10"/>
                <a:gd name="T45" fmla="*/ 2 h 13"/>
                <a:gd name="T46" fmla="*/ 10 w 10"/>
                <a:gd name="T47" fmla="*/ 7 h 13"/>
                <a:gd name="T48" fmla="*/ 10 w 10"/>
                <a:gd name="T49" fmla="*/ 8 h 13"/>
                <a:gd name="T50" fmla="*/ 2 w 10"/>
                <a:gd name="T51" fmla="*/ 8 h 13"/>
                <a:gd name="T52" fmla="*/ 9 w 10"/>
                <a:gd name="T53" fmla="*/ 5 h 13"/>
                <a:gd name="T54" fmla="*/ 9 w 10"/>
                <a:gd name="T55" fmla="*/ 5 h 13"/>
                <a:gd name="T56" fmla="*/ 8 w 10"/>
                <a:gd name="T57" fmla="*/ 4 h 13"/>
                <a:gd name="T58" fmla="*/ 6 w 10"/>
                <a:gd name="T59" fmla="*/ 2 h 13"/>
                <a:gd name="T60" fmla="*/ 5 w 10"/>
                <a:gd name="T61" fmla="*/ 2 h 13"/>
                <a:gd name="T62" fmla="*/ 5 w 10"/>
                <a:gd name="T63" fmla="*/ 2 h 13"/>
                <a:gd name="T64" fmla="*/ 2 w 10"/>
                <a:gd name="T65" fmla="*/ 4 h 13"/>
                <a:gd name="T66" fmla="*/ 2 w 10"/>
                <a:gd name="T67" fmla="*/ 5 h 13"/>
                <a:gd name="T68" fmla="*/ 9 w 10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3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2" y="8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8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2145"/>
            <p:cNvSpPr/>
            <p:nvPr/>
          </p:nvSpPr>
          <p:spPr bwMode="auto">
            <a:xfrm>
              <a:off x="4095" y="2896"/>
              <a:ext cx="7" cy="13"/>
            </a:xfrm>
            <a:custGeom>
              <a:avLst/>
              <a:gdLst>
                <a:gd name="T0" fmla="*/ 2 w 7"/>
                <a:gd name="T1" fmla="*/ 5 h 13"/>
                <a:gd name="T2" fmla="*/ 2 w 7"/>
                <a:gd name="T3" fmla="*/ 5 h 13"/>
                <a:gd name="T4" fmla="*/ 0 w 7"/>
                <a:gd name="T5" fmla="*/ 1 h 13"/>
                <a:gd name="T6" fmla="*/ 3 w 7"/>
                <a:gd name="T7" fmla="*/ 1 h 13"/>
                <a:gd name="T8" fmla="*/ 3 w 7"/>
                <a:gd name="T9" fmla="*/ 4 h 13"/>
                <a:gd name="T10" fmla="*/ 3 w 7"/>
                <a:gd name="T11" fmla="*/ 4 h 13"/>
                <a:gd name="T12" fmla="*/ 3 w 7"/>
                <a:gd name="T13" fmla="*/ 4 h 13"/>
                <a:gd name="T14" fmla="*/ 4 w 7"/>
                <a:gd name="T15" fmla="*/ 1 h 13"/>
                <a:gd name="T16" fmla="*/ 7 w 7"/>
                <a:gd name="T17" fmla="*/ 0 h 13"/>
                <a:gd name="T18" fmla="*/ 7 w 7"/>
                <a:gd name="T19" fmla="*/ 0 h 13"/>
                <a:gd name="T20" fmla="*/ 7 w 7"/>
                <a:gd name="T21" fmla="*/ 2 h 13"/>
                <a:gd name="T22" fmla="*/ 7 w 7"/>
                <a:gd name="T23" fmla="*/ 2 h 13"/>
                <a:gd name="T24" fmla="*/ 7 w 7"/>
                <a:gd name="T25" fmla="*/ 2 h 13"/>
                <a:gd name="T26" fmla="*/ 4 w 7"/>
                <a:gd name="T27" fmla="*/ 4 h 13"/>
                <a:gd name="T28" fmla="*/ 3 w 7"/>
                <a:gd name="T29" fmla="*/ 5 h 13"/>
                <a:gd name="T30" fmla="*/ 3 w 7"/>
                <a:gd name="T31" fmla="*/ 7 h 13"/>
                <a:gd name="T32" fmla="*/ 3 w 7"/>
                <a:gd name="T33" fmla="*/ 13 h 13"/>
                <a:gd name="T34" fmla="*/ 2 w 7"/>
                <a:gd name="T35" fmla="*/ 13 h 13"/>
                <a:gd name="T36" fmla="*/ 2 w 7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3">
                  <a:moveTo>
                    <a:pt x="2" y="5"/>
                  </a:moveTo>
                  <a:lnTo>
                    <a:pt x="2" y="5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2146"/>
            <p:cNvSpPr/>
            <p:nvPr/>
          </p:nvSpPr>
          <p:spPr bwMode="auto">
            <a:xfrm>
              <a:off x="4105" y="2896"/>
              <a:ext cx="19" cy="13"/>
            </a:xfrm>
            <a:custGeom>
              <a:avLst/>
              <a:gdLst>
                <a:gd name="T0" fmla="*/ 0 w 19"/>
                <a:gd name="T1" fmla="*/ 4 h 13"/>
                <a:gd name="T2" fmla="*/ 0 w 19"/>
                <a:gd name="T3" fmla="*/ 4 h 13"/>
                <a:gd name="T4" fmla="*/ 0 w 19"/>
                <a:gd name="T5" fmla="*/ 1 h 13"/>
                <a:gd name="T6" fmla="*/ 2 w 19"/>
                <a:gd name="T7" fmla="*/ 1 h 13"/>
                <a:gd name="T8" fmla="*/ 2 w 19"/>
                <a:gd name="T9" fmla="*/ 2 h 13"/>
                <a:gd name="T10" fmla="*/ 2 w 19"/>
                <a:gd name="T11" fmla="*/ 2 h 13"/>
                <a:gd name="T12" fmla="*/ 2 w 19"/>
                <a:gd name="T13" fmla="*/ 2 h 13"/>
                <a:gd name="T14" fmla="*/ 4 w 19"/>
                <a:gd name="T15" fmla="*/ 1 h 13"/>
                <a:gd name="T16" fmla="*/ 6 w 19"/>
                <a:gd name="T17" fmla="*/ 0 h 13"/>
                <a:gd name="T18" fmla="*/ 6 w 19"/>
                <a:gd name="T19" fmla="*/ 0 h 13"/>
                <a:gd name="T20" fmla="*/ 8 w 19"/>
                <a:gd name="T21" fmla="*/ 1 h 13"/>
                <a:gd name="T22" fmla="*/ 9 w 19"/>
                <a:gd name="T23" fmla="*/ 2 h 13"/>
                <a:gd name="T24" fmla="*/ 9 w 19"/>
                <a:gd name="T25" fmla="*/ 2 h 13"/>
                <a:gd name="T26" fmla="*/ 9 w 19"/>
                <a:gd name="T27" fmla="*/ 2 h 13"/>
                <a:gd name="T28" fmla="*/ 10 w 19"/>
                <a:gd name="T29" fmla="*/ 1 h 13"/>
                <a:gd name="T30" fmla="*/ 10 w 19"/>
                <a:gd name="T31" fmla="*/ 1 h 13"/>
                <a:gd name="T32" fmla="*/ 14 w 19"/>
                <a:gd name="T33" fmla="*/ 0 h 13"/>
                <a:gd name="T34" fmla="*/ 14 w 19"/>
                <a:gd name="T35" fmla="*/ 0 h 13"/>
                <a:gd name="T36" fmla="*/ 17 w 19"/>
                <a:gd name="T37" fmla="*/ 1 h 13"/>
                <a:gd name="T38" fmla="*/ 17 w 19"/>
                <a:gd name="T39" fmla="*/ 4 h 13"/>
                <a:gd name="T40" fmla="*/ 19 w 19"/>
                <a:gd name="T41" fmla="*/ 7 h 13"/>
                <a:gd name="T42" fmla="*/ 19 w 19"/>
                <a:gd name="T43" fmla="*/ 13 h 13"/>
                <a:gd name="T44" fmla="*/ 16 w 19"/>
                <a:gd name="T45" fmla="*/ 13 h 13"/>
                <a:gd name="T46" fmla="*/ 16 w 19"/>
                <a:gd name="T47" fmla="*/ 7 h 13"/>
                <a:gd name="T48" fmla="*/ 16 w 19"/>
                <a:gd name="T49" fmla="*/ 7 h 13"/>
                <a:gd name="T50" fmla="*/ 16 w 19"/>
                <a:gd name="T51" fmla="*/ 4 h 13"/>
                <a:gd name="T52" fmla="*/ 13 w 19"/>
                <a:gd name="T53" fmla="*/ 2 h 13"/>
                <a:gd name="T54" fmla="*/ 13 w 19"/>
                <a:gd name="T55" fmla="*/ 2 h 13"/>
                <a:gd name="T56" fmla="*/ 12 w 19"/>
                <a:gd name="T57" fmla="*/ 2 h 13"/>
                <a:gd name="T58" fmla="*/ 10 w 19"/>
                <a:gd name="T59" fmla="*/ 4 h 13"/>
                <a:gd name="T60" fmla="*/ 10 w 19"/>
                <a:gd name="T61" fmla="*/ 5 h 13"/>
                <a:gd name="T62" fmla="*/ 10 w 19"/>
                <a:gd name="T63" fmla="*/ 13 h 13"/>
                <a:gd name="T64" fmla="*/ 8 w 19"/>
                <a:gd name="T65" fmla="*/ 13 h 13"/>
                <a:gd name="T66" fmla="*/ 8 w 19"/>
                <a:gd name="T67" fmla="*/ 5 h 13"/>
                <a:gd name="T68" fmla="*/ 8 w 19"/>
                <a:gd name="T69" fmla="*/ 5 h 13"/>
                <a:gd name="T70" fmla="*/ 8 w 19"/>
                <a:gd name="T71" fmla="*/ 4 h 13"/>
                <a:gd name="T72" fmla="*/ 5 w 19"/>
                <a:gd name="T73" fmla="*/ 2 h 13"/>
                <a:gd name="T74" fmla="*/ 5 w 19"/>
                <a:gd name="T75" fmla="*/ 2 h 13"/>
                <a:gd name="T76" fmla="*/ 4 w 19"/>
                <a:gd name="T77" fmla="*/ 2 h 13"/>
                <a:gd name="T78" fmla="*/ 2 w 19"/>
                <a:gd name="T79" fmla="*/ 5 h 13"/>
                <a:gd name="T80" fmla="*/ 2 w 19"/>
                <a:gd name="T81" fmla="*/ 5 h 13"/>
                <a:gd name="T82" fmla="*/ 2 w 19"/>
                <a:gd name="T83" fmla="*/ 13 h 13"/>
                <a:gd name="T84" fmla="*/ 0 w 19"/>
                <a:gd name="T85" fmla="*/ 13 h 13"/>
                <a:gd name="T86" fmla="*/ 0 w 19"/>
                <a:gd name="T8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3">
                  <a:moveTo>
                    <a:pt x="0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2147"/>
            <p:cNvSpPr>
              <a:spLocks noEditPoints="1"/>
            </p:cNvSpPr>
            <p:nvPr/>
          </p:nvSpPr>
          <p:spPr bwMode="auto">
            <a:xfrm>
              <a:off x="4126" y="2896"/>
              <a:ext cx="11" cy="13"/>
            </a:xfrm>
            <a:custGeom>
              <a:avLst/>
              <a:gdLst>
                <a:gd name="T0" fmla="*/ 3 w 11"/>
                <a:gd name="T1" fmla="*/ 8 h 13"/>
                <a:gd name="T2" fmla="*/ 3 w 11"/>
                <a:gd name="T3" fmla="*/ 8 h 13"/>
                <a:gd name="T4" fmla="*/ 3 w 11"/>
                <a:gd name="T5" fmla="*/ 9 h 13"/>
                <a:gd name="T6" fmla="*/ 4 w 11"/>
                <a:gd name="T7" fmla="*/ 11 h 13"/>
                <a:gd name="T8" fmla="*/ 7 w 11"/>
                <a:gd name="T9" fmla="*/ 12 h 13"/>
                <a:gd name="T10" fmla="*/ 7 w 11"/>
                <a:gd name="T11" fmla="*/ 12 h 13"/>
                <a:gd name="T12" fmla="*/ 10 w 11"/>
                <a:gd name="T13" fmla="*/ 12 h 13"/>
                <a:gd name="T14" fmla="*/ 11 w 11"/>
                <a:gd name="T15" fmla="*/ 13 h 13"/>
                <a:gd name="T16" fmla="*/ 11 w 11"/>
                <a:gd name="T17" fmla="*/ 13 h 13"/>
                <a:gd name="T18" fmla="*/ 7 w 11"/>
                <a:gd name="T19" fmla="*/ 13 h 13"/>
                <a:gd name="T20" fmla="*/ 7 w 11"/>
                <a:gd name="T21" fmla="*/ 13 h 13"/>
                <a:gd name="T22" fmla="*/ 4 w 11"/>
                <a:gd name="T23" fmla="*/ 13 h 13"/>
                <a:gd name="T24" fmla="*/ 2 w 11"/>
                <a:gd name="T25" fmla="*/ 12 h 13"/>
                <a:gd name="T26" fmla="*/ 0 w 11"/>
                <a:gd name="T27" fmla="*/ 11 h 13"/>
                <a:gd name="T28" fmla="*/ 0 w 11"/>
                <a:gd name="T29" fmla="*/ 8 h 13"/>
                <a:gd name="T30" fmla="*/ 0 w 11"/>
                <a:gd name="T31" fmla="*/ 8 h 13"/>
                <a:gd name="T32" fmla="*/ 0 w 11"/>
                <a:gd name="T33" fmla="*/ 5 h 13"/>
                <a:gd name="T34" fmla="*/ 2 w 11"/>
                <a:gd name="T35" fmla="*/ 2 h 13"/>
                <a:gd name="T36" fmla="*/ 3 w 11"/>
                <a:gd name="T37" fmla="*/ 1 h 13"/>
                <a:gd name="T38" fmla="*/ 6 w 11"/>
                <a:gd name="T39" fmla="*/ 0 h 13"/>
                <a:gd name="T40" fmla="*/ 6 w 11"/>
                <a:gd name="T41" fmla="*/ 0 h 13"/>
                <a:gd name="T42" fmla="*/ 8 w 11"/>
                <a:gd name="T43" fmla="*/ 1 h 13"/>
                <a:gd name="T44" fmla="*/ 11 w 11"/>
                <a:gd name="T45" fmla="*/ 2 h 13"/>
                <a:gd name="T46" fmla="*/ 11 w 11"/>
                <a:gd name="T47" fmla="*/ 7 h 13"/>
                <a:gd name="T48" fmla="*/ 11 w 11"/>
                <a:gd name="T49" fmla="*/ 8 h 13"/>
                <a:gd name="T50" fmla="*/ 3 w 11"/>
                <a:gd name="T51" fmla="*/ 8 h 13"/>
                <a:gd name="T52" fmla="*/ 10 w 11"/>
                <a:gd name="T53" fmla="*/ 5 h 13"/>
                <a:gd name="T54" fmla="*/ 10 w 11"/>
                <a:gd name="T55" fmla="*/ 5 h 13"/>
                <a:gd name="T56" fmla="*/ 8 w 11"/>
                <a:gd name="T57" fmla="*/ 4 h 13"/>
                <a:gd name="T58" fmla="*/ 7 w 11"/>
                <a:gd name="T59" fmla="*/ 2 h 13"/>
                <a:gd name="T60" fmla="*/ 6 w 11"/>
                <a:gd name="T61" fmla="*/ 2 h 13"/>
                <a:gd name="T62" fmla="*/ 6 w 11"/>
                <a:gd name="T63" fmla="*/ 2 h 13"/>
                <a:gd name="T64" fmla="*/ 3 w 11"/>
                <a:gd name="T65" fmla="*/ 4 h 13"/>
                <a:gd name="T66" fmla="*/ 3 w 11"/>
                <a:gd name="T67" fmla="*/ 5 h 13"/>
                <a:gd name="T68" fmla="*/ 10 w 11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3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3" y="8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148"/>
            <p:cNvSpPr/>
            <p:nvPr/>
          </p:nvSpPr>
          <p:spPr bwMode="auto">
            <a:xfrm>
              <a:off x="4140" y="2896"/>
              <a:ext cx="12" cy="13"/>
            </a:xfrm>
            <a:custGeom>
              <a:avLst/>
              <a:gdLst>
                <a:gd name="T0" fmla="*/ 0 w 12"/>
                <a:gd name="T1" fmla="*/ 4 h 13"/>
                <a:gd name="T2" fmla="*/ 0 w 12"/>
                <a:gd name="T3" fmla="*/ 4 h 13"/>
                <a:gd name="T4" fmla="*/ 0 w 12"/>
                <a:gd name="T5" fmla="*/ 1 h 13"/>
                <a:gd name="T6" fmla="*/ 2 w 12"/>
                <a:gd name="T7" fmla="*/ 1 h 13"/>
                <a:gd name="T8" fmla="*/ 2 w 12"/>
                <a:gd name="T9" fmla="*/ 2 h 13"/>
                <a:gd name="T10" fmla="*/ 2 w 12"/>
                <a:gd name="T11" fmla="*/ 2 h 13"/>
                <a:gd name="T12" fmla="*/ 2 w 12"/>
                <a:gd name="T13" fmla="*/ 2 h 13"/>
                <a:gd name="T14" fmla="*/ 4 w 12"/>
                <a:gd name="T15" fmla="*/ 1 h 13"/>
                <a:gd name="T16" fmla="*/ 6 w 12"/>
                <a:gd name="T17" fmla="*/ 0 h 13"/>
                <a:gd name="T18" fmla="*/ 6 w 12"/>
                <a:gd name="T19" fmla="*/ 0 h 13"/>
                <a:gd name="T20" fmla="*/ 9 w 12"/>
                <a:gd name="T21" fmla="*/ 1 h 13"/>
                <a:gd name="T22" fmla="*/ 11 w 12"/>
                <a:gd name="T23" fmla="*/ 2 h 13"/>
                <a:gd name="T24" fmla="*/ 12 w 12"/>
                <a:gd name="T25" fmla="*/ 5 h 13"/>
                <a:gd name="T26" fmla="*/ 12 w 12"/>
                <a:gd name="T27" fmla="*/ 13 h 13"/>
                <a:gd name="T28" fmla="*/ 9 w 12"/>
                <a:gd name="T29" fmla="*/ 13 h 13"/>
                <a:gd name="T30" fmla="*/ 9 w 12"/>
                <a:gd name="T31" fmla="*/ 7 h 13"/>
                <a:gd name="T32" fmla="*/ 9 w 12"/>
                <a:gd name="T33" fmla="*/ 7 h 13"/>
                <a:gd name="T34" fmla="*/ 8 w 12"/>
                <a:gd name="T35" fmla="*/ 4 h 13"/>
                <a:gd name="T36" fmla="*/ 6 w 12"/>
                <a:gd name="T37" fmla="*/ 2 h 13"/>
                <a:gd name="T38" fmla="*/ 6 w 12"/>
                <a:gd name="T39" fmla="*/ 2 h 13"/>
                <a:gd name="T40" fmla="*/ 4 w 12"/>
                <a:gd name="T41" fmla="*/ 2 h 13"/>
                <a:gd name="T42" fmla="*/ 2 w 12"/>
                <a:gd name="T43" fmla="*/ 5 h 13"/>
                <a:gd name="T44" fmla="*/ 2 w 12"/>
                <a:gd name="T45" fmla="*/ 5 h 13"/>
                <a:gd name="T46" fmla="*/ 2 w 12"/>
                <a:gd name="T47" fmla="*/ 13 h 13"/>
                <a:gd name="T48" fmla="*/ 0 w 12"/>
                <a:gd name="T49" fmla="*/ 13 h 13"/>
                <a:gd name="T50" fmla="*/ 0 w 12"/>
                <a:gd name="T5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3">
                  <a:moveTo>
                    <a:pt x="0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149"/>
            <p:cNvSpPr/>
            <p:nvPr/>
          </p:nvSpPr>
          <p:spPr bwMode="auto">
            <a:xfrm>
              <a:off x="4153" y="2893"/>
              <a:ext cx="8" cy="16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4 h 16"/>
                <a:gd name="T4" fmla="*/ 8 w 8"/>
                <a:gd name="T5" fmla="*/ 4 h 16"/>
                <a:gd name="T6" fmla="*/ 8 w 8"/>
                <a:gd name="T7" fmla="*/ 5 h 16"/>
                <a:gd name="T8" fmla="*/ 4 w 8"/>
                <a:gd name="T9" fmla="*/ 5 h 16"/>
                <a:gd name="T10" fmla="*/ 4 w 8"/>
                <a:gd name="T11" fmla="*/ 12 h 16"/>
                <a:gd name="T12" fmla="*/ 4 w 8"/>
                <a:gd name="T13" fmla="*/ 12 h 16"/>
                <a:gd name="T14" fmla="*/ 6 w 8"/>
                <a:gd name="T15" fmla="*/ 15 h 16"/>
                <a:gd name="T16" fmla="*/ 7 w 8"/>
                <a:gd name="T17" fmla="*/ 15 h 16"/>
                <a:gd name="T18" fmla="*/ 7 w 8"/>
                <a:gd name="T19" fmla="*/ 15 h 16"/>
                <a:gd name="T20" fmla="*/ 8 w 8"/>
                <a:gd name="T21" fmla="*/ 15 h 16"/>
                <a:gd name="T22" fmla="*/ 8 w 8"/>
                <a:gd name="T23" fmla="*/ 16 h 16"/>
                <a:gd name="T24" fmla="*/ 8 w 8"/>
                <a:gd name="T25" fmla="*/ 16 h 16"/>
                <a:gd name="T26" fmla="*/ 6 w 8"/>
                <a:gd name="T27" fmla="*/ 16 h 16"/>
                <a:gd name="T28" fmla="*/ 6 w 8"/>
                <a:gd name="T29" fmla="*/ 16 h 16"/>
                <a:gd name="T30" fmla="*/ 3 w 8"/>
                <a:gd name="T31" fmla="*/ 16 h 16"/>
                <a:gd name="T32" fmla="*/ 3 w 8"/>
                <a:gd name="T33" fmla="*/ 16 h 16"/>
                <a:gd name="T34" fmla="*/ 3 w 8"/>
                <a:gd name="T35" fmla="*/ 12 h 16"/>
                <a:gd name="T36" fmla="*/ 3 w 8"/>
                <a:gd name="T37" fmla="*/ 5 h 16"/>
                <a:gd name="T38" fmla="*/ 0 w 8"/>
                <a:gd name="T39" fmla="*/ 5 h 16"/>
                <a:gd name="T40" fmla="*/ 0 w 8"/>
                <a:gd name="T41" fmla="*/ 4 h 16"/>
                <a:gd name="T42" fmla="*/ 3 w 8"/>
                <a:gd name="T43" fmla="*/ 4 h 16"/>
                <a:gd name="T44" fmla="*/ 3 w 8"/>
                <a:gd name="T45" fmla="*/ 0 h 16"/>
                <a:gd name="T46" fmla="*/ 4 w 8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2150"/>
            <p:cNvSpPr/>
            <p:nvPr/>
          </p:nvSpPr>
          <p:spPr bwMode="auto">
            <a:xfrm>
              <a:off x="4164" y="2897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8 w 11"/>
                <a:gd name="T7" fmla="*/ 12 h 12"/>
                <a:gd name="T8" fmla="*/ 8 w 11"/>
                <a:gd name="T9" fmla="*/ 11 h 12"/>
                <a:gd name="T10" fmla="*/ 8 w 11"/>
                <a:gd name="T11" fmla="*/ 11 h 12"/>
                <a:gd name="T12" fmla="*/ 8 w 11"/>
                <a:gd name="T13" fmla="*/ 11 h 12"/>
                <a:gd name="T14" fmla="*/ 7 w 11"/>
                <a:gd name="T15" fmla="*/ 12 h 12"/>
                <a:gd name="T16" fmla="*/ 4 w 11"/>
                <a:gd name="T17" fmla="*/ 12 h 12"/>
                <a:gd name="T18" fmla="*/ 4 w 11"/>
                <a:gd name="T19" fmla="*/ 12 h 12"/>
                <a:gd name="T20" fmla="*/ 1 w 11"/>
                <a:gd name="T21" fmla="*/ 12 h 12"/>
                <a:gd name="T22" fmla="*/ 0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5 w 11"/>
                <a:gd name="T37" fmla="*/ 11 h 12"/>
                <a:gd name="T38" fmla="*/ 5 w 11"/>
                <a:gd name="T39" fmla="*/ 11 h 12"/>
                <a:gd name="T40" fmla="*/ 7 w 11"/>
                <a:gd name="T41" fmla="*/ 10 h 12"/>
                <a:gd name="T42" fmla="*/ 8 w 11"/>
                <a:gd name="T43" fmla="*/ 8 h 12"/>
                <a:gd name="T44" fmla="*/ 8 w 11"/>
                <a:gd name="T45" fmla="*/ 8 h 12"/>
                <a:gd name="T46" fmla="*/ 8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2151"/>
            <p:cNvSpPr/>
            <p:nvPr/>
          </p:nvSpPr>
          <p:spPr bwMode="auto">
            <a:xfrm>
              <a:off x="4179" y="2896"/>
              <a:ext cx="19" cy="13"/>
            </a:xfrm>
            <a:custGeom>
              <a:avLst/>
              <a:gdLst>
                <a:gd name="T0" fmla="*/ 0 w 19"/>
                <a:gd name="T1" fmla="*/ 4 h 13"/>
                <a:gd name="T2" fmla="*/ 0 w 19"/>
                <a:gd name="T3" fmla="*/ 4 h 13"/>
                <a:gd name="T4" fmla="*/ 0 w 19"/>
                <a:gd name="T5" fmla="*/ 1 h 13"/>
                <a:gd name="T6" fmla="*/ 1 w 19"/>
                <a:gd name="T7" fmla="*/ 1 h 13"/>
                <a:gd name="T8" fmla="*/ 1 w 19"/>
                <a:gd name="T9" fmla="*/ 2 h 13"/>
                <a:gd name="T10" fmla="*/ 1 w 19"/>
                <a:gd name="T11" fmla="*/ 2 h 13"/>
                <a:gd name="T12" fmla="*/ 1 w 19"/>
                <a:gd name="T13" fmla="*/ 2 h 13"/>
                <a:gd name="T14" fmla="*/ 4 w 19"/>
                <a:gd name="T15" fmla="*/ 1 h 13"/>
                <a:gd name="T16" fmla="*/ 5 w 19"/>
                <a:gd name="T17" fmla="*/ 0 h 13"/>
                <a:gd name="T18" fmla="*/ 5 w 19"/>
                <a:gd name="T19" fmla="*/ 0 h 13"/>
                <a:gd name="T20" fmla="*/ 8 w 19"/>
                <a:gd name="T21" fmla="*/ 1 h 13"/>
                <a:gd name="T22" fmla="*/ 9 w 19"/>
                <a:gd name="T23" fmla="*/ 2 h 13"/>
                <a:gd name="T24" fmla="*/ 9 w 19"/>
                <a:gd name="T25" fmla="*/ 2 h 13"/>
                <a:gd name="T26" fmla="*/ 9 w 19"/>
                <a:gd name="T27" fmla="*/ 2 h 13"/>
                <a:gd name="T28" fmla="*/ 11 w 19"/>
                <a:gd name="T29" fmla="*/ 1 h 13"/>
                <a:gd name="T30" fmla="*/ 11 w 19"/>
                <a:gd name="T31" fmla="*/ 1 h 13"/>
                <a:gd name="T32" fmla="*/ 13 w 19"/>
                <a:gd name="T33" fmla="*/ 0 h 13"/>
                <a:gd name="T34" fmla="*/ 13 w 19"/>
                <a:gd name="T35" fmla="*/ 0 h 13"/>
                <a:gd name="T36" fmla="*/ 16 w 19"/>
                <a:gd name="T37" fmla="*/ 1 h 13"/>
                <a:gd name="T38" fmla="*/ 17 w 19"/>
                <a:gd name="T39" fmla="*/ 4 h 13"/>
                <a:gd name="T40" fmla="*/ 19 w 19"/>
                <a:gd name="T41" fmla="*/ 7 h 13"/>
                <a:gd name="T42" fmla="*/ 19 w 19"/>
                <a:gd name="T43" fmla="*/ 13 h 13"/>
                <a:gd name="T44" fmla="*/ 16 w 19"/>
                <a:gd name="T45" fmla="*/ 13 h 13"/>
                <a:gd name="T46" fmla="*/ 16 w 19"/>
                <a:gd name="T47" fmla="*/ 7 h 13"/>
                <a:gd name="T48" fmla="*/ 16 w 19"/>
                <a:gd name="T49" fmla="*/ 7 h 13"/>
                <a:gd name="T50" fmla="*/ 15 w 19"/>
                <a:gd name="T51" fmla="*/ 4 h 13"/>
                <a:gd name="T52" fmla="*/ 13 w 19"/>
                <a:gd name="T53" fmla="*/ 2 h 13"/>
                <a:gd name="T54" fmla="*/ 13 w 19"/>
                <a:gd name="T55" fmla="*/ 2 h 13"/>
                <a:gd name="T56" fmla="*/ 11 w 19"/>
                <a:gd name="T57" fmla="*/ 2 h 13"/>
                <a:gd name="T58" fmla="*/ 11 w 19"/>
                <a:gd name="T59" fmla="*/ 4 h 13"/>
                <a:gd name="T60" fmla="*/ 11 w 19"/>
                <a:gd name="T61" fmla="*/ 5 h 13"/>
                <a:gd name="T62" fmla="*/ 11 w 19"/>
                <a:gd name="T63" fmla="*/ 13 h 13"/>
                <a:gd name="T64" fmla="*/ 8 w 19"/>
                <a:gd name="T65" fmla="*/ 13 h 13"/>
                <a:gd name="T66" fmla="*/ 8 w 19"/>
                <a:gd name="T67" fmla="*/ 5 h 13"/>
                <a:gd name="T68" fmla="*/ 8 w 19"/>
                <a:gd name="T69" fmla="*/ 5 h 13"/>
                <a:gd name="T70" fmla="*/ 7 w 19"/>
                <a:gd name="T71" fmla="*/ 4 h 13"/>
                <a:gd name="T72" fmla="*/ 5 w 19"/>
                <a:gd name="T73" fmla="*/ 2 h 13"/>
                <a:gd name="T74" fmla="*/ 5 w 19"/>
                <a:gd name="T75" fmla="*/ 2 h 13"/>
                <a:gd name="T76" fmla="*/ 3 w 19"/>
                <a:gd name="T77" fmla="*/ 2 h 13"/>
                <a:gd name="T78" fmla="*/ 3 w 19"/>
                <a:gd name="T79" fmla="*/ 5 h 13"/>
                <a:gd name="T80" fmla="*/ 3 w 19"/>
                <a:gd name="T81" fmla="*/ 5 h 13"/>
                <a:gd name="T82" fmla="*/ 3 w 19"/>
                <a:gd name="T83" fmla="*/ 13 h 13"/>
                <a:gd name="T84" fmla="*/ 0 w 19"/>
                <a:gd name="T85" fmla="*/ 13 h 13"/>
                <a:gd name="T86" fmla="*/ 0 w 19"/>
                <a:gd name="T8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3">
                  <a:moveTo>
                    <a:pt x="0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2152"/>
            <p:cNvSpPr>
              <a:spLocks noEditPoints="1"/>
            </p:cNvSpPr>
            <p:nvPr/>
          </p:nvSpPr>
          <p:spPr bwMode="auto">
            <a:xfrm>
              <a:off x="4206" y="2890"/>
              <a:ext cx="12" cy="19"/>
            </a:xfrm>
            <a:custGeom>
              <a:avLst/>
              <a:gdLst>
                <a:gd name="T0" fmla="*/ 12 w 12"/>
                <a:gd name="T1" fmla="*/ 0 h 19"/>
                <a:gd name="T2" fmla="*/ 12 w 12"/>
                <a:gd name="T3" fmla="*/ 17 h 19"/>
                <a:gd name="T4" fmla="*/ 12 w 12"/>
                <a:gd name="T5" fmla="*/ 17 h 19"/>
                <a:gd name="T6" fmla="*/ 12 w 12"/>
                <a:gd name="T7" fmla="*/ 19 h 19"/>
                <a:gd name="T8" fmla="*/ 9 w 12"/>
                <a:gd name="T9" fmla="*/ 19 h 19"/>
                <a:gd name="T10" fmla="*/ 9 w 12"/>
                <a:gd name="T11" fmla="*/ 18 h 19"/>
                <a:gd name="T12" fmla="*/ 9 w 12"/>
                <a:gd name="T13" fmla="*/ 18 h 19"/>
                <a:gd name="T14" fmla="*/ 9 w 12"/>
                <a:gd name="T15" fmla="*/ 18 h 19"/>
                <a:gd name="T16" fmla="*/ 8 w 12"/>
                <a:gd name="T17" fmla="*/ 19 h 19"/>
                <a:gd name="T18" fmla="*/ 5 w 12"/>
                <a:gd name="T19" fmla="*/ 19 h 19"/>
                <a:gd name="T20" fmla="*/ 5 w 12"/>
                <a:gd name="T21" fmla="*/ 19 h 19"/>
                <a:gd name="T22" fmla="*/ 3 w 12"/>
                <a:gd name="T23" fmla="*/ 19 h 19"/>
                <a:gd name="T24" fmla="*/ 1 w 12"/>
                <a:gd name="T25" fmla="*/ 18 h 19"/>
                <a:gd name="T26" fmla="*/ 0 w 12"/>
                <a:gd name="T27" fmla="*/ 17 h 19"/>
                <a:gd name="T28" fmla="*/ 0 w 12"/>
                <a:gd name="T29" fmla="*/ 14 h 19"/>
                <a:gd name="T30" fmla="*/ 0 w 12"/>
                <a:gd name="T31" fmla="*/ 14 h 19"/>
                <a:gd name="T32" fmla="*/ 0 w 12"/>
                <a:gd name="T33" fmla="*/ 10 h 19"/>
                <a:gd name="T34" fmla="*/ 1 w 12"/>
                <a:gd name="T35" fmla="*/ 8 h 19"/>
                <a:gd name="T36" fmla="*/ 3 w 12"/>
                <a:gd name="T37" fmla="*/ 7 h 19"/>
                <a:gd name="T38" fmla="*/ 5 w 12"/>
                <a:gd name="T39" fmla="*/ 6 h 19"/>
                <a:gd name="T40" fmla="*/ 5 w 12"/>
                <a:gd name="T41" fmla="*/ 6 h 19"/>
                <a:gd name="T42" fmla="*/ 8 w 12"/>
                <a:gd name="T43" fmla="*/ 7 h 19"/>
                <a:gd name="T44" fmla="*/ 9 w 12"/>
                <a:gd name="T45" fmla="*/ 8 h 19"/>
                <a:gd name="T46" fmla="*/ 9 w 12"/>
                <a:gd name="T47" fmla="*/ 8 h 19"/>
                <a:gd name="T48" fmla="*/ 9 w 12"/>
                <a:gd name="T49" fmla="*/ 0 h 19"/>
                <a:gd name="T50" fmla="*/ 12 w 12"/>
                <a:gd name="T51" fmla="*/ 0 h 19"/>
                <a:gd name="T52" fmla="*/ 9 w 12"/>
                <a:gd name="T53" fmla="*/ 13 h 19"/>
                <a:gd name="T54" fmla="*/ 9 w 12"/>
                <a:gd name="T55" fmla="*/ 11 h 19"/>
                <a:gd name="T56" fmla="*/ 9 w 12"/>
                <a:gd name="T57" fmla="*/ 11 h 19"/>
                <a:gd name="T58" fmla="*/ 8 w 12"/>
                <a:gd name="T59" fmla="*/ 8 h 19"/>
                <a:gd name="T60" fmla="*/ 5 w 12"/>
                <a:gd name="T61" fmla="*/ 8 h 19"/>
                <a:gd name="T62" fmla="*/ 5 w 12"/>
                <a:gd name="T63" fmla="*/ 8 h 19"/>
                <a:gd name="T64" fmla="*/ 4 w 12"/>
                <a:gd name="T65" fmla="*/ 8 h 19"/>
                <a:gd name="T66" fmla="*/ 3 w 12"/>
                <a:gd name="T67" fmla="*/ 10 h 19"/>
                <a:gd name="T68" fmla="*/ 3 w 12"/>
                <a:gd name="T69" fmla="*/ 13 h 19"/>
                <a:gd name="T70" fmla="*/ 3 w 12"/>
                <a:gd name="T71" fmla="*/ 13 h 19"/>
                <a:gd name="T72" fmla="*/ 3 w 12"/>
                <a:gd name="T73" fmla="*/ 17 h 19"/>
                <a:gd name="T74" fmla="*/ 4 w 12"/>
                <a:gd name="T75" fmla="*/ 18 h 19"/>
                <a:gd name="T76" fmla="*/ 5 w 12"/>
                <a:gd name="T77" fmla="*/ 18 h 19"/>
                <a:gd name="T78" fmla="*/ 5 w 12"/>
                <a:gd name="T79" fmla="*/ 18 h 19"/>
                <a:gd name="T80" fmla="*/ 8 w 12"/>
                <a:gd name="T81" fmla="*/ 17 h 19"/>
                <a:gd name="T82" fmla="*/ 9 w 12"/>
                <a:gd name="T83" fmla="*/ 15 h 19"/>
                <a:gd name="T84" fmla="*/ 9 w 12"/>
                <a:gd name="T85" fmla="*/ 14 h 19"/>
                <a:gd name="T86" fmla="*/ 9 w 12"/>
                <a:gd name="T8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9" y="13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2153"/>
            <p:cNvSpPr>
              <a:spLocks noEditPoints="1"/>
            </p:cNvSpPr>
            <p:nvPr/>
          </p:nvSpPr>
          <p:spPr bwMode="auto">
            <a:xfrm>
              <a:off x="4221" y="2896"/>
              <a:ext cx="12" cy="13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7 h 13"/>
                <a:gd name="T4" fmla="*/ 12 w 12"/>
                <a:gd name="T5" fmla="*/ 11 h 13"/>
                <a:gd name="T6" fmla="*/ 11 w 12"/>
                <a:gd name="T7" fmla="*/ 12 h 13"/>
                <a:gd name="T8" fmla="*/ 8 w 12"/>
                <a:gd name="T9" fmla="*/ 13 h 13"/>
                <a:gd name="T10" fmla="*/ 6 w 12"/>
                <a:gd name="T11" fmla="*/ 13 h 13"/>
                <a:gd name="T12" fmla="*/ 6 w 12"/>
                <a:gd name="T13" fmla="*/ 13 h 13"/>
                <a:gd name="T14" fmla="*/ 4 w 12"/>
                <a:gd name="T15" fmla="*/ 13 h 13"/>
                <a:gd name="T16" fmla="*/ 1 w 12"/>
                <a:gd name="T17" fmla="*/ 12 h 13"/>
                <a:gd name="T18" fmla="*/ 0 w 12"/>
                <a:gd name="T19" fmla="*/ 11 h 13"/>
                <a:gd name="T20" fmla="*/ 0 w 12"/>
                <a:gd name="T21" fmla="*/ 8 h 13"/>
                <a:gd name="T22" fmla="*/ 0 w 12"/>
                <a:gd name="T23" fmla="*/ 8 h 13"/>
                <a:gd name="T24" fmla="*/ 0 w 12"/>
                <a:gd name="T25" fmla="*/ 4 h 13"/>
                <a:gd name="T26" fmla="*/ 1 w 12"/>
                <a:gd name="T27" fmla="*/ 2 h 13"/>
                <a:gd name="T28" fmla="*/ 4 w 12"/>
                <a:gd name="T29" fmla="*/ 1 h 13"/>
                <a:gd name="T30" fmla="*/ 6 w 12"/>
                <a:gd name="T31" fmla="*/ 0 h 13"/>
                <a:gd name="T32" fmla="*/ 6 w 12"/>
                <a:gd name="T33" fmla="*/ 0 h 13"/>
                <a:gd name="T34" fmla="*/ 9 w 12"/>
                <a:gd name="T35" fmla="*/ 1 h 13"/>
                <a:gd name="T36" fmla="*/ 11 w 12"/>
                <a:gd name="T37" fmla="*/ 2 h 13"/>
                <a:gd name="T38" fmla="*/ 12 w 12"/>
                <a:gd name="T39" fmla="*/ 4 h 13"/>
                <a:gd name="T40" fmla="*/ 12 w 12"/>
                <a:gd name="T41" fmla="*/ 7 h 13"/>
                <a:gd name="T42" fmla="*/ 12 w 12"/>
                <a:gd name="T43" fmla="*/ 7 h 13"/>
                <a:gd name="T44" fmla="*/ 2 w 12"/>
                <a:gd name="T45" fmla="*/ 7 h 13"/>
                <a:gd name="T46" fmla="*/ 2 w 12"/>
                <a:gd name="T47" fmla="*/ 7 h 13"/>
                <a:gd name="T48" fmla="*/ 4 w 12"/>
                <a:gd name="T49" fmla="*/ 11 h 13"/>
                <a:gd name="T50" fmla="*/ 6 w 12"/>
                <a:gd name="T51" fmla="*/ 12 h 13"/>
                <a:gd name="T52" fmla="*/ 6 w 12"/>
                <a:gd name="T53" fmla="*/ 12 h 13"/>
                <a:gd name="T54" fmla="*/ 9 w 12"/>
                <a:gd name="T55" fmla="*/ 11 h 13"/>
                <a:gd name="T56" fmla="*/ 11 w 12"/>
                <a:gd name="T57" fmla="*/ 7 h 13"/>
                <a:gd name="T58" fmla="*/ 11 w 12"/>
                <a:gd name="T59" fmla="*/ 7 h 13"/>
                <a:gd name="T60" fmla="*/ 9 w 12"/>
                <a:gd name="T61" fmla="*/ 4 h 13"/>
                <a:gd name="T62" fmla="*/ 8 w 12"/>
                <a:gd name="T63" fmla="*/ 2 h 13"/>
                <a:gd name="T64" fmla="*/ 6 w 12"/>
                <a:gd name="T65" fmla="*/ 2 h 13"/>
                <a:gd name="T66" fmla="*/ 6 w 12"/>
                <a:gd name="T67" fmla="*/ 2 h 13"/>
                <a:gd name="T68" fmla="*/ 4 w 12"/>
                <a:gd name="T69" fmla="*/ 2 h 13"/>
                <a:gd name="T70" fmla="*/ 2 w 12"/>
                <a:gd name="T71" fmla="*/ 4 h 13"/>
                <a:gd name="T72" fmla="*/ 2 w 12"/>
                <a:gd name="T73" fmla="*/ 7 h 13"/>
                <a:gd name="T74" fmla="*/ 2 w 12"/>
                <a:gd name="T7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2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Rectangle 2154"/>
            <p:cNvSpPr>
              <a:spLocks noChangeArrowheads="1"/>
            </p:cNvSpPr>
            <p:nvPr/>
          </p:nvSpPr>
          <p:spPr bwMode="auto">
            <a:xfrm>
              <a:off x="4237" y="2890"/>
              <a:ext cx="1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2155"/>
            <p:cNvSpPr>
              <a:spLocks noEditPoints="1"/>
            </p:cNvSpPr>
            <p:nvPr/>
          </p:nvSpPr>
          <p:spPr bwMode="auto">
            <a:xfrm>
              <a:off x="4242" y="2896"/>
              <a:ext cx="12" cy="13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7 h 13"/>
                <a:gd name="T4" fmla="*/ 11 w 12"/>
                <a:gd name="T5" fmla="*/ 11 h 13"/>
                <a:gd name="T6" fmla="*/ 10 w 12"/>
                <a:gd name="T7" fmla="*/ 12 h 13"/>
                <a:gd name="T8" fmla="*/ 8 w 12"/>
                <a:gd name="T9" fmla="*/ 13 h 13"/>
                <a:gd name="T10" fmla="*/ 6 w 12"/>
                <a:gd name="T11" fmla="*/ 13 h 13"/>
                <a:gd name="T12" fmla="*/ 6 w 12"/>
                <a:gd name="T13" fmla="*/ 13 h 13"/>
                <a:gd name="T14" fmla="*/ 3 w 12"/>
                <a:gd name="T15" fmla="*/ 13 h 13"/>
                <a:gd name="T16" fmla="*/ 2 w 12"/>
                <a:gd name="T17" fmla="*/ 12 h 13"/>
                <a:gd name="T18" fmla="*/ 0 w 12"/>
                <a:gd name="T19" fmla="*/ 11 h 13"/>
                <a:gd name="T20" fmla="*/ 0 w 12"/>
                <a:gd name="T21" fmla="*/ 8 h 13"/>
                <a:gd name="T22" fmla="*/ 0 w 12"/>
                <a:gd name="T23" fmla="*/ 8 h 13"/>
                <a:gd name="T24" fmla="*/ 0 w 12"/>
                <a:gd name="T25" fmla="*/ 4 h 13"/>
                <a:gd name="T26" fmla="*/ 2 w 12"/>
                <a:gd name="T27" fmla="*/ 2 h 13"/>
                <a:gd name="T28" fmla="*/ 3 w 12"/>
                <a:gd name="T29" fmla="*/ 1 h 13"/>
                <a:gd name="T30" fmla="*/ 6 w 12"/>
                <a:gd name="T31" fmla="*/ 0 h 13"/>
                <a:gd name="T32" fmla="*/ 6 w 12"/>
                <a:gd name="T33" fmla="*/ 0 h 13"/>
                <a:gd name="T34" fmla="*/ 8 w 12"/>
                <a:gd name="T35" fmla="*/ 1 h 13"/>
                <a:gd name="T36" fmla="*/ 11 w 12"/>
                <a:gd name="T37" fmla="*/ 2 h 13"/>
                <a:gd name="T38" fmla="*/ 12 w 12"/>
                <a:gd name="T39" fmla="*/ 4 h 13"/>
                <a:gd name="T40" fmla="*/ 12 w 12"/>
                <a:gd name="T41" fmla="*/ 7 h 13"/>
                <a:gd name="T42" fmla="*/ 12 w 12"/>
                <a:gd name="T43" fmla="*/ 7 h 13"/>
                <a:gd name="T44" fmla="*/ 2 w 12"/>
                <a:gd name="T45" fmla="*/ 7 h 13"/>
                <a:gd name="T46" fmla="*/ 2 w 12"/>
                <a:gd name="T47" fmla="*/ 7 h 13"/>
                <a:gd name="T48" fmla="*/ 3 w 12"/>
                <a:gd name="T49" fmla="*/ 11 h 13"/>
                <a:gd name="T50" fmla="*/ 6 w 12"/>
                <a:gd name="T51" fmla="*/ 12 h 13"/>
                <a:gd name="T52" fmla="*/ 6 w 12"/>
                <a:gd name="T53" fmla="*/ 12 h 13"/>
                <a:gd name="T54" fmla="*/ 8 w 12"/>
                <a:gd name="T55" fmla="*/ 11 h 13"/>
                <a:gd name="T56" fmla="*/ 10 w 12"/>
                <a:gd name="T57" fmla="*/ 7 h 13"/>
                <a:gd name="T58" fmla="*/ 10 w 12"/>
                <a:gd name="T59" fmla="*/ 7 h 13"/>
                <a:gd name="T60" fmla="*/ 8 w 12"/>
                <a:gd name="T61" fmla="*/ 4 h 13"/>
                <a:gd name="T62" fmla="*/ 8 w 12"/>
                <a:gd name="T63" fmla="*/ 2 h 13"/>
                <a:gd name="T64" fmla="*/ 6 w 12"/>
                <a:gd name="T65" fmla="*/ 2 h 13"/>
                <a:gd name="T66" fmla="*/ 6 w 12"/>
                <a:gd name="T67" fmla="*/ 2 h 13"/>
                <a:gd name="T68" fmla="*/ 4 w 12"/>
                <a:gd name="T69" fmla="*/ 2 h 13"/>
                <a:gd name="T70" fmla="*/ 3 w 12"/>
                <a:gd name="T71" fmla="*/ 4 h 13"/>
                <a:gd name="T72" fmla="*/ 2 w 12"/>
                <a:gd name="T73" fmla="*/ 7 h 13"/>
                <a:gd name="T74" fmla="*/ 2 w 12"/>
                <a:gd name="T7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2" y="7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2156"/>
            <p:cNvSpPr/>
            <p:nvPr/>
          </p:nvSpPr>
          <p:spPr bwMode="auto">
            <a:xfrm>
              <a:off x="4257" y="2896"/>
              <a:ext cx="7" cy="13"/>
            </a:xfrm>
            <a:custGeom>
              <a:avLst/>
              <a:gdLst>
                <a:gd name="T0" fmla="*/ 0 w 7"/>
                <a:gd name="T1" fmla="*/ 5 h 13"/>
                <a:gd name="T2" fmla="*/ 0 w 7"/>
                <a:gd name="T3" fmla="*/ 5 h 13"/>
                <a:gd name="T4" fmla="*/ 0 w 7"/>
                <a:gd name="T5" fmla="*/ 1 h 13"/>
                <a:gd name="T6" fmla="*/ 3 w 7"/>
                <a:gd name="T7" fmla="*/ 1 h 13"/>
                <a:gd name="T8" fmla="*/ 3 w 7"/>
                <a:gd name="T9" fmla="*/ 4 h 13"/>
                <a:gd name="T10" fmla="*/ 3 w 7"/>
                <a:gd name="T11" fmla="*/ 4 h 13"/>
                <a:gd name="T12" fmla="*/ 3 w 7"/>
                <a:gd name="T13" fmla="*/ 4 h 13"/>
                <a:gd name="T14" fmla="*/ 4 w 7"/>
                <a:gd name="T15" fmla="*/ 1 h 13"/>
                <a:gd name="T16" fmla="*/ 6 w 7"/>
                <a:gd name="T17" fmla="*/ 0 h 13"/>
                <a:gd name="T18" fmla="*/ 7 w 7"/>
                <a:gd name="T19" fmla="*/ 0 h 13"/>
                <a:gd name="T20" fmla="*/ 7 w 7"/>
                <a:gd name="T21" fmla="*/ 2 h 13"/>
                <a:gd name="T22" fmla="*/ 6 w 7"/>
                <a:gd name="T23" fmla="*/ 2 h 13"/>
                <a:gd name="T24" fmla="*/ 6 w 7"/>
                <a:gd name="T25" fmla="*/ 2 h 13"/>
                <a:gd name="T26" fmla="*/ 4 w 7"/>
                <a:gd name="T27" fmla="*/ 4 h 13"/>
                <a:gd name="T28" fmla="*/ 3 w 7"/>
                <a:gd name="T29" fmla="*/ 5 h 13"/>
                <a:gd name="T30" fmla="*/ 3 w 7"/>
                <a:gd name="T31" fmla="*/ 7 h 13"/>
                <a:gd name="T32" fmla="*/ 3 w 7"/>
                <a:gd name="T33" fmla="*/ 13 h 13"/>
                <a:gd name="T34" fmla="*/ 0 w 7"/>
                <a:gd name="T35" fmla="*/ 13 h 13"/>
                <a:gd name="T36" fmla="*/ 0 w 7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3">
                  <a:moveTo>
                    <a:pt x="0" y="5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157"/>
            <p:cNvSpPr/>
            <p:nvPr/>
          </p:nvSpPr>
          <p:spPr bwMode="auto">
            <a:xfrm>
              <a:off x="4264" y="2907"/>
              <a:ext cx="3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0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3 w 3"/>
                <a:gd name="T11" fmla="*/ 0 h 2"/>
                <a:gd name="T12" fmla="*/ 3 w 3"/>
                <a:gd name="T13" fmla="*/ 1 h 2"/>
                <a:gd name="T14" fmla="*/ 3 w 3"/>
                <a:gd name="T15" fmla="*/ 1 h 2"/>
                <a:gd name="T16" fmla="*/ 3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0 w 3"/>
                <a:gd name="T23" fmla="*/ 2 h 2"/>
                <a:gd name="T24" fmla="*/ 0 w 3"/>
                <a:gd name="T25" fmla="*/ 1 h 2"/>
                <a:gd name="T26" fmla="*/ 0 w 3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2158"/>
            <p:cNvSpPr>
              <a:spLocks noEditPoints="1"/>
            </p:cNvSpPr>
            <p:nvPr/>
          </p:nvSpPr>
          <p:spPr bwMode="auto">
            <a:xfrm>
              <a:off x="4275" y="2892"/>
              <a:ext cx="15" cy="17"/>
            </a:xfrm>
            <a:custGeom>
              <a:avLst/>
              <a:gdLst>
                <a:gd name="T0" fmla="*/ 4 w 15"/>
                <a:gd name="T1" fmla="*/ 12 h 17"/>
                <a:gd name="T2" fmla="*/ 2 w 15"/>
                <a:gd name="T3" fmla="*/ 17 h 17"/>
                <a:gd name="T4" fmla="*/ 0 w 15"/>
                <a:gd name="T5" fmla="*/ 17 h 17"/>
                <a:gd name="T6" fmla="*/ 5 w 15"/>
                <a:gd name="T7" fmla="*/ 0 h 17"/>
                <a:gd name="T8" fmla="*/ 8 w 15"/>
                <a:gd name="T9" fmla="*/ 0 h 17"/>
                <a:gd name="T10" fmla="*/ 15 w 15"/>
                <a:gd name="T11" fmla="*/ 17 h 17"/>
                <a:gd name="T12" fmla="*/ 12 w 15"/>
                <a:gd name="T13" fmla="*/ 17 h 17"/>
                <a:gd name="T14" fmla="*/ 11 w 15"/>
                <a:gd name="T15" fmla="*/ 12 h 17"/>
                <a:gd name="T16" fmla="*/ 4 w 15"/>
                <a:gd name="T17" fmla="*/ 12 h 17"/>
                <a:gd name="T18" fmla="*/ 9 w 15"/>
                <a:gd name="T19" fmla="*/ 11 h 17"/>
                <a:gd name="T20" fmla="*/ 8 w 15"/>
                <a:gd name="T21" fmla="*/ 5 h 17"/>
                <a:gd name="T22" fmla="*/ 8 w 15"/>
                <a:gd name="T23" fmla="*/ 5 h 17"/>
                <a:gd name="T24" fmla="*/ 6 w 15"/>
                <a:gd name="T25" fmla="*/ 1 h 17"/>
                <a:gd name="T26" fmla="*/ 6 w 15"/>
                <a:gd name="T27" fmla="*/ 1 h 17"/>
                <a:gd name="T28" fmla="*/ 6 w 15"/>
                <a:gd name="T29" fmla="*/ 1 h 17"/>
                <a:gd name="T30" fmla="*/ 6 w 15"/>
                <a:gd name="T31" fmla="*/ 5 h 17"/>
                <a:gd name="T32" fmla="*/ 4 w 15"/>
                <a:gd name="T33" fmla="*/ 11 h 17"/>
                <a:gd name="T34" fmla="*/ 9 w 15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7">
                  <a:moveTo>
                    <a:pt x="4" y="12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5" y="0"/>
                  </a:lnTo>
                  <a:lnTo>
                    <a:pt x="8" y="0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1" y="12"/>
                  </a:lnTo>
                  <a:lnTo>
                    <a:pt x="4" y="12"/>
                  </a:lnTo>
                  <a:close/>
                  <a:moveTo>
                    <a:pt x="9" y="11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4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Rectangle 2159"/>
            <p:cNvSpPr>
              <a:spLocks noChangeArrowheads="1"/>
            </p:cNvSpPr>
            <p:nvPr/>
          </p:nvSpPr>
          <p:spPr bwMode="auto">
            <a:xfrm>
              <a:off x="4292" y="2890"/>
              <a:ext cx="3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2160"/>
            <p:cNvSpPr>
              <a:spLocks noEditPoints="1"/>
            </p:cNvSpPr>
            <p:nvPr/>
          </p:nvSpPr>
          <p:spPr bwMode="auto">
            <a:xfrm>
              <a:off x="4298" y="2892"/>
              <a:ext cx="2" cy="17"/>
            </a:xfrm>
            <a:custGeom>
              <a:avLst/>
              <a:gdLst>
                <a:gd name="T0" fmla="*/ 2 w 2"/>
                <a:gd name="T1" fmla="*/ 1 h 17"/>
                <a:gd name="T2" fmla="*/ 2 w 2"/>
                <a:gd name="T3" fmla="*/ 1 h 17"/>
                <a:gd name="T4" fmla="*/ 2 w 2"/>
                <a:gd name="T5" fmla="*/ 2 h 17"/>
                <a:gd name="T6" fmla="*/ 1 w 2"/>
                <a:gd name="T7" fmla="*/ 2 h 17"/>
                <a:gd name="T8" fmla="*/ 1 w 2"/>
                <a:gd name="T9" fmla="*/ 2 h 17"/>
                <a:gd name="T10" fmla="*/ 1 w 2"/>
                <a:gd name="T11" fmla="*/ 2 h 17"/>
                <a:gd name="T12" fmla="*/ 0 w 2"/>
                <a:gd name="T13" fmla="*/ 1 h 17"/>
                <a:gd name="T14" fmla="*/ 0 w 2"/>
                <a:gd name="T15" fmla="*/ 1 h 17"/>
                <a:gd name="T16" fmla="*/ 1 w 2"/>
                <a:gd name="T17" fmla="*/ 0 h 17"/>
                <a:gd name="T18" fmla="*/ 1 w 2"/>
                <a:gd name="T19" fmla="*/ 0 h 17"/>
                <a:gd name="T20" fmla="*/ 1 w 2"/>
                <a:gd name="T21" fmla="*/ 0 h 17"/>
                <a:gd name="T22" fmla="*/ 2 w 2"/>
                <a:gd name="T23" fmla="*/ 0 h 17"/>
                <a:gd name="T24" fmla="*/ 2 w 2"/>
                <a:gd name="T25" fmla="*/ 1 h 17"/>
                <a:gd name="T26" fmla="*/ 2 w 2"/>
                <a:gd name="T27" fmla="*/ 1 h 17"/>
                <a:gd name="T28" fmla="*/ 1 w 2"/>
                <a:gd name="T29" fmla="*/ 17 h 17"/>
                <a:gd name="T30" fmla="*/ 1 w 2"/>
                <a:gd name="T31" fmla="*/ 5 h 17"/>
                <a:gd name="T32" fmla="*/ 2 w 2"/>
                <a:gd name="T33" fmla="*/ 5 h 17"/>
                <a:gd name="T34" fmla="*/ 2 w 2"/>
                <a:gd name="T35" fmla="*/ 17 h 17"/>
                <a:gd name="T36" fmla="*/ 1 w 2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7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1" y="1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161"/>
            <p:cNvSpPr>
              <a:spLocks noEditPoints="1"/>
            </p:cNvSpPr>
            <p:nvPr/>
          </p:nvSpPr>
          <p:spPr bwMode="auto">
            <a:xfrm>
              <a:off x="4303" y="2896"/>
              <a:ext cx="12" cy="19"/>
            </a:xfrm>
            <a:custGeom>
              <a:avLst/>
              <a:gdLst>
                <a:gd name="T0" fmla="*/ 11 w 12"/>
                <a:gd name="T1" fmla="*/ 12 h 19"/>
                <a:gd name="T2" fmla="*/ 11 w 12"/>
                <a:gd name="T3" fmla="*/ 12 h 19"/>
                <a:gd name="T4" fmla="*/ 11 w 12"/>
                <a:gd name="T5" fmla="*/ 12 h 19"/>
                <a:gd name="T6" fmla="*/ 8 w 12"/>
                <a:gd name="T7" fmla="*/ 13 h 19"/>
                <a:gd name="T8" fmla="*/ 7 w 12"/>
                <a:gd name="T9" fmla="*/ 13 h 19"/>
                <a:gd name="T10" fmla="*/ 7 w 12"/>
                <a:gd name="T11" fmla="*/ 13 h 19"/>
                <a:gd name="T12" fmla="*/ 4 w 12"/>
                <a:gd name="T13" fmla="*/ 13 h 19"/>
                <a:gd name="T14" fmla="*/ 3 w 12"/>
                <a:gd name="T15" fmla="*/ 12 h 19"/>
                <a:gd name="T16" fmla="*/ 1 w 12"/>
                <a:gd name="T17" fmla="*/ 11 h 19"/>
                <a:gd name="T18" fmla="*/ 0 w 12"/>
                <a:gd name="T19" fmla="*/ 8 h 19"/>
                <a:gd name="T20" fmla="*/ 0 w 12"/>
                <a:gd name="T21" fmla="*/ 8 h 19"/>
                <a:gd name="T22" fmla="*/ 1 w 12"/>
                <a:gd name="T23" fmla="*/ 4 h 19"/>
                <a:gd name="T24" fmla="*/ 3 w 12"/>
                <a:gd name="T25" fmla="*/ 2 h 19"/>
                <a:gd name="T26" fmla="*/ 4 w 12"/>
                <a:gd name="T27" fmla="*/ 1 h 19"/>
                <a:gd name="T28" fmla="*/ 7 w 12"/>
                <a:gd name="T29" fmla="*/ 0 h 19"/>
                <a:gd name="T30" fmla="*/ 7 w 12"/>
                <a:gd name="T31" fmla="*/ 0 h 19"/>
                <a:gd name="T32" fmla="*/ 10 w 12"/>
                <a:gd name="T33" fmla="*/ 1 h 19"/>
                <a:gd name="T34" fmla="*/ 11 w 12"/>
                <a:gd name="T35" fmla="*/ 2 h 19"/>
                <a:gd name="T36" fmla="*/ 11 w 12"/>
                <a:gd name="T37" fmla="*/ 2 h 19"/>
                <a:gd name="T38" fmla="*/ 11 w 12"/>
                <a:gd name="T39" fmla="*/ 1 h 19"/>
                <a:gd name="T40" fmla="*/ 12 w 12"/>
                <a:gd name="T41" fmla="*/ 1 h 19"/>
                <a:gd name="T42" fmla="*/ 12 w 12"/>
                <a:gd name="T43" fmla="*/ 1 h 19"/>
                <a:gd name="T44" fmla="*/ 12 w 12"/>
                <a:gd name="T45" fmla="*/ 4 h 19"/>
                <a:gd name="T46" fmla="*/ 12 w 12"/>
                <a:gd name="T47" fmla="*/ 19 h 19"/>
                <a:gd name="T48" fmla="*/ 11 w 12"/>
                <a:gd name="T49" fmla="*/ 19 h 19"/>
                <a:gd name="T50" fmla="*/ 11 w 12"/>
                <a:gd name="T51" fmla="*/ 12 h 19"/>
                <a:gd name="T52" fmla="*/ 11 w 12"/>
                <a:gd name="T53" fmla="*/ 7 h 19"/>
                <a:gd name="T54" fmla="*/ 11 w 12"/>
                <a:gd name="T55" fmla="*/ 5 h 19"/>
                <a:gd name="T56" fmla="*/ 11 w 12"/>
                <a:gd name="T57" fmla="*/ 5 h 19"/>
                <a:gd name="T58" fmla="*/ 10 w 12"/>
                <a:gd name="T59" fmla="*/ 2 h 19"/>
                <a:gd name="T60" fmla="*/ 7 w 12"/>
                <a:gd name="T61" fmla="*/ 2 h 19"/>
                <a:gd name="T62" fmla="*/ 7 w 12"/>
                <a:gd name="T63" fmla="*/ 2 h 19"/>
                <a:gd name="T64" fmla="*/ 4 w 12"/>
                <a:gd name="T65" fmla="*/ 4 h 19"/>
                <a:gd name="T66" fmla="*/ 3 w 12"/>
                <a:gd name="T67" fmla="*/ 7 h 19"/>
                <a:gd name="T68" fmla="*/ 3 w 12"/>
                <a:gd name="T69" fmla="*/ 7 h 19"/>
                <a:gd name="T70" fmla="*/ 4 w 12"/>
                <a:gd name="T71" fmla="*/ 11 h 19"/>
                <a:gd name="T72" fmla="*/ 5 w 12"/>
                <a:gd name="T73" fmla="*/ 12 h 19"/>
                <a:gd name="T74" fmla="*/ 7 w 12"/>
                <a:gd name="T75" fmla="*/ 12 h 19"/>
                <a:gd name="T76" fmla="*/ 7 w 12"/>
                <a:gd name="T77" fmla="*/ 12 h 19"/>
                <a:gd name="T78" fmla="*/ 10 w 12"/>
                <a:gd name="T79" fmla="*/ 12 h 19"/>
                <a:gd name="T80" fmla="*/ 11 w 12"/>
                <a:gd name="T81" fmla="*/ 9 h 19"/>
                <a:gd name="T82" fmla="*/ 11 w 12"/>
                <a:gd name="T83" fmla="*/ 8 h 19"/>
                <a:gd name="T84" fmla="*/ 11 w 12"/>
                <a:gd name="T8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9"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2"/>
                  </a:lnTo>
                  <a:close/>
                  <a:moveTo>
                    <a:pt x="11" y="7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2162"/>
            <p:cNvSpPr/>
            <p:nvPr/>
          </p:nvSpPr>
          <p:spPr bwMode="auto">
            <a:xfrm>
              <a:off x="4319" y="2897"/>
              <a:ext cx="11" cy="12"/>
            </a:xfrm>
            <a:custGeom>
              <a:avLst/>
              <a:gdLst>
                <a:gd name="T0" fmla="*/ 11 w 11"/>
                <a:gd name="T1" fmla="*/ 10 h 12"/>
                <a:gd name="T2" fmla="*/ 11 w 11"/>
                <a:gd name="T3" fmla="*/ 10 h 12"/>
                <a:gd name="T4" fmla="*/ 11 w 11"/>
                <a:gd name="T5" fmla="*/ 12 h 12"/>
                <a:gd name="T6" fmla="*/ 10 w 11"/>
                <a:gd name="T7" fmla="*/ 12 h 12"/>
                <a:gd name="T8" fmla="*/ 10 w 11"/>
                <a:gd name="T9" fmla="*/ 11 h 12"/>
                <a:gd name="T10" fmla="*/ 10 w 11"/>
                <a:gd name="T11" fmla="*/ 11 h 12"/>
                <a:gd name="T12" fmla="*/ 10 w 11"/>
                <a:gd name="T13" fmla="*/ 11 h 12"/>
                <a:gd name="T14" fmla="*/ 8 w 11"/>
                <a:gd name="T15" fmla="*/ 12 h 12"/>
                <a:gd name="T16" fmla="*/ 6 w 11"/>
                <a:gd name="T17" fmla="*/ 12 h 12"/>
                <a:gd name="T18" fmla="*/ 6 w 11"/>
                <a:gd name="T19" fmla="*/ 12 h 12"/>
                <a:gd name="T20" fmla="*/ 2 w 11"/>
                <a:gd name="T21" fmla="*/ 12 h 12"/>
                <a:gd name="T22" fmla="*/ 2 w 11"/>
                <a:gd name="T23" fmla="*/ 10 h 12"/>
                <a:gd name="T24" fmla="*/ 0 w 11"/>
                <a:gd name="T25" fmla="*/ 7 h 12"/>
                <a:gd name="T26" fmla="*/ 0 w 11"/>
                <a:gd name="T27" fmla="*/ 0 h 12"/>
                <a:gd name="T28" fmla="*/ 3 w 11"/>
                <a:gd name="T29" fmla="*/ 0 h 12"/>
                <a:gd name="T30" fmla="*/ 3 w 11"/>
                <a:gd name="T31" fmla="*/ 7 h 12"/>
                <a:gd name="T32" fmla="*/ 3 w 11"/>
                <a:gd name="T33" fmla="*/ 7 h 12"/>
                <a:gd name="T34" fmla="*/ 3 w 11"/>
                <a:gd name="T35" fmla="*/ 10 h 12"/>
                <a:gd name="T36" fmla="*/ 6 w 11"/>
                <a:gd name="T37" fmla="*/ 11 h 12"/>
                <a:gd name="T38" fmla="*/ 6 w 11"/>
                <a:gd name="T39" fmla="*/ 11 h 12"/>
                <a:gd name="T40" fmla="*/ 8 w 11"/>
                <a:gd name="T41" fmla="*/ 10 h 12"/>
                <a:gd name="T42" fmla="*/ 8 w 11"/>
                <a:gd name="T43" fmla="*/ 8 h 12"/>
                <a:gd name="T44" fmla="*/ 10 w 11"/>
                <a:gd name="T45" fmla="*/ 8 h 12"/>
                <a:gd name="T46" fmla="*/ 10 w 11"/>
                <a:gd name="T47" fmla="*/ 0 h 12"/>
                <a:gd name="T48" fmla="*/ 11 w 11"/>
                <a:gd name="T49" fmla="*/ 0 h 12"/>
                <a:gd name="T50" fmla="*/ 11 w 11"/>
                <a:gd name="T5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lnTo>
                    <a:pt x="11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2163"/>
            <p:cNvSpPr>
              <a:spLocks noEditPoints="1"/>
            </p:cNvSpPr>
            <p:nvPr/>
          </p:nvSpPr>
          <p:spPr bwMode="auto">
            <a:xfrm>
              <a:off x="4333" y="2896"/>
              <a:ext cx="11" cy="13"/>
            </a:xfrm>
            <a:custGeom>
              <a:avLst/>
              <a:gdLst>
                <a:gd name="T0" fmla="*/ 9 w 11"/>
                <a:gd name="T1" fmla="*/ 13 h 13"/>
                <a:gd name="T2" fmla="*/ 8 w 11"/>
                <a:gd name="T3" fmla="*/ 12 h 13"/>
                <a:gd name="T4" fmla="*/ 8 w 11"/>
                <a:gd name="T5" fmla="*/ 12 h 13"/>
                <a:gd name="T6" fmla="*/ 8 w 11"/>
                <a:gd name="T7" fmla="*/ 12 h 13"/>
                <a:gd name="T8" fmla="*/ 7 w 11"/>
                <a:gd name="T9" fmla="*/ 13 h 13"/>
                <a:gd name="T10" fmla="*/ 4 w 11"/>
                <a:gd name="T11" fmla="*/ 13 h 13"/>
                <a:gd name="T12" fmla="*/ 4 w 11"/>
                <a:gd name="T13" fmla="*/ 13 h 13"/>
                <a:gd name="T14" fmla="*/ 1 w 11"/>
                <a:gd name="T15" fmla="*/ 13 h 13"/>
                <a:gd name="T16" fmla="*/ 0 w 11"/>
                <a:gd name="T17" fmla="*/ 11 h 13"/>
                <a:gd name="T18" fmla="*/ 0 w 11"/>
                <a:gd name="T19" fmla="*/ 11 h 13"/>
                <a:gd name="T20" fmla="*/ 1 w 11"/>
                <a:gd name="T21" fmla="*/ 8 h 13"/>
                <a:gd name="T22" fmla="*/ 2 w 11"/>
                <a:gd name="T23" fmla="*/ 7 h 13"/>
                <a:gd name="T24" fmla="*/ 8 w 11"/>
                <a:gd name="T25" fmla="*/ 5 h 13"/>
                <a:gd name="T26" fmla="*/ 8 w 11"/>
                <a:gd name="T27" fmla="*/ 5 h 13"/>
                <a:gd name="T28" fmla="*/ 8 w 11"/>
                <a:gd name="T29" fmla="*/ 5 h 13"/>
                <a:gd name="T30" fmla="*/ 8 w 11"/>
                <a:gd name="T31" fmla="*/ 4 h 13"/>
                <a:gd name="T32" fmla="*/ 5 w 11"/>
                <a:gd name="T33" fmla="*/ 2 h 13"/>
                <a:gd name="T34" fmla="*/ 5 w 11"/>
                <a:gd name="T35" fmla="*/ 2 h 13"/>
                <a:gd name="T36" fmla="*/ 2 w 11"/>
                <a:gd name="T37" fmla="*/ 2 h 13"/>
                <a:gd name="T38" fmla="*/ 1 w 11"/>
                <a:gd name="T39" fmla="*/ 1 h 13"/>
                <a:gd name="T40" fmla="*/ 1 w 11"/>
                <a:gd name="T41" fmla="*/ 1 h 13"/>
                <a:gd name="T42" fmla="*/ 5 w 11"/>
                <a:gd name="T43" fmla="*/ 0 h 13"/>
                <a:gd name="T44" fmla="*/ 5 w 11"/>
                <a:gd name="T45" fmla="*/ 0 h 13"/>
                <a:gd name="T46" fmla="*/ 8 w 11"/>
                <a:gd name="T47" fmla="*/ 1 h 13"/>
                <a:gd name="T48" fmla="*/ 9 w 11"/>
                <a:gd name="T49" fmla="*/ 2 h 13"/>
                <a:gd name="T50" fmla="*/ 11 w 11"/>
                <a:gd name="T51" fmla="*/ 5 h 13"/>
                <a:gd name="T52" fmla="*/ 11 w 11"/>
                <a:gd name="T53" fmla="*/ 11 h 13"/>
                <a:gd name="T54" fmla="*/ 11 w 11"/>
                <a:gd name="T55" fmla="*/ 11 h 13"/>
                <a:gd name="T56" fmla="*/ 11 w 11"/>
                <a:gd name="T57" fmla="*/ 13 h 13"/>
                <a:gd name="T58" fmla="*/ 9 w 11"/>
                <a:gd name="T59" fmla="*/ 13 h 13"/>
                <a:gd name="T60" fmla="*/ 8 w 11"/>
                <a:gd name="T61" fmla="*/ 7 h 13"/>
                <a:gd name="T62" fmla="*/ 8 w 11"/>
                <a:gd name="T63" fmla="*/ 7 h 13"/>
                <a:gd name="T64" fmla="*/ 5 w 11"/>
                <a:gd name="T65" fmla="*/ 8 h 13"/>
                <a:gd name="T66" fmla="*/ 4 w 11"/>
                <a:gd name="T67" fmla="*/ 8 h 13"/>
                <a:gd name="T68" fmla="*/ 2 w 11"/>
                <a:gd name="T69" fmla="*/ 9 h 13"/>
                <a:gd name="T70" fmla="*/ 2 w 11"/>
                <a:gd name="T71" fmla="*/ 9 h 13"/>
                <a:gd name="T72" fmla="*/ 4 w 11"/>
                <a:gd name="T73" fmla="*/ 12 h 13"/>
                <a:gd name="T74" fmla="*/ 5 w 11"/>
                <a:gd name="T75" fmla="*/ 12 h 13"/>
                <a:gd name="T76" fmla="*/ 5 w 11"/>
                <a:gd name="T77" fmla="*/ 12 h 13"/>
                <a:gd name="T78" fmla="*/ 7 w 11"/>
                <a:gd name="T79" fmla="*/ 12 h 13"/>
                <a:gd name="T80" fmla="*/ 8 w 11"/>
                <a:gd name="T81" fmla="*/ 11 h 13"/>
                <a:gd name="T82" fmla="*/ 8 w 11"/>
                <a:gd name="T83" fmla="*/ 9 h 13"/>
                <a:gd name="T84" fmla="*/ 8 w 11"/>
                <a:gd name="T8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13">
                  <a:moveTo>
                    <a:pt x="9" y="13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3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2164"/>
            <p:cNvSpPr/>
            <p:nvPr/>
          </p:nvSpPr>
          <p:spPr bwMode="auto">
            <a:xfrm>
              <a:off x="4348" y="2896"/>
              <a:ext cx="17" cy="13"/>
            </a:xfrm>
            <a:custGeom>
              <a:avLst/>
              <a:gdLst>
                <a:gd name="T0" fmla="*/ 0 w 17"/>
                <a:gd name="T1" fmla="*/ 4 h 13"/>
                <a:gd name="T2" fmla="*/ 0 w 17"/>
                <a:gd name="T3" fmla="*/ 4 h 13"/>
                <a:gd name="T4" fmla="*/ 0 w 17"/>
                <a:gd name="T5" fmla="*/ 1 h 13"/>
                <a:gd name="T6" fmla="*/ 1 w 17"/>
                <a:gd name="T7" fmla="*/ 1 h 13"/>
                <a:gd name="T8" fmla="*/ 1 w 17"/>
                <a:gd name="T9" fmla="*/ 2 h 13"/>
                <a:gd name="T10" fmla="*/ 1 w 17"/>
                <a:gd name="T11" fmla="*/ 2 h 13"/>
                <a:gd name="T12" fmla="*/ 1 w 17"/>
                <a:gd name="T13" fmla="*/ 2 h 13"/>
                <a:gd name="T14" fmla="*/ 2 w 17"/>
                <a:gd name="T15" fmla="*/ 1 h 13"/>
                <a:gd name="T16" fmla="*/ 5 w 17"/>
                <a:gd name="T17" fmla="*/ 0 h 13"/>
                <a:gd name="T18" fmla="*/ 5 w 17"/>
                <a:gd name="T19" fmla="*/ 0 h 13"/>
                <a:gd name="T20" fmla="*/ 8 w 17"/>
                <a:gd name="T21" fmla="*/ 1 h 13"/>
                <a:gd name="T22" fmla="*/ 9 w 17"/>
                <a:gd name="T23" fmla="*/ 2 h 13"/>
                <a:gd name="T24" fmla="*/ 9 w 17"/>
                <a:gd name="T25" fmla="*/ 2 h 13"/>
                <a:gd name="T26" fmla="*/ 9 w 17"/>
                <a:gd name="T27" fmla="*/ 2 h 13"/>
                <a:gd name="T28" fmla="*/ 10 w 17"/>
                <a:gd name="T29" fmla="*/ 1 h 13"/>
                <a:gd name="T30" fmla="*/ 10 w 17"/>
                <a:gd name="T31" fmla="*/ 1 h 13"/>
                <a:gd name="T32" fmla="*/ 13 w 17"/>
                <a:gd name="T33" fmla="*/ 0 h 13"/>
                <a:gd name="T34" fmla="*/ 13 w 17"/>
                <a:gd name="T35" fmla="*/ 0 h 13"/>
                <a:gd name="T36" fmla="*/ 16 w 17"/>
                <a:gd name="T37" fmla="*/ 1 h 13"/>
                <a:gd name="T38" fmla="*/ 17 w 17"/>
                <a:gd name="T39" fmla="*/ 4 h 13"/>
                <a:gd name="T40" fmla="*/ 17 w 17"/>
                <a:gd name="T41" fmla="*/ 7 h 13"/>
                <a:gd name="T42" fmla="*/ 17 w 17"/>
                <a:gd name="T43" fmla="*/ 13 h 13"/>
                <a:gd name="T44" fmla="*/ 16 w 17"/>
                <a:gd name="T45" fmla="*/ 13 h 13"/>
                <a:gd name="T46" fmla="*/ 16 w 17"/>
                <a:gd name="T47" fmla="*/ 7 h 13"/>
                <a:gd name="T48" fmla="*/ 16 w 17"/>
                <a:gd name="T49" fmla="*/ 7 h 13"/>
                <a:gd name="T50" fmla="*/ 14 w 17"/>
                <a:gd name="T51" fmla="*/ 4 h 13"/>
                <a:gd name="T52" fmla="*/ 13 w 17"/>
                <a:gd name="T53" fmla="*/ 2 h 13"/>
                <a:gd name="T54" fmla="*/ 13 w 17"/>
                <a:gd name="T55" fmla="*/ 2 h 13"/>
                <a:gd name="T56" fmla="*/ 10 w 17"/>
                <a:gd name="T57" fmla="*/ 2 h 13"/>
                <a:gd name="T58" fmla="*/ 10 w 17"/>
                <a:gd name="T59" fmla="*/ 4 h 13"/>
                <a:gd name="T60" fmla="*/ 9 w 17"/>
                <a:gd name="T61" fmla="*/ 5 h 13"/>
                <a:gd name="T62" fmla="*/ 9 w 17"/>
                <a:gd name="T63" fmla="*/ 13 h 13"/>
                <a:gd name="T64" fmla="*/ 8 w 17"/>
                <a:gd name="T65" fmla="*/ 13 h 13"/>
                <a:gd name="T66" fmla="*/ 8 w 17"/>
                <a:gd name="T67" fmla="*/ 5 h 13"/>
                <a:gd name="T68" fmla="*/ 8 w 17"/>
                <a:gd name="T69" fmla="*/ 5 h 13"/>
                <a:gd name="T70" fmla="*/ 6 w 17"/>
                <a:gd name="T71" fmla="*/ 4 h 13"/>
                <a:gd name="T72" fmla="*/ 5 w 17"/>
                <a:gd name="T73" fmla="*/ 2 h 13"/>
                <a:gd name="T74" fmla="*/ 5 w 17"/>
                <a:gd name="T75" fmla="*/ 2 h 13"/>
                <a:gd name="T76" fmla="*/ 2 w 17"/>
                <a:gd name="T77" fmla="*/ 2 h 13"/>
                <a:gd name="T78" fmla="*/ 2 w 17"/>
                <a:gd name="T79" fmla="*/ 5 h 13"/>
                <a:gd name="T80" fmla="*/ 1 w 17"/>
                <a:gd name="T81" fmla="*/ 5 h 13"/>
                <a:gd name="T82" fmla="*/ 1 w 17"/>
                <a:gd name="T83" fmla="*/ 13 h 13"/>
                <a:gd name="T84" fmla="*/ 0 w 17"/>
                <a:gd name="T85" fmla="*/ 13 h 13"/>
                <a:gd name="T86" fmla="*/ 0 w 17"/>
                <a:gd name="T8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" h="13">
                  <a:moveTo>
                    <a:pt x="0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2165"/>
            <p:cNvSpPr>
              <a:spLocks noEditPoints="1"/>
            </p:cNvSpPr>
            <p:nvPr/>
          </p:nvSpPr>
          <p:spPr bwMode="auto">
            <a:xfrm>
              <a:off x="3925" y="2928"/>
              <a:ext cx="12" cy="19"/>
            </a:xfrm>
            <a:custGeom>
              <a:avLst/>
              <a:gdLst>
                <a:gd name="T0" fmla="*/ 10 w 12"/>
                <a:gd name="T1" fmla="*/ 11 h 19"/>
                <a:gd name="T2" fmla="*/ 10 w 12"/>
                <a:gd name="T3" fmla="*/ 11 h 19"/>
                <a:gd name="T4" fmla="*/ 10 w 12"/>
                <a:gd name="T5" fmla="*/ 11 h 19"/>
                <a:gd name="T6" fmla="*/ 8 w 12"/>
                <a:gd name="T7" fmla="*/ 14 h 19"/>
                <a:gd name="T8" fmla="*/ 5 w 12"/>
                <a:gd name="T9" fmla="*/ 14 h 19"/>
                <a:gd name="T10" fmla="*/ 5 w 12"/>
                <a:gd name="T11" fmla="*/ 14 h 19"/>
                <a:gd name="T12" fmla="*/ 3 w 12"/>
                <a:gd name="T13" fmla="*/ 14 h 19"/>
                <a:gd name="T14" fmla="*/ 1 w 12"/>
                <a:gd name="T15" fmla="*/ 12 h 19"/>
                <a:gd name="T16" fmla="*/ 0 w 12"/>
                <a:gd name="T17" fmla="*/ 10 h 19"/>
                <a:gd name="T18" fmla="*/ 0 w 12"/>
                <a:gd name="T19" fmla="*/ 7 h 19"/>
                <a:gd name="T20" fmla="*/ 0 w 12"/>
                <a:gd name="T21" fmla="*/ 7 h 19"/>
                <a:gd name="T22" fmla="*/ 0 w 12"/>
                <a:gd name="T23" fmla="*/ 4 h 19"/>
                <a:gd name="T24" fmla="*/ 1 w 12"/>
                <a:gd name="T25" fmla="*/ 2 h 19"/>
                <a:gd name="T26" fmla="*/ 4 w 12"/>
                <a:gd name="T27" fmla="*/ 0 h 19"/>
                <a:gd name="T28" fmla="*/ 5 w 12"/>
                <a:gd name="T29" fmla="*/ 0 h 19"/>
                <a:gd name="T30" fmla="*/ 5 w 12"/>
                <a:gd name="T31" fmla="*/ 0 h 19"/>
                <a:gd name="T32" fmla="*/ 8 w 12"/>
                <a:gd name="T33" fmla="*/ 2 h 19"/>
                <a:gd name="T34" fmla="*/ 10 w 12"/>
                <a:gd name="T35" fmla="*/ 3 h 19"/>
                <a:gd name="T36" fmla="*/ 10 w 12"/>
                <a:gd name="T37" fmla="*/ 3 h 19"/>
                <a:gd name="T38" fmla="*/ 10 w 12"/>
                <a:gd name="T39" fmla="*/ 0 h 19"/>
                <a:gd name="T40" fmla="*/ 12 w 12"/>
                <a:gd name="T41" fmla="*/ 0 h 19"/>
                <a:gd name="T42" fmla="*/ 12 w 12"/>
                <a:gd name="T43" fmla="*/ 0 h 19"/>
                <a:gd name="T44" fmla="*/ 12 w 12"/>
                <a:gd name="T45" fmla="*/ 4 h 19"/>
                <a:gd name="T46" fmla="*/ 12 w 12"/>
                <a:gd name="T47" fmla="*/ 19 h 19"/>
                <a:gd name="T48" fmla="*/ 10 w 12"/>
                <a:gd name="T49" fmla="*/ 19 h 19"/>
                <a:gd name="T50" fmla="*/ 10 w 12"/>
                <a:gd name="T51" fmla="*/ 11 h 19"/>
                <a:gd name="T52" fmla="*/ 10 w 12"/>
                <a:gd name="T53" fmla="*/ 6 h 19"/>
                <a:gd name="T54" fmla="*/ 10 w 12"/>
                <a:gd name="T55" fmla="*/ 6 h 19"/>
                <a:gd name="T56" fmla="*/ 10 w 12"/>
                <a:gd name="T57" fmla="*/ 6 h 19"/>
                <a:gd name="T58" fmla="*/ 8 w 12"/>
                <a:gd name="T59" fmla="*/ 3 h 19"/>
                <a:gd name="T60" fmla="*/ 7 w 12"/>
                <a:gd name="T61" fmla="*/ 3 h 19"/>
                <a:gd name="T62" fmla="*/ 7 w 12"/>
                <a:gd name="T63" fmla="*/ 3 h 19"/>
                <a:gd name="T64" fmla="*/ 3 w 12"/>
                <a:gd name="T65" fmla="*/ 4 h 19"/>
                <a:gd name="T66" fmla="*/ 3 w 12"/>
                <a:gd name="T67" fmla="*/ 7 h 19"/>
                <a:gd name="T68" fmla="*/ 3 w 12"/>
                <a:gd name="T69" fmla="*/ 7 h 19"/>
                <a:gd name="T70" fmla="*/ 3 w 12"/>
                <a:gd name="T71" fmla="*/ 11 h 19"/>
                <a:gd name="T72" fmla="*/ 4 w 12"/>
                <a:gd name="T73" fmla="*/ 11 h 19"/>
                <a:gd name="T74" fmla="*/ 7 w 12"/>
                <a:gd name="T75" fmla="*/ 12 h 19"/>
                <a:gd name="T76" fmla="*/ 7 w 12"/>
                <a:gd name="T77" fmla="*/ 12 h 19"/>
                <a:gd name="T78" fmla="*/ 8 w 12"/>
                <a:gd name="T79" fmla="*/ 11 h 19"/>
                <a:gd name="T80" fmla="*/ 10 w 12"/>
                <a:gd name="T81" fmla="*/ 10 h 19"/>
                <a:gd name="T82" fmla="*/ 10 w 12"/>
                <a:gd name="T83" fmla="*/ 8 h 19"/>
                <a:gd name="T84" fmla="*/ 10 w 12"/>
                <a:gd name="T8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9"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11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2166"/>
            <p:cNvSpPr/>
            <p:nvPr/>
          </p:nvSpPr>
          <p:spPr bwMode="auto">
            <a:xfrm>
              <a:off x="3941" y="2928"/>
              <a:ext cx="11" cy="14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10 h 14"/>
                <a:gd name="T4" fmla="*/ 11 w 11"/>
                <a:gd name="T5" fmla="*/ 14 h 14"/>
                <a:gd name="T6" fmla="*/ 8 w 11"/>
                <a:gd name="T7" fmla="*/ 14 h 14"/>
                <a:gd name="T8" fmla="*/ 8 w 11"/>
                <a:gd name="T9" fmla="*/ 11 h 14"/>
                <a:gd name="T10" fmla="*/ 8 w 11"/>
                <a:gd name="T11" fmla="*/ 11 h 14"/>
                <a:gd name="T12" fmla="*/ 8 w 11"/>
                <a:gd name="T13" fmla="*/ 11 h 14"/>
                <a:gd name="T14" fmla="*/ 7 w 11"/>
                <a:gd name="T15" fmla="*/ 14 h 14"/>
                <a:gd name="T16" fmla="*/ 4 w 11"/>
                <a:gd name="T17" fmla="*/ 14 h 14"/>
                <a:gd name="T18" fmla="*/ 4 w 11"/>
                <a:gd name="T19" fmla="*/ 14 h 14"/>
                <a:gd name="T20" fmla="*/ 2 w 11"/>
                <a:gd name="T21" fmla="*/ 12 h 14"/>
                <a:gd name="T22" fmla="*/ 0 w 11"/>
                <a:gd name="T23" fmla="*/ 11 h 14"/>
                <a:gd name="T24" fmla="*/ 0 w 11"/>
                <a:gd name="T25" fmla="*/ 8 h 14"/>
                <a:gd name="T26" fmla="*/ 0 w 11"/>
                <a:gd name="T27" fmla="*/ 0 h 14"/>
                <a:gd name="T28" fmla="*/ 2 w 11"/>
                <a:gd name="T29" fmla="*/ 0 h 14"/>
                <a:gd name="T30" fmla="*/ 2 w 11"/>
                <a:gd name="T31" fmla="*/ 8 h 14"/>
                <a:gd name="T32" fmla="*/ 2 w 11"/>
                <a:gd name="T33" fmla="*/ 8 h 14"/>
                <a:gd name="T34" fmla="*/ 3 w 11"/>
                <a:gd name="T35" fmla="*/ 11 h 14"/>
                <a:gd name="T36" fmla="*/ 6 w 11"/>
                <a:gd name="T37" fmla="*/ 12 h 14"/>
                <a:gd name="T38" fmla="*/ 6 w 11"/>
                <a:gd name="T39" fmla="*/ 12 h 14"/>
                <a:gd name="T40" fmla="*/ 7 w 11"/>
                <a:gd name="T41" fmla="*/ 11 h 14"/>
                <a:gd name="T42" fmla="*/ 8 w 11"/>
                <a:gd name="T43" fmla="*/ 10 h 14"/>
                <a:gd name="T44" fmla="*/ 8 w 11"/>
                <a:gd name="T45" fmla="*/ 8 h 14"/>
                <a:gd name="T46" fmla="*/ 8 w 11"/>
                <a:gd name="T47" fmla="*/ 0 h 14"/>
                <a:gd name="T48" fmla="*/ 11 w 11"/>
                <a:gd name="T49" fmla="*/ 0 h 14"/>
                <a:gd name="T50" fmla="*/ 11 w 11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lnTo>
                    <a:pt x="11" y="10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2167"/>
            <p:cNvSpPr>
              <a:spLocks noEditPoints="1"/>
            </p:cNvSpPr>
            <p:nvPr/>
          </p:nvSpPr>
          <p:spPr bwMode="auto">
            <a:xfrm>
              <a:off x="3955" y="2928"/>
              <a:ext cx="11" cy="14"/>
            </a:xfrm>
            <a:custGeom>
              <a:avLst/>
              <a:gdLst>
                <a:gd name="T0" fmla="*/ 8 w 11"/>
                <a:gd name="T1" fmla="*/ 14 h 14"/>
                <a:gd name="T2" fmla="*/ 8 w 11"/>
                <a:gd name="T3" fmla="*/ 12 h 14"/>
                <a:gd name="T4" fmla="*/ 8 w 11"/>
                <a:gd name="T5" fmla="*/ 12 h 14"/>
                <a:gd name="T6" fmla="*/ 8 w 11"/>
                <a:gd name="T7" fmla="*/ 12 h 14"/>
                <a:gd name="T8" fmla="*/ 7 w 11"/>
                <a:gd name="T9" fmla="*/ 14 h 14"/>
                <a:gd name="T10" fmla="*/ 4 w 11"/>
                <a:gd name="T11" fmla="*/ 14 h 14"/>
                <a:gd name="T12" fmla="*/ 4 w 11"/>
                <a:gd name="T13" fmla="*/ 14 h 14"/>
                <a:gd name="T14" fmla="*/ 1 w 11"/>
                <a:gd name="T15" fmla="*/ 12 h 14"/>
                <a:gd name="T16" fmla="*/ 0 w 11"/>
                <a:gd name="T17" fmla="*/ 10 h 14"/>
                <a:gd name="T18" fmla="*/ 0 w 11"/>
                <a:gd name="T19" fmla="*/ 10 h 14"/>
                <a:gd name="T20" fmla="*/ 0 w 11"/>
                <a:gd name="T21" fmla="*/ 8 h 14"/>
                <a:gd name="T22" fmla="*/ 1 w 11"/>
                <a:gd name="T23" fmla="*/ 7 h 14"/>
                <a:gd name="T24" fmla="*/ 8 w 11"/>
                <a:gd name="T25" fmla="*/ 6 h 14"/>
                <a:gd name="T26" fmla="*/ 8 w 11"/>
                <a:gd name="T27" fmla="*/ 6 h 14"/>
                <a:gd name="T28" fmla="*/ 8 w 11"/>
                <a:gd name="T29" fmla="*/ 6 h 14"/>
                <a:gd name="T30" fmla="*/ 7 w 11"/>
                <a:gd name="T31" fmla="*/ 3 h 14"/>
                <a:gd name="T32" fmla="*/ 5 w 11"/>
                <a:gd name="T33" fmla="*/ 2 h 14"/>
                <a:gd name="T34" fmla="*/ 5 w 11"/>
                <a:gd name="T35" fmla="*/ 2 h 14"/>
                <a:gd name="T36" fmla="*/ 1 w 11"/>
                <a:gd name="T37" fmla="*/ 3 h 14"/>
                <a:gd name="T38" fmla="*/ 1 w 11"/>
                <a:gd name="T39" fmla="*/ 2 h 14"/>
                <a:gd name="T40" fmla="*/ 1 w 11"/>
                <a:gd name="T41" fmla="*/ 2 h 14"/>
                <a:gd name="T42" fmla="*/ 5 w 11"/>
                <a:gd name="T43" fmla="*/ 0 h 14"/>
                <a:gd name="T44" fmla="*/ 5 w 11"/>
                <a:gd name="T45" fmla="*/ 0 h 14"/>
                <a:gd name="T46" fmla="*/ 8 w 11"/>
                <a:gd name="T47" fmla="*/ 2 h 14"/>
                <a:gd name="T48" fmla="*/ 9 w 11"/>
                <a:gd name="T49" fmla="*/ 2 h 14"/>
                <a:gd name="T50" fmla="*/ 9 w 11"/>
                <a:gd name="T51" fmla="*/ 6 h 14"/>
                <a:gd name="T52" fmla="*/ 9 w 11"/>
                <a:gd name="T53" fmla="*/ 11 h 14"/>
                <a:gd name="T54" fmla="*/ 9 w 11"/>
                <a:gd name="T55" fmla="*/ 11 h 14"/>
                <a:gd name="T56" fmla="*/ 11 w 11"/>
                <a:gd name="T57" fmla="*/ 14 h 14"/>
                <a:gd name="T58" fmla="*/ 8 w 11"/>
                <a:gd name="T59" fmla="*/ 14 h 14"/>
                <a:gd name="T60" fmla="*/ 8 w 11"/>
                <a:gd name="T61" fmla="*/ 7 h 14"/>
                <a:gd name="T62" fmla="*/ 8 w 11"/>
                <a:gd name="T63" fmla="*/ 7 h 14"/>
                <a:gd name="T64" fmla="*/ 4 w 11"/>
                <a:gd name="T65" fmla="*/ 7 h 14"/>
                <a:gd name="T66" fmla="*/ 2 w 11"/>
                <a:gd name="T67" fmla="*/ 8 h 14"/>
                <a:gd name="T68" fmla="*/ 2 w 11"/>
                <a:gd name="T69" fmla="*/ 10 h 14"/>
                <a:gd name="T70" fmla="*/ 2 w 11"/>
                <a:gd name="T71" fmla="*/ 10 h 14"/>
                <a:gd name="T72" fmla="*/ 2 w 11"/>
                <a:gd name="T73" fmla="*/ 11 h 14"/>
                <a:gd name="T74" fmla="*/ 4 w 11"/>
                <a:gd name="T75" fmla="*/ 12 h 14"/>
                <a:gd name="T76" fmla="*/ 4 w 11"/>
                <a:gd name="T77" fmla="*/ 12 h 14"/>
                <a:gd name="T78" fmla="*/ 7 w 11"/>
                <a:gd name="T79" fmla="*/ 11 h 14"/>
                <a:gd name="T80" fmla="*/ 8 w 11"/>
                <a:gd name="T81" fmla="*/ 10 h 14"/>
                <a:gd name="T82" fmla="*/ 8 w 11"/>
                <a:gd name="T83" fmla="*/ 10 h 14"/>
                <a:gd name="T84" fmla="*/ 8 w 11"/>
                <a:gd name="T8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14">
                  <a:moveTo>
                    <a:pt x="8" y="14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4"/>
                  </a:lnTo>
                  <a:lnTo>
                    <a:pt x="8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2168"/>
            <p:cNvSpPr/>
            <p:nvPr/>
          </p:nvSpPr>
          <p:spPr bwMode="auto">
            <a:xfrm>
              <a:off x="3968" y="2928"/>
              <a:ext cx="19" cy="14"/>
            </a:xfrm>
            <a:custGeom>
              <a:avLst/>
              <a:gdLst>
                <a:gd name="T0" fmla="*/ 0 w 19"/>
                <a:gd name="T1" fmla="*/ 4 h 14"/>
                <a:gd name="T2" fmla="*/ 0 w 19"/>
                <a:gd name="T3" fmla="*/ 4 h 14"/>
                <a:gd name="T4" fmla="*/ 0 w 19"/>
                <a:gd name="T5" fmla="*/ 0 h 14"/>
                <a:gd name="T6" fmla="*/ 3 w 19"/>
                <a:gd name="T7" fmla="*/ 0 h 14"/>
                <a:gd name="T8" fmla="*/ 3 w 19"/>
                <a:gd name="T9" fmla="*/ 3 h 14"/>
                <a:gd name="T10" fmla="*/ 3 w 19"/>
                <a:gd name="T11" fmla="*/ 3 h 14"/>
                <a:gd name="T12" fmla="*/ 3 w 19"/>
                <a:gd name="T13" fmla="*/ 3 h 14"/>
                <a:gd name="T14" fmla="*/ 4 w 19"/>
                <a:gd name="T15" fmla="*/ 2 h 14"/>
                <a:gd name="T16" fmla="*/ 7 w 19"/>
                <a:gd name="T17" fmla="*/ 0 h 14"/>
                <a:gd name="T18" fmla="*/ 7 w 19"/>
                <a:gd name="T19" fmla="*/ 0 h 14"/>
                <a:gd name="T20" fmla="*/ 8 w 19"/>
                <a:gd name="T21" fmla="*/ 2 h 14"/>
                <a:gd name="T22" fmla="*/ 11 w 19"/>
                <a:gd name="T23" fmla="*/ 3 h 14"/>
                <a:gd name="T24" fmla="*/ 11 w 19"/>
                <a:gd name="T25" fmla="*/ 3 h 14"/>
                <a:gd name="T26" fmla="*/ 11 w 19"/>
                <a:gd name="T27" fmla="*/ 3 h 14"/>
                <a:gd name="T28" fmla="*/ 12 w 19"/>
                <a:gd name="T29" fmla="*/ 2 h 14"/>
                <a:gd name="T30" fmla="*/ 12 w 19"/>
                <a:gd name="T31" fmla="*/ 2 h 14"/>
                <a:gd name="T32" fmla="*/ 15 w 19"/>
                <a:gd name="T33" fmla="*/ 0 h 14"/>
                <a:gd name="T34" fmla="*/ 15 w 19"/>
                <a:gd name="T35" fmla="*/ 0 h 14"/>
                <a:gd name="T36" fmla="*/ 18 w 19"/>
                <a:gd name="T37" fmla="*/ 2 h 14"/>
                <a:gd name="T38" fmla="*/ 19 w 19"/>
                <a:gd name="T39" fmla="*/ 3 h 14"/>
                <a:gd name="T40" fmla="*/ 19 w 19"/>
                <a:gd name="T41" fmla="*/ 6 h 14"/>
                <a:gd name="T42" fmla="*/ 19 w 19"/>
                <a:gd name="T43" fmla="*/ 14 h 14"/>
                <a:gd name="T44" fmla="*/ 16 w 19"/>
                <a:gd name="T45" fmla="*/ 14 h 14"/>
                <a:gd name="T46" fmla="*/ 16 w 19"/>
                <a:gd name="T47" fmla="*/ 7 h 14"/>
                <a:gd name="T48" fmla="*/ 16 w 19"/>
                <a:gd name="T49" fmla="*/ 7 h 14"/>
                <a:gd name="T50" fmla="*/ 16 w 19"/>
                <a:gd name="T51" fmla="*/ 3 h 14"/>
                <a:gd name="T52" fmla="*/ 14 w 19"/>
                <a:gd name="T53" fmla="*/ 3 h 14"/>
                <a:gd name="T54" fmla="*/ 14 w 19"/>
                <a:gd name="T55" fmla="*/ 3 h 14"/>
                <a:gd name="T56" fmla="*/ 12 w 19"/>
                <a:gd name="T57" fmla="*/ 3 h 14"/>
                <a:gd name="T58" fmla="*/ 11 w 19"/>
                <a:gd name="T59" fmla="*/ 4 h 14"/>
                <a:gd name="T60" fmla="*/ 11 w 19"/>
                <a:gd name="T61" fmla="*/ 6 h 14"/>
                <a:gd name="T62" fmla="*/ 11 w 19"/>
                <a:gd name="T63" fmla="*/ 14 h 14"/>
                <a:gd name="T64" fmla="*/ 8 w 19"/>
                <a:gd name="T65" fmla="*/ 14 h 14"/>
                <a:gd name="T66" fmla="*/ 8 w 19"/>
                <a:gd name="T67" fmla="*/ 6 h 14"/>
                <a:gd name="T68" fmla="*/ 8 w 19"/>
                <a:gd name="T69" fmla="*/ 6 h 14"/>
                <a:gd name="T70" fmla="*/ 8 w 19"/>
                <a:gd name="T71" fmla="*/ 3 h 14"/>
                <a:gd name="T72" fmla="*/ 6 w 19"/>
                <a:gd name="T73" fmla="*/ 3 h 14"/>
                <a:gd name="T74" fmla="*/ 6 w 19"/>
                <a:gd name="T75" fmla="*/ 3 h 14"/>
                <a:gd name="T76" fmla="*/ 4 w 19"/>
                <a:gd name="T77" fmla="*/ 3 h 14"/>
                <a:gd name="T78" fmla="*/ 3 w 19"/>
                <a:gd name="T79" fmla="*/ 4 h 14"/>
                <a:gd name="T80" fmla="*/ 3 w 19"/>
                <a:gd name="T81" fmla="*/ 6 h 14"/>
                <a:gd name="T82" fmla="*/ 3 w 19"/>
                <a:gd name="T83" fmla="*/ 14 h 14"/>
                <a:gd name="T84" fmla="*/ 0 w 19"/>
                <a:gd name="T85" fmla="*/ 14 h 14"/>
                <a:gd name="T86" fmla="*/ 0 w 19"/>
                <a:gd name="T8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Rectangle 2169"/>
            <p:cNvSpPr>
              <a:spLocks noChangeArrowheads="1"/>
            </p:cNvSpPr>
            <p:nvPr/>
          </p:nvSpPr>
          <p:spPr bwMode="auto">
            <a:xfrm>
              <a:off x="3991" y="2923"/>
              <a:ext cx="2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2170"/>
            <p:cNvSpPr>
              <a:spLocks noEditPoints="1"/>
            </p:cNvSpPr>
            <p:nvPr/>
          </p:nvSpPr>
          <p:spPr bwMode="auto">
            <a:xfrm>
              <a:off x="3997" y="2928"/>
              <a:ext cx="10" cy="14"/>
            </a:xfrm>
            <a:custGeom>
              <a:avLst/>
              <a:gdLst>
                <a:gd name="T0" fmla="*/ 1 w 10"/>
                <a:gd name="T1" fmla="*/ 7 h 14"/>
                <a:gd name="T2" fmla="*/ 1 w 10"/>
                <a:gd name="T3" fmla="*/ 7 h 14"/>
                <a:gd name="T4" fmla="*/ 2 w 10"/>
                <a:gd name="T5" fmla="*/ 10 h 14"/>
                <a:gd name="T6" fmla="*/ 2 w 10"/>
                <a:gd name="T7" fmla="*/ 11 h 14"/>
                <a:gd name="T8" fmla="*/ 6 w 10"/>
                <a:gd name="T9" fmla="*/ 12 h 14"/>
                <a:gd name="T10" fmla="*/ 6 w 10"/>
                <a:gd name="T11" fmla="*/ 12 h 14"/>
                <a:gd name="T12" fmla="*/ 9 w 10"/>
                <a:gd name="T13" fmla="*/ 11 h 14"/>
                <a:gd name="T14" fmla="*/ 10 w 10"/>
                <a:gd name="T15" fmla="*/ 14 h 14"/>
                <a:gd name="T16" fmla="*/ 10 w 10"/>
                <a:gd name="T17" fmla="*/ 14 h 14"/>
                <a:gd name="T18" fmla="*/ 5 w 10"/>
                <a:gd name="T19" fmla="*/ 14 h 14"/>
                <a:gd name="T20" fmla="*/ 5 w 10"/>
                <a:gd name="T21" fmla="*/ 14 h 14"/>
                <a:gd name="T22" fmla="*/ 2 w 10"/>
                <a:gd name="T23" fmla="*/ 14 h 14"/>
                <a:gd name="T24" fmla="*/ 1 w 10"/>
                <a:gd name="T25" fmla="*/ 12 h 14"/>
                <a:gd name="T26" fmla="*/ 0 w 10"/>
                <a:gd name="T27" fmla="*/ 10 h 14"/>
                <a:gd name="T28" fmla="*/ 0 w 10"/>
                <a:gd name="T29" fmla="*/ 7 h 14"/>
                <a:gd name="T30" fmla="*/ 0 w 10"/>
                <a:gd name="T31" fmla="*/ 7 h 14"/>
                <a:gd name="T32" fmla="*/ 0 w 10"/>
                <a:gd name="T33" fmla="*/ 4 h 14"/>
                <a:gd name="T34" fmla="*/ 1 w 10"/>
                <a:gd name="T35" fmla="*/ 3 h 14"/>
                <a:gd name="T36" fmla="*/ 2 w 10"/>
                <a:gd name="T37" fmla="*/ 2 h 14"/>
                <a:gd name="T38" fmla="*/ 5 w 10"/>
                <a:gd name="T39" fmla="*/ 0 h 14"/>
                <a:gd name="T40" fmla="*/ 5 w 10"/>
                <a:gd name="T41" fmla="*/ 0 h 14"/>
                <a:gd name="T42" fmla="*/ 8 w 10"/>
                <a:gd name="T43" fmla="*/ 2 h 14"/>
                <a:gd name="T44" fmla="*/ 9 w 10"/>
                <a:gd name="T45" fmla="*/ 3 h 14"/>
                <a:gd name="T46" fmla="*/ 10 w 10"/>
                <a:gd name="T47" fmla="*/ 7 h 14"/>
                <a:gd name="T48" fmla="*/ 10 w 10"/>
                <a:gd name="T49" fmla="*/ 7 h 14"/>
                <a:gd name="T50" fmla="*/ 1 w 10"/>
                <a:gd name="T51" fmla="*/ 7 h 14"/>
                <a:gd name="T52" fmla="*/ 8 w 10"/>
                <a:gd name="T53" fmla="*/ 6 h 14"/>
                <a:gd name="T54" fmla="*/ 8 w 10"/>
                <a:gd name="T55" fmla="*/ 6 h 14"/>
                <a:gd name="T56" fmla="*/ 8 w 10"/>
                <a:gd name="T57" fmla="*/ 3 h 14"/>
                <a:gd name="T58" fmla="*/ 6 w 10"/>
                <a:gd name="T59" fmla="*/ 3 h 14"/>
                <a:gd name="T60" fmla="*/ 5 w 10"/>
                <a:gd name="T61" fmla="*/ 2 h 14"/>
                <a:gd name="T62" fmla="*/ 5 w 10"/>
                <a:gd name="T63" fmla="*/ 2 h 14"/>
                <a:gd name="T64" fmla="*/ 2 w 10"/>
                <a:gd name="T65" fmla="*/ 3 h 14"/>
                <a:gd name="T66" fmla="*/ 1 w 10"/>
                <a:gd name="T67" fmla="*/ 6 h 14"/>
                <a:gd name="T68" fmla="*/ 8 w 10"/>
                <a:gd name="T6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4">
                  <a:moveTo>
                    <a:pt x="1" y="7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" y="7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2171"/>
            <p:cNvSpPr/>
            <p:nvPr/>
          </p:nvSpPr>
          <p:spPr bwMode="auto">
            <a:xfrm>
              <a:off x="4010" y="2928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10 w 10"/>
                <a:gd name="T3" fmla="*/ 14 h 14"/>
                <a:gd name="T4" fmla="*/ 6 w 10"/>
                <a:gd name="T5" fmla="*/ 14 h 14"/>
                <a:gd name="T6" fmla="*/ 6 w 10"/>
                <a:gd name="T7" fmla="*/ 14 h 14"/>
                <a:gd name="T8" fmla="*/ 3 w 10"/>
                <a:gd name="T9" fmla="*/ 14 h 14"/>
                <a:gd name="T10" fmla="*/ 1 w 10"/>
                <a:gd name="T11" fmla="*/ 12 h 14"/>
                <a:gd name="T12" fmla="*/ 0 w 10"/>
                <a:gd name="T13" fmla="*/ 10 h 14"/>
                <a:gd name="T14" fmla="*/ 0 w 10"/>
                <a:gd name="T15" fmla="*/ 7 h 14"/>
                <a:gd name="T16" fmla="*/ 0 w 10"/>
                <a:gd name="T17" fmla="*/ 7 h 14"/>
                <a:gd name="T18" fmla="*/ 0 w 10"/>
                <a:gd name="T19" fmla="*/ 4 h 14"/>
                <a:gd name="T20" fmla="*/ 1 w 10"/>
                <a:gd name="T21" fmla="*/ 3 h 14"/>
                <a:gd name="T22" fmla="*/ 4 w 10"/>
                <a:gd name="T23" fmla="*/ 2 h 14"/>
                <a:gd name="T24" fmla="*/ 7 w 10"/>
                <a:gd name="T25" fmla="*/ 0 h 14"/>
                <a:gd name="T26" fmla="*/ 7 w 10"/>
                <a:gd name="T27" fmla="*/ 0 h 14"/>
                <a:gd name="T28" fmla="*/ 10 w 10"/>
                <a:gd name="T29" fmla="*/ 2 h 14"/>
                <a:gd name="T30" fmla="*/ 10 w 10"/>
                <a:gd name="T31" fmla="*/ 3 h 14"/>
                <a:gd name="T32" fmla="*/ 10 w 10"/>
                <a:gd name="T33" fmla="*/ 3 h 14"/>
                <a:gd name="T34" fmla="*/ 7 w 10"/>
                <a:gd name="T35" fmla="*/ 3 h 14"/>
                <a:gd name="T36" fmla="*/ 7 w 10"/>
                <a:gd name="T37" fmla="*/ 3 h 14"/>
                <a:gd name="T38" fmla="*/ 4 w 10"/>
                <a:gd name="T39" fmla="*/ 3 h 14"/>
                <a:gd name="T40" fmla="*/ 3 w 10"/>
                <a:gd name="T41" fmla="*/ 4 h 14"/>
                <a:gd name="T42" fmla="*/ 1 w 10"/>
                <a:gd name="T43" fmla="*/ 7 h 14"/>
                <a:gd name="T44" fmla="*/ 1 w 10"/>
                <a:gd name="T45" fmla="*/ 7 h 14"/>
                <a:gd name="T46" fmla="*/ 3 w 10"/>
                <a:gd name="T47" fmla="*/ 11 h 14"/>
                <a:gd name="T48" fmla="*/ 7 w 10"/>
                <a:gd name="T49" fmla="*/ 12 h 14"/>
                <a:gd name="T50" fmla="*/ 7 w 10"/>
                <a:gd name="T51" fmla="*/ 12 h 14"/>
                <a:gd name="T52" fmla="*/ 10 w 10"/>
                <a:gd name="T53" fmla="*/ 11 h 14"/>
                <a:gd name="T54" fmla="*/ 10 w 10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1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2172"/>
            <p:cNvSpPr/>
            <p:nvPr/>
          </p:nvSpPr>
          <p:spPr bwMode="auto">
            <a:xfrm>
              <a:off x="4021" y="2925"/>
              <a:ext cx="8" cy="17"/>
            </a:xfrm>
            <a:custGeom>
              <a:avLst/>
              <a:gdLst>
                <a:gd name="T0" fmla="*/ 5 w 8"/>
                <a:gd name="T1" fmla="*/ 0 h 17"/>
                <a:gd name="T2" fmla="*/ 5 w 8"/>
                <a:gd name="T3" fmla="*/ 3 h 17"/>
                <a:gd name="T4" fmla="*/ 8 w 8"/>
                <a:gd name="T5" fmla="*/ 3 h 17"/>
                <a:gd name="T6" fmla="*/ 8 w 8"/>
                <a:gd name="T7" fmla="*/ 6 h 17"/>
                <a:gd name="T8" fmla="*/ 5 w 8"/>
                <a:gd name="T9" fmla="*/ 6 h 17"/>
                <a:gd name="T10" fmla="*/ 5 w 8"/>
                <a:gd name="T11" fmla="*/ 13 h 17"/>
                <a:gd name="T12" fmla="*/ 5 w 8"/>
                <a:gd name="T13" fmla="*/ 13 h 17"/>
                <a:gd name="T14" fmla="*/ 5 w 8"/>
                <a:gd name="T15" fmla="*/ 14 h 17"/>
                <a:gd name="T16" fmla="*/ 7 w 8"/>
                <a:gd name="T17" fmla="*/ 15 h 17"/>
                <a:gd name="T18" fmla="*/ 7 w 8"/>
                <a:gd name="T19" fmla="*/ 15 h 17"/>
                <a:gd name="T20" fmla="*/ 8 w 8"/>
                <a:gd name="T21" fmla="*/ 15 h 17"/>
                <a:gd name="T22" fmla="*/ 8 w 8"/>
                <a:gd name="T23" fmla="*/ 17 h 17"/>
                <a:gd name="T24" fmla="*/ 8 w 8"/>
                <a:gd name="T25" fmla="*/ 17 h 17"/>
                <a:gd name="T26" fmla="*/ 5 w 8"/>
                <a:gd name="T27" fmla="*/ 17 h 17"/>
                <a:gd name="T28" fmla="*/ 5 w 8"/>
                <a:gd name="T29" fmla="*/ 17 h 17"/>
                <a:gd name="T30" fmla="*/ 3 w 8"/>
                <a:gd name="T31" fmla="*/ 15 h 17"/>
                <a:gd name="T32" fmla="*/ 3 w 8"/>
                <a:gd name="T33" fmla="*/ 15 h 17"/>
                <a:gd name="T34" fmla="*/ 3 w 8"/>
                <a:gd name="T35" fmla="*/ 13 h 17"/>
                <a:gd name="T36" fmla="*/ 3 w 8"/>
                <a:gd name="T37" fmla="*/ 6 h 17"/>
                <a:gd name="T38" fmla="*/ 0 w 8"/>
                <a:gd name="T39" fmla="*/ 6 h 17"/>
                <a:gd name="T40" fmla="*/ 0 w 8"/>
                <a:gd name="T41" fmla="*/ 3 h 17"/>
                <a:gd name="T42" fmla="*/ 3 w 8"/>
                <a:gd name="T43" fmla="*/ 3 h 17"/>
                <a:gd name="T44" fmla="*/ 3 w 8"/>
                <a:gd name="T45" fmla="*/ 0 h 17"/>
                <a:gd name="T46" fmla="*/ 5 w 8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5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2173"/>
            <p:cNvSpPr/>
            <p:nvPr/>
          </p:nvSpPr>
          <p:spPr bwMode="auto">
            <a:xfrm>
              <a:off x="4032" y="2928"/>
              <a:ext cx="11" cy="14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10 h 14"/>
                <a:gd name="T4" fmla="*/ 11 w 11"/>
                <a:gd name="T5" fmla="*/ 14 h 14"/>
                <a:gd name="T6" fmla="*/ 9 w 11"/>
                <a:gd name="T7" fmla="*/ 14 h 14"/>
                <a:gd name="T8" fmla="*/ 8 w 11"/>
                <a:gd name="T9" fmla="*/ 11 h 14"/>
                <a:gd name="T10" fmla="*/ 8 w 11"/>
                <a:gd name="T11" fmla="*/ 11 h 14"/>
                <a:gd name="T12" fmla="*/ 8 w 11"/>
                <a:gd name="T13" fmla="*/ 11 h 14"/>
                <a:gd name="T14" fmla="*/ 6 w 11"/>
                <a:gd name="T15" fmla="*/ 14 h 14"/>
                <a:gd name="T16" fmla="*/ 4 w 11"/>
                <a:gd name="T17" fmla="*/ 14 h 14"/>
                <a:gd name="T18" fmla="*/ 4 w 11"/>
                <a:gd name="T19" fmla="*/ 14 h 14"/>
                <a:gd name="T20" fmla="*/ 1 w 11"/>
                <a:gd name="T21" fmla="*/ 12 h 14"/>
                <a:gd name="T22" fmla="*/ 0 w 11"/>
                <a:gd name="T23" fmla="*/ 11 h 14"/>
                <a:gd name="T24" fmla="*/ 0 w 11"/>
                <a:gd name="T25" fmla="*/ 8 h 14"/>
                <a:gd name="T26" fmla="*/ 0 w 11"/>
                <a:gd name="T27" fmla="*/ 0 h 14"/>
                <a:gd name="T28" fmla="*/ 2 w 11"/>
                <a:gd name="T29" fmla="*/ 0 h 14"/>
                <a:gd name="T30" fmla="*/ 2 w 11"/>
                <a:gd name="T31" fmla="*/ 8 h 14"/>
                <a:gd name="T32" fmla="*/ 2 w 11"/>
                <a:gd name="T33" fmla="*/ 8 h 14"/>
                <a:gd name="T34" fmla="*/ 2 w 11"/>
                <a:gd name="T35" fmla="*/ 11 h 14"/>
                <a:gd name="T36" fmla="*/ 5 w 11"/>
                <a:gd name="T37" fmla="*/ 12 h 14"/>
                <a:gd name="T38" fmla="*/ 5 w 11"/>
                <a:gd name="T39" fmla="*/ 12 h 14"/>
                <a:gd name="T40" fmla="*/ 6 w 11"/>
                <a:gd name="T41" fmla="*/ 11 h 14"/>
                <a:gd name="T42" fmla="*/ 8 w 11"/>
                <a:gd name="T43" fmla="*/ 10 h 14"/>
                <a:gd name="T44" fmla="*/ 8 w 11"/>
                <a:gd name="T45" fmla="*/ 8 h 14"/>
                <a:gd name="T46" fmla="*/ 8 w 11"/>
                <a:gd name="T47" fmla="*/ 0 h 14"/>
                <a:gd name="T48" fmla="*/ 11 w 11"/>
                <a:gd name="T49" fmla="*/ 0 h 14"/>
                <a:gd name="T50" fmla="*/ 11 w 11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lnTo>
                    <a:pt x="11" y="10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2174"/>
            <p:cNvSpPr/>
            <p:nvPr/>
          </p:nvSpPr>
          <p:spPr bwMode="auto">
            <a:xfrm>
              <a:off x="4045" y="2928"/>
              <a:ext cx="8" cy="14"/>
            </a:xfrm>
            <a:custGeom>
              <a:avLst/>
              <a:gdLst>
                <a:gd name="T0" fmla="*/ 2 w 8"/>
                <a:gd name="T1" fmla="*/ 11 h 14"/>
                <a:gd name="T2" fmla="*/ 2 w 8"/>
                <a:gd name="T3" fmla="*/ 11 h 14"/>
                <a:gd name="T4" fmla="*/ 4 w 8"/>
                <a:gd name="T5" fmla="*/ 12 h 14"/>
                <a:gd name="T6" fmla="*/ 4 w 8"/>
                <a:gd name="T7" fmla="*/ 12 h 14"/>
                <a:gd name="T8" fmla="*/ 6 w 8"/>
                <a:gd name="T9" fmla="*/ 11 h 14"/>
                <a:gd name="T10" fmla="*/ 7 w 8"/>
                <a:gd name="T11" fmla="*/ 10 h 14"/>
                <a:gd name="T12" fmla="*/ 7 w 8"/>
                <a:gd name="T13" fmla="*/ 10 h 14"/>
                <a:gd name="T14" fmla="*/ 6 w 8"/>
                <a:gd name="T15" fmla="*/ 8 h 14"/>
                <a:gd name="T16" fmla="*/ 4 w 8"/>
                <a:gd name="T17" fmla="*/ 8 h 14"/>
                <a:gd name="T18" fmla="*/ 4 w 8"/>
                <a:gd name="T19" fmla="*/ 8 h 14"/>
                <a:gd name="T20" fmla="*/ 2 w 8"/>
                <a:gd name="T21" fmla="*/ 7 h 14"/>
                <a:gd name="T22" fmla="*/ 0 w 8"/>
                <a:gd name="T23" fmla="*/ 4 h 14"/>
                <a:gd name="T24" fmla="*/ 0 w 8"/>
                <a:gd name="T25" fmla="*/ 4 h 14"/>
                <a:gd name="T26" fmla="*/ 2 w 8"/>
                <a:gd name="T27" fmla="*/ 2 h 14"/>
                <a:gd name="T28" fmla="*/ 6 w 8"/>
                <a:gd name="T29" fmla="*/ 0 h 14"/>
                <a:gd name="T30" fmla="*/ 6 w 8"/>
                <a:gd name="T31" fmla="*/ 0 h 14"/>
                <a:gd name="T32" fmla="*/ 8 w 8"/>
                <a:gd name="T33" fmla="*/ 2 h 14"/>
                <a:gd name="T34" fmla="*/ 8 w 8"/>
                <a:gd name="T35" fmla="*/ 3 h 14"/>
                <a:gd name="T36" fmla="*/ 8 w 8"/>
                <a:gd name="T37" fmla="*/ 3 h 14"/>
                <a:gd name="T38" fmla="*/ 6 w 8"/>
                <a:gd name="T39" fmla="*/ 2 h 14"/>
                <a:gd name="T40" fmla="*/ 6 w 8"/>
                <a:gd name="T41" fmla="*/ 2 h 14"/>
                <a:gd name="T42" fmla="*/ 4 w 8"/>
                <a:gd name="T43" fmla="*/ 3 h 14"/>
                <a:gd name="T44" fmla="*/ 3 w 8"/>
                <a:gd name="T45" fmla="*/ 4 h 14"/>
                <a:gd name="T46" fmla="*/ 3 w 8"/>
                <a:gd name="T47" fmla="*/ 4 h 14"/>
                <a:gd name="T48" fmla="*/ 4 w 8"/>
                <a:gd name="T49" fmla="*/ 6 h 14"/>
                <a:gd name="T50" fmla="*/ 6 w 8"/>
                <a:gd name="T51" fmla="*/ 6 h 14"/>
                <a:gd name="T52" fmla="*/ 6 w 8"/>
                <a:gd name="T53" fmla="*/ 6 h 14"/>
                <a:gd name="T54" fmla="*/ 8 w 8"/>
                <a:gd name="T55" fmla="*/ 8 h 14"/>
                <a:gd name="T56" fmla="*/ 8 w 8"/>
                <a:gd name="T57" fmla="*/ 10 h 14"/>
                <a:gd name="T58" fmla="*/ 8 w 8"/>
                <a:gd name="T59" fmla="*/ 10 h 14"/>
                <a:gd name="T60" fmla="*/ 8 w 8"/>
                <a:gd name="T61" fmla="*/ 12 h 14"/>
                <a:gd name="T62" fmla="*/ 4 w 8"/>
                <a:gd name="T63" fmla="*/ 14 h 14"/>
                <a:gd name="T64" fmla="*/ 4 w 8"/>
                <a:gd name="T65" fmla="*/ 14 h 14"/>
                <a:gd name="T66" fmla="*/ 0 w 8"/>
                <a:gd name="T67" fmla="*/ 14 h 14"/>
                <a:gd name="T68" fmla="*/ 2 w 8"/>
                <a:gd name="T6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14">
                  <a:moveTo>
                    <a:pt x="2" y="11"/>
                  </a:moveTo>
                  <a:lnTo>
                    <a:pt x="2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2175"/>
            <p:cNvSpPr/>
            <p:nvPr/>
          </p:nvSpPr>
          <p:spPr bwMode="auto">
            <a:xfrm>
              <a:off x="4055" y="2938"/>
              <a:ext cx="5" cy="6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6 h 6"/>
                <a:gd name="T4" fmla="*/ 2 w 5"/>
                <a:gd name="T5" fmla="*/ 1 h 6"/>
                <a:gd name="T6" fmla="*/ 5 w 5"/>
                <a:gd name="T7" fmla="*/ 0 h 6"/>
                <a:gd name="T8" fmla="*/ 5 w 5"/>
                <a:gd name="T9" fmla="*/ 0 h 6"/>
                <a:gd name="T10" fmla="*/ 2 w 5"/>
                <a:gd name="T11" fmla="*/ 6 h 6"/>
                <a:gd name="T12" fmla="*/ 0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6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2176"/>
            <p:cNvSpPr/>
            <p:nvPr/>
          </p:nvSpPr>
          <p:spPr bwMode="auto">
            <a:xfrm>
              <a:off x="4067" y="2923"/>
              <a:ext cx="8" cy="19"/>
            </a:xfrm>
            <a:custGeom>
              <a:avLst/>
              <a:gdLst>
                <a:gd name="T0" fmla="*/ 1 w 8"/>
                <a:gd name="T1" fmla="*/ 19 h 19"/>
                <a:gd name="T2" fmla="*/ 1 w 8"/>
                <a:gd name="T3" fmla="*/ 8 h 19"/>
                <a:gd name="T4" fmla="*/ 0 w 8"/>
                <a:gd name="T5" fmla="*/ 8 h 19"/>
                <a:gd name="T6" fmla="*/ 0 w 8"/>
                <a:gd name="T7" fmla="*/ 5 h 19"/>
                <a:gd name="T8" fmla="*/ 1 w 8"/>
                <a:gd name="T9" fmla="*/ 5 h 19"/>
                <a:gd name="T10" fmla="*/ 1 w 8"/>
                <a:gd name="T11" fmla="*/ 5 h 19"/>
                <a:gd name="T12" fmla="*/ 1 w 8"/>
                <a:gd name="T13" fmla="*/ 5 h 19"/>
                <a:gd name="T14" fmla="*/ 1 w 8"/>
                <a:gd name="T15" fmla="*/ 2 h 19"/>
                <a:gd name="T16" fmla="*/ 3 w 8"/>
                <a:gd name="T17" fmla="*/ 1 h 19"/>
                <a:gd name="T18" fmla="*/ 3 w 8"/>
                <a:gd name="T19" fmla="*/ 1 h 19"/>
                <a:gd name="T20" fmla="*/ 5 w 8"/>
                <a:gd name="T21" fmla="*/ 0 h 19"/>
                <a:gd name="T22" fmla="*/ 5 w 8"/>
                <a:gd name="T23" fmla="*/ 0 h 19"/>
                <a:gd name="T24" fmla="*/ 8 w 8"/>
                <a:gd name="T25" fmla="*/ 0 h 19"/>
                <a:gd name="T26" fmla="*/ 8 w 8"/>
                <a:gd name="T27" fmla="*/ 1 h 19"/>
                <a:gd name="T28" fmla="*/ 8 w 8"/>
                <a:gd name="T29" fmla="*/ 1 h 19"/>
                <a:gd name="T30" fmla="*/ 7 w 8"/>
                <a:gd name="T31" fmla="*/ 1 h 19"/>
                <a:gd name="T32" fmla="*/ 7 w 8"/>
                <a:gd name="T33" fmla="*/ 1 h 19"/>
                <a:gd name="T34" fmla="*/ 4 w 8"/>
                <a:gd name="T35" fmla="*/ 2 h 19"/>
                <a:gd name="T36" fmla="*/ 4 w 8"/>
                <a:gd name="T37" fmla="*/ 5 h 19"/>
                <a:gd name="T38" fmla="*/ 4 w 8"/>
                <a:gd name="T39" fmla="*/ 5 h 19"/>
                <a:gd name="T40" fmla="*/ 7 w 8"/>
                <a:gd name="T41" fmla="*/ 5 h 19"/>
                <a:gd name="T42" fmla="*/ 7 w 8"/>
                <a:gd name="T43" fmla="*/ 8 h 19"/>
                <a:gd name="T44" fmla="*/ 4 w 8"/>
                <a:gd name="T45" fmla="*/ 8 h 19"/>
                <a:gd name="T46" fmla="*/ 4 w 8"/>
                <a:gd name="T47" fmla="*/ 19 h 19"/>
                <a:gd name="T48" fmla="*/ 1 w 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19">
                  <a:moveTo>
                    <a:pt x="1" y="19"/>
                  </a:move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2177"/>
            <p:cNvSpPr>
              <a:spLocks noEditPoints="1"/>
            </p:cNvSpPr>
            <p:nvPr/>
          </p:nvSpPr>
          <p:spPr bwMode="auto">
            <a:xfrm>
              <a:off x="4075" y="2928"/>
              <a:ext cx="9" cy="14"/>
            </a:xfrm>
            <a:custGeom>
              <a:avLst/>
              <a:gdLst>
                <a:gd name="T0" fmla="*/ 8 w 9"/>
                <a:gd name="T1" fmla="*/ 14 h 14"/>
                <a:gd name="T2" fmla="*/ 8 w 9"/>
                <a:gd name="T3" fmla="*/ 12 h 14"/>
                <a:gd name="T4" fmla="*/ 8 w 9"/>
                <a:gd name="T5" fmla="*/ 12 h 14"/>
                <a:gd name="T6" fmla="*/ 8 w 9"/>
                <a:gd name="T7" fmla="*/ 12 h 14"/>
                <a:gd name="T8" fmla="*/ 7 w 9"/>
                <a:gd name="T9" fmla="*/ 14 h 14"/>
                <a:gd name="T10" fmla="*/ 4 w 9"/>
                <a:gd name="T11" fmla="*/ 14 h 14"/>
                <a:gd name="T12" fmla="*/ 4 w 9"/>
                <a:gd name="T13" fmla="*/ 14 h 14"/>
                <a:gd name="T14" fmla="*/ 1 w 9"/>
                <a:gd name="T15" fmla="*/ 12 h 14"/>
                <a:gd name="T16" fmla="*/ 0 w 9"/>
                <a:gd name="T17" fmla="*/ 10 h 14"/>
                <a:gd name="T18" fmla="*/ 0 w 9"/>
                <a:gd name="T19" fmla="*/ 10 h 14"/>
                <a:gd name="T20" fmla="*/ 0 w 9"/>
                <a:gd name="T21" fmla="*/ 8 h 14"/>
                <a:gd name="T22" fmla="*/ 1 w 9"/>
                <a:gd name="T23" fmla="*/ 7 h 14"/>
                <a:gd name="T24" fmla="*/ 8 w 9"/>
                <a:gd name="T25" fmla="*/ 6 h 14"/>
                <a:gd name="T26" fmla="*/ 8 w 9"/>
                <a:gd name="T27" fmla="*/ 6 h 14"/>
                <a:gd name="T28" fmla="*/ 8 w 9"/>
                <a:gd name="T29" fmla="*/ 6 h 14"/>
                <a:gd name="T30" fmla="*/ 7 w 9"/>
                <a:gd name="T31" fmla="*/ 3 h 14"/>
                <a:gd name="T32" fmla="*/ 4 w 9"/>
                <a:gd name="T33" fmla="*/ 2 h 14"/>
                <a:gd name="T34" fmla="*/ 4 w 9"/>
                <a:gd name="T35" fmla="*/ 2 h 14"/>
                <a:gd name="T36" fmla="*/ 1 w 9"/>
                <a:gd name="T37" fmla="*/ 3 h 14"/>
                <a:gd name="T38" fmla="*/ 1 w 9"/>
                <a:gd name="T39" fmla="*/ 2 h 14"/>
                <a:gd name="T40" fmla="*/ 1 w 9"/>
                <a:gd name="T41" fmla="*/ 2 h 14"/>
                <a:gd name="T42" fmla="*/ 5 w 9"/>
                <a:gd name="T43" fmla="*/ 0 h 14"/>
                <a:gd name="T44" fmla="*/ 5 w 9"/>
                <a:gd name="T45" fmla="*/ 0 h 14"/>
                <a:gd name="T46" fmla="*/ 7 w 9"/>
                <a:gd name="T47" fmla="*/ 2 h 14"/>
                <a:gd name="T48" fmla="*/ 9 w 9"/>
                <a:gd name="T49" fmla="*/ 2 h 14"/>
                <a:gd name="T50" fmla="*/ 9 w 9"/>
                <a:gd name="T51" fmla="*/ 6 h 14"/>
                <a:gd name="T52" fmla="*/ 9 w 9"/>
                <a:gd name="T53" fmla="*/ 11 h 14"/>
                <a:gd name="T54" fmla="*/ 9 w 9"/>
                <a:gd name="T55" fmla="*/ 11 h 14"/>
                <a:gd name="T56" fmla="*/ 9 w 9"/>
                <a:gd name="T57" fmla="*/ 14 h 14"/>
                <a:gd name="T58" fmla="*/ 8 w 9"/>
                <a:gd name="T59" fmla="*/ 14 h 14"/>
                <a:gd name="T60" fmla="*/ 8 w 9"/>
                <a:gd name="T61" fmla="*/ 7 h 14"/>
                <a:gd name="T62" fmla="*/ 8 w 9"/>
                <a:gd name="T63" fmla="*/ 7 h 14"/>
                <a:gd name="T64" fmla="*/ 4 w 9"/>
                <a:gd name="T65" fmla="*/ 7 h 14"/>
                <a:gd name="T66" fmla="*/ 3 w 9"/>
                <a:gd name="T67" fmla="*/ 8 h 14"/>
                <a:gd name="T68" fmla="*/ 3 w 9"/>
                <a:gd name="T69" fmla="*/ 10 h 14"/>
                <a:gd name="T70" fmla="*/ 3 w 9"/>
                <a:gd name="T71" fmla="*/ 10 h 14"/>
                <a:gd name="T72" fmla="*/ 3 w 9"/>
                <a:gd name="T73" fmla="*/ 11 h 14"/>
                <a:gd name="T74" fmla="*/ 4 w 9"/>
                <a:gd name="T75" fmla="*/ 12 h 14"/>
                <a:gd name="T76" fmla="*/ 4 w 9"/>
                <a:gd name="T77" fmla="*/ 12 h 14"/>
                <a:gd name="T78" fmla="*/ 7 w 9"/>
                <a:gd name="T79" fmla="*/ 11 h 14"/>
                <a:gd name="T80" fmla="*/ 8 w 9"/>
                <a:gd name="T81" fmla="*/ 10 h 14"/>
                <a:gd name="T82" fmla="*/ 8 w 9"/>
                <a:gd name="T83" fmla="*/ 10 h 14"/>
                <a:gd name="T84" fmla="*/ 8 w 9"/>
                <a:gd name="T8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8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2178"/>
            <p:cNvSpPr/>
            <p:nvPr/>
          </p:nvSpPr>
          <p:spPr bwMode="auto">
            <a:xfrm>
              <a:off x="4087" y="2928"/>
              <a:ext cx="11" cy="14"/>
            </a:xfrm>
            <a:custGeom>
              <a:avLst/>
              <a:gdLst>
                <a:gd name="T0" fmla="*/ 11 w 11"/>
                <a:gd name="T1" fmla="*/ 14 h 14"/>
                <a:gd name="T2" fmla="*/ 11 w 11"/>
                <a:gd name="T3" fmla="*/ 14 h 14"/>
                <a:gd name="T4" fmla="*/ 7 w 11"/>
                <a:gd name="T5" fmla="*/ 14 h 14"/>
                <a:gd name="T6" fmla="*/ 7 w 11"/>
                <a:gd name="T7" fmla="*/ 14 h 14"/>
                <a:gd name="T8" fmla="*/ 4 w 11"/>
                <a:gd name="T9" fmla="*/ 14 h 14"/>
                <a:gd name="T10" fmla="*/ 3 w 11"/>
                <a:gd name="T11" fmla="*/ 12 h 14"/>
                <a:gd name="T12" fmla="*/ 1 w 11"/>
                <a:gd name="T13" fmla="*/ 10 h 14"/>
                <a:gd name="T14" fmla="*/ 0 w 11"/>
                <a:gd name="T15" fmla="*/ 7 h 14"/>
                <a:gd name="T16" fmla="*/ 0 w 11"/>
                <a:gd name="T17" fmla="*/ 7 h 14"/>
                <a:gd name="T18" fmla="*/ 1 w 11"/>
                <a:gd name="T19" fmla="*/ 4 h 14"/>
                <a:gd name="T20" fmla="*/ 3 w 11"/>
                <a:gd name="T21" fmla="*/ 3 h 14"/>
                <a:gd name="T22" fmla="*/ 4 w 11"/>
                <a:gd name="T23" fmla="*/ 2 h 14"/>
                <a:gd name="T24" fmla="*/ 8 w 11"/>
                <a:gd name="T25" fmla="*/ 0 h 14"/>
                <a:gd name="T26" fmla="*/ 8 w 11"/>
                <a:gd name="T27" fmla="*/ 0 h 14"/>
                <a:gd name="T28" fmla="*/ 11 w 11"/>
                <a:gd name="T29" fmla="*/ 2 h 14"/>
                <a:gd name="T30" fmla="*/ 11 w 11"/>
                <a:gd name="T31" fmla="*/ 3 h 14"/>
                <a:gd name="T32" fmla="*/ 11 w 11"/>
                <a:gd name="T33" fmla="*/ 3 h 14"/>
                <a:gd name="T34" fmla="*/ 8 w 11"/>
                <a:gd name="T35" fmla="*/ 3 h 14"/>
                <a:gd name="T36" fmla="*/ 8 w 11"/>
                <a:gd name="T37" fmla="*/ 3 h 14"/>
                <a:gd name="T38" fmla="*/ 5 w 11"/>
                <a:gd name="T39" fmla="*/ 3 h 14"/>
                <a:gd name="T40" fmla="*/ 4 w 11"/>
                <a:gd name="T41" fmla="*/ 4 h 14"/>
                <a:gd name="T42" fmla="*/ 3 w 11"/>
                <a:gd name="T43" fmla="*/ 7 h 14"/>
                <a:gd name="T44" fmla="*/ 3 w 11"/>
                <a:gd name="T45" fmla="*/ 7 h 14"/>
                <a:gd name="T46" fmla="*/ 4 w 11"/>
                <a:gd name="T47" fmla="*/ 11 h 14"/>
                <a:gd name="T48" fmla="*/ 8 w 11"/>
                <a:gd name="T49" fmla="*/ 12 h 14"/>
                <a:gd name="T50" fmla="*/ 8 w 11"/>
                <a:gd name="T51" fmla="*/ 12 h 14"/>
                <a:gd name="T52" fmla="*/ 11 w 11"/>
                <a:gd name="T53" fmla="*/ 11 h 14"/>
                <a:gd name="T54" fmla="*/ 11 w 11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2179"/>
            <p:cNvSpPr>
              <a:spLocks noEditPoints="1"/>
            </p:cNvSpPr>
            <p:nvPr/>
          </p:nvSpPr>
          <p:spPr bwMode="auto">
            <a:xfrm>
              <a:off x="4101" y="2924"/>
              <a:ext cx="2" cy="18"/>
            </a:xfrm>
            <a:custGeom>
              <a:avLst/>
              <a:gdLst>
                <a:gd name="T0" fmla="*/ 2 w 2"/>
                <a:gd name="T1" fmla="*/ 1 h 18"/>
                <a:gd name="T2" fmla="*/ 2 w 2"/>
                <a:gd name="T3" fmla="*/ 1 h 18"/>
                <a:gd name="T4" fmla="*/ 2 w 2"/>
                <a:gd name="T5" fmla="*/ 1 h 18"/>
                <a:gd name="T6" fmla="*/ 1 w 2"/>
                <a:gd name="T7" fmla="*/ 3 h 18"/>
                <a:gd name="T8" fmla="*/ 1 w 2"/>
                <a:gd name="T9" fmla="*/ 3 h 18"/>
                <a:gd name="T10" fmla="*/ 0 w 2"/>
                <a:gd name="T11" fmla="*/ 1 h 18"/>
                <a:gd name="T12" fmla="*/ 0 w 2"/>
                <a:gd name="T13" fmla="*/ 1 h 18"/>
                <a:gd name="T14" fmla="*/ 0 w 2"/>
                <a:gd name="T15" fmla="*/ 1 h 18"/>
                <a:gd name="T16" fmla="*/ 0 w 2"/>
                <a:gd name="T17" fmla="*/ 0 h 18"/>
                <a:gd name="T18" fmla="*/ 1 w 2"/>
                <a:gd name="T19" fmla="*/ 0 h 18"/>
                <a:gd name="T20" fmla="*/ 1 w 2"/>
                <a:gd name="T21" fmla="*/ 0 h 18"/>
                <a:gd name="T22" fmla="*/ 2 w 2"/>
                <a:gd name="T23" fmla="*/ 0 h 18"/>
                <a:gd name="T24" fmla="*/ 2 w 2"/>
                <a:gd name="T25" fmla="*/ 1 h 18"/>
                <a:gd name="T26" fmla="*/ 2 w 2"/>
                <a:gd name="T27" fmla="*/ 1 h 18"/>
                <a:gd name="T28" fmla="*/ 0 w 2"/>
                <a:gd name="T29" fmla="*/ 18 h 18"/>
                <a:gd name="T30" fmla="*/ 0 w 2"/>
                <a:gd name="T31" fmla="*/ 4 h 18"/>
                <a:gd name="T32" fmla="*/ 2 w 2"/>
                <a:gd name="T33" fmla="*/ 4 h 18"/>
                <a:gd name="T34" fmla="*/ 2 w 2"/>
                <a:gd name="T35" fmla="*/ 18 h 18"/>
                <a:gd name="T36" fmla="*/ 0 w 2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8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0" y="18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Rectangle 2180"/>
            <p:cNvSpPr>
              <a:spLocks noChangeArrowheads="1"/>
            </p:cNvSpPr>
            <p:nvPr/>
          </p:nvSpPr>
          <p:spPr bwMode="auto">
            <a:xfrm>
              <a:off x="4107" y="2923"/>
              <a:ext cx="2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2181"/>
            <p:cNvSpPr>
              <a:spLocks noEditPoints="1"/>
            </p:cNvSpPr>
            <p:nvPr/>
          </p:nvSpPr>
          <p:spPr bwMode="auto">
            <a:xfrm>
              <a:off x="4113" y="2924"/>
              <a:ext cx="2" cy="18"/>
            </a:xfrm>
            <a:custGeom>
              <a:avLst/>
              <a:gdLst>
                <a:gd name="T0" fmla="*/ 2 w 2"/>
                <a:gd name="T1" fmla="*/ 1 h 18"/>
                <a:gd name="T2" fmla="*/ 2 w 2"/>
                <a:gd name="T3" fmla="*/ 1 h 18"/>
                <a:gd name="T4" fmla="*/ 2 w 2"/>
                <a:gd name="T5" fmla="*/ 1 h 18"/>
                <a:gd name="T6" fmla="*/ 1 w 2"/>
                <a:gd name="T7" fmla="*/ 3 h 18"/>
                <a:gd name="T8" fmla="*/ 1 w 2"/>
                <a:gd name="T9" fmla="*/ 3 h 18"/>
                <a:gd name="T10" fmla="*/ 0 w 2"/>
                <a:gd name="T11" fmla="*/ 1 h 18"/>
                <a:gd name="T12" fmla="*/ 0 w 2"/>
                <a:gd name="T13" fmla="*/ 1 h 18"/>
                <a:gd name="T14" fmla="*/ 0 w 2"/>
                <a:gd name="T15" fmla="*/ 1 h 18"/>
                <a:gd name="T16" fmla="*/ 0 w 2"/>
                <a:gd name="T17" fmla="*/ 0 h 18"/>
                <a:gd name="T18" fmla="*/ 1 w 2"/>
                <a:gd name="T19" fmla="*/ 0 h 18"/>
                <a:gd name="T20" fmla="*/ 1 w 2"/>
                <a:gd name="T21" fmla="*/ 0 h 18"/>
                <a:gd name="T22" fmla="*/ 2 w 2"/>
                <a:gd name="T23" fmla="*/ 0 h 18"/>
                <a:gd name="T24" fmla="*/ 2 w 2"/>
                <a:gd name="T25" fmla="*/ 1 h 18"/>
                <a:gd name="T26" fmla="*/ 2 w 2"/>
                <a:gd name="T27" fmla="*/ 1 h 18"/>
                <a:gd name="T28" fmla="*/ 0 w 2"/>
                <a:gd name="T29" fmla="*/ 18 h 18"/>
                <a:gd name="T30" fmla="*/ 0 w 2"/>
                <a:gd name="T31" fmla="*/ 4 h 18"/>
                <a:gd name="T32" fmla="*/ 2 w 2"/>
                <a:gd name="T33" fmla="*/ 4 h 18"/>
                <a:gd name="T34" fmla="*/ 2 w 2"/>
                <a:gd name="T35" fmla="*/ 18 h 18"/>
                <a:gd name="T36" fmla="*/ 0 w 2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8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0" y="18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2182"/>
            <p:cNvSpPr/>
            <p:nvPr/>
          </p:nvSpPr>
          <p:spPr bwMode="auto">
            <a:xfrm>
              <a:off x="4118" y="2928"/>
              <a:ext cx="10" cy="14"/>
            </a:xfrm>
            <a:custGeom>
              <a:avLst/>
              <a:gdLst>
                <a:gd name="T0" fmla="*/ 1 w 10"/>
                <a:gd name="T1" fmla="*/ 11 h 14"/>
                <a:gd name="T2" fmla="*/ 1 w 10"/>
                <a:gd name="T3" fmla="*/ 11 h 14"/>
                <a:gd name="T4" fmla="*/ 4 w 10"/>
                <a:gd name="T5" fmla="*/ 12 h 14"/>
                <a:gd name="T6" fmla="*/ 4 w 10"/>
                <a:gd name="T7" fmla="*/ 12 h 14"/>
                <a:gd name="T8" fmla="*/ 6 w 10"/>
                <a:gd name="T9" fmla="*/ 11 h 14"/>
                <a:gd name="T10" fmla="*/ 7 w 10"/>
                <a:gd name="T11" fmla="*/ 10 h 14"/>
                <a:gd name="T12" fmla="*/ 7 w 10"/>
                <a:gd name="T13" fmla="*/ 10 h 14"/>
                <a:gd name="T14" fmla="*/ 6 w 10"/>
                <a:gd name="T15" fmla="*/ 8 h 14"/>
                <a:gd name="T16" fmla="*/ 4 w 10"/>
                <a:gd name="T17" fmla="*/ 8 h 14"/>
                <a:gd name="T18" fmla="*/ 4 w 10"/>
                <a:gd name="T19" fmla="*/ 8 h 14"/>
                <a:gd name="T20" fmla="*/ 1 w 10"/>
                <a:gd name="T21" fmla="*/ 7 h 14"/>
                <a:gd name="T22" fmla="*/ 1 w 10"/>
                <a:gd name="T23" fmla="*/ 4 h 14"/>
                <a:gd name="T24" fmla="*/ 1 w 10"/>
                <a:gd name="T25" fmla="*/ 4 h 14"/>
                <a:gd name="T26" fmla="*/ 1 w 10"/>
                <a:gd name="T27" fmla="*/ 2 h 14"/>
                <a:gd name="T28" fmla="*/ 6 w 10"/>
                <a:gd name="T29" fmla="*/ 0 h 14"/>
                <a:gd name="T30" fmla="*/ 6 w 10"/>
                <a:gd name="T31" fmla="*/ 0 h 14"/>
                <a:gd name="T32" fmla="*/ 8 w 10"/>
                <a:gd name="T33" fmla="*/ 2 h 14"/>
                <a:gd name="T34" fmla="*/ 8 w 10"/>
                <a:gd name="T35" fmla="*/ 3 h 14"/>
                <a:gd name="T36" fmla="*/ 8 w 10"/>
                <a:gd name="T37" fmla="*/ 3 h 14"/>
                <a:gd name="T38" fmla="*/ 6 w 10"/>
                <a:gd name="T39" fmla="*/ 2 h 14"/>
                <a:gd name="T40" fmla="*/ 6 w 10"/>
                <a:gd name="T41" fmla="*/ 2 h 14"/>
                <a:gd name="T42" fmla="*/ 4 w 10"/>
                <a:gd name="T43" fmla="*/ 3 h 14"/>
                <a:gd name="T44" fmla="*/ 3 w 10"/>
                <a:gd name="T45" fmla="*/ 4 h 14"/>
                <a:gd name="T46" fmla="*/ 3 w 10"/>
                <a:gd name="T47" fmla="*/ 4 h 14"/>
                <a:gd name="T48" fmla="*/ 4 w 10"/>
                <a:gd name="T49" fmla="*/ 6 h 14"/>
                <a:gd name="T50" fmla="*/ 6 w 10"/>
                <a:gd name="T51" fmla="*/ 6 h 14"/>
                <a:gd name="T52" fmla="*/ 6 w 10"/>
                <a:gd name="T53" fmla="*/ 6 h 14"/>
                <a:gd name="T54" fmla="*/ 8 w 10"/>
                <a:gd name="T55" fmla="*/ 8 h 14"/>
                <a:gd name="T56" fmla="*/ 10 w 10"/>
                <a:gd name="T57" fmla="*/ 10 h 14"/>
                <a:gd name="T58" fmla="*/ 10 w 10"/>
                <a:gd name="T59" fmla="*/ 10 h 14"/>
                <a:gd name="T60" fmla="*/ 8 w 10"/>
                <a:gd name="T61" fmla="*/ 12 h 14"/>
                <a:gd name="T62" fmla="*/ 4 w 10"/>
                <a:gd name="T63" fmla="*/ 14 h 14"/>
                <a:gd name="T64" fmla="*/ 4 w 10"/>
                <a:gd name="T65" fmla="*/ 14 h 14"/>
                <a:gd name="T66" fmla="*/ 0 w 10"/>
                <a:gd name="T67" fmla="*/ 14 h 14"/>
                <a:gd name="T68" fmla="*/ 1 w 10"/>
                <a:gd name="T6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4">
                  <a:moveTo>
                    <a:pt x="1" y="11"/>
                  </a:moveTo>
                  <a:lnTo>
                    <a:pt x="1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2183"/>
            <p:cNvSpPr>
              <a:spLocks noEditPoints="1"/>
            </p:cNvSpPr>
            <p:nvPr/>
          </p:nvSpPr>
          <p:spPr bwMode="auto">
            <a:xfrm>
              <a:off x="4130" y="2924"/>
              <a:ext cx="3" cy="18"/>
            </a:xfrm>
            <a:custGeom>
              <a:avLst/>
              <a:gdLst>
                <a:gd name="T0" fmla="*/ 3 w 3"/>
                <a:gd name="T1" fmla="*/ 1 h 18"/>
                <a:gd name="T2" fmla="*/ 3 w 3"/>
                <a:gd name="T3" fmla="*/ 1 h 18"/>
                <a:gd name="T4" fmla="*/ 2 w 3"/>
                <a:gd name="T5" fmla="*/ 1 h 18"/>
                <a:gd name="T6" fmla="*/ 2 w 3"/>
                <a:gd name="T7" fmla="*/ 3 h 18"/>
                <a:gd name="T8" fmla="*/ 2 w 3"/>
                <a:gd name="T9" fmla="*/ 3 h 18"/>
                <a:gd name="T10" fmla="*/ 0 w 3"/>
                <a:gd name="T11" fmla="*/ 1 h 18"/>
                <a:gd name="T12" fmla="*/ 0 w 3"/>
                <a:gd name="T13" fmla="*/ 1 h 18"/>
                <a:gd name="T14" fmla="*/ 0 w 3"/>
                <a:gd name="T15" fmla="*/ 1 h 18"/>
                <a:gd name="T16" fmla="*/ 0 w 3"/>
                <a:gd name="T17" fmla="*/ 0 h 18"/>
                <a:gd name="T18" fmla="*/ 2 w 3"/>
                <a:gd name="T19" fmla="*/ 0 h 18"/>
                <a:gd name="T20" fmla="*/ 2 w 3"/>
                <a:gd name="T21" fmla="*/ 0 h 18"/>
                <a:gd name="T22" fmla="*/ 2 w 3"/>
                <a:gd name="T23" fmla="*/ 0 h 18"/>
                <a:gd name="T24" fmla="*/ 3 w 3"/>
                <a:gd name="T25" fmla="*/ 1 h 18"/>
                <a:gd name="T26" fmla="*/ 3 w 3"/>
                <a:gd name="T27" fmla="*/ 1 h 18"/>
                <a:gd name="T28" fmla="*/ 0 w 3"/>
                <a:gd name="T29" fmla="*/ 18 h 18"/>
                <a:gd name="T30" fmla="*/ 0 w 3"/>
                <a:gd name="T31" fmla="*/ 4 h 18"/>
                <a:gd name="T32" fmla="*/ 2 w 3"/>
                <a:gd name="T33" fmla="*/ 4 h 18"/>
                <a:gd name="T34" fmla="*/ 2 w 3"/>
                <a:gd name="T35" fmla="*/ 18 h 18"/>
                <a:gd name="T36" fmla="*/ 0 w 3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8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0" y="18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2184"/>
            <p:cNvSpPr/>
            <p:nvPr/>
          </p:nvSpPr>
          <p:spPr bwMode="auto">
            <a:xfrm>
              <a:off x="4136" y="2928"/>
              <a:ext cx="8" cy="14"/>
            </a:xfrm>
            <a:custGeom>
              <a:avLst/>
              <a:gdLst>
                <a:gd name="T0" fmla="*/ 0 w 8"/>
                <a:gd name="T1" fmla="*/ 11 h 14"/>
                <a:gd name="T2" fmla="*/ 0 w 8"/>
                <a:gd name="T3" fmla="*/ 11 h 14"/>
                <a:gd name="T4" fmla="*/ 2 w 8"/>
                <a:gd name="T5" fmla="*/ 12 h 14"/>
                <a:gd name="T6" fmla="*/ 2 w 8"/>
                <a:gd name="T7" fmla="*/ 12 h 14"/>
                <a:gd name="T8" fmla="*/ 5 w 8"/>
                <a:gd name="T9" fmla="*/ 11 h 14"/>
                <a:gd name="T10" fmla="*/ 5 w 8"/>
                <a:gd name="T11" fmla="*/ 10 h 14"/>
                <a:gd name="T12" fmla="*/ 5 w 8"/>
                <a:gd name="T13" fmla="*/ 10 h 14"/>
                <a:gd name="T14" fmla="*/ 5 w 8"/>
                <a:gd name="T15" fmla="*/ 8 h 14"/>
                <a:gd name="T16" fmla="*/ 4 w 8"/>
                <a:gd name="T17" fmla="*/ 8 h 14"/>
                <a:gd name="T18" fmla="*/ 4 w 8"/>
                <a:gd name="T19" fmla="*/ 8 h 14"/>
                <a:gd name="T20" fmla="*/ 1 w 8"/>
                <a:gd name="T21" fmla="*/ 7 h 14"/>
                <a:gd name="T22" fmla="*/ 0 w 8"/>
                <a:gd name="T23" fmla="*/ 4 h 14"/>
                <a:gd name="T24" fmla="*/ 0 w 8"/>
                <a:gd name="T25" fmla="*/ 4 h 14"/>
                <a:gd name="T26" fmla="*/ 1 w 8"/>
                <a:gd name="T27" fmla="*/ 2 h 14"/>
                <a:gd name="T28" fmla="*/ 4 w 8"/>
                <a:gd name="T29" fmla="*/ 0 h 14"/>
                <a:gd name="T30" fmla="*/ 4 w 8"/>
                <a:gd name="T31" fmla="*/ 0 h 14"/>
                <a:gd name="T32" fmla="*/ 8 w 8"/>
                <a:gd name="T33" fmla="*/ 2 h 14"/>
                <a:gd name="T34" fmla="*/ 6 w 8"/>
                <a:gd name="T35" fmla="*/ 3 h 14"/>
                <a:gd name="T36" fmla="*/ 6 w 8"/>
                <a:gd name="T37" fmla="*/ 3 h 14"/>
                <a:gd name="T38" fmla="*/ 4 w 8"/>
                <a:gd name="T39" fmla="*/ 2 h 14"/>
                <a:gd name="T40" fmla="*/ 4 w 8"/>
                <a:gd name="T41" fmla="*/ 2 h 14"/>
                <a:gd name="T42" fmla="*/ 2 w 8"/>
                <a:gd name="T43" fmla="*/ 3 h 14"/>
                <a:gd name="T44" fmla="*/ 2 w 8"/>
                <a:gd name="T45" fmla="*/ 4 h 14"/>
                <a:gd name="T46" fmla="*/ 2 w 8"/>
                <a:gd name="T47" fmla="*/ 4 h 14"/>
                <a:gd name="T48" fmla="*/ 2 w 8"/>
                <a:gd name="T49" fmla="*/ 6 h 14"/>
                <a:gd name="T50" fmla="*/ 4 w 8"/>
                <a:gd name="T51" fmla="*/ 6 h 14"/>
                <a:gd name="T52" fmla="*/ 4 w 8"/>
                <a:gd name="T53" fmla="*/ 6 h 14"/>
                <a:gd name="T54" fmla="*/ 6 w 8"/>
                <a:gd name="T55" fmla="*/ 8 h 14"/>
                <a:gd name="T56" fmla="*/ 8 w 8"/>
                <a:gd name="T57" fmla="*/ 10 h 14"/>
                <a:gd name="T58" fmla="*/ 8 w 8"/>
                <a:gd name="T59" fmla="*/ 10 h 14"/>
                <a:gd name="T60" fmla="*/ 6 w 8"/>
                <a:gd name="T61" fmla="*/ 12 h 14"/>
                <a:gd name="T62" fmla="*/ 2 w 8"/>
                <a:gd name="T63" fmla="*/ 14 h 14"/>
                <a:gd name="T64" fmla="*/ 2 w 8"/>
                <a:gd name="T65" fmla="*/ 14 h 14"/>
                <a:gd name="T66" fmla="*/ 0 w 8"/>
                <a:gd name="T67" fmla="*/ 14 h 14"/>
                <a:gd name="T68" fmla="*/ 0 w 8"/>
                <a:gd name="T6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14">
                  <a:moveTo>
                    <a:pt x="0" y="11"/>
                  </a:moveTo>
                  <a:lnTo>
                    <a:pt x="0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2185"/>
            <p:cNvSpPr>
              <a:spLocks noEditPoints="1"/>
            </p:cNvSpPr>
            <p:nvPr/>
          </p:nvSpPr>
          <p:spPr bwMode="auto">
            <a:xfrm>
              <a:off x="4152" y="2928"/>
              <a:ext cx="9" cy="14"/>
            </a:xfrm>
            <a:custGeom>
              <a:avLst/>
              <a:gdLst>
                <a:gd name="T0" fmla="*/ 8 w 9"/>
                <a:gd name="T1" fmla="*/ 14 h 14"/>
                <a:gd name="T2" fmla="*/ 8 w 9"/>
                <a:gd name="T3" fmla="*/ 12 h 14"/>
                <a:gd name="T4" fmla="*/ 8 w 9"/>
                <a:gd name="T5" fmla="*/ 12 h 14"/>
                <a:gd name="T6" fmla="*/ 8 w 9"/>
                <a:gd name="T7" fmla="*/ 12 h 14"/>
                <a:gd name="T8" fmla="*/ 5 w 9"/>
                <a:gd name="T9" fmla="*/ 14 h 14"/>
                <a:gd name="T10" fmla="*/ 4 w 9"/>
                <a:gd name="T11" fmla="*/ 14 h 14"/>
                <a:gd name="T12" fmla="*/ 4 w 9"/>
                <a:gd name="T13" fmla="*/ 14 h 14"/>
                <a:gd name="T14" fmla="*/ 0 w 9"/>
                <a:gd name="T15" fmla="*/ 12 h 14"/>
                <a:gd name="T16" fmla="*/ 0 w 9"/>
                <a:gd name="T17" fmla="*/ 10 h 14"/>
                <a:gd name="T18" fmla="*/ 0 w 9"/>
                <a:gd name="T19" fmla="*/ 10 h 14"/>
                <a:gd name="T20" fmla="*/ 0 w 9"/>
                <a:gd name="T21" fmla="*/ 8 h 14"/>
                <a:gd name="T22" fmla="*/ 1 w 9"/>
                <a:gd name="T23" fmla="*/ 7 h 14"/>
                <a:gd name="T24" fmla="*/ 7 w 9"/>
                <a:gd name="T25" fmla="*/ 6 h 14"/>
                <a:gd name="T26" fmla="*/ 7 w 9"/>
                <a:gd name="T27" fmla="*/ 6 h 14"/>
                <a:gd name="T28" fmla="*/ 7 w 9"/>
                <a:gd name="T29" fmla="*/ 6 h 14"/>
                <a:gd name="T30" fmla="*/ 7 w 9"/>
                <a:gd name="T31" fmla="*/ 3 h 14"/>
                <a:gd name="T32" fmla="*/ 4 w 9"/>
                <a:gd name="T33" fmla="*/ 2 h 14"/>
                <a:gd name="T34" fmla="*/ 4 w 9"/>
                <a:gd name="T35" fmla="*/ 2 h 14"/>
                <a:gd name="T36" fmla="*/ 1 w 9"/>
                <a:gd name="T37" fmla="*/ 3 h 14"/>
                <a:gd name="T38" fmla="*/ 0 w 9"/>
                <a:gd name="T39" fmla="*/ 2 h 14"/>
                <a:gd name="T40" fmla="*/ 0 w 9"/>
                <a:gd name="T41" fmla="*/ 2 h 14"/>
                <a:gd name="T42" fmla="*/ 4 w 9"/>
                <a:gd name="T43" fmla="*/ 0 h 14"/>
                <a:gd name="T44" fmla="*/ 4 w 9"/>
                <a:gd name="T45" fmla="*/ 0 h 14"/>
                <a:gd name="T46" fmla="*/ 7 w 9"/>
                <a:gd name="T47" fmla="*/ 2 h 14"/>
                <a:gd name="T48" fmla="*/ 8 w 9"/>
                <a:gd name="T49" fmla="*/ 2 h 14"/>
                <a:gd name="T50" fmla="*/ 9 w 9"/>
                <a:gd name="T51" fmla="*/ 6 h 14"/>
                <a:gd name="T52" fmla="*/ 9 w 9"/>
                <a:gd name="T53" fmla="*/ 11 h 14"/>
                <a:gd name="T54" fmla="*/ 9 w 9"/>
                <a:gd name="T55" fmla="*/ 11 h 14"/>
                <a:gd name="T56" fmla="*/ 9 w 9"/>
                <a:gd name="T57" fmla="*/ 14 h 14"/>
                <a:gd name="T58" fmla="*/ 8 w 9"/>
                <a:gd name="T59" fmla="*/ 14 h 14"/>
                <a:gd name="T60" fmla="*/ 7 w 9"/>
                <a:gd name="T61" fmla="*/ 7 h 14"/>
                <a:gd name="T62" fmla="*/ 7 w 9"/>
                <a:gd name="T63" fmla="*/ 7 h 14"/>
                <a:gd name="T64" fmla="*/ 4 w 9"/>
                <a:gd name="T65" fmla="*/ 7 h 14"/>
                <a:gd name="T66" fmla="*/ 3 w 9"/>
                <a:gd name="T67" fmla="*/ 8 h 14"/>
                <a:gd name="T68" fmla="*/ 1 w 9"/>
                <a:gd name="T69" fmla="*/ 10 h 14"/>
                <a:gd name="T70" fmla="*/ 1 w 9"/>
                <a:gd name="T71" fmla="*/ 10 h 14"/>
                <a:gd name="T72" fmla="*/ 3 w 9"/>
                <a:gd name="T73" fmla="*/ 11 h 14"/>
                <a:gd name="T74" fmla="*/ 4 w 9"/>
                <a:gd name="T75" fmla="*/ 12 h 14"/>
                <a:gd name="T76" fmla="*/ 4 w 9"/>
                <a:gd name="T77" fmla="*/ 12 h 14"/>
                <a:gd name="T78" fmla="*/ 7 w 9"/>
                <a:gd name="T79" fmla="*/ 11 h 14"/>
                <a:gd name="T80" fmla="*/ 7 w 9"/>
                <a:gd name="T81" fmla="*/ 10 h 14"/>
                <a:gd name="T82" fmla="*/ 7 w 9"/>
                <a:gd name="T83" fmla="*/ 10 h 14"/>
                <a:gd name="T84" fmla="*/ 7 w 9"/>
                <a:gd name="T8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8" y="14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2186"/>
            <p:cNvSpPr/>
            <p:nvPr/>
          </p:nvSpPr>
          <p:spPr bwMode="auto">
            <a:xfrm>
              <a:off x="4165" y="2928"/>
              <a:ext cx="11" cy="14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10 h 14"/>
                <a:gd name="T4" fmla="*/ 11 w 11"/>
                <a:gd name="T5" fmla="*/ 14 h 14"/>
                <a:gd name="T6" fmla="*/ 8 w 11"/>
                <a:gd name="T7" fmla="*/ 14 h 14"/>
                <a:gd name="T8" fmla="*/ 8 w 11"/>
                <a:gd name="T9" fmla="*/ 11 h 14"/>
                <a:gd name="T10" fmla="*/ 8 w 11"/>
                <a:gd name="T11" fmla="*/ 11 h 14"/>
                <a:gd name="T12" fmla="*/ 8 w 11"/>
                <a:gd name="T13" fmla="*/ 11 h 14"/>
                <a:gd name="T14" fmla="*/ 7 w 11"/>
                <a:gd name="T15" fmla="*/ 14 h 14"/>
                <a:gd name="T16" fmla="*/ 4 w 11"/>
                <a:gd name="T17" fmla="*/ 14 h 14"/>
                <a:gd name="T18" fmla="*/ 4 w 11"/>
                <a:gd name="T19" fmla="*/ 14 h 14"/>
                <a:gd name="T20" fmla="*/ 2 w 11"/>
                <a:gd name="T21" fmla="*/ 12 h 14"/>
                <a:gd name="T22" fmla="*/ 0 w 11"/>
                <a:gd name="T23" fmla="*/ 11 h 14"/>
                <a:gd name="T24" fmla="*/ 0 w 11"/>
                <a:gd name="T25" fmla="*/ 8 h 14"/>
                <a:gd name="T26" fmla="*/ 0 w 11"/>
                <a:gd name="T27" fmla="*/ 0 h 14"/>
                <a:gd name="T28" fmla="*/ 3 w 11"/>
                <a:gd name="T29" fmla="*/ 0 h 14"/>
                <a:gd name="T30" fmla="*/ 3 w 11"/>
                <a:gd name="T31" fmla="*/ 8 h 14"/>
                <a:gd name="T32" fmla="*/ 3 w 11"/>
                <a:gd name="T33" fmla="*/ 8 h 14"/>
                <a:gd name="T34" fmla="*/ 3 w 11"/>
                <a:gd name="T35" fmla="*/ 11 h 14"/>
                <a:gd name="T36" fmla="*/ 6 w 11"/>
                <a:gd name="T37" fmla="*/ 12 h 14"/>
                <a:gd name="T38" fmla="*/ 6 w 11"/>
                <a:gd name="T39" fmla="*/ 12 h 14"/>
                <a:gd name="T40" fmla="*/ 7 w 11"/>
                <a:gd name="T41" fmla="*/ 11 h 14"/>
                <a:gd name="T42" fmla="*/ 8 w 11"/>
                <a:gd name="T43" fmla="*/ 10 h 14"/>
                <a:gd name="T44" fmla="*/ 8 w 11"/>
                <a:gd name="T45" fmla="*/ 8 h 14"/>
                <a:gd name="T46" fmla="*/ 8 w 11"/>
                <a:gd name="T47" fmla="*/ 0 h 14"/>
                <a:gd name="T48" fmla="*/ 11 w 11"/>
                <a:gd name="T49" fmla="*/ 0 h 14"/>
                <a:gd name="T50" fmla="*/ 11 w 11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lnTo>
                    <a:pt x="11" y="10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2187"/>
            <p:cNvSpPr/>
            <p:nvPr/>
          </p:nvSpPr>
          <p:spPr bwMode="auto">
            <a:xfrm>
              <a:off x="4179" y="2928"/>
              <a:ext cx="11" cy="14"/>
            </a:xfrm>
            <a:custGeom>
              <a:avLst/>
              <a:gdLst>
                <a:gd name="T0" fmla="*/ 11 w 11"/>
                <a:gd name="T1" fmla="*/ 14 h 14"/>
                <a:gd name="T2" fmla="*/ 11 w 11"/>
                <a:gd name="T3" fmla="*/ 14 h 14"/>
                <a:gd name="T4" fmla="*/ 7 w 11"/>
                <a:gd name="T5" fmla="*/ 14 h 14"/>
                <a:gd name="T6" fmla="*/ 7 w 11"/>
                <a:gd name="T7" fmla="*/ 14 h 14"/>
                <a:gd name="T8" fmla="*/ 4 w 11"/>
                <a:gd name="T9" fmla="*/ 14 h 14"/>
                <a:gd name="T10" fmla="*/ 1 w 11"/>
                <a:gd name="T11" fmla="*/ 12 h 14"/>
                <a:gd name="T12" fmla="*/ 0 w 11"/>
                <a:gd name="T13" fmla="*/ 10 h 14"/>
                <a:gd name="T14" fmla="*/ 0 w 11"/>
                <a:gd name="T15" fmla="*/ 7 h 14"/>
                <a:gd name="T16" fmla="*/ 0 w 11"/>
                <a:gd name="T17" fmla="*/ 7 h 14"/>
                <a:gd name="T18" fmla="*/ 1 w 11"/>
                <a:gd name="T19" fmla="*/ 4 h 14"/>
                <a:gd name="T20" fmla="*/ 3 w 11"/>
                <a:gd name="T21" fmla="*/ 3 h 14"/>
                <a:gd name="T22" fmla="*/ 4 w 11"/>
                <a:gd name="T23" fmla="*/ 2 h 14"/>
                <a:gd name="T24" fmla="*/ 7 w 11"/>
                <a:gd name="T25" fmla="*/ 0 h 14"/>
                <a:gd name="T26" fmla="*/ 7 w 11"/>
                <a:gd name="T27" fmla="*/ 0 h 14"/>
                <a:gd name="T28" fmla="*/ 11 w 11"/>
                <a:gd name="T29" fmla="*/ 2 h 14"/>
                <a:gd name="T30" fmla="*/ 9 w 11"/>
                <a:gd name="T31" fmla="*/ 3 h 14"/>
                <a:gd name="T32" fmla="*/ 9 w 11"/>
                <a:gd name="T33" fmla="*/ 3 h 14"/>
                <a:gd name="T34" fmla="*/ 7 w 11"/>
                <a:gd name="T35" fmla="*/ 3 h 14"/>
                <a:gd name="T36" fmla="*/ 7 w 11"/>
                <a:gd name="T37" fmla="*/ 3 h 14"/>
                <a:gd name="T38" fmla="*/ 5 w 11"/>
                <a:gd name="T39" fmla="*/ 3 h 14"/>
                <a:gd name="T40" fmla="*/ 4 w 11"/>
                <a:gd name="T41" fmla="*/ 4 h 14"/>
                <a:gd name="T42" fmla="*/ 3 w 11"/>
                <a:gd name="T43" fmla="*/ 7 h 14"/>
                <a:gd name="T44" fmla="*/ 3 w 11"/>
                <a:gd name="T45" fmla="*/ 7 h 14"/>
                <a:gd name="T46" fmla="*/ 4 w 11"/>
                <a:gd name="T47" fmla="*/ 11 h 14"/>
                <a:gd name="T48" fmla="*/ 7 w 11"/>
                <a:gd name="T49" fmla="*/ 12 h 14"/>
                <a:gd name="T50" fmla="*/ 7 w 11"/>
                <a:gd name="T51" fmla="*/ 12 h 14"/>
                <a:gd name="T52" fmla="*/ 9 w 11"/>
                <a:gd name="T53" fmla="*/ 11 h 14"/>
                <a:gd name="T54" fmla="*/ 11 w 11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2188"/>
            <p:cNvSpPr/>
            <p:nvPr/>
          </p:nvSpPr>
          <p:spPr bwMode="auto">
            <a:xfrm>
              <a:off x="4191" y="2925"/>
              <a:ext cx="8" cy="17"/>
            </a:xfrm>
            <a:custGeom>
              <a:avLst/>
              <a:gdLst>
                <a:gd name="T0" fmla="*/ 4 w 8"/>
                <a:gd name="T1" fmla="*/ 0 h 17"/>
                <a:gd name="T2" fmla="*/ 4 w 8"/>
                <a:gd name="T3" fmla="*/ 3 h 17"/>
                <a:gd name="T4" fmla="*/ 8 w 8"/>
                <a:gd name="T5" fmla="*/ 3 h 17"/>
                <a:gd name="T6" fmla="*/ 8 w 8"/>
                <a:gd name="T7" fmla="*/ 6 h 17"/>
                <a:gd name="T8" fmla="*/ 4 w 8"/>
                <a:gd name="T9" fmla="*/ 6 h 17"/>
                <a:gd name="T10" fmla="*/ 4 w 8"/>
                <a:gd name="T11" fmla="*/ 13 h 17"/>
                <a:gd name="T12" fmla="*/ 4 w 8"/>
                <a:gd name="T13" fmla="*/ 13 h 17"/>
                <a:gd name="T14" fmla="*/ 4 w 8"/>
                <a:gd name="T15" fmla="*/ 14 h 17"/>
                <a:gd name="T16" fmla="*/ 5 w 8"/>
                <a:gd name="T17" fmla="*/ 15 h 17"/>
                <a:gd name="T18" fmla="*/ 5 w 8"/>
                <a:gd name="T19" fmla="*/ 15 h 17"/>
                <a:gd name="T20" fmla="*/ 7 w 8"/>
                <a:gd name="T21" fmla="*/ 15 h 17"/>
                <a:gd name="T22" fmla="*/ 7 w 8"/>
                <a:gd name="T23" fmla="*/ 17 h 17"/>
                <a:gd name="T24" fmla="*/ 7 w 8"/>
                <a:gd name="T25" fmla="*/ 17 h 17"/>
                <a:gd name="T26" fmla="*/ 5 w 8"/>
                <a:gd name="T27" fmla="*/ 17 h 17"/>
                <a:gd name="T28" fmla="*/ 5 w 8"/>
                <a:gd name="T29" fmla="*/ 17 h 17"/>
                <a:gd name="T30" fmla="*/ 3 w 8"/>
                <a:gd name="T31" fmla="*/ 15 h 17"/>
                <a:gd name="T32" fmla="*/ 3 w 8"/>
                <a:gd name="T33" fmla="*/ 15 h 17"/>
                <a:gd name="T34" fmla="*/ 1 w 8"/>
                <a:gd name="T35" fmla="*/ 13 h 17"/>
                <a:gd name="T36" fmla="*/ 1 w 8"/>
                <a:gd name="T37" fmla="*/ 6 h 17"/>
                <a:gd name="T38" fmla="*/ 0 w 8"/>
                <a:gd name="T39" fmla="*/ 6 h 17"/>
                <a:gd name="T40" fmla="*/ 0 w 8"/>
                <a:gd name="T41" fmla="*/ 3 h 17"/>
                <a:gd name="T42" fmla="*/ 1 w 8"/>
                <a:gd name="T43" fmla="*/ 3 h 17"/>
                <a:gd name="T44" fmla="*/ 1 w 8"/>
                <a:gd name="T45" fmla="*/ 0 h 17"/>
                <a:gd name="T46" fmla="*/ 4 w 8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7">
                  <a:moveTo>
                    <a:pt x="4" y="0"/>
                  </a:moveTo>
                  <a:lnTo>
                    <a:pt x="4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2189"/>
            <p:cNvSpPr>
              <a:spLocks noEditPoints="1"/>
            </p:cNvSpPr>
            <p:nvPr/>
          </p:nvSpPr>
          <p:spPr bwMode="auto">
            <a:xfrm>
              <a:off x="4200" y="2928"/>
              <a:ext cx="13" cy="14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7 h 14"/>
                <a:gd name="T4" fmla="*/ 13 w 13"/>
                <a:gd name="T5" fmla="*/ 10 h 14"/>
                <a:gd name="T6" fmla="*/ 11 w 13"/>
                <a:gd name="T7" fmla="*/ 12 h 14"/>
                <a:gd name="T8" fmla="*/ 9 w 13"/>
                <a:gd name="T9" fmla="*/ 14 h 14"/>
                <a:gd name="T10" fmla="*/ 6 w 13"/>
                <a:gd name="T11" fmla="*/ 14 h 14"/>
                <a:gd name="T12" fmla="*/ 6 w 13"/>
                <a:gd name="T13" fmla="*/ 14 h 14"/>
                <a:gd name="T14" fmla="*/ 3 w 13"/>
                <a:gd name="T15" fmla="*/ 14 h 14"/>
                <a:gd name="T16" fmla="*/ 2 w 13"/>
                <a:gd name="T17" fmla="*/ 12 h 14"/>
                <a:gd name="T18" fmla="*/ 0 w 13"/>
                <a:gd name="T19" fmla="*/ 10 h 14"/>
                <a:gd name="T20" fmla="*/ 0 w 13"/>
                <a:gd name="T21" fmla="*/ 7 h 14"/>
                <a:gd name="T22" fmla="*/ 0 w 13"/>
                <a:gd name="T23" fmla="*/ 7 h 14"/>
                <a:gd name="T24" fmla="*/ 0 w 13"/>
                <a:gd name="T25" fmla="*/ 4 h 14"/>
                <a:gd name="T26" fmla="*/ 2 w 13"/>
                <a:gd name="T27" fmla="*/ 3 h 14"/>
                <a:gd name="T28" fmla="*/ 5 w 13"/>
                <a:gd name="T29" fmla="*/ 2 h 14"/>
                <a:gd name="T30" fmla="*/ 6 w 13"/>
                <a:gd name="T31" fmla="*/ 0 h 14"/>
                <a:gd name="T32" fmla="*/ 6 w 13"/>
                <a:gd name="T33" fmla="*/ 0 h 14"/>
                <a:gd name="T34" fmla="*/ 9 w 13"/>
                <a:gd name="T35" fmla="*/ 2 h 14"/>
                <a:gd name="T36" fmla="*/ 11 w 13"/>
                <a:gd name="T37" fmla="*/ 3 h 14"/>
                <a:gd name="T38" fmla="*/ 13 w 13"/>
                <a:gd name="T39" fmla="*/ 4 h 14"/>
                <a:gd name="T40" fmla="*/ 13 w 13"/>
                <a:gd name="T41" fmla="*/ 7 h 14"/>
                <a:gd name="T42" fmla="*/ 13 w 13"/>
                <a:gd name="T43" fmla="*/ 7 h 14"/>
                <a:gd name="T44" fmla="*/ 2 w 13"/>
                <a:gd name="T45" fmla="*/ 7 h 14"/>
                <a:gd name="T46" fmla="*/ 2 w 13"/>
                <a:gd name="T47" fmla="*/ 7 h 14"/>
                <a:gd name="T48" fmla="*/ 3 w 13"/>
                <a:gd name="T49" fmla="*/ 11 h 14"/>
                <a:gd name="T50" fmla="*/ 6 w 13"/>
                <a:gd name="T51" fmla="*/ 12 h 14"/>
                <a:gd name="T52" fmla="*/ 6 w 13"/>
                <a:gd name="T53" fmla="*/ 12 h 14"/>
                <a:gd name="T54" fmla="*/ 9 w 13"/>
                <a:gd name="T55" fmla="*/ 11 h 14"/>
                <a:gd name="T56" fmla="*/ 10 w 13"/>
                <a:gd name="T57" fmla="*/ 7 h 14"/>
                <a:gd name="T58" fmla="*/ 10 w 13"/>
                <a:gd name="T59" fmla="*/ 7 h 14"/>
                <a:gd name="T60" fmla="*/ 10 w 13"/>
                <a:gd name="T61" fmla="*/ 4 h 14"/>
                <a:gd name="T62" fmla="*/ 9 w 13"/>
                <a:gd name="T63" fmla="*/ 3 h 14"/>
                <a:gd name="T64" fmla="*/ 6 w 13"/>
                <a:gd name="T65" fmla="*/ 2 h 14"/>
                <a:gd name="T66" fmla="*/ 6 w 13"/>
                <a:gd name="T67" fmla="*/ 2 h 14"/>
                <a:gd name="T68" fmla="*/ 5 w 13"/>
                <a:gd name="T69" fmla="*/ 3 h 14"/>
                <a:gd name="T70" fmla="*/ 3 w 13"/>
                <a:gd name="T71" fmla="*/ 4 h 14"/>
                <a:gd name="T72" fmla="*/ 2 w 13"/>
                <a:gd name="T73" fmla="*/ 7 h 14"/>
                <a:gd name="T74" fmla="*/ 2 w 13"/>
                <a:gd name="T7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7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3" y="7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2190"/>
            <p:cNvSpPr/>
            <p:nvPr/>
          </p:nvSpPr>
          <p:spPr bwMode="auto">
            <a:xfrm>
              <a:off x="4215" y="2928"/>
              <a:ext cx="7" cy="14"/>
            </a:xfrm>
            <a:custGeom>
              <a:avLst/>
              <a:gdLst>
                <a:gd name="T0" fmla="*/ 0 w 7"/>
                <a:gd name="T1" fmla="*/ 4 h 14"/>
                <a:gd name="T2" fmla="*/ 0 w 7"/>
                <a:gd name="T3" fmla="*/ 4 h 14"/>
                <a:gd name="T4" fmla="*/ 0 w 7"/>
                <a:gd name="T5" fmla="*/ 0 h 14"/>
                <a:gd name="T6" fmla="*/ 3 w 7"/>
                <a:gd name="T7" fmla="*/ 0 h 14"/>
                <a:gd name="T8" fmla="*/ 3 w 7"/>
                <a:gd name="T9" fmla="*/ 3 h 14"/>
                <a:gd name="T10" fmla="*/ 3 w 7"/>
                <a:gd name="T11" fmla="*/ 3 h 14"/>
                <a:gd name="T12" fmla="*/ 3 w 7"/>
                <a:gd name="T13" fmla="*/ 3 h 14"/>
                <a:gd name="T14" fmla="*/ 4 w 7"/>
                <a:gd name="T15" fmla="*/ 2 h 14"/>
                <a:gd name="T16" fmla="*/ 6 w 7"/>
                <a:gd name="T17" fmla="*/ 0 h 14"/>
                <a:gd name="T18" fmla="*/ 7 w 7"/>
                <a:gd name="T19" fmla="*/ 0 h 14"/>
                <a:gd name="T20" fmla="*/ 7 w 7"/>
                <a:gd name="T21" fmla="*/ 3 h 14"/>
                <a:gd name="T22" fmla="*/ 6 w 7"/>
                <a:gd name="T23" fmla="*/ 3 h 14"/>
                <a:gd name="T24" fmla="*/ 6 w 7"/>
                <a:gd name="T25" fmla="*/ 3 h 14"/>
                <a:gd name="T26" fmla="*/ 4 w 7"/>
                <a:gd name="T27" fmla="*/ 3 h 14"/>
                <a:gd name="T28" fmla="*/ 3 w 7"/>
                <a:gd name="T29" fmla="*/ 6 h 14"/>
                <a:gd name="T30" fmla="*/ 3 w 7"/>
                <a:gd name="T31" fmla="*/ 7 h 14"/>
                <a:gd name="T32" fmla="*/ 3 w 7"/>
                <a:gd name="T33" fmla="*/ 14 h 14"/>
                <a:gd name="T34" fmla="*/ 0 w 7"/>
                <a:gd name="T35" fmla="*/ 14 h 14"/>
                <a:gd name="T36" fmla="*/ 0 w 7"/>
                <a:gd name="T3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2191"/>
            <p:cNvSpPr/>
            <p:nvPr/>
          </p:nvSpPr>
          <p:spPr bwMode="auto">
            <a:xfrm>
              <a:off x="4222" y="2938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1 w 4"/>
                <a:gd name="T5" fmla="*/ 1 h 6"/>
                <a:gd name="T6" fmla="*/ 4 w 4"/>
                <a:gd name="T7" fmla="*/ 0 h 6"/>
                <a:gd name="T8" fmla="*/ 4 w 4"/>
                <a:gd name="T9" fmla="*/ 0 h 6"/>
                <a:gd name="T10" fmla="*/ 1 w 4"/>
                <a:gd name="T11" fmla="*/ 6 h 6"/>
                <a:gd name="T12" fmla="*/ 0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2192"/>
            <p:cNvSpPr/>
            <p:nvPr/>
          </p:nvSpPr>
          <p:spPr bwMode="auto">
            <a:xfrm>
              <a:off x="4234" y="2928"/>
              <a:ext cx="11" cy="14"/>
            </a:xfrm>
            <a:custGeom>
              <a:avLst/>
              <a:gdLst>
                <a:gd name="T0" fmla="*/ 11 w 11"/>
                <a:gd name="T1" fmla="*/ 10 h 14"/>
                <a:gd name="T2" fmla="*/ 11 w 11"/>
                <a:gd name="T3" fmla="*/ 10 h 14"/>
                <a:gd name="T4" fmla="*/ 11 w 11"/>
                <a:gd name="T5" fmla="*/ 14 h 14"/>
                <a:gd name="T6" fmla="*/ 10 w 11"/>
                <a:gd name="T7" fmla="*/ 14 h 14"/>
                <a:gd name="T8" fmla="*/ 8 w 11"/>
                <a:gd name="T9" fmla="*/ 11 h 14"/>
                <a:gd name="T10" fmla="*/ 8 w 11"/>
                <a:gd name="T11" fmla="*/ 11 h 14"/>
                <a:gd name="T12" fmla="*/ 8 w 11"/>
                <a:gd name="T13" fmla="*/ 11 h 14"/>
                <a:gd name="T14" fmla="*/ 7 w 11"/>
                <a:gd name="T15" fmla="*/ 14 h 14"/>
                <a:gd name="T16" fmla="*/ 4 w 11"/>
                <a:gd name="T17" fmla="*/ 14 h 14"/>
                <a:gd name="T18" fmla="*/ 4 w 11"/>
                <a:gd name="T19" fmla="*/ 14 h 14"/>
                <a:gd name="T20" fmla="*/ 2 w 11"/>
                <a:gd name="T21" fmla="*/ 12 h 14"/>
                <a:gd name="T22" fmla="*/ 0 w 11"/>
                <a:gd name="T23" fmla="*/ 11 h 14"/>
                <a:gd name="T24" fmla="*/ 0 w 11"/>
                <a:gd name="T25" fmla="*/ 8 h 14"/>
                <a:gd name="T26" fmla="*/ 0 w 11"/>
                <a:gd name="T27" fmla="*/ 0 h 14"/>
                <a:gd name="T28" fmla="*/ 3 w 11"/>
                <a:gd name="T29" fmla="*/ 0 h 14"/>
                <a:gd name="T30" fmla="*/ 3 w 11"/>
                <a:gd name="T31" fmla="*/ 8 h 14"/>
                <a:gd name="T32" fmla="*/ 3 w 11"/>
                <a:gd name="T33" fmla="*/ 8 h 14"/>
                <a:gd name="T34" fmla="*/ 3 w 11"/>
                <a:gd name="T35" fmla="*/ 11 h 14"/>
                <a:gd name="T36" fmla="*/ 6 w 11"/>
                <a:gd name="T37" fmla="*/ 12 h 14"/>
                <a:gd name="T38" fmla="*/ 6 w 11"/>
                <a:gd name="T39" fmla="*/ 12 h 14"/>
                <a:gd name="T40" fmla="*/ 7 w 11"/>
                <a:gd name="T41" fmla="*/ 11 h 14"/>
                <a:gd name="T42" fmla="*/ 8 w 11"/>
                <a:gd name="T43" fmla="*/ 10 h 14"/>
                <a:gd name="T44" fmla="*/ 8 w 11"/>
                <a:gd name="T45" fmla="*/ 8 h 14"/>
                <a:gd name="T46" fmla="*/ 8 w 11"/>
                <a:gd name="T47" fmla="*/ 0 h 14"/>
                <a:gd name="T48" fmla="*/ 11 w 11"/>
                <a:gd name="T49" fmla="*/ 0 h 14"/>
                <a:gd name="T50" fmla="*/ 11 w 11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lnTo>
                    <a:pt x="11" y="10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Rectangle 2193"/>
            <p:cNvSpPr>
              <a:spLocks noChangeArrowheads="1"/>
            </p:cNvSpPr>
            <p:nvPr/>
          </p:nvSpPr>
          <p:spPr bwMode="auto">
            <a:xfrm>
              <a:off x="4249" y="2923"/>
              <a:ext cx="3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194"/>
            <p:cNvSpPr/>
            <p:nvPr/>
          </p:nvSpPr>
          <p:spPr bwMode="auto">
            <a:xfrm>
              <a:off x="4253" y="2925"/>
              <a:ext cx="8" cy="17"/>
            </a:xfrm>
            <a:custGeom>
              <a:avLst/>
              <a:gdLst>
                <a:gd name="T0" fmla="*/ 6 w 8"/>
                <a:gd name="T1" fmla="*/ 0 h 17"/>
                <a:gd name="T2" fmla="*/ 6 w 8"/>
                <a:gd name="T3" fmla="*/ 3 h 17"/>
                <a:gd name="T4" fmla="*/ 8 w 8"/>
                <a:gd name="T5" fmla="*/ 3 h 17"/>
                <a:gd name="T6" fmla="*/ 8 w 8"/>
                <a:gd name="T7" fmla="*/ 6 h 17"/>
                <a:gd name="T8" fmla="*/ 6 w 8"/>
                <a:gd name="T9" fmla="*/ 6 h 17"/>
                <a:gd name="T10" fmla="*/ 6 w 8"/>
                <a:gd name="T11" fmla="*/ 13 h 17"/>
                <a:gd name="T12" fmla="*/ 6 w 8"/>
                <a:gd name="T13" fmla="*/ 13 h 17"/>
                <a:gd name="T14" fmla="*/ 6 w 8"/>
                <a:gd name="T15" fmla="*/ 14 h 17"/>
                <a:gd name="T16" fmla="*/ 7 w 8"/>
                <a:gd name="T17" fmla="*/ 15 h 17"/>
                <a:gd name="T18" fmla="*/ 7 w 8"/>
                <a:gd name="T19" fmla="*/ 15 h 17"/>
                <a:gd name="T20" fmla="*/ 8 w 8"/>
                <a:gd name="T21" fmla="*/ 15 h 17"/>
                <a:gd name="T22" fmla="*/ 8 w 8"/>
                <a:gd name="T23" fmla="*/ 17 h 17"/>
                <a:gd name="T24" fmla="*/ 8 w 8"/>
                <a:gd name="T25" fmla="*/ 17 h 17"/>
                <a:gd name="T26" fmla="*/ 6 w 8"/>
                <a:gd name="T27" fmla="*/ 17 h 17"/>
                <a:gd name="T28" fmla="*/ 6 w 8"/>
                <a:gd name="T29" fmla="*/ 17 h 17"/>
                <a:gd name="T30" fmla="*/ 4 w 8"/>
                <a:gd name="T31" fmla="*/ 15 h 17"/>
                <a:gd name="T32" fmla="*/ 4 w 8"/>
                <a:gd name="T33" fmla="*/ 15 h 17"/>
                <a:gd name="T34" fmla="*/ 3 w 8"/>
                <a:gd name="T35" fmla="*/ 13 h 17"/>
                <a:gd name="T36" fmla="*/ 3 w 8"/>
                <a:gd name="T37" fmla="*/ 6 h 17"/>
                <a:gd name="T38" fmla="*/ 0 w 8"/>
                <a:gd name="T39" fmla="*/ 6 h 17"/>
                <a:gd name="T40" fmla="*/ 0 w 8"/>
                <a:gd name="T41" fmla="*/ 3 h 17"/>
                <a:gd name="T42" fmla="*/ 3 w 8"/>
                <a:gd name="T43" fmla="*/ 3 h 17"/>
                <a:gd name="T44" fmla="*/ 3 w 8"/>
                <a:gd name="T45" fmla="*/ 0 h 17"/>
                <a:gd name="T46" fmla="*/ 6 w 8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7">
                  <a:moveTo>
                    <a:pt x="6" y="0"/>
                  </a:moveTo>
                  <a:lnTo>
                    <a:pt x="6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195"/>
            <p:cNvSpPr/>
            <p:nvPr/>
          </p:nvSpPr>
          <p:spPr bwMode="auto">
            <a:xfrm>
              <a:off x="4264" y="2928"/>
              <a:ext cx="7" cy="14"/>
            </a:xfrm>
            <a:custGeom>
              <a:avLst/>
              <a:gdLst>
                <a:gd name="T0" fmla="*/ 0 w 7"/>
                <a:gd name="T1" fmla="*/ 4 h 14"/>
                <a:gd name="T2" fmla="*/ 0 w 7"/>
                <a:gd name="T3" fmla="*/ 4 h 14"/>
                <a:gd name="T4" fmla="*/ 0 w 7"/>
                <a:gd name="T5" fmla="*/ 0 h 14"/>
                <a:gd name="T6" fmla="*/ 3 w 7"/>
                <a:gd name="T7" fmla="*/ 0 h 14"/>
                <a:gd name="T8" fmla="*/ 3 w 7"/>
                <a:gd name="T9" fmla="*/ 3 h 14"/>
                <a:gd name="T10" fmla="*/ 3 w 7"/>
                <a:gd name="T11" fmla="*/ 3 h 14"/>
                <a:gd name="T12" fmla="*/ 3 w 7"/>
                <a:gd name="T13" fmla="*/ 3 h 14"/>
                <a:gd name="T14" fmla="*/ 4 w 7"/>
                <a:gd name="T15" fmla="*/ 2 h 14"/>
                <a:gd name="T16" fmla="*/ 5 w 7"/>
                <a:gd name="T17" fmla="*/ 0 h 14"/>
                <a:gd name="T18" fmla="*/ 7 w 7"/>
                <a:gd name="T19" fmla="*/ 0 h 14"/>
                <a:gd name="T20" fmla="*/ 7 w 7"/>
                <a:gd name="T21" fmla="*/ 3 h 14"/>
                <a:gd name="T22" fmla="*/ 5 w 7"/>
                <a:gd name="T23" fmla="*/ 3 h 14"/>
                <a:gd name="T24" fmla="*/ 5 w 7"/>
                <a:gd name="T25" fmla="*/ 3 h 14"/>
                <a:gd name="T26" fmla="*/ 4 w 7"/>
                <a:gd name="T27" fmla="*/ 3 h 14"/>
                <a:gd name="T28" fmla="*/ 3 w 7"/>
                <a:gd name="T29" fmla="*/ 6 h 14"/>
                <a:gd name="T30" fmla="*/ 3 w 7"/>
                <a:gd name="T31" fmla="*/ 7 h 14"/>
                <a:gd name="T32" fmla="*/ 3 w 7"/>
                <a:gd name="T33" fmla="*/ 14 h 14"/>
                <a:gd name="T34" fmla="*/ 0 w 7"/>
                <a:gd name="T35" fmla="*/ 14 h 14"/>
                <a:gd name="T36" fmla="*/ 0 w 7"/>
                <a:gd name="T3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196"/>
            <p:cNvSpPr>
              <a:spLocks noEditPoints="1"/>
            </p:cNvSpPr>
            <p:nvPr/>
          </p:nvSpPr>
          <p:spPr bwMode="auto">
            <a:xfrm>
              <a:off x="4272" y="2924"/>
              <a:ext cx="4" cy="18"/>
            </a:xfrm>
            <a:custGeom>
              <a:avLst/>
              <a:gdLst>
                <a:gd name="T0" fmla="*/ 4 w 4"/>
                <a:gd name="T1" fmla="*/ 1 h 18"/>
                <a:gd name="T2" fmla="*/ 4 w 4"/>
                <a:gd name="T3" fmla="*/ 1 h 18"/>
                <a:gd name="T4" fmla="*/ 3 w 4"/>
                <a:gd name="T5" fmla="*/ 1 h 18"/>
                <a:gd name="T6" fmla="*/ 1 w 4"/>
                <a:gd name="T7" fmla="*/ 3 h 18"/>
                <a:gd name="T8" fmla="*/ 1 w 4"/>
                <a:gd name="T9" fmla="*/ 3 h 18"/>
                <a:gd name="T10" fmla="*/ 1 w 4"/>
                <a:gd name="T11" fmla="*/ 1 h 18"/>
                <a:gd name="T12" fmla="*/ 0 w 4"/>
                <a:gd name="T13" fmla="*/ 1 h 18"/>
                <a:gd name="T14" fmla="*/ 0 w 4"/>
                <a:gd name="T15" fmla="*/ 1 h 18"/>
                <a:gd name="T16" fmla="*/ 1 w 4"/>
                <a:gd name="T17" fmla="*/ 0 h 18"/>
                <a:gd name="T18" fmla="*/ 3 w 4"/>
                <a:gd name="T19" fmla="*/ 0 h 18"/>
                <a:gd name="T20" fmla="*/ 3 w 4"/>
                <a:gd name="T21" fmla="*/ 0 h 18"/>
                <a:gd name="T22" fmla="*/ 3 w 4"/>
                <a:gd name="T23" fmla="*/ 0 h 18"/>
                <a:gd name="T24" fmla="*/ 4 w 4"/>
                <a:gd name="T25" fmla="*/ 1 h 18"/>
                <a:gd name="T26" fmla="*/ 4 w 4"/>
                <a:gd name="T27" fmla="*/ 1 h 18"/>
                <a:gd name="T28" fmla="*/ 1 w 4"/>
                <a:gd name="T29" fmla="*/ 18 h 18"/>
                <a:gd name="T30" fmla="*/ 1 w 4"/>
                <a:gd name="T31" fmla="*/ 4 h 18"/>
                <a:gd name="T32" fmla="*/ 3 w 4"/>
                <a:gd name="T33" fmla="*/ 4 h 18"/>
                <a:gd name="T34" fmla="*/ 3 w 4"/>
                <a:gd name="T35" fmla="*/ 18 h 18"/>
                <a:gd name="T36" fmla="*/ 1 w 4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18">
                  <a:moveTo>
                    <a:pt x="4" y="1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1" y="18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197"/>
            <p:cNvSpPr/>
            <p:nvPr/>
          </p:nvSpPr>
          <p:spPr bwMode="auto">
            <a:xfrm>
              <a:off x="4279" y="2928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9 w 9"/>
                <a:gd name="T3" fmla="*/ 14 h 14"/>
                <a:gd name="T4" fmla="*/ 5 w 9"/>
                <a:gd name="T5" fmla="*/ 14 h 14"/>
                <a:gd name="T6" fmla="*/ 5 w 9"/>
                <a:gd name="T7" fmla="*/ 14 h 14"/>
                <a:gd name="T8" fmla="*/ 2 w 9"/>
                <a:gd name="T9" fmla="*/ 14 h 14"/>
                <a:gd name="T10" fmla="*/ 1 w 9"/>
                <a:gd name="T11" fmla="*/ 12 h 14"/>
                <a:gd name="T12" fmla="*/ 0 w 9"/>
                <a:gd name="T13" fmla="*/ 10 h 14"/>
                <a:gd name="T14" fmla="*/ 0 w 9"/>
                <a:gd name="T15" fmla="*/ 7 h 14"/>
                <a:gd name="T16" fmla="*/ 0 w 9"/>
                <a:gd name="T17" fmla="*/ 7 h 14"/>
                <a:gd name="T18" fmla="*/ 0 w 9"/>
                <a:gd name="T19" fmla="*/ 4 h 14"/>
                <a:gd name="T20" fmla="*/ 1 w 9"/>
                <a:gd name="T21" fmla="*/ 3 h 14"/>
                <a:gd name="T22" fmla="*/ 4 w 9"/>
                <a:gd name="T23" fmla="*/ 2 h 14"/>
                <a:gd name="T24" fmla="*/ 7 w 9"/>
                <a:gd name="T25" fmla="*/ 0 h 14"/>
                <a:gd name="T26" fmla="*/ 7 w 9"/>
                <a:gd name="T27" fmla="*/ 0 h 14"/>
                <a:gd name="T28" fmla="*/ 9 w 9"/>
                <a:gd name="T29" fmla="*/ 2 h 14"/>
                <a:gd name="T30" fmla="*/ 9 w 9"/>
                <a:gd name="T31" fmla="*/ 3 h 14"/>
                <a:gd name="T32" fmla="*/ 9 w 9"/>
                <a:gd name="T33" fmla="*/ 3 h 14"/>
                <a:gd name="T34" fmla="*/ 7 w 9"/>
                <a:gd name="T35" fmla="*/ 3 h 14"/>
                <a:gd name="T36" fmla="*/ 7 w 9"/>
                <a:gd name="T37" fmla="*/ 3 h 14"/>
                <a:gd name="T38" fmla="*/ 4 w 9"/>
                <a:gd name="T39" fmla="*/ 3 h 14"/>
                <a:gd name="T40" fmla="*/ 2 w 9"/>
                <a:gd name="T41" fmla="*/ 4 h 14"/>
                <a:gd name="T42" fmla="*/ 1 w 9"/>
                <a:gd name="T43" fmla="*/ 7 h 14"/>
                <a:gd name="T44" fmla="*/ 1 w 9"/>
                <a:gd name="T45" fmla="*/ 7 h 14"/>
                <a:gd name="T46" fmla="*/ 2 w 9"/>
                <a:gd name="T47" fmla="*/ 11 h 14"/>
                <a:gd name="T48" fmla="*/ 7 w 9"/>
                <a:gd name="T49" fmla="*/ 12 h 14"/>
                <a:gd name="T50" fmla="*/ 7 w 9"/>
                <a:gd name="T51" fmla="*/ 12 h 14"/>
                <a:gd name="T52" fmla="*/ 9 w 9"/>
                <a:gd name="T53" fmla="*/ 11 h 14"/>
                <a:gd name="T54" fmla="*/ 9 w 9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lnTo>
                    <a:pt x="9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198"/>
            <p:cNvSpPr>
              <a:spLocks noEditPoints="1"/>
            </p:cNvSpPr>
            <p:nvPr/>
          </p:nvSpPr>
          <p:spPr bwMode="auto">
            <a:xfrm>
              <a:off x="4290" y="2928"/>
              <a:ext cx="12" cy="14"/>
            </a:xfrm>
            <a:custGeom>
              <a:avLst/>
              <a:gdLst>
                <a:gd name="T0" fmla="*/ 2 w 12"/>
                <a:gd name="T1" fmla="*/ 7 h 14"/>
                <a:gd name="T2" fmla="*/ 2 w 12"/>
                <a:gd name="T3" fmla="*/ 7 h 14"/>
                <a:gd name="T4" fmla="*/ 2 w 12"/>
                <a:gd name="T5" fmla="*/ 10 h 14"/>
                <a:gd name="T6" fmla="*/ 4 w 12"/>
                <a:gd name="T7" fmla="*/ 11 h 14"/>
                <a:gd name="T8" fmla="*/ 6 w 12"/>
                <a:gd name="T9" fmla="*/ 12 h 14"/>
                <a:gd name="T10" fmla="*/ 6 w 12"/>
                <a:gd name="T11" fmla="*/ 12 h 14"/>
                <a:gd name="T12" fmla="*/ 10 w 12"/>
                <a:gd name="T13" fmla="*/ 11 h 14"/>
                <a:gd name="T14" fmla="*/ 10 w 12"/>
                <a:gd name="T15" fmla="*/ 14 h 14"/>
                <a:gd name="T16" fmla="*/ 10 w 12"/>
                <a:gd name="T17" fmla="*/ 14 h 14"/>
                <a:gd name="T18" fmla="*/ 6 w 12"/>
                <a:gd name="T19" fmla="*/ 14 h 14"/>
                <a:gd name="T20" fmla="*/ 6 w 12"/>
                <a:gd name="T21" fmla="*/ 14 h 14"/>
                <a:gd name="T22" fmla="*/ 4 w 12"/>
                <a:gd name="T23" fmla="*/ 14 h 14"/>
                <a:gd name="T24" fmla="*/ 2 w 12"/>
                <a:gd name="T25" fmla="*/ 12 h 14"/>
                <a:gd name="T26" fmla="*/ 1 w 12"/>
                <a:gd name="T27" fmla="*/ 10 h 14"/>
                <a:gd name="T28" fmla="*/ 0 w 12"/>
                <a:gd name="T29" fmla="*/ 7 h 14"/>
                <a:gd name="T30" fmla="*/ 0 w 12"/>
                <a:gd name="T31" fmla="*/ 7 h 14"/>
                <a:gd name="T32" fmla="*/ 1 w 12"/>
                <a:gd name="T33" fmla="*/ 4 h 14"/>
                <a:gd name="T34" fmla="*/ 2 w 12"/>
                <a:gd name="T35" fmla="*/ 3 h 14"/>
                <a:gd name="T36" fmla="*/ 4 w 12"/>
                <a:gd name="T37" fmla="*/ 2 h 14"/>
                <a:gd name="T38" fmla="*/ 6 w 12"/>
                <a:gd name="T39" fmla="*/ 0 h 14"/>
                <a:gd name="T40" fmla="*/ 6 w 12"/>
                <a:gd name="T41" fmla="*/ 0 h 14"/>
                <a:gd name="T42" fmla="*/ 9 w 12"/>
                <a:gd name="T43" fmla="*/ 2 h 14"/>
                <a:gd name="T44" fmla="*/ 10 w 12"/>
                <a:gd name="T45" fmla="*/ 3 h 14"/>
                <a:gd name="T46" fmla="*/ 12 w 12"/>
                <a:gd name="T47" fmla="*/ 7 h 14"/>
                <a:gd name="T48" fmla="*/ 12 w 12"/>
                <a:gd name="T49" fmla="*/ 7 h 14"/>
                <a:gd name="T50" fmla="*/ 2 w 12"/>
                <a:gd name="T51" fmla="*/ 7 h 14"/>
                <a:gd name="T52" fmla="*/ 9 w 12"/>
                <a:gd name="T53" fmla="*/ 6 h 14"/>
                <a:gd name="T54" fmla="*/ 9 w 12"/>
                <a:gd name="T55" fmla="*/ 6 h 14"/>
                <a:gd name="T56" fmla="*/ 9 w 12"/>
                <a:gd name="T57" fmla="*/ 3 h 14"/>
                <a:gd name="T58" fmla="*/ 8 w 12"/>
                <a:gd name="T59" fmla="*/ 3 h 14"/>
                <a:gd name="T60" fmla="*/ 6 w 12"/>
                <a:gd name="T61" fmla="*/ 2 h 14"/>
                <a:gd name="T62" fmla="*/ 6 w 12"/>
                <a:gd name="T63" fmla="*/ 2 h 14"/>
                <a:gd name="T64" fmla="*/ 4 w 12"/>
                <a:gd name="T65" fmla="*/ 3 h 14"/>
                <a:gd name="T66" fmla="*/ 2 w 12"/>
                <a:gd name="T67" fmla="*/ 6 h 14"/>
                <a:gd name="T68" fmla="*/ 9 w 12"/>
                <a:gd name="T6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4">
                  <a:moveTo>
                    <a:pt x="2" y="7"/>
                  </a:moveTo>
                  <a:lnTo>
                    <a:pt x="2" y="7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2" y="7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199"/>
            <p:cNvSpPr/>
            <p:nvPr/>
          </p:nvSpPr>
          <p:spPr bwMode="auto">
            <a:xfrm>
              <a:off x="4303" y="2928"/>
              <a:ext cx="10" cy="14"/>
            </a:xfrm>
            <a:custGeom>
              <a:avLst/>
              <a:gdLst>
                <a:gd name="T0" fmla="*/ 1 w 10"/>
                <a:gd name="T1" fmla="*/ 11 h 14"/>
                <a:gd name="T2" fmla="*/ 1 w 10"/>
                <a:gd name="T3" fmla="*/ 11 h 14"/>
                <a:gd name="T4" fmla="*/ 4 w 10"/>
                <a:gd name="T5" fmla="*/ 12 h 14"/>
                <a:gd name="T6" fmla="*/ 4 w 10"/>
                <a:gd name="T7" fmla="*/ 12 h 14"/>
                <a:gd name="T8" fmla="*/ 5 w 10"/>
                <a:gd name="T9" fmla="*/ 11 h 14"/>
                <a:gd name="T10" fmla="*/ 7 w 10"/>
                <a:gd name="T11" fmla="*/ 10 h 14"/>
                <a:gd name="T12" fmla="*/ 7 w 10"/>
                <a:gd name="T13" fmla="*/ 10 h 14"/>
                <a:gd name="T14" fmla="*/ 5 w 10"/>
                <a:gd name="T15" fmla="*/ 8 h 14"/>
                <a:gd name="T16" fmla="*/ 4 w 10"/>
                <a:gd name="T17" fmla="*/ 8 h 14"/>
                <a:gd name="T18" fmla="*/ 4 w 10"/>
                <a:gd name="T19" fmla="*/ 8 h 14"/>
                <a:gd name="T20" fmla="*/ 1 w 10"/>
                <a:gd name="T21" fmla="*/ 7 h 14"/>
                <a:gd name="T22" fmla="*/ 1 w 10"/>
                <a:gd name="T23" fmla="*/ 4 h 14"/>
                <a:gd name="T24" fmla="*/ 1 w 10"/>
                <a:gd name="T25" fmla="*/ 4 h 14"/>
                <a:gd name="T26" fmla="*/ 1 w 10"/>
                <a:gd name="T27" fmla="*/ 2 h 14"/>
                <a:gd name="T28" fmla="*/ 5 w 10"/>
                <a:gd name="T29" fmla="*/ 0 h 14"/>
                <a:gd name="T30" fmla="*/ 5 w 10"/>
                <a:gd name="T31" fmla="*/ 0 h 14"/>
                <a:gd name="T32" fmla="*/ 8 w 10"/>
                <a:gd name="T33" fmla="*/ 2 h 14"/>
                <a:gd name="T34" fmla="*/ 8 w 10"/>
                <a:gd name="T35" fmla="*/ 3 h 14"/>
                <a:gd name="T36" fmla="*/ 8 w 10"/>
                <a:gd name="T37" fmla="*/ 3 h 14"/>
                <a:gd name="T38" fmla="*/ 5 w 10"/>
                <a:gd name="T39" fmla="*/ 2 h 14"/>
                <a:gd name="T40" fmla="*/ 5 w 10"/>
                <a:gd name="T41" fmla="*/ 2 h 14"/>
                <a:gd name="T42" fmla="*/ 4 w 10"/>
                <a:gd name="T43" fmla="*/ 3 h 14"/>
                <a:gd name="T44" fmla="*/ 3 w 10"/>
                <a:gd name="T45" fmla="*/ 4 h 14"/>
                <a:gd name="T46" fmla="*/ 3 w 10"/>
                <a:gd name="T47" fmla="*/ 4 h 14"/>
                <a:gd name="T48" fmla="*/ 4 w 10"/>
                <a:gd name="T49" fmla="*/ 6 h 14"/>
                <a:gd name="T50" fmla="*/ 5 w 10"/>
                <a:gd name="T51" fmla="*/ 6 h 14"/>
                <a:gd name="T52" fmla="*/ 5 w 10"/>
                <a:gd name="T53" fmla="*/ 6 h 14"/>
                <a:gd name="T54" fmla="*/ 8 w 10"/>
                <a:gd name="T55" fmla="*/ 8 h 14"/>
                <a:gd name="T56" fmla="*/ 10 w 10"/>
                <a:gd name="T57" fmla="*/ 10 h 14"/>
                <a:gd name="T58" fmla="*/ 10 w 10"/>
                <a:gd name="T59" fmla="*/ 10 h 14"/>
                <a:gd name="T60" fmla="*/ 8 w 10"/>
                <a:gd name="T61" fmla="*/ 12 h 14"/>
                <a:gd name="T62" fmla="*/ 4 w 10"/>
                <a:gd name="T63" fmla="*/ 14 h 14"/>
                <a:gd name="T64" fmla="*/ 4 w 10"/>
                <a:gd name="T65" fmla="*/ 14 h 14"/>
                <a:gd name="T66" fmla="*/ 0 w 10"/>
                <a:gd name="T67" fmla="*/ 14 h 14"/>
                <a:gd name="T68" fmla="*/ 1 w 10"/>
                <a:gd name="T6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4">
                  <a:moveTo>
                    <a:pt x="1" y="11"/>
                  </a:moveTo>
                  <a:lnTo>
                    <a:pt x="1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200"/>
            <p:cNvSpPr/>
            <p:nvPr/>
          </p:nvSpPr>
          <p:spPr bwMode="auto">
            <a:xfrm>
              <a:off x="4321" y="2928"/>
              <a:ext cx="10" cy="14"/>
            </a:xfrm>
            <a:custGeom>
              <a:avLst/>
              <a:gdLst>
                <a:gd name="T0" fmla="*/ 10 w 10"/>
                <a:gd name="T1" fmla="*/ 10 h 14"/>
                <a:gd name="T2" fmla="*/ 10 w 10"/>
                <a:gd name="T3" fmla="*/ 10 h 14"/>
                <a:gd name="T4" fmla="*/ 10 w 10"/>
                <a:gd name="T5" fmla="*/ 14 h 14"/>
                <a:gd name="T6" fmla="*/ 9 w 10"/>
                <a:gd name="T7" fmla="*/ 14 h 14"/>
                <a:gd name="T8" fmla="*/ 8 w 10"/>
                <a:gd name="T9" fmla="*/ 11 h 14"/>
                <a:gd name="T10" fmla="*/ 8 w 10"/>
                <a:gd name="T11" fmla="*/ 11 h 14"/>
                <a:gd name="T12" fmla="*/ 8 w 10"/>
                <a:gd name="T13" fmla="*/ 11 h 14"/>
                <a:gd name="T14" fmla="*/ 6 w 10"/>
                <a:gd name="T15" fmla="*/ 14 h 14"/>
                <a:gd name="T16" fmla="*/ 4 w 10"/>
                <a:gd name="T17" fmla="*/ 14 h 14"/>
                <a:gd name="T18" fmla="*/ 4 w 10"/>
                <a:gd name="T19" fmla="*/ 14 h 14"/>
                <a:gd name="T20" fmla="*/ 1 w 10"/>
                <a:gd name="T21" fmla="*/ 12 h 14"/>
                <a:gd name="T22" fmla="*/ 0 w 10"/>
                <a:gd name="T23" fmla="*/ 11 h 14"/>
                <a:gd name="T24" fmla="*/ 0 w 10"/>
                <a:gd name="T25" fmla="*/ 8 h 14"/>
                <a:gd name="T26" fmla="*/ 0 w 10"/>
                <a:gd name="T27" fmla="*/ 0 h 14"/>
                <a:gd name="T28" fmla="*/ 2 w 10"/>
                <a:gd name="T29" fmla="*/ 0 h 14"/>
                <a:gd name="T30" fmla="*/ 2 w 10"/>
                <a:gd name="T31" fmla="*/ 8 h 14"/>
                <a:gd name="T32" fmla="*/ 2 w 10"/>
                <a:gd name="T33" fmla="*/ 8 h 14"/>
                <a:gd name="T34" fmla="*/ 2 w 10"/>
                <a:gd name="T35" fmla="*/ 11 h 14"/>
                <a:gd name="T36" fmla="*/ 5 w 10"/>
                <a:gd name="T37" fmla="*/ 12 h 14"/>
                <a:gd name="T38" fmla="*/ 5 w 10"/>
                <a:gd name="T39" fmla="*/ 12 h 14"/>
                <a:gd name="T40" fmla="*/ 6 w 10"/>
                <a:gd name="T41" fmla="*/ 11 h 14"/>
                <a:gd name="T42" fmla="*/ 8 w 10"/>
                <a:gd name="T43" fmla="*/ 10 h 14"/>
                <a:gd name="T44" fmla="*/ 8 w 10"/>
                <a:gd name="T45" fmla="*/ 8 h 14"/>
                <a:gd name="T46" fmla="*/ 8 w 10"/>
                <a:gd name="T47" fmla="*/ 0 h 14"/>
                <a:gd name="T48" fmla="*/ 10 w 10"/>
                <a:gd name="T49" fmla="*/ 0 h 14"/>
                <a:gd name="T50" fmla="*/ 10 w 10"/>
                <a:gd name="T5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4">
                  <a:moveTo>
                    <a:pt x="10" y="10"/>
                  </a:moveTo>
                  <a:lnTo>
                    <a:pt x="10" y="10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201"/>
            <p:cNvSpPr/>
            <p:nvPr/>
          </p:nvSpPr>
          <p:spPr bwMode="auto">
            <a:xfrm>
              <a:off x="4334" y="2925"/>
              <a:ext cx="7" cy="17"/>
            </a:xfrm>
            <a:custGeom>
              <a:avLst/>
              <a:gdLst>
                <a:gd name="T0" fmla="*/ 4 w 7"/>
                <a:gd name="T1" fmla="*/ 0 h 17"/>
                <a:gd name="T2" fmla="*/ 4 w 7"/>
                <a:gd name="T3" fmla="*/ 3 h 17"/>
                <a:gd name="T4" fmla="*/ 7 w 7"/>
                <a:gd name="T5" fmla="*/ 3 h 17"/>
                <a:gd name="T6" fmla="*/ 7 w 7"/>
                <a:gd name="T7" fmla="*/ 6 h 17"/>
                <a:gd name="T8" fmla="*/ 4 w 7"/>
                <a:gd name="T9" fmla="*/ 6 h 17"/>
                <a:gd name="T10" fmla="*/ 4 w 7"/>
                <a:gd name="T11" fmla="*/ 13 h 17"/>
                <a:gd name="T12" fmla="*/ 4 w 7"/>
                <a:gd name="T13" fmla="*/ 13 h 17"/>
                <a:gd name="T14" fmla="*/ 4 w 7"/>
                <a:gd name="T15" fmla="*/ 14 h 17"/>
                <a:gd name="T16" fmla="*/ 6 w 7"/>
                <a:gd name="T17" fmla="*/ 15 h 17"/>
                <a:gd name="T18" fmla="*/ 6 w 7"/>
                <a:gd name="T19" fmla="*/ 15 h 17"/>
                <a:gd name="T20" fmla="*/ 7 w 7"/>
                <a:gd name="T21" fmla="*/ 15 h 17"/>
                <a:gd name="T22" fmla="*/ 7 w 7"/>
                <a:gd name="T23" fmla="*/ 17 h 17"/>
                <a:gd name="T24" fmla="*/ 7 w 7"/>
                <a:gd name="T25" fmla="*/ 17 h 17"/>
                <a:gd name="T26" fmla="*/ 6 w 7"/>
                <a:gd name="T27" fmla="*/ 17 h 17"/>
                <a:gd name="T28" fmla="*/ 6 w 7"/>
                <a:gd name="T29" fmla="*/ 17 h 17"/>
                <a:gd name="T30" fmla="*/ 3 w 7"/>
                <a:gd name="T31" fmla="*/ 15 h 17"/>
                <a:gd name="T32" fmla="*/ 3 w 7"/>
                <a:gd name="T33" fmla="*/ 15 h 17"/>
                <a:gd name="T34" fmla="*/ 1 w 7"/>
                <a:gd name="T35" fmla="*/ 13 h 17"/>
                <a:gd name="T36" fmla="*/ 1 w 7"/>
                <a:gd name="T37" fmla="*/ 6 h 17"/>
                <a:gd name="T38" fmla="*/ 0 w 7"/>
                <a:gd name="T39" fmla="*/ 6 h 17"/>
                <a:gd name="T40" fmla="*/ 0 w 7"/>
                <a:gd name="T41" fmla="*/ 3 h 17"/>
                <a:gd name="T42" fmla="*/ 1 w 7"/>
                <a:gd name="T43" fmla="*/ 3 h 17"/>
                <a:gd name="T44" fmla="*/ 1 w 7"/>
                <a:gd name="T45" fmla="*/ 0 h 17"/>
                <a:gd name="T46" fmla="*/ 4 w 7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202"/>
            <p:cNvSpPr/>
            <p:nvPr/>
          </p:nvSpPr>
          <p:spPr bwMode="auto">
            <a:xfrm>
              <a:off x="4342" y="2938"/>
              <a:ext cx="4" cy="6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2 w 4"/>
                <a:gd name="T5" fmla="*/ 1 h 6"/>
                <a:gd name="T6" fmla="*/ 4 w 4"/>
                <a:gd name="T7" fmla="*/ 0 h 6"/>
                <a:gd name="T8" fmla="*/ 4 w 4"/>
                <a:gd name="T9" fmla="*/ 0 h 6"/>
                <a:gd name="T10" fmla="*/ 2 w 4"/>
                <a:gd name="T11" fmla="*/ 6 h 6"/>
                <a:gd name="T12" fmla="*/ 0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2203"/>
            <p:cNvSpPr>
              <a:spLocks noEditPoints="1"/>
            </p:cNvSpPr>
            <p:nvPr/>
          </p:nvSpPr>
          <p:spPr bwMode="auto">
            <a:xfrm>
              <a:off x="3925" y="2961"/>
              <a:ext cx="11" cy="13"/>
            </a:xfrm>
            <a:custGeom>
              <a:avLst/>
              <a:gdLst>
                <a:gd name="T0" fmla="*/ 3 w 11"/>
                <a:gd name="T1" fmla="*/ 6 h 13"/>
                <a:gd name="T2" fmla="*/ 3 w 11"/>
                <a:gd name="T3" fmla="*/ 6 h 13"/>
                <a:gd name="T4" fmla="*/ 3 w 11"/>
                <a:gd name="T5" fmla="*/ 9 h 13"/>
                <a:gd name="T6" fmla="*/ 4 w 11"/>
                <a:gd name="T7" fmla="*/ 10 h 13"/>
                <a:gd name="T8" fmla="*/ 7 w 11"/>
                <a:gd name="T9" fmla="*/ 12 h 13"/>
                <a:gd name="T10" fmla="*/ 7 w 11"/>
                <a:gd name="T11" fmla="*/ 12 h 13"/>
                <a:gd name="T12" fmla="*/ 11 w 11"/>
                <a:gd name="T13" fmla="*/ 10 h 13"/>
                <a:gd name="T14" fmla="*/ 11 w 11"/>
                <a:gd name="T15" fmla="*/ 12 h 13"/>
                <a:gd name="T16" fmla="*/ 11 w 11"/>
                <a:gd name="T17" fmla="*/ 12 h 13"/>
                <a:gd name="T18" fmla="*/ 7 w 11"/>
                <a:gd name="T19" fmla="*/ 13 h 13"/>
                <a:gd name="T20" fmla="*/ 7 w 11"/>
                <a:gd name="T21" fmla="*/ 13 h 13"/>
                <a:gd name="T22" fmla="*/ 4 w 11"/>
                <a:gd name="T23" fmla="*/ 13 h 13"/>
                <a:gd name="T24" fmla="*/ 1 w 11"/>
                <a:gd name="T25" fmla="*/ 12 h 13"/>
                <a:gd name="T26" fmla="*/ 0 w 11"/>
                <a:gd name="T27" fmla="*/ 9 h 13"/>
                <a:gd name="T28" fmla="*/ 0 w 11"/>
                <a:gd name="T29" fmla="*/ 6 h 13"/>
                <a:gd name="T30" fmla="*/ 0 w 11"/>
                <a:gd name="T31" fmla="*/ 6 h 13"/>
                <a:gd name="T32" fmla="*/ 0 w 11"/>
                <a:gd name="T33" fmla="*/ 4 h 13"/>
                <a:gd name="T34" fmla="*/ 1 w 11"/>
                <a:gd name="T35" fmla="*/ 1 h 13"/>
                <a:gd name="T36" fmla="*/ 4 w 11"/>
                <a:gd name="T37" fmla="*/ 0 h 13"/>
                <a:gd name="T38" fmla="*/ 5 w 11"/>
                <a:gd name="T39" fmla="*/ 0 h 13"/>
                <a:gd name="T40" fmla="*/ 5 w 11"/>
                <a:gd name="T41" fmla="*/ 0 h 13"/>
                <a:gd name="T42" fmla="*/ 8 w 11"/>
                <a:gd name="T43" fmla="*/ 0 h 13"/>
                <a:gd name="T44" fmla="*/ 11 w 11"/>
                <a:gd name="T45" fmla="*/ 2 h 13"/>
                <a:gd name="T46" fmla="*/ 11 w 11"/>
                <a:gd name="T47" fmla="*/ 5 h 13"/>
                <a:gd name="T48" fmla="*/ 11 w 11"/>
                <a:gd name="T49" fmla="*/ 6 h 13"/>
                <a:gd name="T50" fmla="*/ 3 w 11"/>
                <a:gd name="T51" fmla="*/ 6 h 13"/>
                <a:gd name="T52" fmla="*/ 10 w 11"/>
                <a:gd name="T53" fmla="*/ 5 h 13"/>
                <a:gd name="T54" fmla="*/ 10 w 11"/>
                <a:gd name="T55" fmla="*/ 5 h 13"/>
                <a:gd name="T56" fmla="*/ 8 w 11"/>
                <a:gd name="T57" fmla="*/ 2 h 13"/>
                <a:gd name="T58" fmla="*/ 7 w 11"/>
                <a:gd name="T59" fmla="*/ 1 h 13"/>
                <a:gd name="T60" fmla="*/ 5 w 11"/>
                <a:gd name="T61" fmla="*/ 1 h 13"/>
                <a:gd name="T62" fmla="*/ 5 w 11"/>
                <a:gd name="T63" fmla="*/ 1 h 13"/>
                <a:gd name="T64" fmla="*/ 3 w 11"/>
                <a:gd name="T65" fmla="*/ 2 h 13"/>
                <a:gd name="T66" fmla="*/ 3 w 11"/>
                <a:gd name="T67" fmla="*/ 5 h 13"/>
                <a:gd name="T68" fmla="*/ 10 w 11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3">
                  <a:moveTo>
                    <a:pt x="3" y="6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3" y="6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2204"/>
            <p:cNvSpPr>
              <a:spLocks noChangeArrowheads="1"/>
            </p:cNvSpPr>
            <p:nvPr/>
          </p:nvSpPr>
          <p:spPr bwMode="auto">
            <a:xfrm>
              <a:off x="3940" y="2955"/>
              <a:ext cx="1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205"/>
            <p:cNvSpPr>
              <a:spLocks noEditPoints="1"/>
            </p:cNvSpPr>
            <p:nvPr/>
          </p:nvSpPr>
          <p:spPr bwMode="auto">
            <a:xfrm>
              <a:off x="3945" y="2961"/>
              <a:ext cx="11" cy="13"/>
            </a:xfrm>
            <a:custGeom>
              <a:avLst/>
              <a:gdLst>
                <a:gd name="T0" fmla="*/ 2 w 11"/>
                <a:gd name="T1" fmla="*/ 6 h 13"/>
                <a:gd name="T2" fmla="*/ 2 w 11"/>
                <a:gd name="T3" fmla="*/ 6 h 13"/>
                <a:gd name="T4" fmla="*/ 2 w 11"/>
                <a:gd name="T5" fmla="*/ 9 h 13"/>
                <a:gd name="T6" fmla="*/ 3 w 11"/>
                <a:gd name="T7" fmla="*/ 10 h 13"/>
                <a:gd name="T8" fmla="*/ 6 w 11"/>
                <a:gd name="T9" fmla="*/ 12 h 13"/>
                <a:gd name="T10" fmla="*/ 6 w 11"/>
                <a:gd name="T11" fmla="*/ 12 h 13"/>
                <a:gd name="T12" fmla="*/ 10 w 11"/>
                <a:gd name="T13" fmla="*/ 10 h 13"/>
                <a:gd name="T14" fmla="*/ 10 w 11"/>
                <a:gd name="T15" fmla="*/ 12 h 13"/>
                <a:gd name="T16" fmla="*/ 10 w 11"/>
                <a:gd name="T17" fmla="*/ 12 h 13"/>
                <a:gd name="T18" fmla="*/ 6 w 11"/>
                <a:gd name="T19" fmla="*/ 13 h 13"/>
                <a:gd name="T20" fmla="*/ 6 w 11"/>
                <a:gd name="T21" fmla="*/ 13 h 13"/>
                <a:gd name="T22" fmla="*/ 3 w 11"/>
                <a:gd name="T23" fmla="*/ 13 h 13"/>
                <a:gd name="T24" fmla="*/ 2 w 11"/>
                <a:gd name="T25" fmla="*/ 12 h 13"/>
                <a:gd name="T26" fmla="*/ 0 w 11"/>
                <a:gd name="T27" fmla="*/ 9 h 13"/>
                <a:gd name="T28" fmla="*/ 0 w 11"/>
                <a:gd name="T29" fmla="*/ 6 h 13"/>
                <a:gd name="T30" fmla="*/ 0 w 11"/>
                <a:gd name="T31" fmla="*/ 6 h 13"/>
                <a:gd name="T32" fmla="*/ 0 w 11"/>
                <a:gd name="T33" fmla="*/ 4 h 13"/>
                <a:gd name="T34" fmla="*/ 2 w 11"/>
                <a:gd name="T35" fmla="*/ 1 h 13"/>
                <a:gd name="T36" fmla="*/ 3 w 11"/>
                <a:gd name="T37" fmla="*/ 0 h 13"/>
                <a:gd name="T38" fmla="*/ 6 w 11"/>
                <a:gd name="T39" fmla="*/ 0 h 13"/>
                <a:gd name="T40" fmla="*/ 6 w 11"/>
                <a:gd name="T41" fmla="*/ 0 h 13"/>
                <a:gd name="T42" fmla="*/ 8 w 11"/>
                <a:gd name="T43" fmla="*/ 0 h 13"/>
                <a:gd name="T44" fmla="*/ 10 w 11"/>
                <a:gd name="T45" fmla="*/ 2 h 13"/>
                <a:gd name="T46" fmla="*/ 11 w 11"/>
                <a:gd name="T47" fmla="*/ 5 h 13"/>
                <a:gd name="T48" fmla="*/ 11 w 11"/>
                <a:gd name="T49" fmla="*/ 6 h 13"/>
                <a:gd name="T50" fmla="*/ 2 w 11"/>
                <a:gd name="T51" fmla="*/ 6 h 13"/>
                <a:gd name="T52" fmla="*/ 8 w 11"/>
                <a:gd name="T53" fmla="*/ 5 h 13"/>
                <a:gd name="T54" fmla="*/ 8 w 11"/>
                <a:gd name="T55" fmla="*/ 5 h 13"/>
                <a:gd name="T56" fmla="*/ 8 w 11"/>
                <a:gd name="T57" fmla="*/ 2 h 13"/>
                <a:gd name="T58" fmla="*/ 7 w 11"/>
                <a:gd name="T59" fmla="*/ 1 h 13"/>
                <a:gd name="T60" fmla="*/ 6 w 11"/>
                <a:gd name="T61" fmla="*/ 1 h 13"/>
                <a:gd name="T62" fmla="*/ 6 w 11"/>
                <a:gd name="T63" fmla="*/ 1 h 13"/>
                <a:gd name="T64" fmla="*/ 3 w 11"/>
                <a:gd name="T65" fmla="*/ 2 h 13"/>
                <a:gd name="T66" fmla="*/ 2 w 11"/>
                <a:gd name="T67" fmla="*/ 5 h 13"/>
                <a:gd name="T68" fmla="*/ 8 w 11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3">
                  <a:moveTo>
                    <a:pt x="2" y="6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2" y="6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2206"/>
            <p:cNvSpPr/>
            <p:nvPr/>
          </p:nvSpPr>
          <p:spPr bwMode="auto">
            <a:xfrm>
              <a:off x="3959" y="2961"/>
              <a:ext cx="19" cy="13"/>
            </a:xfrm>
            <a:custGeom>
              <a:avLst/>
              <a:gdLst>
                <a:gd name="T0" fmla="*/ 0 w 19"/>
                <a:gd name="T1" fmla="*/ 4 h 13"/>
                <a:gd name="T2" fmla="*/ 0 w 19"/>
                <a:gd name="T3" fmla="*/ 4 h 13"/>
                <a:gd name="T4" fmla="*/ 0 w 19"/>
                <a:gd name="T5" fmla="*/ 0 h 13"/>
                <a:gd name="T6" fmla="*/ 3 w 19"/>
                <a:gd name="T7" fmla="*/ 0 h 13"/>
                <a:gd name="T8" fmla="*/ 3 w 19"/>
                <a:gd name="T9" fmla="*/ 2 h 13"/>
                <a:gd name="T10" fmla="*/ 3 w 19"/>
                <a:gd name="T11" fmla="*/ 2 h 13"/>
                <a:gd name="T12" fmla="*/ 3 w 19"/>
                <a:gd name="T13" fmla="*/ 2 h 13"/>
                <a:gd name="T14" fmla="*/ 4 w 19"/>
                <a:gd name="T15" fmla="*/ 0 h 13"/>
                <a:gd name="T16" fmla="*/ 7 w 19"/>
                <a:gd name="T17" fmla="*/ 0 h 13"/>
                <a:gd name="T18" fmla="*/ 7 w 19"/>
                <a:gd name="T19" fmla="*/ 0 h 13"/>
                <a:gd name="T20" fmla="*/ 8 w 19"/>
                <a:gd name="T21" fmla="*/ 0 h 13"/>
                <a:gd name="T22" fmla="*/ 9 w 19"/>
                <a:gd name="T23" fmla="*/ 2 h 13"/>
                <a:gd name="T24" fmla="*/ 9 w 19"/>
                <a:gd name="T25" fmla="*/ 2 h 13"/>
                <a:gd name="T26" fmla="*/ 9 w 19"/>
                <a:gd name="T27" fmla="*/ 2 h 13"/>
                <a:gd name="T28" fmla="*/ 12 w 19"/>
                <a:gd name="T29" fmla="*/ 1 h 13"/>
                <a:gd name="T30" fmla="*/ 12 w 19"/>
                <a:gd name="T31" fmla="*/ 1 h 13"/>
                <a:gd name="T32" fmla="*/ 15 w 19"/>
                <a:gd name="T33" fmla="*/ 0 h 13"/>
                <a:gd name="T34" fmla="*/ 15 w 19"/>
                <a:gd name="T35" fmla="*/ 0 h 13"/>
                <a:gd name="T36" fmla="*/ 17 w 19"/>
                <a:gd name="T37" fmla="*/ 1 h 13"/>
                <a:gd name="T38" fmla="*/ 17 w 19"/>
                <a:gd name="T39" fmla="*/ 2 h 13"/>
                <a:gd name="T40" fmla="*/ 19 w 19"/>
                <a:gd name="T41" fmla="*/ 5 h 13"/>
                <a:gd name="T42" fmla="*/ 19 w 19"/>
                <a:gd name="T43" fmla="*/ 13 h 13"/>
                <a:gd name="T44" fmla="*/ 16 w 19"/>
                <a:gd name="T45" fmla="*/ 13 h 13"/>
                <a:gd name="T46" fmla="*/ 16 w 19"/>
                <a:gd name="T47" fmla="*/ 5 h 13"/>
                <a:gd name="T48" fmla="*/ 16 w 19"/>
                <a:gd name="T49" fmla="*/ 5 h 13"/>
                <a:gd name="T50" fmla="*/ 16 w 19"/>
                <a:gd name="T51" fmla="*/ 2 h 13"/>
                <a:gd name="T52" fmla="*/ 13 w 19"/>
                <a:gd name="T53" fmla="*/ 1 h 13"/>
                <a:gd name="T54" fmla="*/ 13 w 19"/>
                <a:gd name="T55" fmla="*/ 1 h 13"/>
                <a:gd name="T56" fmla="*/ 12 w 19"/>
                <a:gd name="T57" fmla="*/ 2 h 13"/>
                <a:gd name="T58" fmla="*/ 11 w 19"/>
                <a:gd name="T59" fmla="*/ 4 h 13"/>
                <a:gd name="T60" fmla="*/ 11 w 19"/>
                <a:gd name="T61" fmla="*/ 5 h 13"/>
                <a:gd name="T62" fmla="*/ 11 w 19"/>
                <a:gd name="T63" fmla="*/ 13 h 13"/>
                <a:gd name="T64" fmla="*/ 8 w 19"/>
                <a:gd name="T65" fmla="*/ 13 h 13"/>
                <a:gd name="T66" fmla="*/ 8 w 19"/>
                <a:gd name="T67" fmla="*/ 5 h 13"/>
                <a:gd name="T68" fmla="*/ 8 w 19"/>
                <a:gd name="T69" fmla="*/ 5 h 13"/>
                <a:gd name="T70" fmla="*/ 8 w 19"/>
                <a:gd name="T71" fmla="*/ 2 h 13"/>
                <a:gd name="T72" fmla="*/ 5 w 19"/>
                <a:gd name="T73" fmla="*/ 1 h 13"/>
                <a:gd name="T74" fmla="*/ 5 w 19"/>
                <a:gd name="T75" fmla="*/ 1 h 13"/>
                <a:gd name="T76" fmla="*/ 4 w 19"/>
                <a:gd name="T77" fmla="*/ 2 h 13"/>
                <a:gd name="T78" fmla="*/ 3 w 19"/>
                <a:gd name="T79" fmla="*/ 4 h 13"/>
                <a:gd name="T80" fmla="*/ 3 w 19"/>
                <a:gd name="T81" fmla="*/ 5 h 13"/>
                <a:gd name="T82" fmla="*/ 3 w 19"/>
                <a:gd name="T83" fmla="*/ 13 h 13"/>
                <a:gd name="T84" fmla="*/ 0 w 19"/>
                <a:gd name="T85" fmla="*/ 13 h 13"/>
                <a:gd name="T86" fmla="*/ 0 w 19"/>
                <a:gd name="T8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3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2207"/>
            <p:cNvSpPr>
              <a:spLocks noEditPoints="1"/>
            </p:cNvSpPr>
            <p:nvPr/>
          </p:nvSpPr>
          <p:spPr bwMode="auto">
            <a:xfrm>
              <a:off x="3980" y="2961"/>
              <a:ext cx="11" cy="13"/>
            </a:xfrm>
            <a:custGeom>
              <a:avLst/>
              <a:gdLst>
                <a:gd name="T0" fmla="*/ 3 w 11"/>
                <a:gd name="T1" fmla="*/ 6 h 13"/>
                <a:gd name="T2" fmla="*/ 3 w 11"/>
                <a:gd name="T3" fmla="*/ 6 h 13"/>
                <a:gd name="T4" fmla="*/ 3 w 11"/>
                <a:gd name="T5" fmla="*/ 9 h 13"/>
                <a:gd name="T6" fmla="*/ 4 w 11"/>
                <a:gd name="T7" fmla="*/ 10 h 13"/>
                <a:gd name="T8" fmla="*/ 7 w 11"/>
                <a:gd name="T9" fmla="*/ 12 h 13"/>
                <a:gd name="T10" fmla="*/ 7 w 11"/>
                <a:gd name="T11" fmla="*/ 12 h 13"/>
                <a:gd name="T12" fmla="*/ 11 w 11"/>
                <a:gd name="T13" fmla="*/ 10 h 13"/>
                <a:gd name="T14" fmla="*/ 11 w 11"/>
                <a:gd name="T15" fmla="*/ 12 h 13"/>
                <a:gd name="T16" fmla="*/ 11 w 11"/>
                <a:gd name="T17" fmla="*/ 12 h 13"/>
                <a:gd name="T18" fmla="*/ 7 w 11"/>
                <a:gd name="T19" fmla="*/ 13 h 13"/>
                <a:gd name="T20" fmla="*/ 7 w 11"/>
                <a:gd name="T21" fmla="*/ 13 h 13"/>
                <a:gd name="T22" fmla="*/ 4 w 11"/>
                <a:gd name="T23" fmla="*/ 13 h 13"/>
                <a:gd name="T24" fmla="*/ 2 w 11"/>
                <a:gd name="T25" fmla="*/ 12 h 13"/>
                <a:gd name="T26" fmla="*/ 0 w 11"/>
                <a:gd name="T27" fmla="*/ 9 h 13"/>
                <a:gd name="T28" fmla="*/ 0 w 11"/>
                <a:gd name="T29" fmla="*/ 6 h 13"/>
                <a:gd name="T30" fmla="*/ 0 w 11"/>
                <a:gd name="T31" fmla="*/ 6 h 13"/>
                <a:gd name="T32" fmla="*/ 0 w 11"/>
                <a:gd name="T33" fmla="*/ 4 h 13"/>
                <a:gd name="T34" fmla="*/ 2 w 11"/>
                <a:gd name="T35" fmla="*/ 1 h 13"/>
                <a:gd name="T36" fmla="*/ 4 w 11"/>
                <a:gd name="T37" fmla="*/ 0 h 13"/>
                <a:gd name="T38" fmla="*/ 6 w 11"/>
                <a:gd name="T39" fmla="*/ 0 h 13"/>
                <a:gd name="T40" fmla="*/ 6 w 11"/>
                <a:gd name="T41" fmla="*/ 0 h 13"/>
                <a:gd name="T42" fmla="*/ 9 w 11"/>
                <a:gd name="T43" fmla="*/ 0 h 13"/>
                <a:gd name="T44" fmla="*/ 11 w 11"/>
                <a:gd name="T45" fmla="*/ 2 h 13"/>
                <a:gd name="T46" fmla="*/ 11 w 11"/>
                <a:gd name="T47" fmla="*/ 5 h 13"/>
                <a:gd name="T48" fmla="*/ 11 w 11"/>
                <a:gd name="T49" fmla="*/ 6 h 13"/>
                <a:gd name="T50" fmla="*/ 3 w 11"/>
                <a:gd name="T51" fmla="*/ 6 h 13"/>
                <a:gd name="T52" fmla="*/ 10 w 11"/>
                <a:gd name="T53" fmla="*/ 5 h 13"/>
                <a:gd name="T54" fmla="*/ 10 w 11"/>
                <a:gd name="T55" fmla="*/ 5 h 13"/>
                <a:gd name="T56" fmla="*/ 9 w 11"/>
                <a:gd name="T57" fmla="*/ 2 h 13"/>
                <a:gd name="T58" fmla="*/ 7 w 11"/>
                <a:gd name="T59" fmla="*/ 1 h 13"/>
                <a:gd name="T60" fmla="*/ 6 w 11"/>
                <a:gd name="T61" fmla="*/ 1 h 13"/>
                <a:gd name="T62" fmla="*/ 6 w 11"/>
                <a:gd name="T63" fmla="*/ 1 h 13"/>
                <a:gd name="T64" fmla="*/ 3 w 11"/>
                <a:gd name="T65" fmla="*/ 2 h 13"/>
                <a:gd name="T66" fmla="*/ 3 w 11"/>
                <a:gd name="T67" fmla="*/ 5 h 13"/>
                <a:gd name="T68" fmla="*/ 10 w 11"/>
                <a:gd name="T6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3">
                  <a:moveTo>
                    <a:pt x="3" y="6"/>
                  </a:moveTo>
                  <a:lnTo>
                    <a:pt x="3" y="6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3" y="6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2"/>
                  </a:lnTo>
                  <a:lnTo>
                    <a:pt x="3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208"/>
            <p:cNvSpPr/>
            <p:nvPr/>
          </p:nvSpPr>
          <p:spPr bwMode="auto">
            <a:xfrm>
              <a:off x="3994" y="2961"/>
              <a:ext cx="12" cy="13"/>
            </a:xfrm>
            <a:custGeom>
              <a:avLst/>
              <a:gdLst>
                <a:gd name="T0" fmla="*/ 1 w 12"/>
                <a:gd name="T1" fmla="*/ 4 h 13"/>
                <a:gd name="T2" fmla="*/ 1 w 12"/>
                <a:gd name="T3" fmla="*/ 4 h 13"/>
                <a:gd name="T4" fmla="*/ 0 w 12"/>
                <a:gd name="T5" fmla="*/ 0 h 13"/>
                <a:gd name="T6" fmla="*/ 3 w 12"/>
                <a:gd name="T7" fmla="*/ 0 h 13"/>
                <a:gd name="T8" fmla="*/ 3 w 12"/>
                <a:gd name="T9" fmla="*/ 2 h 13"/>
                <a:gd name="T10" fmla="*/ 3 w 12"/>
                <a:gd name="T11" fmla="*/ 2 h 13"/>
                <a:gd name="T12" fmla="*/ 3 w 12"/>
                <a:gd name="T13" fmla="*/ 2 h 13"/>
                <a:gd name="T14" fmla="*/ 4 w 12"/>
                <a:gd name="T15" fmla="*/ 0 h 13"/>
                <a:gd name="T16" fmla="*/ 7 w 12"/>
                <a:gd name="T17" fmla="*/ 0 h 13"/>
                <a:gd name="T18" fmla="*/ 7 w 12"/>
                <a:gd name="T19" fmla="*/ 0 h 13"/>
                <a:gd name="T20" fmla="*/ 11 w 12"/>
                <a:gd name="T21" fmla="*/ 1 h 13"/>
                <a:gd name="T22" fmla="*/ 11 w 12"/>
                <a:gd name="T23" fmla="*/ 2 h 13"/>
                <a:gd name="T24" fmla="*/ 12 w 12"/>
                <a:gd name="T25" fmla="*/ 5 h 13"/>
                <a:gd name="T26" fmla="*/ 12 w 12"/>
                <a:gd name="T27" fmla="*/ 13 h 13"/>
                <a:gd name="T28" fmla="*/ 9 w 12"/>
                <a:gd name="T29" fmla="*/ 13 h 13"/>
                <a:gd name="T30" fmla="*/ 9 w 12"/>
                <a:gd name="T31" fmla="*/ 5 h 13"/>
                <a:gd name="T32" fmla="*/ 9 w 12"/>
                <a:gd name="T33" fmla="*/ 5 h 13"/>
                <a:gd name="T34" fmla="*/ 8 w 12"/>
                <a:gd name="T35" fmla="*/ 2 h 13"/>
                <a:gd name="T36" fmla="*/ 7 w 12"/>
                <a:gd name="T37" fmla="*/ 1 h 13"/>
                <a:gd name="T38" fmla="*/ 7 w 12"/>
                <a:gd name="T39" fmla="*/ 1 h 13"/>
                <a:gd name="T40" fmla="*/ 4 w 12"/>
                <a:gd name="T41" fmla="*/ 2 h 13"/>
                <a:gd name="T42" fmla="*/ 3 w 12"/>
                <a:gd name="T43" fmla="*/ 4 h 13"/>
                <a:gd name="T44" fmla="*/ 3 w 12"/>
                <a:gd name="T45" fmla="*/ 5 h 13"/>
                <a:gd name="T46" fmla="*/ 3 w 12"/>
                <a:gd name="T47" fmla="*/ 13 h 13"/>
                <a:gd name="T48" fmla="*/ 1 w 12"/>
                <a:gd name="T49" fmla="*/ 13 h 13"/>
                <a:gd name="T50" fmla="*/ 1 w 12"/>
                <a:gd name="T5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3">
                  <a:moveTo>
                    <a:pt x="1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209"/>
            <p:cNvSpPr/>
            <p:nvPr/>
          </p:nvSpPr>
          <p:spPr bwMode="auto">
            <a:xfrm>
              <a:off x="4007" y="2957"/>
              <a:ext cx="9" cy="17"/>
            </a:xfrm>
            <a:custGeom>
              <a:avLst/>
              <a:gdLst>
                <a:gd name="T0" fmla="*/ 6 w 9"/>
                <a:gd name="T1" fmla="*/ 0 h 17"/>
                <a:gd name="T2" fmla="*/ 6 w 9"/>
                <a:gd name="T3" fmla="*/ 4 h 17"/>
                <a:gd name="T4" fmla="*/ 9 w 9"/>
                <a:gd name="T5" fmla="*/ 4 h 17"/>
                <a:gd name="T6" fmla="*/ 9 w 9"/>
                <a:gd name="T7" fmla="*/ 5 h 17"/>
                <a:gd name="T8" fmla="*/ 6 w 9"/>
                <a:gd name="T9" fmla="*/ 5 h 17"/>
                <a:gd name="T10" fmla="*/ 6 w 9"/>
                <a:gd name="T11" fmla="*/ 13 h 17"/>
                <a:gd name="T12" fmla="*/ 6 w 9"/>
                <a:gd name="T13" fmla="*/ 13 h 17"/>
                <a:gd name="T14" fmla="*/ 6 w 9"/>
                <a:gd name="T15" fmla="*/ 14 h 17"/>
                <a:gd name="T16" fmla="*/ 7 w 9"/>
                <a:gd name="T17" fmla="*/ 14 h 17"/>
                <a:gd name="T18" fmla="*/ 7 w 9"/>
                <a:gd name="T19" fmla="*/ 14 h 17"/>
                <a:gd name="T20" fmla="*/ 9 w 9"/>
                <a:gd name="T21" fmla="*/ 14 h 17"/>
                <a:gd name="T22" fmla="*/ 9 w 9"/>
                <a:gd name="T23" fmla="*/ 17 h 17"/>
                <a:gd name="T24" fmla="*/ 9 w 9"/>
                <a:gd name="T25" fmla="*/ 17 h 17"/>
                <a:gd name="T26" fmla="*/ 6 w 9"/>
                <a:gd name="T27" fmla="*/ 17 h 17"/>
                <a:gd name="T28" fmla="*/ 6 w 9"/>
                <a:gd name="T29" fmla="*/ 17 h 17"/>
                <a:gd name="T30" fmla="*/ 4 w 9"/>
                <a:gd name="T31" fmla="*/ 16 h 17"/>
                <a:gd name="T32" fmla="*/ 4 w 9"/>
                <a:gd name="T33" fmla="*/ 16 h 17"/>
                <a:gd name="T34" fmla="*/ 3 w 9"/>
                <a:gd name="T35" fmla="*/ 13 h 17"/>
                <a:gd name="T36" fmla="*/ 3 w 9"/>
                <a:gd name="T37" fmla="*/ 5 h 17"/>
                <a:gd name="T38" fmla="*/ 0 w 9"/>
                <a:gd name="T39" fmla="*/ 5 h 17"/>
                <a:gd name="T40" fmla="*/ 0 w 9"/>
                <a:gd name="T41" fmla="*/ 4 h 17"/>
                <a:gd name="T42" fmla="*/ 3 w 9"/>
                <a:gd name="T43" fmla="*/ 4 h 17"/>
                <a:gd name="T44" fmla="*/ 3 w 9"/>
                <a:gd name="T45" fmla="*/ 1 h 17"/>
                <a:gd name="T46" fmla="*/ 6 w 9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6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210"/>
            <p:cNvSpPr/>
            <p:nvPr/>
          </p:nvSpPr>
          <p:spPr bwMode="auto">
            <a:xfrm>
              <a:off x="4018" y="2961"/>
              <a:ext cx="11" cy="13"/>
            </a:xfrm>
            <a:custGeom>
              <a:avLst/>
              <a:gdLst>
                <a:gd name="T0" fmla="*/ 11 w 11"/>
                <a:gd name="T1" fmla="*/ 9 h 13"/>
                <a:gd name="T2" fmla="*/ 11 w 11"/>
                <a:gd name="T3" fmla="*/ 9 h 13"/>
                <a:gd name="T4" fmla="*/ 11 w 11"/>
                <a:gd name="T5" fmla="*/ 13 h 13"/>
                <a:gd name="T6" fmla="*/ 10 w 11"/>
                <a:gd name="T7" fmla="*/ 13 h 13"/>
                <a:gd name="T8" fmla="*/ 8 w 11"/>
                <a:gd name="T9" fmla="*/ 10 h 13"/>
                <a:gd name="T10" fmla="*/ 8 w 11"/>
                <a:gd name="T11" fmla="*/ 10 h 13"/>
                <a:gd name="T12" fmla="*/ 8 w 11"/>
                <a:gd name="T13" fmla="*/ 10 h 13"/>
                <a:gd name="T14" fmla="*/ 7 w 11"/>
                <a:gd name="T15" fmla="*/ 12 h 13"/>
                <a:gd name="T16" fmla="*/ 4 w 11"/>
                <a:gd name="T17" fmla="*/ 13 h 13"/>
                <a:gd name="T18" fmla="*/ 4 w 11"/>
                <a:gd name="T19" fmla="*/ 13 h 13"/>
                <a:gd name="T20" fmla="*/ 2 w 11"/>
                <a:gd name="T21" fmla="*/ 12 h 13"/>
                <a:gd name="T22" fmla="*/ 0 w 11"/>
                <a:gd name="T23" fmla="*/ 10 h 13"/>
                <a:gd name="T24" fmla="*/ 0 w 11"/>
                <a:gd name="T25" fmla="*/ 8 h 13"/>
                <a:gd name="T26" fmla="*/ 0 w 11"/>
                <a:gd name="T27" fmla="*/ 0 h 13"/>
                <a:gd name="T28" fmla="*/ 3 w 11"/>
                <a:gd name="T29" fmla="*/ 0 h 13"/>
                <a:gd name="T30" fmla="*/ 3 w 11"/>
                <a:gd name="T31" fmla="*/ 6 h 13"/>
                <a:gd name="T32" fmla="*/ 3 w 11"/>
                <a:gd name="T33" fmla="*/ 6 h 13"/>
                <a:gd name="T34" fmla="*/ 3 w 11"/>
                <a:gd name="T35" fmla="*/ 10 h 13"/>
                <a:gd name="T36" fmla="*/ 6 w 11"/>
                <a:gd name="T37" fmla="*/ 10 h 13"/>
                <a:gd name="T38" fmla="*/ 6 w 11"/>
                <a:gd name="T39" fmla="*/ 10 h 13"/>
                <a:gd name="T40" fmla="*/ 7 w 11"/>
                <a:gd name="T41" fmla="*/ 10 h 13"/>
                <a:gd name="T42" fmla="*/ 8 w 11"/>
                <a:gd name="T43" fmla="*/ 9 h 13"/>
                <a:gd name="T44" fmla="*/ 8 w 11"/>
                <a:gd name="T45" fmla="*/ 8 h 13"/>
                <a:gd name="T46" fmla="*/ 8 w 11"/>
                <a:gd name="T47" fmla="*/ 0 h 13"/>
                <a:gd name="T48" fmla="*/ 11 w 11"/>
                <a:gd name="T49" fmla="*/ 0 h 13"/>
                <a:gd name="T50" fmla="*/ 11 w 11"/>
                <a:gd name="T5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1" y="9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2211"/>
            <p:cNvSpPr/>
            <p:nvPr/>
          </p:nvSpPr>
          <p:spPr bwMode="auto">
            <a:xfrm>
              <a:off x="4033" y="2961"/>
              <a:ext cx="19" cy="13"/>
            </a:xfrm>
            <a:custGeom>
              <a:avLst/>
              <a:gdLst>
                <a:gd name="T0" fmla="*/ 0 w 19"/>
                <a:gd name="T1" fmla="*/ 4 h 13"/>
                <a:gd name="T2" fmla="*/ 0 w 19"/>
                <a:gd name="T3" fmla="*/ 4 h 13"/>
                <a:gd name="T4" fmla="*/ 0 w 19"/>
                <a:gd name="T5" fmla="*/ 0 h 13"/>
                <a:gd name="T6" fmla="*/ 1 w 19"/>
                <a:gd name="T7" fmla="*/ 0 h 13"/>
                <a:gd name="T8" fmla="*/ 1 w 19"/>
                <a:gd name="T9" fmla="*/ 2 h 13"/>
                <a:gd name="T10" fmla="*/ 1 w 19"/>
                <a:gd name="T11" fmla="*/ 2 h 13"/>
                <a:gd name="T12" fmla="*/ 1 w 19"/>
                <a:gd name="T13" fmla="*/ 2 h 13"/>
                <a:gd name="T14" fmla="*/ 4 w 19"/>
                <a:gd name="T15" fmla="*/ 0 h 13"/>
                <a:gd name="T16" fmla="*/ 5 w 19"/>
                <a:gd name="T17" fmla="*/ 0 h 13"/>
                <a:gd name="T18" fmla="*/ 5 w 19"/>
                <a:gd name="T19" fmla="*/ 0 h 13"/>
                <a:gd name="T20" fmla="*/ 8 w 19"/>
                <a:gd name="T21" fmla="*/ 0 h 13"/>
                <a:gd name="T22" fmla="*/ 10 w 19"/>
                <a:gd name="T23" fmla="*/ 2 h 13"/>
                <a:gd name="T24" fmla="*/ 10 w 19"/>
                <a:gd name="T25" fmla="*/ 2 h 13"/>
                <a:gd name="T26" fmla="*/ 10 w 19"/>
                <a:gd name="T27" fmla="*/ 2 h 13"/>
                <a:gd name="T28" fmla="*/ 11 w 19"/>
                <a:gd name="T29" fmla="*/ 1 h 13"/>
                <a:gd name="T30" fmla="*/ 11 w 19"/>
                <a:gd name="T31" fmla="*/ 1 h 13"/>
                <a:gd name="T32" fmla="*/ 14 w 19"/>
                <a:gd name="T33" fmla="*/ 0 h 13"/>
                <a:gd name="T34" fmla="*/ 14 w 19"/>
                <a:gd name="T35" fmla="*/ 0 h 13"/>
                <a:gd name="T36" fmla="*/ 16 w 19"/>
                <a:gd name="T37" fmla="*/ 1 h 13"/>
                <a:gd name="T38" fmla="*/ 18 w 19"/>
                <a:gd name="T39" fmla="*/ 2 h 13"/>
                <a:gd name="T40" fmla="*/ 19 w 19"/>
                <a:gd name="T41" fmla="*/ 5 h 13"/>
                <a:gd name="T42" fmla="*/ 19 w 19"/>
                <a:gd name="T43" fmla="*/ 13 h 13"/>
                <a:gd name="T44" fmla="*/ 16 w 19"/>
                <a:gd name="T45" fmla="*/ 13 h 13"/>
                <a:gd name="T46" fmla="*/ 16 w 19"/>
                <a:gd name="T47" fmla="*/ 5 h 13"/>
                <a:gd name="T48" fmla="*/ 16 w 19"/>
                <a:gd name="T49" fmla="*/ 5 h 13"/>
                <a:gd name="T50" fmla="*/ 15 w 19"/>
                <a:gd name="T51" fmla="*/ 2 h 13"/>
                <a:gd name="T52" fmla="*/ 14 w 19"/>
                <a:gd name="T53" fmla="*/ 1 h 13"/>
                <a:gd name="T54" fmla="*/ 14 w 19"/>
                <a:gd name="T55" fmla="*/ 1 h 13"/>
                <a:gd name="T56" fmla="*/ 12 w 19"/>
                <a:gd name="T57" fmla="*/ 2 h 13"/>
                <a:gd name="T58" fmla="*/ 11 w 19"/>
                <a:gd name="T59" fmla="*/ 4 h 13"/>
                <a:gd name="T60" fmla="*/ 11 w 19"/>
                <a:gd name="T61" fmla="*/ 5 h 13"/>
                <a:gd name="T62" fmla="*/ 11 w 19"/>
                <a:gd name="T63" fmla="*/ 13 h 13"/>
                <a:gd name="T64" fmla="*/ 8 w 19"/>
                <a:gd name="T65" fmla="*/ 13 h 13"/>
                <a:gd name="T66" fmla="*/ 8 w 19"/>
                <a:gd name="T67" fmla="*/ 5 h 13"/>
                <a:gd name="T68" fmla="*/ 8 w 19"/>
                <a:gd name="T69" fmla="*/ 5 h 13"/>
                <a:gd name="T70" fmla="*/ 7 w 19"/>
                <a:gd name="T71" fmla="*/ 2 h 13"/>
                <a:gd name="T72" fmla="*/ 5 w 19"/>
                <a:gd name="T73" fmla="*/ 1 h 13"/>
                <a:gd name="T74" fmla="*/ 5 w 19"/>
                <a:gd name="T75" fmla="*/ 1 h 13"/>
                <a:gd name="T76" fmla="*/ 4 w 19"/>
                <a:gd name="T77" fmla="*/ 2 h 13"/>
                <a:gd name="T78" fmla="*/ 3 w 19"/>
                <a:gd name="T79" fmla="*/ 4 h 13"/>
                <a:gd name="T80" fmla="*/ 3 w 19"/>
                <a:gd name="T81" fmla="*/ 5 h 13"/>
                <a:gd name="T82" fmla="*/ 3 w 19"/>
                <a:gd name="T83" fmla="*/ 13 h 13"/>
                <a:gd name="T84" fmla="*/ 0 w 19"/>
                <a:gd name="T85" fmla="*/ 13 h 13"/>
                <a:gd name="T86" fmla="*/ 0 w 19"/>
                <a:gd name="T8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3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2212"/>
            <p:cNvSpPr/>
            <p:nvPr/>
          </p:nvSpPr>
          <p:spPr bwMode="auto">
            <a:xfrm>
              <a:off x="4059" y="2961"/>
              <a:ext cx="12" cy="13"/>
            </a:xfrm>
            <a:custGeom>
              <a:avLst/>
              <a:gdLst>
                <a:gd name="T0" fmla="*/ 2 w 12"/>
                <a:gd name="T1" fmla="*/ 0 h 13"/>
                <a:gd name="T2" fmla="*/ 5 w 12"/>
                <a:gd name="T3" fmla="*/ 8 h 13"/>
                <a:gd name="T4" fmla="*/ 5 w 12"/>
                <a:gd name="T5" fmla="*/ 8 h 13"/>
                <a:gd name="T6" fmla="*/ 6 w 12"/>
                <a:gd name="T7" fmla="*/ 10 h 13"/>
                <a:gd name="T8" fmla="*/ 6 w 12"/>
                <a:gd name="T9" fmla="*/ 10 h 13"/>
                <a:gd name="T10" fmla="*/ 6 w 12"/>
                <a:gd name="T11" fmla="*/ 10 h 13"/>
                <a:gd name="T12" fmla="*/ 8 w 12"/>
                <a:gd name="T13" fmla="*/ 8 h 13"/>
                <a:gd name="T14" fmla="*/ 11 w 12"/>
                <a:gd name="T15" fmla="*/ 0 h 13"/>
                <a:gd name="T16" fmla="*/ 12 w 12"/>
                <a:gd name="T17" fmla="*/ 0 h 13"/>
                <a:gd name="T18" fmla="*/ 8 w 12"/>
                <a:gd name="T19" fmla="*/ 13 h 13"/>
                <a:gd name="T20" fmla="*/ 5 w 12"/>
                <a:gd name="T21" fmla="*/ 13 h 13"/>
                <a:gd name="T22" fmla="*/ 0 w 12"/>
                <a:gd name="T23" fmla="*/ 0 h 13"/>
                <a:gd name="T24" fmla="*/ 2 w 1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2" y="0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13"/>
            <p:cNvSpPr/>
            <p:nvPr/>
          </p:nvSpPr>
          <p:spPr bwMode="auto">
            <a:xfrm>
              <a:off x="4074" y="2961"/>
              <a:ext cx="10" cy="13"/>
            </a:xfrm>
            <a:custGeom>
              <a:avLst/>
              <a:gdLst>
                <a:gd name="T0" fmla="*/ 10 w 10"/>
                <a:gd name="T1" fmla="*/ 9 h 13"/>
                <a:gd name="T2" fmla="*/ 10 w 10"/>
                <a:gd name="T3" fmla="*/ 9 h 13"/>
                <a:gd name="T4" fmla="*/ 10 w 10"/>
                <a:gd name="T5" fmla="*/ 13 h 13"/>
                <a:gd name="T6" fmla="*/ 9 w 10"/>
                <a:gd name="T7" fmla="*/ 13 h 13"/>
                <a:gd name="T8" fmla="*/ 9 w 10"/>
                <a:gd name="T9" fmla="*/ 10 h 13"/>
                <a:gd name="T10" fmla="*/ 9 w 10"/>
                <a:gd name="T11" fmla="*/ 10 h 13"/>
                <a:gd name="T12" fmla="*/ 9 w 10"/>
                <a:gd name="T13" fmla="*/ 10 h 13"/>
                <a:gd name="T14" fmla="*/ 6 w 10"/>
                <a:gd name="T15" fmla="*/ 12 h 13"/>
                <a:gd name="T16" fmla="*/ 4 w 10"/>
                <a:gd name="T17" fmla="*/ 13 h 13"/>
                <a:gd name="T18" fmla="*/ 4 w 10"/>
                <a:gd name="T19" fmla="*/ 13 h 13"/>
                <a:gd name="T20" fmla="*/ 1 w 10"/>
                <a:gd name="T21" fmla="*/ 12 h 13"/>
                <a:gd name="T22" fmla="*/ 0 w 10"/>
                <a:gd name="T23" fmla="*/ 10 h 13"/>
                <a:gd name="T24" fmla="*/ 0 w 10"/>
                <a:gd name="T25" fmla="*/ 8 h 13"/>
                <a:gd name="T26" fmla="*/ 0 w 10"/>
                <a:gd name="T27" fmla="*/ 0 h 13"/>
                <a:gd name="T28" fmla="*/ 2 w 10"/>
                <a:gd name="T29" fmla="*/ 0 h 13"/>
                <a:gd name="T30" fmla="*/ 2 w 10"/>
                <a:gd name="T31" fmla="*/ 6 h 13"/>
                <a:gd name="T32" fmla="*/ 2 w 10"/>
                <a:gd name="T33" fmla="*/ 6 h 13"/>
                <a:gd name="T34" fmla="*/ 2 w 10"/>
                <a:gd name="T35" fmla="*/ 10 h 13"/>
                <a:gd name="T36" fmla="*/ 5 w 10"/>
                <a:gd name="T37" fmla="*/ 10 h 13"/>
                <a:gd name="T38" fmla="*/ 5 w 10"/>
                <a:gd name="T39" fmla="*/ 10 h 13"/>
                <a:gd name="T40" fmla="*/ 6 w 10"/>
                <a:gd name="T41" fmla="*/ 10 h 13"/>
                <a:gd name="T42" fmla="*/ 8 w 10"/>
                <a:gd name="T43" fmla="*/ 9 h 13"/>
                <a:gd name="T44" fmla="*/ 8 w 10"/>
                <a:gd name="T45" fmla="*/ 8 h 13"/>
                <a:gd name="T46" fmla="*/ 8 w 10"/>
                <a:gd name="T47" fmla="*/ 0 h 13"/>
                <a:gd name="T48" fmla="*/ 10 w 10"/>
                <a:gd name="T49" fmla="*/ 0 h 13"/>
                <a:gd name="T50" fmla="*/ 10 w 10"/>
                <a:gd name="T5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3">
                  <a:moveTo>
                    <a:pt x="10" y="9"/>
                  </a:moveTo>
                  <a:lnTo>
                    <a:pt x="10" y="9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2214"/>
            <p:cNvSpPr>
              <a:spLocks noChangeArrowheads="1"/>
            </p:cNvSpPr>
            <p:nvPr/>
          </p:nvSpPr>
          <p:spPr bwMode="auto">
            <a:xfrm>
              <a:off x="4088" y="2955"/>
              <a:ext cx="3" cy="1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2215"/>
            <p:cNvSpPr>
              <a:spLocks noEditPoints="1"/>
            </p:cNvSpPr>
            <p:nvPr/>
          </p:nvSpPr>
          <p:spPr bwMode="auto">
            <a:xfrm>
              <a:off x="4095" y="2961"/>
              <a:ext cx="12" cy="18"/>
            </a:xfrm>
            <a:custGeom>
              <a:avLst/>
              <a:gdLst>
                <a:gd name="T0" fmla="*/ 0 w 12"/>
                <a:gd name="T1" fmla="*/ 4 h 18"/>
                <a:gd name="T2" fmla="*/ 0 w 12"/>
                <a:gd name="T3" fmla="*/ 4 h 18"/>
                <a:gd name="T4" fmla="*/ 0 w 12"/>
                <a:gd name="T5" fmla="*/ 0 h 18"/>
                <a:gd name="T6" fmla="*/ 2 w 12"/>
                <a:gd name="T7" fmla="*/ 0 h 18"/>
                <a:gd name="T8" fmla="*/ 2 w 12"/>
                <a:gd name="T9" fmla="*/ 2 h 18"/>
                <a:gd name="T10" fmla="*/ 2 w 12"/>
                <a:gd name="T11" fmla="*/ 2 h 18"/>
                <a:gd name="T12" fmla="*/ 2 w 12"/>
                <a:gd name="T13" fmla="*/ 2 h 18"/>
                <a:gd name="T14" fmla="*/ 4 w 12"/>
                <a:gd name="T15" fmla="*/ 0 h 18"/>
                <a:gd name="T16" fmla="*/ 7 w 12"/>
                <a:gd name="T17" fmla="*/ 0 h 18"/>
                <a:gd name="T18" fmla="*/ 7 w 12"/>
                <a:gd name="T19" fmla="*/ 0 h 18"/>
                <a:gd name="T20" fmla="*/ 8 w 12"/>
                <a:gd name="T21" fmla="*/ 0 h 18"/>
                <a:gd name="T22" fmla="*/ 11 w 12"/>
                <a:gd name="T23" fmla="*/ 1 h 18"/>
                <a:gd name="T24" fmla="*/ 11 w 12"/>
                <a:gd name="T25" fmla="*/ 4 h 18"/>
                <a:gd name="T26" fmla="*/ 12 w 12"/>
                <a:gd name="T27" fmla="*/ 6 h 18"/>
                <a:gd name="T28" fmla="*/ 12 w 12"/>
                <a:gd name="T29" fmla="*/ 6 h 18"/>
                <a:gd name="T30" fmla="*/ 11 w 12"/>
                <a:gd name="T31" fmla="*/ 9 h 18"/>
                <a:gd name="T32" fmla="*/ 10 w 12"/>
                <a:gd name="T33" fmla="*/ 12 h 18"/>
                <a:gd name="T34" fmla="*/ 8 w 12"/>
                <a:gd name="T35" fmla="*/ 13 h 18"/>
                <a:gd name="T36" fmla="*/ 6 w 12"/>
                <a:gd name="T37" fmla="*/ 13 h 18"/>
                <a:gd name="T38" fmla="*/ 6 w 12"/>
                <a:gd name="T39" fmla="*/ 13 h 18"/>
                <a:gd name="T40" fmla="*/ 4 w 12"/>
                <a:gd name="T41" fmla="*/ 13 h 18"/>
                <a:gd name="T42" fmla="*/ 2 w 12"/>
                <a:gd name="T43" fmla="*/ 10 h 18"/>
                <a:gd name="T44" fmla="*/ 2 w 12"/>
                <a:gd name="T45" fmla="*/ 10 h 18"/>
                <a:gd name="T46" fmla="*/ 2 w 12"/>
                <a:gd name="T47" fmla="*/ 18 h 18"/>
                <a:gd name="T48" fmla="*/ 0 w 12"/>
                <a:gd name="T49" fmla="*/ 18 h 18"/>
                <a:gd name="T50" fmla="*/ 0 w 12"/>
                <a:gd name="T51" fmla="*/ 4 h 18"/>
                <a:gd name="T52" fmla="*/ 2 w 12"/>
                <a:gd name="T53" fmla="*/ 8 h 18"/>
                <a:gd name="T54" fmla="*/ 3 w 12"/>
                <a:gd name="T55" fmla="*/ 9 h 18"/>
                <a:gd name="T56" fmla="*/ 3 w 12"/>
                <a:gd name="T57" fmla="*/ 9 h 18"/>
                <a:gd name="T58" fmla="*/ 3 w 12"/>
                <a:gd name="T59" fmla="*/ 10 h 18"/>
                <a:gd name="T60" fmla="*/ 6 w 12"/>
                <a:gd name="T61" fmla="*/ 12 h 18"/>
                <a:gd name="T62" fmla="*/ 6 w 12"/>
                <a:gd name="T63" fmla="*/ 12 h 18"/>
                <a:gd name="T64" fmla="*/ 8 w 12"/>
                <a:gd name="T65" fmla="*/ 10 h 18"/>
                <a:gd name="T66" fmla="*/ 10 w 12"/>
                <a:gd name="T67" fmla="*/ 6 h 18"/>
                <a:gd name="T68" fmla="*/ 10 w 12"/>
                <a:gd name="T69" fmla="*/ 6 h 18"/>
                <a:gd name="T70" fmla="*/ 8 w 12"/>
                <a:gd name="T71" fmla="*/ 2 h 18"/>
                <a:gd name="T72" fmla="*/ 7 w 12"/>
                <a:gd name="T73" fmla="*/ 2 h 18"/>
                <a:gd name="T74" fmla="*/ 6 w 12"/>
                <a:gd name="T75" fmla="*/ 1 h 18"/>
                <a:gd name="T76" fmla="*/ 6 w 12"/>
                <a:gd name="T77" fmla="*/ 1 h 18"/>
                <a:gd name="T78" fmla="*/ 4 w 12"/>
                <a:gd name="T79" fmla="*/ 2 h 18"/>
                <a:gd name="T80" fmla="*/ 3 w 12"/>
                <a:gd name="T81" fmla="*/ 4 h 18"/>
                <a:gd name="T82" fmla="*/ 2 w 12"/>
                <a:gd name="T83" fmla="*/ 5 h 18"/>
                <a:gd name="T84" fmla="*/ 2 w 12"/>
                <a:gd name="T8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4"/>
                  </a:lnTo>
                  <a:close/>
                  <a:moveTo>
                    <a:pt x="2" y="8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16"/>
            <p:cNvSpPr/>
            <p:nvPr/>
          </p:nvSpPr>
          <p:spPr bwMode="auto">
            <a:xfrm>
              <a:off x="4110" y="2961"/>
              <a:ext cx="11" cy="13"/>
            </a:xfrm>
            <a:custGeom>
              <a:avLst/>
              <a:gdLst>
                <a:gd name="T0" fmla="*/ 11 w 11"/>
                <a:gd name="T1" fmla="*/ 9 h 13"/>
                <a:gd name="T2" fmla="*/ 11 w 11"/>
                <a:gd name="T3" fmla="*/ 9 h 13"/>
                <a:gd name="T4" fmla="*/ 11 w 11"/>
                <a:gd name="T5" fmla="*/ 13 h 13"/>
                <a:gd name="T6" fmla="*/ 9 w 11"/>
                <a:gd name="T7" fmla="*/ 13 h 13"/>
                <a:gd name="T8" fmla="*/ 8 w 11"/>
                <a:gd name="T9" fmla="*/ 10 h 13"/>
                <a:gd name="T10" fmla="*/ 8 w 11"/>
                <a:gd name="T11" fmla="*/ 10 h 13"/>
                <a:gd name="T12" fmla="*/ 8 w 11"/>
                <a:gd name="T13" fmla="*/ 10 h 13"/>
                <a:gd name="T14" fmla="*/ 7 w 11"/>
                <a:gd name="T15" fmla="*/ 12 h 13"/>
                <a:gd name="T16" fmla="*/ 4 w 11"/>
                <a:gd name="T17" fmla="*/ 13 h 13"/>
                <a:gd name="T18" fmla="*/ 4 w 11"/>
                <a:gd name="T19" fmla="*/ 13 h 13"/>
                <a:gd name="T20" fmla="*/ 1 w 11"/>
                <a:gd name="T21" fmla="*/ 12 h 13"/>
                <a:gd name="T22" fmla="*/ 0 w 11"/>
                <a:gd name="T23" fmla="*/ 10 h 13"/>
                <a:gd name="T24" fmla="*/ 0 w 11"/>
                <a:gd name="T25" fmla="*/ 8 h 13"/>
                <a:gd name="T26" fmla="*/ 0 w 11"/>
                <a:gd name="T27" fmla="*/ 0 h 13"/>
                <a:gd name="T28" fmla="*/ 3 w 11"/>
                <a:gd name="T29" fmla="*/ 0 h 13"/>
                <a:gd name="T30" fmla="*/ 3 w 11"/>
                <a:gd name="T31" fmla="*/ 6 h 13"/>
                <a:gd name="T32" fmla="*/ 3 w 11"/>
                <a:gd name="T33" fmla="*/ 6 h 13"/>
                <a:gd name="T34" fmla="*/ 3 w 11"/>
                <a:gd name="T35" fmla="*/ 10 h 13"/>
                <a:gd name="T36" fmla="*/ 5 w 11"/>
                <a:gd name="T37" fmla="*/ 10 h 13"/>
                <a:gd name="T38" fmla="*/ 5 w 11"/>
                <a:gd name="T39" fmla="*/ 10 h 13"/>
                <a:gd name="T40" fmla="*/ 7 w 11"/>
                <a:gd name="T41" fmla="*/ 10 h 13"/>
                <a:gd name="T42" fmla="*/ 8 w 11"/>
                <a:gd name="T43" fmla="*/ 9 h 13"/>
                <a:gd name="T44" fmla="*/ 8 w 11"/>
                <a:gd name="T45" fmla="*/ 8 h 13"/>
                <a:gd name="T46" fmla="*/ 8 w 11"/>
                <a:gd name="T47" fmla="*/ 0 h 13"/>
                <a:gd name="T48" fmla="*/ 11 w 11"/>
                <a:gd name="T49" fmla="*/ 0 h 13"/>
                <a:gd name="T50" fmla="*/ 11 w 11"/>
                <a:gd name="T5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1" y="9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2217"/>
            <p:cNvSpPr/>
            <p:nvPr/>
          </p:nvSpPr>
          <p:spPr bwMode="auto">
            <a:xfrm>
              <a:off x="4124" y="2957"/>
              <a:ext cx="6" cy="17"/>
            </a:xfrm>
            <a:custGeom>
              <a:avLst/>
              <a:gdLst>
                <a:gd name="T0" fmla="*/ 4 w 6"/>
                <a:gd name="T1" fmla="*/ 0 h 17"/>
                <a:gd name="T2" fmla="*/ 4 w 6"/>
                <a:gd name="T3" fmla="*/ 4 h 17"/>
                <a:gd name="T4" fmla="*/ 6 w 6"/>
                <a:gd name="T5" fmla="*/ 4 h 17"/>
                <a:gd name="T6" fmla="*/ 6 w 6"/>
                <a:gd name="T7" fmla="*/ 5 h 17"/>
                <a:gd name="T8" fmla="*/ 4 w 6"/>
                <a:gd name="T9" fmla="*/ 5 h 17"/>
                <a:gd name="T10" fmla="*/ 4 w 6"/>
                <a:gd name="T11" fmla="*/ 13 h 17"/>
                <a:gd name="T12" fmla="*/ 4 w 6"/>
                <a:gd name="T13" fmla="*/ 13 h 17"/>
                <a:gd name="T14" fmla="*/ 4 w 6"/>
                <a:gd name="T15" fmla="*/ 14 h 17"/>
                <a:gd name="T16" fmla="*/ 5 w 6"/>
                <a:gd name="T17" fmla="*/ 14 h 17"/>
                <a:gd name="T18" fmla="*/ 5 w 6"/>
                <a:gd name="T19" fmla="*/ 14 h 17"/>
                <a:gd name="T20" fmla="*/ 6 w 6"/>
                <a:gd name="T21" fmla="*/ 14 h 17"/>
                <a:gd name="T22" fmla="*/ 6 w 6"/>
                <a:gd name="T23" fmla="*/ 17 h 17"/>
                <a:gd name="T24" fmla="*/ 6 w 6"/>
                <a:gd name="T25" fmla="*/ 17 h 17"/>
                <a:gd name="T26" fmla="*/ 5 w 6"/>
                <a:gd name="T27" fmla="*/ 17 h 17"/>
                <a:gd name="T28" fmla="*/ 5 w 6"/>
                <a:gd name="T29" fmla="*/ 17 h 17"/>
                <a:gd name="T30" fmla="*/ 2 w 6"/>
                <a:gd name="T31" fmla="*/ 16 h 17"/>
                <a:gd name="T32" fmla="*/ 2 w 6"/>
                <a:gd name="T33" fmla="*/ 16 h 17"/>
                <a:gd name="T34" fmla="*/ 1 w 6"/>
                <a:gd name="T35" fmla="*/ 13 h 17"/>
                <a:gd name="T36" fmla="*/ 1 w 6"/>
                <a:gd name="T37" fmla="*/ 5 h 17"/>
                <a:gd name="T38" fmla="*/ 0 w 6"/>
                <a:gd name="T39" fmla="*/ 5 h 17"/>
                <a:gd name="T40" fmla="*/ 0 w 6"/>
                <a:gd name="T41" fmla="*/ 4 h 17"/>
                <a:gd name="T42" fmla="*/ 1 w 6"/>
                <a:gd name="T43" fmla="*/ 4 h 17"/>
                <a:gd name="T44" fmla="*/ 1 w 6"/>
                <a:gd name="T45" fmla="*/ 1 h 17"/>
                <a:gd name="T46" fmla="*/ 4 w 6"/>
                <a:gd name="T4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17">
                  <a:moveTo>
                    <a:pt x="4" y="0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2218"/>
            <p:cNvSpPr>
              <a:spLocks noEditPoints="1"/>
            </p:cNvSpPr>
            <p:nvPr/>
          </p:nvSpPr>
          <p:spPr bwMode="auto">
            <a:xfrm>
              <a:off x="4133" y="2961"/>
              <a:ext cx="9" cy="13"/>
            </a:xfrm>
            <a:custGeom>
              <a:avLst/>
              <a:gdLst>
                <a:gd name="T0" fmla="*/ 8 w 9"/>
                <a:gd name="T1" fmla="*/ 13 h 13"/>
                <a:gd name="T2" fmla="*/ 8 w 9"/>
                <a:gd name="T3" fmla="*/ 10 h 13"/>
                <a:gd name="T4" fmla="*/ 8 w 9"/>
                <a:gd name="T5" fmla="*/ 10 h 13"/>
                <a:gd name="T6" fmla="*/ 8 w 9"/>
                <a:gd name="T7" fmla="*/ 10 h 13"/>
                <a:gd name="T8" fmla="*/ 5 w 9"/>
                <a:gd name="T9" fmla="*/ 12 h 13"/>
                <a:gd name="T10" fmla="*/ 4 w 9"/>
                <a:gd name="T11" fmla="*/ 13 h 13"/>
                <a:gd name="T12" fmla="*/ 4 w 9"/>
                <a:gd name="T13" fmla="*/ 13 h 13"/>
                <a:gd name="T14" fmla="*/ 0 w 9"/>
                <a:gd name="T15" fmla="*/ 12 h 13"/>
                <a:gd name="T16" fmla="*/ 0 w 9"/>
                <a:gd name="T17" fmla="*/ 9 h 13"/>
                <a:gd name="T18" fmla="*/ 0 w 9"/>
                <a:gd name="T19" fmla="*/ 9 h 13"/>
                <a:gd name="T20" fmla="*/ 0 w 9"/>
                <a:gd name="T21" fmla="*/ 8 h 13"/>
                <a:gd name="T22" fmla="*/ 1 w 9"/>
                <a:gd name="T23" fmla="*/ 6 h 13"/>
                <a:gd name="T24" fmla="*/ 7 w 9"/>
                <a:gd name="T25" fmla="*/ 5 h 13"/>
                <a:gd name="T26" fmla="*/ 7 w 9"/>
                <a:gd name="T27" fmla="*/ 4 h 13"/>
                <a:gd name="T28" fmla="*/ 7 w 9"/>
                <a:gd name="T29" fmla="*/ 4 h 13"/>
                <a:gd name="T30" fmla="*/ 7 w 9"/>
                <a:gd name="T31" fmla="*/ 2 h 13"/>
                <a:gd name="T32" fmla="*/ 4 w 9"/>
                <a:gd name="T33" fmla="*/ 1 h 13"/>
                <a:gd name="T34" fmla="*/ 4 w 9"/>
                <a:gd name="T35" fmla="*/ 1 h 13"/>
                <a:gd name="T36" fmla="*/ 1 w 9"/>
                <a:gd name="T37" fmla="*/ 2 h 13"/>
                <a:gd name="T38" fmla="*/ 0 w 9"/>
                <a:gd name="T39" fmla="*/ 1 h 13"/>
                <a:gd name="T40" fmla="*/ 0 w 9"/>
                <a:gd name="T41" fmla="*/ 1 h 13"/>
                <a:gd name="T42" fmla="*/ 5 w 9"/>
                <a:gd name="T43" fmla="*/ 0 h 13"/>
                <a:gd name="T44" fmla="*/ 5 w 9"/>
                <a:gd name="T45" fmla="*/ 0 h 13"/>
                <a:gd name="T46" fmla="*/ 7 w 9"/>
                <a:gd name="T47" fmla="*/ 0 h 13"/>
                <a:gd name="T48" fmla="*/ 8 w 9"/>
                <a:gd name="T49" fmla="*/ 1 h 13"/>
                <a:gd name="T50" fmla="*/ 9 w 9"/>
                <a:gd name="T51" fmla="*/ 5 h 13"/>
                <a:gd name="T52" fmla="*/ 9 w 9"/>
                <a:gd name="T53" fmla="*/ 9 h 13"/>
                <a:gd name="T54" fmla="*/ 9 w 9"/>
                <a:gd name="T55" fmla="*/ 9 h 13"/>
                <a:gd name="T56" fmla="*/ 9 w 9"/>
                <a:gd name="T57" fmla="*/ 13 h 13"/>
                <a:gd name="T58" fmla="*/ 8 w 9"/>
                <a:gd name="T59" fmla="*/ 13 h 13"/>
                <a:gd name="T60" fmla="*/ 7 w 9"/>
                <a:gd name="T61" fmla="*/ 6 h 13"/>
                <a:gd name="T62" fmla="*/ 7 w 9"/>
                <a:gd name="T63" fmla="*/ 6 h 13"/>
                <a:gd name="T64" fmla="*/ 4 w 9"/>
                <a:gd name="T65" fmla="*/ 6 h 13"/>
                <a:gd name="T66" fmla="*/ 3 w 9"/>
                <a:gd name="T67" fmla="*/ 8 h 13"/>
                <a:gd name="T68" fmla="*/ 1 w 9"/>
                <a:gd name="T69" fmla="*/ 9 h 13"/>
                <a:gd name="T70" fmla="*/ 1 w 9"/>
                <a:gd name="T71" fmla="*/ 9 h 13"/>
                <a:gd name="T72" fmla="*/ 3 w 9"/>
                <a:gd name="T73" fmla="*/ 10 h 13"/>
                <a:gd name="T74" fmla="*/ 4 w 9"/>
                <a:gd name="T75" fmla="*/ 12 h 13"/>
                <a:gd name="T76" fmla="*/ 4 w 9"/>
                <a:gd name="T77" fmla="*/ 12 h 13"/>
                <a:gd name="T78" fmla="*/ 7 w 9"/>
                <a:gd name="T79" fmla="*/ 10 h 13"/>
                <a:gd name="T80" fmla="*/ 7 w 9"/>
                <a:gd name="T81" fmla="*/ 9 h 13"/>
                <a:gd name="T82" fmla="*/ 7 w 9"/>
                <a:gd name="T83" fmla="*/ 8 h 13"/>
                <a:gd name="T84" fmla="*/ 7 w 9"/>
                <a:gd name="T8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3"/>
                  </a:lnTo>
                  <a:lnTo>
                    <a:pt x="8" y="13"/>
                  </a:lnTo>
                  <a:close/>
                  <a:moveTo>
                    <a:pt x="7" y="6"/>
                  </a:moveTo>
                  <a:lnTo>
                    <a:pt x="7" y="6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7" name="Freeform 2220"/>
          <p:cNvSpPr/>
          <p:nvPr/>
        </p:nvSpPr>
        <p:spPr bwMode="auto">
          <a:xfrm>
            <a:off x="2991358" y="5183128"/>
            <a:ext cx="8823" cy="21427"/>
          </a:xfrm>
          <a:custGeom>
            <a:avLst/>
            <a:gdLst>
              <a:gd name="T0" fmla="*/ 4 w 7"/>
              <a:gd name="T1" fmla="*/ 0 h 17"/>
              <a:gd name="T2" fmla="*/ 4 w 7"/>
              <a:gd name="T3" fmla="*/ 4 h 17"/>
              <a:gd name="T4" fmla="*/ 7 w 7"/>
              <a:gd name="T5" fmla="*/ 4 h 17"/>
              <a:gd name="T6" fmla="*/ 7 w 7"/>
              <a:gd name="T7" fmla="*/ 5 h 17"/>
              <a:gd name="T8" fmla="*/ 4 w 7"/>
              <a:gd name="T9" fmla="*/ 5 h 17"/>
              <a:gd name="T10" fmla="*/ 4 w 7"/>
              <a:gd name="T11" fmla="*/ 13 h 17"/>
              <a:gd name="T12" fmla="*/ 4 w 7"/>
              <a:gd name="T13" fmla="*/ 13 h 17"/>
              <a:gd name="T14" fmla="*/ 4 w 7"/>
              <a:gd name="T15" fmla="*/ 14 h 17"/>
              <a:gd name="T16" fmla="*/ 6 w 7"/>
              <a:gd name="T17" fmla="*/ 14 h 17"/>
              <a:gd name="T18" fmla="*/ 6 w 7"/>
              <a:gd name="T19" fmla="*/ 14 h 17"/>
              <a:gd name="T20" fmla="*/ 7 w 7"/>
              <a:gd name="T21" fmla="*/ 14 h 17"/>
              <a:gd name="T22" fmla="*/ 7 w 7"/>
              <a:gd name="T23" fmla="*/ 17 h 17"/>
              <a:gd name="T24" fmla="*/ 7 w 7"/>
              <a:gd name="T25" fmla="*/ 17 h 17"/>
              <a:gd name="T26" fmla="*/ 6 w 7"/>
              <a:gd name="T27" fmla="*/ 17 h 17"/>
              <a:gd name="T28" fmla="*/ 6 w 7"/>
              <a:gd name="T29" fmla="*/ 17 h 17"/>
              <a:gd name="T30" fmla="*/ 3 w 7"/>
              <a:gd name="T31" fmla="*/ 16 h 17"/>
              <a:gd name="T32" fmla="*/ 3 w 7"/>
              <a:gd name="T33" fmla="*/ 16 h 17"/>
              <a:gd name="T34" fmla="*/ 1 w 7"/>
              <a:gd name="T35" fmla="*/ 13 h 17"/>
              <a:gd name="T36" fmla="*/ 1 w 7"/>
              <a:gd name="T37" fmla="*/ 5 h 17"/>
              <a:gd name="T38" fmla="*/ 0 w 7"/>
              <a:gd name="T39" fmla="*/ 5 h 17"/>
              <a:gd name="T40" fmla="*/ 0 w 7"/>
              <a:gd name="T41" fmla="*/ 4 h 17"/>
              <a:gd name="T42" fmla="*/ 1 w 7"/>
              <a:gd name="T43" fmla="*/ 4 h 17"/>
              <a:gd name="T44" fmla="*/ 1 w 7"/>
              <a:gd name="T45" fmla="*/ 1 h 17"/>
              <a:gd name="T46" fmla="*/ 4 w 7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17">
                <a:moveTo>
                  <a:pt x="4" y="0"/>
                </a:moveTo>
                <a:lnTo>
                  <a:pt x="4" y="4"/>
                </a:lnTo>
                <a:lnTo>
                  <a:pt x="7" y="4"/>
                </a:lnTo>
                <a:lnTo>
                  <a:pt x="7" y="5"/>
                </a:lnTo>
                <a:lnTo>
                  <a:pt x="4" y="5"/>
                </a:lnTo>
                <a:lnTo>
                  <a:pt x="4" y="13"/>
                </a:lnTo>
                <a:lnTo>
                  <a:pt x="4" y="13"/>
                </a:lnTo>
                <a:lnTo>
                  <a:pt x="4" y="14"/>
                </a:lnTo>
                <a:lnTo>
                  <a:pt x="6" y="14"/>
                </a:lnTo>
                <a:lnTo>
                  <a:pt x="6" y="14"/>
                </a:lnTo>
                <a:lnTo>
                  <a:pt x="7" y="14"/>
                </a:lnTo>
                <a:lnTo>
                  <a:pt x="7" y="17"/>
                </a:lnTo>
                <a:lnTo>
                  <a:pt x="7" y="17"/>
                </a:lnTo>
                <a:lnTo>
                  <a:pt x="6" y="17"/>
                </a:lnTo>
                <a:lnTo>
                  <a:pt x="6" y="17"/>
                </a:lnTo>
                <a:lnTo>
                  <a:pt x="3" y="16"/>
                </a:lnTo>
                <a:lnTo>
                  <a:pt x="3" y="16"/>
                </a:lnTo>
                <a:lnTo>
                  <a:pt x="1" y="13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1" y="1"/>
                </a:lnTo>
                <a:lnTo>
                  <a:pt x="4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2221"/>
          <p:cNvSpPr>
            <a:spLocks noEditPoints="1"/>
          </p:cNvSpPr>
          <p:nvPr/>
        </p:nvSpPr>
        <p:spPr bwMode="auto">
          <a:xfrm>
            <a:off x="3003962" y="5188169"/>
            <a:ext cx="12604" cy="16386"/>
          </a:xfrm>
          <a:custGeom>
            <a:avLst/>
            <a:gdLst>
              <a:gd name="T0" fmla="*/ 1 w 10"/>
              <a:gd name="T1" fmla="*/ 6 h 13"/>
              <a:gd name="T2" fmla="*/ 1 w 10"/>
              <a:gd name="T3" fmla="*/ 6 h 13"/>
              <a:gd name="T4" fmla="*/ 2 w 10"/>
              <a:gd name="T5" fmla="*/ 9 h 13"/>
              <a:gd name="T6" fmla="*/ 2 w 10"/>
              <a:gd name="T7" fmla="*/ 10 h 13"/>
              <a:gd name="T8" fmla="*/ 6 w 10"/>
              <a:gd name="T9" fmla="*/ 12 h 13"/>
              <a:gd name="T10" fmla="*/ 6 w 10"/>
              <a:gd name="T11" fmla="*/ 12 h 13"/>
              <a:gd name="T12" fmla="*/ 9 w 10"/>
              <a:gd name="T13" fmla="*/ 10 h 13"/>
              <a:gd name="T14" fmla="*/ 10 w 10"/>
              <a:gd name="T15" fmla="*/ 12 h 13"/>
              <a:gd name="T16" fmla="*/ 10 w 10"/>
              <a:gd name="T17" fmla="*/ 12 h 13"/>
              <a:gd name="T18" fmla="*/ 5 w 10"/>
              <a:gd name="T19" fmla="*/ 13 h 13"/>
              <a:gd name="T20" fmla="*/ 5 w 10"/>
              <a:gd name="T21" fmla="*/ 13 h 13"/>
              <a:gd name="T22" fmla="*/ 2 w 10"/>
              <a:gd name="T23" fmla="*/ 13 h 13"/>
              <a:gd name="T24" fmla="*/ 1 w 10"/>
              <a:gd name="T25" fmla="*/ 12 h 13"/>
              <a:gd name="T26" fmla="*/ 0 w 10"/>
              <a:gd name="T27" fmla="*/ 9 h 13"/>
              <a:gd name="T28" fmla="*/ 0 w 10"/>
              <a:gd name="T29" fmla="*/ 6 h 13"/>
              <a:gd name="T30" fmla="*/ 0 w 10"/>
              <a:gd name="T31" fmla="*/ 6 h 13"/>
              <a:gd name="T32" fmla="*/ 0 w 10"/>
              <a:gd name="T33" fmla="*/ 4 h 13"/>
              <a:gd name="T34" fmla="*/ 1 w 10"/>
              <a:gd name="T35" fmla="*/ 1 h 13"/>
              <a:gd name="T36" fmla="*/ 2 w 10"/>
              <a:gd name="T37" fmla="*/ 0 h 13"/>
              <a:gd name="T38" fmla="*/ 5 w 10"/>
              <a:gd name="T39" fmla="*/ 0 h 13"/>
              <a:gd name="T40" fmla="*/ 5 w 10"/>
              <a:gd name="T41" fmla="*/ 0 h 13"/>
              <a:gd name="T42" fmla="*/ 8 w 10"/>
              <a:gd name="T43" fmla="*/ 0 h 13"/>
              <a:gd name="T44" fmla="*/ 9 w 10"/>
              <a:gd name="T45" fmla="*/ 2 h 13"/>
              <a:gd name="T46" fmla="*/ 10 w 10"/>
              <a:gd name="T47" fmla="*/ 5 h 13"/>
              <a:gd name="T48" fmla="*/ 10 w 10"/>
              <a:gd name="T49" fmla="*/ 6 h 13"/>
              <a:gd name="T50" fmla="*/ 1 w 10"/>
              <a:gd name="T51" fmla="*/ 6 h 13"/>
              <a:gd name="T52" fmla="*/ 8 w 10"/>
              <a:gd name="T53" fmla="*/ 5 h 13"/>
              <a:gd name="T54" fmla="*/ 8 w 10"/>
              <a:gd name="T55" fmla="*/ 5 h 13"/>
              <a:gd name="T56" fmla="*/ 8 w 10"/>
              <a:gd name="T57" fmla="*/ 2 h 13"/>
              <a:gd name="T58" fmla="*/ 6 w 10"/>
              <a:gd name="T59" fmla="*/ 1 h 13"/>
              <a:gd name="T60" fmla="*/ 5 w 10"/>
              <a:gd name="T61" fmla="*/ 1 h 13"/>
              <a:gd name="T62" fmla="*/ 5 w 10"/>
              <a:gd name="T63" fmla="*/ 1 h 13"/>
              <a:gd name="T64" fmla="*/ 2 w 10"/>
              <a:gd name="T65" fmla="*/ 2 h 13"/>
              <a:gd name="T66" fmla="*/ 1 w 10"/>
              <a:gd name="T67" fmla="*/ 5 h 13"/>
              <a:gd name="T68" fmla="*/ 8 w 10"/>
              <a:gd name="T6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" h="13">
                <a:moveTo>
                  <a:pt x="1" y="6"/>
                </a:moveTo>
                <a:lnTo>
                  <a:pt x="1" y="6"/>
                </a:lnTo>
                <a:lnTo>
                  <a:pt x="2" y="9"/>
                </a:lnTo>
                <a:lnTo>
                  <a:pt x="2" y="10"/>
                </a:lnTo>
                <a:lnTo>
                  <a:pt x="6" y="12"/>
                </a:lnTo>
                <a:lnTo>
                  <a:pt x="6" y="12"/>
                </a:lnTo>
                <a:lnTo>
                  <a:pt x="9" y="10"/>
                </a:lnTo>
                <a:lnTo>
                  <a:pt x="10" y="12"/>
                </a:lnTo>
                <a:lnTo>
                  <a:pt x="10" y="12"/>
                </a:lnTo>
                <a:lnTo>
                  <a:pt x="5" y="13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9" y="2"/>
                </a:lnTo>
                <a:lnTo>
                  <a:pt x="10" y="5"/>
                </a:lnTo>
                <a:lnTo>
                  <a:pt x="10" y="6"/>
                </a:lnTo>
                <a:lnTo>
                  <a:pt x="1" y="6"/>
                </a:lnTo>
                <a:close/>
                <a:moveTo>
                  <a:pt x="8" y="5"/>
                </a:moveTo>
                <a:lnTo>
                  <a:pt x="8" y="5"/>
                </a:lnTo>
                <a:lnTo>
                  <a:pt x="8" y="2"/>
                </a:lnTo>
                <a:lnTo>
                  <a:pt x="6" y="1"/>
                </a:lnTo>
                <a:lnTo>
                  <a:pt x="5" y="1"/>
                </a:lnTo>
                <a:lnTo>
                  <a:pt x="5" y="1"/>
                </a:lnTo>
                <a:lnTo>
                  <a:pt x="2" y="2"/>
                </a:lnTo>
                <a:lnTo>
                  <a:pt x="1" y="5"/>
                </a:lnTo>
                <a:lnTo>
                  <a:pt x="8" y="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2222"/>
          <p:cNvSpPr/>
          <p:nvPr/>
        </p:nvSpPr>
        <p:spPr bwMode="auto">
          <a:xfrm>
            <a:off x="3019087" y="5199513"/>
            <a:ext cx="5042" cy="8823"/>
          </a:xfrm>
          <a:custGeom>
            <a:avLst/>
            <a:gdLst>
              <a:gd name="T0" fmla="*/ 0 w 4"/>
              <a:gd name="T1" fmla="*/ 7 h 7"/>
              <a:gd name="T2" fmla="*/ 0 w 4"/>
              <a:gd name="T3" fmla="*/ 7 h 7"/>
              <a:gd name="T4" fmla="*/ 1 w 4"/>
              <a:gd name="T5" fmla="*/ 0 h 7"/>
              <a:gd name="T6" fmla="*/ 4 w 4"/>
              <a:gd name="T7" fmla="*/ 0 h 7"/>
              <a:gd name="T8" fmla="*/ 4 w 4"/>
              <a:gd name="T9" fmla="*/ 0 h 7"/>
              <a:gd name="T10" fmla="*/ 1 w 4"/>
              <a:gd name="T11" fmla="*/ 7 h 7"/>
              <a:gd name="T12" fmla="*/ 0 w 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0" y="7"/>
                </a:moveTo>
                <a:lnTo>
                  <a:pt x="0" y="7"/>
                </a:lnTo>
                <a:lnTo>
                  <a:pt x="1" y="0"/>
                </a:lnTo>
                <a:lnTo>
                  <a:pt x="4" y="0"/>
                </a:lnTo>
                <a:lnTo>
                  <a:pt x="4" y="0"/>
                </a:lnTo>
                <a:lnTo>
                  <a:pt x="1" y="7"/>
                </a:lnTo>
                <a:lnTo>
                  <a:pt x="0" y="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2223"/>
          <p:cNvSpPr/>
          <p:nvPr/>
        </p:nvSpPr>
        <p:spPr bwMode="auto">
          <a:xfrm>
            <a:off x="3034211" y="5188169"/>
            <a:ext cx="13865" cy="16386"/>
          </a:xfrm>
          <a:custGeom>
            <a:avLst/>
            <a:gdLst>
              <a:gd name="T0" fmla="*/ 0 w 11"/>
              <a:gd name="T1" fmla="*/ 4 h 13"/>
              <a:gd name="T2" fmla="*/ 0 w 11"/>
              <a:gd name="T3" fmla="*/ 4 h 13"/>
              <a:gd name="T4" fmla="*/ 0 w 11"/>
              <a:gd name="T5" fmla="*/ 0 h 13"/>
              <a:gd name="T6" fmla="*/ 3 w 11"/>
              <a:gd name="T7" fmla="*/ 0 h 13"/>
              <a:gd name="T8" fmla="*/ 3 w 11"/>
              <a:gd name="T9" fmla="*/ 2 h 13"/>
              <a:gd name="T10" fmla="*/ 3 w 11"/>
              <a:gd name="T11" fmla="*/ 2 h 13"/>
              <a:gd name="T12" fmla="*/ 3 w 11"/>
              <a:gd name="T13" fmla="*/ 2 h 13"/>
              <a:gd name="T14" fmla="*/ 4 w 11"/>
              <a:gd name="T15" fmla="*/ 0 h 13"/>
              <a:gd name="T16" fmla="*/ 7 w 11"/>
              <a:gd name="T17" fmla="*/ 0 h 13"/>
              <a:gd name="T18" fmla="*/ 7 w 11"/>
              <a:gd name="T19" fmla="*/ 0 h 13"/>
              <a:gd name="T20" fmla="*/ 9 w 11"/>
              <a:gd name="T21" fmla="*/ 1 h 13"/>
              <a:gd name="T22" fmla="*/ 11 w 11"/>
              <a:gd name="T23" fmla="*/ 2 h 13"/>
              <a:gd name="T24" fmla="*/ 11 w 11"/>
              <a:gd name="T25" fmla="*/ 5 h 13"/>
              <a:gd name="T26" fmla="*/ 11 w 11"/>
              <a:gd name="T27" fmla="*/ 13 h 13"/>
              <a:gd name="T28" fmla="*/ 9 w 11"/>
              <a:gd name="T29" fmla="*/ 13 h 13"/>
              <a:gd name="T30" fmla="*/ 9 w 11"/>
              <a:gd name="T31" fmla="*/ 5 h 13"/>
              <a:gd name="T32" fmla="*/ 9 w 11"/>
              <a:gd name="T33" fmla="*/ 5 h 13"/>
              <a:gd name="T34" fmla="*/ 8 w 11"/>
              <a:gd name="T35" fmla="*/ 2 h 13"/>
              <a:gd name="T36" fmla="*/ 5 w 11"/>
              <a:gd name="T37" fmla="*/ 1 h 13"/>
              <a:gd name="T38" fmla="*/ 5 w 11"/>
              <a:gd name="T39" fmla="*/ 1 h 13"/>
              <a:gd name="T40" fmla="*/ 4 w 11"/>
              <a:gd name="T41" fmla="*/ 2 h 13"/>
              <a:gd name="T42" fmla="*/ 3 w 11"/>
              <a:gd name="T43" fmla="*/ 4 h 13"/>
              <a:gd name="T44" fmla="*/ 3 w 11"/>
              <a:gd name="T45" fmla="*/ 5 h 13"/>
              <a:gd name="T46" fmla="*/ 3 w 11"/>
              <a:gd name="T47" fmla="*/ 13 h 13"/>
              <a:gd name="T48" fmla="*/ 0 w 11"/>
              <a:gd name="T49" fmla="*/ 13 h 13"/>
              <a:gd name="T50" fmla="*/ 0 w 11"/>
              <a:gd name="T5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1"/>
                </a:lnTo>
                <a:lnTo>
                  <a:pt x="11" y="2"/>
                </a:lnTo>
                <a:lnTo>
                  <a:pt x="11" y="5"/>
                </a:lnTo>
                <a:lnTo>
                  <a:pt x="11" y="13"/>
                </a:lnTo>
                <a:lnTo>
                  <a:pt x="9" y="13"/>
                </a:lnTo>
                <a:lnTo>
                  <a:pt x="9" y="5"/>
                </a:lnTo>
                <a:lnTo>
                  <a:pt x="9" y="5"/>
                </a:lnTo>
                <a:lnTo>
                  <a:pt x="8" y="2"/>
                </a:lnTo>
                <a:lnTo>
                  <a:pt x="5" y="1"/>
                </a:lnTo>
                <a:lnTo>
                  <a:pt x="5" y="1"/>
                </a:lnTo>
                <a:lnTo>
                  <a:pt x="4" y="2"/>
                </a:lnTo>
                <a:lnTo>
                  <a:pt x="3" y="4"/>
                </a:lnTo>
                <a:lnTo>
                  <a:pt x="3" y="5"/>
                </a:lnTo>
                <a:lnTo>
                  <a:pt x="3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2224"/>
          <p:cNvSpPr/>
          <p:nvPr/>
        </p:nvSpPr>
        <p:spPr bwMode="auto">
          <a:xfrm>
            <a:off x="3053117" y="5188169"/>
            <a:ext cx="13865" cy="16386"/>
          </a:xfrm>
          <a:custGeom>
            <a:avLst/>
            <a:gdLst>
              <a:gd name="T0" fmla="*/ 11 w 11"/>
              <a:gd name="T1" fmla="*/ 9 h 13"/>
              <a:gd name="T2" fmla="*/ 11 w 11"/>
              <a:gd name="T3" fmla="*/ 9 h 13"/>
              <a:gd name="T4" fmla="*/ 11 w 11"/>
              <a:gd name="T5" fmla="*/ 13 h 13"/>
              <a:gd name="T6" fmla="*/ 9 w 11"/>
              <a:gd name="T7" fmla="*/ 13 h 13"/>
              <a:gd name="T8" fmla="*/ 9 w 11"/>
              <a:gd name="T9" fmla="*/ 10 h 13"/>
              <a:gd name="T10" fmla="*/ 9 w 11"/>
              <a:gd name="T11" fmla="*/ 10 h 13"/>
              <a:gd name="T12" fmla="*/ 9 w 11"/>
              <a:gd name="T13" fmla="*/ 10 h 13"/>
              <a:gd name="T14" fmla="*/ 8 w 11"/>
              <a:gd name="T15" fmla="*/ 12 h 13"/>
              <a:gd name="T16" fmla="*/ 4 w 11"/>
              <a:gd name="T17" fmla="*/ 13 h 13"/>
              <a:gd name="T18" fmla="*/ 4 w 11"/>
              <a:gd name="T19" fmla="*/ 13 h 13"/>
              <a:gd name="T20" fmla="*/ 1 w 11"/>
              <a:gd name="T21" fmla="*/ 12 h 13"/>
              <a:gd name="T22" fmla="*/ 0 w 11"/>
              <a:gd name="T23" fmla="*/ 10 h 13"/>
              <a:gd name="T24" fmla="*/ 0 w 11"/>
              <a:gd name="T25" fmla="*/ 8 h 13"/>
              <a:gd name="T26" fmla="*/ 0 w 11"/>
              <a:gd name="T27" fmla="*/ 0 h 13"/>
              <a:gd name="T28" fmla="*/ 2 w 11"/>
              <a:gd name="T29" fmla="*/ 0 h 13"/>
              <a:gd name="T30" fmla="*/ 2 w 11"/>
              <a:gd name="T31" fmla="*/ 6 h 13"/>
              <a:gd name="T32" fmla="*/ 2 w 11"/>
              <a:gd name="T33" fmla="*/ 6 h 13"/>
              <a:gd name="T34" fmla="*/ 2 w 11"/>
              <a:gd name="T35" fmla="*/ 10 h 13"/>
              <a:gd name="T36" fmla="*/ 5 w 11"/>
              <a:gd name="T37" fmla="*/ 10 h 13"/>
              <a:gd name="T38" fmla="*/ 5 w 11"/>
              <a:gd name="T39" fmla="*/ 10 h 13"/>
              <a:gd name="T40" fmla="*/ 8 w 11"/>
              <a:gd name="T41" fmla="*/ 10 h 13"/>
              <a:gd name="T42" fmla="*/ 8 w 11"/>
              <a:gd name="T43" fmla="*/ 9 h 13"/>
              <a:gd name="T44" fmla="*/ 9 w 11"/>
              <a:gd name="T45" fmla="*/ 8 h 13"/>
              <a:gd name="T46" fmla="*/ 9 w 11"/>
              <a:gd name="T47" fmla="*/ 0 h 13"/>
              <a:gd name="T48" fmla="*/ 11 w 11"/>
              <a:gd name="T49" fmla="*/ 0 h 13"/>
              <a:gd name="T50" fmla="*/ 11 w 11"/>
              <a:gd name="T5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13">
                <a:moveTo>
                  <a:pt x="11" y="9"/>
                </a:moveTo>
                <a:lnTo>
                  <a:pt x="11" y="9"/>
                </a:lnTo>
                <a:lnTo>
                  <a:pt x="11" y="13"/>
                </a:lnTo>
                <a:lnTo>
                  <a:pt x="9" y="13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8" y="12"/>
                </a:lnTo>
                <a:lnTo>
                  <a:pt x="4" y="13"/>
                </a:lnTo>
                <a:lnTo>
                  <a:pt x="4" y="13"/>
                </a:lnTo>
                <a:lnTo>
                  <a:pt x="1" y="12"/>
                </a:lnTo>
                <a:lnTo>
                  <a:pt x="0" y="10"/>
                </a:lnTo>
                <a:lnTo>
                  <a:pt x="0" y="8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10"/>
                </a:lnTo>
                <a:lnTo>
                  <a:pt x="5" y="10"/>
                </a:lnTo>
                <a:lnTo>
                  <a:pt x="5" y="10"/>
                </a:lnTo>
                <a:lnTo>
                  <a:pt x="8" y="10"/>
                </a:lnTo>
                <a:lnTo>
                  <a:pt x="8" y="9"/>
                </a:lnTo>
                <a:lnTo>
                  <a:pt x="9" y="8"/>
                </a:lnTo>
                <a:lnTo>
                  <a:pt x="9" y="0"/>
                </a:lnTo>
                <a:lnTo>
                  <a:pt x="11" y="0"/>
                </a:lnTo>
                <a:lnTo>
                  <a:pt x="11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2225"/>
          <p:cNvSpPr/>
          <p:nvPr/>
        </p:nvSpPr>
        <p:spPr bwMode="auto">
          <a:xfrm>
            <a:off x="3072023" y="5188169"/>
            <a:ext cx="12604" cy="16386"/>
          </a:xfrm>
          <a:custGeom>
            <a:avLst/>
            <a:gdLst>
              <a:gd name="T0" fmla="*/ 0 w 10"/>
              <a:gd name="T1" fmla="*/ 4 h 13"/>
              <a:gd name="T2" fmla="*/ 0 w 10"/>
              <a:gd name="T3" fmla="*/ 4 h 13"/>
              <a:gd name="T4" fmla="*/ 0 w 10"/>
              <a:gd name="T5" fmla="*/ 0 h 13"/>
              <a:gd name="T6" fmla="*/ 2 w 10"/>
              <a:gd name="T7" fmla="*/ 0 h 13"/>
              <a:gd name="T8" fmla="*/ 2 w 10"/>
              <a:gd name="T9" fmla="*/ 2 h 13"/>
              <a:gd name="T10" fmla="*/ 2 w 10"/>
              <a:gd name="T11" fmla="*/ 2 h 13"/>
              <a:gd name="T12" fmla="*/ 2 w 10"/>
              <a:gd name="T13" fmla="*/ 2 h 13"/>
              <a:gd name="T14" fmla="*/ 4 w 10"/>
              <a:gd name="T15" fmla="*/ 0 h 13"/>
              <a:gd name="T16" fmla="*/ 6 w 10"/>
              <a:gd name="T17" fmla="*/ 0 h 13"/>
              <a:gd name="T18" fmla="*/ 6 w 10"/>
              <a:gd name="T19" fmla="*/ 0 h 13"/>
              <a:gd name="T20" fmla="*/ 9 w 10"/>
              <a:gd name="T21" fmla="*/ 1 h 13"/>
              <a:gd name="T22" fmla="*/ 10 w 10"/>
              <a:gd name="T23" fmla="*/ 2 h 13"/>
              <a:gd name="T24" fmla="*/ 10 w 10"/>
              <a:gd name="T25" fmla="*/ 5 h 13"/>
              <a:gd name="T26" fmla="*/ 10 w 10"/>
              <a:gd name="T27" fmla="*/ 13 h 13"/>
              <a:gd name="T28" fmla="*/ 9 w 10"/>
              <a:gd name="T29" fmla="*/ 13 h 13"/>
              <a:gd name="T30" fmla="*/ 9 w 10"/>
              <a:gd name="T31" fmla="*/ 5 h 13"/>
              <a:gd name="T32" fmla="*/ 9 w 10"/>
              <a:gd name="T33" fmla="*/ 5 h 13"/>
              <a:gd name="T34" fmla="*/ 8 w 10"/>
              <a:gd name="T35" fmla="*/ 2 h 13"/>
              <a:gd name="T36" fmla="*/ 5 w 10"/>
              <a:gd name="T37" fmla="*/ 1 h 13"/>
              <a:gd name="T38" fmla="*/ 5 w 10"/>
              <a:gd name="T39" fmla="*/ 1 h 13"/>
              <a:gd name="T40" fmla="*/ 4 w 10"/>
              <a:gd name="T41" fmla="*/ 2 h 13"/>
              <a:gd name="T42" fmla="*/ 2 w 10"/>
              <a:gd name="T43" fmla="*/ 4 h 13"/>
              <a:gd name="T44" fmla="*/ 2 w 10"/>
              <a:gd name="T45" fmla="*/ 5 h 13"/>
              <a:gd name="T46" fmla="*/ 2 w 10"/>
              <a:gd name="T47" fmla="*/ 13 h 13"/>
              <a:gd name="T48" fmla="*/ 0 w 10"/>
              <a:gd name="T49" fmla="*/ 13 h 13"/>
              <a:gd name="T50" fmla="*/ 0 w 10"/>
              <a:gd name="T5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13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9" y="1"/>
                </a:lnTo>
                <a:lnTo>
                  <a:pt x="10" y="2"/>
                </a:lnTo>
                <a:lnTo>
                  <a:pt x="10" y="5"/>
                </a:lnTo>
                <a:lnTo>
                  <a:pt x="10" y="13"/>
                </a:lnTo>
                <a:lnTo>
                  <a:pt x="9" y="13"/>
                </a:lnTo>
                <a:lnTo>
                  <a:pt x="9" y="5"/>
                </a:lnTo>
                <a:lnTo>
                  <a:pt x="9" y="5"/>
                </a:lnTo>
                <a:lnTo>
                  <a:pt x="8" y="2"/>
                </a:lnTo>
                <a:lnTo>
                  <a:pt x="5" y="1"/>
                </a:lnTo>
                <a:lnTo>
                  <a:pt x="5" y="1"/>
                </a:lnTo>
                <a:lnTo>
                  <a:pt x="4" y="2"/>
                </a:lnTo>
                <a:lnTo>
                  <a:pt x="2" y="4"/>
                </a:lnTo>
                <a:lnTo>
                  <a:pt x="2" y="5"/>
                </a:lnTo>
                <a:lnTo>
                  <a:pt x="2" y="13"/>
                </a:lnTo>
                <a:lnTo>
                  <a:pt x="0" y="13"/>
                </a:lnTo>
                <a:lnTo>
                  <a:pt x="0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2226"/>
          <p:cNvSpPr/>
          <p:nvPr/>
        </p:nvSpPr>
        <p:spPr bwMode="auto">
          <a:xfrm>
            <a:off x="3088408" y="5188169"/>
            <a:ext cx="13865" cy="16386"/>
          </a:xfrm>
          <a:custGeom>
            <a:avLst/>
            <a:gdLst>
              <a:gd name="T0" fmla="*/ 11 w 11"/>
              <a:gd name="T1" fmla="*/ 12 h 13"/>
              <a:gd name="T2" fmla="*/ 11 w 11"/>
              <a:gd name="T3" fmla="*/ 12 h 13"/>
              <a:gd name="T4" fmla="*/ 7 w 11"/>
              <a:gd name="T5" fmla="*/ 13 h 13"/>
              <a:gd name="T6" fmla="*/ 7 w 11"/>
              <a:gd name="T7" fmla="*/ 13 h 13"/>
              <a:gd name="T8" fmla="*/ 4 w 11"/>
              <a:gd name="T9" fmla="*/ 13 h 13"/>
              <a:gd name="T10" fmla="*/ 3 w 11"/>
              <a:gd name="T11" fmla="*/ 12 h 13"/>
              <a:gd name="T12" fmla="*/ 1 w 11"/>
              <a:gd name="T13" fmla="*/ 9 h 13"/>
              <a:gd name="T14" fmla="*/ 0 w 11"/>
              <a:gd name="T15" fmla="*/ 6 h 13"/>
              <a:gd name="T16" fmla="*/ 0 w 11"/>
              <a:gd name="T17" fmla="*/ 6 h 13"/>
              <a:gd name="T18" fmla="*/ 1 w 11"/>
              <a:gd name="T19" fmla="*/ 4 h 13"/>
              <a:gd name="T20" fmla="*/ 3 w 11"/>
              <a:gd name="T21" fmla="*/ 1 h 13"/>
              <a:gd name="T22" fmla="*/ 4 w 11"/>
              <a:gd name="T23" fmla="*/ 0 h 13"/>
              <a:gd name="T24" fmla="*/ 8 w 11"/>
              <a:gd name="T25" fmla="*/ 0 h 13"/>
              <a:gd name="T26" fmla="*/ 8 w 11"/>
              <a:gd name="T27" fmla="*/ 0 h 13"/>
              <a:gd name="T28" fmla="*/ 11 w 11"/>
              <a:gd name="T29" fmla="*/ 0 h 13"/>
              <a:gd name="T30" fmla="*/ 11 w 11"/>
              <a:gd name="T31" fmla="*/ 2 h 13"/>
              <a:gd name="T32" fmla="*/ 11 w 11"/>
              <a:gd name="T33" fmla="*/ 2 h 13"/>
              <a:gd name="T34" fmla="*/ 8 w 11"/>
              <a:gd name="T35" fmla="*/ 1 h 13"/>
              <a:gd name="T36" fmla="*/ 8 w 11"/>
              <a:gd name="T37" fmla="*/ 1 h 13"/>
              <a:gd name="T38" fmla="*/ 5 w 11"/>
              <a:gd name="T39" fmla="*/ 2 h 13"/>
              <a:gd name="T40" fmla="*/ 4 w 11"/>
              <a:gd name="T41" fmla="*/ 2 h 13"/>
              <a:gd name="T42" fmla="*/ 3 w 11"/>
              <a:gd name="T43" fmla="*/ 6 h 13"/>
              <a:gd name="T44" fmla="*/ 3 w 11"/>
              <a:gd name="T45" fmla="*/ 6 h 13"/>
              <a:gd name="T46" fmla="*/ 4 w 11"/>
              <a:gd name="T47" fmla="*/ 10 h 13"/>
              <a:gd name="T48" fmla="*/ 8 w 11"/>
              <a:gd name="T49" fmla="*/ 12 h 13"/>
              <a:gd name="T50" fmla="*/ 8 w 11"/>
              <a:gd name="T51" fmla="*/ 12 h 13"/>
              <a:gd name="T52" fmla="*/ 11 w 11"/>
              <a:gd name="T53" fmla="*/ 10 h 13"/>
              <a:gd name="T54" fmla="*/ 11 w 11"/>
              <a:gd name="T5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" h="13">
                <a:moveTo>
                  <a:pt x="11" y="12"/>
                </a:moveTo>
                <a:lnTo>
                  <a:pt x="11" y="12"/>
                </a:lnTo>
                <a:lnTo>
                  <a:pt x="7" y="13"/>
                </a:lnTo>
                <a:lnTo>
                  <a:pt x="7" y="13"/>
                </a:lnTo>
                <a:lnTo>
                  <a:pt x="4" y="13"/>
                </a:lnTo>
                <a:lnTo>
                  <a:pt x="3" y="12"/>
                </a:lnTo>
                <a:lnTo>
                  <a:pt x="1" y="9"/>
                </a:lnTo>
                <a:lnTo>
                  <a:pt x="0" y="6"/>
                </a:lnTo>
                <a:lnTo>
                  <a:pt x="0" y="6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8" y="1"/>
                </a:lnTo>
                <a:lnTo>
                  <a:pt x="8" y="1"/>
                </a:lnTo>
                <a:lnTo>
                  <a:pt x="5" y="2"/>
                </a:lnTo>
                <a:lnTo>
                  <a:pt x="4" y="2"/>
                </a:lnTo>
                <a:lnTo>
                  <a:pt x="3" y="6"/>
                </a:lnTo>
                <a:lnTo>
                  <a:pt x="3" y="6"/>
                </a:lnTo>
                <a:lnTo>
                  <a:pt x="4" y="10"/>
                </a:lnTo>
                <a:lnTo>
                  <a:pt x="8" y="12"/>
                </a:lnTo>
                <a:lnTo>
                  <a:pt x="8" y="12"/>
                </a:lnTo>
                <a:lnTo>
                  <a:pt x="11" y="10"/>
                </a:lnTo>
                <a:lnTo>
                  <a:pt x="11" y="1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2227"/>
          <p:cNvSpPr/>
          <p:nvPr/>
        </p:nvSpPr>
        <p:spPr bwMode="auto">
          <a:xfrm>
            <a:off x="3103533" y="5199513"/>
            <a:ext cx="5042" cy="5042"/>
          </a:xfrm>
          <a:custGeom>
            <a:avLst/>
            <a:gdLst>
              <a:gd name="T0" fmla="*/ 0 w 4"/>
              <a:gd name="T1" fmla="*/ 3 h 4"/>
              <a:gd name="T2" fmla="*/ 0 w 4"/>
              <a:gd name="T3" fmla="*/ 3 h 4"/>
              <a:gd name="T4" fmla="*/ 2 w 4"/>
              <a:gd name="T5" fmla="*/ 1 h 4"/>
              <a:gd name="T6" fmla="*/ 3 w 4"/>
              <a:gd name="T7" fmla="*/ 0 h 4"/>
              <a:gd name="T8" fmla="*/ 3 w 4"/>
              <a:gd name="T9" fmla="*/ 0 h 4"/>
              <a:gd name="T10" fmla="*/ 3 w 4"/>
              <a:gd name="T11" fmla="*/ 1 h 4"/>
              <a:gd name="T12" fmla="*/ 4 w 4"/>
              <a:gd name="T13" fmla="*/ 3 h 4"/>
              <a:gd name="T14" fmla="*/ 4 w 4"/>
              <a:gd name="T15" fmla="*/ 3 h 4"/>
              <a:gd name="T16" fmla="*/ 3 w 4"/>
              <a:gd name="T17" fmla="*/ 4 h 4"/>
              <a:gd name="T18" fmla="*/ 3 w 4"/>
              <a:gd name="T19" fmla="*/ 4 h 4"/>
              <a:gd name="T20" fmla="*/ 3 w 4"/>
              <a:gd name="T21" fmla="*/ 4 h 4"/>
              <a:gd name="T22" fmla="*/ 2 w 4"/>
              <a:gd name="T23" fmla="*/ 4 h 4"/>
              <a:gd name="T24" fmla="*/ 0 w 4"/>
              <a:gd name="T25" fmla="*/ 3 h 4"/>
              <a:gd name="T26" fmla="*/ 0 w 4"/>
              <a:gd name="T2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4">
                <a:moveTo>
                  <a:pt x="0" y="3"/>
                </a:moveTo>
                <a:lnTo>
                  <a:pt x="0" y="3"/>
                </a:lnTo>
                <a:lnTo>
                  <a:pt x="2" y="1"/>
                </a:lnTo>
                <a:lnTo>
                  <a:pt x="3" y="0"/>
                </a:lnTo>
                <a:lnTo>
                  <a:pt x="3" y="0"/>
                </a:lnTo>
                <a:lnTo>
                  <a:pt x="3" y="1"/>
                </a:lnTo>
                <a:lnTo>
                  <a:pt x="4" y="3"/>
                </a:lnTo>
                <a:lnTo>
                  <a:pt x="4" y="3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2" y="4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2228"/>
          <p:cNvSpPr/>
          <p:nvPr/>
        </p:nvSpPr>
        <p:spPr bwMode="auto">
          <a:xfrm>
            <a:off x="2710289" y="5033140"/>
            <a:ext cx="17646" cy="20166"/>
          </a:xfrm>
          <a:custGeom>
            <a:avLst/>
            <a:gdLst>
              <a:gd name="T0" fmla="*/ 6 w 14"/>
              <a:gd name="T1" fmla="*/ 9 h 16"/>
              <a:gd name="T2" fmla="*/ 0 w 14"/>
              <a:gd name="T3" fmla="*/ 0 h 16"/>
              <a:gd name="T4" fmla="*/ 2 w 14"/>
              <a:gd name="T5" fmla="*/ 0 h 16"/>
              <a:gd name="T6" fmla="*/ 7 w 14"/>
              <a:gd name="T7" fmla="*/ 8 h 16"/>
              <a:gd name="T8" fmla="*/ 11 w 14"/>
              <a:gd name="T9" fmla="*/ 0 h 16"/>
              <a:gd name="T10" fmla="*/ 14 w 14"/>
              <a:gd name="T11" fmla="*/ 0 h 16"/>
              <a:gd name="T12" fmla="*/ 7 w 14"/>
              <a:gd name="T13" fmla="*/ 9 h 16"/>
              <a:gd name="T14" fmla="*/ 7 w 14"/>
              <a:gd name="T15" fmla="*/ 16 h 16"/>
              <a:gd name="T16" fmla="*/ 6 w 14"/>
              <a:gd name="T17" fmla="*/ 16 h 16"/>
              <a:gd name="T18" fmla="*/ 6 w 14"/>
              <a:gd name="T1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6">
                <a:moveTo>
                  <a:pt x="6" y="9"/>
                </a:moveTo>
                <a:lnTo>
                  <a:pt x="0" y="0"/>
                </a:lnTo>
                <a:lnTo>
                  <a:pt x="2" y="0"/>
                </a:lnTo>
                <a:lnTo>
                  <a:pt x="7" y="8"/>
                </a:lnTo>
                <a:lnTo>
                  <a:pt x="11" y="0"/>
                </a:lnTo>
                <a:lnTo>
                  <a:pt x="14" y="0"/>
                </a:lnTo>
                <a:lnTo>
                  <a:pt x="7" y="9"/>
                </a:lnTo>
                <a:lnTo>
                  <a:pt x="7" y="16"/>
                </a:lnTo>
                <a:lnTo>
                  <a:pt x="6" y="16"/>
                </a:lnTo>
                <a:lnTo>
                  <a:pt x="6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2229"/>
          <p:cNvSpPr>
            <a:spLocks noEditPoints="1"/>
          </p:cNvSpPr>
          <p:nvPr/>
        </p:nvSpPr>
        <p:spPr bwMode="auto">
          <a:xfrm>
            <a:off x="2741799" y="5030619"/>
            <a:ext cx="20166" cy="23948"/>
          </a:xfrm>
          <a:custGeom>
            <a:avLst/>
            <a:gdLst>
              <a:gd name="T0" fmla="*/ 0 w 16"/>
              <a:gd name="T1" fmla="*/ 10 h 19"/>
              <a:gd name="T2" fmla="*/ 1 w 16"/>
              <a:gd name="T3" fmla="*/ 6 h 19"/>
              <a:gd name="T4" fmla="*/ 2 w 16"/>
              <a:gd name="T5" fmla="*/ 3 h 19"/>
              <a:gd name="T6" fmla="*/ 5 w 16"/>
              <a:gd name="T7" fmla="*/ 2 h 19"/>
              <a:gd name="T8" fmla="*/ 8 w 16"/>
              <a:gd name="T9" fmla="*/ 0 h 19"/>
              <a:gd name="T10" fmla="*/ 12 w 16"/>
              <a:gd name="T11" fmla="*/ 2 h 19"/>
              <a:gd name="T12" fmla="*/ 15 w 16"/>
              <a:gd name="T13" fmla="*/ 3 h 19"/>
              <a:gd name="T14" fmla="*/ 16 w 16"/>
              <a:gd name="T15" fmla="*/ 6 h 19"/>
              <a:gd name="T16" fmla="*/ 16 w 16"/>
              <a:gd name="T17" fmla="*/ 10 h 19"/>
              <a:gd name="T18" fmla="*/ 16 w 16"/>
              <a:gd name="T19" fmla="*/ 14 h 19"/>
              <a:gd name="T20" fmla="*/ 15 w 16"/>
              <a:gd name="T21" fmla="*/ 17 h 19"/>
              <a:gd name="T22" fmla="*/ 12 w 16"/>
              <a:gd name="T23" fmla="*/ 18 h 19"/>
              <a:gd name="T24" fmla="*/ 8 w 16"/>
              <a:gd name="T25" fmla="*/ 19 h 19"/>
              <a:gd name="T26" fmla="*/ 5 w 16"/>
              <a:gd name="T27" fmla="*/ 18 h 19"/>
              <a:gd name="T28" fmla="*/ 2 w 16"/>
              <a:gd name="T29" fmla="*/ 17 h 19"/>
              <a:gd name="T30" fmla="*/ 1 w 16"/>
              <a:gd name="T31" fmla="*/ 14 h 19"/>
              <a:gd name="T32" fmla="*/ 0 w 16"/>
              <a:gd name="T33" fmla="*/ 10 h 19"/>
              <a:gd name="T34" fmla="*/ 1 w 16"/>
              <a:gd name="T35" fmla="*/ 10 h 19"/>
              <a:gd name="T36" fmla="*/ 2 w 16"/>
              <a:gd name="T37" fmla="*/ 13 h 19"/>
              <a:gd name="T38" fmla="*/ 4 w 16"/>
              <a:gd name="T39" fmla="*/ 15 h 19"/>
              <a:gd name="T40" fmla="*/ 5 w 16"/>
              <a:gd name="T41" fmla="*/ 17 h 19"/>
              <a:gd name="T42" fmla="*/ 8 w 16"/>
              <a:gd name="T43" fmla="*/ 18 h 19"/>
              <a:gd name="T44" fmla="*/ 10 w 16"/>
              <a:gd name="T45" fmla="*/ 17 h 19"/>
              <a:gd name="T46" fmla="*/ 13 w 16"/>
              <a:gd name="T47" fmla="*/ 15 h 19"/>
              <a:gd name="T48" fmla="*/ 15 w 16"/>
              <a:gd name="T49" fmla="*/ 13 h 19"/>
              <a:gd name="T50" fmla="*/ 15 w 16"/>
              <a:gd name="T51" fmla="*/ 10 h 19"/>
              <a:gd name="T52" fmla="*/ 15 w 16"/>
              <a:gd name="T53" fmla="*/ 7 h 19"/>
              <a:gd name="T54" fmla="*/ 13 w 16"/>
              <a:gd name="T55" fmla="*/ 4 h 19"/>
              <a:gd name="T56" fmla="*/ 10 w 16"/>
              <a:gd name="T57" fmla="*/ 3 h 19"/>
              <a:gd name="T58" fmla="*/ 8 w 16"/>
              <a:gd name="T59" fmla="*/ 2 h 19"/>
              <a:gd name="T60" fmla="*/ 5 w 16"/>
              <a:gd name="T61" fmla="*/ 3 h 19"/>
              <a:gd name="T62" fmla="*/ 4 w 16"/>
              <a:gd name="T63" fmla="*/ 4 h 19"/>
              <a:gd name="T64" fmla="*/ 2 w 16"/>
              <a:gd name="T65" fmla="*/ 7 h 19"/>
              <a:gd name="T66" fmla="*/ 1 w 16"/>
              <a:gd name="T67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" h="19">
                <a:moveTo>
                  <a:pt x="0" y="10"/>
                </a:moveTo>
                <a:lnTo>
                  <a:pt x="0" y="10"/>
                </a:lnTo>
                <a:lnTo>
                  <a:pt x="1" y="6"/>
                </a:lnTo>
                <a:lnTo>
                  <a:pt x="1" y="6"/>
                </a:lnTo>
                <a:lnTo>
                  <a:pt x="2" y="3"/>
                </a:lnTo>
                <a:lnTo>
                  <a:pt x="2" y="3"/>
                </a:lnTo>
                <a:lnTo>
                  <a:pt x="5" y="2"/>
                </a:lnTo>
                <a:lnTo>
                  <a:pt x="5" y="2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2" y="2"/>
                </a:lnTo>
                <a:lnTo>
                  <a:pt x="15" y="3"/>
                </a:lnTo>
                <a:lnTo>
                  <a:pt x="15" y="3"/>
                </a:lnTo>
                <a:lnTo>
                  <a:pt x="16" y="6"/>
                </a:ln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6" y="14"/>
                </a:lnTo>
                <a:lnTo>
                  <a:pt x="16" y="14"/>
                </a:lnTo>
                <a:lnTo>
                  <a:pt x="15" y="17"/>
                </a:lnTo>
                <a:lnTo>
                  <a:pt x="15" y="17"/>
                </a:lnTo>
                <a:lnTo>
                  <a:pt x="12" y="18"/>
                </a:lnTo>
                <a:lnTo>
                  <a:pt x="12" y="18"/>
                </a:lnTo>
                <a:lnTo>
                  <a:pt x="8" y="19"/>
                </a:lnTo>
                <a:lnTo>
                  <a:pt x="8" y="19"/>
                </a:lnTo>
                <a:lnTo>
                  <a:pt x="5" y="18"/>
                </a:lnTo>
                <a:lnTo>
                  <a:pt x="5" y="18"/>
                </a:lnTo>
                <a:lnTo>
                  <a:pt x="2" y="17"/>
                </a:lnTo>
                <a:lnTo>
                  <a:pt x="2" y="17"/>
                </a:lnTo>
                <a:lnTo>
                  <a:pt x="1" y="14"/>
                </a:lnTo>
                <a:lnTo>
                  <a:pt x="1" y="14"/>
                </a:lnTo>
                <a:lnTo>
                  <a:pt x="0" y="10"/>
                </a:lnTo>
                <a:lnTo>
                  <a:pt x="0" y="10"/>
                </a:lnTo>
                <a:close/>
                <a:moveTo>
                  <a:pt x="1" y="10"/>
                </a:moveTo>
                <a:lnTo>
                  <a:pt x="1" y="10"/>
                </a:lnTo>
                <a:lnTo>
                  <a:pt x="2" y="13"/>
                </a:lnTo>
                <a:lnTo>
                  <a:pt x="2" y="13"/>
                </a:lnTo>
                <a:lnTo>
                  <a:pt x="4" y="15"/>
                </a:lnTo>
                <a:lnTo>
                  <a:pt x="4" y="15"/>
                </a:lnTo>
                <a:lnTo>
                  <a:pt x="5" y="17"/>
                </a:lnTo>
                <a:lnTo>
                  <a:pt x="5" y="17"/>
                </a:lnTo>
                <a:lnTo>
                  <a:pt x="8" y="18"/>
                </a:lnTo>
                <a:lnTo>
                  <a:pt x="8" y="18"/>
                </a:lnTo>
                <a:lnTo>
                  <a:pt x="10" y="17"/>
                </a:lnTo>
                <a:lnTo>
                  <a:pt x="10" y="17"/>
                </a:lnTo>
                <a:lnTo>
                  <a:pt x="13" y="15"/>
                </a:lnTo>
                <a:lnTo>
                  <a:pt x="13" y="15"/>
                </a:lnTo>
                <a:lnTo>
                  <a:pt x="15" y="13"/>
                </a:lnTo>
                <a:lnTo>
                  <a:pt x="15" y="13"/>
                </a:lnTo>
                <a:lnTo>
                  <a:pt x="15" y="10"/>
                </a:lnTo>
                <a:lnTo>
                  <a:pt x="15" y="10"/>
                </a:lnTo>
                <a:lnTo>
                  <a:pt x="15" y="7"/>
                </a:lnTo>
                <a:lnTo>
                  <a:pt x="15" y="7"/>
                </a:lnTo>
                <a:lnTo>
                  <a:pt x="13" y="4"/>
                </a:lnTo>
                <a:lnTo>
                  <a:pt x="13" y="4"/>
                </a:lnTo>
                <a:lnTo>
                  <a:pt x="10" y="3"/>
                </a:lnTo>
                <a:lnTo>
                  <a:pt x="10" y="3"/>
                </a:lnTo>
                <a:lnTo>
                  <a:pt x="8" y="2"/>
                </a:lnTo>
                <a:lnTo>
                  <a:pt x="8" y="2"/>
                </a:lnTo>
                <a:lnTo>
                  <a:pt x="5" y="3"/>
                </a:lnTo>
                <a:lnTo>
                  <a:pt x="5" y="3"/>
                </a:lnTo>
                <a:lnTo>
                  <a:pt x="4" y="4"/>
                </a:lnTo>
                <a:lnTo>
                  <a:pt x="4" y="4"/>
                </a:lnTo>
                <a:lnTo>
                  <a:pt x="2" y="7"/>
                </a:lnTo>
                <a:lnTo>
                  <a:pt x="2" y="7"/>
                </a:lnTo>
                <a:lnTo>
                  <a:pt x="1" y="10"/>
                </a:lnTo>
                <a:lnTo>
                  <a:pt x="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2230"/>
          <p:cNvSpPr/>
          <p:nvPr/>
        </p:nvSpPr>
        <p:spPr bwMode="auto">
          <a:xfrm>
            <a:off x="2778350" y="5033140"/>
            <a:ext cx="16386" cy="21427"/>
          </a:xfrm>
          <a:custGeom>
            <a:avLst/>
            <a:gdLst>
              <a:gd name="T0" fmla="*/ 13 w 13"/>
              <a:gd name="T1" fmla="*/ 9 h 17"/>
              <a:gd name="T2" fmla="*/ 13 w 13"/>
              <a:gd name="T3" fmla="*/ 9 h 17"/>
              <a:gd name="T4" fmla="*/ 13 w 13"/>
              <a:gd name="T5" fmla="*/ 12 h 17"/>
              <a:gd name="T6" fmla="*/ 13 w 13"/>
              <a:gd name="T7" fmla="*/ 12 h 17"/>
              <a:gd name="T8" fmla="*/ 11 w 13"/>
              <a:gd name="T9" fmla="*/ 15 h 17"/>
              <a:gd name="T10" fmla="*/ 11 w 13"/>
              <a:gd name="T11" fmla="*/ 15 h 17"/>
              <a:gd name="T12" fmla="*/ 10 w 13"/>
              <a:gd name="T13" fmla="*/ 16 h 17"/>
              <a:gd name="T14" fmla="*/ 10 w 13"/>
              <a:gd name="T15" fmla="*/ 16 h 17"/>
              <a:gd name="T16" fmla="*/ 7 w 13"/>
              <a:gd name="T17" fmla="*/ 17 h 17"/>
              <a:gd name="T18" fmla="*/ 7 w 13"/>
              <a:gd name="T19" fmla="*/ 17 h 17"/>
              <a:gd name="T20" fmla="*/ 3 w 13"/>
              <a:gd name="T21" fmla="*/ 16 h 17"/>
              <a:gd name="T22" fmla="*/ 3 w 13"/>
              <a:gd name="T23" fmla="*/ 16 h 17"/>
              <a:gd name="T24" fmla="*/ 2 w 13"/>
              <a:gd name="T25" fmla="*/ 15 h 17"/>
              <a:gd name="T26" fmla="*/ 2 w 13"/>
              <a:gd name="T27" fmla="*/ 15 h 17"/>
              <a:gd name="T28" fmla="*/ 0 w 13"/>
              <a:gd name="T29" fmla="*/ 12 h 17"/>
              <a:gd name="T30" fmla="*/ 0 w 13"/>
              <a:gd name="T31" fmla="*/ 12 h 17"/>
              <a:gd name="T32" fmla="*/ 0 w 13"/>
              <a:gd name="T33" fmla="*/ 9 h 17"/>
              <a:gd name="T34" fmla="*/ 0 w 13"/>
              <a:gd name="T35" fmla="*/ 0 h 17"/>
              <a:gd name="T36" fmla="*/ 2 w 13"/>
              <a:gd name="T37" fmla="*/ 0 h 17"/>
              <a:gd name="T38" fmla="*/ 2 w 13"/>
              <a:gd name="T39" fmla="*/ 9 h 17"/>
              <a:gd name="T40" fmla="*/ 2 w 13"/>
              <a:gd name="T41" fmla="*/ 9 h 17"/>
              <a:gd name="T42" fmla="*/ 2 w 13"/>
              <a:gd name="T43" fmla="*/ 12 h 17"/>
              <a:gd name="T44" fmla="*/ 2 w 13"/>
              <a:gd name="T45" fmla="*/ 12 h 17"/>
              <a:gd name="T46" fmla="*/ 3 w 13"/>
              <a:gd name="T47" fmla="*/ 13 h 17"/>
              <a:gd name="T48" fmla="*/ 3 w 13"/>
              <a:gd name="T49" fmla="*/ 13 h 17"/>
              <a:gd name="T50" fmla="*/ 4 w 13"/>
              <a:gd name="T51" fmla="*/ 15 h 17"/>
              <a:gd name="T52" fmla="*/ 4 w 13"/>
              <a:gd name="T53" fmla="*/ 15 h 17"/>
              <a:gd name="T54" fmla="*/ 7 w 13"/>
              <a:gd name="T55" fmla="*/ 16 h 17"/>
              <a:gd name="T56" fmla="*/ 7 w 13"/>
              <a:gd name="T57" fmla="*/ 16 h 17"/>
              <a:gd name="T58" fmla="*/ 8 w 13"/>
              <a:gd name="T59" fmla="*/ 15 h 17"/>
              <a:gd name="T60" fmla="*/ 8 w 13"/>
              <a:gd name="T61" fmla="*/ 15 h 17"/>
              <a:gd name="T62" fmla="*/ 10 w 13"/>
              <a:gd name="T63" fmla="*/ 13 h 17"/>
              <a:gd name="T64" fmla="*/ 10 w 13"/>
              <a:gd name="T65" fmla="*/ 13 h 17"/>
              <a:gd name="T66" fmla="*/ 11 w 13"/>
              <a:gd name="T67" fmla="*/ 12 h 17"/>
              <a:gd name="T68" fmla="*/ 11 w 13"/>
              <a:gd name="T69" fmla="*/ 12 h 17"/>
              <a:gd name="T70" fmla="*/ 11 w 13"/>
              <a:gd name="T71" fmla="*/ 9 h 17"/>
              <a:gd name="T72" fmla="*/ 11 w 13"/>
              <a:gd name="T73" fmla="*/ 0 h 17"/>
              <a:gd name="T74" fmla="*/ 13 w 13"/>
              <a:gd name="T75" fmla="*/ 0 h 17"/>
              <a:gd name="T76" fmla="*/ 13 w 13"/>
              <a:gd name="T77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" h="17">
                <a:moveTo>
                  <a:pt x="13" y="9"/>
                </a:moveTo>
                <a:lnTo>
                  <a:pt x="13" y="9"/>
                </a:lnTo>
                <a:lnTo>
                  <a:pt x="13" y="12"/>
                </a:lnTo>
                <a:lnTo>
                  <a:pt x="13" y="12"/>
                </a:lnTo>
                <a:lnTo>
                  <a:pt x="11" y="15"/>
                </a:lnTo>
                <a:lnTo>
                  <a:pt x="11" y="15"/>
                </a:lnTo>
                <a:lnTo>
                  <a:pt x="10" y="16"/>
                </a:lnTo>
                <a:lnTo>
                  <a:pt x="10" y="16"/>
                </a:lnTo>
                <a:lnTo>
                  <a:pt x="7" y="17"/>
                </a:lnTo>
                <a:lnTo>
                  <a:pt x="7" y="17"/>
                </a:lnTo>
                <a:lnTo>
                  <a:pt x="3" y="16"/>
                </a:lnTo>
                <a:lnTo>
                  <a:pt x="3" y="16"/>
                </a:lnTo>
                <a:lnTo>
                  <a:pt x="2" y="15"/>
                </a:lnTo>
                <a:lnTo>
                  <a:pt x="2" y="15"/>
                </a:lnTo>
                <a:lnTo>
                  <a:pt x="0" y="12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2" y="0"/>
                </a:lnTo>
                <a:lnTo>
                  <a:pt x="2" y="9"/>
                </a:lnTo>
                <a:lnTo>
                  <a:pt x="2" y="9"/>
                </a:lnTo>
                <a:lnTo>
                  <a:pt x="2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4" y="15"/>
                </a:lnTo>
                <a:lnTo>
                  <a:pt x="4" y="15"/>
                </a:lnTo>
                <a:lnTo>
                  <a:pt x="7" y="16"/>
                </a:lnTo>
                <a:lnTo>
                  <a:pt x="7" y="16"/>
                </a:lnTo>
                <a:lnTo>
                  <a:pt x="8" y="15"/>
                </a:lnTo>
                <a:lnTo>
                  <a:pt x="8" y="15"/>
                </a:lnTo>
                <a:lnTo>
                  <a:pt x="10" y="13"/>
                </a:lnTo>
                <a:lnTo>
                  <a:pt x="10" y="13"/>
                </a:lnTo>
                <a:lnTo>
                  <a:pt x="11" y="12"/>
                </a:lnTo>
                <a:lnTo>
                  <a:pt x="11" y="12"/>
                </a:lnTo>
                <a:lnTo>
                  <a:pt x="11" y="9"/>
                </a:lnTo>
                <a:lnTo>
                  <a:pt x="11" y="0"/>
                </a:lnTo>
                <a:lnTo>
                  <a:pt x="13" y="0"/>
                </a:lnTo>
                <a:lnTo>
                  <a:pt x="13" y="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2231"/>
          <p:cNvSpPr/>
          <p:nvPr/>
        </p:nvSpPr>
        <p:spPr bwMode="auto">
          <a:xfrm>
            <a:off x="2819944" y="5033140"/>
            <a:ext cx="15125" cy="20166"/>
          </a:xfrm>
          <a:custGeom>
            <a:avLst/>
            <a:gdLst>
              <a:gd name="T0" fmla="*/ 5 w 12"/>
              <a:gd name="T1" fmla="*/ 1 h 16"/>
              <a:gd name="T2" fmla="*/ 0 w 12"/>
              <a:gd name="T3" fmla="*/ 1 h 16"/>
              <a:gd name="T4" fmla="*/ 0 w 12"/>
              <a:gd name="T5" fmla="*/ 0 h 16"/>
              <a:gd name="T6" fmla="*/ 12 w 12"/>
              <a:gd name="T7" fmla="*/ 0 h 16"/>
              <a:gd name="T8" fmla="*/ 12 w 12"/>
              <a:gd name="T9" fmla="*/ 1 h 16"/>
              <a:gd name="T10" fmla="*/ 7 w 12"/>
              <a:gd name="T11" fmla="*/ 1 h 16"/>
              <a:gd name="T12" fmla="*/ 7 w 12"/>
              <a:gd name="T13" fmla="*/ 16 h 16"/>
              <a:gd name="T14" fmla="*/ 5 w 12"/>
              <a:gd name="T15" fmla="*/ 16 h 16"/>
              <a:gd name="T16" fmla="*/ 5 w 12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6">
                <a:moveTo>
                  <a:pt x="5" y="1"/>
                </a:moveTo>
                <a:lnTo>
                  <a:pt x="0" y="1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7" y="1"/>
                </a:lnTo>
                <a:lnTo>
                  <a:pt x="7" y="16"/>
                </a:lnTo>
                <a:lnTo>
                  <a:pt x="5" y="16"/>
                </a:lnTo>
                <a:lnTo>
                  <a:pt x="5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232"/>
          <p:cNvSpPr/>
          <p:nvPr/>
        </p:nvSpPr>
        <p:spPr bwMode="auto">
          <a:xfrm>
            <a:off x="2851453" y="5033140"/>
            <a:ext cx="12604" cy="20166"/>
          </a:xfrm>
          <a:custGeom>
            <a:avLst/>
            <a:gdLst>
              <a:gd name="T0" fmla="*/ 0 w 10"/>
              <a:gd name="T1" fmla="*/ 0 h 16"/>
              <a:gd name="T2" fmla="*/ 10 w 10"/>
              <a:gd name="T3" fmla="*/ 0 h 16"/>
              <a:gd name="T4" fmla="*/ 10 w 10"/>
              <a:gd name="T5" fmla="*/ 1 h 16"/>
              <a:gd name="T6" fmla="*/ 2 w 10"/>
              <a:gd name="T7" fmla="*/ 1 h 16"/>
              <a:gd name="T8" fmla="*/ 2 w 10"/>
              <a:gd name="T9" fmla="*/ 6 h 16"/>
              <a:gd name="T10" fmla="*/ 10 w 10"/>
              <a:gd name="T11" fmla="*/ 6 h 16"/>
              <a:gd name="T12" fmla="*/ 10 w 10"/>
              <a:gd name="T13" fmla="*/ 8 h 16"/>
              <a:gd name="T14" fmla="*/ 2 w 10"/>
              <a:gd name="T15" fmla="*/ 8 h 16"/>
              <a:gd name="T16" fmla="*/ 2 w 10"/>
              <a:gd name="T17" fmla="*/ 15 h 16"/>
              <a:gd name="T18" fmla="*/ 10 w 10"/>
              <a:gd name="T19" fmla="*/ 15 h 16"/>
              <a:gd name="T20" fmla="*/ 10 w 10"/>
              <a:gd name="T21" fmla="*/ 16 h 16"/>
              <a:gd name="T22" fmla="*/ 0 w 10"/>
              <a:gd name="T23" fmla="*/ 16 h 16"/>
              <a:gd name="T24" fmla="*/ 0 w 10"/>
              <a:gd name="T2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6">
                <a:moveTo>
                  <a:pt x="0" y="0"/>
                </a:moveTo>
                <a:lnTo>
                  <a:pt x="10" y="0"/>
                </a:lnTo>
                <a:lnTo>
                  <a:pt x="10" y="1"/>
                </a:lnTo>
                <a:lnTo>
                  <a:pt x="2" y="1"/>
                </a:lnTo>
                <a:lnTo>
                  <a:pt x="2" y="6"/>
                </a:lnTo>
                <a:lnTo>
                  <a:pt x="10" y="6"/>
                </a:lnTo>
                <a:lnTo>
                  <a:pt x="10" y="8"/>
                </a:lnTo>
                <a:lnTo>
                  <a:pt x="2" y="8"/>
                </a:lnTo>
                <a:lnTo>
                  <a:pt x="2" y="15"/>
                </a:lnTo>
                <a:lnTo>
                  <a:pt x="10" y="15"/>
                </a:lnTo>
                <a:lnTo>
                  <a:pt x="10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233"/>
          <p:cNvSpPr/>
          <p:nvPr/>
        </p:nvSpPr>
        <p:spPr bwMode="auto">
          <a:xfrm>
            <a:off x="2879182" y="5033140"/>
            <a:ext cx="17646" cy="20166"/>
          </a:xfrm>
          <a:custGeom>
            <a:avLst/>
            <a:gdLst>
              <a:gd name="T0" fmla="*/ 5 w 14"/>
              <a:gd name="T1" fmla="*/ 8 h 16"/>
              <a:gd name="T2" fmla="*/ 0 w 14"/>
              <a:gd name="T3" fmla="*/ 0 h 16"/>
              <a:gd name="T4" fmla="*/ 1 w 14"/>
              <a:gd name="T5" fmla="*/ 0 h 16"/>
              <a:gd name="T6" fmla="*/ 7 w 14"/>
              <a:gd name="T7" fmla="*/ 6 h 16"/>
              <a:gd name="T8" fmla="*/ 11 w 14"/>
              <a:gd name="T9" fmla="*/ 0 h 16"/>
              <a:gd name="T10" fmla="*/ 12 w 14"/>
              <a:gd name="T11" fmla="*/ 0 h 16"/>
              <a:gd name="T12" fmla="*/ 7 w 14"/>
              <a:gd name="T13" fmla="*/ 8 h 16"/>
              <a:gd name="T14" fmla="*/ 14 w 14"/>
              <a:gd name="T15" fmla="*/ 16 h 16"/>
              <a:gd name="T16" fmla="*/ 11 w 14"/>
              <a:gd name="T17" fmla="*/ 16 h 16"/>
              <a:gd name="T18" fmla="*/ 7 w 14"/>
              <a:gd name="T19" fmla="*/ 9 h 16"/>
              <a:gd name="T20" fmla="*/ 1 w 14"/>
              <a:gd name="T21" fmla="*/ 16 h 16"/>
              <a:gd name="T22" fmla="*/ 0 w 14"/>
              <a:gd name="T23" fmla="*/ 16 h 16"/>
              <a:gd name="T24" fmla="*/ 5 w 14"/>
              <a:gd name="T25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16">
                <a:moveTo>
                  <a:pt x="5" y="8"/>
                </a:moveTo>
                <a:lnTo>
                  <a:pt x="0" y="0"/>
                </a:lnTo>
                <a:lnTo>
                  <a:pt x="1" y="0"/>
                </a:lnTo>
                <a:lnTo>
                  <a:pt x="7" y="6"/>
                </a:lnTo>
                <a:lnTo>
                  <a:pt x="11" y="0"/>
                </a:lnTo>
                <a:lnTo>
                  <a:pt x="12" y="0"/>
                </a:lnTo>
                <a:lnTo>
                  <a:pt x="7" y="8"/>
                </a:lnTo>
                <a:lnTo>
                  <a:pt x="14" y="16"/>
                </a:lnTo>
                <a:lnTo>
                  <a:pt x="11" y="16"/>
                </a:lnTo>
                <a:lnTo>
                  <a:pt x="7" y="9"/>
                </a:lnTo>
                <a:lnTo>
                  <a:pt x="1" y="16"/>
                </a:lnTo>
                <a:lnTo>
                  <a:pt x="0" y="16"/>
                </a:lnTo>
                <a:lnTo>
                  <a:pt x="5" y="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234"/>
          <p:cNvSpPr/>
          <p:nvPr/>
        </p:nvSpPr>
        <p:spPr bwMode="auto">
          <a:xfrm>
            <a:off x="2909432" y="5033140"/>
            <a:ext cx="15125" cy="20166"/>
          </a:xfrm>
          <a:custGeom>
            <a:avLst/>
            <a:gdLst>
              <a:gd name="T0" fmla="*/ 6 w 12"/>
              <a:gd name="T1" fmla="*/ 1 h 16"/>
              <a:gd name="T2" fmla="*/ 0 w 12"/>
              <a:gd name="T3" fmla="*/ 1 h 16"/>
              <a:gd name="T4" fmla="*/ 0 w 12"/>
              <a:gd name="T5" fmla="*/ 0 h 16"/>
              <a:gd name="T6" fmla="*/ 12 w 12"/>
              <a:gd name="T7" fmla="*/ 0 h 16"/>
              <a:gd name="T8" fmla="*/ 12 w 12"/>
              <a:gd name="T9" fmla="*/ 1 h 16"/>
              <a:gd name="T10" fmla="*/ 7 w 12"/>
              <a:gd name="T11" fmla="*/ 1 h 16"/>
              <a:gd name="T12" fmla="*/ 7 w 12"/>
              <a:gd name="T13" fmla="*/ 16 h 16"/>
              <a:gd name="T14" fmla="*/ 6 w 12"/>
              <a:gd name="T15" fmla="*/ 16 h 16"/>
              <a:gd name="T16" fmla="*/ 6 w 12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6">
                <a:moveTo>
                  <a:pt x="6" y="1"/>
                </a:moveTo>
                <a:lnTo>
                  <a:pt x="0" y="1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7" y="1"/>
                </a:lnTo>
                <a:lnTo>
                  <a:pt x="7" y="16"/>
                </a:lnTo>
                <a:lnTo>
                  <a:pt x="6" y="16"/>
                </a:lnTo>
                <a:lnTo>
                  <a:pt x="6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235"/>
          <p:cNvSpPr/>
          <p:nvPr/>
        </p:nvSpPr>
        <p:spPr bwMode="auto">
          <a:xfrm>
            <a:off x="2948504" y="5030619"/>
            <a:ext cx="18906" cy="23948"/>
          </a:xfrm>
          <a:custGeom>
            <a:avLst/>
            <a:gdLst>
              <a:gd name="T0" fmla="*/ 15 w 15"/>
              <a:gd name="T1" fmla="*/ 18 h 19"/>
              <a:gd name="T2" fmla="*/ 15 w 15"/>
              <a:gd name="T3" fmla="*/ 18 h 19"/>
              <a:gd name="T4" fmla="*/ 13 w 15"/>
              <a:gd name="T5" fmla="*/ 18 h 19"/>
              <a:gd name="T6" fmla="*/ 13 w 15"/>
              <a:gd name="T7" fmla="*/ 18 h 19"/>
              <a:gd name="T8" fmla="*/ 10 w 15"/>
              <a:gd name="T9" fmla="*/ 19 h 19"/>
              <a:gd name="T10" fmla="*/ 10 w 15"/>
              <a:gd name="T11" fmla="*/ 19 h 19"/>
              <a:gd name="T12" fmla="*/ 6 w 15"/>
              <a:gd name="T13" fmla="*/ 18 h 19"/>
              <a:gd name="T14" fmla="*/ 6 w 15"/>
              <a:gd name="T15" fmla="*/ 18 h 19"/>
              <a:gd name="T16" fmla="*/ 3 w 15"/>
              <a:gd name="T17" fmla="*/ 17 h 19"/>
              <a:gd name="T18" fmla="*/ 3 w 15"/>
              <a:gd name="T19" fmla="*/ 17 h 19"/>
              <a:gd name="T20" fmla="*/ 2 w 15"/>
              <a:gd name="T21" fmla="*/ 14 h 19"/>
              <a:gd name="T22" fmla="*/ 2 w 15"/>
              <a:gd name="T23" fmla="*/ 14 h 19"/>
              <a:gd name="T24" fmla="*/ 0 w 15"/>
              <a:gd name="T25" fmla="*/ 10 h 19"/>
              <a:gd name="T26" fmla="*/ 0 w 15"/>
              <a:gd name="T27" fmla="*/ 10 h 19"/>
              <a:gd name="T28" fmla="*/ 2 w 15"/>
              <a:gd name="T29" fmla="*/ 6 h 19"/>
              <a:gd name="T30" fmla="*/ 2 w 15"/>
              <a:gd name="T31" fmla="*/ 6 h 19"/>
              <a:gd name="T32" fmla="*/ 3 w 15"/>
              <a:gd name="T33" fmla="*/ 3 h 19"/>
              <a:gd name="T34" fmla="*/ 3 w 15"/>
              <a:gd name="T35" fmla="*/ 3 h 19"/>
              <a:gd name="T36" fmla="*/ 6 w 15"/>
              <a:gd name="T37" fmla="*/ 2 h 19"/>
              <a:gd name="T38" fmla="*/ 6 w 15"/>
              <a:gd name="T39" fmla="*/ 2 h 19"/>
              <a:gd name="T40" fmla="*/ 10 w 15"/>
              <a:gd name="T41" fmla="*/ 0 h 19"/>
              <a:gd name="T42" fmla="*/ 10 w 15"/>
              <a:gd name="T43" fmla="*/ 0 h 19"/>
              <a:gd name="T44" fmla="*/ 13 w 15"/>
              <a:gd name="T45" fmla="*/ 2 h 19"/>
              <a:gd name="T46" fmla="*/ 15 w 15"/>
              <a:gd name="T47" fmla="*/ 3 h 19"/>
              <a:gd name="T48" fmla="*/ 14 w 15"/>
              <a:gd name="T49" fmla="*/ 4 h 19"/>
              <a:gd name="T50" fmla="*/ 13 w 15"/>
              <a:gd name="T51" fmla="*/ 3 h 19"/>
              <a:gd name="T52" fmla="*/ 13 w 15"/>
              <a:gd name="T53" fmla="*/ 3 h 19"/>
              <a:gd name="T54" fmla="*/ 11 w 15"/>
              <a:gd name="T55" fmla="*/ 3 h 19"/>
              <a:gd name="T56" fmla="*/ 10 w 15"/>
              <a:gd name="T57" fmla="*/ 2 h 19"/>
              <a:gd name="T58" fmla="*/ 10 w 15"/>
              <a:gd name="T59" fmla="*/ 2 h 19"/>
              <a:gd name="T60" fmla="*/ 7 w 15"/>
              <a:gd name="T61" fmla="*/ 3 h 19"/>
              <a:gd name="T62" fmla="*/ 7 w 15"/>
              <a:gd name="T63" fmla="*/ 3 h 19"/>
              <a:gd name="T64" fmla="*/ 4 w 15"/>
              <a:gd name="T65" fmla="*/ 4 h 19"/>
              <a:gd name="T66" fmla="*/ 4 w 15"/>
              <a:gd name="T67" fmla="*/ 4 h 19"/>
              <a:gd name="T68" fmla="*/ 3 w 15"/>
              <a:gd name="T69" fmla="*/ 7 h 19"/>
              <a:gd name="T70" fmla="*/ 3 w 15"/>
              <a:gd name="T71" fmla="*/ 7 h 19"/>
              <a:gd name="T72" fmla="*/ 3 w 15"/>
              <a:gd name="T73" fmla="*/ 10 h 19"/>
              <a:gd name="T74" fmla="*/ 3 w 15"/>
              <a:gd name="T75" fmla="*/ 10 h 19"/>
              <a:gd name="T76" fmla="*/ 3 w 15"/>
              <a:gd name="T77" fmla="*/ 13 h 19"/>
              <a:gd name="T78" fmla="*/ 3 w 15"/>
              <a:gd name="T79" fmla="*/ 13 h 19"/>
              <a:gd name="T80" fmla="*/ 4 w 15"/>
              <a:gd name="T81" fmla="*/ 15 h 19"/>
              <a:gd name="T82" fmla="*/ 4 w 15"/>
              <a:gd name="T83" fmla="*/ 15 h 19"/>
              <a:gd name="T84" fmla="*/ 7 w 15"/>
              <a:gd name="T85" fmla="*/ 17 h 19"/>
              <a:gd name="T86" fmla="*/ 7 w 15"/>
              <a:gd name="T87" fmla="*/ 17 h 19"/>
              <a:gd name="T88" fmla="*/ 10 w 15"/>
              <a:gd name="T89" fmla="*/ 18 h 19"/>
              <a:gd name="T90" fmla="*/ 10 w 15"/>
              <a:gd name="T91" fmla="*/ 18 h 19"/>
              <a:gd name="T92" fmla="*/ 11 w 15"/>
              <a:gd name="T93" fmla="*/ 17 h 19"/>
              <a:gd name="T94" fmla="*/ 11 w 15"/>
              <a:gd name="T95" fmla="*/ 17 h 19"/>
              <a:gd name="T96" fmla="*/ 14 w 15"/>
              <a:gd name="T97" fmla="*/ 17 h 19"/>
              <a:gd name="T98" fmla="*/ 14 w 15"/>
              <a:gd name="T99" fmla="*/ 11 h 19"/>
              <a:gd name="T100" fmla="*/ 10 w 15"/>
              <a:gd name="T101" fmla="*/ 11 h 19"/>
              <a:gd name="T102" fmla="*/ 10 w 15"/>
              <a:gd name="T103" fmla="*/ 8 h 19"/>
              <a:gd name="T104" fmla="*/ 15 w 15"/>
              <a:gd name="T105" fmla="*/ 8 h 19"/>
              <a:gd name="T106" fmla="*/ 15 w 15"/>
              <a:gd name="T107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" h="19">
                <a:moveTo>
                  <a:pt x="15" y="18"/>
                </a:moveTo>
                <a:lnTo>
                  <a:pt x="15" y="18"/>
                </a:lnTo>
                <a:lnTo>
                  <a:pt x="13" y="18"/>
                </a:lnTo>
                <a:lnTo>
                  <a:pt x="13" y="18"/>
                </a:lnTo>
                <a:lnTo>
                  <a:pt x="10" y="19"/>
                </a:lnTo>
                <a:lnTo>
                  <a:pt x="10" y="19"/>
                </a:lnTo>
                <a:lnTo>
                  <a:pt x="6" y="18"/>
                </a:lnTo>
                <a:lnTo>
                  <a:pt x="6" y="18"/>
                </a:lnTo>
                <a:lnTo>
                  <a:pt x="3" y="17"/>
                </a:lnTo>
                <a:lnTo>
                  <a:pt x="3" y="17"/>
                </a:lnTo>
                <a:lnTo>
                  <a:pt x="2" y="14"/>
                </a:lnTo>
                <a:lnTo>
                  <a:pt x="2" y="14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2" y="6"/>
                </a:lnTo>
                <a:lnTo>
                  <a:pt x="3" y="3"/>
                </a:lnTo>
                <a:lnTo>
                  <a:pt x="3" y="3"/>
                </a:lnTo>
                <a:lnTo>
                  <a:pt x="6" y="2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lnTo>
                  <a:pt x="13" y="2"/>
                </a:lnTo>
                <a:lnTo>
                  <a:pt x="15" y="3"/>
                </a:lnTo>
                <a:lnTo>
                  <a:pt x="14" y="4"/>
                </a:lnTo>
                <a:lnTo>
                  <a:pt x="13" y="3"/>
                </a:lnTo>
                <a:lnTo>
                  <a:pt x="13" y="3"/>
                </a:lnTo>
                <a:lnTo>
                  <a:pt x="11" y="3"/>
                </a:lnTo>
                <a:lnTo>
                  <a:pt x="10" y="2"/>
                </a:lnTo>
                <a:lnTo>
                  <a:pt x="10" y="2"/>
                </a:lnTo>
                <a:lnTo>
                  <a:pt x="7" y="3"/>
                </a:lnTo>
                <a:lnTo>
                  <a:pt x="7" y="3"/>
                </a:lnTo>
                <a:lnTo>
                  <a:pt x="4" y="4"/>
                </a:lnTo>
                <a:lnTo>
                  <a:pt x="4" y="4"/>
                </a:lnTo>
                <a:lnTo>
                  <a:pt x="3" y="7"/>
                </a:lnTo>
                <a:lnTo>
                  <a:pt x="3" y="7"/>
                </a:lnTo>
                <a:lnTo>
                  <a:pt x="3" y="10"/>
                </a:lnTo>
                <a:lnTo>
                  <a:pt x="3" y="10"/>
                </a:lnTo>
                <a:lnTo>
                  <a:pt x="3" y="13"/>
                </a:lnTo>
                <a:lnTo>
                  <a:pt x="3" y="13"/>
                </a:lnTo>
                <a:lnTo>
                  <a:pt x="4" y="15"/>
                </a:lnTo>
                <a:lnTo>
                  <a:pt x="4" y="15"/>
                </a:lnTo>
                <a:lnTo>
                  <a:pt x="7" y="17"/>
                </a:lnTo>
                <a:lnTo>
                  <a:pt x="7" y="17"/>
                </a:lnTo>
                <a:lnTo>
                  <a:pt x="10" y="18"/>
                </a:lnTo>
                <a:lnTo>
                  <a:pt x="10" y="18"/>
                </a:lnTo>
                <a:lnTo>
                  <a:pt x="11" y="17"/>
                </a:lnTo>
                <a:lnTo>
                  <a:pt x="11" y="17"/>
                </a:lnTo>
                <a:lnTo>
                  <a:pt x="14" y="17"/>
                </a:lnTo>
                <a:lnTo>
                  <a:pt x="14" y="11"/>
                </a:lnTo>
                <a:lnTo>
                  <a:pt x="10" y="11"/>
                </a:lnTo>
                <a:lnTo>
                  <a:pt x="10" y="8"/>
                </a:lnTo>
                <a:lnTo>
                  <a:pt x="15" y="8"/>
                </a:lnTo>
                <a:lnTo>
                  <a:pt x="15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236"/>
          <p:cNvSpPr>
            <a:spLocks noEditPoints="1"/>
          </p:cNvSpPr>
          <p:nvPr/>
        </p:nvSpPr>
        <p:spPr bwMode="auto">
          <a:xfrm>
            <a:off x="2985056" y="5030619"/>
            <a:ext cx="20166" cy="23948"/>
          </a:xfrm>
          <a:custGeom>
            <a:avLst/>
            <a:gdLst>
              <a:gd name="T0" fmla="*/ 0 w 16"/>
              <a:gd name="T1" fmla="*/ 10 h 19"/>
              <a:gd name="T2" fmla="*/ 1 w 16"/>
              <a:gd name="T3" fmla="*/ 6 h 19"/>
              <a:gd name="T4" fmla="*/ 2 w 16"/>
              <a:gd name="T5" fmla="*/ 3 h 19"/>
              <a:gd name="T6" fmla="*/ 5 w 16"/>
              <a:gd name="T7" fmla="*/ 2 h 19"/>
              <a:gd name="T8" fmla="*/ 8 w 16"/>
              <a:gd name="T9" fmla="*/ 0 h 19"/>
              <a:gd name="T10" fmla="*/ 12 w 16"/>
              <a:gd name="T11" fmla="*/ 2 h 19"/>
              <a:gd name="T12" fmla="*/ 15 w 16"/>
              <a:gd name="T13" fmla="*/ 3 h 19"/>
              <a:gd name="T14" fmla="*/ 16 w 16"/>
              <a:gd name="T15" fmla="*/ 6 h 19"/>
              <a:gd name="T16" fmla="*/ 16 w 16"/>
              <a:gd name="T17" fmla="*/ 10 h 19"/>
              <a:gd name="T18" fmla="*/ 16 w 16"/>
              <a:gd name="T19" fmla="*/ 14 h 19"/>
              <a:gd name="T20" fmla="*/ 15 w 16"/>
              <a:gd name="T21" fmla="*/ 17 h 19"/>
              <a:gd name="T22" fmla="*/ 12 w 16"/>
              <a:gd name="T23" fmla="*/ 18 h 19"/>
              <a:gd name="T24" fmla="*/ 8 w 16"/>
              <a:gd name="T25" fmla="*/ 19 h 19"/>
              <a:gd name="T26" fmla="*/ 5 w 16"/>
              <a:gd name="T27" fmla="*/ 18 h 19"/>
              <a:gd name="T28" fmla="*/ 2 w 16"/>
              <a:gd name="T29" fmla="*/ 17 h 19"/>
              <a:gd name="T30" fmla="*/ 1 w 16"/>
              <a:gd name="T31" fmla="*/ 14 h 19"/>
              <a:gd name="T32" fmla="*/ 0 w 16"/>
              <a:gd name="T33" fmla="*/ 10 h 19"/>
              <a:gd name="T34" fmla="*/ 1 w 16"/>
              <a:gd name="T35" fmla="*/ 10 h 19"/>
              <a:gd name="T36" fmla="*/ 2 w 16"/>
              <a:gd name="T37" fmla="*/ 13 h 19"/>
              <a:gd name="T38" fmla="*/ 4 w 16"/>
              <a:gd name="T39" fmla="*/ 15 h 19"/>
              <a:gd name="T40" fmla="*/ 5 w 16"/>
              <a:gd name="T41" fmla="*/ 17 h 19"/>
              <a:gd name="T42" fmla="*/ 8 w 16"/>
              <a:gd name="T43" fmla="*/ 18 h 19"/>
              <a:gd name="T44" fmla="*/ 11 w 16"/>
              <a:gd name="T45" fmla="*/ 17 h 19"/>
              <a:gd name="T46" fmla="*/ 13 w 16"/>
              <a:gd name="T47" fmla="*/ 15 h 19"/>
              <a:gd name="T48" fmla="*/ 15 w 16"/>
              <a:gd name="T49" fmla="*/ 13 h 19"/>
              <a:gd name="T50" fmla="*/ 15 w 16"/>
              <a:gd name="T51" fmla="*/ 10 h 19"/>
              <a:gd name="T52" fmla="*/ 15 w 16"/>
              <a:gd name="T53" fmla="*/ 7 h 19"/>
              <a:gd name="T54" fmla="*/ 13 w 16"/>
              <a:gd name="T55" fmla="*/ 4 h 19"/>
              <a:gd name="T56" fmla="*/ 11 w 16"/>
              <a:gd name="T57" fmla="*/ 3 h 19"/>
              <a:gd name="T58" fmla="*/ 8 w 16"/>
              <a:gd name="T59" fmla="*/ 2 h 19"/>
              <a:gd name="T60" fmla="*/ 5 w 16"/>
              <a:gd name="T61" fmla="*/ 3 h 19"/>
              <a:gd name="T62" fmla="*/ 4 w 16"/>
              <a:gd name="T63" fmla="*/ 4 h 19"/>
              <a:gd name="T64" fmla="*/ 2 w 16"/>
              <a:gd name="T65" fmla="*/ 7 h 19"/>
              <a:gd name="T66" fmla="*/ 1 w 16"/>
              <a:gd name="T67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" h="19">
                <a:moveTo>
                  <a:pt x="0" y="10"/>
                </a:moveTo>
                <a:lnTo>
                  <a:pt x="0" y="10"/>
                </a:lnTo>
                <a:lnTo>
                  <a:pt x="1" y="6"/>
                </a:lnTo>
                <a:lnTo>
                  <a:pt x="1" y="6"/>
                </a:lnTo>
                <a:lnTo>
                  <a:pt x="2" y="3"/>
                </a:lnTo>
                <a:lnTo>
                  <a:pt x="2" y="3"/>
                </a:lnTo>
                <a:lnTo>
                  <a:pt x="5" y="2"/>
                </a:lnTo>
                <a:lnTo>
                  <a:pt x="5" y="2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2" y="2"/>
                </a:lnTo>
                <a:lnTo>
                  <a:pt x="15" y="3"/>
                </a:lnTo>
                <a:lnTo>
                  <a:pt x="15" y="3"/>
                </a:lnTo>
                <a:lnTo>
                  <a:pt x="16" y="6"/>
                </a:ln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6" y="14"/>
                </a:lnTo>
                <a:lnTo>
                  <a:pt x="16" y="14"/>
                </a:lnTo>
                <a:lnTo>
                  <a:pt x="15" y="17"/>
                </a:lnTo>
                <a:lnTo>
                  <a:pt x="15" y="17"/>
                </a:lnTo>
                <a:lnTo>
                  <a:pt x="12" y="18"/>
                </a:lnTo>
                <a:lnTo>
                  <a:pt x="12" y="18"/>
                </a:lnTo>
                <a:lnTo>
                  <a:pt x="8" y="19"/>
                </a:lnTo>
                <a:lnTo>
                  <a:pt x="8" y="19"/>
                </a:lnTo>
                <a:lnTo>
                  <a:pt x="5" y="18"/>
                </a:lnTo>
                <a:lnTo>
                  <a:pt x="5" y="18"/>
                </a:lnTo>
                <a:lnTo>
                  <a:pt x="2" y="17"/>
                </a:lnTo>
                <a:lnTo>
                  <a:pt x="2" y="17"/>
                </a:lnTo>
                <a:lnTo>
                  <a:pt x="1" y="14"/>
                </a:lnTo>
                <a:lnTo>
                  <a:pt x="1" y="14"/>
                </a:lnTo>
                <a:lnTo>
                  <a:pt x="0" y="10"/>
                </a:lnTo>
                <a:lnTo>
                  <a:pt x="0" y="10"/>
                </a:lnTo>
                <a:close/>
                <a:moveTo>
                  <a:pt x="1" y="10"/>
                </a:moveTo>
                <a:lnTo>
                  <a:pt x="1" y="10"/>
                </a:lnTo>
                <a:lnTo>
                  <a:pt x="2" y="13"/>
                </a:lnTo>
                <a:lnTo>
                  <a:pt x="2" y="13"/>
                </a:lnTo>
                <a:lnTo>
                  <a:pt x="4" y="15"/>
                </a:lnTo>
                <a:lnTo>
                  <a:pt x="4" y="15"/>
                </a:lnTo>
                <a:lnTo>
                  <a:pt x="5" y="17"/>
                </a:lnTo>
                <a:lnTo>
                  <a:pt x="5" y="17"/>
                </a:lnTo>
                <a:lnTo>
                  <a:pt x="8" y="18"/>
                </a:lnTo>
                <a:lnTo>
                  <a:pt x="8" y="18"/>
                </a:lnTo>
                <a:lnTo>
                  <a:pt x="11" y="17"/>
                </a:lnTo>
                <a:lnTo>
                  <a:pt x="11" y="17"/>
                </a:lnTo>
                <a:lnTo>
                  <a:pt x="13" y="15"/>
                </a:lnTo>
                <a:lnTo>
                  <a:pt x="13" y="15"/>
                </a:lnTo>
                <a:lnTo>
                  <a:pt x="15" y="13"/>
                </a:lnTo>
                <a:lnTo>
                  <a:pt x="15" y="13"/>
                </a:lnTo>
                <a:lnTo>
                  <a:pt x="15" y="10"/>
                </a:lnTo>
                <a:lnTo>
                  <a:pt x="15" y="10"/>
                </a:lnTo>
                <a:lnTo>
                  <a:pt x="15" y="7"/>
                </a:lnTo>
                <a:lnTo>
                  <a:pt x="15" y="7"/>
                </a:lnTo>
                <a:lnTo>
                  <a:pt x="13" y="4"/>
                </a:lnTo>
                <a:lnTo>
                  <a:pt x="13" y="4"/>
                </a:lnTo>
                <a:lnTo>
                  <a:pt x="11" y="3"/>
                </a:lnTo>
                <a:lnTo>
                  <a:pt x="11" y="3"/>
                </a:lnTo>
                <a:lnTo>
                  <a:pt x="8" y="2"/>
                </a:lnTo>
                <a:lnTo>
                  <a:pt x="8" y="2"/>
                </a:lnTo>
                <a:lnTo>
                  <a:pt x="5" y="3"/>
                </a:lnTo>
                <a:lnTo>
                  <a:pt x="5" y="3"/>
                </a:lnTo>
                <a:lnTo>
                  <a:pt x="4" y="4"/>
                </a:lnTo>
                <a:lnTo>
                  <a:pt x="4" y="4"/>
                </a:lnTo>
                <a:lnTo>
                  <a:pt x="2" y="7"/>
                </a:lnTo>
                <a:lnTo>
                  <a:pt x="2" y="7"/>
                </a:lnTo>
                <a:lnTo>
                  <a:pt x="1" y="10"/>
                </a:lnTo>
                <a:lnTo>
                  <a:pt x="1" y="1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237"/>
          <p:cNvSpPr/>
          <p:nvPr/>
        </p:nvSpPr>
        <p:spPr bwMode="auto">
          <a:xfrm>
            <a:off x="3021607" y="5033140"/>
            <a:ext cx="13865" cy="20166"/>
          </a:xfrm>
          <a:custGeom>
            <a:avLst/>
            <a:gdLst>
              <a:gd name="T0" fmla="*/ 0 w 11"/>
              <a:gd name="T1" fmla="*/ 0 h 16"/>
              <a:gd name="T2" fmla="*/ 11 w 11"/>
              <a:gd name="T3" fmla="*/ 0 h 16"/>
              <a:gd name="T4" fmla="*/ 11 w 11"/>
              <a:gd name="T5" fmla="*/ 1 h 16"/>
              <a:gd name="T6" fmla="*/ 3 w 11"/>
              <a:gd name="T7" fmla="*/ 1 h 16"/>
              <a:gd name="T8" fmla="*/ 3 w 11"/>
              <a:gd name="T9" fmla="*/ 6 h 16"/>
              <a:gd name="T10" fmla="*/ 10 w 11"/>
              <a:gd name="T11" fmla="*/ 6 h 16"/>
              <a:gd name="T12" fmla="*/ 10 w 11"/>
              <a:gd name="T13" fmla="*/ 8 h 16"/>
              <a:gd name="T14" fmla="*/ 3 w 11"/>
              <a:gd name="T15" fmla="*/ 8 h 16"/>
              <a:gd name="T16" fmla="*/ 3 w 11"/>
              <a:gd name="T17" fmla="*/ 15 h 16"/>
              <a:gd name="T18" fmla="*/ 11 w 11"/>
              <a:gd name="T19" fmla="*/ 15 h 16"/>
              <a:gd name="T20" fmla="*/ 11 w 11"/>
              <a:gd name="T21" fmla="*/ 16 h 16"/>
              <a:gd name="T22" fmla="*/ 0 w 11"/>
              <a:gd name="T23" fmla="*/ 16 h 16"/>
              <a:gd name="T24" fmla="*/ 0 w 11"/>
              <a:gd name="T2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16">
                <a:moveTo>
                  <a:pt x="0" y="0"/>
                </a:moveTo>
                <a:lnTo>
                  <a:pt x="11" y="0"/>
                </a:lnTo>
                <a:lnTo>
                  <a:pt x="11" y="1"/>
                </a:lnTo>
                <a:lnTo>
                  <a:pt x="3" y="1"/>
                </a:lnTo>
                <a:lnTo>
                  <a:pt x="3" y="6"/>
                </a:lnTo>
                <a:lnTo>
                  <a:pt x="10" y="6"/>
                </a:lnTo>
                <a:lnTo>
                  <a:pt x="10" y="8"/>
                </a:lnTo>
                <a:lnTo>
                  <a:pt x="3" y="8"/>
                </a:lnTo>
                <a:lnTo>
                  <a:pt x="3" y="15"/>
                </a:lnTo>
                <a:lnTo>
                  <a:pt x="11" y="15"/>
                </a:lnTo>
                <a:lnTo>
                  <a:pt x="11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2238"/>
          <p:cNvSpPr/>
          <p:nvPr/>
        </p:nvSpPr>
        <p:spPr bwMode="auto">
          <a:xfrm>
            <a:off x="3050596" y="5030619"/>
            <a:ext cx="13865" cy="23948"/>
          </a:xfrm>
          <a:custGeom>
            <a:avLst/>
            <a:gdLst>
              <a:gd name="T0" fmla="*/ 2 w 11"/>
              <a:gd name="T1" fmla="*/ 15 h 19"/>
              <a:gd name="T2" fmla="*/ 3 w 11"/>
              <a:gd name="T3" fmla="*/ 17 h 19"/>
              <a:gd name="T4" fmla="*/ 6 w 11"/>
              <a:gd name="T5" fmla="*/ 18 h 19"/>
              <a:gd name="T6" fmla="*/ 8 w 11"/>
              <a:gd name="T7" fmla="*/ 17 h 19"/>
              <a:gd name="T8" fmla="*/ 8 w 11"/>
              <a:gd name="T9" fmla="*/ 15 h 19"/>
              <a:gd name="T10" fmla="*/ 10 w 11"/>
              <a:gd name="T11" fmla="*/ 14 h 19"/>
              <a:gd name="T12" fmla="*/ 8 w 11"/>
              <a:gd name="T13" fmla="*/ 11 h 19"/>
              <a:gd name="T14" fmla="*/ 7 w 11"/>
              <a:gd name="T15" fmla="*/ 11 h 19"/>
              <a:gd name="T16" fmla="*/ 6 w 11"/>
              <a:gd name="T17" fmla="*/ 10 h 19"/>
              <a:gd name="T18" fmla="*/ 3 w 11"/>
              <a:gd name="T19" fmla="*/ 10 h 19"/>
              <a:gd name="T20" fmla="*/ 2 w 11"/>
              <a:gd name="T21" fmla="*/ 8 h 19"/>
              <a:gd name="T22" fmla="*/ 2 w 11"/>
              <a:gd name="T23" fmla="*/ 7 h 19"/>
              <a:gd name="T24" fmla="*/ 2 w 11"/>
              <a:gd name="T25" fmla="*/ 6 h 19"/>
              <a:gd name="T26" fmla="*/ 2 w 11"/>
              <a:gd name="T27" fmla="*/ 3 h 19"/>
              <a:gd name="T28" fmla="*/ 3 w 11"/>
              <a:gd name="T29" fmla="*/ 2 h 19"/>
              <a:gd name="T30" fmla="*/ 4 w 11"/>
              <a:gd name="T31" fmla="*/ 2 h 19"/>
              <a:gd name="T32" fmla="*/ 6 w 11"/>
              <a:gd name="T33" fmla="*/ 0 h 19"/>
              <a:gd name="T34" fmla="*/ 8 w 11"/>
              <a:gd name="T35" fmla="*/ 2 h 19"/>
              <a:gd name="T36" fmla="*/ 10 w 11"/>
              <a:gd name="T37" fmla="*/ 4 h 19"/>
              <a:gd name="T38" fmla="*/ 8 w 11"/>
              <a:gd name="T39" fmla="*/ 3 h 19"/>
              <a:gd name="T40" fmla="*/ 6 w 11"/>
              <a:gd name="T41" fmla="*/ 2 h 19"/>
              <a:gd name="T42" fmla="*/ 3 w 11"/>
              <a:gd name="T43" fmla="*/ 3 h 19"/>
              <a:gd name="T44" fmla="*/ 3 w 11"/>
              <a:gd name="T45" fmla="*/ 4 h 19"/>
              <a:gd name="T46" fmla="*/ 3 w 11"/>
              <a:gd name="T47" fmla="*/ 6 h 19"/>
              <a:gd name="T48" fmla="*/ 3 w 11"/>
              <a:gd name="T49" fmla="*/ 7 h 19"/>
              <a:gd name="T50" fmla="*/ 4 w 11"/>
              <a:gd name="T51" fmla="*/ 8 h 19"/>
              <a:gd name="T52" fmla="*/ 7 w 11"/>
              <a:gd name="T53" fmla="*/ 10 h 19"/>
              <a:gd name="T54" fmla="*/ 8 w 11"/>
              <a:gd name="T55" fmla="*/ 10 h 19"/>
              <a:gd name="T56" fmla="*/ 10 w 11"/>
              <a:gd name="T57" fmla="*/ 11 h 19"/>
              <a:gd name="T58" fmla="*/ 11 w 11"/>
              <a:gd name="T59" fmla="*/ 14 h 19"/>
              <a:gd name="T60" fmla="*/ 10 w 11"/>
              <a:gd name="T61" fmla="*/ 17 h 19"/>
              <a:gd name="T62" fmla="*/ 10 w 11"/>
              <a:gd name="T63" fmla="*/ 18 h 19"/>
              <a:gd name="T64" fmla="*/ 7 w 11"/>
              <a:gd name="T65" fmla="*/ 18 h 19"/>
              <a:gd name="T66" fmla="*/ 6 w 11"/>
              <a:gd name="T67" fmla="*/ 19 h 19"/>
              <a:gd name="T68" fmla="*/ 3 w 11"/>
              <a:gd name="T69" fmla="*/ 18 h 19"/>
              <a:gd name="T70" fmla="*/ 2 w 11"/>
              <a:gd name="T71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" h="19">
                <a:moveTo>
                  <a:pt x="2" y="15"/>
                </a:moveTo>
                <a:lnTo>
                  <a:pt x="2" y="15"/>
                </a:lnTo>
                <a:lnTo>
                  <a:pt x="3" y="17"/>
                </a:lnTo>
                <a:lnTo>
                  <a:pt x="3" y="17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4"/>
                </a:lnTo>
                <a:lnTo>
                  <a:pt x="10" y="14"/>
                </a:lnTo>
                <a:lnTo>
                  <a:pt x="8" y="13"/>
                </a:lnTo>
                <a:lnTo>
                  <a:pt x="8" y="11"/>
                </a:lnTo>
                <a:lnTo>
                  <a:pt x="8" y="11"/>
                </a:lnTo>
                <a:lnTo>
                  <a:pt x="7" y="11"/>
                </a:lnTo>
                <a:lnTo>
                  <a:pt x="7" y="11"/>
                </a:lnTo>
                <a:lnTo>
                  <a:pt x="6" y="10"/>
                </a:lnTo>
                <a:lnTo>
                  <a:pt x="6" y="10"/>
                </a:lnTo>
                <a:lnTo>
                  <a:pt x="3" y="10"/>
                </a:lnTo>
                <a:lnTo>
                  <a:pt x="2" y="8"/>
                </a:lnTo>
                <a:lnTo>
                  <a:pt x="2" y="8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2" y="3"/>
                </a:lnTo>
                <a:lnTo>
                  <a:pt x="2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11" y="3"/>
                </a:lnTo>
                <a:lnTo>
                  <a:pt x="10" y="4"/>
                </a:lnTo>
                <a:lnTo>
                  <a:pt x="10" y="4"/>
                </a:lnTo>
                <a:lnTo>
                  <a:pt x="8" y="3"/>
                </a:lnTo>
                <a:lnTo>
                  <a:pt x="8" y="3"/>
                </a:lnTo>
                <a:lnTo>
                  <a:pt x="6" y="2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3" y="4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4" y="8"/>
                </a:lnTo>
                <a:lnTo>
                  <a:pt x="4" y="8"/>
                </a:lnTo>
                <a:lnTo>
                  <a:pt x="7" y="10"/>
                </a:lnTo>
                <a:lnTo>
                  <a:pt x="7" y="10"/>
                </a:lnTo>
                <a:lnTo>
                  <a:pt x="8" y="10"/>
                </a:lnTo>
                <a:lnTo>
                  <a:pt x="8" y="10"/>
                </a:lnTo>
                <a:lnTo>
                  <a:pt x="10" y="11"/>
                </a:lnTo>
                <a:lnTo>
                  <a:pt x="10" y="11"/>
                </a:lnTo>
                <a:lnTo>
                  <a:pt x="11" y="14"/>
                </a:lnTo>
                <a:lnTo>
                  <a:pt x="11" y="14"/>
                </a:lnTo>
                <a:lnTo>
                  <a:pt x="10" y="17"/>
                </a:lnTo>
                <a:lnTo>
                  <a:pt x="10" y="17"/>
                </a:lnTo>
                <a:lnTo>
                  <a:pt x="10" y="18"/>
                </a:lnTo>
                <a:lnTo>
                  <a:pt x="10" y="18"/>
                </a:lnTo>
                <a:lnTo>
                  <a:pt x="7" y="18"/>
                </a:lnTo>
                <a:lnTo>
                  <a:pt x="7" y="18"/>
                </a:lnTo>
                <a:lnTo>
                  <a:pt x="6" y="19"/>
                </a:lnTo>
                <a:lnTo>
                  <a:pt x="6" y="19"/>
                </a:lnTo>
                <a:lnTo>
                  <a:pt x="3" y="18"/>
                </a:lnTo>
                <a:lnTo>
                  <a:pt x="3" y="18"/>
                </a:lnTo>
                <a:lnTo>
                  <a:pt x="0" y="17"/>
                </a:lnTo>
                <a:lnTo>
                  <a:pt x="2" y="1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39"/>
          <p:cNvSpPr/>
          <p:nvPr/>
        </p:nvSpPr>
        <p:spPr bwMode="auto">
          <a:xfrm>
            <a:off x="3092190" y="5033140"/>
            <a:ext cx="15125" cy="20166"/>
          </a:xfrm>
          <a:custGeom>
            <a:avLst/>
            <a:gdLst>
              <a:gd name="T0" fmla="*/ 0 w 12"/>
              <a:gd name="T1" fmla="*/ 0 h 16"/>
              <a:gd name="T2" fmla="*/ 1 w 12"/>
              <a:gd name="T3" fmla="*/ 0 h 16"/>
              <a:gd name="T4" fmla="*/ 1 w 12"/>
              <a:gd name="T5" fmla="*/ 6 h 16"/>
              <a:gd name="T6" fmla="*/ 11 w 12"/>
              <a:gd name="T7" fmla="*/ 6 h 16"/>
              <a:gd name="T8" fmla="*/ 11 w 12"/>
              <a:gd name="T9" fmla="*/ 0 h 16"/>
              <a:gd name="T10" fmla="*/ 12 w 12"/>
              <a:gd name="T11" fmla="*/ 0 h 16"/>
              <a:gd name="T12" fmla="*/ 12 w 12"/>
              <a:gd name="T13" fmla="*/ 16 h 16"/>
              <a:gd name="T14" fmla="*/ 11 w 12"/>
              <a:gd name="T15" fmla="*/ 16 h 16"/>
              <a:gd name="T16" fmla="*/ 11 w 12"/>
              <a:gd name="T17" fmla="*/ 8 h 16"/>
              <a:gd name="T18" fmla="*/ 1 w 12"/>
              <a:gd name="T19" fmla="*/ 8 h 16"/>
              <a:gd name="T20" fmla="*/ 1 w 12"/>
              <a:gd name="T21" fmla="*/ 16 h 16"/>
              <a:gd name="T22" fmla="*/ 0 w 12"/>
              <a:gd name="T23" fmla="*/ 16 h 16"/>
              <a:gd name="T24" fmla="*/ 0 w 12"/>
              <a:gd name="T2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16">
                <a:moveTo>
                  <a:pt x="0" y="0"/>
                </a:moveTo>
                <a:lnTo>
                  <a:pt x="1" y="0"/>
                </a:lnTo>
                <a:lnTo>
                  <a:pt x="1" y="6"/>
                </a:lnTo>
                <a:lnTo>
                  <a:pt x="11" y="6"/>
                </a:lnTo>
                <a:lnTo>
                  <a:pt x="11" y="0"/>
                </a:lnTo>
                <a:lnTo>
                  <a:pt x="12" y="0"/>
                </a:lnTo>
                <a:lnTo>
                  <a:pt x="12" y="16"/>
                </a:lnTo>
                <a:lnTo>
                  <a:pt x="11" y="16"/>
                </a:lnTo>
                <a:lnTo>
                  <a:pt x="11" y="8"/>
                </a:lnTo>
                <a:lnTo>
                  <a:pt x="1" y="8"/>
                </a:lnTo>
                <a:lnTo>
                  <a:pt x="1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240"/>
          <p:cNvSpPr/>
          <p:nvPr/>
        </p:nvSpPr>
        <p:spPr bwMode="auto">
          <a:xfrm>
            <a:off x="3126220" y="5033140"/>
            <a:ext cx="11344" cy="20166"/>
          </a:xfrm>
          <a:custGeom>
            <a:avLst/>
            <a:gdLst>
              <a:gd name="T0" fmla="*/ 0 w 9"/>
              <a:gd name="T1" fmla="*/ 0 h 16"/>
              <a:gd name="T2" fmla="*/ 9 w 9"/>
              <a:gd name="T3" fmla="*/ 0 h 16"/>
              <a:gd name="T4" fmla="*/ 9 w 9"/>
              <a:gd name="T5" fmla="*/ 1 h 16"/>
              <a:gd name="T6" fmla="*/ 1 w 9"/>
              <a:gd name="T7" fmla="*/ 1 h 16"/>
              <a:gd name="T8" fmla="*/ 1 w 9"/>
              <a:gd name="T9" fmla="*/ 6 h 16"/>
              <a:gd name="T10" fmla="*/ 8 w 9"/>
              <a:gd name="T11" fmla="*/ 6 h 16"/>
              <a:gd name="T12" fmla="*/ 8 w 9"/>
              <a:gd name="T13" fmla="*/ 8 h 16"/>
              <a:gd name="T14" fmla="*/ 1 w 9"/>
              <a:gd name="T15" fmla="*/ 8 h 16"/>
              <a:gd name="T16" fmla="*/ 1 w 9"/>
              <a:gd name="T17" fmla="*/ 15 h 16"/>
              <a:gd name="T18" fmla="*/ 9 w 9"/>
              <a:gd name="T19" fmla="*/ 15 h 16"/>
              <a:gd name="T20" fmla="*/ 9 w 9"/>
              <a:gd name="T21" fmla="*/ 16 h 16"/>
              <a:gd name="T22" fmla="*/ 0 w 9"/>
              <a:gd name="T23" fmla="*/ 16 h 16"/>
              <a:gd name="T24" fmla="*/ 0 w 9"/>
              <a:gd name="T2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6">
                <a:moveTo>
                  <a:pt x="0" y="0"/>
                </a:moveTo>
                <a:lnTo>
                  <a:pt x="9" y="0"/>
                </a:lnTo>
                <a:lnTo>
                  <a:pt x="9" y="1"/>
                </a:lnTo>
                <a:lnTo>
                  <a:pt x="1" y="1"/>
                </a:lnTo>
                <a:lnTo>
                  <a:pt x="1" y="6"/>
                </a:lnTo>
                <a:lnTo>
                  <a:pt x="8" y="6"/>
                </a:lnTo>
                <a:lnTo>
                  <a:pt x="8" y="8"/>
                </a:lnTo>
                <a:lnTo>
                  <a:pt x="1" y="8"/>
                </a:lnTo>
                <a:lnTo>
                  <a:pt x="1" y="15"/>
                </a:lnTo>
                <a:lnTo>
                  <a:pt x="9" y="15"/>
                </a:lnTo>
                <a:lnTo>
                  <a:pt x="9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241"/>
          <p:cNvSpPr>
            <a:spLocks noEditPoints="1"/>
          </p:cNvSpPr>
          <p:nvPr/>
        </p:nvSpPr>
        <p:spPr bwMode="auto">
          <a:xfrm>
            <a:off x="3155210" y="5033140"/>
            <a:ext cx="13865" cy="20166"/>
          </a:xfrm>
          <a:custGeom>
            <a:avLst/>
            <a:gdLst>
              <a:gd name="T0" fmla="*/ 0 w 11"/>
              <a:gd name="T1" fmla="*/ 0 h 16"/>
              <a:gd name="T2" fmla="*/ 4 w 11"/>
              <a:gd name="T3" fmla="*/ 0 h 16"/>
              <a:gd name="T4" fmla="*/ 5 w 11"/>
              <a:gd name="T5" fmla="*/ 0 h 16"/>
              <a:gd name="T6" fmla="*/ 6 w 11"/>
              <a:gd name="T7" fmla="*/ 0 h 16"/>
              <a:gd name="T8" fmla="*/ 8 w 11"/>
              <a:gd name="T9" fmla="*/ 0 h 16"/>
              <a:gd name="T10" fmla="*/ 8 w 11"/>
              <a:gd name="T11" fmla="*/ 1 h 16"/>
              <a:gd name="T12" fmla="*/ 8 w 11"/>
              <a:gd name="T13" fmla="*/ 1 h 16"/>
              <a:gd name="T14" fmla="*/ 9 w 11"/>
              <a:gd name="T15" fmla="*/ 2 h 16"/>
              <a:gd name="T16" fmla="*/ 9 w 11"/>
              <a:gd name="T17" fmla="*/ 2 h 16"/>
              <a:gd name="T18" fmla="*/ 9 w 11"/>
              <a:gd name="T19" fmla="*/ 4 h 16"/>
              <a:gd name="T20" fmla="*/ 9 w 11"/>
              <a:gd name="T21" fmla="*/ 4 h 16"/>
              <a:gd name="T22" fmla="*/ 9 w 11"/>
              <a:gd name="T23" fmla="*/ 5 h 16"/>
              <a:gd name="T24" fmla="*/ 9 w 11"/>
              <a:gd name="T25" fmla="*/ 5 h 16"/>
              <a:gd name="T26" fmla="*/ 8 w 11"/>
              <a:gd name="T27" fmla="*/ 6 h 16"/>
              <a:gd name="T28" fmla="*/ 6 w 11"/>
              <a:gd name="T29" fmla="*/ 8 h 16"/>
              <a:gd name="T30" fmla="*/ 5 w 11"/>
              <a:gd name="T31" fmla="*/ 8 h 16"/>
              <a:gd name="T32" fmla="*/ 11 w 11"/>
              <a:gd name="T33" fmla="*/ 16 h 16"/>
              <a:gd name="T34" fmla="*/ 9 w 11"/>
              <a:gd name="T35" fmla="*/ 16 h 16"/>
              <a:gd name="T36" fmla="*/ 4 w 11"/>
              <a:gd name="T37" fmla="*/ 8 h 16"/>
              <a:gd name="T38" fmla="*/ 1 w 11"/>
              <a:gd name="T39" fmla="*/ 8 h 16"/>
              <a:gd name="T40" fmla="*/ 1 w 11"/>
              <a:gd name="T41" fmla="*/ 16 h 16"/>
              <a:gd name="T42" fmla="*/ 0 w 11"/>
              <a:gd name="T43" fmla="*/ 16 h 16"/>
              <a:gd name="T44" fmla="*/ 0 w 11"/>
              <a:gd name="T45" fmla="*/ 0 h 16"/>
              <a:gd name="T46" fmla="*/ 1 w 11"/>
              <a:gd name="T47" fmla="*/ 6 h 16"/>
              <a:gd name="T48" fmla="*/ 5 w 11"/>
              <a:gd name="T49" fmla="*/ 6 h 16"/>
              <a:gd name="T50" fmla="*/ 5 w 11"/>
              <a:gd name="T51" fmla="*/ 6 h 16"/>
              <a:gd name="T52" fmla="*/ 6 w 11"/>
              <a:gd name="T53" fmla="*/ 6 h 16"/>
              <a:gd name="T54" fmla="*/ 8 w 11"/>
              <a:gd name="T55" fmla="*/ 5 h 16"/>
              <a:gd name="T56" fmla="*/ 8 w 11"/>
              <a:gd name="T57" fmla="*/ 5 h 16"/>
              <a:gd name="T58" fmla="*/ 8 w 11"/>
              <a:gd name="T59" fmla="*/ 4 h 16"/>
              <a:gd name="T60" fmla="*/ 8 w 11"/>
              <a:gd name="T61" fmla="*/ 2 h 16"/>
              <a:gd name="T62" fmla="*/ 8 w 11"/>
              <a:gd name="T63" fmla="*/ 2 h 16"/>
              <a:gd name="T64" fmla="*/ 6 w 11"/>
              <a:gd name="T65" fmla="*/ 1 h 16"/>
              <a:gd name="T66" fmla="*/ 6 w 11"/>
              <a:gd name="T67" fmla="*/ 1 h 16"/>
              <a:gd name="T68" fmla="*/ 5 w 11"/>
              <a:gd name="T69" fmla="*/ 1 h 16"/>
              <a:gd name="T70" fmla="*/ 1 w 11"/>
              <a:gd name="T71" fmla="*/ 1 h 16"/>
              <a:gd name="T72" fmla="*/ 1 w 11"/>
              <a:gd name="T73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" h="16">
                <a:moveTo>
                  <a:pt x="0" y="0"/>
                </a:move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8" y="1"/>
                </a:lnTo>
                <a:lnTo>
                  <a:pt x="8" y="1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9" y="4"/>
                </a:lnTo>
                <a:lnTo>
                  <a:pt x="9" y="5"/>
                </a:lnTo>
                <a:lnTo>
                  <a:pt x="9" y="5"/>
                </a:lnTo>
                <a:lnTo>
                  <a:pt x="8" y="6"/>
                </a:lnTo>
                <a:lnTo>
                  <a:pt x="6" y="8"/>
                </a:lnTo>
                <a:lnTo>
                  <a:pt x="5" y="8"/>
                </a:lnTo>
                <a:lnTo>
                  <a:pt x="11" y="16"/>
                </a:lnTo>
                <a:lnTo>
                  <a:pt x="9" y="16"/>
                </a:lnTo>
                <a:lnTo>
                  <a:pt x="4" y="8"/>
                </a:lnTo>
                <a:lnTo>
                  <a:pt x="1" y="8"/>
                </a:lnTo>
                <a:lnTo>
                  <a:pt x="1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" y="6"/>
                </a:moveTo>
                <a:lnTo>
                  <a:pt x="5" y="6"/>
                </a:lnTo>
                <a:lnTo>
                  <a:pt x="5" y="6"/>
                </a:lnTo>
                <a:lnTo>
                  <a:pt x="6" y="6"/>
                </a:lnTo>
                <a:lnTo>
                  <a:pt x="8" y="5"/>
                </a:lnTo>
                <a:lnTo>
                  <a:pt x="8" y="5"/>
                </a:lnTo>
                <a:lnTo>
                  <a:pt x="8" y="4"/>
                </a:lnTo>
                <a:lnTo>
                  <a:pt x="8" y="2"/>
                </a:lnTo>
                <a:lnTo>
                  <a:pt x="8" y="2"/>
                </a:lnTo>
                <a:lnTo>
                  <a:pt x="6" y="1"/>
                </a:lnTo>
                <a:lnTo>
                  <a:pt x="6" y="1"/>
                </a:lnTo>
                <a:lnTo>
                  <a:pt x="5" y="1"/>
                </a:lnTo>
                <a:lnTo>
                  <a:pt x="1" y="1"/>
                </a:lnTo>
                <a:lnTo>
                  <a:pt x="1" y="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242"/>
          <p:cNvSpPr/>
          <p:nvPr/>
        </p:nvSpPr>
        <p:spPr bwMode="auto">
          <a:xfrm>
            <a:off x="3185459" y="5033140"/>
            <a:ext cx="11344" cy="20166"/>
          </a:xfrm>
          <a:custGeom>
            <a:avLst/>
            <a:gdLst>
              <a:gd name="T0" fmla="*/ 0 w 9"/>
              <a:gd name="T1" fmla="*/ 0 h 16"/>
              <a:gd name="T2" fmla="*/ 9 w 9"/>
              <a:gd name="T3" fmla="*/ 0 h 16"/>
              <a:gd name="T4" fmla="*/ 9 w 9"/>
              <a:gd name="T5" fmla="*/ 1 h 16"/>
              <a:gd name="T6" fmla="*/ 1 w 9"/>
              <a:gd name="T7" fmla="*/ 1 h 16"/>
              <a:gd name="T8" fmla="*/ 1 w 9"/>
              <a:gd name="T9" fmla="*/ 6 h 16"/>
              <a:gd name="T10" fmla="*/ 8 w 9"/>
              <a:gd name="T11" fmla="*/ 6 h 16"/>
              <a:gd name="T12" fmla="*/ 8 w 9"/>
              <a:gd name="T13" fmla="*/ 8 h 16"/>
              <a:gd name="T14" fmla="*/ 1 w 9"/>
              <a:gd name="T15" fmla="*/ 8 h 16"/>
              <a:gd name="T16" fmla="*/ 1 w 9"/>
              <a:gd name="T17" fmla="*/ 15 h 16"/>
              <a:gd name="T18" fmla="*/ 9 w 9"/>
              <a:gd name="T19" fmla="*/ 15 h 16"/>
              <a:gd name="T20" fmla="*/ 9 w 9"/>
              <a:gd name="T21" fmla="*/ 16 h 16"/>
              <a:gd name="T22" fmla="*/ 0 w 9"/>
              <a:gd name="T23" fmla="*/ 16 h 16"/>
              <a:gd name="T24" fmla="*/ 0 w 9"/>
              <a:gd name="T2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6">
                <a:moveTo>
                  <a:pt x="0" y="0"/>
                </a:moveTo>
                <a:lnTo>
                  <a:pt x="9" y="0"/>
                </a:lnTo>
                <a:lnTo>
                  <a:pt x="9" y="1"/>
                </a:lnTo>
                <a:lnTo>
                  <a:pt x="1" y="1"/>
                </a:lnTo>
                <a:lnTo>
                  <a:pt x="1" y="6"/>
                </a:lnTo>
                <a:lnTo>
                  <a:pt x="8" y="6"/>
                </a:lnTo>
                <a:lnTo>
                  <a:pt x="8" y="8"/>
                </a:lnTo>
                <a:lnTo>
                  <a:pt x="1" y="8"/>
                </a:lnTo>
                <a:lnTo>
                  <a:pt x="1" y="15"/>
                </a:lnTo>
                <a:lnTo>
                  <a:pt x="9" y="15"/>
                </a:lnTo>
                <a:lnTo>
                  <a:pt x="9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243"/>
          <p:cNvSpPr/>
          <p:nvPr/>
        </p:nvSpPr>
        <p:spPr bwMode="auto">
          <a:xfrm>
            <a:off x="2710289" y="4947433"/>
            <a:ext cx="26469" cy="59239"/>
          </a:xfrm>
          <a:custGeom>
            <a:avLst/>
            <a:gdLst>
              <a:gd name="T0" fmla="*/ 0 w 21"/>
              <a:gd name="T1" fmla="*/ 0 h 47"/>
              <a:gd name="T2" fmla="*/ 6 w 21"/>
              <a:gd name="T3" fmla="*/ 0 h 47"/>
              <a:gd name="T4" fmla="*/ 6 w 21"/>
              <a:gd name="T5" fmla="*/ 39 h 47"/>
              <a:gd name="T6" fmla="*/ 21 w 21"/>
              <a:gd name="T7" fmla="*/ 39 h 47"/>
              <a:gd name="T8" fmla="*/ 21 w 21"/>
              <a:gd name="T9" fmla="*/ 47 h 47"/>
              <a:gd name="T10" fmla="*/ 0 w 21"/>
              <a:gd name="T11" fmla="*/ 47 h 47"/>
              <a:gd name="T12" fmla="*/ 0 w 21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47">
                <a:moveTo>
                  <a:pt x="0" y="0"/>
                </a:moveTo>
                <a:lnTo>
                  <a:pt x="6" y="0"/>
                </a:lnTo>
                <a:lnTo>
                  <a:pt x="6" y="39"/>
                </a:lnTo>
                <a:lnTo>
                  <a:pt x="21" y="39"/>
                </a:lnTo>
                <a:lnTo>
                  <a:pt x="21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2244"/>
          <p:cNvSpPr>
            <a:spLocks noEditPoints="1"/>
          </p:cNvSpPr>
          <p:nvPr/>
        </p:nvSpPr>
        <p:spPr bwMode="auto">
          <a:xfrm>
            <a:off x="2746841" y="4946173"/>
            <a:ext cx="47895" cy="63020"/>
          </a:xfrm>
          <a:custGeom>
            <a:avLst/>
            <a:gdLst>
              <a:gd name="T0" fmla="*/ 0 w 38"/>
              <a:gd name="T1" fmla="*/ 26 h 50"/>
              <a:gd name="T2" fmla="*/ 1 w 38"/>
              <a:gd name="T3" fmla="*/ 15 h 50"/>
              <a:gd name="T4" fmla="*/ 5 w 38"/>
              <a:gd name="T5" fmla="*/ 7 h 50"/>
              <a:gd name="T6" fmla="*/ 11 w 38"/>
              <a:gd name="T7" fmla="*/ 3 h 50"/>
              <a:gd name="T8" fmla="*/ 15 w 38"/>
              <a:gd name="T9" fmla="*/ 1 h 50"/>
              <a:gd name="T10" fmla="*/ 19 w 38"/>
              <a:gd name="T11" fmla="*/ 0 h 50"/>
              <a:gd name="T12" fmla="*/ 25 w 38"/>
              <a:gd name="T13" fmla="*/ 3 h 50"/>
              <a:gd name="T14" fmla="*/ 29 w 38"/>
              <a:gd name="T15" fmla="*/ 4 h 50"/>
              <a:gd name="T16" fmla="*/ 32 w 38"/>
              <a:gd name="T17" fmla="*/ 7 h 50"/>
              <a:gd name="T18" fmla="*/ 35 w 38"/>
              <a:gd name="T19" fmla="*/ 15 h 50"/>
              <a:gd name="T20" fmla="*/ 38 w 38"/>
              <a:gd name="T21" fmla="*/ 26 h 50"/>
              <a:gd name="T22" fmla="*/ 35 w 38"/>
              <a:gd name="T23" fmla="*/ 35 h 50"/>
              <a:gd name="T24" fmla="*/ 32 w 38"/>
              <a:gd name="T25" fmla="*/ 43 h 50"/>
              <a:gd name="T26" fmla="*/ 25 w 38"/>
              <a:gd name="T27" fmla="*/ 47 h 50"/>
              <a:gd name="T28" fmla="*/ 23 w 38"/>
              <a:gd name="T29" fmla="*/ 48 h 50"/>
              <a:gd name="T30" fmla="*/ 19 w 38"/>
              <a:gd name="T31" fmla="*/ 50 h 50"/>
              <a:gd name="T32" fmla="*/ 11 w 38"/>
              <a:gd name="T33" fmla="*/ 47 h 50"/>
              <a:gd name="T34" fmla="*/ 8 w 38"/>
              <a:gd name="T35" fmla="*/ 46 h 50"/>
              <a:gd name="T36" fmla="*/ 5 w 38"/>
              <a:gd name="T37" fmla="*/ 43 h 50"/>
              <a:gd name="T38" fmla="*/ 1 w 38"/>
              <a:gd name="T39" fmla="*/ 35 h 50"/>
              <a:gd name="T40" fmla="*/ 0 w 38"/>
              <a:gd name="T41" fmla="*/ 26 h 50"/>
              <a:gd name="T42" fmla="*/ 6 w 38"/>
              <a:gd name="T43" fmla="*/ 24 h 50"/>
              <a:gd name="T44" fmla="*/ 6 w 38"/>
              <a:gd name="T45" fmla="*/ 31 h 50"/>
              <a:gd name="T46" fmla="*/ 9 w 38"/>
              <a:gd name="T47" fmla="*/ 38 h 50"/>
              <a:gd name="T48" fmla="*/ 13 w 38"/>
              <a:gd name="T49" fmla="*/ 40 h 50"/>
              <a:gd name="T50" fmla="*/ 19 w 38"/>
              <a:gd name="T51" fmla="*/ 42 h 50"/>
              <a:gd name="T52" fmla="*/ 23 w 38"/>
              <a:gd name="T53" fmla="*/ 40 h 50"/>
              <a:gd name="T54" fmla="*/ 27 w 38"/>
              <a:gd name="T55" fmla="*/ 38 h 50"/>
              <a:gd name="T56" fmla="*/ 29 w 38"/>
              <a:gd name="T57" fmla="*/ 31 h 50"/>
              <a:gd name="T58" fmla="*/ 31 w 38"/>
              <a:gd name="T59" fmla="*/ 24 h 50"/>
              <a:gd name="T60" fmla="*/ 29 w 38"/>
              <a:gd name="T61" fmla="*/ 17 h 50"/>
              <a:gd name="T62" fmla="*/ 27 w 38"/>
              <a:gd name="T63" fmla="*/ 13 h 50"/>
              <a:gd name="T64" fmla="*/ 23 w 38"/>
              <a:gd name="T65" fmla="*/ 9 h 50"/>
              <a:gd name="T66" fmla="*/ 19 w 38"/>
              <a:gd name="T67" fmla="*/ 8 h 50"/>
              <a:gd name="T68" fmla="*/ 13 w 38"/>
              <a:gd name="T69" fmla="*/ 9 h 50"/>
              <a:gd name="T70" fmla="*/ 9 w 38"/>
              <a:gd name="T71" fmla="*/ 13 h 50"/>
              <a:gd name="T72" fmla="*/ 6 w 38"/>
              <a:gd name="T73" fmla="*/ 17 h 50"/>
              <a:gd name="T74" fmla="*/ 6 w 38"/>
              <a:gd name="T75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" h="50">
                <a:moveTo>
                  <a:pt x="0" y="26"/>
                </a:moveTo>
                <a:lnTo>
                  <a:pt x="0" y="26"/>
                </a:lnTo>
                <a:lnTo>
                  <a:pt x="1" y="15"/>
                </a:lnTo>
                <a:lnTo>
                  <a:pt x="1" y="15"/>
                </a:lnTo>
                <a:lnTo>
                  <a:pt x="5" y="7"/>
                </a:lnTo>
                <a:lnTo>
                  <a:pt x="5" y="7"/>
                </a:lnTo>
                <a:lnTo>
                  <a:pt x="8" y="4"/>
                </a:lnTo>
                <a:lnTo>
                  <a:pt x="11" y="3"/>
                </a:lnTo>
                <a:lnTo>
                  <a:pt x="11" y="3"/>
                </a:lnTo>
                <a:lnTo>
                  <a:pt x="15" y="1"/>
                </a:lnTo>
                <a:lnTo>
                  <a:pt x="19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5" y="3"/>
                </a:lnTo>
                <a:lnTo>
                  <a:pt x="29" y="4"/>
                </a:lnTo>
                <a:lnTo>
                  <a:pt x="32" y="7"/>
                </a:lnTo>
                <a:lnTo>
                  <a:pt x="32" y="7"/>
                </a:lnTo>
                <a:lnTo>
                  <a:pt x="35" y="15"/>
                </a:lnTo>
                <a:lnTo>
                  <a:pt x="35" y="15"/>
                </a:lnTo>
                <a:lnTo>
                  <a:pt x="38" y="26"/>
                </a:lnTo>
                <a:lnTo>
                  <a:pt x="38" y="26"/>
                </a:lnTo>
                <a:lnTo>
                  <a:pt x="35" y="35"/>
                </a:lnTo>
                <a:lnTo>
                  <a:pt x="35" y="35"/>
                </a:lnTo>
                <a:lnTo>
                  <a:pt x="32" y="43"/>
                </a:lnTo>
                <a:lnTo>
                  <a:pt x="32" y="43"/>
                </a:lnTo>
                <a:lnTo>
                  <a:pt x="29" y="46"/>
                </a:lnTo>
                <a:lnTo>
                  <a:pt x="25" y="47"/>
                </a:lnTo>
                <a:lnTo>
                  <a:pt x="25" y="47"/>
                </a:lnTo>
                <a:lnTo>
                  <a:pt x="23" y="48"/>
                </a:lnTo>
                <a:lnTo>
                  <a:pt x="19" y="50"/>
                </a:lnTo>
                <a:lnTo>
                  <a:pt x="19" y="50"/>
                </a:lnTo>
                <a:lnTo>
                  <a:pt x="15" y="48"/>
                </a:lnTo>
                <a:lnTo>
                  <a:pt x="11" y="47"/>
                </a:lnTo>
                <a:lnTo>
                  <a:pt x="11" y="47"/>
                </a:lnTo>
                <a:lnTo>
                  <a:pt x="8" y="46"/>
                </a:lnTo>
                <a:lnTo>
                  <a:pt x="5" y="43"/>
                </a:lnTo>
                <a:lnTo>
                  <a:pt x="5" y="43"/>
                </a:lnTo>
                <a:lnTo>
                  <a:pt x="1" y="35"/>
                </a:lnTo>
                <a:lnTo>
                  <a:pt x="1" y="35"/>
                </a:lnTo>
                <a:lnTo>
                  <a:pt x="0" y="26"/>
                </a:lnTo>
                <a:lnTo>
                  <a:pt x="0" y="26"/>
                </a:lnTo>
                <a:close/>
                <a:moveTo>
                  <a:pt x="6" y="24"/>
                </a:moveTo>
                <a:lnTo>
                  <a:pt x="6" y="24"/>
                </a:lnTo>
                <a:lnTo>
                  <a:pt x="6" y="31"/>
                </a:lnTo>
                <a:lnTo>
                  <a:pt x="6" y="31"/>
                </a:lnTo>
                <a:lnTo>
                  <a:pt x="9" y="38"/>
                </a:lnTo>
                <a:lnTo>
                  <a:pt x="9" y="38"/>
                </a:lnTo>
                <a:lnTo>
                  <a:pt x="13" y="40"/>
                </a:lnTo>
                <a:lnTo>
                  <a:pt x="13" y="40"/>
                </a:lnTo>
                <a:lnTo>
                  <a:pt x="19" y="42"/>
                </a:lnTo>
                <a:lnTo>
                  <a:pt x="19" y="42"/>
                </a:lnTo>
                <a:lnTo>
                  <a:pt x="23" y="40"/>
                </a:lnTo>
                <a:lnTo>
                  <a:pt x="23" y="40"/>
                </a:lnTo>
                <a:lnTo>
                  <a:pt x="27" y="38"/>
                </a:lnTo>
                <a:lnTo>
                  <a:pt x="27" y="38"/>
                </a:lnTo>
                <a:lnTo>
                  <a:pt x="29" y="31"/>
                </a:lnTo>
                <a:lnTo>
                  <a:pt x="29" y="31"/>
                </a:lnTo>
                <a:lnTo>
                  <a:pt x="31" y="24"/>
                </a:lnTo>
                <a:lnTo>
                  <a:pt x="31" y="24"/>
                </a:lnTo>
                <a:lnTo>
                  <a:pt x="29" y="17"/>
                </a:lnTo>
                <a:lnTo>
                  <a:pt x="29" y="17"/>
                </a:lnTo>
                <a:lnTo>
                  <a:pt x="27" y="13"/>
                </a:lnTo>
                <a:lnTo>
                  <a:pt x="27" y="13"/>
                </a:lnTo>
                <a:lnTo>
                  <a:pt x="23" y="9"/>
                </a:lnTo>
                <a:lnTo>
                  <a:pt x="23" y="9"/>
                </a:lnTo>
                <a:lnTo>
                  <a:pt x="19" y="8"/>
                </a:lnTo>
                <a:lnTo>
                  <a:pt x="19" y="8"/>
                </a:lnTo>
                <a:lnTo>
                  <a:pt x="13" y="9"/>
                </a:lnTo>
                <a:lnTo>
                  <a:pt x="13" y="9"/>
                </a:lnTo>
                <a:lnTo>
                  <a:pt x="9" y="13"/>
                </a:lnTo>
                <a:lnTo>
                  <a:pt x="9" y="13"/>
                </a:lnTo>
                <a:lnTo>
                  <a:pt x="6" y="17"/>
                </a:lnTo>
                <a:lnTo>
                  <a:pt x="6" y="17"/>
                </a:lnTo>
                <a:lnTo>
                  <a:pt x="6" y="24"/>
                </a:lnTo>
                <a:lnTo>
                  <a:pt x="6" y="24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2245"/>
          <p:cNvSpPr>
            <a:spLocks noEditPoints="1"/>
          </p:cNvSpPr>
          <p:nvPr/>
        </p:nvSpPr>
        <p:spPr bwMode="auto">
          <a:xfrm>
            <a:off x="2807340" y="4947433"/>
            <a:ext cx="32770" cy="59239"/>
          </a:xfrm>
          <a:custGeom>
            <a:avLst/>
            <a:gdLst>
              <a:gd name="T0" fmla="*/ 0 w 26"/>
              <a:gd name="T1" fmla="*/ 0 h 47"/>
              <a:gd name="T2" fmla="*/ 12 w 26"/>
              <a:gd name="T3" fmla="*/ 0 h 47"/>
              <a:gd name="T4" fmla="*/ 12 w 26"/>
              <a:gd name="T5" fmla="*/ 0 h 47"/>
              <a:gd name="T6" fmla="*/ 17 w 26"/>
              <a:gd name="T7" fmla="*/ 2 h 47"/>
              <a:gd name="T8" fmla="*/ 17 w 26"/>
              <a:gd name="T9" fmla="*/ 2 h 47"/>
              <a:gd name="T10" fmla="*/ 21 w 26"/>
              <a:gd name="T11" fmla="*/ 3 h 47"/>
              <a:gd name="T12" fmla="*/ 21 w 26"/>
              <a:gd name="T13" fmla="*/ 3 h 47"/>
              <a:gd name="T14" fmla="*/ 25 w 26"/>
              <a:gd name="T15" fmla="*/ 7 h 47"/>
              <a:gd name="T16" fmla="*/ 25 w 26"/>
              <a:gd name="T17" fmla="*/ 7 h 47"/>
              <a:gd name="T18" fmla="*/ 25 w 26"/>
              <a:gd name="T19" fmla="*/ 14 h 47"/>
              <a:gd name="T20" fmla="*/ 25 w 26"/>
              <a:gd name="T21" fmla="*/ 14 h 47"/>
              <a:gd name="T22" fmla="*/ 25 w 26"/>
              <a:gd name="T23" fmla="*/ 19 h 47"/>
              <a:gd name="T24" fmla="*/ 23 w 26"/>
              <a:gd name="T25" fmla="*/ 23 h 47"/>
              <a:gd name="T26" fmla="*/ 23 w 26"/>
              <a:gd name="T27" fmla="*/ 23 h 47"/>
              <a:gd name="T28" fmla="*/ 21 w 26"/>
              <a:gd name="T29" fmla="*/ 26 h 47"/>
              <a:gd name="T30" fmla="*/ 17 w 26"/>
              <a:gd name="T31" fmla="*/ 27 h 47"/>
              <a:gd name="T32" fmla="*/ 26 w 26"/>
              <a:gd name="T33" fmla="*/ 47 h 47"/>
              <a:gd name="T34" fmla="*/ 19 w 26"/>
              <a:gd name="T35" fmla="*/ 47 h 47"/>
              <a:gd name="T36" fmla="*/ 11 w 26"/>
              <a:gd name="T37" fmla="*/ 27 h 47"/>
              <a:gd name="T38" fmla="*/ 6 w 26"/>
              <a:gd name="T39" fmla="*/ 27 h 47"/>
              <a:gd name="T40" fmla="*/ 6 w 26"/>
              <a:gd name="T41" fmla="*/ 47 h 47"/>
              <a:gd name="T42" fmla="*/ 0 w 26"/>
              <a:gd name="T43" fmla="*/ 47 h 47"/>
              <a:gd name="T44" fmla="*/ 0 w 26"/>
              <a:gd name="T45" fmla="*/ 0 h 47"/>
              <a:gd name="T46" fmla="*/ 11 w 26"/>
              <a:gd name="T47" fmla="*/ 20 h 47"/>
              <a:gd name="T48" fmla="*/ 11 w 26"/>
              <a:gd name="T49" fmla="*/ 20 h 47"/>
              <a:gd name="T50" fmla="*/ 14 w 26"/>
              <a:gd name="T51" fmla="*/ 20 h 47"/>
              <a:gd name="T52" fmla="*/ 14 w 26"/>
              <a:gd name="T53" fmla="*/ 20 h 47"/>
              <a:gd name="T54" fmla="*/ 17 w 26"/>
              <a:gd name="T55" fmla="*/ 19 h 47"/>
              <a:gd name="T56" fmla="*/ 17 w 26"/>
              <a:gd name="T57" fmla="*/ 19 h 47"/>
              <a:gd name="T58" fmla="*/ 18 w 26"/>
              <a:gd name="T59" fmla="*/ 18 h 47"/>
              <a:gd name="T60" fmla="*/ 18 w 26"/>
              <a:gd name="T61" fmla="*/ 18 h 47"/>
              <a:gd name="T62" fmla="*/ 18 w 26"/>
              <a:gd name="T63" fmla="*/ 14 h 47"/>
              <a:gd name="T64" fmla="*/ 18 w 26"/>
              <a:gd name="T65" fmla="*/ 14 h 47"/>
              <a:gd name="T66" fmla="*/ 18 w 26"/>
              <a:gd name="T67" fmla="*/ 11 h 47"/>
              <a:gd name="T68" fmla="*/ 18 w 26"/>
              <a:gd name="T69" fmla="*/ 11 h 47"/>
              <a:gd name="T70" fmla="*/ 17 w 26"/>
              <a:gd name="T71" fmla="*/ 8 h 47"/>
              <a:gd name="T72" fmla="*/ 17 w 26"/>
              <a:gd name="T73" fmla="*/ 8 h 47"/>
              <a:gd name="T74" fmla="*/ 14 w 26"/>
              <a:gd name="T75" fmla="*/ 8 h 47"/>
              <a:gd name="T76" fmla="*/ 14 w 26"/>
              <a:gd name="T77" fmla="*/ 8 h 47"/>
              <a:gd name="T78" fmla="*/ 11 w 26"/>
              <a:gd name="T79" fmla="*/ 8 h 47"/>
              <a:gd name="T80" fmla="*/ 6 w 26"/>
              <a:gd name="T81" fmla="*/ 8 h 47"/>
              <a:gd name="T82" fmla="*/ 6 w 26"/>
              <a:gd name="T83" fmla="*/ 20 h 47"/>
              <a:gd name="T84" fmla="*/ 11 w 26"/>
              <a:gd name="T85" fmla="*/ 2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" h="47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7" y="2"/>
                </a:lnTo>
                <a:lnTo>
                  <a:pt x="17" y="2"/>
                </a:lnTo>
                <a:lnTo>
                  <a:pt x="21" y="3"/>
                </a:lnTo>
                <a:lnTo>
                  <a:pt x="21" y="3"/>
                </a:lnTo>
                <a:lnTo>
                  <a:pt x="25" y="7"/>
                </a:lnTo>
                <a:lnTo>
                  <a:pt x="25" y="7"/>
                </a:lnTo>
                <a:lnTo>
                  <a:pt x="25" y="14"/>
                </a:lnTo>
                <a:lnTo>
                  <a:pt x="25" y="14"/>
                </a:lnTo>
                <a:lnTo>
                  <a:pt x="25" y="19"/>
                </a:lnTo>
                <a:lnTo>
                  <a:pt x="23" y="23"/>
                </a:lnTo>
                <a:lnTo>
                  <a:pt x="23" y="23"/>
                </a:lnTo>
                <a:lnTo>
                  <a:pt x="21" y="26"/>
                </a:lnTo>
                <a:lnTo>
                  <a:pt x="17" y="27"/>
                </a:lnTo>
                <a:lnTo>
                  <a:pt x="26" y="47"/>
                </a:lnTo>
                <a:lnTo>
                  <a:pt x="19" y="47"/>
                </a:lnTo>
                <a:lnTo>
                  <a:pt x="11" y="27"/>
                </a:lnTo>
                <a:lnTo>
                  <a:pt x="6" y="27"/>
                </a:lnTo>
                <a:lnTo>
                  <a:pt x="6" y="47"/>
                </a:lnTo>
                <a:lnTo>
                  <a:pt x="0" y="47"/>
                </a:lnTo>
                <a:lnTo>
                  <a:pt x="0" y="0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4" y="20"/>
                </a:lnTo>
                <a:lnTo>
                  <a:pt x="14" y="20"/>
                </a:lnTo>
                <a:lnTo>
                  <a:pt x="17" y="19"/>
                </a:lnTo>
                <a:lnTo>
                  <a:pt x="17" y="19"/>
                </a:lnTo>
                <a:lnTo>
                  <a:pt x="18" y="18"/>
                </a:lnTo>
                <a:lnTo>
                  <a:pt x="18" y="18"/>
                </a:lnTo>
                <a:lnTo>
                  <a:pt x="18" y="14"/>
                </a:lnTo>
                <a:lnTo>
                  <a:pt x="18" y="14"/>
                </a:lnTo>
                <a:lnTo>
                  <a:pt x="18" y="11"/>
                </a:lnTo>
                <a:lnTo>
                  <a:pt x="18" y="11"/>
                </a:lnTo>
                <a:lnTo>
                  <a:pt x="17" y="8"/>
                </a:lnTo>
                <a:lnTo>
                  <a:pt x="17" y="8"/>
                </a:lnTo>
                <a:lnTo>
                  <a:pt x="14" y="8"/>
                </a:lnTo>
                <a:lnTo>
                  <a:pt x="14" y="8"/>
                </a:lnTo>
                <a:lnTo>
                  <a:pt x="11" y="8"/>
                </a:lnTo>
                <a:lnTo>
                  <a:pt x="6" y="8"/>
                </a:lnTo>
                <a:lnTo>
                  <a:pt x="6" y="20"/>
                </a:lnTo>
                <a:lnTo>
                  <a:pt x="11" y="2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2246"/>
          <p:cNvSpPr/>
          <p:nvPr/>
        </p:nvSpPr>
        <p:spPr bwMode="auto">
          <a:xfrm>
            <a:off x="2851453" y="4947433"/>
            <a:ext cx="31510" cy="59239"/>
          </a:xfrm>
          <a:custGeom>
            <a:avLst/>
            <a:gdLst>
              <a:gd name="T0" fmla="*/ 0 w 25"/>
              <a:gd name="T1" fmla="*/ 0 h 47"/>
              <a:gd name="T2" fmla="*/ 25 w 25"/>
              <a:gd name="T3" fmla="*/ 0 h 47"/>
              <a:gd name="T4" fmla="*/ 25 w 25"/>
              <a:gd name="T5" fmla="*/ 8 h 47"/>
              <a:gd name="T6" fmla="*/ 7 w 25"/>
              <a:gd name="T7" fmla="*/ 8 h 47"/>
              <a:gd name="T8" fmla="*/ 7 w 25"/>
              <a:gd name="T9" fmla="*/ 19 h 47"/>
              <a:gd name="T10" fmla="*/ 23 w 25"/>
              <a:gd name="T11" fmla="*/ 19 h 47"/>
              <a:gd name="T12" fmla="*/ 23 w 25"/>
              <a:gd name="T13" fmla="*/ 27 h 47"/>
              <a:gd name="T14" fmla="*/ 7 w 25"/>
              <a:gd name="T15" fmla="*/ 27 h 47"/>
              <a:gd name="T16" fmla="*/ 7 w 25"/>
              <a:gd name="T17" fmla="*/ 39 h 47"/>
              <a:gd name="T18" fmla="*/ 25 w 25"/>
              <a:gd name="T19" fmla="*/ 39 h 47"/>
              <a:gd name="T20" fmla="*/ 25 w 25"/>
              <a:gd name="T21" fmla="*/ 47 h 47"/>
              <a:gd name="T22" fmla="*/ 0 w 25"/>
              <a:gd name="T23" fmla="*/ 47 h 47"/>
              <a:gd name="T24" fmla="*/ 0 w 25"/>
              <a:gd name="T2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47">
                <a:moveTo>
                  <a:pt x="0" y="0"/>
                </a:moveTo>
                <a:lnTo>
                  <a:pt x="25" y="0"/>
                </a:lnTo>
                <a:lnTo>
                  <a:pt x="25" y="8"/>
                </a:lnTo>
                <a:lnTo>
                  <a:pt x="7" y="8"/>
                </a:lnTo>
                <a:lnTo>
                  <a:pt x="7" y="19"/>
                </a:lnTo>
                <a:lnTo>
                  <a:pt x="23" y="19"/>
                </a:lnTo>
                <a:lnTo>
                  <a:pt x="23" y="27"/>
                </a:lnTo>
                <a:lnTo>
                  <a:pt x="7" y="27"/>
                </a:lnTo>
                <a:lnTo>
                  <a:pt x="7" y="39"/>
                </a:lnTo>
                <a:lnTo>
                  <a:pt x="25" y="39"/>
                </a:lnTo>
                <a:lnTo>
                  <a:pt x="2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2247"/>
          <p:cNvSpPr/>
          <p:nvPr/>
        </p:nvSpPr>
        <p:spPr bwMode="auto">
          <a:xfrm>
            <a:off x="2898088" y="4947433"/>
            <a:ext cx="47895" cy="59239"/>
          </a:xfrm>
          <a:custGeom>
            <a:avLst/>
            <a:gdLst>
              <a:gd name="T0" fmla="*/ 0 w 38"/>
              <a:gd name="T1" fmla="*/ 0 h 47"/>
              <a:gd name="T2" fmla="*/ 9 w 38"/>
              <a:gd name="T3" fmla="*/ 0 h 47"/>
              <a:gd name="T4" fmla="*/ 19 w 38"/>
              <a:gd name="T5" fmla="*/ 34 h 47"/>
              <a:gd name="T6" fmla="*/ 28 w 38"/>
              <a:gd name="T7" fmla="*/ 0 h 47"/>
              <a:gd name="T8" fmla="*/ 38 w 38"/>
              <a:gd name="T9" fmla="*/ 0 h 47"/>
              <a:gd name="T10" fmla="*/ 38 w 38"/>
              <a:gd name="T11" fmla="*/ 47 h 47"/>
              <a:gd name="T12" fmla="*/ 31 w 38"/>
              <a:gd name="T13" fmla="*/ 47 h 47"/>
              <a:gd name="T14" fmla="*/ 31 w 38"/>
              <a:gd name="T15" fmla="*/ 8 h 47"/>
              <a:gd name="T16" fmla="*/ 31 w 38"/>
              <a:gd name="T17" fmla="*/ 8 h 47"/>
              <a:gd name="T18" fmla="*/ 20 w 38"/>
              <a:gd name="T19" fmla="*/ 47 h 47"/>
              <a:gd name="T20" fmla="*/ 16 w 38"/>
              <a:gd name="T21" fmla="*/ 47 h 47"/>
              <a:gd name="T22" fmla="*/ 5 w 38"/>
              <a:gd name="T23" fmla="*/ 8 h 47"/>
              <a:gd name="T24" fmla="*/ 5 w 38"/>
              <a:gd name="T25" fmla="*/ 8 h 47"/>
              <a:gd name="T26" fmla="*/ 5 w 38"/>
              <a:gd name="T27" fmla="*/ 47 h 47"/>
              <a:gd name="T28" fmla="*/ 0 w 38"/>
              <a:gd name="T29" fmla="*/ 47 h 47"/>
              <a:gd name="T30" fmla="*/ 0 w 38"/>
              <a:gd name="T3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47">
                <a:moveTo>
                  <a:pt x="0" y="0"/>
                </a:moveTo>
                <a:lnTo>
                  <a:pt x="9" y="0"/>
                </a:lnTo>
                <a:lnTo>
                  <a:pt x="19" y="34"/>
                </a:lnTo>
                <a:lnTo>
                  <a:pt x="28" y="0"/>
                </a:lnTo>
                <a:lnTo>
                  <a:pt x="38" y="0"/>
                </a:lnTo>
                <a:lnTo>
                  <a:pt x="38" y="47"/>
                </a:lnTo>
                <a:lnTo>
                  <a:pt x="31" y="47"/>
                </a:lnTo>
                <a:lnTo>
                  <a:pt x="31" y="8"/>
                </a:lnTo>
                <a:lnTo>
                  <a:pt x="31" y="8"/>
                </a:lnTo>
                <a:lnTo>
                  <a:pt x="20" y="47"/>
                </a:lnTo>
                <a:lnTo>
                  <a:pt x="16" y="47"/>
                </a:lnTo>
                <a:lnTo>
                  <a:pt x="5" y="8"/>
                </a:lnTo>
                <a:lnTo>
                  <a:pt x="5" y="8"/>
                </a:lnTo>
                <a:lnTo>
                  <a:pt x="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2248"/>
          <p:cNvSpPr>
            <a:spLocks noChangeArrowheads="1"/>
          </p:cNvSpPr>
          <p:nvPr/>
        </p:nvSpPr>
        <p:spPr bwMode="auto">
          <a:xfrm>
            <a:off x="2986316" y="4947433"/>
            <a:ext cx="6302" cy="59239"/>
          </a:xfrm>
          <a:prstGeom prst="rect">
            <a:avLst/>
          </a:pr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2249"/>
          <p:cNvSpPr>
            <a:spLocks noEditPoints="1"/>
          </p:cNvSpPr>
          <p:nvPr/>
        </p:nvSpPr>
        <p:spPr bwMode="auto">
          <a:xfrm>
            <a:off x="3010263" y="4947433"/>
            <a:ext cx="30250" cy="59239"/>
          </a:xfrm>
          <a:custGeom>
            <a:avLst/>
            <a:gdLst>
              <a:gd name="T0" fmla="*/ 0 w 24"/>
              <a:gd name="T1" fmla="*/ 0 h 47"/>
              <a:gd name="T2" fmla="*/ 11 w 24"/>
              <a:gd name="T3" fmla="*/ 0 h 47"/>
              <a:gd name="T4" fmla="*/ 11 w 24"/>
              <a:gd name="T5" fmla="*/ 0 h 47"/>
              <a:gd name="T6" fmla="*/ 16 w 24"/>
              <a:gd name="T7" fmla="*/ 2 h 47"/>
              <a:gd name="T8" fmla="*/ 16 w 24"/>
              <a:gd name="T9" fmla="*/ 2 h 47"/>
              <a:gd name="T10" fmla="*/ 20 w 24"/>
              <a:gd name="T11" fmla="*/ 3 h 47"/>
              <a:gd name="T12" fmla="*/ 20 w 24"/>
              <a:gd name="T13" fmla="*/ 3 h 47"/>
              <a:gd name="T14" fmla="*/ 23 w 24"/>
              <a:gd name="T15" fmla="*/ 7 h 47"/>
              <a:gd name="T16" fmla="*/ 23 w 24"/>
              <a:gd name="T17" fmla="*/ 7 h 47"/>
              <a:gd name="T18" fmla="*/ 24 w 24"/>
              <a:gd name="T19" fmla="*/ 14 h 47"/>
              <a:gd name="T20" fmla="*/ 24 w 24"/>
              <a:gd name="T21" fmla="*/ 14 h 47"/>
              <a:gd name="T22" fmla="*/ 23 w 24"/>
              <a:gd name="T23" fmla="*/ 22 h 47"/>
              <a:gd name="T24" fmla="*/ 23 w 24"/>
              <a:gd name="T25" fmla="*/ 22 h 47"/>
              <a:gd name="T26" fmla="*/ 20 w 24"/>
              <a:gd name="T27" fmla="*/ 26 h 47"/>
              <a:gd name="T28" fmla="*/ 20 w 24"/>
              <a:gd name="T29" fmla="*/ 26 h 47"/>
              <a:gd name="T30" fmla="*/ 16 w 24"/>
              <a:gd name="T31" fmla="*/ 27 h 47"/>
              <a:gd name="T32" fmla="*/ 16 w 24"/>
              <a:gd name="T33" fmla="*/ 27 h 47"/>
              <a:gd name="T34" fmla="*/ 11 w 24"/>
              <a:gd name="T35" fmla="*/ 29 h 47"/>
              <a:gd name="T36" fmla="*/ 5 w 24"/>
              <a:gd name="T37" fmla="*/ 29 h 47"/>
              <a:gd name="T38" fmla="*/ 5 w 24"/>
              <a:gd name="T39" fmla="*/ 47 h 47"/>
              <a:gd name="T40" fmla="*/ 0 w 24"/>
              <a:gd name="T41" fmla="*/ 47 h 47"/>
              <a:gd name="T42" fmla="*/ 0 w 24"/>
              <a:gd name="T43" fmla="*/ 0 h 47"/>
              <a:gd name="T44" fmla="*/ 9 w 24"/>
              <a:gd name="T45" fmla="*/ 20 h 47"/>
              <a:gd name="T46" fmla="*/ 9 w 24"/>
              <a:gd name="T47" fmla="*/ 20 h 47"/>
              <a:gd name="T48" fmla="*/ 12 w 24"/>
              <a:gd name="T49" fmla="*/ 20 h 47"/>
              <a:gd name="T50" fmla="*/ 12 w 24"/>
              <a:gd name="T51" fmla="*/ 20 h 47"/>
              <a:gd name="T52" fmla="*/ 15 w 24"/>
              <a:gd name="T53" fmla="*/ 20 h 47"/>
              <a:gd name="T54" fmla="*/ 15 w 24"/>
              <a:gd name="T55" fmla="*/ 20 h 47"/>
              <a:gd name="T56" fmla="*/ 18 w 24"/>
              <a:gd name="T57" fmla="*/ 18 h 47"/>
              <a:gd name="T58" fmla="*/ 18 w 24"/>
              <a:gd name="T59" fmla="*/ 18 h 47"/>
              <a:gd name="T60" fmla="*/ 18 w 24"/>
              <a:gd name="T61" fmla="*/ 14 h 47"/>
              <a:gd name="T62" fmla="*/ 18 w 24"/>
              <a:gd name="T63" fmla="*/ 14 h 47"/>
              <a:gd name="T64" fmla="*/ 18 w 24"/>
              <a:gd name="T65" fmla="*/ 11 h 47"/>
              <a:gd name="T66" fmla="*/ 18 w 24"/>
              <a:gd name="T67" fmla="*/ 11 h 47"/>
              <a:gd name="T68" fmla="*/ 15 w 24"/>
              <a:gd name="T69" fmla="*/ 8 h 47"/>
              <a:gd name="T70" fmla="*/ 15 w 24"/>
              <a:gd name="T71" fmla="*/ 8 h 47"/>
              <a:gd name="T72" fmla="*/ 13 w 24"/>
              <a:gd name="T73" fmla="*/ 8 h 47"/>
              <a:gd name="T74" fmla="*/ 13 w 24"/>
              <a:gd name="T75" fmla="*/ 8 h 47"/>
              <a:gd name="T76" fmla="*/ 11 w 24"/>
              <a:gd name="T77" fmla="*/ 8 h 47"/>
              <a:gd name="T78" fmla="*/ 5 w 24"/>
              <a:gd name="T79" fmla="*/ 8 h 47"/>
              <a:gd name="T80" fmla="*/ 5 w 24"/>
              <a:gd name="T81" fmla="*/ 20 h 47"/>
              <a:gd name="T82" fmla="*/ 9 w 24"/>
              <a:gd name="T83" fmla="*/ 2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" h="47">
                <a:moveTo>
                  <a:pt x="0" y="0"/>
                </a:moveTo>
                <a:lnTo>
                  <a:pt x="11" y="0"/>
                </a:lnTo>
                <a:lnTo>
                  <a:pt x="11" y="0"/>
                </a:lnTo>
                <a:lnTo>
                  <a:pt x="16" y="2"/>
                </a:lnTo>
                <a:lnTo>
                  <a:pt x="16" y="2"/>
                </a:lnTo>
                <a:lnTo>
                  <a:pt x="20" y="3"/>
                </a:lnTo>
                <a:lnTo>
                  <a:pt x="20" y="3"/>
                </a:lnTo>
                <a:lnTo>
                  <a:pt x="23" y="7"/>
                </a:lnTo>
                <a:lnTo>
                  <a:pt x="23" y="7"/>
                </a:lnTo>
                <a:lnTo>
                  <a:pt x="24" y="14"/>
                </a:lnTo>
                <a:lnTo>
                  <a:pt x="24" y="14"/>
                </a:lnTo>
                <a:lnTo>
                  <a:pt x="23" y="22"/>
                </a:lnTo>
                <a:lnTo>
                  <a:pt x="23" y="22"/>
                </a:lnTo>
                <a:lnTo>
                  <a:pt x="20" y="26"/>
                </a:lnTo>
                <a:lnTo>
                  <a:pt x="20" y="26"/>
                </a:lnTo>
                <a:lnTo>
                  <a:pt x="16" y="27"/>
                </a:lnTo>
                <a:lnTo>
                  <a:pt x="16" y="27"/>
                </a:lnTo>
                <a:lnTo>
                  <a:pt x="11" y="29"/>
                </a:lnTo>
                <a:lnTo>
                  <a:pt x="5" y="29"/>
                </a:lnTo>
                <a:lnTo>
                  <a:pt x="5" y="47"/>
                </a:lnTo>
                <a:lnTo>
                  <a:pt x="0" y="47"/>
                </a:lnTo>
                <a:lnTo>
                  <a:pt x="0" y="0"/>
                </a:lnTo>
                <a:close/>
                <a:moveTo>
                  <a:pt x="9" y="20"/>
                </a:moveTo>
                <a:lnTo>
                  <a:pt x="9" y="20"/>
                </a:lnTo>
                <a:lnTo>
                  <a:pt x="12" y="20"/>
                </a:lnTo>
                <a:lnTo>
                  <a:pt x="12" y="20"/>
                </a:lnTo>
                <a:lnTo>
                  <a:pt x="15" y="20"/>
                </a:lnTo>
                <a:lnTo>
                  <a:pt x="15" y="20"/>
                </a:lnTo>
                <a:lnTo>
                  <a:pt x="18" y="18"/>
                </a:lnTo>
                <a:lnTo>
                  <a:pt x="18" y="18"/>
                </a:lnTo>
                <a:lnTo>
                  <a:pt x="18" y="14"/>
                </a:lnTo>
                <a:lnTo>
                  <a:pt x="18" y="14"/>
                </a:lnTo>
                <a:lnTo>
                  <a:pt x="18" y="11"/>
                </a:lnTo>
                <a:lnTo>
                  <a:pt x="18" y="11"/>
                </a:lnTo>
                <a:lnTo>
                  <a:pt x="15" y="8"/>
                </a:lnTo>
                <a:lnTo>
                  <a:pt x="15" y="8"/>
                </a:lnTo>
                <a:lnTo>
                  <a:pt x="13" y="8"/>
                </a:lnTo>
                <a:lnTo>
                  <a:pt x="13" y="8"/>
                </a:lnTo>
                <a:lnTo>
                  <a:pt x="11" y="8"/>
                </a:lnTo>
                <a:lnTo>
                  <a:pt x="5" y="8"/>
                </a:lnTo>
                <a:lnTo>
                  <a:pt x="5" y="20"/>
                </a:lnTo>
                <a:lnTo>
                  <a:pt x="9" y="2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2250"/>
          <p:cNvSpPr/>
          <p:nvPr/>
        </p:nvSpPr>
        <p:spPr bwMode="auto">
          <a:xfrm>
            <a:off x="3050596" y="4946173"/>
            <a:ext cx="31510" cy="63020"/>
          </a:xfrm>
          <a:custGeom>
            <a:avLst/>
            <a:gdLst>
              <a:gd name="T0" fmla="*/ 21 w 25"/>
              <a:gd name="T1" fmla="*/ 12 h 50"/>
              <a:gd name="T2" fmla="*/ 18 w 25"/>
              <a:gd name="T3" fmla="*/ 9 h 50"/>
              <a:gd name="T4" fmla="*/ 14 w 25"/>
              <a:gd name="T5" fmla="*/ 8 h 50"/>
              <a:gd name="T6" fmla="*/ 11 w 25"/>
              <a:gd name="T7" fmla="*/ 8 h 50"/>
              <a:gd name="T8" fmla="*/ 10 w 25"/>
              <a:gd name="T9" fmla="*/ 9 h 50"/>
              <a:gd name="T10" fmla="*/ 8 w 25"/>
              <a:gd name="T11" fmla="*/ 11 h 50"/>
              <a:gd name="T12" fmla="*/ 8 w 25"/>
              <a:gd name="T13" fmla="*/ 13 h 50"/>
              <a:gd name="T14" fmla="*/ 10 w 25"/>
              <a:gd name="T15" fmla="*/ 17 h 50"/>
              <a:gd name="T16" fmla="*/ 13 w 25"/>
              <a:gd name="T17" fmla="*/ 20 h 50"/>
              <a:gd name="T18" fmla="*/ 17 w 25"/>
              <a:gd name="T19" fmla="*/ 21 h 50"/>
              <a:gd name="T20" fmla="*/ 21 w 25"/>
              <a:gd name="T21" fmla="*/ 24 h 50"/>
              <a:gd name="T22" fmla="*/ 23 w 25"/>
              <a:gd name="T23" fmla="*/ 28 h 50"/>
              <a:gd name="T24" fmla="*/ 25 w 25"/>
              <a:gd name="T25" fmla="*/ 35 h 50"/>
              <a:gd name="T26" fmla="*/ 23 w 25"/>
              <a:gd name="T27" fmla="*/ 42 h 50"/>
              <a:gd name="T28" fmla="*/ 21 w 25"/>
              <a:gd name="T29" fmla="*/ 46 h 50"/>
              <a:gd name="T30" fmla="*/ 17 w 25"/>
              <a:gd name="T31" fmla="*/ 48 h 50"/>
              <a:gd name="T32" fmla="*/ 13 w 25"/>
              <a:gd name="T33" fmla="*/ 50 h 50"/>
              <a:gd name="T34" fmla="*/ 6 w 25"/>
              <a:gd name="T35" fmla="*/ 48 h 50"/>
              <a:gd name="T36" fmla="*/ 0 w 25"/>
              <a:gd name="T37" fmla="*/ 43 h 50"/>
              <a:gd name="T38" fmla="*/ 6 w 25"/>
              <a:gd name="T39" fmla="*/ 38 h 50"/>
              <a:gd name="T40" fmla="*/ 8 w 25"/>
              <a:gd name="T41" fmla="*/ 40 h 50"/>
              <a:gd name="T42" fmla="*/ 13 w 25"/>
              <a:gd name="T43" fmla="*/ 42 h 50"/>
              <a:gd name="T44" fmla="*/ 14 w 25"/>
              <a:gd name="T45" fmla="*/ 42 h 50"/>
              <a:gd name="T46" fmla="*/ 17 w 25"/>
              <a:gd name="T47" fmla="*/ 40 h 50"/>
              <a:gd name="T48" fmla="*/ 18 w 25"/>
              <a:gd name="T49" fmla="*/ 39 h 50"/>
              <a:gd name="T50" fmla="*/ 18 w 25"/>
              <a:gd name="T51" fmla="*/ 35 h 50"/>
              <a:gd name="T52" fmla="*/ 17 w 25"/>
              <a:gd name="T53" fmla="*/ 32 h 50"/>
              <a:gd name="T54" fmla="*/ 14 w 25"/>
              <a:gd name="T55" fmla="*/ 30 h 50"/>
              <a:gd name="T56" fmla="*/ 10 w 25"/>
              <a:gd name="T57" fmla="*/ 27 h 50"/>
              <a:gd name="T58" fmla="*/ 6 w 25"/>
              <a:gd name="T59" fmla="*/ 26 h 50"/>
              <a:gd name="T60" fmla="*/ 3 w 25"/>
              <a:gd name="T61" fmla="*/ 21 h 50"/>
              <a:gd name="T62" fmla="*/ 2 w 25"/>
              <a:gd name="T63" fmla="*/ 15 h 50"/>
              <a:gd name="T64" fmla="*/ 3 w 25"/>
              <a:gd name="T65" fmla="*/ 8 h 50"/>
              <a:gd name="T66" fmla="*/ 6 w 25"/>
              <a:gd name="T67" fmla="*/ 4 h 50"/>
              <a:gd name="T68" fmla="*/ 10 w 25"/>
              <a:gd name="T69" fmla="*/ 1 h 50"/>
              <a:gd name="T70" fmla="*/ 14 w 25"/>
              <a:gd name="T71" fmla="*/ 0 h 50"/>
              <a:gd name="T72" fmla="*/ 19 w 25"/>
              <a:gd name="T73" fmla="*/ 1 h 50"/>
              <a:gd name="T74" fmla="*/ 21 w 25"/>
              <a:gd name="T75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" h="50">
                <a:moveTo>
                  <a:pt x="21" y="12"/>
                </a:moveTo>
                <a:lnTo>
                  <a:pt x="21" y="12"/>
                </a:lnTo>
                <a:lnTo>
                  <a:pt x="18" y="9"/>
                </a:lnTo>
                <a:lnTo>
                  <a:pt x="18" y="9"/>
                </a:lnTo>
                <a:lnTo>
                  <a:pt x="14" y="8"/>
                </a:lnTo>
                <a:lnTo>
                  <a:pt x="14" y="8"/>
                </a:lnTo>
                <a:lnTo>
                  <a:pt x="11" y="8"/>
                </a:lnTo>
                <a:lnTo>
                  <a:pt x="11" y="8"/>
                </a:lnTo>
                <a:lnTo>
                  <a:pt x="10" y="9"/>
                </a:lnTo>
                <a:lnTo>
                  <a:pt x="10" y="9"/>
                </a:lnTo>
                <a:lnTo>
                  <a:pt x="8" y="11"/>
                </a:lnTo>
                <a:lnTo>
                  <a:pt x="8" y="11"/>
                </a:lnTo>
                <a:lnTo>
                  <a:pt x="8" y="13"/>
                </a:lnTo>
                <a:lnTo>
                  <a:pt x="8" y="13"/>
                </a:lnTo>
                <a:lnTo>
                  <a:pt x="10" y="17"/>
                </a:lnTo>
                <a:lnTo>
                  <a:pt x="10" y="17"/>
                </a:lnTo>
                <a:lnTo>
                  <a:pt x="13" y="20"/>
                </a:lnTo>
                <a:lnTo>
                  <a:pt x="13" y="20"/>
                </a:lnTo>
                <a:lnTo>
                  <a:pt x="17" y="21"/>
                </a:lnTo>
                <a:lnTo>
                  <a:pt x="17" y="21"/>
                </a:lnTo>
                <a:lnTo>
                  <a:pt x="21" y="24"/>
                </a:lnTo>
                <a:lnTo>
                  <a:pt x="21" y="24"/>
                </a:lnTo>
                <a:lnTo>
                  <a:pt x="23" y="28"/>
                </a:lnTo>
                <a:lnTo>
                  <a:pt x="23" y="28"/>
                </a:lnTo>
                <a:lnTo>
                  <a:pt x="25" y="35"/>
                </a:lnTo>
                <a:lnTo>
                  <a:pt x="25" y="35"/>
                </a:lnTo>
                <a:lnTo>
                  <a:pt x="23" y="42"/>
                </a:lnTo>
                <a:lnTo>
                  <a:pt x="23" y="42"/>
                </a:lnTo>
                <a:lnTo>
                  <a:pt x="21" y="46"/>
                </a:lnTo>
                <a:lnTo>
                  <a:pt x="21" y="46"/>
                </a:lnTo>
                <a:lnTo>
                  <a:pt x="17" y="48"/>
                </a:lnTo>
                <a:lnTo>
                  <a:pt x="17" y="48"/>
                </a:lnTo>
                <a:lnTo>
                  <a:pt x="13" y="50"/>
                </a:lnTo>
                <a:lnTo>
                  <a:pt x="13" y="50"/>
                </a:lnTo>
                <a:lnTo>
                  <a:pt x="6" y="48"/>
                </a:lnTo>
                <a:lnTo>
                  <a:pt x="6" y="48"/>
                </a:lnTo>
                <a:lnTo>
                  <a:pt x="3" y="46"/>
                </a:lnTo>
                <a:lnTo>
                  <a:pt x="0" y="43"/>
                </a:lnTo>
                <a:lnTo>
                  <a:pt x="6" y="38"/>
                </a:lnTo>
                <a:lnTo>
                  <a:pt x="6" y="38"/>
                </a:lnTo>
                <a:lnTo>
                  <a:pt x="8" y="40"/>
                </a:lnTo>
                <a:lnTo>
                  <a:pt x="8" y="40"/>
                </a:lnTo>
                <a:lnTo>
                  <a:pt x="13" y="42"/>
                </a:lnTo>
                <a:lnTo>
                  <a:pt x="13" y="42"/>
                </a:lnTo>
                <a:lnTo>
                  <a:pt x="14" y="42"/>
                </a:lnTo>
                <a:lnTo>
                  <a:pt x="14" y="42"/>
                </a:lnTo>
                <a:lnTo>
                  <a:pt x="17" y="40"/>
                </a:lnTo>
                <a:lnTo>
                  <a:pt x="17" y="40"/>
                </a:lnTo>
                <a:lnTo>
                  <a:pt x="18" y="39"/>
                </a:lnTo>
                <a:lnTo>
                  <a:pt x="18" y="39"/>
                </a:lnTo>
                <a:lnTo>
                  <a:pt x="18" y="35"/>
                </a:lnTo>
                <a:lnTo>
                  <a:pt x="18" y="35"/>
                </a:lnTo>
                <a:lnTo>
                  <a:pt x="17" y="32"/>
                </a:lnTo>
                <a:lnTo>
                  <a:pt x="17" y="32"/>
                </a:lnTo>
                <a:lnTo>
                  <a:pt x="14" y="30"/>
                </a:lnTo>
                <a:lnTo>
                  <a:pt x="14" y="30"/>
                </a:lnTo>
                <a:lnTo>
                  <a:pt x="10" y="27"/>
                </a:lnTo>
                <a:lnTo>
                  <a:pt x="10" y="27"/>
                </a:lnTo>
                <a:lnTo>
                  <a:pt x="6" y="26"/>
                </a:lnTo>
                <a:lnTo>
                  <a:pt x="6" y="26"/>
                </a:lnTo>
                <a:lnTo>
                  <a:pt x="3" y="21"/>
                </a:lnTo>
                <a:lnTo>
                  <a:pt x="3" y="21"/>
                </a:lnTo>
                <a:lnTo>
                  <a:pt x="2" y="15"/>
                </a:lnTo>
                <a:lnTo>
                  <a:pt x="2" y="15"/>
                </a:lnTo>
                <a:lnTo>
                  <a:pt x="3" y="8"/>
                </a:lnTo>
                <a:lnTo>
                  <a:pt x="3" y="8"/>
                </a:lnTo>
                <a:lnTo>
                  <a:pt x="6" y="4"/>
                </a:lnTo>
                <a:lnTo>
                  <a:pt x="6" y="4"/>
                </a:lnTo>
                <a:lnTo>
                  <a:pt x="10" y="1"/>
                </a:lnTo>
                <a:lnTo>
                  <a:pt x="10" y="1"/>
                </a:lnTo>
                <a:lnTo>
                  <a:pt x="14" y="0"/>
                </a:lnTo>
                <a:lnTo>
                  <a:pt x="14" y="0"/>
                </a:lnTo>
                <a:lnTo>
                  <a:pt x="19" y="1"/>
                </a:lnTo>
                <a:lnTo>
                  <a:pt x="19" y="1"/>
                </a:lnTo>
                <a:lnTo>
                  <a:pt x="25" y="5"/>
                </a:lnTo>
                <a:lnTo>
                  <a:pt x="21" y="12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2251"/>
          <p:cNvSpPr/>
          <p:nvPr/>
        </p:nvSpPr>
        <p:spPr bwMode="auto">
          <a:xfrm>
            <a:off x="3094710" y="4947433"/>
            <a:ext cx="36552" cy="61760"/>
          </a:xfrm>
          <a:custGeom>
            <a:avLst/>
            <a:gdLst>
              <a:gd name="T0" fmla="*/ 29 w 29"/>
              <a:gd name="T1" fmla="*/ 30 h 49"/>
              <a:gd name="T2" fmla="*/ 29 w 29"/>
              <a:gd name="T3" fmla="*/ 30 h 49"/>
              <a:gd name="T4" fmla="*/ 29 w 29"/>
              <a:gd name="T5" fmla="*/ 38 h 49"/>
              <a:gd name="T6" fmla="*/ 29 w 29"/>
              <a:gd name="T7" fmla="*/ 38 h 49"/>
              <a:gd name="T8" fmla="*/ 25 w 29"/>
              <a:gd name="T9" fmla="*/ 43 h 49"/>
              <a:gd name="T10" fmla="*/ 25 w 29"/>
              <a:gd name="T11" fmla="*/ 43 h 49"/>
              <a:gd name="T12" fmla="*/ 21 w 29"/>
              <a:gd name="T13" fmla="*/ 47 h 49"/>
              <a:gd name="T14" fmla="*/ 21 w 29"/>
              <a:gd name="T15" fmla="*/ 47 h 49"/>
              <a:gd name="T16" fmla="*/ 15 w 29"/>
              <a:gd name="T17" fmla="*/ 49 h 49"/>
              <a:gd name="T18" fmla="*/ 15 w 29"/>
              <a:gd name="T19" fmla="*/ 49 h 49"/>
              <a:gd name="T20" fmla="*/ 10 w 29"/>
              <a:gd name="T21" fmla="*/ 47 h 49"/>
              <a:gd name="T22" fmla="*/ 10 w 29"/>
              <a:gd name="T23" fmla="*/ 47 h 49"/>
              <a:gd name="T24" fmla="*/ 5 w 29"/>
              <a:gd name="T25" fmla="*/ 43 h 49"/>
              <a:gd name="T26" fmla="*/ 5 w 29"/>
              <a:gd name="T27" fmla="*/ 43 h 49"/>
              <a:gd name="T28" fmla="*/ 2 w 29"/>
              <a:gd name="T29" fmla="*/ 38 h 49"/>
              <a:gd name="T30" fmla="*/ 2 w 29"/>
              <a:gd name="T31" fmla="*/ 38 h 49"/>
              <a:gd name="T32" fmla="*/ 0 w 29"/>
              <a:gd name="T33" fmla="*/ 30 h 49"/>
              <a:gd name="T34" fmla="*/ 0 w 29"/>
              <a:gd name="T35" fmla="*/ 0 h 49"/>
              <a:gd name="T36" fmla="*/ 7 w 29"/>
              <a:gd name="T37" fmla="*/ 0 h 49"/>
              <a:gd name="T38" fmla="*/ 7 w 29"/>
              <a:gd name="T39" fmla="*/ 30 h 49"/>
              <a:gd name="T40" fmla="*/ 7 w 29"/>
              <a:gd name="T41" fmla="*/ 30 h 49"/>
              <a:gd name="T42" fmla="*/ 7 w 29"/>
              <a:gd name="T43" fmla="*/ 34 h 49"/>
              <a:gd name="T44" fmla="*/ 7 w 29"/>
              <a:gd name="T45" fmla="*/ 34 h 49"/>
              <a:gd name="T46" fmla="*/ 9 w 29"/>
              <a:gd name="T47" fmla="*/ 37 h 49"/>
              <a:gd name="T48" fmla="*/ 9 w 29"/>
              <a:gd name="T49" fmla="*/ 37 h 49"/>
              <a:gd name="T50" fmla="*/ 11 w 29"/>
              <a:gd name="T51" fmla="*/ 39 h 49"/>
              <a:gd name="T52" fmla="*/ 11 w 29"/>
              <a:gd name="T53" fmla="*/ 39 h 49"/>
              <a:gd name="T54" fmla="*/ 15 w 29"/>
              <a:gd name="T55" fmla="*/ 41 h 49"/>
              <a:gd name="T56" fmla="*/ 15 w 29"/>
              <a:gd name="T57" fmla="*/ 41 h 49"/>
              <a:gd name="T58" fmla="*/ 19 w 29"/>
              <a:gd name="T59" fmla="*/ 39 h 49"/>
              <a:gd name="T60" fmla="*/ 19 w 29"/>
              <a:gd name="T61" fmla="*/ 39 h 49"/>
              <a:gd name="T62" fmla="*/ 21 w 29"/>
              <a:gd name="T63" fmla="*/ 37 h 49"/>
              <a:gd name="T64" fmla="*/ 21 w 29"/>
              <a:gd name="T65" fmla="*/ 37 h 49"/>
              <a:gd name="T66" fmla="*/ 22 w 29"/>
              <a:gd name="T67" fmla="*/ 34 h 49"/>
              <a:gd name="T68" fmla="*/ 22 w 29"/>
              <a:gd name="T69" fmla="*/ 34 h 49"/>
              <a:gd name="T70" fmla="*/ 23 w 29"/>
              <a:gd name="T71" fmla="*/ 30 h 49"/>
              <a:gd name="T72" fmla="*/ 23 w 29"/>
              <a:gd name="T73" fmla="*/ 0 h 49"/>
              <a:gd name="T74" fmla="*/ 29 w 29"/>
              <a:gd name="T75" fmla="*/ 0 h 49"/>
              <a:gd name="T76" fmla="*/ 29 w 29"/>
              <a:gd name="T77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" h="49">
                <a:moveTo>
                  <a:pt x="29" y="30"/>
                </a:moveTo>
                <a:lnTo>
                  <a:pt x="29" y="30"/>
                </a:lnTo>
                <a:lnTo>
                  <a:pt x="29" y="38"/>
                </a:lnTo>
                <a:lnTo>
                  <a:pt x="29" y="38"/>
                </a:lnTo>
                <a:lnTo>
                  <a:pt x="25" y="43"/>
                </a:lnTo>
                <a:lnTo>
                  <a:pt x="25" y="43"/>
                </a:lnTo>
                <a:lnTo>
                  <a:pt x="21" y="47"/>
                </a:lnTo>
                <a:lnTo>
                  <a:pt x="21" y="47"/>
                </a:lnTo>
                <a:lnTo>
                  <a:pt x="15" y="49"/>
                </a:lnTo>
                <a:lnTo>
                  <a:pt x="15" y="49"/>
                </a:lnTo>
                <a:lnTo>
                  <a:pt x="10" y="47"/>
                </a:lnTo>
                <a:lnTo>
                  <a:pt x="10" y="47"/>
                </a:lnTo>
                <a:lnTo>
                  <a:pt x="5" y="43"/>
                </a:lnTo>
                <a:lnTo>
                  <a:pt x="5" y="43"/>
                </a:lnTo>
                <a:lnTo>
                  <a:pt x="2" y="38"/>
                </a:lnTo>
                <a:lnTo>
                  <a:pt x="2" y="38"/>
                </a:lnTo>
                <a:lnTo>
                  <a:pt x="0" y="30"/>
                </a:lnTo>
                <a:lnTo>
                  <a:pt x="0" y="0"/>
                </a:lnTo>
                <a:lnTo>
                  <a:pt x="7" y="0"/>
                </a:lnTo>
                <a:lnTo>
                  <a:pt x="7" y="30"/>
                </a:lnTo>
                <a:lnTo>
                  <a:pt x="7" y="30"/>
                </a:lnTo>
                <a:lnTo>
                  <a:pt x="7" y="34"/>
                </a:lnTo>
                <a:lnTo>
                  <a:pt x="7" y="34"/>
                </a:lnTo>
                <a:lnTo>
                  <a:pt x="9" y="37"/>
                </a:lnTo>
                <a:lnTo>
                  <a:pt x="9" y="37"/>
                </a:lnTo>
                <a:lnTo>
                  <a:pt x="11" y="39"/>
                </a:lnTo>
                <a:lnTo>
                  <a:pt x="11" y="39"/>
                </a:lnTo>
                <a:lnTo>
                  <a:pt x="15" y="41"/>
                </a:lnTo>
                <a:lnTo>
                  <a:pt x="15" y="41"/>
                </a:lnTo>
                <a:lnTo>
                  <a:pt x="19" y="39"/>
                </a:lnTo>
                <a:lnTo>
                  <a:pt x="19" y="39"/>
                </a:lnTo>
                <a:lnTo>
                  <a:pt x="21" y="37"/>
                </a:lnTo>
                <a:lnTo>
                  <a:pt x="21" y="37"/>
                </a:lnTo>
                <a:lnTo>
                  <a:pt x="22" y="34"/>
                </a:lnTo>
                <a:lnTo>
                  <a:pt x="22" y="34"/>
                </a:lnTo>
                <a:lnTo>
                  <a:pt x="23" y="30"/>
                </a:lnTo>
                <a:lnTo>
                  <a:pt x="23" y="0"/>
                </a:lnTo>
                <a:lnTo>
                  <a:pt x="29" y="0"/>
                </a:lnTo>
                <a:lnTo>
                  <a:pt x="29" y="3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2252"/>
          <p:cNvSpPr/>
          <p:nvPr/>
        </p:nvSpPr>
        <p:spPr bwMode="auto">
          <a:xfrm>
            <a:off x="3147647" y="4947433"/>
            <a:ext cx="47895" cy="59239"/>
          </a:xfrm>
          <a:custGeom>
            <a:avLst/>
            <a:gdLst>
              <a:gd name="T0" fmla="*/ 0 w 38"/>
              <a:gd name="T1" fmla="*/ 0 h 47"/>
              <a:gd name="T2" fmla="*/ 10 w 38"/>
              <a:gd name="T3" fmla="*/ 0 h 47"/>
              <a:gd name="T4" fmla="*/ 19 w 38"/>
              <a:gd name="T5" fmla="*/ 34 h 47"/>
              <a:gd name="T6" fmla="*/ 29 w 38"/>
              <a:gd name="T7" fmla="*/ 0 h 47"/>
              <a:gd name="T8" fmla="*/ 38 w 38"/>
              <a:gd name="T9" fmla="*/ 0 h 47"/>
              <a:gd name="T10" fmla="*/ 38 w 38"/>
              <a:gd name="T11" fmla="*/ 47 h 47"/>
              <a:gd name="T12" fmla="*/ 31 w 38"/>
              <a:gd name="T13" fmla="*/ 47 h 47"/>
              <a:gd name="T14" fmla="*/ 31 w 38"/>
              <a:gd name="T15" fmla="*/ 8 h 47"/>
              <a:gd name="T16" fmla="*/ 31 w 38"/>
              <a:gd name="T17" fmla="*/ 8 h 47"/>
              <a:gd name="T18" fmla="*/ 21 w 38"/>
              <a:gd name="T19" fmla="*/ 47 h 47"/>
              <a:gd name="T20" fmla="*/ 17 w 38"/>
              <a:gd name="T21" fmla="*/ 47 h 47"/>
              <a:gd name="T22" fmla="*/ 6 w 38"/>
              <a:gd name="T23" fmla="*/ 8 h 47"/>
              <a:gd name="T24" fmla="*/ 6 w 38"/>
              <a:gd name="T25" fmla="*/ 8 h 47"/>
              <a:gd name="T26" fmla="*/ 6 w 38"/>
              <a:gd name="T27" fmla="*/ 47 h 47"/>
              <a:gd name="T28" fmla="*/ 0 w 38"/>
              <a:gd name="T29" fmla="*/ 47 h 47"/>
              <a:gd name="T30" fmla="*/ 0 w 38"/>
              <a:gd name="T3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47">
                <a:moveTo>
                  <a:pt x="0" y="0"/>
                </a:moveTo>
                <a:lnTo>
                  <a:pt x="10" y="0"/>
                </a:lnTo>
                <a:lnTo>
                  <a:pt x="19" y="34"/>
                </a:lnTo>
                <a:lnTo>
                  <a:pt x="29" y="0"/>
                </a:lnTo>
                <a:lnTo>
                  <a:pt x="38" y="0"/>
                </a:lnTo>
                <a:lnTo>
                  <a:pt x="38" y="47"/>
                </a:lnTo>
                <a:lnTo>
                  <a:pt x="31" y="47"/>
                </a:lnTo>
                <a:lnTo>
                  <a:pt x="31" y="8"/>
                </a:lnTo>
                <a:lnTo>
                  <a:pt x="31" y="8"/>
                </a:lnTo>
                <a:lnTo>
                  <a:pt x="21" y="47"/>
                </a:lnTo>
                <a:lnTo>
                  <a:pt x="17" y="47"/>
                </a:lnTo>
                <a:lnTo>
                  <a:pt x="6" y="8"/>
                </a:lnTo>
                <a:lnTo>
                  <a:pt x="6" y="8"/>
                </a:lnTo>
                <a:lnTo>
                  <a:pt x="6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2253"/>
          <p:cNvSpPr>
            <a:spLocks noEditPoints="1"/>
          </p:cNvSpPr>
          <p:nvPr/>
        </p:nvSpPr>
        <p:spPr bwMode="auto">
          <a:xfrm>
            <a:off x="2888005" y="4859205"/>
            <a:ext cx="34031" cy="32770"/>
          </a:xfrm>
          <a:custGeom>
            <a:avLst/>
            <a:gdLst>
              <a:gd name="T0" fmla="*/ 0 w 27"/>
              <a:gd name="T1" fmla="*/ 14 h 26"/>
              <a:gd name="T2" fmla="*/ 1 w 27"/>
              <a:gd name="T3" fmla="*/ 8 h 26"/>
              <a:gd name="T4" fmla="*/ 4 w 27"/>
              <a:gd name="T5" fmla="*/ 4 h 26"/>
              <a:gd name="T6" fmla="*/ 8 w 27"/>
              <a:gd name="T7" fmla="*/ 1 h 26"/>
              <a:gd name="T8" fmla="*/ 13 w 27"/>
              <a:gd name="T9" fmla="*/ 0 h 26"/>
              <a:gd name="T10" fmla="*/ 19 w 27"/>
              <a:gd name="T11" fmla="*/ 1 h 26"/>
              <a:gd name="T12" fmla="*/ 23 w 27"/>
              <a:gd name="T13" fmla="*/ 4 h 26"/>
              <a:gd name="T14" fmla="*/ 25 w 27"/>
              <a:gd name="T15" fmla="*/ 8 h 26"/>
              <a:gd name="T16" fmla="*/ 27 w 27"/>
              <a:gd name="T17" fmla="*/ 14 h 26"/>
              <a:gd name="T18" fmla="*/ 25 w 27"/>
              <a:gd name="T19" fmla="*/ 18 h 26"/>
              <a:gd name="T20" fmla="*/ 23 w 27"/>
              <a:gd name="T21" fmla="*/ 22 h 26"/>
              <a:gd name="T22" fmla="*/ 19 w 27"/>
              <a:gd name="T23" fmla="*/ 24 h 26"/>
              <a:gd name="T24" fmla="*/ 13 w 27"/>
              <a:gd name="T25" fmla="*/ 26 h 26"/>
              <a:gd name="T26" fmla="*/ 8 w 27"/>
              <a:gd name="T27" fmla="*/ 24 h 26"/>
              <a:gd name="T28" fmla="*/ 4 w 27"/>
              <a:gd name="T29" fmla="*/ 22 h 26"/>
              <a:gd name="T30" fmla="*/ 1 w 27"/>
              <a:gd name="T31" fmla="*/ 18 h 26"/>
              <a:gd name="T32" fmla="*/ 0 w 27"/>
              <a:gd name="T33" fmla="*/ 14 h 26"/>
              <a:gd name="T34" fmla="*/ 5 w 27"/>
              <a:gd name="T35" fmla="*/ 14 h 26"/>
              <a:gd name="T36" fmla="*/ 7 w 27"/>
              <a:gd name="T37" fmla="*/ 16 h 26"/>
              <a:gd name="T38" fmla="*/ 8 w 27"/>
              <a:gd name="T39" fmla="*/ 19 h 26"/>
              <a:gd name="T40" fmla="*/ 11 w 27"/>
              <a:gd name="T41" fmla="*/ 20 h 26"/>
              <a:gd name="T42" fmla="*/ 13 w 27"/>
              <a:gd name="T43" fmla="*/ 20 h 26"/>
              <a:gd name="T44" fmla="*/ 16 w 27"/>
              <a:gd name="T45" fmla="*/ 20 h 26"/>
              <a:gd name="T46" fmla="*/ 19 w 27"/>
              <a:gd name="T47" fmla="*/ 19 h 26"/>
              <a:gd name="T48" fmla="*/ 20 w 27"/>
              <a:gd name="T49" fmla="*/ 16 h 26"/>
              <a:gd name="T50" fmla="*/ 20 w 27"/>
              <a:gd name="T51" fmla="*/ 14 h 26"/>
              <a:gd name="T52" fmla="*/ 20 w 27"/>
              <a:gd name="T53" fmla="*/ 9 h 26"/>
              <a:gd name="T54" fmla="*/ 19 w 27"/>
              <a:gd name="T55" fmla="*/ 7 h 26"/>
              <a:gd name="T56" fmla="*/ 16 w 27"/>
              <a:gd name="T57" fmla="*/ 5 h 26"/>
              <a:gd name="T58" fmla="*/ 13 w 27"/>
              <a:gd name="T59" fmla="*/ 5 h 26"/>
              <a:gd name="T60" fmla="*/ 11 w 27"/>
              <a:gd name="T61" fmla="*/ 5 h 26"/>
              <a:gd name="T62" fmla="*/ 8 w 27"/>
              <a:gd name="T63" fmla="*/ 7 h 26"/>
              <a:gd name="T64" fmla="*/ 7 w 27"/>
              <a:gd name="T65" fmla="*/ 9 h 26"/>
              <a:gd name="T66" fmla="*/ 5 w 27"/>
              <a:gd name="T67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26">
                <a:moveTo>
                  <a:pt x="0" y="14"/>
                </a:moveTo>
                <a:lnTo>
                  <a:pt x="0" y="14"/>
                </a:lnTo>
                <a:lnTo>
                  <a:pt x="1" y="8"/>
                </a:lnTo>
                <a:lnTo>
                  <a:pt x="1" y="8"/>
                </a:lnTo>
                <a:lnTo>
                  <a:pt x="4" y="4"/>
                </a:lnTo>
                <a:lnTo>
                  <a:pt x="4" y="4"/>
                </a:lnTo>
                <a:lnTo>
                  <a:pt x="8" y="1"/>
                </a:lnTo>
                <a:lnTo>
                  <a:pt x="8" y="1"/>
                </a:lnTo>
                <a:lnTo>
                  <a:pt x="13" y="0"/>
                </a:lnTo>
                <a:lnTo>
                  <a:pt x="13" y="0"/>
                </a:lnTo>
                <a:lnTo>
                  <a:pt x="19" y="1"/>
                </a:lnTo>
                <a:lnTo>
                  <a:pt x="19" y="1"/>
                </a:lnTo>
                <a:lnTo>
                  <a:pt x="23" y="4"/>
                </a:lnTo>
                <a:lnTo>
                  <a:pt x="23" y="4"/>
                </a:lnTo>
                <a:lnTo>
                  <a:pt x="25" y="8"/>
                </a:lnTo>
                <a:lnTo>
                  <a:pt x="25" y="8"/>
                </a:lnTo>
                <a:lnTo>
                  <a:pt x="27" y="14"/>
                </a:lnTo>
                <a:lnTo>
                  <a:pt x="27" y="14"/>
                </a:lnTo>
                <a:lnTo>
                  <a:pt x="25" y="18"/>
                </a:lnTo>
                <a:lnTo>
                  <a:pt x="25" y="18"/>
                </a:lnTo>
                <a:lnTo>
                  <a:pt x="23" y="22"/>
                </a:lnTo>
                <a:lnTo>
                  <a:pt x="23" y="22"/>
                </a:lnTo>
                <a:lnTo>
                  <a:pt x="19" y="24"/>
                </a:lnTo>
                <a:lnTo>
                  <a:pt x="19" y="24"/>
                </a:lnTo>
                <a:lnTo>
                  <a:pt x="13" y="26"/>
                </a:lnTo>
                <a:lnTo>
                  <a:pt x="13" y="26"/>
                </a:lnTo>
                <a:lnTo>
                  <a:pt x="8" y="24"/>
                </a:lnTo>
                <a:lnTo>
                  <a:pt x="8" y="24"/>
                </a:lnTo>
                <a:lnTo>
                  <a:pt x="4" y="22"/>
                </a:lnTo>
                <a:lnTo>
                  <a:pt x="4" y="22"/>
                </a:lnTo>
                <a:lnTo>
                  <a:pt x="1" y="18"/>
                </a:lnTo>
                <a:lnTo>
                  <a:pt x="1" y="18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5" y="14"/>
                </a:moveTo>
                <a:lnTo>
                  <a:pt x="5" y="14"/>
                </a:lnTo>
                <a:lnTo>
                  <a:pt x="7" y="16"/>
                </a:lnTo>
                <a:lnTo>
                  <a:pt x="7" y="16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3" y="20"/>
                </a:lnTo>
                <a:lnTo>
                  <a:pt x="13" y="20"/>
                </a:lnTo>
                <a:lnTo>
                  <a:pt x="16" y="20"/>
                </a:lnTo>
                <a:lnTo>
                  <a:pt x="16" y="20"/>
                </a:lnTo>
                <a:lnTo>
                  <a:pt x="19" y="19"/>
                </a:lnTo>
                <a:lnTo>
                  <a:pt x="19" y="19"/>
                </a:lnTo>
                <a:lnTo>
                  <a:pt x="20" y="16"/>
                </a:lnTo>
                <a:lnTo>
                  <a:pt x="20" y="16"/>
                </a:lnTo>
                <a:lnTo>
                  <a:pt x="20" y="14"/>
                </a:lnTo>
                <a:lnTo>
                  <a:pt x="20" y="14"/>
                </a:lnTo>
                <a:lnTo>
                  <a:pt x="20" y="9"/>
                </a:lnTo>
                <a:lnTo>
                  <a:pt x="20" y="9"/>
                </a:lnTo>
                <a:lnTo>
                  <a:pt x="19" y="7"/>
                </a:lnTo>
                <a:lnTo>
                  <a:pt x="19" y="7"/>
                </a:lnTo>
                <a:lnTo>
                  <a:pt x="16" y="5"/>
                </a:lnTo>
                <a:lnTo>
                  <a:pt x="16" y="5"/>
                </a:lnTo>
                <a:lnTo>
                  <a:pt x="13" y="5"/>
                </a:lnTo>
                <a:lnTo>
                  <a:pt x="13" y="5"/>
                </a:lnTo>
                <a:lnTo>
                  <a:pt x="11" y="5"/>
                </a:lnTo>
                <a:lnTo>
                  <a:pt x="11" y="5"/>
                </a:lnTo>
                <a:lnTo>
                  <a:pt x="8" y="7"/>
                </a:lnTo>
                <a:lnTo>
                  <a:pt x="8" y="7"/>
                </a:lnTo>
                <a:lnTo>
                  <a:pt x="7" y="9"/>
                </a:lnTo>
                <a:lnTo>
                  <a:pt x="7" y="9"/>
                </a:lnTo>
                <a:lnTo>
                  <a:pt x="5" y="14"/>
                </a:lnTo>
                <a:lnTo>
                  <a:pt x="5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2254"/>
          <p:cNvSpPr>
            <a:spLocks noEditPoints="1"/>
          </p:cNvSpPr>
          <p:nvPr/>
        </p:nvSpPr>
        <p:spPr bwMode="auto">
          <a:xfrm>
            <a:off x="2927077" y="4860466"/>
            <a:ext cx="23948" cy="31510"/>
          </a:xfrm>
          <a:custGeom>
            <a:avLst/>
            <a:gdLst>
              <a:gd name="T0" fmla="*/ 0 w 19"/>
              <a:gd name="T1" fmla="*/ 0 h 25"/>
              <a:gd name="T2" fmla="*/ 9 w 19"/>
              <a:gd name="T3" fmla="*/ 0 h 25"/>
              <a:gd name="T4" fmla="*/ 9 w 19"/>
              <a:gd name="T5" fmla="*/ 0 h 25"/>
              <a:gd name="T6" fmla="*/ 13 w 19"/>
              <a:gd name="T7" fmla="*/ 0 h 25"/>
              <a:gd name="T8" fmla="*/ 13 w 19"/>
              <a:gd name="T9" fmla="*/ 0 h 25"/>
              <a:gd name="T10" fmla="*/ 16 w 19"/>
              <a:gd name="T11" fmla="*/ 2 h 25"/>
              <a:gd name="T12" fmla="*/ 16 w 19"/>
              <a:gd name="T13" fmla="*/ 2 h 25"/>
              <a:gd name="T14" fmla="*/ 17 w 19"/>
              <a:gd name="T15" fmla="*/ 3 h 25"/>
              <a:gd name="T16" fmla="*/ 17 w 19"/>
              <a:gd name="T17" fmla="*/ 3 h 25"/>
              <a:gd name="T18" fmla="*/ 19 w 19"/>
              <a:gd name="T19" fmla="*/ 7 h 25"/>
              <a:gd name="T20" fmla="*/ 19 w 19"/>
              <a:gd name="T21" fmla="*/ 7 h 25"/>
              <a:gd name="T22" fmla="*/ 19 w 19"/>
              <a:gd name="T23" fmla="*/ 11 h 25"/>
              <a:gd name="T24" fmla="*/ 19 w 19"/>
              <a:gd name="T25" fmla="*/ 11 h 25"/>
              <a:gd name="T26" fmla="*/ 16 w 19"/>
              <a:gd name="T27" fmla="*/ 13 h 25"/>
              <a:gd name="T28" fmla="*/ 16 w 19"/>
              <a:gd name="T29" fmla="*/ 13 h 25"/>
              <a:gd name="T30" fmla="*/ 13 w 19"/>
              <a:gd name="T31" fmla="*/ 14 h 25"/>
              <a:gd name="T32" fmla="*/ 13 w 19"/>
              <a:gd name="T33" fmla="*/ 14 h 25"/>
              <a:gd name="T34" fmla="*/ 9 w 19"/>
              <a:gd name="T35" fmla="*/ 15 h 25"/>
              <a:gd name="T36" fmla="*/ 5 w 19"/>
              <a:gd name="T37" fmla="*/ 15 h 25"/>
              <a:gd name="T38" fmla="*/ 5 w 19"/>
              <a:gd name="T39" fmla="*/ 25 h 25"/>
              <a:gd name="T40" fmla="*/ 0 w 19"/>
              <a:gd name="T41" fmla="*/ 25 h 25"/>
              <a:gd name="T42" fmla="*/ 0 w 19"/>
              <a:gd name="T43" fmla="*/ 0 h 25"/>
              <a:gd name="T44" fmla="*/ 5 w 19"/>
              <a:gd name="T45" fmla="*/ 10 h 25"/>
              <a:gd name="T46" fmla="*/ 9 w 19"/>
              <a:gd name="T47" fmla="*/ 10 h 25"/>
              <a:gd name="T48" fmla="*/ 11 w 19"/>
              <a:gd name="T49" fmla="*/ 10 h 25"/>
              <a:gd name="T50" fmla="*/ 12 w 19"/>
              <a:gd name="T51" fmla="*/ 10 h 25"/>
              <a:gd name="T52" fmla="*/ 13 w 19"/>
              <a:gd name="T53" fmla="*/ 8 h 25"/>
              <a:gd name="T54" fmla="*/ 13 w 19"/>
              <a:gd name="T55" fmla="*/ 8 h 25"/>
              <a:gd name="T56" fmla="*/ 13 w 19"/>
              <a:gd name="T57" fmla="*/ 7 h 25"/>
              <a:gd name="T58" fmla="*/ 13 w 19"/>
              <a:gd name="T59" fmla="*/ 7 h 25"/>
              <a:gd name="T60" fmla="*/ 13 w 19"/>
              <a:gd name="T61" fmla="*/ 6 h 25"/>
              <a:gd name="T62" fmla="*/ 12 w 19"/>
              <a:gd name="T63" fmla="*/ 4 h 25"/>
              <a:gd name="T64" fmla="*/ 12 w 19"/>
              <a:gd name="T65" fmla="*/ 4 h 25"/>
              <a:gd name="T66" fmla="*/ 11 w 19"/>
              <a:gd name="T67" fmla="*/ 4 h 25"/>
              <a:gd name="T68" fmla="*/ 11 w 19"/>
              <a:gd name="T69" fmla="*/ 4 h 25"/>
              <a:gd name="T70" fmla="*/ 8 w 19"/>
              <a:gd name="T71" fmla="*/ 4 h 25"/>
              <a:gd name="T72" fmla="*/ 5 w 19"/>
              <a:gd name="T73" fmla="*/ 4 h 25"/>
              <a:gd name="T74" fmla="*/ 5 w 19"/>
              <a:gd name="T75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" h="25">
                <a:moveTo>
                  <a:pt x="0" y="0"/>
                </a:move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9" y="7"/>
                </a:lnTo>
                <a:lnTo>
                  <a:pt x="19" y="7"/>
                </a:lnTo>
                <a:lnTo>
                  <a:pt x="19" y="11"/>
                </a:lnTo>
                <a:lnTo>
                  <a:pt x="19" y="11"/>
                </a:lnTo>
                <a:lnTo>
                  <a:pt x="16" y="13"/>
                </a:lnTo>
                <a:lnTo>
                  <a:pt x="16" y="13"/>
                </a:lnTo>
                <a:lnTo>
                  <a:pt x="13" y="14"/>
                </a:lnTo>
                <a:lnTo>
                  <a:pt x="13" y="14"/>
                </a:lnTo>
                <a:lnTo>
                  <a:pt x="9" y="15"/>
                </a:lnTo>
                <a:lnTo>
                  <a:pt x="5" y="15"/>
                </a:lnTo>
                <a:lnTo>
                  <a:pt x="5" y="25"/>
                </a:lnTo>
                <a:lnTo>
                  <a:pt x="0" y="25"/>
                </a:lnTo>
                <a:lnTo>
                  <a:pt x="0" y="0"/>
                </a:lnTo>
                <a:close/>
                <a:moveTo>
                  <a:pt x="5" y="10"/>
                </a:moveTo>
                <a:lnTo>
                  <a:pt x="9" y="10"/>
                </a:lnTo>
                <a:lnTo>
                  <a:pt x="11" y="10"/>
                </a:lnTo>
                <a:lnTo>
                  <a:pt x="12" y="10"/>
                </a:lnTo>
                <a:lnTo>
                  <a:pt x="13" y="8"/>
                </a:lnTo>
                <a:lnTo>
                  <a:pt x="13" y="8"/>
                </a:lnTo>
                <a:lnTo>
                  <a:pt x="13" y="7"/>
                </a:lnTo>
                <a:lnTo>
                  <a:pt x="13" y="7"/>
                </a:lnTo>
                <a:lnTo>
                  <a:pt x="13" y="6"/>
                </a:lnTo>
                <a:lnTo>
                  <a:pt x="12" y="4"/>
                </a:lnTo>
                <a:lnTo>
                  <a:pt x="12" y="4"/>
                </a:lnTo>
                <a:lnTo>
                  <a:pt x="11" y="4"/>
                </a:lnTo>
                <a:lnTo>
                  <a:pt x="11" y="4"/>
                </a:lnTo>
                <a:lnTo>
                  <a:pt x="8" y="4"/>
                </a:lnTo>
                <a:lnTo>
                  <a:pt x="5" y="4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2255"/>
          <p:cNvSpPr/>
          <p:nvPr/>
        </p:nvSpPr>
        <p:spPr bwMode="auto">
          <a:xfrm>
            <a:off x="2953546" y="4860466"/>
            <a:ext cx="23948" cy="31510"/>
          </a:xfrm>
          <a:custGeom>
            <a:avLst/>
            <a:gdLst>
              <a:gd name="T0" fmla="*/ 7 w 19"/>
              <a:gd name="T1" fmla="*/ 4 h 25"/>
              <a:gd name="T2" fmla="*/ 0 w 19"/>
              <a:gd name="T3" fmla="*/ 4 h 25"/>
              <a:gd name="T4" fmla="*/ 0 w 19"/>
              <a:gd name="T5" fmla="*/ 0 h 25"/>
              <a:gd name="T6" fmla="*/ 19 w 19"/>
              <a:gd name="T7" fmla="*/ 0 h 25"/>
              <a:gd name="T8" fmla="*/ 19 w 19"/>
              <a:gd name="T9" fmla="*/ 4 h 25"/>
              <a:gd name="T10" fmla="*/ 13 w 19"/>
              <a:gd name="T11" fmla="*/ 4 h 25"/>
              <a:gd name="T12" fmla="*/ 13 w 19"/>
              <a:gd name="T13" fmla="*/ 25 h 25"/>
              <a:gd name="T14" fmla="*/ 7 w 19"/>
              <a:gd name="T15" fmla="*/ 25 h 25"/>
              <a:gd name="T16" fmla="*/ 7 w 19"/>
              <a:gd name="T17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25">
                <a:moveTo>
                  <a:pt x="7" y="4"/>
                </a:moveTo>
                <a:lnTo>
                  <a:pt x="0" y="4"/>
                </a:lnTo>
                <a:lnTo>
                  <a:pt x="0" y="0"/>
                </a:lnTo>
                <a:lnTo>
                  <a:pt x="19" y="0"/>
                </a:lnTo>
                <a:lnTo>
                  <a:pt x="19" y="4"/>
                </a:lnTo>
                <a:lnTo>
                  <a:pt x="13" y="4"/>
                </a:lnTo>
                <a:lnTo>
                  <a:pt x="13" y="25"/>
                </a:lnTo>
                <a:lnTo>
                  <a:pt x="7" y="25"/>
                </a:lnTo>
                <a:lnTo>
                  <a:pt x="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Rectangle 2256"/>
          <p:cNvSpPr>
            <a:spLocks noChangeArrowheads="1"/>
          </p:cNvSpPr>
          <p:nvPr/>
        </p:nvSpPr>
        <p:spPr bwMode="auto">
          <a:xfrm>
            <a:off x="2985056" y="4860466"/>
            <a:ext cx="6302" cy="315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2257"/>
          <p:cNvSpPr>
            <a:spLocks noEditPoints="1"/>
          </p:cNvSpPr>
          <p:nvPr/>
        </p:nvSpPr>
        <p:spPr bwMode="auto">
          <a:xfrm>
            <a:off x="2996399" y="4859205"/>
            <a:ext cx="34031" cy="32770"/>
          </a:xfrm>
          <a:custGeom>
            <a:avLst/>
            <a:gdLst>
              <a:gd name="T0" fmla="*/ 0 w 27"/>
              <a:gd name="T1" fmla="*/ 14 h 26"/>
              <a:gd name="T2" fmla="*/ 2 w 27"/>
              <a:gd name="T3" fmla="*/ 8 h 26"/>
              <a:gd name="T4" fmla="*/ 4 w 27"/>
              <a:gd name="T5" fmla="*/ 4 h 26"/>
              <a:gd name="T6" fmla="*/ 8 w 27"/>
              <a:gd name="T7" fmla="*/ 1 h 26"/>
              <a:gd name="T8" fmla="*/ 14 w 27"/>
              <a:gd name="T9" fmla="*/ 0 h 26"/>
              <a:gd name="T10" fmla="*/ 19 w 27"/>
              <a:gd name="T11" fmla="*/ 1 h 26"/>
              <a:gd name="T12" fmla="*/ 23 w 27"/>
              <a:gd name="T13" fmla="*/ 4 h 26"/>
              <a:gd name="T14" fmla="*/ 26 w 27"/>
              <a:gd name="T15" fmla="*/ 8 h 26"/>
              <a:gd name="T16" fmla="*/ 27 w 27"/>
              <a:gd name="T17" fmla="*/ 14 h 26"/>
              <a:gd name="T18" fmla="*/ 26 w 27"/>
              <a:gd name="T19" fmla="*/ 18 h 26"/>
              <a:gd name="T20" fmla="*/ 23 w 27"/>
              <a:gd name="T21" fmla="*/ 22 h 26"/>
              <a:gd name="T22" fmla="*/ 19 w 27"/>
              <a:gd name="T23" fmla="*/ 24 h 26"/>
              <a:gd name="T24" fmla="*/ 14 w 27"/>
              <a:gd name="T25" fmla="*/ 26 h 26"/>
              <a:gd name="T26" fmla="*/ 8 w 27"/>
              <a:gd name="T27" fmla="*/ 24 h 26"/>
              <a:gd name="T28" fmla="*/ 4 w 27"/>
              <a:gd name="T29" fmla="*/ 22 h 26"/>
              <a:gd name="T30" fmla="*/ 2 w 27"/>
              <a:gd name="T31" fmla="*/ 18 h 26"/>
              <a:gd name="T32" fmla="*/ 0 w 27"/>
              <a:gd name="T33" fmla="*/ 14 h 26"/>
              <a:gd name="T34" fmla="*/ 7 w 27"/>
              <a:gd name="T35" fmla="*/ 14 h 26"/>
              <a:gd name="T36" fmla="*/ 7 w 27"/>
              <a:gd name="T37" fmla="*/ 16 h 26"/>
              <a:gd name="T38" fmla="*/ 8 w 27"/>
              <a:gd name="T39" fmla="*/ 19 h 26"/>
              <a:gd name="T40" fmla="*/ 11 w 27"/>
              <a:gd name="T41" fmla="*/ 20 h 26"/>
              <a:gd name="T42" fmla="*/ 14 w 27"/>
              <a:gd name="T43" fmla="*/ 20 h 26"/>
              <a:gd name="T44" fmla="*/ 16 w 27"/>
              <a:gd name="T45" fmla="*/ 20 h 26"/>
              <a:gd name="T46" fmla="*/ 19 w 27"/>
              <a:gd name="T47" fmla="*/ 19 h 26"/>
              <a:gd name="T48" fmla="*/ 20 w 27"/>
              <a:gd name="T49" fmla="*/ 16 h 26"/>
              <a:gd name="T50" fmla="*/ 22 w 27"/>
              <a:gd name="T51" fmla="*/ 14 h 26"/>
              <a:gd name="T52" fmla="*/ 20 w 27"/>
              <a:gd name="T53" fmla="*/ 9 h 26"/>
              <a:gd name="T54" fmla="*/ 19 w 27"/>
              <a:gd name="T55" fmla="*/ 7 h 26"/>
              <a:gd name="T56" fmla="*/ 16 w 27"/>
              <a:gd name="T57" fmla="*/ 5 h 26"/>
              <a:gd name="T58" fmla="*/ 14 w 27"/>
              <a:gd name="T59" fmla="*/ 5 h 26"/>
              <a:gd name="T60" fmla="*/ 11 w 27"/>
              <a:gd name="T61" fmla="*/ 5 h 26"/>
              <a:gd name="T62" fmla="*/ 8 w 27"/>
              <a:gd name="T63" fmla="*/ 7 h 26"/>
              <a:gd name="T64" fmla="*/ 7 w 27"/>
              <a:gd name="T65" fmla="*/ 9 h 26"/>
              <a:gd name="T66" fmla="*/ 7 w 27"/>
              <a:gd name="T67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26">
                <a:moveTo>
                  <a:pt x="0" y="14"/>
                </a:moveTo>
                <a:lnTo>
                  <a:pt x="0" y="14"/>
                </a:lnTo>
                <a:lnTo>
                  <a:pt x="2" y="8"/>
                </a:lnTo>
                <a:lnTo>
                  <a:pt x="2" y="8"/>
                </a:lnTo>
                <a:lnTo>
                  <a:pt x="4" y="4"/>
                </a:lnTo>
                <a:lnTo>
                  <a:pt x="4" y="4"/>
                </a:lnTo>
                <a:lnTo>
                  <a:pt x="8" y="1"/>
                </a:lnTo>
                <a:lnTo>
                  <a:pt x="8" y="1"/>
                </a:lnTo>
                <a:lnTo>
                  <a:pt x="14" y="0"/>
                </a:lnTo>
                <a:lnTo>
                  <a:pt x="14" y="0"/>
                </a:lnTo>
                <a:lnTo>
                  <a:pt x="19" y="1"/>
                </a:lnTo>
                <a:lnTo>
                  <a:pt x="19" y="1"/>
                </a:lnTo>
                <a:lnTo>
                  <a:pt x="23" y="4"/>
                </a:lnTo>
                <a:lnTo>
                  <a:pt x="23" y="4"/>
                </a:lnTo>
                <a:lnTo>
                  <a:pt x="26" y="8"/>
                </a:lnTo>
                <a:lnTo>
                  <a:pt x="26" y="8"/>
                </a:lnTo>
                <a:lnTo>
                  <a:pt x="27" y="14"/>
                </a:lnTo>
                <a:lnTo>
                  <a:pt x="27" y="14"/>
                </a:lnTo>
                <a:lnTo>
                  <a:pt x="26" y="18"/>
                </a:lnTo>
                <a:lnTo>
                  <a:pt x="26" y="18"/>
                </a:lnTo>
                <a:lnTo>
                  <a:pt x="23" y="22"/>
                </a:lnTo>
                <a:lnTo>
                  <a:pt x="23" y="22"/>
                </a:lnTo>
                <a:lnTo>
                  <a:pt x="19" y="24"/>
                </a:lnTo>
                <a:lnTo>
                  <a:pt x="19" y="24"/>
                </a:lnTo>
                <a:lnTo>
                  <a:pt x="14" y="26"/>
                </a:lnTo>
                <a:lnTo>
                  <a:pt x="14" y="26"/>
                </a:lnTo>
                <a:lnTo>
                  <a:pt x="8" y="24"/>
                </a:lnTo>
                <a:lnTo>
                  <a:pt x="8" y="24"/>
                </a:lnTo>
                <a:lnTo>
                  <a:pt x="4" y="22"/>
                </a:lnTo>
                <a:lnTo>
                  <a:pt x="4" y="22"/>
                </a:lnTo>
                <a:lnTo>
                  <a:pt x="2" y="18"/>
                </a:lnTo>
                <a:lnTo>
                  <a:pt x="2" y="18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4" y="20"/>
                </a:lnTo>
                <a:lnTo>
                  <a:pt x="14" y="20"/>
                </a:lnTo>
                <a:lnTo>
                  <a:pt x="16" y="20"/>
                </a:lnTo>
                <a:lnTo>
                  <a:pt x="16" y="20"/>
                </a:lnTo>
                <a:lnTo>
                  <a:pt x="19" y="19"/>
                </a:lnTo>
                <a:lnTo>
                  <a:pt x="19" y="19"/>
                </a:lnTo>
                <a:lnTo>
                  <a:pt x="20" y="16"/>
                </a:lnTo>
                <a:lnTo>
                  <a:pt x="20" y="16"/>
                </a:lnTo>
                <a:lnTo>
                  <a:pt x="22" y="14"/>
                </a:lnTo>
                <a:lnTo>
                  <a:pt x="22" y="14"/>
                </a:lnTo>
                <a:lnTo>
                  <a:pt x="20" y="9"/>
                </a:lnTo>
                <a:lnTo>
                  <a:pt x="20" y="9"/>
                </a:lnTo>
                <a:lnTo>
                  <a:pt x="19" y="7"/>
                </a:lnTo>
                <a:lnTo>
                  <a:pt x="19" y="7"/>
                </a:lnTo>
                <a:lnTo>
                  <a:pt x="16" y="5"/>
                </a:lnTo>
                <a:lnTo>
                  <a:pt x="16" y="5"/>
                </a:lnTo>
                <a:lnTo>
                  <a:pt x="14" y="5"/>
                </a:lnTo>
                <a:lnTo>
                  <a:pt x="14" y="5"/>
                </a:lnTo>
                <a:lnTo>
                  <a:pt x="11" y="5"/>
                </a:lnTo>
                <a:lnTo>
                  <a:pt x="11" y="5"/>
                </a:lnTo>
                <a:lnTo>
                  <a:pt x="8" y="7"/>
                </a:lnTo>
                <a:lnTo>
                  <a:pt x="8" y="7"/>
                </a:lnTo>
                <a:lnTo>
                  <a:pt x="7" y="9"/>
                </a:lnTo>
                <a:lnTo>
                  <a:pt x="7" y="9"/>
                </a:lnTo>
                <a:lnTo>
                  <a:pt x="7" y="14"/>
                </a:lnTo>
                <a:lnTo>
                  <a:pt x="7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2258"/>
          <p:cNvSpPr/>
          <p:nvPr/>
        </p:nvSpPr>
        <p:spPr bwMode="auto">
          <a:xfrm>
            <a:off x="3037992" y="4860466"/>
            <a:ext cx="28990" cy="31510"/>
          </a:xfrm>
          <a:custGeom>
            <a:avLst/>
            <a:gdLst>
              <a:gd name="T0" fmla="*/ 0 w 23"/>
              <a:gd name="T1" fmla="*/ 0 h 25"/>
              <a:gd name="T2" fmla="*/ 6 w 23"/>
              <a:gd name="T3" fmla="*/ 0 h 25"/>
              <a:gd name="T4" fmla="*/ 17 w 23"/>
              <a:gd name="T5" fmla="*/ 17 h 25"/>
              <a:gd name="T6" fmla="*/ 17 w 23"/>
              <a:gd name="T7" fmla="*/ 17 h 25"/>
              <a:gd name="T8" fmla="*/ 17 w 23"/>
              <a:gd name="T9" fmla="*/ 0 h 25"/>
              <a:gd name="T10" fmla="*/ 23 w 23"/>
              <a:gd name="T11" fmla="*/ 0 h 25"/>
              <a:gd name="T12" fmla="*/ 23 w 23"/>
              <a:gd name="T13" fmla="*/ 25 h 25"/>
              <a:gd name="T14" fmla="*/ 16 w 23"/>
              <a:gd name="T15" fmla="*/ 25 h 25"/>
              <a:gd name="T16" fmla="*/ 5 w 23"/>
              <a:gd name="T17" fmla="*/ 7 h 25"/>
              <a:gd name="T18" fmla="*/ 5 w 23"/>
              <a:gd name="T19" fmla="*/ 7 h 25"/>
              <a:gd name="T20" fmla="*/ 5 w 23"/>
              <a:gd name="T21" fmla="*/ 25 h 25"/>
              <a:gd name="T22" fmla="*/ 0 w 23"/>
              <a:gd name="T23" fmla="*/ 25 h 25"/>
              <a:gd name="T24" fmla="*/ 0 w 23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25">
                <a:moveTo>
                  <a:pt x="0" y="0"/>
                </a:moveTo>
                <a:lnTo>
                  <a:pt x="6" y="0"/>
                </a:lnTo>
                <a:lnTo>
                  <a:pt x="17" y="17"/>
                </a:lnTo>
                <a:lnTo>
                  <a:pt x="17" y="17"/>
                </a:lnTo>
                <a:lnTo>
                  <a:pt x="17" y="0"/>
                </a:lnTo>
                <a:lnTo>
                  <a:pt x="23" y="0"/>
                </a:lnTo>
                <a:lnTo>
                  <a:pt x="23" y="25"/>
                </a:lnTo>
                <a:lnTo>
                  <a:pt x="16" y="25"/>
                </a:lnTo>
                <a:lnTo>
                  <a:pt x="5" y="7"/>
                </a:lnTo>
                <a:lnTo>
                  <a:pt x="5" y="7"/>
                </a:lnTo>
                <a:lnTo>
                  <a:pt x="5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2259"/>
          <p:cNvSpPr>
            <a:spLocks noEditPoints="1"/>
          </p:cNvSpPr>
          <p:nvPr/>
        </p:nvSpPr>
        <p:spPr bwMode="auto">
          <a:xfrm>
            <a:off x="2893047" y="4721822"/>
            <a:ext cx="79405" cy="113436"/>
          </a:xfrm>
          <a:custGeom>
            <a:avLst/>
            <a:gdLst>
              <a:gd name="T0" fmla="*/ 0 w 63"/>
              <a:gd name="T1" fmla="*/ 44 h 90"/>
              <a:gd name="T2" fmla="*/ 3 w 63"/>
              <a:gd name="T3" fmla="*/ 27 h 90"/>
              <a:gd name="T4" fmla="*/ 4 w 63"/>
              <a:gd name="T5" fmla="*/ 20 h 90"/>
              <a:gd name="T6" fmla="*/ 7 w 63"/>
              <a:gd name="T7" fmla="*/ 15 h 90"/>
              <a:gd name="T8" fmla="*/ 12 w 63"/>
              <a:gd name="T9" fmla="*/ 6 h 90"/>
              <a:gd name="T10" fmla="*/ 20 w 63"/>
              <a:gd name="T11" fmla="*/ 2 h 90"/>
              <a:gd name="T12" fmla="*/ 27 w 63"/>
              <a:gd name="T13" fmla="*/ 0 h 90"/>
              <a:gd name="T14" fmla="*/ 32 w 63"/>
              <a:gd name="T15" fmla="*/ 0 h 90"/>
              <a:gd name="T16" fmla="*/ 38 w 63"/>
              <a:gd name="T17" fmla="*/ 0 h 90"/>
              <a:gd name="T18" fmla="*/ 44 w 63"/>
              <a:gd name="T19" fmla="*/ 2 h 90"/>
              <a:gd name="T20" fmla="*/ 51 w 63"/>
              <a:gd name="T21" fmla="*/ 6 h 90"/>
              <a:gd name="T22" fmla="*/ 55 w 63"/>
              <a:gd name="T23" fmla="*/ 10 h 90"/>
              <a:gd name="T24" fmla="*/ 58 w 63"/>
              <a:gd name="T25" fmla="*/ 15 h 90"/>
              <a:gd name="T26" fmla="*/ 62 w 63"/>
              <a:gd name="T27" fmla="*/ 27 h 90"/>
              <a:gd name="T28" fmla="*/ 63 w 63"/>
              <a:gd name="T29" fmla="*/ 35 h 90"/>
              <a:gd name="T30" fmla="*/ 63 w 63"/>
              <a:gd name="T31" fmla="*/ 44 h 90"/>
              <a:gd name="T32" fmla="*/ 62 w 63"/>
              <a:gd name="T33" fmla="*/ 62 h 90"/>
              <a:gd name="T34" fmla="*/ 59 w 63"/>
              <a:gd name="T35" fmla="*/ 69 h 90"/>
              <a:gd name="T36" fmla="*/ 58 w 63"/>
              <a:gd name="T37" fmla="*/ 74 h 90"/>
              <a:gd name="T38" fmla="*/ 51 w 63"/>
              <a:gd name="T39" fmla="*/ 82 h 90"/>
              <a:gd name="T40" fmla="*/ 44 w 63"/>
              <a:gd name="T41" fmla="*/ 87 h 90"/>
              <a:gd name="T42" fmla="*/ 38 w 63"/>
              <a:gd name="T43" fmla="*/ 89 h 90"/>
              <a:gd name="T44" fmla="*/ 32 w 63"/>
              <a:gd name="T45" fmla="*/ 90 h 90"/>
              <a:gd name="T46" fmla="*/ 27 w 63"/>
              <a:gd name="T47" fmla="*/ 89 h 90"/>
              <a:gd name="T48" fmla="*/ 20 w 63"/>
              <a:gd name="T49" fmla="*/ 87 h 90"/>
              <a:gd name="T50" fmla="*/ 12 w 63"/>
              <a:gd name="T51" fmla="*/ 82 h 90"/>
              <a:gd name="T52" fmla="*/ 9 w 63"/>
              <a:gd name="T53" fmla="*/ 79 h 90"/>
              <a:gd name="T54" fmla="*/ 7 w 63"/>
              <a:gd name="T55" fmla="*/ 74 h 90"/>
              <a:gd name="T56" fmla="*/ 3 w 63"/>
              <a:gd name="T57" fmla="*/ 62 h 90"/>
              <a:gd name="T58" fmla="*/ 1 w 63"/>
              <a:gd name="T59" fmla="*/ 54 h 90"/>
              <a:gd name="T60" fmla="*/ 0 w 63"/>
              <a:gd name="T61" fmla="*/ 44 h 90"/>
              <a:gd name="T62" fmla="*/ 15 w 63"/>
              <a:gd name="T63" fmla="*/ 44 h 90"/>
              <a:gd name="T64" fmla="*/ 16 w 63"/>
              <a:gd name="T65" fmla="*/ 54 h 90"/>
              <a:gd name="T66" fmla="*/ 17 w 63"/>
              <a:gd name="T67" fmla="*/ 64 h 90"/>
              <a:gd name="T68" fmla="*/ 23 w 63"/>
              <a:gd name="T69" fmla="*/ 73 h 90"/>
              <a:gd name="T70" fmla="*/ 27 w 63"/>
              <a:gd name="T71" fmla="*/ 75 h 90"/>
              <a:gd name="T72" fmla="*/ 32 w 63"/>
              <a:gd name="T73" fmla="*/ 75 h 90"/>
              <a:gd name="T74" fmla="*/ 40 w 63"/>
              <a:gd name="T75" fmla="*/ 73 h 90"/>
              <a:gd name="T76" fmla="*/ 43 w 63"/>
              <a:gd name="T77" fmla="*/ 69 h 90"/>
              <a:gd name="T78" fmla="*/ 46 w 63"/>
              <a:gd name="T79" fmla="*/ 64 h 90"/>
              <a:gd name="T80" fmla="*/ 48 w 63"/>
              <a:gd name="T81" fmla="*/ 54 h 90"/>
              <a:gd name="T82" fmla="*/ 48 w 63"/>
              <a:gd name="T83" fmla="*/ 44 h 90"/>
              <a:gd name="T84" fmla="*/ 48 w 63"/>
              <a:gd name="T85" fmla="*/ 35 h 90"/>
              <a:gd name="T86" fmla="*/ 46 w 63"/>
              <a:gd name="T87" fmla="*/ 25 h 90"/>
              <a:gd name="T88" fmla="*/ 40 w 63"/>
              <a:gd name="T89" fmla="*/ 17 h 90"/>
              <a:gd name="T90" fmla="*/ 36 w 63"/>
              <a:gd name="T91" fmla="*/ 15 h 90"/>
              <a:gd name="T92" fmla="*/ 32 w 63"/>
              <a:gd name="T93" fmla="*/ 13 h 90"/>
              <a:gd name="T94" fmla="*/ 23 w 63"/>
              <a:gd name="T95" fmla="*/ 17 h 90"/>
              <a:gd name="T96" fmla="*/ 20 w 63"/>
              <a:gd name="T97" fmla="*/ 20 h 90"/>
              <a:gd name="T98" fmla="*/ 17 w 63"/>
              <a:gd name="T99" fmla="*/ 25 h 90"/>
              <a:gd name="T100" fmla="*/ 16 w 63"/>
              <a:gd name="T101" fmla="*/ 35 h 90"/>
              <a:gd name="T102" fmla="*/ 15 w 63"/>
              <a:gd name="T103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" h="90">
                <a:moveTo>
                  <a:pt x="0" y="44"/>
                </a:moveTo>
                <a:lnTo>
                  <a:pt x="0" y="44"/>
                </a:lnTo>
                <a:lnTo>
                  <a:pt x="1" y="35"/>
                </a:lnTo>
                <a:lnTo>
                  <a:pt x="3" y="27"/>
                </a:lnTo>
                <a:lnTo>
                  <a:pt x="3" y="27"/>
                </a:lnTo>
                <a:lnTo>
                  <a:pt x="4" y="20"/>
                </a:lnTo>
                <a:lnTo>
                  <a:pt x="7" y="15"/>
                </a:lnTo>
                <a:lnTo>
                  <a:pt x="7" y="15"/>
                </a:lnTo>
                <a:lnTo>
                  <a:pt x="9" y="10"/>
                </a:lnTo>
                <a:lnTo>
                  <a:pt x="12" y="6"/>
                </a:lnTo>
                <a:lnTo>
                  <a:pt x="12" y="6"/>
                </a:lnTo>
                <a:lnTo>
                  <a:pt x="20" y="2"/>
                </a:lnTo>
                <a:lnTo>
                  <a:pt x="20" y="2"/>
                </a:lnTo>
                <a:lnTo>
                  <a:pt x="27" y="0"/>
                </a:lnTo>
                <a:lnTo>
                  <a:pt x="27" y="0"/>
                </a:lnTo>
                <a:lnTo>
                  <a:pt x="32" y="0"/>
                </a:lnTo>
                <a:lnTo>
                  <a:pt x="32" y="0"/>
                </a:lnTo>
                <a:lnTo>
                  <a:pt x="38" y="0"/>
                </a:lnTo>
                <a:lnTo>
                  <a:pt x="38" y="0"/>
                </a:lnTo>
                <a:lnTo>
                  <a:pt x="44" y="2"/>
                </a:lnTo>
                <a:lnTo>
                  <a:pt x="44" y="2"/>
                </a:lnTo>
                <a:lnTo>
                  <a:pt x="51" y="6"/>
                </a:lnTo>
                <a:lnTo>
                  <a:pt x="51" y="6"/>
                </a:lnTo>
                <a:lnTo>
                  <a:pt x="55" y="10"/>
                </a:lnTo>
                <a:lnTo>
                  <a:pt x="58" y="15"/>
                </a:lnTo>
                <a:lnTo>
                  <a:pt x="58" y="15"/>
                </a:lnTo>
                <a:lnTo>
                  <a:pt x="59" y="20"/>
                </a:lnTo>
                <a:lnTo>
                  <a:pt x="62" y="27"/>
                </a:lnTo>
                <a:lnTo>
                  <a:pt x="62" y="27"/>
                </a:lnTo>
                <a:lnTo>
                  <a:pt x="63" y="35"/>
                </a:lnTo>
                <a:lnTo>
                  <a:pt x="63" y="44"/>
                </a:lnTo>
                <a:lnTo>
                  <a:pt x="63" y="44"/>
                </a:lnTo>
                <a:lnTo>
                  <a:pt x="63" y="54"/>
                </a:lnTo>
                <a:lnTo>
                  <a:pt x="62" y="62"/>
                </a:lnTo>
                <a:lnTo>
                  <a:pt x="62" y="62"/>
                </a:lnTo>
                <a:lnTo>
                  <a:pt x="59" y="69"/>
                </a:lnTo>
                <a:lnTo>
                  <a:pt x="58" y="74"/>
                </a:lnTo>
                <a:lnTo>
                  <a:pt x="58" y="74"/>
                </a:lnTo>
                <a:lnTo>
                  <a:pt x="55" y="79"/>
                </a:lnTo>
                <a:lnTo>
                  <a:pt x="51" y="82"/>
                </a:lnTo>
                <a:lnTo>
                  <a:pt x="51" y="82"/>
                </a:lnTo>
                <a:lnTo>
                  <a:pt x="44" y="87"/>
                </a:lnTo>
                <a:lnTo>
                  <a:pt x="44" y="87"/>
                </a:lnTo>
                <a:lnTo>
                  <a:pt x="38" y="89"/>
                </a:lnTo>
                <a:lnTo>
                  <a:pt x="38" y="89"/>
                </a:lnTo>
                <a:lnTo>
                  <a:pt x="32" y="90"/>
                </a:lnTo>
                <a:lnTo>
                  <a:pt x="32" y="90"/>
                </a:lnTo>
                <a:lnTo>
                  <a:pt x="27" y="89"/>
                </a:lnTo>
                <a:lnTo>
                  <a:pt x="27" y="89"/>
                </a:lnTo>
                <a:lnTo>
                  <a:pt x="20" y="87"/>
                </a:lnTo>
                <a:lnTo>
                  <a:pt x="20" y="87"/>
                </a:lnTo>
                <a:lnTo>
                  <a:pt x="12" y="82"/>
                </a:lnTo>
                <a:lnTo>
                  <a:pt x="12" y="82"/>
                </a:lnTo>
                <a:lnTo>
                  <a:pt x="9" y="79"/>
                </a:lnTo>
                <a:lnTo>
                  <a:pt x="7" y="74"/>
                </a:lnTo>
                <a:lnTo>
                  <a:pt x="7" y="74"/>
                </a:lnTo>
                <a:lnTo>
                  <a:pt x="4" y="69"/>
                </a:lnTo>
                <a:lnTo>
                  <a:pt x="3" y="62"/>
                </a:lnTo>
                <a:lnTo>
                  <a:pt x="3" y="62"/>
                </a:lnTo>
                <a:lnTo>
                  <a:pt x="1" y="54"/>
                </a:lnTo>
                <a:lnTo>
                  <a:pt x="0" y="44"/>
                </a:lnTo>
                <a:lnTo>
                  <a:pt x="0" y="44"/>
                </a:lnTo>
                <a:close/>
                <a:moveTo>
                  <a:pt x="15" y="44"/>
                </a:moveTo>
                <a:lnTo>
                  <a:pt x="15" y="44"/>
                </a:lnTo>
                <a:lnTo>
                  <a:pt x="16" y="54"/>
                </a:lnTo>
                <a:lnTo>
                  <a:pt x="16" y="54"/>
                </a:lnTo>
                <a:lnTo>
                  <a:pt x="17" y="64"/>
                </a:lnTo>
                <a:lnTo>
                  <a:pt x="17" y="64"/>
                </a:lnTo>
                <a:lnTo>
                  <a:pt x="20" y="69"/>
                </a:lnTo>
                <a:lnTo>
                  <a:pt x="23" y="73"/>
                </a:lnTo>
                <a:lnTo>
                  <a:pt x="23" y="73"/>
                </a:lnTo>
                <a:lnTo>
                  <a:pt x="27" y="75"/>
                </a:lnTo>
                <a:lnTo>
                  <a:pt x="32" y="75"/>
                </a:lnTo>
                <a:lnTo>
                  <a:pt x="32" y="75"/>
                </a:lnTo>
                <a:lnTo>
                  <a:pt x="36" y="75"/>
                </a:lnTo>
                <a:lnTo>
                  <a:pt x="40" y="73"/>
                </a:lnTo>
                <a:lnTo>
                  <a:pt x="40" y="73"/>
                </a:lnTo>
                <a:lnTo>
                  <a:pt x="43" y="69"/>
                </a:lnTo>
                <a:lnTo>
                  <a:pt x="46" y="64"/>
                </a:lnTo>
                <a:lnTo>
                  <a:pt x="46" y="64"/>
                </a:lnTo>
                <a:lnTo>
                  <a:pt x="48" y="54"/>
                </a:lnTo>
                <a:lnTo>
                  <a:pt x="48" y="54"/>
                </a:lnTo>
                <a:lnTo>
                  <a:pt x="48" y="44"/>
                </a:lnTo>
                <a:lnTo>
                  <a:pt x="48" y="44"/>
                </a:lnTo>
                <a:lnTo>
                  <a:pt x="48" y="35"/>
                </a:lnTo>
                <a:lnTo>
                  <a:pt x="48" y="35"/>
                </a:lnTo>
                <a:lnTo>
                  <a:pt x="46" y="25"/>
                </a:lnTo>
                <a:lnTo>
                  <a:pt x="46" y="25"/>
                </a:lnTo>
                <a:lnTo>
                  <a:pt x="43" y="20"/>
                </a:lnTo>
                <a:lnTo>
                  <a:pt x="40" y="17"/>
                </a:lnTo>
                <a:lnTo>
                  <a:pt x="40" y="17"/>
                </a:lnTo>
                <a:lnTo>
                  <a:pt x="36" y="15"/>
                </a:lnTo>
                <a:lnTo>
                  <a:pt x="32" y="13"/>
                </a:lnTo>
                <a:lnTo>
                  <a:pt x="32" y="13"/>
                </a:lnTo>
                <a:lnTo>
                  <a:pt x="27" y="15"/>
                </a:lnTo>
                <a:lnTo>
                  <a:pt x="23" y="17"/>
                </a:lnTo>
                <a:lnTo>
                  <a:pt x="23" y="17"/>
                </a:lnTo>
                <a:lnTo>
                  <a:pt x="20" y="20"/>
                </a:lnTo>
                <a:lnTo>
                  <a:pt x="17" y="25"/>
                </a:lnTo>
                <a:lnTo>
                  <a:pt x="17" y="25"/>
                </a:lnTo>
                <a:lnTo>
                  <a:pt x="16" y="35"/>
                </a:lnTo>
                <a:lnTo>
                  <a:pt x="16" y="35"/>
                </a:lnTo>
                <a:lnTo>
                  <a:pt x="15" y="44"/>
                </a:lnTo>
                <a:lnTo>
                  <a:pt x="15" y="44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2260"/>
          <p:cNvSpPr/>
          <p:nvPr/>
        </p:nvSpPr>
        <p:spPr bwMode="auto">
          <a:xfrm>
            <a:off x="2992618" y="4721822"/>
            <a:ext cx="75624" cy="113436"/>
          </a:xfrm>
          <a:custGeom>
            <a:avLst/>
            <a:gdLst>
              <a:gd name="T0" fmla="*/ 26 w 60"/>
              <a:gd name="T1" fmla="*/ 36 h 90"/>
              <a:gd name="T2" fmla="*/ 33 w 60"/>
              <a:gd name="T3" fmla="*/ 36 h 90"/>
              <a:gd name="T4" fmla="*/ 38 w 60"/>
              <a:gd name="T5" fmla="*/ 33 h 90"/>
              <a:gd name="T6" fmla="*/ 42 w 60"/>
              <a:gd name="T7" fmla="*/ 31 h 90"/>
              <a:gd name="T8" fmla="*/ 44 w 60"/>
              <a:gd name="T9" fmla="*/ 28 h 90"/>
              <a:gd name="T10" fmla="*/ 44 w 60"/>
              <a:gd name="T11" fmla="*/ 24 h 90"/>
              <a:gd name="T12" fmla="*/ 40 w 60"/>
              <a:gd name="T13" fmla="*/ 16 h 90"/>
              <a:gd name="T14" fmla="*/ 36 w 60"/>
              <a:gd name="T15" fmla="*/ 13 h 90"/>
              <a:gd name="T16" fmla="*/ 32 w 60"/>
              <a:gd name="T17" fmla="*/ 13 h 90"/>
              <a:gd name="T18" fmla="*/ 23 w 60"/>
              <a:gd name="T19" fmla="*/ 16 h 90"/>
              <a:gd name="T20" fmla="*/ 21 w 60"/>
              <a:gd name="T21" fmla="*/ 19 h 90"/>
              <a:gd name="T22" fmla="*/ 2 w 60"/>
              <a:gd name="T23" fmla="*/ 19 h 90"/>
              <a:gd name="T24" fmla="*/ 5 w 60"/>
              <a:gd name="T25" fmla="*/ 13 h 90"/>
              <a:gd name="T26" fmla="*/ 7 w 60"/>
              <a:gd name="T27" fmla="*/ 9 h 90"/>
              <a:gd name="T28" fmla="*/ 13 w 60"/>
              <a:gd name="T29" fmla="*/ 4 h 90"/>
              <a:gd name="T30" fmla="*/ 21 w 60"/>
              <a:gd name="T31" fmla="*/ 1 h 90"/>
              <a:gd name="T32" fmla="*/ 30 w 60"/>
              <a:gd name="T33" fmla="*/ 0 h 90"/>
              <a:gd name="T34" fmla="*/ 41 w 60"/>
              <a:gd name="T35" fmla="*/ 1 h 90"/>
              <a:gd name="T36" fmla="*/ 50 w 60"/>
              <a:gd name="T37" fmla="*/ 5 h 90"/>
              <a:gd name="T38" fmla="*/ 53 w 60"/>
              <a:gd name="T39" fmla="*/ 9 h 90"/>
              <a:gd name="T40" fmla="*/ 56 w 60"/>
              <a:gd name="T41" fmla="*/ 13 h 90"/>
              <a:gd name="T42" fmla="*/ 59 w 60"/>
              <a:gd name="T43" fmla="*/ 23 h 90"/>
              <a:gd name="T44" fmla="*/ 57 w 60"/>
              <a:gd name="T45" fmla="*/ 29 h 90"/>
              <a:gd name="T46" fmla="*/ 54 w 60"/>
              <a:gd name="T47" fmla="*/ 35 h 90"/>
              <a:gd name="T48" fmla="*/ 44 w 60"/>
              <a:gd name="T49" fmla="*/ 43 h 90"/>
              <a:gd name="T50" fmla="*/ 44 w 60"/>
              <a:gd name="T51" fmla="*/ 43 h 90"/>
              <a:gd name="T52" fmla="*/ 56 w 60"/>
              <a:gd name="T53" fmla="*/ 50 h 90"/>
              <a:gd name="T54" fmla="*/ 60 w 60"/>
              <a:gd name="T55" fmla="*/ 56 h 90"/>
              <a:gd name="T56" fmla="*/ 60 w 60"/>
              <a:gd name="T57" fmla="*/ 63 h 90"/>
              <a:gd name="T58" fmla="*/ 59 w 60"/>
              <a:gd name="T59" fmla="*/ 75 h 90"/>
              <a:gd name="T60" fmla="*/ 56 w 60"/>
              <a:gd name="T61" fmla="*/ 79 h 90"/>
              <a:gd name="T62" fmla="*/ 52 w 60"/>
              <a:gd name="T63" fmla="*/ 83 h 90"/>
              <a:gd name="T64" fmla="*/ 42 w 60"/>
              <a:gd name="T65" fmla="*/ 87 h 90"/>
              <a:gd name="T66" fmla="*/ 37 w 60"/>
              <a:gd name="T67" fmla="*/ 89 h 90"/>
              <a:gd name="T68" fmla="*/ 32 w 60"/>
              <a:gd name="T69" fmla="*/ 90 h 90"/>
              <a:gd name="T70" fmla="*/ 21 w 60"/>
              <a:gd name="T71" fmla="*/ 89 h 90"/>
              <a:gd name="T72" fmla="*/ 13 w 60"/>
              <a:gd name="T73" fmla="*/ 85 h 90"/>
              <a:gd name="T74" fmla="*/ 6 w 60"/>
              <a:gd name="T75" fmla="*/ 78 h 90"/>
              <a:gd name="T76" fmla="*/ 3 w 60"/>
              <a:gd name="T77" fmla="*/ 74 h 90"/>
              <a:gd name="T78" fmla="*/ 17 w 60"/>
              <a:gd name="T79" fmla="*/ 64 h 90"/>
              <a:gd name="T80" fmla="*/ 19 w 60"/>
              <a:gd name="T81" fmla="*/ 70 h 90"/>
              <a:gd name="T82" fmla="*/ 22 w 60"/>
              <a:gd name="T83" fmla="*/ 74 h 90"/>
              <a:gd name="T84" fmla="*/ 32 w 60"/>
              <a:gd name="T85" fmla="*/ 77 h 90"/>
              <a:gd name="T86" fmla="*/ 37 w 60"/>
              <a:gd name="T87" fmla="*/ 75 h 90"/>
              <a:gd name="T88" fmla="*/ 41 w 60"/>
              <a:gd name="T89" fmla="*/ 73 h 90"/>
              <a:gd name="T90" fmla="*/ 45 w 60"/>
              <a:gd name="T91" fmla="*/ 69 h 90"/>
              <a:gd name="T92" fmla="*/ 45 w 60"/>
              <a:gd name="T93" fmla="*/ 63 h 90"/>
              <a:gd name="T94" fmla="*/ 45 w 60"/>
              <a:gd name="T95" fmla="*/ 59 h 90"/>
              <a:gd name="T96" fmla="*/ 44 w 60"/>
              <a:gd name="T97" fmla="*/ 56 h 90"/>
              <a:gd name="T98" fmla="*/ 40 w 60"/>
              <a:gd name="T99" fmla="*/ 52 h 90"/>
              <a:gd name="T100" fmla="*/ 33 w 60"/>
              <a:gd name="T101" fmla="*/ 50 h 90"/>
              <a:gd name="T102" fmla="*/ 23 w 60"/>
              <a:gd name="T103" fmla="*/ 5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" h="90">
                <a:moveTo>
                  <a:pt x="23" y="36"/>
                </a:moveTo>
                <a:lnTo>
                  <a:pt x="26" y="36"/>
                </a:lnTo>
                <a:lnTo>
                  <a:pt x="26" y="36"/>
                </a:lnTo>
                <a:lnTo>
                  <a:pt x="33" y="36"/>
                </a:lnTo>
                <a:lnTo>
                  <a:pt x="33" y="36"/>
                </a:lnTo>
                <a:lnTo>
                  <a:pt x="38" y="33"/>
                </a:lnTo>
                <a:lnTo>
                  <a:pt x="38" y="33"/>
                </a:lnTo>
                <a:lnTo>
                  <a:pt x="42" y="31"/>
                </a:lnTo>
                <a:lnTo>
                  <a:pt x="42" y="31"/>
                </a:lnTo>
                <a:lnTo>
                  <a:pt x="44" y="28"/>
                </a:lnTo>
                <a:lnTo>
                  <a:pt x="44" y="24"/>
                </a:lnTo>
                <a:lnTo>
                  <a:pt x="44" y="24"/>
                </a:lnTo>
                <a:lnTo>
                  <a:pt x="42" y="20"/>
                </a:lnTo>
                <a:lnTo>
                  <a:pt x="40" y="16"/>
                </a:lnTo>
                <a:lnTo>
                  <a:pt x="40" y="16"/>
                </a:lnTo>
                <a:lnTo>
                  <a:pt x="36" y="13"/>
                </a:lnTo>
                <a:lnTo>
                  <a:pt x="32" y="13"/>
                </a:lnTo>
                <a:lnTo>
                  <a:pt x="32" y="13"/>
                </a:lnTo>
                <a:lnTo>
                  <a:pt x="27" y="13"/>
                </a:lnTo>
                <a:lnTo>
                  <a:pt x="23" y="16"/>
                </a:lnTo>
                <a:lnTo>
                  <a:pt x="23" y="16"/>
                </a:lnTo>
                <a:lnTo>
                  <a:pt x="21" y="19"/>
                </a:lnTo>
                <a:lnTo>
                  <a:pt x="18" y="23"/>
                </a:lnTo>
                <a:lnTo>
                  <a:pt x="2" y="19"/>
                </a:lnTo>
                <a:lnTo>
                  <a:pt x="2" y="19"/>
                </a:lnTo>
                <a:lnTo>
                  <a:pt x="5" y="13"/>
                </a:lnTo>
                <a:lnTo>
                  <a:pt x="7" y="9"/>
                </a:lnTo>
                <a:lnTo>
                  <a:pt x="7" y="9"/>
                </a:lnTo>
                <a:lnTo>
                  <a:pt x="13" y="4"/>
                </a:lnTo>
                <a:lnTo>
                  <a:pt x="13" y="4"/>
                </a:lnTo>
                <a:lnTo>
                  <a:pt x="21" y="1"/>
                </a:lnTo>
                <a:lnTo>
                  <a:pt x="21" y="1"/>
                </a:lnTo>
                <a:lnTo>
                  <a:pt x="30" y="0"/>
                </a:lnTo>
                <a:lnTo>
                  <a:pt x="30" y="0"/>
                </a:lnTo>
                <a:lnTo>
                  <a:pt x="41" y="1"/>
                </a:lnTo>
                <a:lnTo>
                  <a:pt x="41" y="1"/>
                </a:lnTo>
                <a:lnTo>
                  <a:pt x="46" y="2"/>
                </a:lnTo>
                <a:lnTo>
                  <a:pt x="50" y="5"/>
                </a:lnTo>
                <a:lnTo>
                  <a:pt x="50" y="5"/>
                </a:lnTo>
                <a:lnTo>
                  <a:pt x="53" y="9"/>
                </a:lnTo>
                <a:lnTo>
                  <a:pt x="56" y="13"/>
                </a:lnTo>
                <a:lnTo>
                  <a:pt x="56" y="13"/>
                </a:lnTo>
                <a:lnTo>
                  <a:pt x="57" y="17"/>
                </a:lnTo>
                <a:lnTo>
                  <a:pt x="59" y="23"/>
                </a:lnTo>
                <a:lnTo>
                  <a:pt x="59" y="23"/>
                </a:lnTo>
                <a:lnTo>
                  <a:pt x="57" y="29"/>
                </a:lnTo>
                <a:lnTo>
                  <a:pt x="54" y="35"/>
                </a:lnTo>
                <a:lnTo>
                  <a:pt x="54" y="35"/>
                </a:lnTo>
                <a:lnTo>
                  <a:pt x="49" y="40"/>
                </a:lnTo>
                <a:lnTo>
                  <a:pt x="44" y="43"/>
                </a:lnTo>
                <a:lnTo>
                  <a:pt x="44" y="43"/>
                </a:lnTo>
                <a:lnTo>
                  <a:pt x="44" y="43"/>
                </a:lnTo>
                <a:lnTo>
                  <a:pt x="50" y="46"/>
                </a:lnTo>
                <a:lnTo>
                  <a:pt x="56" y="50"/>
                </a:lnTo>
                <a:lnTo>
                  <a:pt x="56" y="50"/>
                </a:lnTo>
                <a:lnTo>
                  <a:pt x="60" y="56"/>
                </a:lnTo>
                <a:lnTo>
                  <a:pt x="60" y="63"/>
                </a:lnTo>
                <a:lnTo>
                  <a:pt x="60" y="63"/>
                </a:lnTo>
                <a:lnTo>
                  <a:pt x="60" y="70"/>
                </a:lnTo>
                <a:lnTo>
                  <a:pt x="59" y="75"/>
                </a:lnTo>
                <a:lnTo>
                  <a:pt x="59" y="75"/>
                </a:lnTo>
                <a:lnTo>
                  <a:pt x="56" y="79"/>
                </a:lnTo>
                <a:lnTo>
                  <a:pt x="52" y="83"/>
                </a:lnTo>
                <a:lnTo>
                  <a:pt x="52" y="83"/>
                </a:lnTo>
                <a:lnTo>
                  <a:pt x="48" y="86"/>
                </a:lnTo>
                <a:lnTo>
                  <a:pt x="42" y="87"/>
                </a:lnTo>
                <a:lnTo>
                  <a:pt x="42" y="87"/>
                </a:lnTo>
                <a:lnTo>
                  <a:pt x="37" y="89"/>
                </a:lnTo>
                <a:lnTo>
                  <a:pt x="32" y="90"/>
                </a:lnTo>
                <a:lnTo>
                  <a:pt x="32" y="90"/>
                </a:lnTo>
                <a:lnTo>
                  <a:pt x="21" y="89"/>
                </a:lnTo>
                <a:lnTo>
                  <a:pt x="21" y="89"/>
                </a:lnTo>
                <a:lnTo>
                  <a:pt x="13" y="85"/>
                </a:lnTo>
                <a:lnTo>
                  <a:pt x="13" y="85"/>
                </a:lnTo>
                <a:lnTo>
                  <a:pt x="9" y="82"/>
                </a:lnTo>
                <a:lnTo>
                  <a:pt x="6" y="78"/>
                </a:lnTo>
                <a:lnTo>
                  <a:pt x="6" y="78"/>
                </a:lnTo>
                <a:lnTo>
                  <a:pt x="3" y="74"/>
                </a:lnTo>
                <a:lnTo>
                  <a:pt x="0" y="69"/>
                </a:lnTo>
                <a:lnTo>
                  <a:pt x="17" y="64"/>
                </a:lnTo>
                <a:lnTo>
                  <a:pt x="17" y="64"/>
                </a:lnTo>
                <a:lnTo>
                  <a:pt x="19" y="70"/>
                </a:lnTo>
                <a:lnTo>
                  <a:pt x="22" y="74"/>
                </a:lnTo>
                <a:lnTo>
                  <a:pt x="22" y="74"/>
                </a:lnTo>
                <a:lnTo>
                  <a:pt x="26" y="75"/>
                </a:lnTo>
                <a:lnTo>
                  <a:pt x="32" y="77"/>
                </a:lnTo>
                <a:lnTo>
                  <a:pt x="32" y="77"/>
                </a:lnTo>
                <a:lnTo>
                  <a:pt x="37" y="75"/>
                </a:lnTo>
                <a:lnTo>
                  <a:pt x="37" y="75"/>
                </a:lnTo>
                <a:lnTo>
                  <a:pt x="41" y="73"/>
                </a:lnTo>
                <a:lnTo>
                  <a:pt x="41" y="73"/>
                </a:lnTo>
                <a:lnTo>
                  <a:pt x="45" y="69"/>
                </a:lnTo>
                <a:lnTo>
                  <a:pt x="45" y="69"/>
                </a:lnTo>
                <a:lnTo>
                  <a:pt x="45" y="63"/>
                </a:lnTo>
                <a:lnTo>
                  <a:pt x="45" y="63"/>
                </a:lnTo>
                <a:lnTo>
                  <a:pt x="45" y="59"/>
                </a:lnTo>
                <a:lnTo>
                  <a:pt x="44" y="56"/>
                </a:lnTo>
                <a:lnTo>
                  <a:pt x="44" y="56"/>
                </a:lnTo>
                <a:lnTo>
                  <a:pt x="40" y="52"/>
                </a:lnTo>
                <a:lnTo>
                  <a:pt x="40" y="52"/>
                </a:lnTo>
                <a:lnTo>
                  <a:pt x="33" y="50"/>
                </a:lnTo>
                <a:lnTo>
                  <a:pt x="33" y="50"/>
                </a:lnTo>
                <a:lnTo>
                  <a:pt x="26" y="50"/>
                </a:lnTo>
                <a:lnTo>
                  <a:pt x="23" y="50"/>
                </a:lnTo>
                <a:lnTo>
                  <a:pt x="23" y="36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2261"/>
          <p:cNvSpPr/>
          <p:nvPr/>
        </p:nvSpPr>
        <p:spPr bwMode="auto">
          <a:xfrm>
            <a:off x="3412331" y="4037426"/>
            <a:ext cx="287371" cy="126040"/>
          </a:xfrm>
          <a:custGeom>
            <a:avLst/>
            <a:gdLst>
              <a:gd name="T0" fmla="*/ 221 w 228"/>
              <a:gd name="T1" fmla="*/ 69 h 100"/>
              <a:gd name="T2" fmla="*/ 125 w 228"/>
              <a:gd name="T3" fmla="*/ 3 h 100"/>
              <a:gd name="T4" fmla="*/ 125 w 228"/>
              <a:gd name="T5" fmla="*/ 3 h 100"/>
              <a:gd name="T6" fmla="*/ 121 w 228"/>
              <a:gd name="T7" fmla="*/ 1 h 100"/>
              <a:gd name="T8" fmla="*/ 116 w 228"/>
              <a:gd name="T9" fmla="*/ 0 h 100"/>
              <a:gd name="T10" fmla="*/ 112 w 228"/>
              <a:gd name="T11" fmla="*/ 1 h 100"/>
              <a:gd name="T12" fmla="*/ 108 w 228"/>
              <a:gd name="T13" fmla="*/ 3 h 100"/>
              <a:gd name="T14" fmla="*/ 6 w 228"/>
              <a:gd name="T15" fmla="*/ 73 h 100"/>
              <a:gd name="T16" fmla="*/ 6 w 228"/>
              <a:gd name="T17" fmla="*/ 73 h 100"/>
              <a:gd name="T18" fmla="*/ 2 w 228"/>
              <a:gd name="T19" fmla="*/ 78 h 100"/>
              <a:gd name="T20" fmla="*/ 0 w 228"/>
              <a:gd name="T21" fmla="*/ 82 h 100"/>
              <a:gd name="T22" fmla="*/ 0 w 228"/>
              <a:gd name="T23" fmla="*/ 89 h 100"/>
              <a:gd name="T24" fmla="*/ 2 w 228"/>
              <a:gd name="T25" fmla="*/ 94 h 100"/>
              <a:gd name="T26" fmla="*/ 2 w 228"/>
              <a:gd name="T27" fmla="*/ 94 h 100"/>
              <a:gd name="T28" fmla="*/ 5 w 228"/>
              <a:gd name="T29" fmla="*/ 97 h 100"/>
              <a:gd name="T30" fmla="*/ 8 w 228"/>
              <a:gd name="T31" fmla="*/ 99 h 100"/>
              <a:gd name="T32" fmla="*/ 10 w 228"/>
              <a:gd name="T33" fmla="*/ 100 h 100"/>
              <a:gd name="T34" fmla="*/ 14 w 228"/>
              <a:gd name="T35" fmla="*/ 100 h 100"/>
              <a:gd name="T36" fmla="*/ 14 w 228"/>
              <a:gd name="T37" fmla="*/ 100 h 100"/>
              <a:gd name="T38" fmla="*/ 18 w 228"/>
              <a:gd name="T39" fmla="*/ 100 h 100"/>
              <a:gd name="T40" fmla="*/ 23 w 228"/>
              <a:gd name="T41" fmla="*/ 97 h 100"/>
              <a:gd name="T42" fmla="*/ 116 w 228"/>
              <a:gd name="T43" fmla="*/ 32 h 100"/>
              <a:gd name="T44" fmla="*/ 205 w 228"/>
              <a:gd name="T45" fmla="*/ 93 h 100"/>
              <a:gd name="T46" fmla="*/ 205 w 228"/>
              <a:gd name="T47" fmla="*/ 93 h 100"/>
              <a:gd name="T48" fmla="*/ 210 w 228"/>
              <a:gd name="T49" fmla="*/ 96 h 100"/>
              <a:gd name="T50" fmla="*/ 216 w 228"/>
              <a:gd name="T51" fmla="*/ 96 h 100"/>
              <a:gd name="T52" fmla="*/ 221 w 228"/>
              <a:gd name="T53" fmla="*/ 93 h 100"/>
              <a:gd name="T54" fmla="*/ 225 w 228"/>
              <a:gd name="T55" fmla="*/ 89 h 100"/>
              <a:gd name="T56" fmla="*/ 225 w 228"/>
              <a:gd name="T57" fmla="*/ 89 h 100"/>
              <a:gd name="T58" fmla="*/ 228 w 228"/>
              <a:gd name="T59" fmla="*/ 85 h 100"/>
              <a:gd name="T60" fmla="*/ 228 w 228"/>
              <a:gd name="T61" fmla="*/ 78 h 100"/>
              <a:gd name="T62" fmla="*/ 225 w 228"/>
              <a:gd name="T63" fmla="*/ 73 h 100"/>
              <a:gd name="T64" fmla="*/ 221 w 228"/>
              <a:gd name="T65" fmla="*/ 69 h 100"/>
              <a:gd name="T66" fmla="*/ 221 w 228"/>
              <a:gd name="T67" fmla="*/ 6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8" h="100">
                <a:moveTo>
                  <a:pt x="221" y="69"/>
                </a:moveTo>
                <a:lnTo>
                  <a:pt x="125" y="3"/>
                </a:lnTo>
                <a:lnTo>
                  <a:pt x="125" y="3"/>
                </a:lnTo>
                <a:lnTo>
                  <a:pt x="121" y="1"/>
                </a:lnTo>
                <a:lnTo>
                  <a:pt x="116" y="0"/>
                </a:lnTo>
                <a:lnTo>
                  <a:pt x="112" y="1"/>
                </a:lnTo>
                <a:lnTo>
                  <a:pt x="108" y="3"/>
                </a:lnTo>
                <a:lnTo>
                  <a:pt x="6" y="73"/>
                </a:lnTo>
                <a:lnTo>
                  <a:pt x="6" y="73"/>
                </a:lnTo>
                <a:lnTo>
                  <a:pt x="2" y="78"/>
                </a:lnTo>
                <a:lnTo>
                  <a:pt x="0" y="82"/>
                </a:lnTo>
                <a:lnTo>
                  <a:pt x="0" y="89"/>
                </a:lnTo>
                <a:lnTo>
                  <a:pt x="2" y="94"/>
                </a:lnTo>
                <a:lnTo>
                  <a:pt x="2" y="94"/>
                </a:lnTo>
                <a:lnTo>
                  <a:pt x="5" y="97"/>
                </a:lnTo>
                <a:lnTo>
                  <a:pt x="8" y="99"/>
                </a:lnTo>
                <a:lnTo>
                  <a:pt x="10" y="100"/>
                </a:lnTo>
                <a:lnTo>
                  <a:pt x="14" y="100"/>
                </a:lnTo>
                <a:lnTo>
                  <a:pt x="14" y="100"/>
                </a:lnTo>
                <a:lnTo>
                  <a:pt x="18" y="100"/>
                </a:lnTo>
                <a:lnTo>
                  <a:pt x="23" y="97"/>
                </a:lnTo>
                <a:lnTo>
                  <a:pt x="116" y="32"/>
                </a:lnTo>
                <a:lnTo>
                  <a:pt x="205" y="93"/>
                </a:lnTo>
                <a:lnTo>
                  <a:pt x="205" y="93"/>
                </a:lnTo>
                <a:lnTo>
                  <a:pt x="210" y="96"/>
                </a:lnTo>
                <a:lnTo>
                  <a:pt x="216" y="96"/>
                </a:lnTo>
                <a:lnTo>
                  <a:pt x="221" y="93"/>
                </a:lnTo>
                <a:lnTo>
                  <a:pt x="225" y="89"/>
                </a:lnTo>
                <a:lnTo>
                  <a:pt x="225" y="89"/>
                </a:lnTo>
                <a:lnTo>
                  <a:pt x="228" y="85"/>
                </a:lnTo>
                <a:lnTo>
                  <a:pt x="228" y="78"/>
                </a:lnTo>
                <a:lnTo>
                  <a:pt x="225" y="73"/>
                </a:lnTo>
                <a:lnTo>
                  <a:pt x="221" y="69"/>
                </a:lnTo>
                <a:lnTo>
                  <a:pt x="221" y="69"/>
                </a:lnTo>
                <a:close/>
              </a:path>
            </a:pathLst>
          </a:custGeom>
          <a:solidFill>
            <a:srgbClr val="4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262"/>
          <p:cNvSpPr/>
          <p:nvPr/>
        </p:nvSpPr>
        <p:spPr bwMode="auto">
          <a:xfrm>
            <a:off x="3458965" y="4094145"/>
            <a:ext cx="199143" cy="181497"/>
          </a:xfrm>
          <a:custGeom>
            <a:avLst/>
            <a:gdLst>
              <a:gd name="T0" fmla="*/ 0 w 158"/>
              <a:gd name="T1" fmla="*/ 54 h 144"/>
              <a:gd name="T2" fmla="*/ 0 w 158"/>
              <a:gd name="T3" fmla="*/ 144 h 144"/>
              <a:gd name="T4" fmla="*/ 58 w 158"/>
              <a:gd name="T5" fmla="*/ 144 h 144"/>
              <a:gd name="T6" fmla="*/ 58 w 158"/>
              <a:gd name="T7" fmla="*/ 81 h 144"/>
              <a:gd name="T8" fmla="*/ 102 w 158"/>
              <a:gd name="T9" fmla="*/ 81 h 144"/>
              <a:gd name="T10" fmla="*/ 102 w 158"/>
              <a:gd name="T11" fmla="*/ 144 h 144"/>
              <a:gd name="T12" fmla="*/ 158 w 158"/>
              <a:gd name="T13" fmla="*/ 144 h 144"/>
              <a:gd name="T14" fmla="*/ 158 w 158"/>
              <a:gd name="T15" fmla="*/ 54 h 144"/>
              <a:gd name="T16" fmla="*/ 79 w 158"/>
              <a:gd name="T17" fmla="*/ 0 h 144"/>
              <a:gd name="T18" fmla="*/ 0 w 158"/>
              <a:gd name="T19" fmla="*/ 5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44">
                <a:moveTo>
                  <a:pt x="0" y="54"/>
                </a:moveTo>
                <a:lnTo>
                  <a:pt x="0" y="144"/>
                </a:lnTo>
                <a:lnTo>
                  <a:pt x="58" y="144"/>
                </a:lnTo>
                <a:lnTo>
                  <a:pt x="58" y="81"/>
                </a:lnTo>
                <a:lnTo>
                  <a:pt x="102" y="81"/>
                </a:lnTo>
                <a:lnTo>
                  <a:pt x="102" y="144"/>
                </a:lnTo>
                <a:lnTo>
                  <a:pt x="158" y="144"/>
                </a:lnTo>
                <a:lnTo>
                  <a:pt x="158" y="54"/>
                </a:lnTo>
                <a:lnTo>
                  <a:pt x="79" y="0"/>
                </a:lnTo>
                <a:lnTo>
                  <a:pt x="0" y="54"/>
                </a:lnTo>
                <a:close/>
              </a:path>
            </a:pathLst>
          </a:custGeom>
          <a:solidFill>
            <a:srgbClr val="4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2263"/>
          <p:cNvSpPr/>
          <p:nvPr/>
        </p:nvSpPr>
        <p:spPr bwMode="auto">
          <a:xfrm>
            <a:off x="3398466" y="4328579"/>
            <a:ext cx="69322" cy="89489"/>
          </a:xfrm>
          <a:custGeom>
            <a:avLst/>
            <a:gdLst>
              <a:gd name="T0" fmla="*/ 21 w 55"/>
              <a:gd name="T1" fmla="*/ 12 h 71"/>
              <a:gd name="T2" fmla="*/ 0 w 55"/>
              <a:gd name="T3" fmla="*/ 12 h 71"/>
              <a:gd name="T4" fmla="*/ 0 w 55"/>
              <a:gd name="T5" fmla="*/ 0 h 71"/>
              <a:gd name="T6" fmla="*/ 55 w 55"/>
              <a:gd name="T7" fmla="*/ 0 h 71"/>
              <a:gd name="T8" fmla="*/ 55 w 55"/>
              <a:gd name="T9" fmla="*/ 12 h 71"/>
              <a:gd name="T10" fmla="*/ 34 w 55"/>
              <a:gd name="T11" fmla="*/ 12 h 71"/>
              <a:gd name="T12" fmla="*/ 34 w 55"/>
              <a:gd name="T13" fmla="*/ 71 h 71"/>
              <a:gd name="T14" fmla="*/ 21 w 55"/>
              <a:gd name="T15" fmla="*/ 71 h 71"/>
              <a:gd name="T16" fmla="*/ 21 w 55"/>
              <a:gd name="T17" fmla="*/ 1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1">
                <a:moveTo>
                  <a:pt x="21" y="12"/>
                </a:moveTo>
                <a:lnTo>
                  <a:pt x="0" y="12"/>
                </a:lnTo>
                <a:lnTo>
                  <a:pt x="0" y="0"/>
                </a:lnTo>
                <a:lnTo>
                  <a:pt x="55" y="0"/>
                </a:lnTo>
                <a:lnTo>
                  <a:pt x="55" y="12"/>
                </a:lnTo>
                <a:lnTo>
                  <a:pt x="34" y="12"/>
                </a:lnTo>
                <a:lnTo>
                  <a:pt x="34" y="71"/>
                </a:lnTo>
                <a:lnTo>
                  <a:pt x="21" y="71"/>
                </a:lnTo>
                <a:lnTo>
                  <a:pt x="21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2264"/>
          <p:cNvSpPr/>
          <p:nvPr/>
        </p:nvSpPr>
        <p:spPr bwMode="auto">
          <a:xfrm>
            <a:off x="3485434" y="4328579"/>
            <a:ext cx="60499" cy="89489"/>
          </a:xfrm>
          <a:custGeom>
            <a:avLst/>
            <a:gdLst>
              <a:gd name="T0" fmla="*/ 0 w 48"/>
              <a:gd name="T1" fmla="*/ 0 h 71"/>
              <a:gd name="T2" fmla="*/ 47 w 48"/>
              <a:gd name="T3" fmla="*/ 0 h 71"/>
              <a:gd name="T4" fmla="*/ 47 w 48"/>
              <a:gd name="T5" fmla="*/ 12 h 71"/>
              <a:gd name="T6" fmla="*/ 13 w 48"/>
              <a:gd name="T7" fmla="*/ 12 h 71"/>
              <a:gd name="T8" fmla="*/ 13 w 48"/>
              <a:gd name="T9" fmla="*/ 30 h 71"/>
              <a:gd name="T10" fmla="*/ 46 w 48"/>
              <a:gd name="T11" fmla="*/ 30 h 71"/>
              <a:gd name="T12" fmla="*/ 46 w 48"/>
              <a:gd name="T13" fmla="*/ 40 h 71"/>
              <a:gd name="T14" fmla="*/ 13 w 48"/>
              <a:gd name="T15" fmla="*/ 40 h 71"/>
              <a:gd name="T16" fmla="*/ 13 w 48"/>
              <a:gd name="T17" fmla="*/ 59 h 71"/>
              <a:gd name="T18" fmla="*/ 48 w 48"/>
              <a:gd name="T19" fmla="*/ 59 h 71"/>
              <a:gd name="T20" fmla="*/ 48 w 48"/>
              <a:gd name="T21" fmla="*/ 71 h 71"/>
              <a:gd name="T22" fmla="*/ 0 w 48"/>
              <a:gd name="T23" fmla="*/ 71 h 71"/>
              <a:gd name="T24" fmla="*/ 0 w 48"/>
              <a:gd name="T2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71">
                <a:moveTo>
                  <a:pt x="0" y="0"/>
                </a:moveTo>
                <a:lnTo>
                  <a:pt x="47" y="0"/>
                </a:lnTo>
                <a:lnTo>
                  <a:pt x="47" y="12"/>
                </a:lnTo>
                <a:lnTo>
                  <a:pt x="13" y="12"/>
                </a:lnTo>
                <a:lnTo>
                  <a:pt x="13" y="30"/>
                </a:lnTo>
                <a:lnTo>
                  <a:pt x="46" y="30"/>
                </a:lnTo>
                <a:lnTo>
                  <a:pt x="46" y="40"/>
                </a:lnTo>
                <a:lnTo>
                  <a:pt x="13" y="40"/>
                </a:lnTo>
                <a:lnTo>
                  <a:pt x="13" y="59"/>
                </a:lnTo>
                <a:lnTo>
                  <a:pt x="48" y="59"/>
                </a:lnTo>
                <a:lnTo>
                  <a:pt x="48" y="71"/>
                </a:lnTo>
                <a:lnTo>
                  <a:pt x="0" y="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2265"/>
          <p:cNvSpPr/>
          <p:nvPr/>
        </p:nvSpPr>
        <p:spPr bwMode="auto">
          <a:xfrm>
            <a:off x="3558537" y="4328579"/>
            <a:ext cx="86968" cy="89489"/>
          </a:xfrm>
          <a:custGeom>
            <a:avLst/>
            <a:gdLst>
              <a:gd name="T0" fmla="*/ 25 w 69"/>
              <a:gd name="T1" fmla="*/ 34 h 71"/>
              <a:gd name="T2" fmla="*/ 1 w 69"/>
              <a:gd name="T3" fmla="*/ 0 h 71"/>
              <a:gd name="T4" fmla="*/ 17 w 69"/>
              <a:gd name="T5" fmla="*/ 0 h 71"/>
              <a:gd name="T6" fmla="*/ 33 w 69"/>
              <a:gd name="T7" fmla="*/ 27 h 71"/>
              <a:gd name="T8" fmla="*/ 51 w 69"/>
              <a:gd name="T9" fmla="*/ 0 h 71"/>
              <a:gd name="T10" fmla="*/ 66 w 69"/>
              <a:gd name="T11" fmla="*/ 0 h 71"/>
              <a:gd name="T12" fmla="*/ 43 w 69"/>
              <a:gd name="T13" fmla="*/ 34 h 71"/>
              <a:gd name="T14" fmla="*/ 69 w 69"/>
              <a:gd name="T15" fmla="*/ 71 h 71"/>
              <a:gd name="T16" fmla="*/ 52 w 69"/>
              <a:gd name="T17" fmla="*/ 71 h 71"/>
              <a:gd name="T18" fmla="*/ 33 w 69"/>
              <a:gd name="T19" fmla="*/ 42 h 71"/>
              <a:gd name="T20" fmla="*/ 16 w 69"/>
              <a:gd name="T21" fmla="*/ 71 h 71"/>
              <a:gd name="T22" fmla="*/ 0 w 69"/>
              <a:gd name="T23" fmla="*/ 71 h 71"/>
              <a:gd name="T24" fmla="*/ 25 w 69"/>
              <a:gd name="T25" fmla="*/ 3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71">
                <a:moveTo>
                  <a:pt x="25" y="34"/>
                </a:moveTo>
                <a:lnTo>
                  <a:pt x="1" y="0"/>
                </a:lnTo>
                <a:lnTo>
                  <a:pt x="17" y="0"/>
                </a:lnTo>
                <a:lnTo>
                  <a:pt x="33" y="27"/>
                </a:lnTo>
                <a:lnTo>
                  <a:pt x="51" y="0"/>
                </a:lnTo>
                <a:lnTo>
                  <a:pt x="66" y="0"/>
                </a:lnTo>
                <a:lnTo>
                  <a:pt x="43" y="34"/>
                </a:lnTo>
                <a:lnTo>
                  <a:pt x="69" y="71"/>
                </a:lnTo>
                <a:lnTo>
                  <a:pt x="52" y="71"/>
                </a:lnTo>
                <a:lnTo>
                  <a:pt x="33" y="42"/>
                </a:lnTo>
                <a:lnTo>
                  <a:pt x="16" y="71"/>
                </a:lnTo>
                <a:lnTo>
                  <a:pt x="0" y="71"/>
                </a:lnTo>
                <a:lnTo>
                  <a:pt x="25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2266"/>
          <p:cNvSpPr/>
          <p:nvPr/>
        </p:nvSpPr>
        <p:spPr bwMode="auto">
          <a:xfrm>
            <a:off x="3651806" y="4328579"/>
            <a:ext cx="69322" cy="89489"/>
          </a:xfrm>
          <a:custGeom>
            <a:avLst/>
            <a:gdLst>
              <a:gd name="T0" fmla="*/ 22 w 55"/>
              <a:gd name="T1" fmla="*/ 12 h 71"/>
              <a:gd name="T2" fmla="*/ 0 w 55"/>
              <a:gd name="T3" fmla="*/ 12 h 71"/>
              <a:gd name="T4" fmla="*/ 0 w 55"/>
              <a:gd name="T5" fmla="*/ 0 h 71"/>
              <a:gd name="T6" fmla="*/ 55 w 55"/>
              <a:gd name="T7" fmla="*/ 0 h 71"/>
              <a:gd name="T8" fmla="*/ 55 w 55"/>
              <a:gd name="T9" fmla="*/ 12 h 71"/>
              <a:gd name="T10" fmla="*/ 34 w 55"/>
              <a:gd name="T11" fmla="*/ 12 h 71"/>
              <a:gd name="T12" fmla="*/ 34 w 55"/>
              <a:gd name="T13" fmla="*/ 71 h 71"/>
              <a:gd name="T14" fmla="*/ 22 w 55"/>
              <a:gd name="T15" fmla="*/ 71 h 71"/>
              <a:gd name="T16" fmla="*/ 22 w 55"/>
              <a:gd name="T17" fmla="*/ 1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1">
                <a:moveTo>
                  <a:pt x="22" y="12"/>
                </a:moveTo>
                <a:lnTo>
                  <a:pt x="0" y="12"/>
                </a:lnTo>
                <a:lnTo>
                  <a:pt x="0" y="0"/>
                </a:lnTo>
                <a:lnTo>
                  <a:pt x="55" y="0"/>
                </a:lnTo>
                <a:lnTo>
                  <a:pt x="55" y="12"/>
                </a:lnTo>
                <a:lnTo>
                  <a:pt x="34" y="12"/>
                </a:lnTo>
                <a:lnTo>
                  <a:pt x="34" y="71"/>
                </a:lnTo>
                <a:lnTo>
                  <a:pt x="22" y="71"/>
                </a:lnTo>
                <a:lnTo>
                  <a:pt x="22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2267"/>
          <p:cNvSpPr>
            <a:spLocks noChangeArrowheads="1"/>
          </p:cNvSpPr>
          <p:nvPr/>
        </p:nvSpPr>
        <p:spPr bwMode="auto">
          <a:xfrm>
            <a:off x="3409810" y="4468482"/>
            <a:ext cx="8823" cy="4033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2268"/>
          <p:cNvSpPr/>
          <p:nvPr/>
        </p:nvSpPr>
        <p:spPr bwMode="auto">
          <a:xfrm>
            <a:off x="3424935" y="4465961"/>
            <a:ext cx="36552" cy="42854"/>
          </a:xfrm>
          <a:custGeom>
            <a:avLst/>
            <a:gdLst>
              <a:gd name="T0" fmla="*/ 22 w 29"/>
              <a:gd name="T1" fmla="*/ 10 h 34"/>
              <a:gd name="T2" fmla="*/ 22 w 29"/>
              <a:gd name="T3" fmla="*/ 10 h 34"/>
              <a:gd name="T4" fmla="*/ 21 w 29"/>
              <a:gd name="T5" fmla="*/ 8 h 34"/>
              <a:gd name="T6" fmla="*/ 21 w 29"/>
              <a:gd name="T7" fmla="*/ 8 h 34"/>
              <a:gd name="T8" fmla="*/ 17 w 29"/>
              <a:gd name="T9" fmla="*/ 7 h 34"/>
              <a:gd name="T10" fmla="*/ 17 w 29"/>
              <a:gd name="T11" fmla="*/ 7 h 34"/>
              <a:gd name="T12" fmla="*/ 13 w 29"/>
              <a:gd name="T13" fmla="*/ 8 h 34"/>
              <a:gd name="T14" fmla="*/ 13 w 29"/>
              <a:gd name="T15" fmla="*/ 8 h 34"/>
              <a:gd name="T16" fmla="*/ 10 w 29"/>
              <a:gd name="T17" fmla="*/ 10 h 34"/>
              <a:gd name="T18" fmla="*/ 10 w 29"/>
              <a:gd name="T19" fmla="*/ 10 h 34"/>
              <a:gd name="T20" fmla="*/ 8 w 29"/>
              <a:gd name="T21" fmla="*/ 14 h 34"/>
              <a:gd name="T22" fmla="*/ 8 w 29"/>
              <a:gd name="T23" fmla="*/ 14 h 34"/>
              <a:gd name="T24" fmla="*/ 7 w 29"/>
              <a:gd name="T25" fmla="*/ 18 h 34"/>
              <a:gd name="T26" fmla="*/ 7 w 29"/>
              <a:gd name="T27" fmla="*/ 18 h 34"/>
              <a:gd name="T28" fmla="*/ 8 w 29"/>
              <a:gd name="T29" fmla="*/ 22 h 34"/>
              <a:gd name="T30" fmla="*/ 8 w 29"/>
              <a:gd name="T31" fmla="*/ 22 h 34"/>
              <a:gd name="T32" fmla="*/ 10 w 29"/>
              <a:gd name="T33" fmla="*/ 24 h 34"/>
              <a:gd name="T34" fmla="*/ 10 w 29"/>
              <a:gd name="T35" fmla="*/ 24 h 34"/>
              <a:gd name="T36" fmla="*/ 13 w 29"/>
              <a:gd name="T37" fmla="*/ 27 h 34"/>
              <a:gd name="T38" fmla="*/ 13 w 29"/>
              <a:gd name="T39" fmla="*/ 27 h 34"/>
              <a:gd name="T40" fmla="*/ 17 w 29"/>
              <a:gd name="T41" fmla="*/ 27 h 34"/>
              <a:gd name="T42" fmla="*/ 17 w 29"/>
              <a:gd name="T43" fmla="*/ 27 h 34"/>
              <a:gd name="T44" fmla="*/ 21 w 29"/>
              <a:gd name="T45" fmla="*/ 27 h 34"/>
              <a:gd name="T46" fmla="*/ 21 w 29"/>
              <a:gd name="T47" fmla="*/ 27 h 34"/>
              <a:gd name="T48" fmla="*/ 23 w 29"/>
              <a:gd name="T49" fmla="*/ 24 h 34"/>
              <a:gd name="T50" fmla="*/ 29 w 29"/>
              <a:gd name="T51" fmla="*/ 29 h 34"/>
              <a:gd name="T52" fmla="*/ 29 w 29"/>
              <a:gd name="T53" fmla="*/ 29 h 34"/>
              <a:gd name="T54" fmla="*/ 26 w 29"/>
              <a:gd name="T55" fmla="*/ 31 h 34"/>
              <a:gd name="T56" fmla="*/ 23 w 29"/>
              <a:gd name="T57" fmla="*/ 33 h 34"/>
              <a:gd name="T58" fmla="*/ 23 w 29"/>
              <a:gd name="T59" fmla="*/ 33 h 34"/>
              <a:gd name="T60" fmla="*/ 17 w 29"/>
              <a:gd name="T61" fmla="*/ 34 h 34"/>
              <a:gd name="T62" fmla="*/ 17 w 29"/>
              <a:gd name="T63" fmla="*/ 34 h 34"/>
              <a:gd name="T64" fmla="*/ 10 w 29"/>
              <a:gd name="T65" fmla="*/ 33 h 34"/>
              <a:gd name="T66" fmla="*/ 10 w 29"/>
              <a:gd name="T67" fmla="*/ 33 h 34"/>
              <a:gd name="T68" fmla="*/ 4 w 29"/>
              <a:gd name="T69" fmla="*/ 30 h 34"/>
              <a:gd name="T70" fmla="*/ 4 w 29"/>
              <a:gd name="T71" fmla="*/ 30 h 34"/>
              <a:gd name="T72" fmla="*/ 2 w 29"/>
              <a:gd name="T73" fmla="*/ 24 h 34"/>
              <a:gd name="T74" fmla="*/ 2 w 29"/>
              <a:gd name="T75" fmla="*/ 24 h 34"/>
              <a:gd name="T76" fmla="*/ 0 w 29"/>
              <a:gd name="T77" fmla="*/ 18 h 34"/>
              <a:gd name="T78" fmla="*/ 0 w 29"/>
              <a:gd name="T79" fmla="*/ 18 h 34"/>
              <a:gd name="T80" fmla="*/ 2 w 29"/>
              <a:gd name="T81" fmla="*/ 11 h 34"/>
              <a:gd name="T82" fmla="*/ 2 w 29"/>
              <a:gd name="T83" fmla="*/ 11 h 34"/>
              <a:gd name="T84" fmla="*/ 4 w 29"/>
              <a:gd name="T85" fmla="*/ 6 h 34"/>
              <a:gd name="T86" fmla="*/ 4 w 29"/>
              <a:gd name="T87" fmla="*/ 6 h 34"/>
              <a:gd name="T88" fmla="*/ 10 w 29"/>
              <a:gd name="T89" fmla="*/ 2 h 34"/>
              <a:gd name="T90" fmla="*/ 10 w 29"/>
              <a:gd name="T91" fmla="*/ 2 h 34"/>
              <a:gd name="T92" fmla="*/ 17 w 29"/>
              <a:gd name="T93" fmla="*/ 0 h 34"/>
              <a:gd name="T94" fmla="*/ 17 w 29"/>
              <a:gd name="T95" fmla="*/ 0 h 34"/>
              <a:gd name="T96" fmla="*/ 21 w 29"/>
              <a:gd name="T97" fmla="*/ 0 h 34"/>
              <a:gd name="T98" fmla="*/ 21 w 29"/>
              <a:gd name="T99" fmla="*/ 0 h 34"/>
              <a:gd name="T100" fmla="*/ 23 w 29"/>
              <a:gd name="T101" fmla="*/ 2 h 34"/>
              <a:gd name="T102" fmla="*/ 23 w 29"/>
              <a:gd name="T103" fmla="*/ 2 h 34"/>
              <a:gd name="T104" fmla="*/ 26 w 29"/>
              <a:gd name="T105" fmla="*/ 3 h 34"/>
              <a:gd name="T106" fmla="*/ 26 w 29"/>
              <a:gd name="T107" fmla="*/ 3 h 34"/>
              <a:gd name="T108" fmla="*/ 29 w 29"/>
              <a:gd name="T109" fmla="*/ 6 h 34"/>
              <a:gd name="T110" fmla="*/ 22 w 29"/>
              <a:gd name="T111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" h="34">
                <a:moveTo>
                  <a:pt x="22" y="10"/>
                </a:moveTo>
                <a:lnTo>
                  <a:pt x="22" y="10"/>
                </a:lnTo>
                <a:lnTo>
                  <a:pt x="21" y="8"/>
                </a:lnTo>
                <a:lnTo>
                  <a:pt x="21" y="8"/>
                </a:lnTo>
                <a:lnTo>
                  <a:pt x="17" y="7"/>
                </a:lnTo>
                <a:lnTo>
                  <a:pt x="17" y="7"/>
                </a:lnTo>
                <a:lnTo>
                  <a:pt x="13" y="8"/>
                </a:lnTo>
                <a:lnTo>
                  <a:pt x="13" y="8"/>
                </a:lnTo>
                <a:lnTo>
                  <a:pt x="10" y="10"/>
                </a:lnTo>
                <a:lnTo>
                  <a:pt x="10" y="10"/>
                </a:lnTo>
                <a:lnTo>
                  <a:pt x="8" y="14"/>
                </a:lnTo>
                <a:lnTo>
                  <a:pt x="8" y="14"/>
                </a:lnTo>
                <a:lnTo>
                  <a:pt x="7" y="18"/>
                </a:lnTo>
                <a:lnTo>
                  <a:pt x="7" y="18"/>
                </a:lnTo>
                <a:lnTo>
                  <a:pt x="8" y="22"/>
                </a:lnTo>
                <a:lnTo>
                  <a:pt x="8" y="22"/>
                </a:lnTo>
                <a:lnTo>
                  <a:pt x="10" y="24"/>
                </a:lnTo>
                <a:lnTo>
                  <a:pt x="10" y="24"/>
                </a:lnTo>
                <a:lnTo>
                  <a:pt x="13" y="27"/>
                </a:lnTo>
                <a:lnTo>
                  <a:pt x="13" y="27"/>
                </a:lnTo>
                <a:lnTo>
                  <a:pt x="17" y="27"/>
                </a:lnTo>
                <a:lnTo>
                  <a:pt x="17" y="27"/>
                </a:lnTo>
                <a:lnTo>
                  <a:pt x="21" y="27"/>
                </a:lnTo>
                <a:lnTo>
                  <a:pt x="21" y="27"/>
                </a:lnTo>
                <a:lnTo>
                  <a:pt x="23" y="24"/>
                </a:lnTo>
                <a:lnTo>
                  <a:pt x="29" y="29"/>
                </a:lnTo>
                <a:lnTo>
                  <a:pt x="29" y="29"/>
                </a:lnTo>
                <a:lnTo>
                  <a:pt x="26" y="31"/>
                </a:lnTo>
                <a:lnTo>
                  <a:pt x="23" y="33"/>
                </a:lnTo>
                <a:lnTo>
                  <a:pt x="23" y="33"/>
                </a:lnTo>
                <a:lnTo>
                  <a:pt x="17" y="34"/>
                </a:lnTo>
                <a:lnTo>
                  <a:pt x="17" y="34"/>
                </a:lnTo>
                <a:lnTo>
                  <a:pt x="10" y="33"/>
                </a:lnTo>
                <a:lnTo>
                  <a:pt x="10" y="33"/>
                </a:lnTo>
                <a:lnTo>
                  <a:pt x="4" y="30"/>
                </a:lnTo>
                <a:lnTo>
                  <a:pt x="4" y="30"/>
                </a:lnTo>
                <a:lnTo>
                  <a:pt x="2" y="24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1"/>
                </a:lnTo>
                <a:lnTo>
                  <a:pt x="2" y="11"/>
                </a:lnTo>
                <a:lnTo>
                  <a:pt x="4" y="6"/>
                </a:lnTo>
                <a:lnTo>
                  <a:pt x="4" y="6"/>
                </a:lnTo>
                <a:lnTo>
                  <a:pt x="10" y="2"/>
                </a:lnTo>
                <a:lnTo>
                  <a:pt x="10" y="2"/>
                </a:lnTo>
                <a:lnTo>
                  <a:pt x="17" y="0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3" y="2"/>
                </a:lnTo>
                <a:lnTo>
                  <a:pt x="23" y="2"/>
                </a:lnTo>
                <a:lnTo>
                  <a:pt x="26" y="3"/>
                </a:lnTo>
                <a:lnTo>
                  <a:pt x="26" y="3"/>
                </a:lnTo>
                <a:lnTo>
                  <a:pt x="29" y="6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2269"/>
          <p:cNvSpPr>
            <a:spLocks noEditPoints="1"/>
          </p:cNvSpPr>
          <p:nvPr/>
        </p:nvSpPr>
        <p:spPr bwMode="auto">
          <a:xfrm>
            <a:off x="3464006" y="4465961"/>
            <a:ext cx="42854" cy="42854"/>
          </a:xfrm>
          <a:custGeom>
            <a:avLst/>
            <a:gdLst>
              <a:gd name="T0" fmla="*/ 0 w 34"/>
              <a:gd name="T1" fmla="*/ 18 h 34"/>
              <a:gd name="T2" fmla="*/ 2 w 34"/>
              <a:gd name="T3" fmla="*/ 11 h 34"/>
              <a:gd name="T4" fmla="*/ 4 w 34"/>
              <a:gd name="T5" fmla="*/ 6 h 34"/>
              <a:gd name="T6" fmla="*/ 10 w 34"/>
              <a:gd name="T7" fmla="*/ 2 h 34"/>
              <a:gd name="T8" fmla="*/ 18 w 34"/>
              <a:gd name="T9" fmla="*/ 0 h 34"/>
              <a:gd name="T10" fmla="*/ 25 w 34"/>
              <a:gd name="T11" fmla="*/ 2 h 34"/>
              <a:gd name="T12" fmla="*/ 30 w 34"/>
              <a:gd name="T13" fmla="*/ 6 h 34"/>
              <a:gd name="T14" fmla="*/ 33 w 34"/>
              <a:gd name="T15" fmla="*/ 11 h 34"/>
              <a:gd name="T16" fmla="*/ 34 w 34"/>
              <a:gd name="T17" fmla="*/ 18 h 34"/>
              <a:gd name="T18" fmla="*/ 33 w 34"/>
              <a:gd name="T19" fmla="*/ 24 h 34"/>
              <a:gd name="T20" fmla="*/ 30 w 34"/>
              <a:gd name="T21" fmla="*/ 30 h 34"/>
              <a:gd name="T22" fmla="*/ 25 w 34"/>
              <a:gd name="T23" fmla="*/ 33 h 34"/>
              <a:gd name="T24" fmla="*/ 18 w 34"/>
              <a:gd name="T25" fmla="*/ 34 h 34"/>
              <a:gd name="T26" fmla="*/ 10 w 34"/>
              <a:gd name="T27" fmla="*/ 33 h 34"/>
              <a:gd name="T28" fmla="*/ 4 w 34"/>
              <a:gd name="T29" fmla="*/ 30 h 34"/>
              <a:gd name="T30" fmla="*/ 2 w 34"/>
              <a:gd name="T31" fmla="*/ 24 h 34"/>
              <a:gd name="T32" fmla="*/ 0 w 34"/>
              <a:gd name="T33" fmla="*/ 18 h 34"/>
              <a:gd name="T34" fmla="*/ 7 w 34"/>
              <a:gd name="T35" fmla="*/ 18 h 34"/>
              <a:gd name="T36" fmla="*/ 9 w 34"/>
              <a:gd name="T37" fmla="*/ 22 h 34"/>
              <a:gd name="T38" fmla="*/ 10 w 34"/>
              <a:gd name="T39" fmla="*/ 24 h 34"/>
              <a:gd name="T40" fmla="*/ 13 w 34"/>
              <a:gd name="T41" fmla="*/ 27 h 34"/>
              <a:gd name="T42" fmla="*/ 18 w 34"/>
              <a:gd name="T43" fmla="*/ 27 h 34"/>
              <a:gd name="T44" fmla="*/ 22 w 34"/>
              <a:gd name="T45" fmla="*/ 27 h 34"/>
              <a:gd name="T46" fmla="*/ 25 w 34"/>
              <a:gd name="T47" fmla="*/ 24 h 34"/>
              <a:gd name="T48" fmla="*/ 26 w 34"/>
              <a:gd name="T49" fmla="*/ 22 h 34"/>
              <a:gd name="T50" fmla="*/ 27 w 34"/>
              <a:gd name="T51" fmla="*/ 18 h 34"/>
              <a:gd name="T52" fmla="*/ 26 w 34"/>
              <a:gd name="T53" fmla="*/ 14 h 34"/>
              <a:gd name="T54" fmla="*/ 25 w 34"/>
              <a:gd name="T55" fmla="*/ 10 h 34"/>
              <a:gd name="T56" fmla="*/ 22 w 34"/>
              <a:gd name="T57" fmla="*/ 8 h 34"/>
              <a:gd name="T58" fmla="*/ 18 w 34"/>
              <a:gd name="T59" fmla="*/ 7 h 34"/>
              <a:gd name="T60" fmla="*/ 13 w 34"/>
              <a:gd name="T61" fmla="*/ 8 h 34"/>
              <a:gd name="T62" fmla="*/ 10 w 34"/>
              <a:gd name="T63" fmla="*/ 10 h 34"/>
              <a:gd name="T64" fmla="*/ 9 w 34"/>
              <a:gd name="T65" fmla="*/ 14 h 34"/>
              <a:gd name="T66" fmla="*/ 7 w 34"/>
              <a:gd name="T67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34">
                <a:moveTo>
                  <a:pt x="0" y="18"/>
                </a:moveTo>
                <a:lnTo>
                  <a:pt x="0" y="18"/>
                </a:lnTo>
                <a:lnTo>
                  <a:pt x="2" y="11"/>
                </a:lnTo>
                <a:lnTo>
                  <a:pt x="2" y="11"/>
                </a:lnTo>
                <a:lnTo>
                  <a:pt x="4" y="6"/>
                </a:lnTo>
                <a:lnTo>
                  <a:pt x="4" y="6"/>
                </a:lnTo>
                <a:lnTo>
                  <a:pt x="10" y="2"/>
                </a:lnTo>
                <a:lnTo>
                  <a:pt x="10" y="2"/>
                </a:lnTo>
                <a:lnTo>
                  <a:pt x="18" y="0"/>
                </a:lnTo>
                <a:lnTo>
                  <a:pt x="18" y="0"/>
                </a:lnTo>
                <a:lnTo>
                  <a:pt x="25" y="2"/>
                </a:lnTo>
                <a:lnTo>
                  <a:pt x="25" y="2"/>
                </a:lnTo>
                <a:lnTo>
                  <a:pt x="30" y="6"/>
                </a:lnTo>
                <a:lnTo>
                  <a:pt x="30" y="6"/>
                </a:lnTo>
                <a:lnTo>
                  <a:pt x="33" y="11"/>
                </a:lnTo>
                <a:lnTo>
                  <a:pt x="33" y="11"/>
                </a:lnTo>
                <a:lnTo>
                  <a:pt x="34" y="18"/>
                </a:lnTo>
                <a:lnTo>
                  <a:pt x="34" y="18"/>
                </a:lnTo>
                <a:lnTo>
                  <a:pt x="33" y="24"/>
                </a:lnTo>
                <a:lnTo>
                  <a:pt x="33" y="24"/>
                </a:lnTo>
                <a:lnTo>
                  <a:pt x="30" y="30"/>
                </a:lnTo>
                <a:lnTo>
                  <a:pt x="30" y="30"/>
                </a:lnTo>
                <a:lnTo>
                  <a:pt x="25" y="33"/>
                </a:lnTo>
                <a:lnTo>
                  <a:pt x="25" y="33"/>
                </a:lnTo>
                <a:lnTo>
                  <a:pt x="18" y="34"/>
                </a:lnTo>
                <a:lnTo>
                  <a:pt x="18" y="34"/>
                </a:lnTo>
                <a:lnTo>
                  <a:pt x="10" y="33"/>
                </a:lnTo>
                <a:lnTo>
                  <a:pt x="10" y="33"/>
                </a:lnTo>
                <a:lnTo>
                  <a:pt x="4" y="30"/>
                </a:lnTo>
                <a:lnTo>
                  <a:pt x="4" y="30"/>
                </a:lnTo>
                <a:lnTo>
                  <a:pt x="2" y="24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7" y="18"/>
                </a:moveTo>
                <a:lnTo>
                  <a:pt x="7" y="18"/>
                </a:lnTo>
                <a:lnTo>
                  <a:pt x="9" y="22"/>
                </a:lnTo>
                <a:lnTo>
                  <a:pt x="9" y="22"/>
                </a:lnTo>
                <a:lnTo>
                  <a:pt x="10" y="24"/>
                </a:lnTo>
                <a:lnTo>
                  <a:pt x="10" y="24"/>
                </a:lnTo>
                <a:lnTo>
                  <a:pt x="13" y="27"/>
                </a:lnTo>
                <a:lnTo>
                  <a:pt x="13" y="27"/>
                </a:lnTo>
                <a:lnTo>
                  <a:pt x="18" y="27"/>
                </a:lnTo>
                <a:lnTo>
                  <a:pt x="18" y="27"/>
                </a:lnTo>
                <a:lnTo>
                  <a:pt x="22" y="27"/>
                </a:lnTo>
                <a:lnTo>
                  <a:pt x="22" y="27"/>
                </a:lnTo>
                <a:lnTo>
                  <a:pt x="25" y="24"/>
                </a:lnTo>
                <a:lnTo>
                  <a:pt x="25" y="24"/>
                </a:lnTo>
                <a:lnTo>
                  <a:pt x="26" y="22"/>
                </a:lnTo>
                <a:lnTo>
                  <a:pt x="26" y="22"/>
                </a:lnTo>
                <a:lnTo>
                  <a:pt x="27" y="18"/>
                </a:lnTo>
                <a:lnTo>
                  <a:pt x="27" y="18"/>
                </a:lnTo>
                <a:lnTo>
                  <a:pt x="26" y="14"/>
                </a:lnTo>
                <a:lnTo>
                  <a:pt x="26" y="14"/>
                </a:lnTo>
                <a:lnTo>
                  <a:pt x="25" y="10"/>
                </a:lnTo>
                <a:lnTo>
                  <a:pt x="25" y="10"/>
                </a:lnTo>
                <a:lnTo>
                  <a:pt x="22" y="8"/>
                </a:lnTo>
                <a:lnTo>
                  <a:pt x="22" y="8"/>
                </a:lnTo>
                <a:lnTo>
                  <a:pt x="18" y="7"/>
                </a:lnTo>
                <a:lnTo>
                  <a:pt x="18" y="7"/>
                </a:lnTo>
                <a:lnTo>
                  <a:pt x="13" y="8"/>
                </a:lnTo>
                <a:lnTo>
                  <a:pt x="13" y="8"/>
                </a:lnTo>
                <a:lnTo>
                  <a:pt x="10" y="10"/>
                </a:lnTo>
                <a:lnTo>
                  <a:pt x="10" y="10"/>
                </a:lnTo>
                <a:lnTo>
                  <a:pt x="9" y="14"/>
                </a:lnTo>
                <a:lnTo>
                  <a:pt x="9" y="14"/>
                </a:lnTo>
                <a:lnTo>
                  <a:pt x="7" y="18"/>
                </a:ln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2270"/>
          <p:cNvSpPr/>
          <p:nvPr/>
        </p:nvSpPr>
        <p:spPr bwMode="auto">
          <a:xfrm>
            <a:off x="3514422" y="4468482"/>
            <a:ext cx="39073" cy="40333"/>
          </a:xfrm>
          <a:custGeom>
            <a:avLst/>
            <a:gdLst>
              <a:gd name="T0" fmla="*/ 0 w 31"/>
              <a:gd name="T1" fmla="*/ 0 h 32"/>
              <a:gd name="T2" fmla="*/ 9 w 31"/>
              <a:gd name="T3" fmla="*/ 0 h 32"/>
              <a:gd name="T4" fmla="*/ 23 w 31"/>
              <a:gd name="T5" fmla="*/ 21 h 32"/>
              <a:gd name="T6" fmla="*/ 23 w 31"/>
              <a:gd name="T7" fmla="*/ 21 h 32"/>
              <a:gd name="T8" fmla="*/ 23 w 31"/>
              <a:gd name="T9" fmla="*/ 0 h 32"/>
              <a:gd name="T10" fmla="*/ 31 w 31"/>
              <a:gd name="T11" fmla="*/ 0 h 32"/>
              <a:gd name="T12" fmla="*/ 31 w 31"/>
              <a:gd name="T13" fmla="*/ 32 h 32"/>
              <a:gd name="T14" fmla="*/ 21 w 31"/>
              <a:gd name="T15" fmla="*/ 32 h 32"/>
              <a:gd name="T16" fmla="*/ 6 w 31"/>
              <a:gd name="T17" fmla="*/ 9 h 32"/>
              <a:gd name="T18" fmla="*/ 6 w 31"/>
              <a:gd name="T19" fmla="*/ 9 h 32"/>
              <a:gd name="T20" fmla="*/ 6 w 31"/>
              <a:gd name="T21" fmla="*/ 32 h 32"/>
              <a:gd name="T22" fmla="*/ 0 w 31"/>
              <a:gd name="T23" fmla="*/ 32 h 32"/>
              <a:gd name="T24" fmla="*/ 0 w 31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32">
                <a:moveTo>
                  <a:pt x="0" y="0"/>
                </a:moveTo>
                <a:lnTo>
                  <a:pt x="9" y="0"/>
                </a:lnTo>
                <a:lnTo>
                  <a:pt x="23" y="21"/>
                </a:lnTo>
                <a:lnTo>
                  <a:pt x="23" y="21"/>
                </a:lnTo>
                <a:lnTo>
                  <a:pt x="23" y="0"/>
                </a:lnTo>
                <a:lnTo>
                  <a:pt x="31" y="0"/>
                </a:lnTo>
                <a:lnTo>
                  <a:pt x="31" y="32"/>
                </a:lnTo>
                <a:lnTo>
                  <a:pt x="21" y="32"/>
                </a:lnTo>
                <a:lnTo>
                  <a:pt x="6" y="9"/>
                </a:lnTo>
                <a:lnTo>
                  <a:pt x="6" y="9"/>
                </a:lnTo>
                <a:lnTo>
                  <a:pt x="6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2271"/>
          <p:cNvSpPr/>
          <p:nvPr/>
        </p:nvSpPr>
        <p:spPr bwMode="auto">
          <a:xfrm>
            <a:off x="3577442" y="4468482"/>
            <a:ext cx="35291" cy="40333"/>
          </a:xfrm>
          <a:custGeom>
            <a:avLst/>
            <a:gdLst>
              <a:gd name="T0" fmla="*/ 0 w 28"/>
              <a:gd name="T1" fmla="*/ 0 h 32"/>
              <a:gd name="T2" fmla="*/ 8 w 28"/>
              <a:gd name="T3" fmla="*/ 0 h 32"/>
              <a:gd name="T4" fmla="*/ 8 w 28"/>
              <a:gd name="T5" fmla="*/ 12 h 32"/>
              <a:gd name="T6" fmla="*/ 21 w 28"/>
              <a:gd name="T7" fmla="*/ 12 h 32"/>
              <a:gd name="T8" fmla="*/ 21 w 28"/>
              <a:gd name="T9" fmla="*/ 0 h 32"/>
              <a:gd name="T10" fmla="*/ 28 w 28"/>
              <a:gd name="T11" fmla="*/ 0 h 32"/>
              <a:gd name="T12" fmla="*/ 28 w 28"/>
              <a:gd name="T13" fmla="*/ 32 h 32"/>
              <a:gd name="T14" fmla="*/ 21 w 28"/>
              <a:gd name="T15" fmla="*/ 32 h 32"/>
              <a:gd name="T16" fmla="*/ 21 w 28"/>
              <a:gd name="T17" fmla="*/ 17 h 32"/>
              <a:gd name="T18" fmla="*/ 8 w 28"/>
              <a:gd name="T19" fmla="*/ 17 h 32"/>
              <a:gd name="T20" fmla="*/ 8 w 28"/>
              <a:gd name="T21" fmla="*/ 32 h 32"/>
              <a:gd name="T22" fmla="*/ 0 w 28"/>
              <a:gd name="T23" fmla="*/ 32 h 32"/>
              <a:gd name="T24" fmla="*/ 0 w 28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32">
                <a:moveTo>
                  <a:pt x="0" y="0"/>
                </a:moveTo>
                <a:lnTo>
                  <a:pt x="8" y="0"/>
                </a:lnTo>
                <a:lnTo>
                  <a:pt x="8" y="12"/>
                </a:lnTo>
                <a:lnTo>
                  <a:pt x="21" y="12"/>
                </a:lnTo>
                <a:lnTo>
                  <a:pt x="21" y="0"/>
                </a:lnTo>
                <a:lnTo>
                  <a:pt x="28" y="0"/>
                </a:lnTo>
                <a:lnTo>
                  <a:pt x="28" y="32"/>
                </a:lnTo>
                <a:lnTo>
                  <a:pt x="21" y="32"/>
                </a:lnTo>
                <a:lnTo>
                  <a:pt x="21" y="17"/>
                </a:lnTo>
                <a:lnTo>
                  <a:pt x="8" y="17"/>
                </a:lnTo>
                <a:lnTo>
                  <a:pt x="8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2272"/>
          <p:cNvSpPr/>
          <p:nvPr/>
        </p:nvSpPr>
        <p:spPr bwMode="auto">
          <a:xfrm>
            <a:off x="3621557" y="4468482"/>
            <a:ext cx="28990" cy="40333"/>
          </a:xfrm>
          <a:custGeom>
            <a:avLst/>
            <a:gdLst>
              <a:gd name="T0" fmla="*/ 0 w 23"/>
              <a:gd name="T1" fmla="*/ 0 h 32"/>
              <a:gd name="T2" fmla="*/ 21 w 23"/>
              <a:gd name="T3" fmla="*/ 0 h 32"/>
              <a:gd name="T4" fmla="*/ 21 w 23"/>
              <a:gd name="T5" fmla="*/ 6 h 32"/>
              <a:gd name="T6" fmla="*/ 6 w 23"/>
              <a:gd name="T7" fmla="*/ 6 h 32"/>
              <a:gd name="T8" fmla="*/ 6 w 23"/>
              <a:gd name="T9" fmla="*/ 12 h 32"/>
              <a:gd name="T10" fmla="*/ 21 w 23"/>
              <a:gd name="T11" fmla="*/ 12 h 32"/>
              <a:gd name="T12" fmla="*/ 21 w 23"/>
              <a:gd name="T13" fmla="*/ 18 h 32"/>
              <a:gd name="T14" fmla="*/ 6 w 23"/>
              <a:gd name="T15" fmla="*/ 18 h 32"/>
              <a:gd name="T16" fmla="*/ 6 w 23"/>
              <a:gd name="T17" fmla="*/ 25 h 32"/>
              <a:gd name="T18" fmla="*/ 23 w 23"/>
              <a:gd name="T19" fmla="*/ 25 h 32"/>
              <a:gd name="T20" fmla="*/ 23 w 23"/>
              <a:gd name="T21" fmla="*/ 32 h 32"/>
              <a:gd name="T22" fmla="*/ 0 w 23"/>
              <a:gd name="T23" fmla="*/ 32 h 32"/>
              <a:gd name="T24" fmla="*/ 0 w 23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2"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6" y="6"/>
                </a:lnTo>
                <a:lnTo>
                  <a:pt x="6" y="12"/>
                </a:lnTo>
                <a:lnTo>
                  <a:pt x="21" y="12"/>
                </a:lnTo>
                <a:lnTo>
                  <a:pt x="21" y="18"/>
                </a:lnTo>
                <a:lnTo>
                  <a:pt x="6" y="18"/>
                </a:lnTo>
                <a:lnTo>
                  <a:pt x="6" y="25"/>
                </a:lnTo>
                <a:lnTo>
                  <a:pt x="23" y="25"/>
                </a:lnTo>
                <a:lnTo>
                  <a:pt x="23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2273"/>
          <p:cNvSpPr>
            <a:spLocks noEditPoints="1"/>
          </p:cNvSpPr>
          <p:nvPr/>
        </p:nvSpPr>
        <p:spPr bwMode="auto">
          <a:xfrm>
            <a:off x="3656848" y="4468482"/>
            <a:ext cx="32770" cy="40333"/>
          </a:xfrm>
          <a:custGeom>
            <a:avLst/>
            <a:gdLst>
              <a:gd name="T0" fmla="*/ 0 w 26"/>
              <a:gd name="T1" fmla="*/ 0 h 32"/>
              <a:gd name="T2" fmla="*/ 12 w 26"/>
              <a:gd name="T3" fmla="*/ 0 h 32"/>
              <a:gd name="T4" fmla="*/ 12 w 26"/>
              <a:gd name="T5" fmla="*/ 0 h 32"/>
              <a:gd name="T6" fmla="*/ 18 w 26"/>
              <a:gd name="T7" fmla="*/ 0 h 32"/>
              <a:gd name="T8" fmla="*/ 18 w 26"/>
              <a:gd name="T9" fmla="*/ 0 h 32"/>
              <a:gd name="T10" fmla="*/ 22 w 26"/>
              <a:gd name="T11" fmla="*/ 1 h 32"/>
              <a:gd name="T12" fmla="*/ 22 w 26"/>
              <a:gd name="T13" fmla="*/ 1 h 32"/>
              <a:gd name="T14" fmla="*/ 24 w 26"/>
              <a:gd name="T15" fmla="*/ 5 h 32"/>
              <a:gd name="T16" fmla="*/ 24 w 26"/>
              <a:gd name="T17" fmla="*/ 5 h 32"/>
              <a:gd name="T18" fmla="*/ 24 w 26"/>
              <a:gd name="T19" fmla="*/ 9 h 32"/>
              <a:gd name="T20" fmla="*/ 24 w 26"/>
              <a:gd name="T21" fmla="*/ 9 h 32"/>
              <a:gd name="T22" fmla="*/ 24 w 26"/>
              <a:gd name="T23" fmla="*/ 12 h 32"/>
              <a:gd name="T24" fmla="*/ 23 w 26"/>
              <a:gd name="T25" fmla="*/ 14 h 32"/>
              <a:gd name="T26" fmla="*/ 23 w 26"/>
              <a:gd name="T27" fmla="*/ 14 h 32"/>
              <a:gd name="T28" fmla="*/ 20 w 26"/>
              <a:gd name="T29" fmla="*/ 17 h 32"/>
              <a:gd name="T30" fmla="*/ 18 w 26"/>
              <a:gd name="T31" fmla="*/ 18 h 32"/>
              <a:gd name="T32" fmla="*/ 26 w 26"/>
              <a:gd name="T33" fmla="*/ 32 h 32"/>
              <a:gd name="T34" fmla="*/ 18 w 26"/>
              <a:gd name="T35" fmla="*/ 32 h 32"/>
              <a:gd name="T36" fmla="*/ 11 w 26"/>
              <a:gd name="T37" fmla="*/ 18 h 32"/>
              <a:gd name="T38" fmla="*/ 7 w 26"/>
              <a:gd name="T39" fmla="*/ 18 h 32"/>
              <a:gd name="T40" fmla="*/ 7 w 26"/>
              <a:gd name="T41" fmla="*/ 32 h 32"/>
              <a:gd name="T42" fmla="*/ 0 w 26"/>
              <a:gd name="T43" fmla="*/ 32 h 32"/>
              <a:gd name="T44" fmla="*/ 0 w 26"/>
              <a:gd name="T45" fmla="*/ 0 h 32"/>
              <a:gd name="T46" fmla="*/ 7 w 26"/>
              <a:gd name="T47" fmla="*/ 13 h 32"/>
              <a:gd name="T48" fmla="*/ 11 w 26"/>
              <a:gd name="T49" fmla="*/ 13 h 32"/>
              <a:gd name="T50" fmla="*/ 11 w 26"/>
              <a:gd name="T51" fmla="*/ 13 h 32"/>
              <a:gd name="T52" fmla="*/ 13 w 26"/>
              <a:gd name="T53" fmla="*/ 13 h 32"/>
              <a:gd name="T54" fmla="*/ 13 w 26"/>
              <a:gd name="T55" fmla="*/ 13 h 32"/>
              <a:gd name="T56" fmla="*/ 15 w 26"/>
              <a:gd name="T57" fmla="*/ 12 h 32"/>
              <a:gd name="T58" fmla="*/ 15 w 26"/>
              <a:gd name="T59" fmla="*/ 12 h 32"/>
              <a:gd name="T60" fmla="*/ 16 w 26"/>
              <a:gd name="T61" fmla="*/ 12 h 32"/>
              <a:gd name="T62" fmla="*/ 16 w 26"/>
              <a:gd name="T63" fmla="*/ 12 h 32"/>
              <a:gd name="T64" fmla="*/ 18 w 26"/>
              <a:gd name="T65" fmla="*/ 9 h 32"/>
              <a:gd name="T66" fmla="*/ 18 w 26"/>
              <a:gd name="T67" fmla="*/ 9 h 32"/>
              <a:gd name="T68" fmla="*/ 16 w 26"/>
              <a:gd name="T69" fmla="*/ 8 h 32"/>
              <a:gd name="T70" fmla="*/ 16 w 26"/>
              <a:gd name="T71" fmla="*/ 8 h 32"/>
              <a:gd name="T72" fmla="*/ 16 w 26"/>
              <a:gd name="T73" fmla="*/ 6 h 32"/>
              <a:gd name="T74" fmla="*/ 16 w 26"/>
              <a:gd name="T75" fmla="*/ 6 h 32"/>
              <a:gd name="T76" fmla="*/ 13 w 26"/>
              <a:gd name="T77" fmla="*/ 5 h 32"/>
              <a:gd name="T78" fmla="*/ 13 w 26"/>
              <a:gd name="T79" fmla="*/ 5 h 32"/>
              <a:gd name="T80" fmla="*/ 12 w 26"/>
              <a:gd name="T81" fmla="*/ 5 h 32"/>
              <a:gd name="T82" fmla="*/ 7 w 26"/>
              <a:gd name="T83" fmla="*/ 5 h 32"/>
              <a:gd name="T84" fmla="*/ 7 w 26"/>
              <a:gd name="T85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" h="32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22" y="1"/>
                </a:lnTo>
                <a:lnTo>
                  <a:pt x="22" y="1"/>
                </a:lnTo>
                <a:lnTo>
                  <a:pt x="24" y="5"/>
                </a:lnTo>
                <a:lnTo>
                  <a:pt x="24" y="5"/>
                </a:lnTo>
                <a:lnTo>
                  <a:pt x="24" y="9"/>
                </a:lnTo>
                <a:lnTo>
                  <a:pt x="24" y="9"/>
                </a:lnTo>
                <a:lnTo>
                  <a:pt x="24" y="12"/>
                </a:lnTo>
                <a:lnTo>
                  <a:pt x="23" y="14"/>
                </a:lnTo>
                <a:lnTo>
                  <a:pt x="23" y="14"/>
                </a:lnTo>
                <a:lnTo>
                  <a:pt x="20" y="17"/>
                </a:lnTo>
                <a:lnTo>
                  <a:pt x="18" y="18"/>
                </a:lnTo>
                <a:lnTo>
                  <a:pt x="26" y="32"/>
                </a:lnTo>
                <a:lnTo>
                  <a:pt x="18" y="32"/>
                </a:lnTo>
                <a:lnTo>
                  <a:pt x="11" y="18"/>
                </a:lnTo>
                <a:lnTo>
                  <a:pt x="7" y="18"/>
                </a:lnTo>
                <a:lnTo>
                  <a:pt x="7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7" y="13"/>
                </a:moveTo>
                <a:lnTo>
                  <a:pt x="11" y="13"/>
                </a:lnTo>
                <a:lnTo>
                  <a:pt x="11" y="13"/>
                </a:lnTo>
                <a:lnTo>
                  <a:pt x="13" y="13"/>
                </a:lnTo>
                <a:lnTo>
                  <a:pt x="13" y="13"/>
                </a:lnTo>
                <a:lnTo>
                  <a:pt x="15" y="12"/>
                </a:lnTo>
                <a:lnTo>
                  <a:pt x="15" y="12"/>
                </a:lnTo>
                <a:lnTo>
                  <a:pt x="16" y="12"/>
                </a:lnTo>
                <a:lnTo>
                  <a:pt x="16" y="12"/>
                </a:lnTo>
                <a:lnTo>
                  <a:pt x="18" y="9"/>
                </a:lnTo>
                <a:lnTo>
                  <a:pt x="18" y="9"/>
                </a:lnTo>
                <a:lnTo>
                  <a:pt x="16" y="8"/>
                </a:lnTo>
                <a:lnTo>
                  <a:pt x="16" y="8"/>
                </a:lnTo>
                <a:lnTo>
                  <a:pt x="16" y="6"/>
                </a:lnTo>
                <a:lnTo>
                  <a:pt x="16" y="6"/>
                </a:lnTo>
                <a:lnTo>
                  <a:pt x="13" y="5"/>
                </a:lnTo>
                <a:lnTo>
                  <a:pt x="13" y="5"/>
                </a:lnTo>
                <a:lnTo>
                  <a:pt x="12" y="5"/>
                </a:lnTo>
                <a:lnTo>
                  <a:pt x="7" y="5"/>
                </a:lnTo>
                <a:lnTo>
                  <a:pt x="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2274"/>
          <p:cNvSpPr/>
          <p:nvPr/>
        </p:nvSpPr>
        <p:spPr bwMode="auto">
          <a:xfrm>
            <a:off x="3694660" y="4468482"/>
            <a:ext cx="28990" cy="40333"/>
          </a:xfrm>
          <a:custGeom>
            <a:avLst/>
            <a:gdLst>
              <a:gd name="T0" fmla="*/ 0 w 23"/>
              <a:gd name="T1" fmla="*/ 0 h 32"/>
              <a:gd name="T2" fmla="*/ 21 w 23"/>
              <a:gd name="T3" fmla="*/ 0 h 32"/>
              <a:gd name="T4" fmla="*/ 21 w 23"/>
              <a:gd name="T5" fmla="*/ 6 h 32"/>
              <a:gd name="T6" fmla="*/ 6 w 23"/>
              <a:gd name="T7" fmla="*/ 6 h 32"/>
              <a:gd name="T8" fmla="*/ 6 w 23"/>
              <a:gd name="T9" fmla="*/ 12 h 32"/>
              <a:gd name="T10" fmla="*/ 21 w 23"/>
              <a:gd name="T11" fmla="*/ 12 h 32"/>
              <a:gd name="T12" fmla="*/ 21 w 23"/>
              <a:gd name="T13" fmla="*/ 18 h 32"/>
              <a:gd name="T14" fmla="*/ 6 w 23"/>
              <a:gd name="T15" fmla="*/ 18 h 32"/>
              <a:gd name="T16" fmla="*/ 6 w 23"/>
              <a:gd name="T17" fmla="*/ 25 h 32"/>
              <a:gd name="T18" fmla="*/ 23 w 23"/>
              <a:gd name="T19" fmla="*/ 25 h 32"/>
              <a:gd name="T20" fmla="*/ 23 w 23"/>
              <a:gd name="T21" fmla="*/ 32 h 32"/>
              <a:gd name="T22" fmla="*/ 0 w 23"/>
              <a:gd name="T23" fmla="*/ 32 h 32"/>
              <a:gd name="T24" fmla="*/ 0 w 23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2"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6" y="6"/>
                </a:lnTo>
                <a:lnTo>
                  <a:pt x="6" y="12"/>
                </a:lnTo>
                <a:lnTo>
                  <a:pt x="21" y="12"/>
                </a:lnTo>
                <a:lnTo>
                  <a:pt x="21" y="18"/>
                </a:lnTo>
                <a:lnTo>
                  <a:pt x="6" y="18"/>
                </a:lnTo>
                <a:lnTo>
                  <a:pt x="6" y="25"/>
                </a:lnTo>
                <a:lnTo>
                  <a:pt x="23" y="25"/>
                </a:lnTo>
                <a:lnTo>
                  <a:pt x="23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275"/>
          <p:cNvSpPr/>
          <p:nvPr/>
        </p:nvSpPr>
        <p:spPr bwMode="auto">
          <a:xfrm>
            <a:off x="1969175" y="5074734"/>
            <a:ext cx="69322" cy="89489"/>
          </a:xfrm>
          <a:custGeom>
            <a:avLst/>
            <a:gdLst>
              <a:gd name="T0" fmla="*/ 21 w 55"/>
              <a:gd name="T1" fmla="*/ 11 h 71"/>
              <a:gd name="T2" fmla="*/ 0 w 55"/>
              <a:gd name="T3" fmla="*/ 11 h 71"/>
              <a:gd name="T4" fmla="*/ 0 w 55"/>
              <a:gd name="T5" fmla="*/ 0 h 71"/>
              <a:gd name="T6" fmla="*/ 55 w 55"/>
              <a:gd name="T7" fmla="*/ 0 h 71"/>
              <a:gd name="T8" fmla="*/ 55 w 55"/>
              <a:gd name="T9" fmla="*/ 11 h 71"/>
              <a:gd name="T10" fmla="*/ 35 w 55"/>
              <a:gd name="T11" fmla="*/ 11 h 71"/>
              <a:gd name="T12" fmla="*/ 35 w 55"/>
              <a:gd name="T13" fmla="*/ 71 h 71"/>
              <a:gd name="T14" fmla="*/ 21 w 55"/>
              <a:gd name="T15" fmla="*/ 71 h 71"/>
              <a:gd name="T16" fmla="*/ 21 w 55"/>
              <a:gd name="T1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1">
                <a:moveTo>
                  <a:pt x="21" y="11"/>
                </a:moveTo>
                <a:lnTo>
                  <a:pt x="0" y="11"/>
                </a:lnTo>
                <a:lnTo>
                  <a:pt x="0" y="0"/>
                </a:lnTo>
                <a:lnTo>
                  <a:pt x="55" y="0"/>
                </a:lnTo>
                <a:lnTo>
                  <a:pt x="55" y="11"/>
                </a:lnTo>
                <a:lnTo>
                  <a:pt x="35" y="11"/>
                </a:lnTo>
                <a:lnTo>
                  <a:pt x="35" y="71"/>
                </a:lnTo>
                <a:lnTo>
                  <a:pt x="21" y="71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2276"/>
          <p:cNvSpPr/>
          <p:nvPr/>
        </p:nvSpPr>
        <p:spPr bwMode="auto">
          <a:xfrm>
            <a:off x="2057403" y="5074734"/>
            <a:ext cx="59239" cy="89489"/>
          </a:xfrm>
          <a:custGeom>
            <a:avLst/>
            <a:gdLst>
              <a:gd name="T0" fmla="*/ 0 w 47"/>
              <a:gd name="T1" fmla="*/ 0 h 71"/>
              <a:gd name="T2" fmla="*/ 46 w 47"/>
              <a:gd name="T3" fmla="*/ 0 h 71"/>
              <a:gd name="T4" fmla="*/ 46 w 47"/>
              <a:gd name="T5" fmla="*/ 11 h 71"/>
              <a:gd name="T6" fmla="*/ 12 w 47"/>
              <a:gd name="T7" fmla="*/ 11 h 71"/>
              <a:gd name="T8" fmla="*/ 12 w 47"/>
              <a:gd name="T9" fmla="*/ 29 h 71"/>
              <a:gd name="T10" fmla="*/ 45 w 47"/>
              <a:gd name="T11" fmla="*/ 29 h 71"/>
              <a:gd name="T12" fmla="*/ 45 w 47"/>
              <a:gd name="T13" fmla="*/ 41 h 71"/>
              <a:gd name="T14" fmla="*/ 12 w 47"/>
              <a:gd name="T15" fmla="*/ 41 h 71"/>
              <a:gd name="T16" fmla="*/ 12 w 47"/>
              <a:gd name="T17" fmla="*/ 60 h 71"/>
              <a:gd name="T18" fmla="*/ 47 w 47"/>
              <a:gd name="T19" fmla="*/ 60 h 71"/>
              <a:gd name="T20" fmla="*/ 47 w 47"/>
              <a:gd name="T21" fmla="*/ 71 h 71"/>
              <a:gd name="T22" fmla="*/ 0 w 47"/>
              <a:gd name="T23" fmla="*/ 71 h 71"/>
              <a:gd name="T24" fmla="*/ 0 w 47"/>
              <a:gd name="T2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71">
                <a:moveTo>
                  <a:pt x="0" y="0"/>
                </a:moveTo>
                <a:lnTo>
                  <a:pt x="46" y="0"/>
                </a:lnTo>
                <a:lnTo>
                  <a:pt x="46" y="11"/>
                </a:lnTo>
                <a:lnTo>
                  <a:pt x="12" y="11"/>
                </a:lnTo>
                <a:lnTo>
                  <a:pt x="12" y="29"/>
                </a:lnTo>
                <a:lnTo>
                  <a:pt x="45" y="29"/>
                </a:lnTo>
                <a:lnTo>
                  <a:pt x="45" y="41"/>
                </a:lnTo>
                <a:lnTo>
                  <a:pt x="12" y="41"/>
                </a:lnTo>
                <a:lnTo>
                  <a:pt x="12" y="60"/>
                </a:lnTo>
                <a:lnTo>
                  <a:pt x="47" y="60"/>
                </a:lnTo>
                <a:lnTo>
                  <a:pt x="47" y="71"/>
                </a:lnTo>
                <a:lnTo>
                  <a:pt x="0" y="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2277"/>
          <p:cNvSpPr/>
          <p:nvPr/>
        </p:nvSpPr>
        <p:spPr bwMode="auto">
          <a:xfrm>
            <a:off x="2129246" y="5074734"/>
            <a:ext cx="86968" cy="89489"/>
          </a:xfrm>
          <a:custGeom>
            <a:avLst/>
            <a:gdLst>
              <a:gd name="T0" fmla="*/ 25 w 69"/>
              <a:gd name="T1" fmla="*/ 34 h 71"/>
              <a:gd name="T2" fmla="*/ 2 w 69"/>
              <a:gd name="T3" fmla="*/ 0 h 71"/>
              <a:gd name="T4" fmla="*/ 17 w 69"/>
              <a:gd name="T5" fmla="*/ 0 h 71"/>
              <a:gd name="T6" fmla="*/ 35 w 69"/>
              <a:gd name="T7" fmla="*/ 26 h 71"/>
              <a:gd name="T8" fmla="*/ 51 w 69"/>
              <a:gd name="T9" fmla="*/ 0 h 71"/>
              <a:gd name="T10" fmla="*/ 66 w 69"/>
              <a:gd name="T11" fmla="*/ 0 h 71"/>
              <a:gd name="T12" fmla="*/ 43 w 69"/>
              <a:gd name="T13" fmla="*/ 34 h 71"/>
              <a:gd name="T14" fmla="*/ 69 w 69"/>
              <a:gd name="T15" fmla="*/ 71 h 71"/>
              <a:gd name="T16" fmla="*/ 52 w 69"/>
              <a:gd name="T17" fmla="*/ 71 h 71"/>
              <a:gd name="T18" fmla="*/ 33 w 69"/>
              <a:gd name="T19" fmla="*/ 41 h 71"/>
              <a:gd name="T20" fmla="*/ 16 w 69"/>
              <a:gd name="T21" fmla="*/ 71 h 71"/>
              <a:gd name="T22" fmla="*/ 0 w 69"/>
              <a:gd name="T23" fmla="*/ 71 h 71"/>
              <a:gd name="T24" fmla="*/ 25 w 69"/>
              <a:gd name="T25" fmla="*/ 3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71">
                <a:moveTo>
                  <a:pt x="25" y="34"/>
                </a:moveTo>
                <a:lnTo>
                  <a:pt x="2" y="0"/>
                </a:lnTo>
                <a:lnTo>
                  <a:pt x="17" y="0"/>
                </a:lnTo>
                <a:lnTo>
                  <a:pt x="35" y="26"/>
                </a:lnTo>
                <a:lnTo>
                  <a:pt x="51" y="0"/>
                </a:lnTo>
                <a:lnTo>
                  <a:pt x="66" y="0"/>
                </a:lnTo>
                <a:lnTo>
                  <a:pt x="43" y="34"/>
                </a:lnTo>
                <a:lnTo>
                  <a:pt x="69" y="71"/>
                </a:lnTo>
                <a:lnTo>
                  <a:pt x="52" y="71"/>
                </a:lnTo>
                <a:lnTo>
                  <a:pt x="33" y="41"/>
                </a:lnTo>
                <a:lnTo>
                  <a:pt x="16" y="71"/>
                </a:lnTo>
                <a:lnTo>
                  <a:pt x="0" y="71"/>
                </a:lnTo>
                <a:lnTo>
                  <a:pt x="25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2278"/>
          <p:cNvSpPr/>
          <p:nvPr/>
        </p:nvSpPr>
        <p:spPr bwMode="auto">
          <a:xfrm>
            <a:off x="2222516" y="5074734"/>
            <a:ext cx="69322" cy="89489"/>
          </a:xfrm>
          <a:custGeom>
            <a:avLst/>
            <a:gdLst>
              <a:gd name="T0" fmla="*/ 22 w 55"/>
              <a:gd name="T1" fmla="*/ 11 h 71"/>
              <a:gd name="T2" fmla="*/ 0 w 55"/>
              <a:gd name="T3" fmla="*/ 11 h 71"/>
              <a:gd name="T4" fmla="*/ 0 w 55"/>
              <a:gd name="T5" fmla="*/ 0 h 71"/>
              <a:gd name="T6" fmla="*/ 55 w 55"/>
              <a:gd name="T7" fmla="*/ 0 h 71"/>
              <a:gd name="T8" fmla="*/ 55 w 55"/>
              <a:gd name="T9" fmla="*/ 11 h 71"/>
              <a:gd name="T10" fmla="*/ 34 w 55"/>
              <a:gd name="T11" fmla="*/ 11 h 71"/>
              <a:gd name="T12" fmla="*/ 34 w 55"/>
              <a:gd name="T13" fmla="*/ 71 h 71"/>
              <a:gd name="T14" fmla="*/ 22 w 55"/>
              <a:gd name="T15" fmla="*/ 71 h 71"/>
              <a:gd name="T16" fmla="*/ 22 w 55"/>
              <a:gd name="T1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1">
                <a:moveTo>
                  <a:pt x="22" y="11"/>
                </a:moveTo>
                <a:lnTo>
                  <a:pt x="0" y="11"/>
                </a:lnTo>
                <a:lnTo>
                  <a:pt x="0" y="0"/>
                </a:lnTo>
                <a:lnTo>
                  <a:pt x="55" y="0"/>
                </a:lnTo>
                <a:lnTo>
                  <a:pt x="55" y="11"/>
                </a:lnTo>
                <a:lnTo>
                  <a:pt x="34" y="11"/>
                </a:lnTo>
                <a:lnTo>
                  <a:pt x="34" y="71"/>
                </a:lnTo>
                <a:lnTo>
                  <a:pt x="22" y="71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Rectangle 2279"/>
          <p:cNvSpPr>
            <a:spLocks noChangeArrowheads="1"/>
          </p:cNvSpPr>
          <p:nvPr/>
        </p:nvSpPr>
        <p:spPr bwMode="auto">
          <a:xfrm>
            <a:off x="1980519" y="5213377"/>
            <a:ext cx="8823" cy="4033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2280"/>
          <p:cNvSpPr/>
          <p:nvPr/>
        </p:nvSpPr>
        <p:spPr bwMode="auto">
          <a:xfrm>
            <a:off x="1995644" y="5213377"/>
            <a:ext cx="36552" cy="42854"/>
          </a:xfrm>
          <a:custGeom>
            <a:avLst/>
            <a:gdLst>
              <a:gd name="T0" fmla="*/ 23 w 29"/>
              <a:gd name="T1" fmla="*/ 9 h 34"/>
              <a:gd name="T2" fmla="*/ 23 w 29"/>
              <a:gd name="T3" fmla="*/ 9 h 34"/>
              <a:gd name="T4" fmla="*/ 21 w 29"/>
              <a:gd name="T5" fmla="*/ 7 h 34"/>
              <a:gd name="T6" fmla="*/ 21 w 29"/>
              <a:gd name="T7" fmla="*/ 7 h 34"/>
              <a:gd name="T8" fmla="*/ 17 w 29"/>
              <a:gd name="T9" fmla="*/ 7 h 34"/>
              <a:gd name="T10" fmla="*/ 17 w 29"/>
              <a:gd name="T11" fmla="*/ 7 h 34"/>
              <a:gd name="T12" fmla="*/ 13 w 29"/>
              <a:gd name="T13" fmla="*/ 7 h 34"/>
              <a:gd name="T14" fmla="*/ 13 w 29"/>
              <a:gd name="T15" fmla="*/ 7 h 34"/>
              <a:gd name="T16" fmla="*/ 10 w 29"/>
              <a:gd name="T17" fmla="*/ 9 h 34"/>
              <a:gd name="T18" fmla="*/ 10 w 29"/>
              <a:gd name="T19" fmla="*/ 9 h 34"/>
              <a:gd name="T20" fmla="*/ 8 w 29"/>
              <a:gd name="T21" fmla="*/ 12 h 34"/>
              <a:gd name="T22" fmla="*/ 8 w 29"/>
              <a:gd name="T23" fmla="*/ 12 h 34"/>
              <a:gd name="T24" fmla="*/ 7 w 29"/>
              <a:gd name="T25" fmla="*/ 16 h 34"/>
              <a:gd name="T26" fmla="*/ 7 w 29"/>
              <a:gd name="T27" fmla="*/ 16 h 34"/>
              <a:gd name="T28" fmla="*/ 8 w 29"/>
              <a:gd name="T29" fmla="*/ 20 h 34"/>
              <a:gd name="T30" fmla="*/ 8 w 29"/>
              <a:gd name="T31" fmla="*/ 20 h 34"/>
              <a:gd name="T32" fmla="*/ 10 w 29"/>
              <a:gd name="T33" fmla="*/ 24 h 34"/>
              <a:gd name="T34" fmla="*/ 10 w 29"/>
              <a:gd name="T35" fmla="*/ 24 h 34"/>
              <a:gd name="T36" fmla="*/ 13 w 29"/>
              <a:gd name="T37" fmla="*/ 27 h 34"/>
              <a:gd name="T38" fmla="*/ 13 w 29"/>
              <a:gd name="T39" fmla="*/ 27 h 34"/>
              <a:gd name="T40" fmla="*/ 17 w 29"/>
              <a:gd name="T41" fmla="*/ 27 h 34"/>
              <a:gd name="T42" fmla="*/ 17 w 29"/>
              <a:gd name="T43" fmla="*/ 27 h 34"/>
              <a:gd name="T44" fmla="*/ 21 w 29"/>
              <a:gd name="T45" fmla="*/ 25 h 34"/>
              <a:gd name="T46" fmla="*/ 21 w 29"/>
              <a:gd name="T47" fmla="*/ 25 h 34"/>
              <a:gd name="T48" fmla="*/ 23 w 29"/>
              <a:gd name="T49" fmla="*/ 24 h 34"/>
              <a:gd name="T50" fmla="*/ 29 w 29"/>
              <a:gd name="T51" fmla="*/ 28 h 34"/>
              <a:gd name="T52" fmla="*/ 29 w 29"/>
              <a:gd name="T53" fmla="*/ 28 h 34"/>
              <a:gd name="T54" fmla="*/ 26 w 29"/>
              <a:gd name="T55" fmla="*/ 31 h 34"/>
              <a:gd name="T56" fmla="*/ 23 w 29"/>
              <a:gd name="T57" fmla="*/ 32 h 34"/>
              <a:gd name="T58" fmla="*/ 23 w 29"/>
              <a:gd name="T59" fmla="*/ 32 h 34"/>
              <a:gd name="T60" fmla="*/ 18 w 29"/>
              <a:gd name="T61" fmla="*/ 34 h 34"/>
              <a:gd name="T62" fmla="*/ 18 w 29"/>
              <a:gd name="T63" fmla="*/ 34 h 34"/>
              <a:gd name="T64" fmla="*/ 10 w 29"/>
              <a:gd name="T65" fmla="*/ 32 h 34"/>
              <a:gd name="T66" fmla="*/ 10 w 29"/>
              <a:gd name="T67" fmla="*/ 32 h 34"/>
              <a:gd name="T68" fmla="*/ 4 w 29"/>
              <a:gd name="T69" fmla="*/ 30 h 34"/>
              <a:gd name="T70" fmla="*/ 4 w 29"/>
              <a:gd name="T71" fmla="*/ 30 h 34"/>
              <a:gd name="T72" fmla="*/ 2 w 29"/>
              <a:gd name="T73" fmla="*/ 24 h 34"/>
              <a:gd name="T74" fmla="*/ 2 w 29"/>
              <a:gd name="T75" fmla="*/ 24 h 34"/>
              <a:gd name="T76" fmla="*/ 0 w 29"/>
              <a:gd name="T77" fmla="*/ 16 h 34"/>
              <a:gd name="T78" fmla="*/ 0 w 29"/>
              <a:gd name="T79" fmla="*/ 16 h 34"/>
              <a:gd name="T80" fmla="*/ 2 w 29"/>
              <a:gd name="T81" fmla="*/ 9 h 34"/>
              <a:gd name="T82" fmla="*/ 2 w 29"/>
              <a:gd name="T83" fmla="*/ 9 h 34"/>
              <a:gd name="T84" fmla="*/ 4 w 29"/>
              <a:gd name="T85" fmla="*/ 4 h 34"/>
              <a:gd name="T86" fmla="*/ 4 w 29"/>
              <a:gd name="T87" fmla="*/ 4 h 34"/>
              <a:gd name="T88" fmla="*/ 10 w 29"/>
              <a:gd name="T89" fmla="*/ 1 h 34"/>
              <a:gd name="T90" fmla="*/ 10 w 29"/>
              <a:gd name="T91" fmla="*/ 1 h 34"/>
              <a:gd name="T92" fmla="*/ 18 w 29"/>
              <a:gd name="T93" fmla="*/ 0 h 34"/>
              <a:gd name="T94" fmla="*/ 18 w 29"/>
              <a:gd name="T95" fmla="*/ 0 h 34"/>
              <a:gd name="T96" fmla="*/ 21 w 29"/>
              <a:gd name="T97" fmla="*/ 0 h 34"/>
              <a:gd name="T98" fmla="*/ 21 w 29"/>
              <a:gd name="T99" fmla="*/ 0 h 34"/>
              <a:gd name="T100" fmla="*/ 23 w 29"/>
              <a:gd name="T101" fmla="*/ 1 h 34"/>
              <a:gd name="T102" fmla="*/ 23 w 29"/>
              <a:gd name="T103" fmla="*/ 1 h 34"/>
              <a:gd name="T104" fmla="*/ 26 w 29"/>
              <a:gd name="T105" fmla="*/ 3 h 34"/>
              <a:gd name="T106" fmla="*/ 26 w 29"/>
              <a:gd name="T107" fmla="*/ 3 h 34"/>
              <a:gd name="T108" fmla="*/ 29 w 29"/>
              <a:gd name="T109" fmla="*/ 4 h 34"/>
              <a:gd name="T110" fmla="*/ 23 w 29"/>
              <a:gd name="T111" fmla="*/ 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" h="34">
                <a:moveTo>
                  <a:pt x="23" y="9"/>
                </a:moveTo>
                <a:lnTo>
                  <a:pt x="23" y="9"/>
                </a:lnTo>
                <a:lnTo>
                  <a:pt x="21" y="7"/>
                </a:lnTo>
                <a:lnTo>
                  <a:pt x="21" y="7"/>
                </a:lnTo>
                <a:lnTo>
                  <a:pt x="17" y="7"/>
                </a:lnTo>
                <a:lnTo>
                  <a:pt x="17" y="7"/>
                </a:lnTo>
                <a:lnTo>
                  <a:pt x="13" y="7"/>
                </a:lnTo>
                <a:lnTo>
                  <a:pt x="13" y="7"/>
                </a:lnTo>
                <a:lnTo>
                  <a:pt x="10" y="9"/>
                </a:lnTo>
                <a:lnTo>
                  <a:pt x="10" y="9"/>
                </a:lnTo>
                <a:lnTo>
                  <a:pt x="8" y="12"/>
                </a:lnTo>
                <a:lnTo>
                  <a:pt x="8" y="12"/>
                </a:lnTo>
                <a:lnTo>
                  <a:pt x="7" y="16"/>
                </a:lnTo>
                <a:lnTo>
                  <a:pt x="7" y="16"/>
                </a:lnTo>
                <a:lnTo>
                  <a:pt x="8" y="20"/>
                </a:lnTo>
                <a:lnTo>
                  <a:pt x="8" y="20"/>
                </a:lnTo>
                <a:lnTo>
                  <a:pt x="10" y="24"/>
                </a:lnTo>
                <a:lnTo>
                  <a:pt x="10" y="24"/>
                </a:lnTo>
                <a:lnTo>
                  <a:pt x="13" y="27"/>
                </a:lnTo>
                <a:lnTo>
                  <a:pt x="13" y="27"/>
                </a:lnTo>
                <a:lnTo>
                  <a:pt x="17" y="27"/>
                </a:lnTo>
                <a:lnTo>
                  <a:pt x="17" y="27"/>
                </a:lnTo>
                <a:lnTo>
                  <a:pt x="21" y="25"/>
                </a:lnTo>
                <a:lnTo>
                  <a:pt x="21" y="25"/>
                </a:lnTo>
                <a:lnTo>
                  <a:pt x="23" y="24"/>
                </a:lnTo>
                <a:lnTo>
                  <a:pt x="29" y="28"/>
                </a:lnTo>
                <a:lnTo>
                  <a:pt x="29" y="28"/>
                </a:lnTo>
                <a:lnTo>
                  <a:pt x="26" y="31"/>
                </a:lnTo>
                <a:lnTo>
                  <a:pt x="23" y="32"/>
                </a:lnTo>
                <a:lnTo>
                  <a:pt x="23" y="32"/>
                </a:lnTo>
                <a:lnTo>
                  <a:pt x="18" y="34"/>
                </a:lnTo>
                <a:lnTo>
                  <a:pt x="18" y="34"/>
                </a:lnTo>
                <a:lnTo>
                  <a:pt x="10" y="32"/>
                </a:lnTo>
                <a:lnTo>
                  <a:pt x="10" y="32"/>
                </a:lnTo>
                <a:lnTo>
                  <a:pt x="4" y="30"/>
                </a:lnTo>
                <a:lnTo>
                  <a:pt x="4" y="30"/>
                </a:lnTo>
                <a:lnTo>
                  <a:pt x="2" y="24"/>
                </a:lnTo>
                <a:lnTo>
                  <a:pt x="2" y="24"/>
                </a:lnTo>
                <a:lnTo>
                  <a:pt x="0" y="16"/>
                </a:lnTo>
                <a:lnTo>
                  <a:pt x="0" y="16"/>
                </a:lnTo>
                <a:lnTo>
                  <a:pt x="2" y="9"/>
                </a:lnTo>
                <a:lnTo>
                  <a:pt x="2" y="9"/>
                </a:lnTo>
                <a:lnTo>
                  <a:pt x="4" y="4"/>
                </a:lnTo>
                <a:lnTo>
                  <a:pt x="4" y="4"/>
                </a:lnTo>
                <a:lnTo>
                  <a:pt x="10" y="1"/>
                </a:lnTo>
                <a:lnTo>
                  <a:pt x="10" y="1"/>
                </a:lnTo>
                <a:lnTo>
                  <a:pt x="18" y="0"/>
                </a:lnTo>
                <a:lnTo>
                  <a:pt x="18" y="0"/>
                </a:lnTo>
                <a:lnTo>
                  <a:pt x="21" y="0"/>
                </a:lnTo>
                <a:lnTo>
                  <a:pt x="21" y="0"/>
                </a:lnTo>
                <a:lnTo>
                  <a:pt x="23" y="1"/>
                </a:lnTo>
                <a:lnTo>
                  <a:pt x="23" y="1"/>
                </a:lnTo>
                <a:lnTo>
                  <a:pt x="26" y="3"/>
                </a:lnTo>
                <a:lnTo>
                  <a:pt x="26" y="3"/>
                </a:lnTo>
                <a:lnTo>
                  <a:pt x="29" y="4"/>
                </a:lnTo>
                <a:lnTo>
                  <a:pt x="2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281"/>
          <p:cNvSpPr>
            <a:spLocks noEditPoints="1"/>
          </p:cNvSpPr>
          <p:nvPr/>
        </p:nvSpPr>
        <p:spPr bwMode="auto">
          <a:xfrm>
            <a:off x="2034716" y="5213377"/>
            <a:ext cx="42854" cy="42854"/>
          </a:xfrm>
          <a:custGeom>
            <a:avLst/>
            <a:gdLst>
              <a:gd name="T0" fmla="*/ 0 w 34"/>
              <a:gd name="T1" fmla="*/ 16 h 34"/>
              <a:gd name="T2" fmla="*/ 2 w 34"/>
              <a:gd name="T3" fmla="*/ 9 h 34"/>
              <a:gd name="T4" fmla="*/ 4 w 34"/>
              <a:gd name="T5" fmla="*/ 4 h 34"/>
              <a:gd name="T6" fmla="*/ 10 w 34"/>
              <a:gd name="T7" fmla="*/ 1 h 34"/>
              <a:gd name="T8" fmla="*/ 18 w 34"/>
              <a:gd name="T9" fmla="*/ 0 h 34"/>
              <a:gd name="T10" fmla="*/ 25 w 34"/>
              <a:gd name="T11" fmla="*/ 1 h 34"/>
              <a:gd name="T12" fmla="*/ 30 w 34"/>
              <a:gd name="T13" fmla="*/ 4 h 34"/>
              <a:gd name="T14" fmla="*/ 33 w 34"/>
              <a:gd name="T15" fmla="*/ 9 h 34"/>
              <a:gd name="T16" fmla="*/ 34 w 34"/>
              <a:gd name="T17" fmla="*/ 16 h 34"/>
              <a:gd name="T18" fmla="*/ 33 w 34"/>
              <a:gd name="T19" fmla="*/ 24 h 34"/>
              <a:gd name="T20" fmla="*/ 30 w 34"/>
              <a:gd name="T21" fmla="*/ 30 h 34"/>
              <a:gd name="T22" fmla="*/ 25 w 34"/>
              <a:gd name="T23" fmla="*/ 32 h 34"/>
              <a:gd name="T24" fmla="*/ 18 w 34"/>
              <a:gd name="T25" fmla="*/ 34 h 34"/>
              <a:gd name="T26" fmla="*/ 10 w 34"/>
              <a:gd name="T27" fmla="*/ 32 h 34"/>
              <a:gd name="T28" fmla="*/ 4 w 34"/>
              <a:gd name="T29" fmla="*/ 30 h 34"/>
              <a:gd name="T30" fmla="*/ 2 w 34"/>
              <a:gd name="T31" fmla="*/ 24 h 34"/>
              <a:gd name="T32" fmla="*/ 0 w 34"/>
              <a:gd name="T33" fmla="*/ 16 h 34"/>
              <a:gd name="T34" fmla="*/ 7 w 34"/>
              <a:gd name="T35" fmla="*/ 16 h 34"/>
              <a:gd name="T36" fmla="*/ 9 w 34"/>
              <a:gd name="T37" fmla="*/ 20 h 34"/>
              <a:gd name="T38" fmla="*/ 10 w 34"/>
              <a:gd name="T39" fmla="*/ 24 h 34"/>
              <a:gd name="T40" fmla="*/ 14 w 34"/>
              <a:gd name="T41" fmla="*/ 27 h 34"/>
              <a:gd name="T42" fmla="*/ 18 w 34"/>
              <a:gd name="T43" fmla="*/ 27 h 34"/>
              <a:gd name="T44" fmla="*/ 22 w 34"/>
              <a:gd name="T45" fmla="*/ 27 h 34"/>
              <a:gd name="T46" fmla="*/ 25 w 34"/>
              <a:gd name="T47" fmla="*/ 24 h 34"/>
              <a:gd name="T48" fmla="*/ 26 w 34"/>
              <a:gd name="T49" fmla="*/ 20 h 34"/>
              <a:gd name="T50" fmla="*/ 27 w 34"/>
              <a:gd name="T51" fmla="*/ 16 h 34"/>
              <a:gd name="T52" fmla="*/ 26 w 34"/>
              <a:gd name="T53" fmla="*/ 12 h 34"/>
              <a:gd name="T54" fmla="*/ 25 w 34"/>
              <a:gd name="T55" fmla="*/ 9 h 34"/>
              <a:gd name="T56" fmla="*/ 22 w 34"/>
              <a:gd name="T57" fmla="*/ 7 h 34"/>
              <a:gd name="T58" fmla="*/ 18 w 34"/>
              <a:gd name="T59" fmla="*/ 7 h 34"/>
              <a:gd name="T60" fmla="*/ 14 w 34"/>
              <a:gd name="T61" fmla="*/ 7 h 34"/>
              <a:gd name="T62" fmla="*/ 10 w 34"/>
              <a:gd name="T63" fmla="*/ 9 h 34"/>
              <a:gd name="T64" fmla="*/ 9 w 34"/>
              <a:gd name="T65" fmla="*/ 12 h 34"/>
              <a:gd name="T66" fmla="*/ 7 w 34"/>
              <a:gd name="T6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34">
                <a:moveTo>
                  <a:pt x="0" y="16"/>
                </a:moveTo>
                <a:lnTo>
                  <a:pt x="0" y="16"/>
                </a:lnTo>
                <a:lnTo>
                  <a:pt x="2" y="9"/>
                </a:lnTo>
                <a:lnTo>
                  <a:pt x="2" y="9"/>
                </a:lnTo>
                <a:lnTo>
                  <a:pt x="4" y="4"/>
                </a:lnTo>
                <a:lnTo>
                  <a:pt x="4" y="4"/>
                </a:lnTo>
                <a:lnTo>
                  <a:pt x="10" y="1"/>
                </a:lnTo>
                <a:lnTo>
                  <a:pt x="10" y="1"/>
                </a:lnTo>
                <a:lnTo>
                  <a:pt x="18" y="0"/>
                </a:lnTo>
                <a:lnTo>
                  <a:pt x="18" y="0"/>
                </a:lnTo>
                <a:lnTo>
                  <a:pt x="25" y="1"/>
                </a:lnTo>
                <a:lnTo>
                  <a:pt x="25" y="1"/>
                </a:lnTo>
                <a:lnTo>
                  <a:pt x="30" y="4"/>
                </a:lnTo>
                <a:lnTo>
                  <a:pt x="30" y="4"/>
                </a:lnTo>
                <a:lnTo>
                  <a:pt x="33" y="9"/>
                </a:lnTo>
                <a:lnTo>
                  <a:pt x="33" y="9"/>
                </a:lnTo>
                <a:lnTo>
                  <a:pt x="34" y="16"/>
                </a:lnTo>
                <a:lnTo>
                  <a:pt x="34" y="16"/>
                </a:lnTo>
                <a:lnTo>
                  <a:pt x="33" y="24"/>
                </a:lnTo>
                <a:lnTo>
                  <a:pt x="33" y="24"/>
                </a:lnTo>
                <a:lnTo>
                  <a:pt x="30" y="30"/>
                </a:lnTo>
                <a:lnTo>
                  <a:pt x="30" y="30"/>
                </a:lnTo>
                <a:lnTo>
                  <a:pt x="25" y="32"/>
                </a:lnTo>
                <a:lnTo>
                  <a:pt x="25" y="32"/>
                </a:lnTo>
                <a:lnTo>
                  <a:pt x="18" y="34"/>
                </a:lnTo>
                <a:lnTo>
                  <a:pt x="18" y="34"/>
                </a:lnTo>
                <a:lnTo>
                  <a:pt x="10" y="32"/>
                </a:lnTo>
                <a:lnTo>
                  <a:pt x="10" y="32"/>
                </a:lnTo>
                <a:lnTo>
                  <a:pt x="4" y="30"/>
                </a:lnTo>
                <a:lnTo>
                  <a:pt x="4" y="30"/>
                </a:lnTo>
                <a:lnTo>
                  <a:pt x="2" y="24"/>
                </a:lnTo>
                <a:lnTo>
                  <a:pt x="2" y="24"/>
                </a:lnTo>
                <a:lnTo>
                  <a:pt x="0" y="16"/>
                </a:lnTo>
                <a:lnTo>
                  <a:pt x="0" y="16"/>
                </a:lnTo>
                <a:close/>
                <a:moveTo>
                  <a:pt x="7" y="16"/>
                </a:moveTo>
                <a:lnTo>
                  <a:pt x="7" y="16"/>
                </a:lnTo>
                <a:lnTo>
                  <a:pt x="9" y="20"/>
                </a:lnTo>
                <a:lnTo>
                  <a:pt x="9" y="20"/>
                </a:lnTo>
                <a:lnTo>
                  <a:pt x="10" y="24"/>
                </a:lnTo>
                <a:lnTo>
                  <a:pt x="10" y="24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7"/>
                </a:lnTo>
                <a:lnTo>
                  <a:pt x="22" y="27"/>
                </a:lnTo>
                <a:lnTo>
                  <a:pt x="22" y="27"/>
                </a:lnTo>
                <a:lnTo>
                  <a:pt x="25" y="24"/>
                </a:lnTo>
                <a:lnTo>
                  <a:pt x="25" y="24"/>
                </a:lnTo>
                <a:lnTo>
                  <a:pt x="26" y="20"/>
                </a:lnTo>
                <a:lnTo>
                  <a:pt x="26" y="20"/>
                </a:lnTo>
                <a:lnTo>
                  <a:pt x="27" y="16"/>
                </a:lnTo>
                <a:lnTo>
                  <a:pt x="27" y="16"/>
                </a:lnTo>
                <a:lnTo>
                  <a:pt x="26" y="12"/>
                </a:lnTo>
                <a:lnTo>
                  <a:pt x="26" y="12"/>
                </a:lnTo>
                <a:lnTo>
                  <a:pt x="25" y="9"/>
                </a:lnTo>
                <a:lnTo>
                  <a:pt x="25" y="9"/>
                </a:lnTo>
                <a:lnTo>
                  <a:pt x="22" y="7"/>
                </a:lnTo>
                <a:lnTo>
                  <a:pt x="22" y="7"/>
                </a:lnTo>
                <a:lnTo>
                  <a:pt x="18" y="7"/>
                </a:lnTo>
                <a:lnTo>
                  <a:pt x="18" y="7"/>
                </a:lnTo>
                <a:lnTo>
                  <a:pt x="14" y="7"/>
                </a:lnTo>
                <a:lnTo>
                  <a:pt x="14" y="7"/>
                </a:lnTo>
                <a:lnTo>
                  <a:pt x="10" y="9"/>
                </a:lnTo>
                <a:lnTo>
                  <a:pt x="10" y="9"/>
                </a:lnTo>
                <a:lnTo>
                  <a:pt x="9" y="12"/>
                </a:lnTo>
                <a:lnTo>
                  <a:pt x="9" y="12"/>
                </a:lnTo>
                <a:lnTo>
                  <a:pt x="7" y="16"/>
                </a:lnTo>
                <a:lnTo>
                  <a:pt x="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282"/>
          <p:cNvSpPr/>
          <p:nvPr/>
        </p:nvSpPr>
        <p:spPr bwMode="auto">
          <a:xfrm>
            <a:off x="2085132" y="5213377"/>
            <a:ext cx="39073" cy="40333"/>
          </a:xfrm>
          <a:custGeom>
            <a:avLst/>
            <a:gdLst>
              <a:gd name="T0" fmla="*/ 0 w 31"/>
              <a:gd name="T1" fmla="*/ 0 h 32"/>
              <a:gd name="T2" fmla="*/ 9 w 31"/>
              <a:gd name="T3" fmla="*/ 0 h 32"/>
              <a:gd name="T4" fmla="*/ 23 w 31"/>
              <a:gd name="T5" fmla="*/ 23 h 32"/>
              <a:gd name="T6" fmla="*/ 23 w 31"/>
              <a:gd name="T7" fmla="*/ 23 h 32"/>
              <a:gd name="T8" fmla="*/ 23 w 31"/>
              <a:gd name="T9" fmla="*/ 0 h 32"/>
              <a:gd name="T10" fmla="*/ 31 w 31"/>
              <a:gd name="T11" fmla="*/ 0 h 32"/>
              <a:gd name="T12" fmla="*/ 31 w 31"/>
              <a:gd name="T13" fmla="*/ 32 h 32"/>
              <a:gd name="T14" fmla="*/ 21 w 31"/>
              <a:gd name="T15" fmla="*/ 32 h 32"/>
              <a:gd name="T16" fmla="*/ 6 w 31"/>
              <a:gd name="T17" fmla="*/ 9 h 32"/>
              <a:gd name="T18" fmla="*/ 6 w 31"/>
              <a:gd name="T19" fmla="*/ 9 h 32"/>
              <a:gd name="T20" fmla="*/ 6 w 31"/>
              <a:gd name="T21" fmla="*/ 32 h 32"/>
              <a:gd name="T22" fmla="*/ 0 w 31"/>
              <a:gd name="T23" fmla="*/ 32 h 32"/>
              <a:gd name="T24" fmla="*/ 0 w 31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32">
                <a:moveTo>
                  <a:pt x="0" y="0"/>
                </a:moveTo>
                <a:lnTo>
                  <a:pt x="9" y="0"/>
                </a:lnTo>
                <a:lnTo>
                  <a:pt x="23" y="23"/>
                </a:lnTo>
                <a:lnTo>
                  <a:pt x="23" y="23"/>
                </a:lnTo>
                <a:lnTo>
                  <a:pt x="23" y="0"/>
                </a:lnTo>
                <a:lnTo>
                  <a:pt x="31" y="0"/>
                </a:lnTo>
                <a:lnTo>
                  <a:pt x="31" y="32"/>
                </a:lnTo>
                <a:lnTo>
                  <a:pt x="21" y="32"/>
                </a:lnTo>
                <a:lnTo>
                  <a:pt x="6" y="9"/>
                </a:lnTo>
                <a:lnTo>
                  <a:pt x="6" y="9"/>
                </a:lnTo>
                <a:lnTo>
                  <a:pt x="6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283"/>
          <p:cNvSpPr/>
          <p:nvPr/>
        </p:nvSpPr>
        <p:spPr bwMode="auto">
          <a:xfrm>
            <a:off x="2148152" y="5213377"/>
            <a:ext cx="35291" cy="40333"/>
          </a:xfrm>
          <a:custGeom>
            <a:avLst/>
            <a:gdLst>
              <a:gd name="T0" fmla="*/ 0 w 28"/>
              <a:gd name="T1" fmla="*/ 0 h 32"/>
              <a:gd name="T2" fmla="*/ 8 w 28"/>
              <a:gd name="T3" fmla="*/ 0 h 32"/>
              <a:gd name="T4" fmla="*/ 8 w 28"/>
              <a:gd name="T5" fmla="*/ 12 h 32"/>
              <a:gd name="T6" fmla="*/ 21 w 28"/>
              <a:gd name="T7" fmla="*/ 12 h 32"/>
              <a:gd name="T8" fmla="*/ 21 w 28"/>
              <a:gd name="T9" fmla="*/ 0 h 32"/>
              <a:gd name="T10" fmla="*/ 28 w 28"/>
              <a:gd name="T11" fmla="*/ 0 h 32"/>
              <a:gd name="T12" fmla="*/ 28 w 28"/>
              <a:gd name="T13" fmla="*/ 32 h 32"/>
              <a:gd name="T14" fmla="*/ 21 w 28"/>
              <a:gd name="T15" fmla="*/ 32 h 32"/>
              <a:gd name="T16" fmla="*/ 21 w 28"/>
              <a:gd name="T17" fmla="*/ 19 h 32"/>
              <a:gd name="T18" fmla="*/ 8 w 28"/>
              <a:gd name="T19" fmla="*/ 19 h 32"/>
              <a:gd name="T20" fmla="*/ 8 w 28"/>
              <a:gd name="T21" fmla="*/ 32 h 32"/>
              <a:gd name="T22" fmla="*/ 0 w 28"/>
              <a:gd name="T23" fmla="*/ 32 h 32"/>
              <a:gd name="T24" fmla="*/ 0 w 28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32">
                <a:moveTo>
                  <a:pt x="0" y="0"/>
                </a:moveTo>
                <a:lnTo>
                  <a:pt x="8" y="0"/>
                </a:lnTo>
                <a:lnTo>
                  <a:pt x="8" y="12"/>
                </a:lnTo>
                <a:lnTo>
                  <a:pt x="21" y="12"/>
                </a:lnTo>
                <a:lnTo>
                  <a:pt x="21" y="0"/>
                </a:lnTo>
                <a:lnTo>
                  <a:pt x="28" y="0"/>
                </a:lnTo>
                <a:lnTo>
                  <a:pt x="28" y="32"/>
                </a:lnTo>
                <a:lnTo>
                  <a:pt x="21" y="32"/>
                </a:lnTo>
                <a:lnTo>
                  <a:pt x="21" y="19"/>
                </a:lnTo>
                <a:lnTo>
                  <a:pt x="8" y="19"/>
                </a:lnTo>
                <a:lnTo>
                  <a:pt x="8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284"/>
          <p:cNvSpPr/>
          <p:nvPr/>
        </p:nvSpPr>
        <p:spPr bwMode="auto">
          <a:xfrm>
            <a:off x="2192266" y="5213377"/>
            <a:ext cx="28990" cy="40333"/>
          </a:xfrm>
          <a:custGeom>
            <a:avLst/>
            <a:gdLst>
              <a:gd name="T0" fmla="*/ 0 w 23"/>
              <a:gd name="T1" fmla="*/ 0 h 32"/>
              <a:gd name="T2" fmla="*/ 21 w 23"/>
              <a:gd name="T3" fmla="*/ 0 h 32"/>
              <a:gd name="T4" fmla="*/ 21 w 23"/>
              <a:gd name="T5" fmla="*/ 7 h 32"/>
              <a:gd name="T6" fmla="*/ 6 w 23"/>
              <a:gd name="T7" fmla="*/ 7 h 32"/>
              <a:gd name="T8" fmla="*/ 6 w 23"/>
              <a:gd name="T9" fmla="*/ 13 h 32"/>
              <a:gd name="T10" fmla="*/ 21 w 23"/>
              <a:gd name="T11" fmla="*/ 13 h 32"/>
              <a:gd name="T12" fmla="*/ 21 w 23"/>
              <a:gd name="T13" fmla="*/ 20 h 32"/>
              <a:gd name="T14" fmla="*/ 6 w 23"/>
              <a:gd name="T15" fmla="*/ 20 h 32"/>
              <a:gd name="T16" fmla="*/ 6 w 23"/>
              <a:gd name="T17" fmla="*/ 25 h 32"/>
              <a:gd name="T18" fmla="*/ 23 w 23"/>
              <a:gd name="T19" fmla="*/ 25 h 32"/>
              <a:gd name="T20" fmla="*/ 23 w 23"/>
              <a:gd name="T21" fmla="*/ 32 h 32"/>
              <a:gd name="T22" fmla="*/ 0 w 23"/>
              <a:gd name="T23" fmla="*/ 32 h 32"/>
              <a:gd name="T24" fmla="*/ 0 w 23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2">
                <a:moveTo>
                  <a:pt x="0" y="0"/>
                </a:moveTo>
                <a:lnTo>
                  <a:pt x="21" y="0"/>
                </a:lnTo>
                <a:lnTo>
                  <a:pt x="21" y="7"/>
                </a:lnTo>
                <a:lnTo>
                  <a:pt x="6" y="7"/>
                </a:lnTo>
                <a:lnTo>
                  <a:pt x="6" y="13"/>
                </a:lnTo>
                <a:lnTo>
                  <a:pt x="21" y="13"/>
                </a:lnTo>
                <a:lnTo>
                  <a:pt x="21" y="20"/>
                </a:lnTo>
                <a:lnTo>
                  <a:pt x="6" y="20"/>
                </a:lnTo>
                <a:lnTo>
                  <a:pt x="6" y="25"/>
                </a:lnTo>
                <a:lnTo>
                  <a:pt x="23" y="25"/>
                </a:lnTo>
                <a:lnTo>
                  <a:pt x="23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2285"/>
          <p:cNvSpPr>
            <a:spLocks noEditPoints="1"/>
          </p:cNvSpPr>
          <p:nvPr/>
        </p:nvSpPr>
        <p:spPr bwMode="auto">
          <a:xfrm>
            <a:off x="2227557" y="5213377"/>
            <a:ext cx="32770" cy="40333"/>
          </a:xfrm>
          <a:custGeom>
            <a:avLst/>
            <a:gdLst>
              <a:gd name="T0" fmla="*/ 0 w 26"/>
              <a:gd name="T1" fmla="*/ 0 h 32"/>
              <a:gd name="T2" fmla="*/ 12 w 26"/>
              <a:gd name="T3" fmla="*/ 0 h 32"/>
              <a:gd name="T4" fmla="*/ 12 w 26"/>
              <a:gd name="T5" fmla="*/ 0 h 32"/>
              <a:gd name="T6" fmla="*/ 18 w 26"/>
              <a:gd name="T7" fmla="*/ 1 h 32"/>
              <a:gd name="T8" fmla="*/ 18 w 26"/>
              <a:gd name="T9" fmla="*/ 1 h 32"/>
              <a:gd name="T10" fmla="*/ 22 w 26"/>
              <a:gd name="T11" fmla="*/ 3 h 32"/>
              <a:gd name="T12" fmla="*/ 22 w 26"/>
              <a:gd name="T13" fmla="*/ 3 h 32"/>
              <a:gd name="T14" fmla="*/ 24 w 26"/>
              <a:gd name="T15" fmla="*/ 5 h 32"/>
              <a:gd name="T16" fmla="*/ 24 w 26"/>
              <a:gd name="T17" fmla="*/ 5 h 32"/>
              <a:gd name="T18" fmla="*/ 24 w 26"/>
              <a:gd name="T19" fmla="*/ 11 h 32"/>
              <a:gd name="T20" fmla="*/ 24 w 26"/>
              <a:gd name="T21" fmla="*/ 11 h 32"/>
              <a:gd name="T22" fmla="*/ 24 w 26"/>
              <a:gd name="T23" fmla="*/ 13 h 32"/>
              <a:gd name="T24" fmla="*/ 23 w 26"/>
              <a:gd name="T25" fmla="*/ 16 h 32"/>
              <a:gd name="T26" fmla="*/ 23 w 26"/>
              <a:gd name="T27" fmla="*/ 16 h 32"/>
              <a:gd name="T28" fmla="*/ 20 w 26"/>
              <a:gd name="T29" fmla="*/ 17 h 32"/>
              <a:gd name="T30" fmla="*/ 18 w 26"/>
              <a:gd name="T31" fmla="*/ 19 h 32"/>
              <a:gd name="T32" fmla="*/ 26 w 26"/>
              <a:gd name="T33" fmla="*/ 32 h 32"/>
              <a:gd name="T34" fmla="*/ 18 w 26"/>
              <a:gd name="T35" fmla="*/ 32 h 32"/>
              <a:gd name="T36" fmla="*/ 11 w 26"/>
              <a:gd name="T37" fmla="*/ 20 h 32"/>
              <a:gd name="T38" fmla="*/ 7 w 26"/>
              <a:gd name="T39" fmla="*/ 20 h 32"/>
              <a:gd name="T40" fmla="*/ 7 w 26"/>
              <a:gd name="T41" fmla="*/ 32 h 32"/>
              <a:gd name="T42" fmla="*/ 0 w 26"/>
              <a:gd name="T43" fmla="*/ 32 h 32"/>
              <a:gd name="T44" fmla="*/ 0 w 26"/>
              <a:gd name="T45" fmla="*/ 0 h 32"/>
              <a:gd name="T46" fmla="*/ 7 w 26"/>
              <a:gd name="T47" fmla="*/ 13 h 32"/>
              <a:gd name="T48" fmla="*/ 11 w 26"/>
              <a:gd name="T49" fmla="*/ 13 h 32"/>
              <a:gd name="T50" fmla="*/ 11 w 26"/>
              <a:gd name="T51" fmla="*/ 13 h 32"/>
              <a:gd name="T52" fmla="*/ 13 w 26"/>
              <a:gd name="T53" fmla="*/ 13 h 32"/>
              <a:gd name="T54" fmla="*/ 13 w 26"/>
              <a:gd name="T55" fmla="*/ 13 h 32"/>
              <a:gd name="T56" fmla="*/ 15 w 26"/>
              <a:gd name="T57" fmla="*/ 13 h 32"/>
              <a:gd name="T58" fmla="*/ 15 w 26"/>
              <a:gd name="T59" fmla="*/ 13 h 32"/>
              <a:gd name="T60" fmla="*/ 16 w 26"/>
              <a:gd name="T61" fmla="*/ 12 h 32"/>
              <a:gd name="T62" fmla="*/ 16 w 26"/>
              <a:gd name="T63" fmla="*/ 12 h 32"/>
              <a:gd name="T64" fmla="*/ 18 w 26"/>
              <a:gd name="T65" fmla="*/ 11 h 32"/>
              <a:gd name="T66" fmla="*/ 18 w 26"/>
              <a:gd name="T67" fmla="*/ 11 h 32"/>
              <a:gd name="T68" fmla="*/ 18 w 26"/>
              <a:gd name="T69" fmla="*/ 8 h 32"/>
              <a:gd name="T70" fmla="*/ 18 w 26"/>
              <a:gd name="T71" fmla="*/ 8 h 32"/>
              <a:gd name="T72" fmla="*/ 16 w 26"/>
              <a:gd name="T73" fmla="*/ 7 h 32"/>
              <a:gd name="T74" fmla="*/ 16 w 26"/>
              <a:gd name="T75" fmla="*/ 7 h 32"/>
              <a:gd name="T76" fmla="*/ 13 w 26"/>
              <a:gd name="T77" fmla="*/ 7 h 32"/>
              <a:gd name="T78" fmla="*/ 13 w 26"/>
              <a:gd name="T79" fmla="*/ 7 h 32"/>
              <a:gd name="T80" fmla="*/ 12 w 26"/>
              <a:gd name="T81" fmla="*/ 7 h 32"/>
              <a:gd name="T82" fmla="*/ 7 w 26"/>
              <a:gd name="T83" fmla="*/ 7 h 32"/>
              <a:gd name="T84" fmla="*/ 7 w 26"/>
              <a:gd name="T85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" h="32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8" y="1"/>
                </a:lnTo>
                <a:lnTo>
                  <a:pt x="18" y="1"/>
                </a:lnTo>
                <a:lnTo>
                  <a:pt x="22" y="3"/>
                </a:lnTo>
                <a:lnTo>
                  <a:pt x="22" y="3"/>
                </a:lnTo>
                <a:lnTo>
                  <a:pt x="24" y="5"/>
                </a:lnTo>
                <a:lnTo>
                  <a:pt x="24" y="5"/>
                </a:lnTo>
                <a:lnTo>
                  <a:pt x="24" y="11"/>
                </a:lnTo>
                <a:lnTo>
                  <a:pt x="24" y="11"/>
                </a:lnTo>
                <a:lnTo>
                  <a:pt x="24" y="13"/>
                </a:lnTo>
                <a:lnTo>
                  <a:pt x="23" y="16"/>
                </a:lnTo>
                <a:lnTo>
                  <a:pt x="23" y="16"/>
                </a:lnTo>
                <a:lnTo>
                  <a:pt x="20" y="17"/>
                </a:lnTo>
                <a:lnTo>
                  <a:pt x="18" y="19"/>
                </a:lnTo>
                <a:lnTo>
                  <a:pt x="26" y="32"/>
                </a:lnTo>
                <a:lnTo>
                  <a:pt x="18" y="32"/>
                </a:lnTo>
                <a:lnTo>
                  <a:pt x="11" y="20"/>
                </a:lnTo>
                <a:lnTo>
                  <a:pt x="7" y="20"/>
                </a:lnTo>
                <a:lnTo>
                  <a:pt x="7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7" y="13"/>
                </a:moveTo>
                <a:lnTo>
                  <a:pt x="11" y="13"/>
                </a:lnTo>
                <a:lnTo>
                  <a:pt x="11" y="13"/>
                </a:lnTo>
                <a:lnTo>
                  <a:pt x="13" y="13"/>
                </a:lnTo>
                <a:lnTo>
                  <a:pt x="13" y="13"/>
                </a:lnTo>
                <a:lnTo>
                  <a:pt x="15" y="13"/>
                </a:lnTo>
                <a:lnTo>
                  <a:pt x="15" y="13"/>
                </a:lnTo>
                <a:lnTo>
                  <a:pt x="16" y="12"/>
                </a:lnTo>
                <a:lnTo>
                  <a:pt x="16" y="12"/>
                </a:lnTo>
                <a:lnTo>
                  <a:pt x="18" y="11"/>
                </a:lnTo>
                <a:lnTo>
                  <a:pt x="18" y="11"/>
                </a:lnTo>
                <a:lnTo>
                  <a:pt x="18" y="8"/>
                </a:lnTo>
                <a:lnTo>
                  <a:pt x="18" y="8"/>
                </a:lnTo>
                <a:lnTo>
                  <a:pt x="16" y="7"/>
                </a:lnTo>
                <a:lnTo>
                  <a:pt x="16" y="7"/>
                </a:lnTo>
                <a:lnTo>
                  <a:pt x="13" y="7"/>
                </a:lnTo>
                <a:lnTo>
                  <a:pt x="13" y="7"/>
                </a:lnTo>
                <a:lnTo>
                  <a:pt x="12" y="7"/>
                </a:lnTo>
                <a:lnTo>
                  <a:pt x="7" y="7"/>
                </a:lnTo>
                <a:lnTo>
                  <a:pt x="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286"/>
          <p:cNvSpPr/>
          <p:nvPr/>
        </p:nvSpPr>
        <p:spPr bwMode="auto">
          <a:xfrm>
            <a:off x="2265369" y="5213377"/>
            <a:ext cx="28990" cy="40333"/>
          </a:xfrm>
          <a:custGeom>
            <a:avLst/>
            <a:gdLst>
              <a:gd name="T0" fmla="*/ 0 w 23"/>
              <a:gd name="T1" fmla="*/ 0 h 32"/>
              <a:gd name="T2" fmla="*/ 21 w 23"/>
              <a:gd name="T3" fmla="*/ 0 h 32"/>
              <a:gd name="T4" fmla="*/ 21 w 23"/>
              <a:gd name="T5" fmla="*/ 7 h 32"/>
              <a:gd name="T6" fmla="*/ 6 w 23"/>
              <a:gd name="T7" fmla="*/ 7 h 32"/>
              <a:gd name="T8" fmla="*/ 6 w 23"/>
              <a:gd name="T9" fmla="*/ 13 h 32"/>
              <a:gd name="T10" fmla="*/ 21 w 23"/>
              <a:gd name="T11" fmla="*/ 13 h 32"/>
              <a:gd name="T12" fmla="*/ 21 w 23"/>
              <a:gd name="T13" fmla="*/ 20 h 32"/>
              <a:gd name="T14" fmla="*/ 6 w 23"/>
              <a:gd name="T15" fmla="*/ 20 h 32"/>
              <a:gd name="T16" fmla="*/ 6 w 23"/>
              <a:gd name="T17" fmla="*/ 25 h 32"/>
              <a:gd name="T18" fmla="*/ 23 w 23"/>
              <a:gd name="T19" fmla="*/ 25 h 32"/>
              <a:gd name="T20" fmla="*/ 23 w 23"/>
              <a:gd name="T21" fmla="*/ 32 h 32"/>
              <a:gd name="T22" fmla="*/ 0 w 23"/>
              <a:gd name="T23" fmla="*/ 32 h 32"/>
              <a:gd name="T24" fmla="*/ 0 w 23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2">
                <a:moveTo>
                  <a:pt x="0" y="0"/>
                </a:moveTo>
                <a:lnTo>
                  <a:pt x="21" y="0"/>
                </a:lnTo>
                <a:lnTo>
                  <a:pt x="21" y="7"/>
                </a:lnTo>
                <a:lnTo>
                  <a:pt x="6" y="7"/>
                </a:lnTo>
                <a:lnTo>
                  <a:pt x="6" y="13"/>
                </a:lnTo>
                <a:lnTo>
                  <a:pt x="21" y="13"/>
                </a:lnTo>
                <a:lnTo>
                  <a:pt x="21" y="20"/>
                </a:lnTo>
                <a:lnTo>
                  <a:pt x="6" y="20"/>
                </a:lnTo>
                <a:lnTo>
                  <a:pt x="6" y="25"/>
                </a:lnTo>
                <a:lnTo>
                  <a:pt x="23" y="25"/>
                </a:lnTo>
                <a:lnTo>
                  <a:pt x="23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2287"/>
          <p:cNvSpPr/>
          <p:nvPr/>
        </p:nvSpPr>
        <p:spPr bwMode="auto">
          <a:xfrm>
            <a:off x="2144371" y="4847862"/>
            <a:ext cx="139905" cy="148727"/>
          </a:xfrm>
          <a:custGeom>
            <a:avLst/>
            <a:gdLst>
              <a:gd name="T0" fmla="*/ 59 w 111"/>
              <a:gd name="T1" fmla="*/ 118 h 118"/>
              <a:gd name="T2" fmla="*/ 59 w 111"/>
              <a:gd name="T3" fmla="*/ 118 h 118"/>
              <a:gd name="T4" fmla="*/ 69 w 111"/>
              <a:gd name="T5" fmla="*/ 112 h 118"/>
              <a:gd name="T6" fmla="*/ 78 w 111"/>
              <a:gd name="T7" fmla="*/ 104 h 118"/>
              <a:gd name="T8" fmla="*/ 78 w 111"/>
              <a:gd name="T9" fmla="*/ 104 h 118"/>
              <a:gd name="T10" fmla="*/ 88 w 111"/>
              <a:gd name="T11" fmla="*/ 93 h 118"/>
              <a:gd name="T12" fmla="*/ 96 w 111"/>
              <a:gd name="T13" fmla="*/ 81 h 118"/>
              <a:gd name="T14" fmla="*/ 102 w 111"/>
              <a:gd name="T15" fmla="*/ 67 h 118"/>
              <a:gd name="T16" fmla="*/ 106 w 111"/>
              <a:gd name="T17" fmla="*/ 55 h 118"/>
              <a:gd name="T18" fmla="*/ 109 w 111"/>
              <a:gd name="T19" fmla="*/ 41 h 118"/>
              <a:gd name="T20" fmla="*/ 111 w 111"/>
              <a:gd name="T21" fmla="*/ 27 h 118"/>
              <a:gd name="T22" fmla="*/ 111 w 111"/>
              <a:gd name="T23" fmla="*/ 13 h 118"/>
              <a:gd name="T24" fmla="*/ 109 w 111"/>
              <a:gd name="T25" fmla="*/ 0 h 118"/>
              <a:gd name="T26" fmla="*/ 0 w 111"/>
              <a:gd name="T27" fmla="*/ 24 h 118"/>
              <a:gd name="T28" fmla="*/ 59 w 111"/>
              <a:gd name="T2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118">
                <a:moveTo>
                  <a:pt x="59" y="118"/>
                </a:moveTo>
                <a:lnTo>
                  <a:pt x="59" y="118"/>
                </a:lnTo>
                <a:lnTo>
                  <a:pt x="69" y="112"/>
                </a:lnTo>
                <a:lnTo>
                  <a:pt x="78" y="104"/>
                </a:lnTo>
                <a:lnTo>
                  <a:pt x="78" y="104"/>
                </a:lnTo>
                <a:lnTo>
                  <a:pt x="88" y="93"/>
                </a:lnTo>
                <a:lnTo>
                  <a:pt x="96" y="81"/>
                </a:lnTo>
                <a:lnTo>
                  <a:pt x="102" y="67"/>
                </a:lnTo>
                <a:lnTo>
                  <a:pt x="106" y="55"/>
                </a:lnTo>
                <a:lnTo>
                  <a:pt x="109" y="41"/>
                </a:lnTo>
                <a:lnTo>
                  <a:pt x="111" y="27"/>
                </a:lnTo>
                <a:lnTo>
                  <a:pt x="111" y="13"/>
                </a:lnTo>
                <a:lnTo>
                  <a:pt x="109" y="0"/>
                </a:lnTo>
                <a:lnTo>
                  <a:pt x="0" y="24"/>
                </a:lnTo>
                <a:lnTo>
                  <a:pt x="59" y="118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2288"/>
          <p:cNvSpPr/>
          <p:nvPr/>
        </p:nvSpPr>
        <p:spPr bwMode="auto">
          <a:xfrm>
            <a:off x="2095215" y="4716781"/>
            <a:ext cx="94530" cy="151248"/>
          </a:xfrm>
          <a:custGeom>
            <a:avLst/>
            <a:gdLst>
              <a:gd name="T0" fmla="*/ 0 w 75"/>
              <a:gd name="T1" fmla="*/ 1 h 120"/>
              <a:gd name="T2" fmla="*/ 20 w 75"/>
              <a:gd name="T3" fmla="*/ 120 h 120"/>
              <a:gd name="T4" fmla="*/ 75 w 75"/>
              <a:gd name="T5" fmla="*/ 10 h 120"/>
              <a:gd name="T6" fmla="*/ 75 w 75"/>
              <a:gd name="T7" fmla="*/ 10 h 120"/>
              <a:gd name="T8" fmla="*/ 58 w 75"/>
              <a:gd name="T9" fmla="*/ 4 h 120"/>
              <a:gd name="T10" fmla="*/ 39 w 75"/>
              <a:gd name="T11" fmla="*/ 0 h 120"/>
              <a:gd name="T12" fmla="*/ 19 w 75"/>
              <a:gd name="T13" fmla="*/ 0 h 120"/>
              <a:gd name="T14" fmla="*/ 0 w 75"/>
              <a:gd name="T15" fmla="*/ 1 h 120"/>
              <a:gd name="T16" fmla="*/ 0 w 75"/>
              <a:gd name="T17" fmla="*/ 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20">
                <a:moveTo>
                  <a:pt x="0" y="1"/>
                </a:moveTo>
                <a:lnTo>
                  <a:pt x="20" y="120"/>
                </a:lnTo>
                <a:lnTo>
                  <a:pt x="75" y="10"/>
                </a:lnTo>
                <a:lnTo>
                  <a:pt x="75" y="10"/>
                </a:lnTo>
                <a:lnTo>
                  <a:pt x="58" y="4"/>
                </a:lnTo>
                <a:lnTo>
                  <a:pt x="39" y="0"/>
                </a:lnTo>
                <a:lnTo>
                  <a:pt x="19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2B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2289"/>
          <p:cNvSpPr/>
          <p:nvPr/>
        </p:nvSpPr>
        <p:spPr bwMode="auto">
          <a:xfrm>
            <a:off x="1980519" y="4729385"/>
            <a:ext cx="284850" cy="284850"/>
          </a:xfrm>
          <a:custGeom>
            <a:avLst/>
            <a:gdLst>
              <a:gd name="T0" fmla="*/ 226 w 226"/>
              <a:gd name="T1" fmla="*/ 87 h 226"/>
              <a:gd name="T2" fmla="*/ 226 w 226"/>
              <a:gd name="T3" fmla="*/ 87 h 226"/>
              <a:gd name="T4" fmla="*/ 214 w 226"/>
              <a:gd name="T5" fmla="*/ 57 h 226"/>
              <a:gd name="T6" fmla="*/ 195 w 226"/>
              <a:gd name="T7" fmla="*/ 31 h 226"/>
              <a:gd name="T8" fmla="*/ 188 w 226"/>
              <a:gd name="T9" fmla="*/ 25 h 226"/>
              <a:gd name="T10" fmla="*/ 162 w 226"/>
              <a:gd name="T11" fmla="*/ 9 h 226"/>
              <a:gd name="T12" fmla="*/ 162 w 226"/>
              <a:gd name="T13" fmla="*/ 11 h 226"/>
              <a:gd name="T14" fmla="*/ 185 w 226"/>
              <a:gd name="T15" fmla="*/ 26 h 226"/>
              <a:gd name="T16" fmla="*/ 193 w 226"/>
              <a:gd name="T17" fmla="*/ 33 h 226"/>
              <a:gd name="T18" fmla="*/ 211 w 226"/>
              <a:gd name="T19" fmla="*/ 57 h 226"/>
              <a:gd name="T20" fmla="*/ 223 w 226"/>
              <a:gd name="T21" fmla="*/ 85 h 226"/>
              <a:gd name="T22" fmla="*/ 172 w 226"/>
              <a:gd name="T23" fmla="*/ 207 h 226"/>
              <a:gd name="T24" fmla="*/ 155 w 226"/>
              <a:gd name="T25" fmla="*/ 215 h 226"/>
              <a:gd name="T26" fmla="*/ 120 w 226"/>
              <a:gd name="T27" fmla="*/ 223 h 226"/>
              <a:gd name="T28" fmla="*/ 101 w 226"/>
              <a:gd name="T29" fmla="*/ 222 h 226"/>
              <a:gd name="T30" fmla="*/ 66 w 226"/>
              <a:gd name="T31" fmla="*/ 212 h 226"/>
              <a:gd name="T32" fmla="*/ 35 w 226"/>
              <a:gd name="T33" fmla="*/ 191 h 226"/>
              <a:gd name="T34" fmla="*/ 27 w 226"/>
              <a:gd name="T35" fmla="*/ 181 h 226"/>
              <a:gd name="T36" fmla="*/ 15 w 226"/>
              <a:gd name="T37" fmla="*/ 164 h 226"/>
              <a:gd name="T38" fmla="*/ 7 w 226"/>
              <a:gd name="T39" fmla="*/ 144 h 226"/>
              <a:gd name="T40" fmla="*/ 3 w 226"/>
              <a:gd name="T41" fmla="*/ 122 h 226"/>
              <a:gd name="T42" fmla="*/ 3 w 226"/>
              <a:gd name="T43" fmla="*/ 100 h 226"/>
              <a:gd name="T44" fmla="*/ 7 w 226"/>
              <a:gd name="T45" fmla="*/ 80 h 226"/>
              <a:gd name="T46" fmla="*/ 15 w 226"/>
              <a:gd name="T47" fmla="*/ 60 h 226"/>
              <a:gd name="T48" fmla="*/ 27 w 226"/>
              <a:gd name="T49" fmla="*/ 41 h 226"/>
              <a:gd name="T50" fmla="*/ 35 w 226"/>
              <a:gd name="T51" fmla="*/ 33 h 226"/>
              <a:gd name="T52" fmla="*/ 62 w 226"/>
              <a:gd name="T53" fmla="*/ 13 h 226"/>
              <a:gd name="T54" fmla="*/ 92 w 226"/>
              <a:gd name="T55" fmla="*/ 2 h 226"/>
              <a:gd name="T56" fmla="*/ 92 w 226"/>
              <a:gd name="T57" fmla="*/ 0 h 226"/>
              <a:gd name="T58" fmla="*/ 61 w 226"/>
              <a:gd name="T59" fmla="*/ 11 h 226"/>
              <a:gd name="T60" fmla="*/ 34 w 226"/>
              <a:gd name="T61" fmla="*/ 31 h 226"/>
              <a:gd name="T62" fmla="*/ 26 w 226"/>
              <a:gd name="T63" fmla="*/ 40 h 226"/>
              <a:gd name="T64" fmla="*/ 14 w 226"/>
              <a:gd name="T65" fmla="*/ 58 h 226"/>
              <a:gd name="T66" fmla="*/ 6 w 226"/>
              <a:gd name="T67" fmla="*/ 79 h 226"/>
              <a:gd name="T68" fmla="*/ 0 w 226"/>
              <a:gd name="T69" fmla="*/ 100 h 226"/>
              <a:gd name="T70" fmla="*/ 0 w 226"/>
              <a:gd name="T71" fmla="*/ 122 h 226"/>
              <a:gd name="T72" fmla="*/ 6 w 226"/>
              <a:gd name="T73" fmla="*/ 144 h 226"/>
              <a:gd name="T74" fmla="*/ 14 w 226"/>
              <a:gd name="T75" fmla="*/ 165 h 226"/>
              <a:gd name="T76" fmla="*/ 26 w 226"/>
              <a:gd name="T77" fmla="*/ 184 h 226"/>
              <a:gd name="T78" fmla="*/ 34 w 226"/>
              <a:gd name="T79" fmla="*/ 192 h 226"/>
              <a:gd name="T80" fmla="*/ 49 w 226"/>
              <a:gd name="T81" fmla="*/ 204 h 226"/>
              <a:gd name="T82" fmla="*/ 65 w 226"/>
              <a:gd name="T83" fmla="*/ 214 h 226"/>
              <a:gd name="T84" fmla="*/ 83 w 226"/>
              <a:gd name="T85" fmla="*/ 220 h 226"/>
              <a:gd name="T86" fmla="*/ 101 w 226"/>
              <a:gd name="T87" fmla="*/ 225 h 226"/>
              <a:gd name="T88" fmla="*/ 120 w 226"/>
              <a:gd name="T89" fmla="*/ 226 h 226"/>
              <a:gd name="T90" fmla="*/ 157 w 226"/>
              <a:gd name="T91" fmla="*/ 216 h 226"/>
              <a:gd name="T92" fmla="*/ 174 w 226"/>
              <a:gd name="T93" fmla="*/ 20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226">
                <a:moveTo>
                  <a:pt x="115" y="112"/>
                </a:moveTo>
                <a:lnTo>
                  <a:pt x="226" y="87"/>
                </a:lnTo>
                <a:lnTo>
                  <a:pt x="226" y="87"/>
                </a:lnTo>
                <a:lnTo>
                  <a:pt x="226" y="87"/>
                </a:lnTo>
                <a:lnTo>
                  <a:pt x="220" y="71"/>
                </a:lnTo>
                <a:lnTo>
                  <a:pt x="214" y="57"/>
                </a:lnTo>
                <a:lnTo>
                  <a:pt x="205" y="44"/>
                </a:lnTo>
                <a:lnTo>
                  <a:pt x="195" y="31"/>
                </a:lnTo>
                <a:lnTo>
                  <a:pt x="195" y="31"/>
                </a:lnTo>
                <a:lnTo>
                  <a:pt x="188" y="25"/>
                </a:lnTo>
                <a:lnTo>
                  <a:pt x="180" y="18"/>
                </a:lnTo>
                <a:lnTo>
                  <a:pt x="162" y="9"/>
                </a:lnTo>
                <a:lnTo>
                  <a:pt x="162" y="11"/>
                </a:lnTo>
                <a:lnTo>
                  <a:pt x="162" y="11"/>
                </a:lnTo>
                <a:lnTo>
                  <a:pt x="178" y="21"/>
                </a:lnTo>
                <a:lnTo>
                  <a:pt x="185" y="26"/>
                </a:lnTo>
                <a:lnTo>
                  <a:pt x="193" y="33"/>
                </a:lnTo>
                <a:lnTo>
                  <a:pt x="193" y="33"/>
                </a:lnTo>
                <a:lnTo>
                  <a:pt x="203" y="45"/>
                </a:lnTo>
                <a:lnTo>
                  <a:pt x="211" y="57"/>
                </a:lnTo>
                <a:lnTo>
                  <a:pt x="218" y="71"/>
                </a:lnTo>
                <a:lnTo>
                  <a:pt x="223" y="85"/>
                </a:lnTo>
                <a:lnTo>
                  <a:pt x="111" y="110"/>
                </a:lnTo>
                <a:lnTo>
                  <a:pt x="172" y="207"/>
                </a:lnTo>
                <a:lnTo>
                  <a:pt x="172" y="207"/>
                </a:lnTo>
                <a:lnTo>
                  <a:pt x="155" y="215"/>
                </a:lnTo>
                <a:lnTo>
                  <a:pt x="138" y="220"/>
                </a:lnTo>
                <a:lnTo>
                  <a:pt x="120" y="223"/>
                </a:lnTo>
                <a:lnTo>
                  <a:pt x="101" y="222"/>
                </a:lnTo>
                <a:lnTo>
                  <a:pt x="101" y="222"/>
                </a:lnTo>
                <a:lnTo>
                  <a:pt x="83" y="219"/>
                </a:lnTo>
                <a:lnTo>
                  <a:pt x="66" y="212"/>
                </a:lnTo>
                <a:lnTo>
                  <a:pt x="50" y="203"/>
                </a:lnTo>
                <a:lnTo>
                  <a:pt x="35" y="191"/>
                </a:lnTo>
                <a:lnTo>
                  <a:pt x="35" y="191"/>
                </a:lnTo>
                <a:lnTo>
                  <a:pt x="27" y="181"/>
                </a:lnTo>
                <a:lnTo>
                  <a:pt x="20" y="173"/>
                </a:lnTo>
                <a:lnTo>
                  <a:pt x="15" y="164"/>
                </a:lnTo>
                <a:lnTo>
                  <a:pt x="11" y="153"/>
                </a:lnTo>
                <a:lnTo>
                  <a:pt x="7" y="144"/>
                </a:lnTo>
                <a:lnTo>
                  <a:pt x="4" y="133"/>
                </a:lnTo>
                <a:lnTo>
                  <a:pt x="3" y="122"/>
                </a:lnTo>
                <a:lnTo>
                  <a:pt x="3" y="111"/>
                </a:lnTo>
                <a:lnTo>
                  <a:pt x="3" y="100"/>
                </a:lnTo>
                <a:lnTo>
                  <a:pt x="4" y="91"/>
                </a:lnTo>
                <a:lnTo>
                  <a:pt x="7" y="80"/>
                </a:lnTo>
                <a:lnTo>
                  <a:pt x="11" y="69"/>
                </a:lnTo>
                <a:lnTo>
                  <a:pt x="15" y="60"/>
                </a:lnTo>
                <a:lnTo>
                  <a:pt x="20" y="50"/>
                </a:lnTo>
                <a:lnTo>
                  <a:pt x="27" y="41"/>
                </a:lnTo>
                <a:lnTo>
                  <a:pt x="35" y="33"/>
                </a:lnTo>
                <a:lnTo>
                  <a:pt x="35" y="33"/>
                </a:lnTo>
                <a:lnTo>
                  <a:pt x="49" y="22"/>
                </a:lnTo>
                <a:lnTo>
                  <a:pt x="62" y="13"/>
                </a:lnTo>
                <a:lnTo>
                  <a:pt x="77" y="7"/>
                </a:lnTo>
                <a:lnTo>
                  <a:pt x="92" y="2"/>
                </a:lnTo>
                <a:lnTo>
                  <a:pt x="92" y="0"/>
                </a:lnTo>
                <a:lnTo>
                  <a:pt x="92" y="0"/>
                </a:lnTo>
                <a:lnTo>
                  <a:pt x="76" y="4"/>
                </a:lnTo>
                <a:lnTo>
                  <a:pt x="61" y="11"/>
                </a:lnTo>
                <a:lnTo>
                  <a:pt x="46" y="19"/>
                </a:lnTo>
                <a:lnTo>
                  <a:pt x="34" y="31"/>
                </a:lnTo>
                <a:lnTo>
                  <a:pt x="34" y="31"/>
                </a:lnTo>
                <a:lnTo>
                  <a:pt x="26" y="40"/>
                </a:lnTo>
                <a:lnTo>
                  <a:pt x="19" y="49"/>
                </a:lnTo>
                <a:lnTo>
                  <a:pt x="14" y="58"/>
                </a:lnTo>
                <a:lnTo>
                  <a:pt x="8" y="69"/>
                </a:lnTo>
                <a:lnTo>
                  <a:pt x="6" y="79"/>
                </a:lnTo>
                <a:lnTo>
                  <a:pt x="3" y="90"/>
                </a:lnTo>
                <a:lnTo>
                  <a:pt x="0" y="100"/>
                </a:lnTo>
                <a:lnTo>
                  <a:pt x="0" y="111"/>
                </a:lnTo>
                <a:lnTo>
                  <a:pt x="0" y="122"/>
                </a:lnTo>
                <a:lnTo>
                  <a:pt x="3" y="133"/>
                </a:lnTo>
                <a:lnTo>
                  <a:pt x="6" y="144"/>
                </a:lnTo>
                <a:lnTo>
                  <a:pt x="8" y="154"/>
                </a:lnTo>
                <a:lnTo>
                  <a:pt x="14" y="165"/>
                </a:lnTo>
                <a:lnTo>
                  <a:pt x="19" y="175"/>
                </a:lnTo>
                <a:lnTo>
                  <a:pt x="26" y="184"/>
                </a:lnTo>
                <a:lnTo>
                  <a:pt x="34" y="192"/>
                </a:lnTo>
                <a:lnTo>
                  <a:pt x="34" y="192"/>
                </a:lnTo>
                <a:lnTo>
                  <a:pt x="41" y="199"/>
                </a:lnTo>
                <a:lnTo>
                  <a:pt x="49" y="204"/>
                </a:lnTo>
                <a:lnTo>
                  <a:pt x="57" y="210"/>
                </a:lnTo>
                <a:lnTo>
                  <a:pt x="65" y="214"/>
                </a:lnTo>
                <a:lnTo>
                  <a:pt x="73" y="218"/>
                </a:lnTo>
                <a:lnTo>
                  <a:pt x="83" y="220"/>
                </a:lnTo>
                <a:lnTo>
                  <a:pt x="92" y="223"/>
                </a:lnTo>
                <a:lnTo>
                  <a:pt x="101" y="225"/>
                </a:lnTo>
                <a:lnTo>
                  <a:pt x="101" y="225"/>
                </a:lnTo>
                <a:lnTo>
                  <a:pt x="120" y="226"/>
                </a:lnTo>
                <a:lnTo>
                  <a:pt x="139" y="223"/>
                </a:lnTo>
                <a:lnTo>
                  <a:pt x="157" y="216"/>
                </a:lnTo>
                <a:lnTo>
                  <a:pt x="174" y="208"/>
                </a:lnTo>
                <a:lnTo>
                  <a:pt x="174" y="208"/>
                </a:lnTo>
                <a:lnTo>
                  <a:pt x="115" y="112"/>
                </a:lnTo>
                <a:close/>
              </a:path>
            </a:pathLst>
          </a:custGeom>
          <a:solidFill>
            <a:srgbClr val="C2B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2290"/>
          <p:cNvSpPr/>
          <p:nvPr/>
        </p:nvSpPr>
        <p:spPr bwMode="auto">
          <a:xfrm>
            <a:off x="1995644" y="3448821"/>
            <a:ext cx="70582" cy="88228"/>
          </a:xfrm>
          <a:custGeom>
            <a:avLst/>
            <a:gdLst>
              <a:gd name="T0" fmla="*/ 22 w 56"/>
              <a:gd name="T1" fmla="*/ 11 h 70"/>
              <a:gd name="T2" fmla="*/ 0 w 56"/>
              <a:gd name="T3" fmla="*/ 11 h 70"/>
              <a:gd name="T4" fmla="*/ 0 w 56"/>
              <a:gd name="T5" fmla="*/ 0 h 70"/>
              <a:gd name="T6" fmla="*/ 56 w 56"/>
              <a:gd name="T7" fmla="*/ 0 h 70"/>
              <a:gd name="T8" fmla="*/ 56 w 56"/>
              <a:gd name="T9" fmla="*/ 11 h 70"/>
              <a:gd name="T10" fmla="*/ 34 w 56"/>
              <a:gd name="T11" fmla="*/ 11 h 70"/>
              <a:gd name="T12" fmla="*/ 34 w 56"/>
              <a:gd name="T13" fmla="*/ 70 h 70"/>
              <a:gd name="T14" fmla="*/ 22 w 56"/>
              <a:gd name="T15" fmla="*/ 70 h 70"/>
              <a:gd name="T16" fmla="*/ 22 w 56"/>
              <a:gd name="T17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70">
                <a:moveTo>
                  <a:pt x="22" y="11"/>
                </a:moveTo>
                <a:lnTo>
                  <a:pt x="0" y="11"/>
                </a:lnTo>
                <a:lnTo>
                  <a:pt x="0" y="0"/>
                </a:lnTo>
                <a:lnTo>
                  <a:pt x="56" y="0"/>
                </a:lnTo>
                <a:lnTo>
                  <a:pt x="56" y="11"/>
                </a:lnTo>
                <a:lnTo>
                  <a:pt x="34" y="11"/>
                </a:lnTo>
                <a:lnTo>
                  <a:pt x="34" y="70"/>
                </a:lnTo>
                <a:lnTo>
                  <a:pt x="22" y="7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2291"/>
          <p:cNvSpPr/>
          <p:nvPr/>
        </p:nvSpPr>
        <p:spPr bwMode="auto">
          <a:xfrm>
            <a:off x="2082611" y="3448821"/>
            <a:ext cx="61760" cy="88228"/>
          </a:xfrm>
          <a:custGeom>
            <a:avLst/>
            <a:gdLst>
              <a:gd name="T0" fmla="*/ 0 w 49"/>
              <a:gd name="T1" fmla="*/ 0 h 70"/>
              <a:gd name="T2" fmla="*/ 47 w 49"/>
              <a:gd name="T3" fmla="*/ 0 h 70"/>
              <a:gd name="T4" fmla="*/ 47 w 49"/>
              <a:gd name="T5" fmla="*/ 11 h 70"/>
              <a:gd name="T6" fmla="*/ 14 w 49"/>
              <a:gd name="T7" fmla="*/ 11 h 70"/>
              <a:gd name="T8" fmla="*/ 14 w 49"/>
              <a:gd name="T9" fmla="*/ 28 h 70"/>
              <a:gd name="T10" fmla="*/ 45 w 49"/>
              <a:gd name="T11" fmla="*/ 28 h 70"/>
              <a:gd name="T12" fmla="*/ 45 w 49"/>
              <a:gd name="T13" fmla="*/ 40 h 70"/>
              <a:gd name="T14" fmla="*/ 14 w 49"/>
              <a:gd name="T15" fmla="*/ 40 h 70"/>
              <a:gd name="T16" fmla="*/ 14 w 49"/>
              <a:gd name="T17" fmla="*/ 59 h 70"/>
              <a:gd name="T18" fmla="*/ 49 w 49"/>
              <a:gd name="T19" fmla="*/ 59 h 70"/>
              <a:gd name="T20" fmla="*/ 49 w 49"/>
              <a:gd name="T21" fmla="*/ 70 h 70"/>
              <a:gd name="T22" fmla="*/ 0 w 49"/>
              <a:gd name="T23" fmla="*/ 70 h 70"/>
              <a:gd name="T24" fmla="*/ 0 w 49"/>
              <a:gd name="T2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70">
                <a:moveTo>
                  <a:pt x="0" y="0"/>
                </a:moveTo>
                <a:lnTo>
                  <a:pt x="47" y="0"/>
                </a:lnTo>
                <a:lnTo>
                  <a:pt x="47" y="11"/>
                </a:lnTo>
                <a:lnTo>
                  <a:pt x="14" y="11"/>
                </a:lnTo>
                <a:lnTo>
                  <a:pt x="14" y="28"/>
                </a:lnTo>
                <a:lnTo>
                  <a:pt x="45" y="28"/>
                </a:lnTo>
                <a:lnTo>
                  <a:pt x="45" y="40"/>
                </a:lnTo>
                <a:lnTo>
                  <a:pt x="14" y="40"/>
                </a:lnTo>
                <a:lnTo>
                  <a:pt x="14" y="59"/>
                </a:lnTo>
                <a:lnTo>
                  <a:pt x="49" y="59"/>
                </a:lnTo>
                <a:lnTo>
                  <a:pt x="49" y="70"/>
                </a:lnTo>
                <a:lnTo>
                  <a:pt x="0" y="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2292"/>
          <p:cNvSpPr/>
          <p:nvPr/>
        </p:nvSpPr>
        <p:spPr bwMode="auto">
          <a:xfrm>
            <a:off x="2155714" y="3448821"/>
            <a:ext cx="86968" cy="88228"/>
          </a:xfrm>
          <a:custGeom>
            <a:avLst/>
            <a:gdLst>
              <a:gd name="T0" fmla="*/ 26 w 69"/>
              <a:gd name="T1" fmla="*/ 34 h 70"/>
              <a:gd name="T2" fmla="*/ 2 w 69"/>
              <a:gd name="T3" fmla="*/ 0 h 70"/>
              <a:gd name="T4" fmla="*/ 18 w 69"/>
              <a:gd name="T5" fmla="*/ 0 h 70"/>
              <a:gd name="T6" fmla="*/ 34 w 69"/>
              <a:gd name="T7" fmla="*/ 26 h 70"/>
              <a:gd name="T8" fmla="*/ 50 w 69"/>
              <a:gd name="T9" fmla="*/ 0 h 70"/>
              <a:gd name="T10" fmla="*/ 66 w 69"/>
              <a:gd name="T11" fmla="*/ 0 h 70"/>
              <a:gd name="T12" fmla="*/ 43 w 69"/>
              <a:gd name="T13" fmla="*/ 34 h 70"/>
              <a:gd name="T14" fmla="*/ 69 w 69"/>
              <a:gd name="T15" fmla="*/ 70 h 70"/>
              <a:gd name="T16" fmla="*/ 53 w 69"/>
              <a:gd name="T17" fmla="*/ 70 h 70"/>
              <a:gd name="T18" fmla="*/ 34 w 69"/>
              <a:gd name="T19" fmla="*/ 40 h 70"/>
              <a:gd name="T20" fmla="*/ 15 w 69"/>
              <a:gd name="T21" fmla="*/ 70 h 70"/>
              <a:gd name="T22" fmla="*/ 0 w 69"/>
              <a:gd name="T23" fmla="*/ 70 h 70"/>
              <a:gd name="T24" fmla="*/ 26 w 69"/>
              <a:gd name="T25" fmla="*/ 3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70">
                <a:moveTo>
                  <a:pt x="26" y="34"/>
                </a:moveTo>
                <a:lnTo>
                  <a:pt x="2" y="0"/>
                </a:lnTo>
                <a:lnTo>
                  <a:pt x="18" y="0"/>
                </a:lnTo>
                <a:lnTo>
                  <a:pt x="34" y="26"/>
                </a:lnTo>
                <a:lnTo>
                  <a:pt x="50" y="0"/>
                </a:lnTo>
                <a:lnTo>
                  <a:pt x="66" y="0"/>
                </a:lnTo>
                <a:lnTo>
                  <a:pt x="43" y="34"/>
                </a:lnTo>
                <a:lnTo>
                  <a:pt x="69" y="70"/>
                </a:lnTo>
                <a:lnTo>
                  <a:pt x="53" y="70"/>
                </a:lnTo>
                <a:lnTo>
                  <a:pt x="34" y="40"/>
                </a:lnTo>
                <a:lnTo>
                  <a:pt x="15" y="70"/>
                </a:lnTo>
                <a:lnTo>
                  <a:pt x="0" y="70"/>
                </a:lnTo>
                <a:lnTo>
                  <a:pt x="26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2293"/>
          <p:cNvSpPr/>
          <p:nvPr/>
        </p:nvSpPr>
        <p:spPr bwMode="auto">
          <a:xfrm>
            <a:off x="2250244" y="3448821"/>
            <a:ext cx="69322" cy="88228"/>
          </a:xfrm>
          <a:custGeom>
            <a:avLst/>
            <a:gdLst>
              <a:gd name="T0" fmla="*/ 21 w 55"/>
              <a:gd name="T1" fmla="*/ 11 h 70"/>
              <a:gd name="T2" fmla="*/ 0 w 55"/>
              <a:gd name="T3" fmla="*/ 11 h 70"/>
              <a:gd name="T4" fmla="*/ 0 w 55"/>
              <a:gd name="T5" fmla="*/ 0 h 70"/>
              <a:gd name="T6" fmla="*/ 55 w 55"/>
              <a:gd name="T7" fmla="*/ 0 h 70"/>
              <a:gd name="T8" fmla="*/ 55 w 55"/>
              <a:gd name="T9" fmla="*/ 11 h 70"/>
              <a:gd name="T10" fmla="*/ 33 w 55"/>
              <a:gd name="T11" fmla="*/ 11 h 70"/>
              <a:gd name="T12" fmla="*/ 33 w 55"/>
              <a:gd name="T13" fmla="*/ 70 h 70"/>
              <a:gd name="T14" fmla="*/ 21 w 55"/>
              <a:gd name="T15" fmla="*/ 70 h 70"/>
              <a:gd name="T16" fmla="*/ 21 w 55"/>
              <a:gd name="T17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0">
                <a:moveTo>
                  <a:pt x="21" y="11"/>
                </a:moveTo>
                <a:lnTo>
                  <a:pt x="0" y="11"/>
                </a:lnTo>
                <a:lnTo>
                  <a:pt x="0" y="0"/>
                </a:lnTo>
                <a:lnTo>
                  <a:pt x="55" y="0"/>
                </a:lnTo>
                <a:lnTo>
                  <a:pt x="55" y="11"/>
                </a:lnTo>
                <a:lnTo>
                  <a:pt x="33" y="11"/>
                </a:lnTo>
                <a:lnTo>
                  <a:pt x="33" y="70"/>
                </a:lnTo>
                <a:lnTo>
                  <a:pt x="21" y="70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2294"/>
          <p:cNvSpPr>
            <a:spLocks noChangeArrowheads="1"/>
          </p:cNvSpPr>
          <p:nvPr/>
        </p:nvSpPr>
        <p:spPr bwMode="auto">
          <a:xfrm>
            <a:off x="2008248" y="3586204"/>
            <a:ext cx="8823" cy="4159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2295"/>
          <p:cNvSpPr/>
          <p:nvPr/>
        </p:nvSpPr>
        <p:spPr bwMode="auto">
          <a:xfrm>
            <a:off x="2022112" y="3586204"/>
            <a:ext cx="36552" cy="42854"/>
          </a:xfrm>
          <a:custGeom>
            <a:avLst/>
            <a:gdLst>
              <a:gd name="T0" fmla="*/ 23 w 29"/>
              <a:gd name="T1" fmla="*/ 10 h 34"/>
              <a:gd name="T2" fmla="*/ 23 w 29"/>
              <a:gd name="T3" fmla="*/ 10 h 34"/>
              <a:gd name="T4" fmla="*/ 20 w 29"/>
              <a:gd name="T5" fmla="*/ 7 h 34"/>
              <a:gd name="T6" fmla="*/ 20 w 29"/>
              <a:gd name="T7" fmla="*/ 7 h 34"/>
              <a:gd name="T8" fmla="*/ 17 w 29"/>
              <a:gd name="T9" fmla="*/ 7 h 34"/>
              <a:gd name="T10" fmla="*/ 17 w 29"/>
              <a:gd name="T11" fmla="*/ 7 h 34"/>
              <a:gd name="T12" fmla="*/ 13 w 29"/>
              <a:gd name="T13" fmla="*/ 7 h 34"/>
              <a:gd name="T14" fmla="*/ 13 w 29"/>
              <a:gd name="T15" fmla="*/ 7 h 34"/>
              <a:gd name="T16" fmla="*/ 10 w 29"/>
              <a:gd name="T17" fmla="*/ 10 h 34"/>
              <a:gd name="T18" fmla="*/ 10 w 29"/>
              <a:gd name="T19" fmla="*/ 10 h 34"/>
              <a:gd name="T20" fmla="*/ 8 w 29"/>
              <a:gd name="T21" fmla="*/ 12 h 34"/>
              <a:gd name="T22" fmla="*/ 8 w 29"/>
              <a:gd name="T23" fmla="*/ 12 h 34"/>
              <a:gd name="T24" fmla="*/ 8 w 29"/>
              <a:gd name="T25" fmla="*/ 16 h 34"/>
              <a:gd name="T26" fmla="*/ 8 w 29"/>
              <a:gd name="T27" fmla="*/ 16 h 34"/>
              <a:gd name="T28" fmla="*/ 8 w 29"/>
              <a:gd name="T29" fmla="*/ 20 h 34"/>
              <a:gd name="T30" fmla="*/ 8 w 29"/>
              <a:gd name="T31" fmla="*/ 20 h 34"/>
              <a:gd name="T32" fmla="*/ 10 w 29"/>
              <a:gd name="T33" fmla="*/ 25 h 34"/>
              <a:gd name="T34" fmla="*/ 10 w 29"/>
              <a:gd name="T35" fmla="*/ 25 h 34"/>
              <a:gd name="T36" fmla="*/ 13 w 29"/>
              <a:gd name="T37" fmla="*/ 27 h 34"/>
              <a:gd name="T38" fmla="*/ 13 w 29"/>
              <a:gd name="T39" fmla="*/ 27 h 34"/>
              <a:gd name="T40" fmla="*/ 17 w 29"/>
              <a:gd name="T41" fmla="*/ 27 h 34"/>
              <a:gd name="T42" fmla="*/ 17 w 29"/>
              <a:gd name="T43" fmla="*/ 27 h 34"/>
              <a:gd name="T44" fmla="*/ 20 w 29"/>
              <a:gd name="T45" fmla="*/ 26 h 34"/>
              <a:gd name="T46" fmla="*/ 20 w 29"/>
              <a:gd name="T47" fmla="*/ 26 h 34"/>
              <a:gd name="T48" fmla="*/ 23 w 29"/>
              <a:gd name="T49" fmla="*/ 25 h 34"/>
              <a:gd name="T50" fmla="*/ 29 w 29"/>
              <a:gd name="T51" fmla="*/ 29 h 34"/>
              <a:gd name="T52" fmla="*/ 29 w 29"/>
              <a:gd name="T53" fmla="*/ 29 h 34"/>
              <a:gd name="T54" fmla="*/ 27 w 29"/>
              <a:gd name="T55" fmla="*/ 31 h 34"/>
              <a:gd name="T56" fmla="*/ 24 w 29"/>
              <a:gd name="T57" fmla="*/ 33 h 34"/>
              <a:gd name="T58" fmla="*/ 24 w 29"/>
              <a:gd name="T59" fmla="*/ 33 h 34"/>
              <a:gd name="T60" fmla="*/ 17 w 29"/>
              <a:gd name="T61" fmla="*/ 34 h 34"/>
              <a:gd name="T62" fmla="*/ 17 w 29"/>
              <a:gd name="T63" fmla="*/ 34 h 34"/>
              <a:gd name="T64" fmla="*/ 10 w 29"/>
              <a:gd name="T65" fmla="*/ 33 h 34"/>
              <a:gd name="T66" fmla="*/ 10 w 29"/>
              <a:gd name="T67" fmla="*/ 33 h 34"/>
              <a:gd name="T68" fmla="*/ 5 w 29"/>
              <a:gd name="T69" fmla="*/ 30 h 34"/>
              <a:gd name="T70" fmla="*/ 5 w 29"/>
              <a:gd name="T71" fmla="*/ 30 h 34"/>
              <a:gd name="T72" fmla="*/ 1 w 29"/>
              <a:gd name="T73" fmla="*/ 25 h 34"/>
              <a:gd name="T74" fmla="*/ 1 w 29"/>
              <a:gd name="T75" fmla="*/ 25 h 34"/>
              <a:gd name="T76" fmla="*/ 0 w 29"/>
              <a:gd name="T77" fmla="*/ 16 h 34"/>
              <a:gd name="T78" fmla="*/ 0 w 29"/>
              <a:gd name="T79" fmla="*/ 16 h 34"/>
              <a:gd name="T80" fmla="*/ 1 w 29"/>
              <a:gd name="T81" fmla="*/ 10 h 34"/>
              <a:gd name="T82" fmla="*/ 1 w 29"/>
              <a:gd name="T83" fmla="*/ 10 h 34"/>
              <a:gd name="T84" fmla="*/ 5 w 29"/>
              <a:gd name="T85" fmla="*/ 4 h 34"/>
              <a:gd name="T86" fmla="*/ 5 w 29"/>
              <a:gd name="T87" fmla="*/ 4 h 34"/>
              <a:gd name="T88" fmla="*/ 10 w 29"/>
              <a:gd name="T89" fmla="*/ 2 h 34"/>
              <a:gd name="T90" fmla="*/ 10 w 29"/>
              <a:gd name="T91" fmla="*/ 2 h 34"/>
              <a:gd name="T92" fmla="*/ 17 w 29"/>
              <a:gd name="T93" fmla="*/ 0 h 34"/>
              <a:gd name="T94" fmla="*/ 17 w 29"/>
              <a:gd name="T95" fmla="*/ 0 h 34"/>
              <a:gd name="T96" fmla="*/ 20 w 29"/>
              <a:gd name="T97" fmla="*/ 0 h 34"/>
              <a:gd name="T98" fmla="*/ 20 w 29"/>
              <a:gd name="T99" fmla="*/ 0 h 34"/>
              <a:gd name="T100" fmla="*/ 24 w 29"/>
              <a:gd name="T101" fmla="*/ 2 h 34"/>
              <a:gd name="T102" fmla="*/ 24 w 29"/>
              <a:gd name="T103" fmla="*/ 2 h 34"/>
              <a:gd name="T104" fmla="*/ 27 w 29"/>
              <a:gd name="T105" fmla="*/ 3 h 34"/>
              <a:gd name="T106" fmla="*/ 27 w 29"/>
              <a:gd name="T107" fmla="*/ 3 h 34"/>
              <a:gd name="T108" fmla="*/ 28 w 29"/>
              <a:gd name="T109" fmla="*/ 4 h 34"/>
              <a:gd name="T110" fmla="*/ 23 w 29"/>
              <a:gd name="T111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" h="34">
                <a:moveTo>
                  <a:pt x="23" y="10"/>
                </a:moveTo>
                <a:lnTo>
                  <a:pt x="23" y="10"/>
                </a:lnTo>
                <a:lnTo>
                  <a:pt x="20" y="7"/>
                </a:lnTo>
                <a:lnTo>
                  <a:pt x="20" y="7"/>
                </a:lnTo>
                <a:lnTo>
                  <a:pt x="17" y="7"/>
                </a:lnTo>
                <a:lnTo>
                  <a:pt x="17" y="7"/>
                </a:lnTo>
                <a:lnTo>
                  <a:pt x="13" y="7"/>
                </a:lnTo>
                <a:lnTo>
                  <a:pt x="13" y="7"/>
                </a:lnTo>
                <a:lnTo>
                  <a:pt x="10" y="10"/>
                </a:lnTo>
                <a:lnTo>
                  <a:pt x="10" y="10"/>
                </a:lnTo>
                <a:lnTo>
                  <a:pt x="8" y="12"/>
                </a:lnTo>
                <a:lnTo>
                  <a:pt x="8" y="12"/>
                </a:lnTo>
                <a:lnTo>
                  <a:pt x="8" y="16"/>
                </a:lnTo>
                <a:lnTo>
                  <a:pt x="8" y="16"/>
                </a:lnTo>
                <a:lnTo>
                  <a:pt x="8" y="20"/>
                </a:lnTo>
                <a:lnTo>
                  <a:pt x="8" y="20"/>
                </a:lnTo>
                <a:lnTo>
                  <a:pt x="10" y="25"/>
                </a:lnTo>
                <a:lnTo>
                  <a:pt x="10" y="25"/>
                </a:lnTo>
                <a:lnTo>
                  <a:pt x="13" y="27"/>
                </a:lnTo>
                <a:lnTo>
                  <a:pt x="13" y="27"/>
                </a:lnTo>
                <a:lnTo>
                  <a:pt x="17" y="27"/>
                </a:lnTo>
                <a:lnTo>
                  <a:pt x="17" y="27"/>
                </a:lnTo>
                <a:lnTo>
                  <a:pt x="20" y="26"/>
                </a:lnTo>
                <a:lnTo>
                  <a:pt x="20" y="26"/>
                </a:lnTo>
                <a:lnTo>
                  <a:pt x="23" y="25"/>
                </a:lnTo>
                <a:lnTo>
                  <a:pt x="29" y="29"/>
                </a:lnTo>
                <a:lnTo>
                  <a:pt x="29" y="29"/>
                </a:lnTo>
                <a:lnTo>
                  <a:pt x="27" y="31"/>
                </a:lnTo>
                <a:lnTo>
                  <a:pt x="24" y="33"/>
                </a:lnTo>
                <a:lnTo>
                  <a:pt x="24" y="33"/>
                </a:lnTo>
                <a:lnTo>
                  <a:pt x="17" y="34"/>
                </a:lnTo>
                <a:lnTo>
                  <a:pt x="17" y="34"/>
                </a:lnTo>
                <a:lnTo>
                  <a:pt x="10" y="33"/>
                </a:lnTo>
                <a:lnTo>
                  <a:pt x="10" y="33"/>
                </a:lnTo>
                <a:lnTo>
                  <a:pt x="5" y="30"/>
                </a:lnTo>
                <a:lnTo>
                  <a:pt x="5" y="30"/>
                </a:lnTo>
                <a:lnTo>
                  <a:pt x="1" y="25"/>
                </a:lnTo>
                <a:lnTo>
                  <a:pt x="1" y="25"/>
                </a:lnTo>
                <a:lnTo>
                  <a:pt x="0" y="16"/>
                </a:lnTo>
                <a:lnTo>
                  <a:pt x="0" y="16"/>
                </a:lnTo>
                <a:lnTo>
                  <a:pt x="1" y="10"/>
                </a:lnTo>
                <a:lnTo>
                  <a:pt x="1" y="10"/>
                </a:lnTo>
                <a:lnTo>
                  <a:pt x="5" y="4"/>
                </a:lnTo>
                <a:lnTo>
                  <a:pt x="5" y="4"/>
                </a:lnTo>
                <a:lnTo>
                  <a:pt x="10" y="2"/>
                </a:lnTo>
                <a:lnTo>
                  <a:pt x="10" y="2"/>
                </a:lnTo>
                <a:lnTo>
                  <a:pt x="17" y="0"/>
                </a:lnTo>
                <a:lnTo>
                  <a:pt x="17" y="0"/>
                </a:lnTo>
                <a:lnTo>
                  <a:pt x="20" y="0"/>
                </a:lnTo>
                <a:lnTo>
                  <a:pt x="20" y="0"/>
                </a:lnTo>
                <a:lnTo>
                  <a:pt x="24" y="2"/>
                </a:lnTo>
                <a:lnTo>
                  <a:pt x="24" y="2"/>
                </a:lnTo>
                <a:lnTo>
                  <a:pt x="27" y="3"/>
                </a:lnTo>
                <a:lnTo>
                  <a:pt x="27" y="3"/>
                </a:lnTo>
                <a:lnTo>
                  <a:pt x="28" y="4"/>
                </a:lnTo>
                <a:lnTo>
                  <a:pt x="2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2296"/>
          <p:cNvSpPr>
            <a:spLocks noEditPoints="1"/>
          </p:cNvSpPr>
          <p:nvPr/>
        </p:nvSpPr>
        <p:spPr bwMode="auto">
          <a:xfrm>
            <a:off x="2061185" y="3586204"/>
            <a:ext cx="44114" cy="42854"/>
          </a:xfrm>
          <a:custGeom>
            <a:avLst/>
            <a:gdLst>
              <a:gd name="T0" fmla="*/ 0 w 35"/>
              <a:gd name="T1" fmla="*/ 16 h 34"/>
              <a:gd name="T2" fmla="*/ 1 w 35"/>
              <a:gd name="T3" fmla="*/ 10 h 34"/>
              <a:gd name="T4" fmla="*/ 5 w 35"/>
              <a:gd name="T5" fmla="*/ 4 h 34"/>
              <a:gd name="T6" fmla="*/ 10 w 35"/>
              <a:gd name="T7" fmla="*/ 2 h 34"/>
              <a:gd name="T8" fmla="*/ 17 w 35"/>
              <a:gd name="T9" fmla="*/ 0 h 34"/>
              <a:gd name="T10" fmla="*/ 24 w 35"/>
              <a:gd name="T11" fmla="*/ 2 h 34"/>
              <a:gd name="T12" fmla="*/ 31 w 35"/>
              <a:gd name="T13" fmla="*/ 4 h 34"/>
              <a:gd name="T14" fmla="*/ 33 w 35"/>
              <a:gd name="T15" fmla="*/ 10 h 34"/>
              <a:gd name="T16" fmla="*/ 35 w 35"/>
              <a:gd name="T17" fmla="*/ 16 h 34"/>
              <a:gd name="T18" fmla="*/ 33 w 35"/>
              <a:gd name="T19" fmla="*/ 25 h 34"/>
              <a:gd name="T20" fmla="*/ 31 w 35"/>
              <a:gd name="T21" fmla="*/ 30 h 34"/>
              <a:gd name="T22" fmla="*/ 24 w 35"/>
              <a:gd name="T23" fmla="*/ 33 h 34"/>
              <a:gd name="T24" fmla="*/ 17 w 35"/>
              <a:gd name="T25" fmla="*/ 34 h 34"/>
              <a:gd name="T26" fmla="*/ 10 w 35"/>
              <a:gd name="T27" fmla="*/ 33 h 34"/>
              <a:gd name="T28" fmla="*/ 5 w 35"/>
              <a:gd name="T29" fmla="*/ 30 h 34"/>
              <a:gd name="T30" fmla="*/ 1 w 35"/>
              <a:gd name="T31" fmla="*/ 25 h 34"/>
              <a:gd name="T32" fmla="*/ 0 w 35"/>
              <a:gd name="T33" fmla="*/ 16 h 34"/>
              <a:gd name="T34" fmla="*/ 8 w 35"/>
              <a:gd name="T35" fmla="*/ 16 h 34"/>
              <a:gd name="T36" fmla="*/ 8 w 35"/>
              <a:gd name="T37" fmla="*/ 20 h 34"/>
              <a:gd name="T38" fmla="*/ 10 w 35"/>
              <a:gd name="T39" fmla="*/ 25 h 34"/>
              <a:gd name="T40" fmla="*/ 13 w 35"/>
              <a:gd name="T41" fmla="*/ 27 h 34"/>
              <a:gd name="T42" fmla="*/ 17 w 35"/>
              <a:gd name="T43" fmla="*/ 27 h 34"/>
              <a:gd name="T44" fmla="*/ 21 w 35"/>
              <a:gd name="T45" fmla="*/ 27 h 34"/>
              <a:gd name="T46" fmla="*/ 25 w 35"/>
              <a:gd name="T47" fmla="*/ 25 h 34"/>
              <a:gd name="T48" fmla="*/ 27 w 35"/>
              <a:gd name="T49" fmla="*/ 20 h 34"/>
              <a:gd name="T50" fmla="*/ 28 w 35"/>
              <a:gd name="T51" fmla="*/ 16 h 34"/>
              <a:gd name="T52" fmla="*/ 27 w 35"/>
              <a:gd name="T53" fmla="*/ 12 h 34"/>
              <a:gd name="T54" fmla="*/ 25 w 35"/>
              <a:gd name="T55" fmla="*/ 10 h 34"/>
              <a:gd name="T56" fmla="*/ 21 w 35"/>
              <a:gd name="T57" fmla="*/ 7 h 34"/>
              <a:gd name="T58" fmla="*/ 17 w 35"/>
              <a:gd name="T59" fmla="*/ 7 h 34"/>
              <a:gd name="T60" fmla="*/ 13 w 35"/>
              <a:gd name="T61" fmla="*/ 7 h 34"/>
              <a:gd name="T62" fmla="*/ 10 w 35"/>
              <a:gd name="T63" fmla="*/ 10 h 34"/>
              <a:gd name="T64" fmla="*/ 8 w 35"/>
              <a:gd name="T65" fmla="*/ 12 h 34"/>
              <a:gd name="T66" fmla="*/ 8 w 35"/>
              <a:gd name="T6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" h="34">
                <a:moveTo>
                  <a:pt x="0" y="16"/>
                </a:moveTo>
                <a:lnTo>
                  <a:pt x="0" y="16"/>
                </a:lnTo>
                <a:lnTo>
                  <a:pt x="1" y="10"/>
                </a:lnTo>
                <a:lnTo>
                  <a:pt x="1" y="10"/>
                </a:lnTo>
                <a:lnTo>
                  <a:pt x="5" y="4"/>
                </a:lnTo>
                <a:lnTo>
                  <a:pt x="5" y="4"/>
                </a:lnTo>
                <a:lnTo>
                  <a:pt x="10" y="2"/>
                </a:lnTo>
                <a:lnTo>
                  <a:pt x="10" y="2"/>
                </a:lnTo>
                <a:lnTo>
                  <a:pt x="17" y="0"/>
                </a:lnTo>
                <a:lnTo>
                  <a:pt x="17" y="0"/>
                </a:lnTo>
                <a:lnTo>
                  <a:pt x="24" y="2"/>
                </a:lnTo>
                <a:lnTo>
                  <a:pt x="24" y="2"/>
                </a:lnTo>
                <a:lnTo>
                  <a:pt x="31" y="4"/>
                </a:lnTo>
                <a:lnTo>
                  <a:pt x="31" y="4"/>
                </a:lnTo>
                <a:lnTo>
                  <a:pt x="33" y="10"/>
                </a:lnTo>
                <a:lnTo>
                  <a:pt x="33" y="10"/>
                </a:lnTo>
                <a:lnTo>
                  <a:pt x="35" y="16"/>
                </a:lnTo>
                <a:lnTo>
                  <a:pt x="35" y="16"/>
                </a:lnTo>
                <a:lnTo>
                  <a:pt x="33" y="25"/>
                </a:lnTo>
                <a:lnTo>
                  <a:pt x="33" y="25"/>
                </a:lnTo>
                <a:lnTo>
                  <a:pt x="31" y="30"/>
                </a:lnTo>
                <a:lnTo>
                  <a:pt x="31" y="30"/>
                </a:lnTo>
                <a:lnTo>
                  <a:pt x="24" y="33"/>
                </a:lnTo>
                <a:lnTo>
                  <a:pt x="24" y="33"/>
                </a:lnTo>
                <a:lnTo>
                  <a:pt x="17" y="34"/>
                </a:lnTo>
                <a:lnTo>
                  <a:pt x="17" y="34"/>
                </a:lnTo>
                <a:lnTo>
                  <a:pt x="10" y="33"/>
                </a:lnTo>
                <a:lnTo>
                  <a:pt x="10" y="33"/>
                </a:lnTo>
                <a:lnTo>
                  <a:pt x="5" y="30"/>
                </a:lnTo>
                <a:lnTo>
                  <a:pt x="5" y="30"/>
                </a:lnTo>
                <a:lnTo>
                  <a:pt x="1" y="25"/>
                </a:lnTo>
                <a:lnTo>
                  <a:pt x="1" y="25"/>
                </a:lnTo>
                <a:lnTo>
                  <a:pt x="0" y="16"/>
                </a:lnTo>
                <a:lnTo>
                  <a:pt x="0" y="16"/>
                </a:lnTo>
                <a:close/>
                <a:moveTo>
                  <a:pt x="8" y="16"/>
                </a:moveTo>
                <a:lnTo>
                  <a:pt x="8" y="16"/>
                </a:lnTo>
                <a:lnTo>
                  <a:pt x="8" y="20"/>
                </a:lnTo>
                <a:lnTo>
                  <a:pt x="8" y="20"/>
                </a:lnTo>
                <a:lnTo>
                  <a:pt x="10" y="25"/>
                </a:lnTo>
                <a:lnTo>
                  <a:pt x="10" y="25"/>
                </a:lnTo>
                <a:lnTo>
                  <a:pt x="13" y="27"/>
                </a:lnTo>
                <a:lnTo>
                  <a:pt x="13" y="27"/>
                </a:lnTo>
                <a:lnTo>
                  <a:pt x="17" y="27"/>
                </a:lnTo>
                <a:lnTo>
                  <a:pt x="17" y="27"/>
                </a:lnTo>
                <a:lnTo>
                  <a:pt x="21" y="27"/>
                </a:lnTo>
                <a:lnTo>
                  <a:pt x="21" y="27"/>
                </a:lnTo>
                <a:lnTo>
                  <a:pt x="25" y="25"/>
                </a:lnTo>
                <a:lnTo>
                  <a:pt x="25" y="25"/>
                </a:lnTo>
                <a:lnTo>
                  <a:pt x="27" y="20"/>
                </a:lnTo>
                <a:lnTo>
                  <a:pt x="27" y="20"/>
                </a:lnTo>
                <a:lnTo>
                  <a:pt x="28" y="16"/>
                </a:lnTo>
                <a:lnTo>
                  <a:pt x="28" y="16"/>
                </a:lnTo>
                <a:lnTo>
                  <a:pt x="27" y="12"/>
                </a:lnTo>
                <a:lnTo>
                  <a:pt x="27" y="12"/>
                </a:lnTo>
                <a:lnTo>
                  <a:pt x="25" y="10"/>
                </a:lnTo>
                <a:lnTo>
                  <a:pt x="25" y="10"/>
                </a:lnTo>
                <a:lnTo>
                  <a:pt x="21" y="7"/>
                </a:lnTo>
                <a:lnTo>
                  <a:pt x="21" y="7"/>
                </a:lnTo>
                <a:lnTo>
                  <a:pt x="17" y="7"/>
                </a:lnTo>
                <a:lnTo>
                  <a:pt x="17" y="7"/>
                </a:lnTo>
                <a:lnTo>
                  <a:pt x="13" y="7"/>
                </a:lnTo>
                <a:lnTo>
                  <a:pt x="13" y="7"/>
                </a:lnTo>
                <a:lnTo>
                  <a:pt x="10" y="10"/>
                </a:lnTo>
                <a:lnTo>
                  <a:pt x="10" y="10"/>
                </a:lnTo>
                <a:lnTo>
                  <a:pt x="8" y="12"/>
                </a:lnTo>
                <a:lnTo>
                  <a:pt x="8" y="12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2297"/>
          <p:cNvSpPr/>
          <p:nvPr/>
        </p:nvSpPr>
        <p:spPr bwMode="auto">
          <a:xfrm>
            <a:off x="2111601" y="3586204"/>
            <a:ext cx="37812" cy="41594"/>
          </a:xfrm>
          <a:custGeom>
            <a:avLst/>
            <a:gdLst>
              <a:gd name="T0" fmla="*/ 0 w 30"/>
              <a:gd name="T1" fmla="*/ 0 h 33"/>
              <a:gd name="T2" fmla="*/ 10 w 30"/>
              <a:gd name="T3" fmla="*/ 0 h 33"/>
              <a:gd name="T4" fmla="*/ 23 w 30"/>
              <a:gd name="T5" fmla="*/ 23 h 33"/>
              <a:gd name="T6" fmla="*/ 23 w 30"/>
              <a:gd name="T7" fmla="*/ 23 h 33"/>
              <a:gd name="T8" fmla="*/ 23 w 30"/>
              <a:gd name="T9" fmla="*/ 0 h 33"/>
              <a:gd name="T10" fmla="*/ 30 w 30"/>
              <a:gd name="T11" fmla="*/ 0 h 33"/>
              <a:gd name="T12" fmla="*/ 30 w 30"/>
              <a:gd name="T13" fmla="*/ 33 h 33"/>
              <a:gd name="T14" fmla="*/ 20 w 30"/>
              <a:gd name="T15" fmla="*/ 33 h 33"/>
              <a:gd name="T16" fmla="*/ 7 w 30"/>
              <a:gd name="T17" fmla="*/ 10 h 33"/>
              <a:gd name="T18" fmla="*/ 7 w 30"/>
              <a:gd name="T19" fmla="*/ 10 h 33"/>
              <a:gd name="T20" fmla="*/ 7 w 30"/>
              <a:gd name="T21" fmla="*/ 33 h 33"/>
              <a:gd name="T22" fmla="*/ 0 w 30"/>
              <a:gd name="T23" fmla="*/ 33 h 33"/>
              <a:gd name="T24" fmla="*/ 0 w 30"/>
              <a:gd name="T2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33">
                <a:moveTo>
                  <a:pt x="0" y="0"/>
                </a:moveTo>
                <a:lnTo>
                  <a:pt x="10" y="0"/>
                </a:lnTo>
                <a:lnTo>
                  <a:pt x="23" y="23"/>
                </a:lnTo>
                <a:lnTo>
                  <a:pt x="23" y="23"/>
                </a:lnTo>
                <a:lnTo>
                  <a:pt x="23" y="0"/>
                </a:lnTo>
                <a:lnTo>
                  <a:pt x="30" y="0"/>
                </a:lnTo>
                <a:lnTo>
                  <a:pt x="30" y="33"/>
                </a:lnTo>
                <a:lnTo>
                  <a:pt x="20" y="33"/>
                </a:lnTo>
                <a:lnTo>
                  <a:pt x="7" y="10"/>
                </a:lnTo>
                <a:lnTo>
                  <a:pt x="7" y="10"/>
                </a:lnTo>
                <a:lnTo>
                  <a:pt x="7" y="33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2298"/>
          <p:cNvSpPr/>
          <p:nvPr/>
        </p:nvSpPr>
        <p:spPr bwMode="auto">
          <a:xfrm>
            <a:off x="2174620" y="3586204"/>
            <a:ext cx="35291" cy="41594"/>
          </a:xfrm>
          <a:custGeom>
            <a:avLst/>
            <a:gdLst>
              <a:gd name="T0" fmla="*/ 0 w 28"/>
              <a:gd name="T1" fmla="*/ 0 h 33"/>
              <a:gd name="T2" fmla="*/ 7 w 28"/>
              <a:gd name="T3" fmla="*/ 0 h 33"/>
              <a:gd name="T4" fmla="*/ 7 w 28"/>
              <a:gd name="T5" fmla="*/ 12 h 33"/>
              <a:gd name="T6" fmla="*/ 22 w 28"/>
              <a:gd name="T7" fmla="*/ 12 h 33"/>
              <a:gd name="T8" fmla="*/ 22 w 28"/>
              <a:gd name="T9" fmla="*/ 0 h 33"/>
              <a:gd name="T10" fmla="*/ 28 w 28"/>
              <a:gd name="T11" fmla="*/ 0 h 33"/>
              <a:gd name="T12" fmla="*/ 28 w 28"/>
              <a:gd name="T13" fmla="*/ 33 h 33"/>
              <a:gd name="T14" fmla="*/ 22 w 28"/>
              <a:gd name="T15" fmla="*/ 33 h 33"/>
              <a:gd name="T16" fmla="*/ 22 w 28"/>
              <a:gd name="T17" fmla="*/ 19 h 33"/>
              <a:gd name="T18" fmla="*/ 7 w 28"/>
              <a:gd name="T19" fmla="*/ 19 h 33"/>
              <a:gd name="T20" fmla="*/ 7 w 28"/>
              <a:gd name="T21" fmla="*/ 33 h 33"/>
              <a:gd name="T22" fmla="*/ 0 w 28"/>
              <a:gd name="T23" fmla="*/ 33 h 33"/>
              <a:gd name="T24" fmla="*/ 0 w 28"/>
              <a:gd name="T2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33">
                <a:moveTo>
                  <a:pt x="0" y="0"/>
                </a:moveTo>
                <a:lnTo>
                  <a:pt x="7" y="0"/>
                </a:lnTo>
                <a:lnTo>
                  <a:pt x="7" y="12"/>
                </a:lnTo>
                <a:lnTo>
                  <a:pt x="22" y="12"/>
                </a:lnTo>
                <a:lnTo>
                  <a:pt x="22" y="0"/>
                </a:lnTo>
                <a:lnTo>
                  <a:pt x="28" y="0"/>
                </a:lnTo>
                <a:lnTo>
                  <a:pt x="28" y="33"/>
                </a:lnTo>
                <a:lnTo>
                  <a:pt x="22" y="33"/>
                </a:lnTo>
                <a:lnTo>
                  <a:pt x="22" y="19"/>
                </a:lnTo>
                <a:lnTo>
                  <a:pt x="7" y="19"/>
                </a:lnTo>
                <a:lnTo>
                  <a:pt x="7" y="33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2299"/>
          <p:cNvSpPr/>
          <p:nvPr/>
        </p:nvSpPr>
        <p:spPr bwMode="auto">
          <a:xfrm>
            <a:off x="2218734" y="3586204"/>
            <a:ext cx="28990" cy="41594"/>
          </a:xfrm>
          <a:custGeom>
            <a:avLst/>
            <a:gdLst>
              <a:gd name="T0" fmla="*/ 0 w 23"/>
              <a:gd name="T1" fmla="*/ 0 h 33"/>
              <a:gd name="T2" fmla="*/ 22 w 23"/>
              <a:gd name="T3" fmla="*/ 0 h 33"/>
              <a:gd name="T4" fmla="*/ 22 w 23"/>
              <a:gd name="T5" fmla="*/ 7 h 33"/>
              <a:gd name="T6" fmla="*/ 7 w 23"/>
              <a:gd name="T7" fmla="*/ 7 h 33"/>
              <a:gd name="T8" fmla="*/ 7 w 23"/>
              <a:gd name="T9" fmla="*/ 14 h 33"/>
              <a:gd name="T10" fmla="*/ 20 w 23"/>
              <a:gd name="T11" fmla="*/ 14 h 33"/>
              <a:gd name="T12" fmla="*/ 20 w 23"/>
              <a:gd name="T13" fmla="*/ 20 h 33"/>
              <a:gd name="T14" fmla="*/ 7 w 23"/>
              <a:gd name="T15" fmla="*/ 20 h 33"/>
              <a:gd name="T16" fmla="*/ 7 w 23"/>
              <a:gd name="T17" fmla="*/ 26 h 33"/>
              <a:gd name="T18" fmla="*/ 23 w 23"/>
              <a:gd name="T19" fmla="*/ 26 h 33"/>
              <a:gd name="T20" fmla="*/ 23 w 23"/>
              <a:gd name="T21" fmla="*/ 33 h 33"/>
              <a:gd name="T22" fmla="*/ 0 w 23"/>
              <a:gd name="T23" fmla="*/ 33 h 33"/>
              <a:gd name="T24" fmla="*/ 0 w 23"/>
              <a:gd name="T2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3">
                <a:moveTo>
                  <a:pt x="0" y="0"/>
                </a:moveTo>
                <a:lnTo>
                  <a:pt x="22" y="0"/>
                </a:lnTo>
                <a:lnTo>
                  <a:pt x="22" y="7"/>
                </a:lnTo>
                <a:lnTo>
                  <a:pt x="7" y="7"/>
                </a:lnTo>
                <a:lnTo>
                  <a:pt x="7" y="14"/>
                </a:lnTo>
                <a:lnTo>
                  <a:pt x="20" y="14"/>
                </a:lnTo>
                <a:lnTo>
                  <a:pt x="20" y="20"/>
                </a:lnTo>
                <a:lnTo>
                  <a:pt x="7" y="20"/>
                </a:lnTo>
                <a:lnTo>
                  <a:pt x="7" y="26"/>
                </a:lnTo>
                <a:lnTo>
                  <a:pt x="23" y="26"/>
                </a:lnTo>
                <a:lnTo>
                  <a:pt x="23" y="33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2300"/>
          <p:cNvSpPr>
            <a:spLocks noEditPoints="1"/>
          </p:cNvSpPr>
          <p:nvPr/>
        </p:nvSpPr>
        <p:spPr bwMode="auto">
          <a:xfrm>
            <a:off x="2255286" y="3586204"/>
            <a:ext cx="31510" cy="41594"/>
          </a:xfrm>
          <a:custGeom>
            <a:avLst/>
            <a:gdLst>
              <a:gd name="T0" fmla="*/ 0 w 25"/>
              <a:gd name="T1" fmla="*/ 0 h 33"/>
              <a:gd name="T2" fmla="*/ 12 w 25"/>
              <a:gd name="T3" fmla="*/ 0 h 33"/>
              <a:gd name="T4" fmla="*/ 12 w 25"/>
              <a:gd name="T5" fmla="*/ 0 h 33"/>
              <a:gd name="T6" fmla="*/ 17 w 25"/>
              <a:gd name="T7" fmla="*/ 2 h 33"/>
              <a:gd name="T8" fmla="*/ 17 w 25"/>
              <a:gd name="T9" fmla="*/ 2 h 33"/>
              <a:gd name="T10" fmla="*/ 20 w 25"/>
              <a:gd name="T11" fmla="*/ 3 h 33"/>
              <a:gd name="T12" fmla="*/ 20 w 25"/>
              <a:gd name="T13" fmla="*/ 3 h 33"/>
              <a:gd name="T14" fmla="*/ 23 w 25"/>
              <a:gd name="T15" fmla="*/ 6 h 33"/>
              <a:gd name="T16" fmla="*/ 23 w 25"/>
              <a:gd name="T17" fmla="*/ 6 h 33"/>
              <a:gd name="T18" fmla="*/ 24 w 25"/>
              <a:gd name="T19" fmla="*/ 11 h 33"/>
              <a:gd name="T20" fmla="*/ 24 w 25"/>
              <a:gd name="T21" fmla="*/ 11 h 33"/>
              <a:gd name="T22" fmla="*/ 24 w 25"/>
              <a:gd name="T23" fmla="*/ 14 h 33"/>
              <a:gd name="T24" fmla="*/ 23 w 25"/>
              <a:gd name="T25" fmla="*/ 16 h 33"/>
              <a:gd name="T26" fmla="*/ 23 w 25"/>
              <a:gd name="T27" fmla="*/ 16 h 33"/>
              <a:gd name="T28" fmla="*/ 20 w 25"/>
              <a:gd name="T29" fmla="*/ 18 h 33"/>
              <a:gd name="T30" fmla="*/ 17 w 25"/>
              <a:gd name="T31" fmla="*/ 19 h 33"/>
              <a:gd name="T32" fmla="*/ 25 w 25"/>
              <a:gd name="T33" fmla="*/ 33 h 33"/>
              <a:gd name="T34" fmla="*/ 17 w 25"/>
              <a:gd name="T35" fmla="*/ 33 h 33"/>
              <a:gd name="T36" fmla="*/ 10 w 25"/>
              <a:gd name="T37" fmla="*/ 20 h 33"/>
              <a:gd name="T38" fmla="*/ 6 w 25"/>
              <a:gd name="T39" fmla="*/ 20 h 33"/>
              <a:gd name="T40" fmla="*/ 6 w 25"/>
              <a:gd name="T41" fmla="*/ 33 h 33"/>
              <a:gd name="T42" fmla="*/ 0 w 25"/>
              <a:gd name="T43" fmla="*/ 33 h 33"/>
              <a:gd name="T44" fmla="*/ 0 w 25"/>
              <a:gd name="T45" fmla="*/ 0 h 33"/>
              <a:gd name="T46" fmla="*/ 6 w 25"/>
              <a:gd name="T47" fmla="*/ 14 h 33"/>
              <a:gd name="T48" fmla="*/ 10 w 25"/>
              <a:gd name="T49" fmla="*/ 14 h 33"/>
              <a:gd name="T50" fmla="*/ 10 w 25"/>
              <a:gd name="T51" fmla="*/ 14 h 33"/>
              <a:gd name="T52" fmla="*/ 13 w 25"/>
              <a:gd name="T53" fmla="*/ 14 h 33"/>
              <a:gd name="T54" fmla="*/ 13 w 25"/>
              <a:gd name="T55" fmla="*/ 14 h 33"/>
              <a:gd name="T56" fmla="*/ 14 w 25"/>
              <a:gd name="T57" fmla="*/ 14 h 33"/>
              <a:gd name="T58" fmla="*/ 14 w 25"/>
              <a:gd name="T59" fmla="*/ 14 h 33"/>
              <a:gd name="T60" fmla="*/ 16 w 25"/>
              <a:gd name="T61" fmla="*/ 12 h 33"/>
              <a:gd name="T62" fmla="*/ 16 w 25"/>
              <a:gd name="T63" fmla="*/ 12 h 33"/>
              <a:gd name="T64" fmla="*/ 17 w 25"/>
              <a:gd name="T65" fmla="*/ 11 h 33"/>
              <a:gd name="T66" fmla="*/ 17 w 25"/>
              <a:gd name="T67" fmla="*/ 11 h 33"/>
              <a:gd name="T68" fmla="*/ 16 w 25"/>
              <a:gd name="T69" fmla="*/ 8 h 33"/>
              <a:gd name="T70" fmla="*/ 16 w 25"/>
              <a:gd name="T71" fmla="*/ 8 h 33"/>
              <a:gd name="T72" fmla="*/ 14 w 25"/>
              <a:gd name="T73" fmla="*/ 7 h 33"/>
              <a:gd name="T74" fmla="*/ 14 w 25"/>
              <a:gd name="T75" fmla="*/ 7 h 33"/>
              <a:gd name="T76" fmla="*/ 13 w 25"/>
              <a:gd name="T77" fmla="*/ 7 h 33"/>
              <a:gd name="T78" fmla="*/ 13 w 25"/>
              <a:gd name="T79" fmla="*/ 7 h 33"/>
              <a:gd name="T80" fmla="*/ 12 w 25"/>
              <a:gd name="T81" fmla="*/ 7 h 33"/>
              <a:gd name="T82" fmla="*/ 6 w 25"/>
              <a:gd name="T83" fmla="*/ 7 h 33"/>
              <a:gd name="T84" fmla="*/ 6 w 25"/>
              <a:gd name="T85" fmla="*/ 1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" h="33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7" y="2"/>
                </a:lnTo>
                <a:lnTo>
                  <a:pt x="17" y="2"/>
                </a:lnTo>
                <a:lnTo>
                  <a:pt x="20" y="3"/>
                </a:lnTo>
                <a:lnTo>
                  <a:pt x="20" y="3"/>
                </a:lnTo>
                <a:lnTo>
                  <a:pt x="23" y="6"/>
                </a:lnTo>
                <a:lnTo>
                  <a:pt x="23" y="6"/>
                </a:lnTo>
                <a:lnTo>
                  <a:pt x="24" y="11"/>
                </a:lnTo>
                <a:lnTo>
                  <a:pt x="24" y="11"/>
                </a:lnTo>
                <a:lnTo>
                  <a:pt x="24" y="14"/>
                </a:lnTo>
                <a:lnTo>
                  <a:pt x="23" y="16"/>
                </a:lnTo>
                <a:lnTo>
                  <a:pt x="23" y="16"/>
                </a:lnTo>
                <a:lnTo>
                  <a:pt x="20" y="18"/>
                </a:lnTo>
                <a:lnTo>
                  <a:pt x="17" y="19"/>
                </a:lnTo>
                <a:lnTo>
                  <a:pt x="25" y="33"/>
                </a:lnTo>
                <a:lnTo>
                  <a:pt x="17" y="33"/>
                </a:lnTo>
                <a:lnTo>
                  <a:pt x="10" y="20"/>
                </a:lnTo>
                <a:lnTo>
                  <a:pt x="6" y="20"/>
                </a:lnTo>
                <a:lnTo>
                  <a:pt x="6" y="33"/>
                </a:lnTo>
                <a:lnTo>
                  <a:pt x="0" y="33"/>
                </a:lnTo>
                <a:lnTo>
                  <a:pt x="0" y="0"/>
                </a:lnTo>
                <a:close/>
                <a:moveTo>
                  <a:pt x="6" y="14"/>
                </a:moveTo>
                <a:lnTo>
                  <a:pt x="10" y="14"/>
                </a:lnTo>
                <a:lnTo>
                  <a:pt x="10" y="14"/>
                </a:lnTo>
                <a:lnTo>
                  <a:pt x="13" y="14"/>
                </a:lnTo>
                <a:lnTo>
                  <a:pt x="13" y="14"/>
                </a:lnTo>
                <a:lnTo>
                  <a:pt x="14" y="14"/>
                </a:lnTo>
                <a:lnTo>
                  <a:pt x="14" y="14"/>
                </a:lnTo>
                <a:lnTo>
                  <a:pt x="16" y="12"/>
                </a:lnTo>
                <a:lnTo>
                  <a:pt x="16" y="12"/>
                </a:lnTo>
                <a:lnTo>
                  <a:pt x="17" y="11"/>
                </a:lnTo>
                <a:lnTo>
                  <a:pt x="17" y="11"/>
                </a:lnTo>
                <a:lnTo>
                  <a:pt x="16" y="8"/>
                </a:lnTo>
                <a:lnTo>
                  <a:pt x="16" y="8"/>
                </a:lnTo>
                <a:lnTo>
                  <a:pt x="14" y="7"/>
                </a:lnTo>
                <a:lnTo>
                  <a:pt x="14" y="7"/>
                </a:lnTo>
                <a:lnTo>
                  <a:pt x="13" y="7"/>
                </a:lnTo>
                <a:lnTo>
                  <a:pt x="13" y="7"/>
                </a:lnTo>
                <a:lnTo>
                  <a:pt x="12" y="7"/>
                </a:lnTo>
                <a:lnTo>
                  <a:pt x="6" y="7"/>
                </a:lnTo>
                <a:lnTo>
                  <a:pt x="6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2301"/>
          <p:cNvSpPr/>
          <p:nvPr/>
        </p:nvSpPr>
        <p:spPr bwMode="auto">
          <a:xfrm>
            <a:off x="2291837" y="3586204"/>
            <a:ext cx="28990" cy="41594"/>
          </a:xfrm>
          <a:custGeom>
            <a:avLst/>
            <a:gdLst>
              <a:gd name="T0" fmla="*/ 0 w 23"/>
              <a:gd name="T1" fmla="*/ 0 h 33"/>
              <a:gd name="T2" fmla="*/ 22 w 23"/>
              <a:gd name="T3" fmla="*/ 0 h 33"/>
              <a:gd name="T4" fmla="*/ 22 w 23"/>
              <a:gd name="T5" fmla="*/ 7 h 33"/>
              <a:gd name="T6" fmla="*/ 7 w 23"/>
              <a:gd name="T7" fmla="*/ 7 h 33"/>
              <a:gd name="T8" fmla="*/ 7 w 23"/>
              <a:gd name="T9" fmla="*/ 14 h 33"/>
              <a:gd name="T10" fmla="*/ 21 w 23"/>
              <a:gd name="T11" fmla="*/ 14 h 33"/>
              <a:gd name="T12" fmla="*/ 21 w 23"/>
              <a:gd name="T13" fmla="*/ 20 h 33"/>
              <a:gd name="T14" fmla="*/ 7 w 23"/>
              <a:gd name="T15" fmla="*/ 20 h 33"/>
              <a:gd name="T16" fmla="*/ 7 w 23"/>
              <a:gd name="T17" fmla="*/ 26 h 33"/>
              <a:gd name="T18" fmla="*/ 23 w 23"/>
              <a:gd name="T19" fmla="*/ 26 h 33"/>
              <a:gd name="T20" fmla="*/ 23 w 23"/>
              <a:gd name="T21" fmla="*/ 33 h 33"/>
              <a:gd name="T22" fmla="*/ 0 w 23"/>
              <a:gd name="T23" fmla="*/ 33 h 33"/>
              <a:gd name="T24" fmla="*/ 0 w 23"/>
              <a:gd name="T2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3">
                <a:moveTo>
                  <a:pt x="0" y="0"/>
                </a:moveTo>
                <a:lnTo>
                  <a:pt x="22" y="0"/>
                </a:lnTo>
                <a:lnTo>
                  <a:pt x="22" y="7"/>
                </a:lnTo>
                <a:lnTo>
                  <a:pt x="7" y="7"/>
                </a:lnTo>
                <a:lnTo>
                  <a:pt x="7" y="14"/>
                </a:lnTo>
                <a:lnTo>
                  <a:pt x="21" y="14"/>
                </a:lnTo>
                <a:lnTo>
                  <a:pt x="21" y="20"/>
                </a:lnTo>
                <a:lnTo>
                  <a:pt x="7" y="20"/>
                </a:lnTo>
                <a:lnTo>
                  <a:pt x="7" y="26"/>
                </a:lnTo>
                <a:lnTo>
                  <a:pt x="23" y="26"/>
                </a:lnTo>
                <a:lnTo>
                  <a:pt x="23" y="33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2302"/>
          <p:cNvSpPr>
            <a:spLocks noChangeArrowheads="1"/>
          </p:cNvSpPr>
          <p:nvPr/>
        </p:nvSpPr>
        <p:spPr bwMode="auto">
          <a:xfrm>
            <a:off x="2170839" y="3191700"/>
            <a:ext cx="90749" cy="49156"/>
          </a:xfrm>
          <a:prstGeom prst="rect">
            <a:avLst/>
          </a:prstGeom>
          <a:solidFill>
            <a:srgbClr val="6EA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303"/>
          <p:cNvSpPr/>
          <p:nvPr/>
        </p:nvSpPr>
        <p:spPr bwMode="auto">
          <a:xfrm>
            <a:off x="2009508" y="3133722"/>
            <a:ext cx="287371" cy="253340"/>
          </a:xfrm>
          <a:custGeom>
            <a:avLst/>
            <a:gdLst>
              <a:gd name="T0" fmla="*/ 219 w 228"/>
              <a:gd name="T1" fmla="*/ 0 h 201"/>
              <a:gd name="T2" fmla="*/ 228 w 228"/>
              <a:gd name="T3" fmla="*/ 0 h 201"/>
              <a:gd name="T4" fmla="*/ 228 w 228"/>
              <a:gd name="T5" fmla="*/ 201 h 201"/>
              <a:gd name="T6" fmla="*/ 0 w 228"/>
              <a:gd name="T7" fmla="*/ 201 h 201"/>
              <a:gd name="T8" fmla="*/ 0 w 228"/>
              <a:gd name="T9" fmla="*/ 193 h 201"/>
              <a:gd name="T10" fmla="*/ 219 w 228"/>
              <a:gd name="T11" fmla="*/ 193 h 201"/>
              <a:gd name="T12" fmla="*/ 219 w 228"/>
              <a:gd name="T1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201">
                <a:moveTo>
                  <a:pt x="219" y="0"/>
                </a:moveTo>
                <a:lnTo>
                  <a:pt x="228" y="0"/>
                </a:lnTo>
                <a:lnTo>
                  <a:pt x="228" y="201"/>
                </a:lnTo>
                <a:lnTo>
                  <a:pt x="0" y="201"/>
                </a:lnTo>
                <a:lnTo>
                  <a:pt x="0" y="193"/>
                </a:lnTo>
                <a:lnTo>
                  <a:pt x="219" y="193"/>
                </a:lnTo>
                <a:lnTo>
                  <a:pt x="219" y="0"/>
                </a:lnTo>
                <a:close/>
              </a:path>
            </a:pathLst>
          </a:custGeom>
          <a:solidFill>
            <a:srgbClr val="6EA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Rectangle 2304"/>
          <p:cNvSpPr>
            <a:spLocks noChangeArrowheads="1"/>
          </p:cNvSpPr>
          <p:nvPr/>
        </p:nvSpPr>
        <p:spPr bwMode="auto">
          <a:xfrm>
            <a:off x="2241421" y="3133722"/>
            <a:ext cx="20166" cy="47895"/>
          </a:xfrm>
          <a:prstGeom prst="rect">
            <a:avLst/>
          </a:prstGeom>
          <a:solidFill>
            <a:srgbClr val="6EA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305"/>
          <p:cNvSpPr/>
          <p:nvPr/>
        </p:nvSpPr>
        <p:spPr bwMode="auto">
          <a:xfrm>
            <a:off x="2028414" y="3250939"/>
            <a:ext cx="233174" cy="47895"/>
          </a:xfrm>
          <a:custGeom>
            <a:avLst/>
            <a:gdLst>
              <a:gd name="T0" fmla="*/ 185 w 185"/>
              <a:gd name="T1" fmla="*/ 0 h 38"/>
              <a:gd name="T2" fmla="*/ 185 w 185"/>
              <a:gd name="T3" fmla="*/ 38 h 38"/>
              <a:gd name="T4" fmla="*/ 66 w 185"/>
              <a:gd name="T5" fmla="*/ 38 h 38"/>
              <a:gd name="T6" fmla="*/ 0 w 185"/>
              <a:gd name="T7" fmla="*/ 38 h 38"/>
              <a:gd name="T8" fmla="*/ 0 w 185"/>
              <a:gd name="T9" fmla="*/ 0 h 38"/>
              <a:gd name="T10" fmla="*/ 185 w 185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5" h="38">
                <a:moveTo>
                  <a:pt x="185" y="0"/>
                </a:moveTo>
                <a:lnTo>
                  <a:pt x="185" y="38"/>
                </a:lnTo>
                <a:lnTo>
                  <a:pt x="66" y="38"/>
                </a:lnTo>
                <a:lnTo>
                  <a:pt x="0" y="38"/>
                </a:lnTo>
                <a:lnTo>
                  <a:pt x="0" y="0"/>
                </a:lnTo>
                <a:lnTo>
                  <a:pt x="185" y="0"/>
                </a:lnTo>
                <a:close/>
              </a:path>
            </a:pathLst>
          </a:custGeom>
          <a:solidFill>
            <a:srgbClr val="6EA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2306"/>
          <p:cNvSpPr>
            <a:spLocks noChangeArrowheads="1"/>
          </p:cNvSpPr>
          <p:nvPr/>
        </p:nvSpPr>
        <p:spPr bwMode="auto">
          <a:xfrm>
            <a:off x="2111601" y="3308917"/>
            <a:ext cx="149988" cy="49156"/>
          </a:xfrm>
          <a:prstGeom prst="rect">
            <a:avLst/>
          </a:prstGeom>
          <a:solidFill>
            <a:srgbClr val="6EA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307"/>
          <p:cNvSpPr/>
          <p:nvPr/>
        </p:nvSpPr>
        <p:spPr bwMode="auto">
          <a:xfrm>
            <a:off x="3472830" y="5616704"/>
            <a:ext cx="299975" cy="113436"/>
          </a:xfrm>
          <a:custGeom>
            <a:avLst/>
            <a:gdLst>
              <a:gd name="T0" fmla="*/ 119 w 238"/>
              <a:gd name="T1" fmla="*/ 90 h 90"/>
              <a:gd name="T2" fmla="*/ 0 w 238"/>
              <a:gd name="T3" fmla="*/ 0 h 90"/>
              <a:gd name="T4" fmla="*/ 238 w 238"/>
              <a:gd name="T5" fmla="*/ 0 h 90"/>
              <a:gd name="T6" fmla="*/ 119 w 23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90">
                <a:moveTo>
                  <a:pt x="119" y="90"/>
                </a:moveTo>
                <a:lnTo>
                  <a:pt x="0" y="0"/>
                </a:lnTo>
                <a:lnTo>
                  <a:pt x="238" y="0"/>
                </a:lnTo>
                <a:lnTo>
                  <a:pt x="119" y="90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308"/>
          <p:cNvSpPr/>
          <p:nvPr/>
        </p:nvSpPr>
        <p:spPr bwMode="auto">
          <a:xfrm>
            <a:off x="3451403" y="5628048"/>
            <a:ext cx="119738" cy="192841"/>
          </a:xfrm>
          <a:custGeom>
            <a:avLst/>
            <a:gdLst>
              <a:gd name="T0" fmla="*/ 95 w 95"/>
              <a:gd name="T1" fmla="*/ 74 h 153"/>
              <a:gd name="T2" fmla="*/ 0 w 95"/>
              <a:gd name="T3" fmla="*/ 153 h 153"/>
              <a:gd name="T4" fmla="*/ 0 w 95"/>
              <a:gd name="T5" fmla="*/ 0 h 153"/>
              <a:gd name="T6" fmla="*/ 95 w 95"/>
              <a:gd name="T7" fmla="*/ 7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153">
                <a:moveTo>
                  <a:pt x="95" y="74"/>
                </a:moveTo>
                <a:lnTo>
                  <a:pt x="0" y="153"/>
                </a:lnTo>
                <a:lnTo>
                  <a:pt x="0" y="0"/>
                </a:lnTo>
                <a:lnTo>
                  <a:pt x="95" y="74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309"/>
          <p:cNvSpPr/>
          <p:nvPr/>
        </p:nvSpPr>
        <p:spPr bwMode="auto">
          <a:xfrm>
            <a:off x="3471569" y="5735182"/>
            <a:ext cx="302495" cy="97051"/>
          </a:xfrm>
          <a:custGeom>
            <a:avLst/>
            <a:gdLst>
              <a:gd name="T0" fmla="*/ 94 w 240"/>
              <a:gd name="T1" fmla="*/ 2 h 77"/>
              <a:gd name="T2" fmla="*/ 120 w 240"/>
              <a:gd name="T3" fmla="*/ 21 h 77"/>
              <a:gd name="T4" fmla="*/ 147 w 240"/>
              <a:gd name="T5" fmla="*/ 0 h 77"/>
              <a:gd name="T6" fmla="*/ 240 w 240"/>
              <a:gd name="T7" fmla="*/ 77 h 77"/>
              <a:gd name="T8" fmla="*/ 0 w 240"/>
              <a:gd name="T9" fmla="*/ 77 h 77"/>
              <a:gd name="T10" fmla="*/ 94 w 240"/>
              <a:gd name="T11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77">
                <a:moveTo>
                  <a:pt x="94" y="2"/>
                </a:moveTo>
                <a:lnTo>
                  <a:pt x="120" y="21"/>
                </a:lnTo>
                <a:lnTo>
                  <a:pt x="147" y="0"/>
                </a:lnTo>
                <a:lnTo>
                  <a:pt x="240" y="77"/>
                </a:lnTo>
                <a:lnTo>
                  <a:pt x="0" y="77"/>
                </a:lnTo>
                <a:lnTo>
                  <a:pt x="94" y="2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310"/>
          <p:cNvSpPr/>
          <p:nvPr/>
        </p:nvSpPr>
        <p:spPr bwMode="auto">
          <a:xfrm>
            <a:off x="3675753" y="5628048"/>
            <a:ext cx="120998" cy="190320"/>
          </a:xfrm>
          <a:custGeom>
            <a:avLst/>
            <a:gdLst>
              <a:gd name="T0" fmla="*/ 0 w 96"/>
              <a:gd name="T1" fmla="*/ 73 h 151"/>
              <a:gd name="T2" fmla="*/ 96 w 96"/>
              <a:gd name="T3" fmla="*/ 0 h 151"/>
              <a:gd name="T4" fmla="*/ 96 w 96"/>
              <a:gd name="T5" fmla="*/ 151 h 151"/>
              <a:gd name="T6" fmla="*/ 0 w 96"/>
              <a:gd name="T7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51">
                <a:moveTo>
                  <a:pt x="0" y="73"/>
                </a:moveTo>
                <a:lnTo>
                  <a:pt x="96" y="0"/>
                </a:lnTo>
                <a:lnTo>
                  <a:pt x="96" y="151"/>
                </a:lnTo>
                <a:lnTo>
                  <a:pt x="0" y="73"/>
                </a:lnTo>
                <a:close/>
              </a:path>
            </a:pathLst>
          </a:custGeom>
          <a:solidFill>
            <a:srgbClr val="D81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2311"/>
          <p:cNvSpPr>
            <a:spLocks noChangeArrowheads="1"/>
          </p:cNvSpPr>
          <p:nvPr/>
        </p:nvSpPr>
        <p:spPr bwMode="auto">
          <a:xfrm>
            <a:off x="3432497" y="5924241"/>
            <a:ext cx="11344" cy="516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312"/>
          <p:cNvSpPr/>
          <p:nvPr/>
        </p:nvSpPr>
        <p:spPr bwMode="auto">
          <a:xfrm>
            <a:off x="3452663" y="5922980"/>
            <a:ext cx="45374" cy="54197"/>
          </a:xfrm>
          <a:custGeom>
            <a:avLst/>
            <a:gdLst>
              <a:gd name="T0" fmla="*/ 28 w 36"/>
              <a:gd name="T1" fmla="*/ 12 h 43"/>
              <a:gd name="T2" fmla="*/ 28 w 36"/>
              <a:gd name="T3" fmla="*/ 12 h 43"/>
              <a:gd name="T4" fmla="*/ 26 w 36"/>
              <a:gd name="T5" fmla="*/ 9 h 43"/>
              <a:gd name="T6" fmla="*/ 26 w 36"/>
              <a:gd name="T7" fmla="*/ 9 h 43"/>
              <a:gd name="T8" fmla="*/ 20 w 36"/>
              <a:gd name="T9" fmla="*/ 8 h 43"/>
              <a:gd name="T10" fmla="*/ 20 w 36"/>
              <a:gd name="T11" fmla="*/ 8 h 43"/>
              <a:gd name="T12" fmla="*/ 16 w 36"/>
              <a:gd name="T13" fmla="*/ 9 h 43"/>
              <a:gd name="T14" fmla="*/ 16 w 36"/>
              <a:gd name="T15" fmla="*/ 9 h 43"/>
              <a:gd name="T16" fmla="*/ 12 w 36"/>
              <a:gd name="T17" fmla="*/ 12 h 43"/>
              <a:gd name="T18" fmla="*/ 12 w 36"/>
              <a:gd name="T19" fmla="*/ 12 h 43"/>
              <a:gd name="T20" fmla="*/ 9 w 36"/>
              <a:gd name="T21" fmla="*/ 16 h 43"/>
              <a:gd name="T22" fmla="*/ 9 w 36"/>
              <a:gd name="T23" fmla="*/ 16 h 43"/>
              <a:gd name="T24" fmla="*/ 9 w 36"/>
              <a:gd name="T25" fmla="*/ 21 h 43"/>
              <a:gd name="T26" fmla="*/ 9 w 36"/>
              <a:gd name="T27" fmla="*/ 21 h 43"/>
              <a:gd name="T28" fmla="*/ 9 w 36"/>
              <a:gd name="T29" fmla="*/ 27 h 43"/>
              <a:gd name="T30" fmla="*/ 9 w 36"/>
              <a:gd name="T31" fmla="*/ 27 h 43"/>
              <a:gd name="T32" fmla="*/ 12 w 36"/>
              <a:gd name="T33" fmla="*/ 31 h 43"/>
              <a:gd name="T34" fmla="*/ 12 w 36"/>
              <a:gd name="T35" fmla="*/ 31 h 43"/>
              <a:gd name="T36" fmla="*/ 16 w 36"/>
              <a:gd name="T37" fmla="*/ 34 h 43"/>
              <a:gd name="T38" fmla="*/ 16 w 36"/>
              <a:gd name="T39" fmla="*/ 34 h 43"/>
              <a:gd name="T40" fmla="*/ 20 w 36"/>
              <a:gd name="T41" fmla="*/ 35 h 43"/>
              <a:gd name="T42" fmla="*/ 20 w 36"/>
              <a:gd name="T43" fmla="*/ 35 h 43"/>
              <a:gd name="T44" fmla="*/ 26 w 36"/>
              <a:gd name="T45" fmla="*/ 34 h 43"/>
              <a:gd name="T46" fmla="*/ 26 w 36"/>
              <a:gd name="T47" fmla="*/ 34 h 43"/>
              <a:gd name="T48" fmla="*/ 30 w 36"/>
              <a:gd name="T49" fmla="*/ 31 h 43"/>
              <a:gd name="T50" fmla="*/ 36 w 36"/>
              <a:gd name="T51" fmla="*/ 36 h 43"/>
              <a:gd name="T52" fmla="*/ 36 w 36"/>
              <a:gd name="T53" fmla="*/ 36 h 43"/>
              <a:gd name="T54" fmla="*/ 34 w 36"/>
              <a:gd name="T55" fmla="*/ 39 h 43"/>
              <a:gd name="T56" fmla="*/ 30 w 36"/>
              <a:gd name="T57" fmla="*/ 42 h 43"/>
              <a:gd name="T58" fmla="*/ 30 w 36"/>
              <a:gd name="T59" fmla="*/ 42 h 43"/>
              <a:gd name="T60" fmla="*/ 26 w 36"/>
              <a:gd name="T61" fmla="*/ 43 h 43"/>
              <a:gd name="T62" fmla="*/ 22 w 36"/>
              <a:gd name="T63" fmla="*/ 43 h 43"/>
              <a:gd name="T64" fmla="*/ 22 w 36"/>
              <a:gd name="T65" fmla="*/ 43 h 43"/>
              <a:gd name="T66" fmla="*/ 13 w 36"/>
              <a:gd name="T67" fmla="*/ 42 h 43"/>
              <a:gd name="T68" fmla="*/ 13 w 36"/>
              <a:gd name="T69" fmla="*/ 42 h 43"/>
              <a:gd name="T70" fmla="*/ 9 w 36"/>
              <a:gd name="T71" fmla="*/ 40 h 43"/>
              <a:gd name="T72" fmla="*/ 5 w 36"/>
              <a:gd name="T73" fmla="*/ 38 h 43"/>
              <a:gd name="T74" fmla="*/ 5 w 36"/>
              <a:gd name="T75" fmla="*/ 38 h 43"/>
              <a:gd name="T76" fmla="*/ 3 w 36"/>
              <a:gd name="T77" fmla="*/ 34 h 43"/>
              <a:gd name="T78" fmla="*/ 1 w 36"/>
              <a:gd name="T79" fmla="*/ 31 h 43"/>
              <a:gd name="T80" fmla="*/ 1 w 36"/>
              <a:gd name="T81" fmla="*/ 31 h 43"/>
              <a:gd name="T82" fmla="*/ 0 w 36"/>
              <a:gd name="T83" fmla="*/ 27 h 43"/>
              <a:gd name="T84" fmla="*/ 0 w 36"/>
              <a:gd name="T85" fmla="*/ 21 h 43"/>
              <a:gd name="T86" fmla="*/ 0 w 36"/>
              <a:gd name="T87" fmla="*/ 21 h 43"/>
              <a:gd name="T88" fmla="*/ 0 w 36"/>
              <a:gd name="T89" fmla="*/ 17 h 43"/>
              <a:gd name="T90" fmla="*/ 1 w 36"/>
              <a:gd name="T91" fmla="*/ 12 h 43"/>
              <a:gd name="T92" fmla="*/ 1 w 36"/>
              <a:gd name="T93" fmla="*/ 12 h 43"/>
              <a:gd name="T94" fmla="*/ 3 w 36"/>
              <a:gd name="T95" fmla="*/ 9 h 43"/>
              <a:gd name="T96" fmla="*/ 5 w 36"/>
              <a:gd name="T97" fmla="*/ 5 h 43"/>
              <a:gd name="T98" fmla="*/ 5 w 36"/>
              <a:gd name="T99" fmla="*/ 5 h 43"/>
              <a:gd name="T100" fmla="*/ 9 w 36"/>
              <a:gd name="T101" fmla="*/ 4 h 43"/>
              <a:gd name="T102" fmla="*/ 13 w 36"/>
              <a:gd name="T103" fmla="*/ 1 h 43"/>
              <a:gd name="T104" fmla="*/ 13 w 36"/>
              <a:gd name="T105" fmla="*/ 1 h 43"/>
              <a:gd name="T106" fmla="*/ 22 w 36"/>
              <a:gd name="T107" fmla="*/ 0 h 43"/>
              <a:gd name="T108" fmla="*/ 22 w 36"/>
              <a:gd name="T109" fmla="*/ 0 h 43"/>
              <a:gd name="T110" fmla="*/ 26 w 36"/>
              <a:gd name="T111" fmla="*/ 0 h 43"/>
              <a:gd name="T112" fmla="*/ 26 w 36"/>
              <a:gd name="T113" fmla="*/ 0 h 43"/>
              <a:gd name="T114" fmla="*/ 30 w 36"/>
              <a:gd name="T115" fmla="*/ 1 h 43"/>
              <a:gd name="T116" fmla="*/ 30 w 36"/>
              <a:gd name="T117" fmla="*/ 1 h 43"/>
              <a:gd name="T118" fmla="*/ 32 w 36"/>
              <a:gd name="T119" fmla="*/ 2 h 43"/>
              <a:gd name="T120" fmla="*/ 32 w 36"/>
              <a:gd name="T121" fmla="*/ 2 h 43"/>
              <a:gd name="T122" fmla="*/ 35 w 36"/>
              <a:gd name="T123" fmla="*/ 7 h 43"/>
              <a:gd name="T124" fmla="*/ 28 w 36"/>
              <a:gd name="T125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" h="43">
                <a:moveTo>
                  <a:pt x="28" y="12"/>
                </a:moveTo>
                <a:lnTo>
                  <a:pt x="28" y="12"/>
                </a:lnTo>
                <a:lnTo>
                  <a:pt x="26" y="9"/>
                </a:lnTo>
                <a:lnTo>
                  <a:pt x="26" y="9"/>
                </a:lnTo>
                <a:lnTo>
                  <a:pt x="20" y="8"/>
                </a:lnTo>
                <a:lnTo>
                  <a:pt x="20" y="8"/>
                </a:lnTo>
                <a:lnTo>
                  <a:pt x="16" y="9"/>
                </a:lnTo>
                <a:lnTo>
                  <a:pt x="16" y="9"/>
                </a:lnTo>
                <a:lnTo>
                  <a:pt x="12" y="12"/>
                </a:lnTo>
                <a:lnTo>
                  <a:pt x="12" y="12"/>
                </a:lnTo>
                <a:lnTo>
                  <a:pt x="9" y="16"/>
                </a:lnTo>
                <a:lnTo>
                  <a:pt x="9" y="16"/>
                </a:lnTo>
                <a:lnTo>
                  <a:pt x="9" y="21"/>
                </a:lnTo>
                <a:lnTo>
                  <a:pt x="9" y="21"/>
                </a:lnTo>
                <a:lnTo>
                  <a:pt x="9" y="27"/>
                </a:lnTo>
                <a:lnTo>
                  <a:pt x="9" y="27"/>
                </a:lnTo>
                <a:lnTo>
                  <a:pt x="12" y="31"/>
                </a:lnTo>
                <a:lnTo>
                  <a:pt x="12" y="31"/>
                </a:lnTo>
                <a:lnTo>
                  <a:pt x="16" y="34"/>
                </a:lnTo>
                <a:lnTo>
                  <a:pt x="16" y="34"/>
                </a:lnTo>
                <a:lnTo>
                  <a:pt x="20" y="35"/>
                </a:lnTo>
                <a:lnTo>
                  <a:pt x="20" y="35"/>
                </a:lnTo>
                <a:lnTo>
                  <a:pt x="26" y="34"/>
                </a:lnTo>
                <a:lnTo>
                  <a:pt x="26" y="34"/>
                </a:lnTo>
                <a:lnTo>
                  <a:pt x="30" y="31"/>
                </a:lnTo>
                <a:lnTo>
                  <a:pt x="36" y="36"/>
                </a:lnTo>
                <a:lnTo>
                  <a:pt x="36" y="36"/>
                </a:lnTo>
                <a:lnTo>
                  <a:pt x="34" y="39"/>
                </a:lnTo>
                <a:lnTo>
                  <a:pt x="30" y="42"/>
                </a:lnTo>
                <a:lnTo>
                  <a:pt x="30" y="42"/>
                </a:lnTo>
                <a:lnTo>
                  <a:pt x="26" y="43"/>
                </a:lnTo>
                <a:lnTo>
                  <a:pt x="22" y="43"/>
                </a:lnTo>
                <a:lnTo>
                  <a:pt x="22" y="43"/>
                </a:lnTo>
                <a:lnTo>
                  <a:pt x="13" y="42"/>
                </a:lnTo>
                <a:lnTo>
                  <a:pt x="13" y="42"/>
                </a:lnTo>
                <a:lnTo>
                  <a:pt x="9" y="40"/>
                </a:lnTo>
                <a:lnTo>
                  <a:pt x="5" y="38"/>
                </a:lnTo>
                <a:lnTo>
                  <a:pt x="5" y="38"/>
                </a:lnTo>
                <a:lnTo>
                  <a:pt x="3" y="34"/>
                </a:lnTo>
                <a:lnTo>
                  <a:pt x="1" y="31"/>
                </a:lnTo>
                <a:lnTo>
                  <a:pt x="1" y="31"/>
                </a:lnTo>
                <a:lnTo>
                  <a:pt x="0" y="27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2"/>
                </a:lnTo>
                <a:lnTo>
                  <a:pt x="1" y="12"/>
                </a:lnTo>
                <a:lnTo>
                  <a:pt x="3" y="9"/>
                </a:lnTo>
                <a:lnTo>
                  <a:pt x="5" y="5"/>
                </a:lnTo>
                <a:lnTo>
                  <a:pt x="5" y="5"/>
                </a:lnTo>
                <a:lnTo>
                  <a:pt x="9" y="4"/>
                </a:lnTo>
                <a:lnTo>
                  <a:pt x="13" y="1"/>
                </a:lnTo>
                <a:lnTo>
                  <a:pt x="13" y="1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1"/>
                </a:lnTo>
                <a:lnTo>
                  <a:pt x="30" y="1"/>
                </a:lnTo>
                <a:lnTo>
                  <a:pt x="32" y="2"/>
                </a:lnTo>
                <a:lnTo>
                  <a:pt x="32" y="2"/>
                </a:lnTo>
                <a:lnTo>
                  <a:pt x="35" y="7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313"/>
          <p:cNvSpPr>
            <a:spLocks noEditPoints="1"/>
          </p:cNvSpPr>
          <p:nvPr/>
        </p:nvSpPr>
        <p:spPr bwMode="auto">
          <a:xfrm>
            <a:off x="3501818" y="5922980"/>
            <a:ext cx="56718" cy="54197"/>
          </a:xfrm>
          <a:custGeom>
            <a:avLst/>
            <a:gdLst>
              <a:gd name="T0" fmla="*/ 0 w 45"/>
              <a:gd name="T1" fmla="*/ 21 h 43"/>
              <a:gd name="T2" fmla="*/ 1 w 45"/>
              <a:gd name="T3" fmla="*/ 12 h 43"/>
              <a:gd name="T4" fmla="*/ 4 w 45"/>
              <a:gd name="T5" fmla="*/ 9 h 43"/>
              <a:gd name="T6" fmla="*/ 7 w 45"/>
              <a:gd name="T7" fmla="*/ 5 h 43"/>
              <a:gd name="T8" fmla="*/ 14 w 45"/>
              <a:gd name="T9" fmla="*/ 1 h 43"/>
              <a:gd name="T10" fmla="*/ 23 w 45"/>
              <a:gd name="T11" fmla="*/ 0 h 43"/>
              <a:gd name="T12" fmla="*/ 31 w 45"/>
              <a:gd name="T13" fmla="*/ 1 h 43"/>
              <a:gd name="T14" fmla="*/ 35 w 45"/>
              <a:gd name="T15" fmla="*/ 4 h 43"/>
              <a:gd name="T16" fmla="*/ 38 w 45"/>
              <a:gd name="T17" fmla="*/ 5 h 43"/>
              <a:gd name="T18" fmla="*/ 43 w 45"/>
              <a:gd name="T19" fmla="*/ 12 h 43"/>
              <a:gd name="T20" fmla="*/ 45 w 45"/>
              <a:gd name="T21" fmla="*/ 17 h 43"/>
              <a:gd name="T22" fmla="*/ 45 w 45"/>
              <a:gd name="T23" fmla="*/ 21 h 43"/>
              <a:gd name="T24" fmla="*/ 43 w 45"/>
              <a:gd name="T25" fmla="*/ 31 h 43"/>
              <a:gd name="T26" fmla="*/ 41 w 45"/>
              <a:gd name="T27" fmla="*/ 34 h 43"/>
              <a:gd name="T28" fmla="*/ 38 w 45"/>
              <a:gd name="T29" fmla="*/ 38 h 43"/>
              <a:gd name="T30" fmla="*/ 31 w 45"/>
              <a:gd name="T31" fmla="*/ 42 h 43"/>
              <a:gd name="T32" fmla="*/ 23 w 45"/>
              <a:gd name="T33" fmla="*/ 43 h 43"/>
              <a:gd name="T34" fmla="*/ 14 w 45"/>
              <a:gd name="T35" fmla="*/ 42 h 43"/>
              <a:gd name="T36" fmla="*/ 10 w 45"/>
              <a:gd name="T37" fmla="*/ 40 h 43"/>
              <a:gd name="T38" fmla="*/ 7 w 45"/>
              <a:gd name="T39" fmla="*/ 38 h 43"/>
              <a:gd name="T40" fmla="*/ 1 w 45"/>
              <a:gd name="T41" fmla="*/ 31 h 43"/>
              <a:gd name="T42" fmla="*/ 0 w 45"/>
              <a:gd name="T43" fmla="*/ 27 h 43"/>
              <a:gd name="T44" fmla="*/ 0 w 45"/>
              <a:gd name="T45" fmla="*/ 21 h 43"/>
              <a:gd name="T46" fmla="*/ 10 w 45"/>
              <a:gd name="T47" fmla="*/ 21 h 43"/>
              <a:gd name="T48" fmla="*/ 11 w 45"/>
              <a:gd name="T49" fmla="*/ 27 h 43"/>
              <a:gd name="T50" fmla="*/ 14 w 45"/>
              <a:gd name="T51" fmla="*/ 31 h 43"/>
              <a:gd name="T52" fmla="*/ 18 w 45"/>
              <a:gd name="T53" fmla="*/ 34 h 43"/>
              <a:gd name="T54" fmla="*/ 23 w 45"/>
              <a:gd name="T55" fmla="*/ 35 h 43"/>
              <a:gd name="T56" fmla="*/ 28 w 45"/>
              <a:gd name="T57" fmla="*/ 34 h 43"/>
              <a:gd name="T58" fmla="*/ 33 w 45"/>
              <a:gd name="T59" fmla="*/ 31 h 43"/>
              <a:gd name="T60" fmla="*/ 34 w 45"/>
              <a:gd name="T61" fmla="*/ 27 h 43"/>
              <a:gd name="T62" fmla="*/ 35 w 45"/>
              <a:gd name="T63" fmla="*/ 21 h 43"/>
              <a:gd name="T64" fmla="*/ 34 w 45"/>
              <a:gd name="T65" fmla="*/ 16 h 43"/>
              <a:gd name="T66" fmla="*/ 33 w 45"/>
              <a:gd name="T67" fmla="*/ 12 h 43"/>
              <a:gd name="T68" fmla="*/ 28 w 45"/>
              <a:gd name="T69" fmla="*/ 9 h 43"/>
              <a:gd name="T70" fmla="*/ 23 w 45"/>
              <a:gd name="T71" fmla="*/ 8 h 43"/>
              <a:gd name="T72" fmla="*/ 18 w 45"/>
              <a:gd name="T73" fmla="*/ 9 h 43"/>
              <a:gd name="T74" fmla="*/ 14 w 45"/>
              <a:gd name="T75" fmla="*/ 12 h 43"/>
              <a:gd name="T76" fmla="*/ 11 w 45"/>
              <a:gd name="T77" fmla="*/ 16 h 43"/>
              <a:gd name="T78" fmla="*/ 10 w 45"/>
              <a:gd name="T7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" h="43">
                <a:moveTo>
                  <a:pt x="0" y="21"/>
                </a:moveTo>
                <a:lnTo>
                  <a:pt x="0" y="21"/>
                </a:lnTo>
                <a:lnTo>
                  <a:pt x="0" y="17"/>
                </a:lnTo>
                <a:lnTo>
                  <a:pt x="1" y="12"/>
                </a:lnTo>
                <a:lnTo>
                  <a:pt x="1" y="12"/>
                </a:lnTo>
                <a:lnTo>
                  <a:pt x="4" y="9"/>
                </a:lnTo>
                <a:lnTo>
                  <a:pt x="7" y="5"/>
                </a:lnTo>
                <a:lnTo>
                  <a:pt x="7" y="5"/>
                </a:lnTo>
                <a:lnTo>
                  <a:pt x="10" y="4"/>
                </a:lnTo>
                <a:lnTo>
                  <a:pt x="14" y="1"/>
                </a:lnTo>
                <a:lnTo>
                  <a:pt x="14" y="1"/>
                </a:lnTo>
                <a:lnTo>
                  <a:pt x="23" y="0"/>
                </a:lnTo>
                <a:lnTo>
                  <a:pt x="23" y="0"/>
                </a:lnTo>
                <a:lnTo>
                  <a:pt x="31" y="1"/>
                </a:lnTo>
                <a:lnTo>
                  <a:pt x="31" y="1"/>
                </a:lnTo>
                <a:lnTo>
                  <a:pt x="35" y="4"/>
                </a:lnTo>
                <a:lnTo>
                  <a:pt x="38" y="5"/>
                </a:lnTo>
                <a:lnTo>
                  <a:pt x="38" y="5"/>
                </a:lnTo>
                <a:lnTo>
                  <a:pt x="41" y="9"/>
                </a:lnTo>
                <a:lnTo>
                  <a:pt x="43" y="12"/>
                </a:lnTo>
                <a:lnTo>
                  <a:pt x="43" y="12"/>
                </a:lnTo>
                <a:lnTo>
                  <a:pt x="45" y="17"/>
                </a:lnTo>
                <a:lnTo>
                  <a:pt x="45" y="21"/>
                </a:lnTo>
                <a:lnTo>
                  <a:pt x="45" y="21"/>
                </a:lnTo>
                <a:lnTo>
                  <a:pt x="45" y="27"/>
                </a:lnTo>
                <a:lnTo>
                  <a:pt x="43" y="31"/>
                </a:lnTo>
                <a:lnTo>
                  <a:pt x="43" y="31"/>
                </a:lnTo>
                <a:lnTo>
                  <a:pt x="41" y="34"/>
                </a:lnTo>
                <a:lnTo>
                  <a:pt x="38" y="38"/>
                </a:lnTo>
                <a:lnTo>
                  <a:pt x="38" y="38"/>
                </a:lnTo>
                <a:lnTo>
                  <a:pt x="35" y="40"/>
                </a:lnTo>
                <a:lnTo>
                  <a:pt x="31" y="42"/>
                </a:lnTo>
                <a:lnTo>
                  <a:pt x="31" y="42"/>
                </a:lnTo>
                <a:lnTo>
                  <a:pt x="23" y="43"/>
                </a:lnTo>
                <a:lnTo>
                  <a:pt x="23" y="43"/>
                </a:lnTo>
                <a:lnTo>
                  <a:pt x="14" y="42"/>
                </a:lnTo>
                <a:lnTo>
                  <a:pt x="14" y="42"/>
                </a:lnTo>
                <a:lnTo>
                  <a:pt x="10" y="40"/>
                </a:lnTo>
                <a:lnTo>
                  <a:pt x="7" y="38"/>
                </a:lnTo>
                <a:lnTo>
                  <a:pt x="7" y="38"/>
                </a:lnTo>
                <a:lnTo>
                  <a:pt x="4" y="34"/>
                </a:lnTo>
                <a:lnTo>
                  <a:pt x="1" y="31"/>
                </a:lnTo>
                <a:lnTo>
                  <a:pt x="1" y="31"/>
                </a:lnTo>
                <a:lnTo>
                  <a:pt x="0" y="27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10" y="21"/>
                </a:moveTo>
                <a:lnTo>
                  <a:pt x="10" y="21"/>
                </a:lnTo>
                <a:lnTo>
                  <a:pt x="11" y="27"/>
                </a:lnTo>
                <a:lnTo>
                  <a:pt x="11" y="27"/>
                </a:lnTo>
                <a:lnTo>
                  <a:pt x="14" y="31"/>
                </a:lnTo>
                <a:lnTo>
                  <a:pt x="14" y="31"/>
                </a:lnTo>
                <a:lnTo>
                  <a:pt x="18" y="34"/>
                </a:lnTo>
                <a:lnTo>
                  <a:pt x="18" y="34"/>
                </a:lnTo>
                <a:lnTo>
                  <a:pt x="23" y="35"/>
                </a:lnTo>
                <a:lnTo>
                  <a:pt x="23" y="35"/>
                </a:lnTo>
                <a:lnTo>
                  <a:pt x="28" y="34"/>
                </a:lnTo>
                <a:lnTo>
                  <a:pt x="28" y="34"/>
                </a:lnTo>
                <a:lnTo>
                  <a:pt x="33" y="31"/>
                </a:lnTo>
                <a:lnTo>
                  <a:pt x="33" y="31"/>
                </a:lnTo>
                <a:lnTo>
                  <a:pt x="34" y="27"/>
                </a:lnTo>
                <a:lnTo>
                  <a:pt x="34" y="27"/>
                </a:lnTo>
                <a:lnTo>
                  <a:pt x="35" y="21"/>
                </a:lnTo>
                <a:lnTo>
                  <a:pt x="35" y="21"/>
                </a:lnTo>
                <a:lnTo>
                  <a:pt x="34" y="16"/>
                </a:lnTo>
                <a:lnTo>
                  <a:pt x="34" y="16"/>
                </a:lnTo>
                <a:lnTo>
                  <a:pt x="33" y="12"/>
                </a:lnTo>
                <a:lnTo>
                  <a:pt x="33" y="12"/>
                </a:lnTo>
                <a:lnTo>
                  <a:pt x="28" y="9"/>
                </a:lnTo>
                <a:lnTo>
                  <a:pt x="28" y="9"/>
                </a:lnTo>
                <a:lnTo>
                  <a:pt x="23" y="8"/>
                </a:lnTo>
                <a:lnTo>
                  <a:pt x="23" y="8"/>
                </a:lnTo>
                <a:lnTo>
                  <a:pt x="18" y="9"/>
                </a:lnTo>
                <a:lnTo>
                  <a:pt x="18" y="9"/>
                </a:lnTo>
                <a:lnTo>
                  <a:pt x="14" y="12"/>
                </a:lnTo>
                <a:lnTo>
                  <a:pt x="14" y="12"/>
                </a:lnTo>
                <a:lnTo>
                  <a:pt x="11" y="16"/>
                </a:lnTo>
                <a:lnTo>
                  <a:pt x="11" y="16"/>
                </a:lnTo>
                <a:lnTo>
                  <a:pt x="1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314"/>
          <p:cNvSpPr/>
          <p:nvPr/>
        </p:nvSpPr>
        <p:spPr bwMode="auto">
          <a:xfrm>
            <a:off x="3566099" y="5924241"/>
            <a:ext cx="50416" cy="51677"/>
          </a:xfrm>
          <a:custGeom>
            <a:avLst/>
            <a:gdLst>
              <a:gd name="T0" fmla="*/ 0 w 40"/>
              <a:gd name="T1" fmla="*/ 0 h 41"/>
              <a:gd name="T2" fmla="*/ 13 w 40"/>
              <a:gd name="T3" fmla="*/ 0 h 41"/>
              <a:gd name="T4" fmla="*/ 30 w 40"/>
              <a:gd name="T5" fmla="*/ 28 h 41"/>
              <a:gd name="T6" fmla="*/ 30 w 40"/>
              <a:gd name="T7" fmla="*/ 28 h 41"/>
              <a:gd name="T8" fmla="*/ 30 w 40"/>
              <a:gd name="T9" fmla="*/ 0 h 41"/>
              <a:gd name="T10" fmla="*/ 40 w 40"/>
              <a:gd name="T11" fmla="*/ 0 h 41"/>
              <a:gd name="T12" fmla="*/ 40 w 40"/>
              <a:gd name="T13" fmla="*/ 41 h 41"/>
              <a:gd name="T14" fmla="*/ 27 w 40"/>
              <a:gd name="T15" fmla="*/ 41 h 41"/>
              <a:gd name="T16" fmla="*/ 9 w 40"/>
              <a:gd name="T17" fmla="*/ 12 h 41"/>
              <a:gd name="T18" fmla="*/ 9 w 40"/>
              <a:gd name="T19" fmla="*/ 12 h 41"/>
              <a:gd name="T20" fmla="*/ 9 w 40"/>
              <a:gd name="T21" fmla="*/ 41 h 41"/>
              <a:gd name="T22" fmla="*/ 0 w 40"/>
              <a:gd name="T23" fmla="*/ 41 h 41"/>
              <a:gd name="T24" fmla="*/ 0 w 40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41">
                <a:moveTo>
                  <a:pt x="0" y="0"/>
                </a:moveTo>
                <a:lnTo>
                  <a:pt x="13" y="0"/>
                </a:lnTo>
                <a:lnTo>
                  <a:pt x="30" y="28"/>
                </a:lnTo>
                <a:lnTo>
                  <a:pt x="30" y="28"/>
                </a:lnTo>
                <a:lnTo>
                  <a:pt x="30" y="0"/>
                </a:lnTo>
                <a:lnTo>
                  <a:pt x="40" y="0"/>
                </a:lnTo>
                <a:lnTo>
                  <a:pt x="40" y="41"/>
                </a:lnTo>
                <a:lnTo>
                  <a:pt x="27" y="41"/>
                </a:lnTo>
                <a:lnTo>
                  <a:pt x="9" y="12"/>
                </a:lnTo>
                <a:lnTo>
                  <a:pt x="9" y="12"/>
                </a:lnTo>
                <a:lnTo>
                  <a:pt x="9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2315"/>
          <p:cNvSpPr/>
          <p:nvPr/>
        </p:nvSpPr>
        <p:spPr bwMode="auto">
          <a:xfrm>
            <a:off x="3646765" y="5924241"/>
            <a:ext cx="45374" cy="51677"/>
          </a:xfrm>
          <a:custGeom>
            <a:avLst/>
            <a:gdLst>
              <a:gd name="T0" fmla="*/ 0 w 36"/>
              <a:gd name="T1" fmla="*/ 0 h 41"/>
              <a:gd name="T2" fmla="*/ 9 w 36"/>
              <a:gd name="T3" fmla="*/ 0 h 41"/>
              <a:gd name="T4" fmla="*/ 9 w 36"/>
              <a:gd name="T5" fmla="*/ 15 h 41"/>
              <a:gd name="T6" fmla="*/ 27 w 36"/>
              <a:gd name="T7" fmla="*/ 15 h 41"/>
              <a:gd name="T8" fmla="*/ 27 w 36"/>
              <a:gd name="T9" fmla="*/ 0 h 41"/>
              <a:gd name="T10" fmla="*/ 36 w 36"/>
              <a:gd name="T11" fmla="*/ 0 h 41"/>
              <a:gd name="T12" fmla="*/ 36 w 36"/>
              <a:gd name="T13" fmla="*/ 41 h 41"/>
              <a:gd name="T14" fmla="*/ 27 w 36"/>
              <a:gd name="T15" fmla="*/ 41 h 41"/>
              <a:gd name="T16" fmla="*/ 27 w 36"/>
              <a:gd name="T17" fmla="*/ 23 h 41"/>
              <a:gd name="T18" fmla="*/ 9 w 36"/>
              <a:gd name="T19" fmla="*/ 23 h 41"/>
              <a:gd name="T20" fmla="*/ 9 w 36"/>
              <a:gd name="T21" fmla="*/ 41 h 41"/>
              <a:gd name="T22" fmla="*/ 0 w 36"/>
              <a:gd name="T23" fmla="*/ 41 h 41"/>
              <a:gd name="T24" fmla="*/ 0 w 36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41">
                <a:moveTo>
                  <a:pt x="0" y="0"/>
                </a:moveTo>
                <a:lnTo>
                  <a:pt x="9" y="0"/>
                </a:lnTo>
                <a:lnTo>
                  <a:pt x="9" y="15"/>
                </a:lnTo>
                <a:lnTo>
                  <a:pt x="27" y="15"/>
                </a:lnTo>
                <a:lnTo>
                  <a:pt x="27" y="0"/>
                </a:lnTo>
                <a:lnTo>
                  <a:pt x="36" y="0"/>
                </a:lnTo>
                <a:lnTo>
                  <a:pt x="36" y="41"/>
                </a:lnTo>
                <a:lnTo>
                  <a:pt x="27" y="41"/>
                </a:lnTo>
                <a:lnTo>
                  <a:pt x="27" y="23"/>
                </a:lnTo>
                <a:lnTo>
                  <a:pt x="9" y="23"/>
                </a:lnTo>
                <a:lnTo>
                  <a:pt x="9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2316"/>
          <p:cNvSpPr/>
          <p:nvPr/>
        </p:nvSpPr>
        <p:spPr bwMode="auto">
          <a:xfrm>
            <a:off x="3702222" y="5924241"/>
            <a:ext cx="37812" cy="51677"/>
          </a:xfrm>
          <a:custGeom>
            <a:avLst/>
            <a:gdLst>
              <a:gd name="T0" fmla="*/ 0 w 30"/>
              <a:gd name="T1" fmla="*/ 0 h 41"/>
              <a:gd name="T2" fmla="*/ 29 w 30"/>
              <a:gd name="T3" fmla="*/ 0 h 41"/>
              <a:gd name="T4" fmla="*/ 29 w 30"/>
              <a:gd name="T5" fmla="*/ 8 h 41"/>
              <a:gd name="T6" fmla="*/ 10 w 30"/>
              <a:gd name="T7" fmla="*/ 8 h 41"/>
              <a:gd name="T8" fmla="*/ 10 w 30"/>
              <a:gd name="T9" fmla="*/ 16 h 41"/>
              <a:gd name="T10" fmla="*/ 27 w 30"/>
              <a:gd name="T11" fmla="*/ 16 h 41"/>
              <a:gd name="T12" fmla="*/ 27 w 30"/>
              <a:gd name="T13" fmla="*/ 24 h 41"/>
              <a:gd name="T14" fmla="*/ 10 w 30"/>
              <a:gd name="T15" fmla="*/ 24 h 41"/>
              <a:gd name="T16" fmla="*/ 10 w 30"/>
              <a:gd name="T17" fmla="*/ 33 h 41"/>
              <a:gd name="T18" fmla="*/ 30 w 30"/>
              <a:gd name="T19" fmla="*/ 33 h 41"/>
              <a:gd name="T20" fmla="*/ 30 w 30"/>
              <a:gd name="T21" fmla="*/ 41 h 41"/>
              <a:gd name="T22" fmla="*/ 0 w 30"/>
              <a:gd name="T23" fmla="*/ 41 h 41"/>
              <a:gd name="T24" fmla="*/ 0 w 30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41">
                <a:moveTo>
                  <a:pt x="0" y="0"/>
                </a:moveTo>
                <a:lnTo>
                  <a:pt x="29" y="0"/>
                </a:lnTo>
                <a:lnTo>
                  <a:pt x="29" y="8"/>
                </a:lnTo>
                <a:lnTo>
                  <a:pt x="10" y="8"/>
                </a:lnTo>
                <a:lnTo>
                  <a:pt x="10" y="16"/>
                </a:lnTo>
                <a:lnTo>
                  <a:pt x="27" y="16"/>
                </a:lnTo>
                <a:lnTo>
                  <a:pt x="27" y="24"/>
                </a:lnTo>
                <a:lnTo>
                  <a:pt x="10" y="24"/>
                </a:lnTo>
                <a:lnTo>
                  <a:pt x="10" y="33"/>
                </a:lnTo>
                <a:lnTo>
                  <a:pt x="30" y="33"/>
                </a:lnTo>
                <a:lnTo>
                  <a:pt x="30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2317"/>
          <p:cNvSpPr>
            <a:spLocks noEditPoints="1"/>
          </p:cNvSpPr>
          <p:nvPr/>
        </p:nvSpPr>
        <p:spPr bwMode="auto">
          <a:xfrm>
            <a:off x="3748856" y="5924241"/>
            <a:ext cx="42854" cy="51677"/>
          </a:xfrm>
          <a:custGeom>
            <a:avLst/>
            <a:gdLst>
              <a:gd name="T0" fmla="*/ 0 w 34"/>
              <a:gd name="T1" fmla="*/ 0 h 41"/>
              <a:gd name="T2" fmla="*/ 16 w 34"/>
              <a:gd name="T3" fmla="*/ 0 h 41"/>
              <a:gd name="T4" fmla="*/ 16 w 34"/>
              <a:gd name="T5" fmla="*/ 0 h 41"/>
              <a:gd name="T6" fmla="*/ 23 w 34"/>
              <a:gd name="T7" fmla="*/ 0 h 41"/>
              <a:gd name="T8" fmla="*/ 23 w 34"/>
              <a:gd name="T9" fmla="*/ 0 h 41"/>
              <a:gd name="T10" fmla="*/ 27 w 34"/>
              <a:gd name="T11" fmla="*/ 3 h 41"/>
              <a:gd name="T12" fmla="*/ 27 w 34"/>
              <a:gd name="T13" fmla="*/ 3 h 41"/>
              <a:gd name="T14" fmla="*/ 31 w 34"/>
              <a:gd name="T15" fmla="*/ 7 h 41"/>
              <a:gd name="T16" fmla="*/ 31 w 34"/>
              <a:gd name="T17" fmla="*/ 7 h 41"/>
              <a:gd name="T18" fmla="*/ 32 w 34"/>
              <a:gd name="T19" fmla="*/ 12 h 41"/>
              <a:gd name="T20" fmla="*/ 32 w 34"/>
              <a:gd name="T21" fmla="*/ 12 h 41"/>
              <a:gd name="T22" fmla="*/ 31 w 34"/>
              <a:gd name="T23" fmla="*/ 16 h 41"/>
              <a:gd name="T24" fmla="*/ 30 w 34"/>
              <a:gd name="T25" fmla="*/ 20 h 41"/>
              <a:gd name="T26" fmla="*/ 30 w 34"/>
              <a:gd name="T27" fmla="*/ 20 h 41"/>
              <a:gd name="T28" fmla="*/ 27 w 34"/>
              <a:gd name="T29" fmla="*/ 22 h 41"/>
              <a:gd name="T30" fmla="*/ 23 w 34"/>
              <a:gd name="T31" fmla="*/ 23 h 41"/>
              <a:gd name="T32" fmla="*/ 34 w 34"/>
              <a:gd name="T33" fmla="*/ 41 h 41"/>
              <a:gd name="T34" fmla="*/ 23 w 34"/>
              <a:gd name="T35" fmla="*/ 41 h 41"/>
              <a:gd name="T36" fmla="*/ 13 w 34"/>
              <a:gd name="T37" fmla="*/ 24 h 41"/>
              <a:gd name="T38" fmla="*/ 9 w 34"/>
              <a:gd name="T39" fmla="*/ 24 h 41"/>
              <a:gd name="T40" fmla="*/ 9 w 34"/>
              <a:gd name="T41" fmla="*/ 41 h 41"/>
              <a:gd name="T42" fmla="*/ 0 w 34"/>
              <a:gd name="T43" fmla="*/ 41 h 41"/>
              <a:gd name="T44" fmla="*/ 0 w 34"/>
              <a:gd name="T45" fmla="*/ 0 h 41"/>
              <a:gd name="T46" fmla="*/ 9 w 34"/>
              <a:gd name="T47" fmla="*/ 16 h 41"/>
              <a:gd name="T48" fmla="*/ 15 w 34"/>
              <a:gd name="T49" fmla="*/ 16 h 41"/>
              <a:gd name="T50" fmla="*/ 15 w 34"/>
              <a:gd name="T51" fmla="*/ 16 h 41"/>
              <a:gd name="T52" fmla="*/ 17 w 34"/>
              <a:gd name="T53" fmla="*/ 16 h 41"/>
              <a:gd name="T54" fmla="*/ 17 w 34"/>
              <a:gd name="T55" fmla="*/ 16 h 41"/>
              <a:gd name="T56" fmla="*/ 20 w 34"/>
              <a:gd name="T57" fmla="*/ 16 h 41"/>
              <a:gd name="T58" fmla="*/ 20 w 34"/>
              <a:gd name="T59" fmla="*/ 16 h 41"/>
              <a:gd name="T60" fmla="*/ 21 w 34"/>
              <a:gd name="T61" fmla="*/ 15 h 41"/>
              <a:gd name="T62" fmla="*/ 21 w 34"/>
              <a:gd name="T63" fmla="*/ 15 h 41"/>
              <a:gd name="T64" fmla="*/ 23 w 34"/>
              <a:gd name="T65" fmla="*/ 12 h 41"/>
              <a:gd name="T66" fmla="*/ 23 w 34"/>
              <a:gd name="T67" fmla="*/ 12 h 41"/>
              <a:gd name="T68" fmla="*/ 21 w 34"/>
              <a:gd name="T69" fmla="*/ 10 h 41"/>
              <a:gd name="T70" fmla="*/ 21 w 34"/>
              <a:gd name="T71" fmla="*/ 10 h 41"/>
              <a:gd name="T72" fmla="*/ 20 w 34"/>
              <a:gd name="T73" fmla="*/ 8 h 41"/>
              <a:gd name="T74" fmla="*/ 20 w 34"/>
              <a:gd name="T75" fmla="*/ 8 h 41"/>
              <a:gd name="T76" fmla="*/ 17 w 34"/>
              <a:gd name="T77" fmla="*/ 8 h 41"/>
              <a:gd name="T78" fmla="*/ 17 w 34"/>
              <a:gd name="T79" fmla="*/ 8 h 41"/>
              <a:gd name="T80" fmla="*/ 15 w 34"/>
              <a:gd name="T81" fmla="*/ 8 h 41"/>
              <a:gd name="T82" fmla="*/ 9 w 34"/>
              <a:gd name="T83" fmla="*/ 8 h 41"/>
              <a:gd name="T84" fmla="*/ 9 w 34"/>
              <a:gd name="T85" fmla="*/ 1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" h="41">
                <a:moveTo>
                  <a:pt x="0" y="0"/>
                </a:moveTo>
                <a:lnTo>
                  <a:pt x="16" y="0"/>
                </a:lnTo>
                <a:lnTo>
                  <a:pt x="16" y="0"/>
                </a:lnTo>
                <a:lnTo>
                  <a:pt x="23" y="0"/>
                </a:lnTo>
                <a:lnTo>
                  <a:pt x="23" y="0"/>
                </a:lnTo>
                <a:lnTo>
                  <a:pt x="27" y="3"/>
                </a:lnTo>
                <a:lnTo>
                  <a:pt x="27" y="3"/>
                </a:lnTo>
                <a:lnTo>
                  <a:pt x="31" y="7"/>
                </a:lnTo>
                <a:lnTo>
                  <a:pt x="31" y="7"/>
                </a:lnTo>
                <a:lnTo>
                  <a:pt x="32" y="12"/>
                </a:lnTo>
                <a:lnTo>
                  <a:pt x="32" y="12"/>
                </a:lnTo>
                <a:lnTo>
                  <a:pt x="31" y="16"/>
                </a:lnTo>
                <a:lnTo>
                  <a:pt x="30" y="20"/>
                </a:lnTo>
                <a:lnTo>
                  <a:pt x="30" y="20"/>
                </a:lnTo>
                <a:lnTo>
                  <a:pt x="27" y="22"/>
                </a:lnTo>
                <a:lnTo>
                  <a:pt x="23" y="23"/>
                </a:lnTo>
                <a:lnTo>
                  <a:pt x="34" y="41"/>
                </a:lnTo>
                <a:lnTo>
                  <a:pt x="23" y="41"/>
                </a:lnTo>
                <a:lnTo>
                  <a:pt x="13" y="24"/>
                </a:lnTo>
                <a:lnTo>
                  <a:pt x="9" y="24"/>
                </a:lnTo>
                <a:lnTo>
                  <a:pt x="9" y="41"/>
                </a:lnTo>
                <a:lnTo>
                  <a:pt x="0" y="41"/>
                </a:lnTo>
                <a:lnTo>
                  <a:pt x="0" y="0"/>
                </a:lnTo>
                <a:close/>
                <a:moveTo>
                  <a:pt x="9" y="16"/>
                </a:moveTo>
                <a:lnTo>
                  <a:pt x="15" y="16"/>
                </a:lnTo>
                <a:lnTo>
                  <a:pt x="15" y="16"/>
                </a:lnTo>
                <a:lnTo>
                  <a:pt x="17" y="16"/>
                </a:lnTo>
                <a:lnTo>
                  <a:pt x="17" y="16"/>
                </a:lnTo>
                <a:lnTo>
                  <a:pt x="20" y="16"/>
                </a:lnTo>
                <a:lnTo>
                  <a:pt x="20" y="16"/>
                </a:lnTo>
                <a:lnTo>
                  <a:pt x="21" y="15"/>
                </a:lnTo>
                <a:lnTo>
                  <a:pt x="21" y="15"/>
                </a:lnTo>
                <a:lnTo>
                  <a:pt x="23" y="12"/>
                </a:lnTo>
                <a:lnTo>
                  <a:pt x="23" y="12"/>
                </a:lnTo>
                <a:lnTo>
                  <a:pt x="21" y="10"/>
                </a:lnTo>
                <a:lnTo>
                  <a:pt x="21" y="10"/>
                </a:lnTo>
                <a:lnTo>
                  <a:pt x="20" y="8"/>
                </a:lnTo>
                <a:lnTo>
                  <a:pt x="20" y="8"/>
                </a:lnTo>
                <a:lnTo>
                  <a:pt x="17" y="8"/>
                </a:lnTo>
                <a:lnTo>
                  <a:pt x="17" y="8"/>
                </a:lnTo>
                <a:lnTo>
                  <a:pt x="15" y="8"/>
                </a:lnTo>
                <a:lnTo>
                  <a:pt x="9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2318"/>
          <p:cNvSpPr/>
          <p:nvPr/>
        </p:nvSpPr>
        <p:spPr bwMode="auto">
          <a:xfrm>
            <a:off x="3796751" y="5924241"/>
            <a:ext cx="36552" cy="51677"/>
          </a:xfrm>
          <a:custGeom>
            <a:avLst/>
            <a:gdLst>
              <a:gd name="T0" fmla="*/ 0 w 29"/>
              <a:gd name="T1" fmla="*/ 0 h 41"/>
              <a:gd name="T2" fmla="*/ 28 w 29"/>
              <a:gd name="T3" fmla="*/ 0 h 41"/>
              <a:gd name="T4" fmla="*/ 28 w 29"/>
              <a:gd name="T5" fmla="*/ 8 h 41"/>
              <a:gd name="T6" fmla="*/ 9 w 29"/>
              <a:gd name="T7" fmla="*/ 8 h 41"/>
              <a:gd name="T8" fmla="*/ 9 w 29"/>
              <a:gd name="T9" fmla="*/ 16 h 41"/>
              <a:gd name="T10" fmla="*/ 27 w 29"/>
              <a:gd name="T11" fmla="*/ 16 h 41"/>
              <a:gd name="T12" fmla="*/ 27 w 29"/>
              <a:gd name="T13" fmla="*/ 24 h 41"/>
              <a:gd name="T14" fmla="*/ 9 w 29"/>
              <a:gd name="T15" fmla="*/ 24 h 41"/>
              <a:gd name="T16" fmla="*/ 9 w 29"/>
              <a:gd name="T17" fmla="*/ 33 h 41"/>
              <a:gd name="T18" fmla="*/ 29 w 29"/>
              <a:gd name="T19" fmla="*/ 33 h 41"/>
              <a:gd name="T20" fmla="*/ 29 w 29"/>
              <a:gd name="T21" fmla="*/ 41 h 41"/>
              <a:gd name="T22" fmla="*/ 0 w 29"/>
              <a:gd name="T23" fmla="*/ 41 h 41"/>
              <a:gd name="T24" fmla="*/ 0 w 29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41">
                <a:moveTo>
                  <a:pt x="0" y="0"/>
                </a:moveTo>
                <a:lnTo>
                  <a:pt x="28" y="0"/>
                </a:lnTo>
                <a:lnTo>
                  <a:pt x="28" y="8"/>
                </a:lnTo>
                <a:lnTo>
                  <a:pt x="9" y="8"/>
                </a:lnTo>
                <a:lnTo>
                  <a:pt x="9" y="16"/>
                </a:lnTo>
                <a:lnTo>
                  <a:pt x="27" y="16"/>
                </a:lnTo>
                <a:lnTo>
                  <a:pt x="27" y="24"/>
                </a:lnTo>
                <a:lnTo>
                  <a:pt x="9" y="24"/>
                </a:lnTo>
                <a:lnTo>
                  <a:pt x="9" y="33"/>
                </a:lnTo>
                <a:lnTo>
                  <a:pt x="29" y="33"/>
                </a:lnTo>
                <a:lnTo>
                  <a:pt x="29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2319"/>
          <p:cNvSpPr>
            <a:spLocks noChangeArrowheads="1"/>
          </p:cNvSpPr>
          <p:nvPr/>
        </p:nvSpPr>
        <p:spPr bwMode="auto">
          <a:xfrm>
            <a:off x="3432497" y="2676197"/>
            <a:ext cx="11344" cy="52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2320"/>
          <p:cNvSpPr/>
          <p:nvPr/>
        </p:nvSpPr>
        <p:spPr bwMode="auto">
          <a:xfrm>
            <a:off x="3451403" y="2674937"/>
            <a:ext cx="46635" cy="54197"/>
          </a:xfrm>
          <a:custGeom>
            <a:avLst/>
            <a:gdLst>
              <a:gd name="T0" fmla="*/ 29 w 37"/>
              <a:gd name="T1" fmla="*/ 12 h 43"/>
              <a:gd name="T2" fmla="*/ 29 w 37"/>
              <a:gd name="T3" fmla="*/ 12 h 43"/>
              <a:gd name="T4" fmla="*/ 27 w 37"/>
              <a:gd name="T5" fmla="*/ 9 h 43"/>
              <a:gd name="T6" fmla="*/ 27 w 37"/>
              <a:gd name="T7" fmla="*/ 9 h 43"/>
              <a:gd name="T8" fmla="*/ 21 w 37"/>
              <a:gd name="T9" fmla="*/ 9 h 43"/>
              <a:gd name="T10" fmla="*/ 21 w 37"/>
              <a:gd name="T11" fmla="*/ 9 h 43"/>
              <a:gd name="T12" fmla="*/ 17 w 37"/>
              <a:gd name="T13" fmla="*/ 9 h 43"/>
              <a:gd name="T14" fmla="*/ 17 w 37"/>
              <a:gd name="T15" fmla="*/ 9 h 43"/>
              <a:gd name="T16" fmla="*/ 13 w 37"/>
              <a:gd name="T17" fmla="*/ 12 h 43"/>
              <a:gd name="T18" fmla="*/ 13 w 37"/>
              <a:gd name="T19" fmla="*/ 12 h 43"/>
              <a:gd name="T20" fmla="*/ 10 w 37"/>
              <a:gd name="T21" fmla="*/ 16 h 43"/>
              <a:gd name="T22" fmla="*/ 10 w 37"/>
              <a:gd name="T23" fmla="*/ 16 h 43"/>
              <a:gd name="T24" fmla="*/ 9 w 37"/>
              <a:gd name="T25" fmla="*/ 21 h 43"/>
              <a:gd name="T26" fmla="*/ 9 w 37"/>
              <a:gd name="T27" fmla="*/ 21 h 43"/>
              <a:gd name="T28" fmla="*/ 10 w 37"/>
              <a:gd name="T29" fmla="*/ 27 h 43"/>
              <a:gd name="T30" fmla="*/ 10 w 37"/>
              <a:gd name="T31" fmla="*/ 27 h 43"/>
              <a:gd name="T32" fmla="*/ 13 w 37"/>
              <a:gd name="T33" fmla="*/ 31 h 43"/>
              <a:gd name="T34" fmla="*/ 13 w 37"/>
              <a:gd name="T35" fmla="*/ 31 h 43"/>
              <a:gd name="T36" fmla="*/ 17 w 37"/>
              <a:gd name="T37" fmla="*/ 33 h 43"/>
              <a:gd name="T38" fmla="*/ 17 w 37"/>
              <a:gd name="T39" fmla="*/ 33 h 43"/>
              <a:gd name="T40" fmla="*/ 21 w 37"/>
              <a:gd name="T41" fmla="*/ 35 h 43"/>
              <a:gd name="T42" fmla="*/ 21 w 37"/>
              <a:gd name="T43" fmla="*/ 35 h 43"/>
              <a:gd name="T44" fmla="*/ 27 w 37"/>
              <a:gd name="T45" fmla="*/ 33 h 43"/>
              <a:gd name="T46" fmla="*/ 27 w 37"/>
              <a:gd name="T47" fmla="*/ 33 h 43"/>
              <a:gd name="T48" fmla="*/ 29 w 37"/>
              <a:gd name="T49" fmla="*/ 31 h 43"/>
              <a:gd name="T50" fmla="*/ 37 w 37"/>
              <a:gd name="T51" fmla="*/ 36 h 43"/>
              <a:gd name="T52" fmla="*/ 37 w 37"/>
              <a:gd name="T53" fmla="*/ 36 h 43"/>
              <a:gd name="T54" fmla="*/ 35 w 37"/>
              <a:gd name="T55" fmla="*/ 39 h 43"/>
              <a:gd name="T56" fmla="*/ 31 w 37"/>
              <a:gd name="T57" fmla="*/ 41 h 43"/>
              <a:gd name="T58" fmla="*/ 31 w 37"/>
              <a:gd name="T59" fmla="*/ 41 h 43"/>
              <a:gd name="T60" fmla="*/ 27 w 37"/>
              <a:gd name="T61" fmla="*/ 43 h 43"/>
              <a:gd name="T62" fmla="*/ 23 w 37"/>
              <a:gd name="T63" fmla="*/ 43 h 43"/>
              <a:gd name="T64" fmla="*/ 23 w 37"/>
              <a:gd name="T65" fmla="*/ 43 h 43"/>
              <a:gd name="T66" fmla="*/ 13 w 37"/>
              <a:gd name="T67" fmla="*/ 41 h 43"/>
              <a:gd name="T68" fmla="*/ 13 w 37"/>
              <a:gd name="T69" fmla="*/ 41 h 43"/>
              <a:gd name="T70" fmla="*/ 9 w 37"/>
              <a:gd name="T71" fmla="*/ 40 h 43"/>
              <a:gd name="T72" fmla="*/ 6 w 37"/>
              <a:gd name="T73" fmla="*/ 37 h 43"/>
              <a:gd name="T74" fmla="*/ 6 w 37"/>
              <a:gd name="T75" fmla="*/ 37 h 43"/>
              <a:gd name="T76" fmla="*/ 4 w 37"/>
              <a:gd name="T77" fmla="*/ 35 h 43"/>
              <a:gd name="T78" fmla="*/ 2 w 37"/>
              <a:gd name="T79" fmla="*/ 31 h 43"/>
              <a:gd name="T80" fmla="*/ 2 w 37"/>
              <a:gd name="T81" fmla="*/ 31 h 43"/>
              <a:gd name="T82" fmla="*/ 1 w 37"/>
              <a:gd name="T83" fmla="*/ 27 h 43"/>
              <a:gd name="T84" fmla="*/ 0 w 37"/>
              <a:gd name="T85" fmla="*/ 21 h 43"/>
              <a:gd name="T86" fmla="*/ 0 w 37"/>
              <a:gd name="T87" fmla="*/ 21 h 43"/>
              <a:gd name="T88" fmla="*/ 1 w 37"/>
              <a:gd name="T89" fmla="*/ 17 h 43"/>
              <a:gd name="T90" fmla="*/ 2 w 37"/>
              <a:gd name="T91" fmla="*/ 13 h 43"/>
              <a:gd name="T92" fmla="*/ 2 w 37"/>
              <a:gd name="T93" fmla="*/ 13 h 43"/>
              <a:gd name="T94" fmla="*/ 4 w 37"/>
              <a:gd name="T95" fmla="*/ 9 h 43"/>
              <a:gd name="T96" fmla="*/ 6 w 37"/>
              <a:gd name="T97" fmla="*/ 6 h 43"/>
              <a:gd name="T98" fmla="*/ 6 w 37"/>
              <a:gd name="T99" fmla="*/ 6 h 43"/>
              <a:gd name="T100" fmla="*/ 9 w 37"/>
              <a:gd name="T101" fmla="*/ 4 h 43"/>
              <a:gd name="T102" fmla="*/ 13 w 37"/>
              <a:gd name="T103" fmla="*/ 1 h 43"/>
              <a:gd name="T104" fmla="*/ 13 w 37"/>
              <a:gd name="T105" fmla="*/ 1 h 43"/>
              <a:gd name="T106" fmla="*/ 23 w 37"/>
              <a:gd name="T107" fmla="*/ 0 h 43"/>
              <a:gd name="T108" fmla="*/ 23 w 37"/>
              <a:gd name="T109" fmla="*/ 0 h 43"/>
              <a:gd name="T110" fmla="*/ 27 w 37"/>
              <a:gd name="T111" fmla="*/ 1 h 43"/>
              <a:gd name="T112" fmla="*/ 27 w 37"/>
              <a:gd name="T113" fmla="*/ 1 h 43"/>
              <a:gd name="T114" fmla="*/ 29 w 37"/>
              <a:gd name="T115" fmla="*/ 1 h 43"/>
              <a:gd name="T116" fmla="*/ 29 w 37"/>
              <a:gd name="T117" fmla="*/ 1 h 43"/>
              <a:gd name="T118" fmla="*/ 33 w 37"/>
              <a:gd name="T119" fmla="*/ 4 h 43"/>
              <a:gd name="T120" fmla="*/ 33 w 37"/>
              <a:gd name="T121" fmla="*/ 4 h 43"/>
              <a:gd name="T122" fmla="*/ 36 w 37"/>
              <a:gd name="T123" fmla="*/ 6 h 43"/>
              <a:gd name="T124" fmla="*/ 29 w 37"/>
              <a:gd name="T125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" h="43">
                <a:moveTo>
                  <a:pt x="29" y="12"/>
                </a:moveTo>
                <a:lnTo>
                  <a:pt x="29" y="12"/>
                </a:lnTo>
                <a:lnTo>
                  <a:pt x="27" y="9"/>
                </a:lnTo>
                <a:lnTo>
                  <a:pt x="27" y="9"/>
                </a:lnTo>
                <a:lnTo>
                  <a:pt x="21" y="9"/>
                </a:lnTo>
                <a:lnTo>
                  <a:pt x="21" y="9"/>
                </a:lnTo>
                <a:lnTo>
                  <a:pt x="17" y="9"/>
                </a:lnTo>
                <a:lnTo>
                  <a:pt x="17" y="9"/>
                </a:lnTo>
                <a:lnTo>
                  <a:pt x="13" y="12"/>
                </a:lnTo>
                <a:lnTo>
                  <a:pt x="13" y="12"/>
                </a:lnTo>
                <a:lnTo>
                  <a:pt x="10" y="16"/>
                </a:lnTo>
                <a:lnTo>
                  <a:pt x="10" y="16"/>
                </a:lnTo>
                <a:lnTo>
                  <a:pt x="9" y="21"/>
                </a:lnTo>
                <a:lnTo>
                  <a:pt x="9" y="21"/>
                </a:lnTo>
                <a:lnTo>
                  <a:pt x="10" y="27"/>
                </a:lnTo>
                <a:lnTo>
                  <a:pt x="10" y="27"/>
                </a:lnTo>
                <a:lnTo>
                  <a:pt x="13" y="31"/>
                </a:lnTo>
                <a:lnTo>
                  <a:pt x="13" y="31"/>
                </a:lnTo>
                <a:lnTo>
                  <a:pt x="17" y="33"/>
                </a:lnTo>
                <a:lnTo>
                  <a:pt x="17" y="33"/>
                </a:lnTo>
                <a:lnTo>
                  <a:pt x="21" y="35"/>
                </a:lnTo>
                <a:lnTo>
                  <a:pt x="21" y="35"/>
                </a:lnTo>
                <a:lnTo>
                  <a:pt x="27" y="33"/>
                </a:lnTo>
                <a:lnTo>
                  <a:pt x="27" y="33"/>
                </a:lnTo>
                <a:lnTo>
                  <a:pt x="29" y="31"/>
                </a:lnTo>
                <a:lnTo>
                  <a:pt x="37" y="36"/>
                </a:lnTo>
                <a:lnTo>
                  <a:pt x="37" y="36"/>
                </a:lnTo>
                <a:lnTo>
                  <a:pt x="35" y="39"/>
                </a:lnTo>
                <a:lnTo>
                  <a:pt x="31" y="41"/>
                </a:lnTo>
                <a:lnTo>
                  <a:pt x="31" y="41"/>
                </a:lnTo>
                <a:lnTo>
                  <a:pt x="27" y="43"/>
                </a:lnTo>
                <a:lnTo>
                  <a:pt x="23" y="43"/>
                </a:lnTo>
                <a:lnTo>
                  <a:pt x="23" y="43"/>
                </a:lnTo>
                <a:lnTo>
                  <a:pt x="13" y="41"/>
                </a:lnTo>
                <a:lnTo>
                  <a:pt x="13" y="41"/>
                </a:lnTo>
                <a:lnTo>
                  <a:pt x="9" y="40"/>
                </a:lnTo>
                <a:lnTo>
                  <a:pt x="6" y="37"/>
                </a:lnTo>
                <a:lnTo>
                  <a:pt x="6" y="37"/>
                </a:lnTo>
                <a:lnTo>
                  <a:pt x="4" y="35"/>
                </a:lnTo>
                <a:lnTo>
                  <a:pt x="2" y="31"/>
                </a:lnTo>
                <a:lnTo>
                  <a:pt x="2" y="31"/>
                </a:lnTo>
                <a:lnTo>
                  <a:pt x="1" y="27"/>
                </a:lnTo>
                <a:lnTo>
                  <a:pt x="0" y="21"/>
                </a:lnTo>
                <a:lnTo>
                  <a:pt x="0" y="21"/>
                </a:lnTo>
                <a:lnTo>
                  <a:pt x="1" y="17"/>
                </a:lnTo>
                <a:lnTo>
                  <a:pt x="2" y="13"/>
                </a:lnTo>
                <a:lnTo>
                  <a:pt x="2" y="13"/>
                </a:lnTo>
                <a:lnTo>
                  <a:pt x="4" y="9"/>
                </a:lnTo>
                <a:lnTo>
                  <a:pt x="6" y="6"/>
                </a:lnTo>
                <a:lnTo>
                  <a:pt x="6" y="6"/>
                </a:lnTo>
                <a:lnTo>
                  <a:pt x="9" y="4"/>
                </a:lnTo>
                <a:lnTo>
                  <a:pt x="13" y="1"/>
                </a:lnTo>
                <a:lnTo>
                  <a:pt x="13" y="1"/>
                </a:lnTo>
                <a:lnTo>
                  <a:pt x="23" y="0"/>
                </a:lnTo>
                <a:lnTo>
                  <a:pt x="23" y="0"/>
                </a:lnTo>
                <a:lnTo>
                  <a:pt x="27" y="1"/>
                </a:lnTo>
                <a:lnTo>
                  <a:pt x="27" y="1"/>
                </a:lnTo>
                <a:lnTo>
                  <a:pt x="29" y="1"/>
                </a:lnTo>
                <a:lnTo>
                  <a:pt x="29" y="1"/>
                </a:lnTo>
                <a:lnTo>
                  <a:pt x="33" y="4"/>
                </a:lnTo>
                <a:lnTo>
                  <a:pt x="33" y="4"/>
                </a:lnTo>
                <a:lnTo>
                  <a:pt x="36" y="6"/>
                </a:lnTo>
                <a:lnTo>
                  <a:pt x="29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2321"/>
          <p:cNvSpPr>
            <a:spLocks noEditPoints="1"/>
          </p:cNvSpPr>
          <p:nvPr/>
        </p:nvSpPr>
        <p:spPr bwMode="auto">
          <a:xfrm>
            <a:off x="3501818" y="2674937"/>
            <a:ext cx="56718" cy="54197"/>
          </a:xfrm>
          <a:custGeom>
            <a:avLst/>
            <a:gdLst>
              <a:gd name="T0" fmla="*/ 0 w 45"/>
              <a:gd name="T1" fmla="*/ 21 h 43"/>
              <a:gd name="T2" fmla="*/ 1 w 45"/>
              <a:gd name="T3" fmla="*/ 13 h 43"/>
              <a:gd name="T4" fmla="*/ 4 w 45"/>
              <a:gd name="T5" fmla="*/ 9 h 43"/>
              <a:gd name="T6" fmla="*/ 7 w 45"/>
              <a:gd name="T7" fmla="*/ 6 h 43"/>
              <a:gd name="T8" fmla="*/ 14 w 45"/>
              <a:gd name="T9" fmla="*/ 1 h 43"/>
              <a:gd name="T10" fmla="*/ 22 w 45"/>
              <a:gd name="T11" fmla="*/ 0 h 43"/>
              <a:gd name="T12" fmla="*/ 31 w 45"/>
              <a:gd name="T13" fmla="*/ 1 h 43"/>
              <a:gd name="T14" fmla="*/ 35 w 45"/>
              <a:gd name="T15" fmla="*/ 4 h 43"/>
              <a:gd name="T16" fmla="*/ 38 w 45"/>
              <a:gd name="T17" fmla="*/ 6 h 43"/>
              <a:gd name="T18" fmla="*/ 43 w 45"/>
              <a:gd name="T19" fmla="*/ 13 h 43"/>
              <a:gd name="T20" fmla="*/ 45 w 45"/>
              <a:gd name="T21" fmla="*/ 17 h 43"/>
              <a:gd name="T22" fmla="*/ 45 w 45"/>
              <a:gd name="T23" fmla="*/ 21 h 43"/>
              <a:gd name="T24" fmla="*/ 43 w 45"/>
              <a:gd name="T25" fmla="*/ 31 h 43"/>
              <a:gd name="T26" fmla="*/ 41 w 45"/>
              <a:gd name="T27" fmla="*/ 35 h 43"/>
              <a:gd name="T28" fmla="*/ 38 w 45"/>
              <a:gd name="T29" fmla="*/ 37 h 43"/>
              <a:gd name="T30" fmla="*/ 31 w 45"/>
              <a:gd name="T31" fmla="*/ 41 h 43"/>
              <a:gd name="T32" fmla="*/ 22 w 45"/>
              <a:gd name="T33" fmla="*/ 43 h 43"/>
              <a:gd name="T34" fmla="*/ 14 w 45"/>
              <a:gd name="T35" fmla="*/ 41 h 43"/>
              <a:gd name="T36" fmla="*/ 10 w 45"/>
              <a:gd name="T37" fmla="*/ 40 h 43"/>
              <a:gd name="T38" fmla="*/ 7 w 45"/>
              <a:gd name="T39" fmla="*/ 37 h 43"/>
              <a:gd name="T40" fmla="*/ 1 w 45"/>
              <a:gd name="T41" fmla="*/ 31 h 43"/>
              <a:gd name="T42" fmla="*/ 0 w 45"/>
              <a:gd name="T43" fmla="*/ 27 h 43"/>
              <a:gd name="T44" fmla="*/ 0 w 45"/>
              <a:gd name="T45" fmla="*/ 21 h 43"/>
              <a:gd name="T46" fmla="*/ 10 w 45"/>
              <a:gd name="T47" fmla="*/ 21 h 43"/>
              <a:gd name="T48" fmla="*/ 11 w 45"/>
              <a:gd name="T49" fmla="*/ 27 h 43"/>
              <a:gd name="T50" fmla="*/ 12 w 45"/>
              <a:gd name="T51" fmla="*/ 31 h 43"/>
              <a:gd name="T52" fmla="*/ 16 w 45"/>
              <a:gd name="T53" fmla="*/ 33 h 43"/>
              <a:gd name="T54" fmla="*/ 22 w 45"/>
              <a:gd name="T55" fmla="*/ 35 h 43"/>
              <a:gd name="T56" fmla="*/ 27 w 45"/>
              <a:gd name="T57" fmla="*/ 33 h 43"/>
              <a:gd name="T58" fmla="*/ 31 w 45"/>
              <a:gd name="T59" fmla="*/ 31 h 43"/>
              <a:gd name="T60" fmla="*/ 34 w 45"/>
              <a:gd name="T61" fmla="*/ 27 h 43"/>
              <a:gd name="T62" fmla="*/ 35 w 45"/>
              <a:gd name="T63" fmla="*/ 21 h 43"/>
              <a:gd name="T64" fmla="*/ 34 w 45"/>
              <a:gd name="T65" fmla="*/ 16 h 43"/>
              <a:gd name="T66" fmla="*/ 31 w 45"/>
              <a:gd name="T67" fmla="*/ 12 h 43"/>
              <a:gd name="T68" fmla="*/ 27 w 45"/>
              <a:gd name="T69" fmla="*/ 9 h 43"/>
              <a:gd name="T70" fmla="*/ 22 w 45"/>
              <a:gd name="T71" fmla="*/ 9 h 43"/>
              <a:gd name="T72" fmla="*/ 16 w 45"/>
              <a:gd name="T73" fmla="*/ 9 h 43"/>
              <a:gd name="T74" fmla="*/ 12 w 45"/>
              <a:gd name="T75" fmla="*/ 12 h 43"/>
              <a:gd name="T76" fmla="*/ 11 w 45"/>
              <a:gd name="T77" fmla="*/ 16 h 43"/>
              <a:gd name="T78" fmla="*/ 10 w 45"/>
              <a:gd name="T7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" h="43">
                <a:moveTo>
                  <a:pt x="0" y="21"/>
                </a:move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1" y="13"/>
                </a:lnTo>
                <a:lnTo>
                  <a:pt x="4" y="9"/>
                </a:lnTo>
                <a:lnTo>
                  <a:pt x="7" y="6"/>
                </a:lnTo>
                <a:lnTo>
                  <a:pt x="7" y="6"/>
                </a:lnTo>
                <a:lnTo>
                  <a:pt x="10" y="4"/>
                </a:lnTo>
                <a:lnTo>
                  <a:pt x="14" y="1"/>
                </a:lnTo>
                <a:lnTo>
                  <a:pt x="14" y="1"/>
                </a:lnTo>
                <a:lnTo>
                  <a:pt x="22" y="0"/>
                </a:lnTo>
                <a:lnTo>
                  <a:pt x="22" y="0"/>
                </a:lnTo>
                <a:lnTo>
                  <a:pt x="31" y="1"/>
                </a:lnTo>
                <a:lnTo>
                  <a:pt x="31" y="1"/>
                </a:lnTo>
                <a:lnTo>
                  <a:pt x="35" y="4"/>
                </a:lnTo>
                <a:lnTo>
                  <a:pt x="38" y="6"/>
                </a:lnTo>
                <a:lnTo>
                  <a:pt x="38" y="6"/>
                </a:lnTo>
                <a:lnTo>
                  <a:pt x="41" y="9"/>
                </a:lnTo>
                <a:lnTo>
                  <a:pt x="43" y="13"/>
                </a:lnTo>
                <a:lnTo>
                  <a:pt x="43" y="13"/>
                </a:lnTo>
                <a:lnTo>
                  <a:pt x="45" y="17"/>
                </a:lnTo>
                <a:lnTo>
                  <a:pt x="45" y="21"/>
                </a:lnTo>
                <a:lnTo>
                  <a:pt x="45" y="21"/>
                </a:lnTo>
                <a:lnTo>
                  <a:pt x="45" y="27"/>
                </a:lnTo>
                <a:lnTo>
                  <a:pt x="43" y="31"/>
                </a:lnTo>
                <a:lnTo>
                  <a:pt x="43" y="31"/>
                </a:lnTo>
                <a:lnTo>
                  <a:pt x="41" y="35"/>
                </a:lnTo>
                <a:lnTo>
                  <a:pt x="38" y="37"/>
                </a:lnTo>
                <a:lnTo>
                  <a:pt x="38" y="37"/>
                </a:lnTo>
                <a:lnTo>
                  <a:pt x="35" y="40"/>
                </a:lnTo>
                <a:lnTo>
                  <a:pt x="31" y="41"/>
                </a:lnTo>
                <a:lnTo>
                  <a:pt x="31" y="41"/>
                </a:lnTo>
                <a:lnTo>
                  <a:pt x="22" y="43"/>
                </a:lnTo>
                <a:lnTo>
                  <a:pt x="22" y="43"/>
                </a:lnTo>
                <a:lnTo>
                  <a:pt x="14" y="41"/>
                </a:lnTo>
                <a:lnTo>
                  <a:pt x="14" y="41"/>
                </a:lnTo>
                <a:lnTo>
                  <a:pt x="10" y="40"/>
                </a:lnTo>
                <a:lnTo>
                  <a:pt x="7" y="37"/>
                </a:lnTo>
                <a:lnTo>
                  <a:pt x="7" y="37"/>
                </a:lnTo>
                <a:lnTo>
                  <a:pt x="4" y="35"/>
                </a:lnTo>
                <a:lnTo>
                  <a:pt x="1" y="31"/>
                </a:lnTo>
                <a:lnTo>
                  <a:pt x="1" y="31"/>
                </a:lnTo>
                <a:lnTo>
                  <a:pt x="0" y="27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10" y="21"/>
                </a:moveTo>
                <a:lnTo>
                  <a:pt x="10" y="21"/>
                </a:lnTo>
                <a:lnTo>
                  <a:pt x="11" y="27"/>
                </a:lnTo>
                <a:lnTo>
                  <a:pt x="11" y="27"/>
                </a:lnTo>
                <a:lnTo>
                  <a:pt x="12" y="31"/>
                </a:lnTo>
                <a:lnTo>
                  <a:pt x="12" y="31"/>
                </a:lnTo>
                <a:lnTo>
                  <a:pt x="16" y="33"/>
                </a:lnTo>
                <a:lnTo>
                  <a:pt x="16" y="33"/>
                </a:lnTo>
                <a:lnTo>
                  <a:pt x="22" y="35"/>
                </a:lnTo>
                <a:lnTo>
                  <a:pt x="22" y="35"/>
                </a:lnTo>
                <a:lnTo>
                  <a:pt x="27" y="33"/>
                </a:lnTo>
                <a:lnTo>
                  <a:pt x="27" y="33"/>
                </a:lnTo>
                <a:lnTo>
                  <a:pt x="31" y="31"/>
                </a:lnTo>
                <a:lnTo>
                  <a:pt x="31" y="31"/>
                </a:lnTo>
                <a:lnTo>
                  <a:pt x="34" y="27"/>
                </a:lnTo>
                <a:lnTo>
                  <a:pt x="34" y="27"/>
                </a:lnTo>
                <a:lnTo>
                  <a:pt x="35" y="21"/>
                </a:lnTo>
                <a:lnTo>
                  <a:pt x="35" y="21"/>
                </a:lnTo>
                <a:lnTo>
                  <a:pt x="34" y="16"/>
                </a:lnTo>
                <a:lnTo>
                  <a:pt x="34" y="16"/>
                </a:lnTo>
                <a:lnTo>
                  <a:pt x="31" y="12"/>
                </a:lnTo>
                <a:lnTo>
                  <a:pt x="31" y="12"/>
                </a:lnTo>
                <a:lnTo>
                  <a:pt x="27" y="9"/>
                </a:lnTo>
                <a:lnTo>
                  <a:pt x="27" y="9"/>
                </a:lnTo>
                <a:lnTo>
                  <a:pt x="22" y="9"/>
                </a:lnTo>
                <a:lnTo>
                  <a:pt x="22" y="9"/>
                </a:lnTo>
                <a:lnTo>
                  <a:pt x="16" y="9"/>
                </a:lnTo>
                <a:lnTo>
                  <a:pt x="16" y="9"/>
                </a:lnTo>
                <a:lnTo>
                  <a:pt x="12" y="12"/>
                </a:lnTo>
                <a:lnTo>
                  <a:pt x="12" y="12"/>
                </a:lnTo>
                <a:lnTo>
                  <a:pt x="11" y="16"/>
                </a:lnTo>
                <a:lnTo>
                  <a:pt x="11" y="16"/>
                </a:lnTo>
                <a:lnTo>
                  <a:pt x="1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2322"/>
          <p:cNvSpPr/>
          <p:nvPr/>
        </p:nvSpPr>
        <p:spPr bwMode="auto">
          <a:xfrm>
            <a:off x="3564838" y="2676197"/>
            <a:ext cx="49156" cy="52937"/>
          </a:xfrm>
          <a:custGeom>
            <a:avLst/>
            <a:gdLst>
              <a:gd name="T0" fmla="*/ 0 w 39"/>
              <a:gd name="T1" fmla="*/ 0 h 42"/>
              <a:gd name="T2" fmla="*/ 14 w 39"/>
              <a:gd name="T3" fmla="*/ 0 h 42"/>
              <a:gd name="T4" fmla="*/ 30 w 39"/>
              <a:gd name="T5" fmla="*/ 28 h 42"/>
              <a:gd name="T6" fmla="*/ 31 w 39"/>
              <a:gd name="T7" fmla="*/ 28 h 42"/>
              <a:gd name="T8" fmla="*/ 31 w 39"/>
              <a:gd name="T9" fmla="*/ 0 h 42"/>
              <a:gd name="T10" fmla="*/ 39 w 39"/>
              <a:gd name="T11" fmla="*/ 0 h 42"/>
              <a:gd name="T12" fmla="*/ 39 w 39"/>
              <a:gd name="T13" fmla="*/ 42 h 42"/>
              <a:gd name="T14" fmla="*/ 28 w 39"/>
              <a:gd name="T15" fmla="*/ 42 h 42"/>
              <a:gd name="T16" fmla="*/ 10 w 39"/>
              <a:gd name="T17" fmla="*/ 12 h 42"/>
              <a:gd name="T18" fmla="*/ 10 w 39"/>
              <a:gd name="T19" fmla="*/ 12 h 42"/>
              <a:gd name="T20" fmla="*/ 10 w 39"/>
              <a:gd name="T21" fmla="*/ 42 h 42"/>
              <a:gd name="T22" fmla="*/ 0 w 39"/>
              <a:gd name="T23" fmla="*/ 42 h 42"/>
              <a:gd name="T24" fmla="*/ 0 w 39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42">
                <a:moveTo>
                  <a:pt x="0" y="0"/>
                </a:moveTo>
                <a:lnTo>
                  <a:pt x="14" y="0"/>
                </a:lnTo>
                <a:lnTo>
                  <a:pt x="30" y="28"/>
                </a:lnTo>
                <a:lnTo>
                  <a:pt x="31" y="28"/>
                </a:lnTo>
                <a:lnTo>
                  <a:pt x="31" y="0"/>
                </a:lnTo>
                <a:lnTo>
                  <a:pt x="39" y="0"/>
                </a:lnTo>
                <a:lnTo>
                  <a:pt x="39" y="42"/>
                </a:lnTo>
                <a:lnTo>
                  <a:pt x="28" y="42"/>
                </a:lnTo>
                <a:lnTo>
                  <a:pt x="10" y="12"/>
                </a:lnTo>
                <a:lnTo>
                  <a:pt x="10" y="12"/>
                </a:lnTo>
                <a:lnTo>
                  <a:pt x="10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2323"/>
          <p:cNvSpPr/>
          <p:nvPr/>
        </p:nvSpPr>
        <p:spPr bwMode="auto">
          <a:xfrm>
            <a:off x="3646765" y="2676197"/>
            <a:ext cx="45374" cy="52937"/>
          </a:xfrm>
          <a:custGeom>
            <a:avLst/>
            <a:gdLst>
              <a:gd name="T0" fmla="*/ 0 w 36"/>
              <a:gd name="T1" fmla="*/ 0 h 42"/>
              <a:gd name="T2" fmla="*/ 9 w 36"/>
              <a:gd name="T3" fmla="*/ 0 h 42"/>
              <a:gd name="T4" fmla="*/ 9 w 36"/>
              <a:gd name="T5" fmla="*/ 15 h 42"/>
              <a:gd name="T6" fmla="*/ 27 w 36"/>
              <a:gd name="T7" fmla="*/ 15 h 42"/>
              <a:gd name="T8" fmla="*/ 27 w 36"/>
              <a:gd name="T9" fmla="*/ 0 h 42"/>
              <a:gd name="T10" fmla="*/ 36 w 36"/>
              <a:gd name="T11" fmla="*/ 0 h 42"/>
              <a:gd name="T12" fmla="*/ 36 w 36"/>
              <a:gd name="T13" fmla="*/ 42 h 42"/>
              <a:gd name="T14" fmla="*/ 27 w 36"/>
              <a:gd name="T15" fmla="*/ 42 h 42"/>
              <a:gd name="T16" fmla="*/ 27 w 36"/>
              <a:gd name="T17" fmla="*/ 23 h 42"/>
              <a:gd name="T18" fmla="*/ 9 w 36"/>
              <a:gd name="T19" fmla="*/ 23 h 42"/>
              <a:gd name="T20" fmla="*/ 9 w 36"/>
              <a:gd name="T21" fmla="*/ 42 h 42"/>
              <a:gd name="T22" fmla="*/ 0 w 36"/>
              <a:gd name="T23" fmla="*/ 42 h 42"/>
              <a:gd name="T24" fmla="*/ 0 w 36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42">
                <a:moveTo>
                  <a:pt x="0" y="0"/>
                </a:moveTo>
                <a:lnTo>
                  <a:pt x="9" y="0"/>
                </a:lnTo>
                <a:lnTo>
                  <a:pt x="9" y="15"/>
                </a:lnTo>
                <a:lnTo>
                  <a:pt x="27" y="15"/>
                </a:lnTo>
                <a:lnTo>
                  <a:pt x="27" y="0"/>
                </a:lnTo>
                <a:lnTo>
                  <a:pt x="36" y="0"/>
                </a:lnTo>
                <a:lnTo>
                  <a:pt x="36" y="42"/>
                </a:lnTo>
                <a:lnTo>
                  <a:pt x="27" y="42"/>
                </a:lnTo>
                <a:lnTo>
                  <a:pt x="27" y="23"/>
                </a:lnTo>
                <a:lnTo>
                  <a:pt x="9" y="23"/>
                </a:lnTo>
                <a:lnTo>
                  <a:pt x="9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2324"/>
          <p:cNvSpPr/>
          <p:nvPr/>
        </p:nvSpPr>
        <p:spPr bwMode="auto">
          <a:xfrm>
            <a:off x="3702222" y="2676197"/>
            <a:ext cx="37812" cy="52937"/>
          </a:xfrm>
          <a:custGeom>
            <a:avLst/>
            <a:gdLst>
              <a:gd name="T0" fmla="*/ 0 w 30"/>
              <a:gd name="T1" fmla="*/ 0 h 42"/>
              <a:gd name="T2" fmla="*/ 29 w 30"/>
              <a:gd name="T3" fmla="*/ 0 h 42"/>
              <a:gd name="T4" fmla="*/ 29 w 30"/>
              <a:gd name="T5" fmla="*/ 8 h 42"/>
              <a:gd name="T6" fmla="*/ 10 w 30"/>
              <a:gd name="T7" fmla="*/ 8 h 42"/>
              <a:gd name="T8" fmla="*/ 10 w 30"/>
              <a:gd name="T9" fmla="*/ 16 h 42"/>
              <a:gd name="T10" fmla="*/ 27 w 30"/>
              <a:gd name="T11" fmla="*/ 16 h 42"/>
              <a:gd name="T12" fmla="*/ 27 w 30"/>
              <a:gd name="T13" fmla="*/ 24 h 42"/>
              <a:gd name="T14" fmla="*/ 10 w 30"/>
              <a:gd name="T15" fmla="*/ 24 h 42"/>
              <a:gd name="T16" fmla="*/ 10 w 30"/>
              <a:gd name="T17" fmla="*/ 32 h 42"/>
              <a:gd name="T18" fmla="*/ 30 w 30"/>
              <a:gd name="T19" fmla="*/ 32 h 42"/>
              <a:gd name="T20" fmla="*/ 30 w 30"/>
              <a:gd name="T21" fmla="*/ 42 h 42"/>
              <a:gd name="T22" fmla="*/ 0 w 30"/>
              <a:gd name="T23" fmla="*/ 42 h 42"/>
              <a:gd name="T24" fmla="*/ 0 w 30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42">
                <a:moveTo>
                  <a:pt x="0" y="0"/>
                </a:moveTo>
                <a:lnTo>
                  <a:pt x="29" y="0"/>
                </a:lnTo>
                <a:lnTo>
                  <a:pt x="29" y="8"/>
                </a:lnTo>
                <a:lnTo>
                  <a:pt x="10" y="8"/>
                </a:lnTo>
                <a:lnTo>
                  <a:pt x="10" y="16"/>
                </a:lnTo>
                <a:lnTo>
                  <a:pt x="27" y="16"/>
                </a:lnTo>
                <a:lnTo>
                  <a:pt x="27" y="24"/>
                </a:lnTo>
                <a:lnTo>
                  <a:pt x="10" y="24"/>
                </a:lnTo>
                <a:lnTo>
                  <a:pt x="10" y="32"/>
                </a:lnTo>
                <a:lnTo>
                  <a:pt x="30" y="32"/>
                </a:lnTo>
                <a:lnTo>
                  <a:pt x="30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2325"/>
          <p:cNvSpPr>
            <a:spLocks noEditPoints="1"/>
          </p:cNvSpPr>
          <p:nvPr/>
        </p:nvSpPr>
        <p:spPr bwMode="auto">
          <a:xfrm>
            <a:off x="3748856" y="2676197"/>
            <a:ext cx="42854" cy="52937"/>
          </a:xfrm>
          <a:custGeom>
            <a:avLst/>
            <a:gdLst>
              <a:gd name="T0" fmla="*/ 0 w 34"/>
              <a:gd name="T1" fmla="*/ 0 h 42"/>
              <a:gd name="T2" fmla="*/ 16 w 34"/>
              <a:gd name="T3" fmla="*/ 0 h 42"/>
              <a:gd name="T4" fmla="*/ 16 w 34"/>
              <a:gd name="T5" fmla="*/ 0 h 42"/>
              <a:gd name="T6" fmla="*/ 21 w 34"/>
              <a:gd name="T7" fmla="*/ 1 h 42"/>
              <a:gd name="T8" fmla="*/ 21 w 34"/>
              <a:gd name="T9" fmla="*/ 1 h 42"/>
              <a:gd name="T10" fmla="*/ 27 w 34"/>
              <a:gd name="T11" fmla="*/ 3 h 42"/>
              <a:gd name="T12" fmla="*/ 27 w 34"/>
              <a:gd name="T13" fmla="*/ 3 h 42"/>
              <a:gd name="T14" fmla="*/ 30 w 34"/>
              <a:gd name="T15" fmla="*/ 7 h 42"/>
              <a:gd name="T16" fmla="*/ 30 w 34"/>
              <a:gd name="T17" fmla="*/ 7 h 42"/>
              <a:gd name="T18" fmla="*/ 31 w 34"/>
              <a:gd name="T19" fmla="*/ 12 h 42"/>
              <a:gd name="T20" fmla="*/ 31 w 34"/>
              <a:gd name="T21" fmla="*/ 12 h 42"/>
              <a:gd name="T22" fmla="*/ 31 w 34"/>
              <a:gd name="T23" fmla="*/ 16 h 42"/>
              <a:gd name="T24" fmla="*/ 30 w 34"/>
              <a:gd name="T25" fmla="*/ 20 h 42"/>
              <a:gd name="T26" fmla="*/ 30 w 34"/>
              <a:gd name="T27" fmla="*/ 20 h 42"/>
              <a:gd name="T28" fmla="*/ 27 w 34"/>
              <a:gd name="T29" fmla="*/ 23 h 42"/>
              <a:gd name="T30" fmla="*/ 23 w 34"/>
              <a:gd name="T31" fmla="*/ 24 h 42"/>
              <a:gd name="T32" fmla="*/ 34 w 34"/>
              <a:gd name="T33" fmla="*/ 42 h 42"/>
              <a:gd name="T34" fmla="*/ 21 w 34"/>
              <a:gd name="T35" fmla="*/ 42 h 42"/>
              <a:gd name="T36" fmla="*/ 13 w 34"/>
              <a:gd name="T37" fmla="*/ 24 h 42"/>
              <a:gd name="T38" fmla="*/ 9 w 34"/>
              <a:gd name="T39" fmla="*/ 24 h 42"/>
              <a:gd name="T40" fmla="*/ 9 w 34"/>
              <a:gd name="T41" fmla="*/ 42 h 42"/>
              <a:gd name="T42" fmla="*/ 0 w 34"/>
              <a:gd name="T43" fmla="*/ 42 h 42"/>
              <a:gd name="T44" fmla="*/ 0 w 34"/>
              <a:gd name="T45" fmla="*/ 0 h 42"/>
              <a:gd name="T46" fmla="*/ 9 w 34"/>
              <a:gd name="T47" fmla="*/ 18 h 42"/>
              <a:gd name="T48" fmla="*/ 15 w 34"/>
              <a:gd name="T49" fmla="*/ 18 h 42"/>
              <a:gd name="T50" fmla="*/ 15 w 34"/>
              <a:gd name="T51" fmla="*/ 18 h 42"/>
              <a:gd name="T52" fmla="*/ 17 w 34"/>
              <a:gd name="T53" fmla="*/ 18 h 42"/>
              <a:gd name="T54" fmla="*/ 17 w 34"/>
              <a:gd name="T55" fmla="*/ 18 h 42"/>
              <a:gd name="T56" fmla="*/ 19 w 34"/>
              <a:gd name="T57" fmla="*/ 16 h 42"/>
              <a:gd name="T58" fmla="*/ 19 w 34"/>
              <a:gd name="T59" fmla="*/ 16 h 42"/>
              <a:gd name="T60" fmla="*/ 21 w 34"/>
              <a:gd name="T61" fmla="*/ 15 h 42"/>
              <a:gd name="T62" fmla="*/ 21 w 34"/>
              <a:gd name="T63" fmla="*/ 15 h 42"/>
              <a:gd name="T64" fmla="*/ 21 w 34"/>
              <a:gd name="T65" fmla="*/ 12 h 42"/>
              <a:gd name="T66" fmla="*/ 21 w 34"/>
              <a:gd name="T67" fmla="*/ 12 h 42"/>
              <a:gd name="T68" fmla="*/ 21 w 34"/>
              <a:gd name="T69" fmla="*/ 9 h 42"/>
              <a:gd name="T70" fmla="*/ 21 w 34"/>
              <a:gd name="T71" fmla="*/ 9 h 42"/>
              <a:gd name="T72" fmla="*/ 20 w 34"/>
              <a:gd name="T73" fmla="*/ 8 h 42"/>
              <a:gd name="T74" fmla="*/ 20 w 34"/>
              <a:gd name="T75" fmla="*/ 8 h 42"/>
              <a:gd name="T76" fmla="*/ 17 w 34"/>
              <a:gd name="T77" fmla="*/ 8 h 42"/>
              <a:gd name="T78" fmla="*/ 17 w 34"/>
              <a:gd name="T79" fmla="*/ 8 h 42"/>
              <a:gd name="T80" fmla="*/ 15 w 34"/>
              <a:gd name="T81" fmla="*/ 8 h 42"/>
              <a:gd name="T82" fmla="*/ 9 w 34"/>
              <a:gd name="T83" fmla="*/ 8 h 42"/>
              <a:gd name="T84" fmla="*/ 9 w 34"/>
              <a:gd name="T8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" h="42">
                <a:moveTo>
                  <a:pt x="0" y="0"/>
                </a:moveTo>
                <a:lnTo>
                  <a:pt x="16" y="0"/>
                </a:lnTo>
                <a:lnTo>
                  <a:pt x="16" y="0"/>
                </a:lnTo>
                <a:lnTo>
                  <a:pt x="21" y="1"/>
                </a:lnTo>
                <a:lnTo>
                  <a:pt x="21" y="1"/>
                </a:lnTo>
                <a:lnTo>
                  <a:pt x="27" y="3"/>
                </a:lnTo>
                <a:lnTo>
                  <a:pt x="27" y="3"/>
                </a:lnTo>
                <a:lnTo>
                  <a:pt x="30" y="7"/>
                </a:lnTo>
                <a:lnTo>
                  <a:pt x="30" y="7"/>
                </a:lnTo>
                <a:lnTo>
                  <a:pt x="31" y="12"/>
                </a:lnTo>
                <a:lnTo>
                  <a:pt x="31" y="12"/>
                </a:lnTo>
                <a:lnTo>
                  <a:pt x="31" y="16"/>
                </a:lnTo>
                <a:lnTo>
                  <a:pt x="30" y="20"/>
                </a:lnTo>
                <a:lnTo>
                  <a:pt x="30" y="20"/>
                </a:lnTo>
                <a:lnTo>
                  <a:pt x="27" y="23"/>
                </a:lnTo>
                <a:lnTo>
                  <a:pt x="23" y="24"/>
                </a:lnTo>
                <a:lnTo>
                  <a:pt x="34" y="42"/>
                </a:lnTo>
                <a:lnTo>
                  <a:pt x="21" y="42"/>
                </a:lnTo>
                <a:lnTo>
                  <a:pt x="13" y="24"/>
                </a:lnTo>
                <a:lnTo>
                  <a:pt x="9" y="24"/>
                </a:lnTo>
                <a:lnTo>
                  <a:pt x="9" y="42"/>
                </a:lnTo>
                <a:lnTo>
                  <a:pt x="0" y="42"/>
                </a:lnTo>
                <a:lnTo>
                  <a:pt x="0" y="0"/>
                </a:lnTo>
                <a:close/>
                <a:moveTo>
                  <a:pt x="9" y="18"/>
                </a:moveTo>
                <a:lnTo>
                  <a:pt x="15" y="18"/>
                </a:lnTo>
                <a:lnTo>
                  <a:pt x="15" y="18"/>
                </a:lnTo>
                <a:lnTo>
                  <a:pt x="17" y="18"/>
                </a:lnTo>
                <a:lnTo>
                  <a:pt x="17" y="18"/>
                </a:lnTo>
                <a:lnTo>
                  <a:pt x="19" y="16"/>
                </a:lnTo>
                <a:lnTo>
                  <a:pt x="19" y="16"/>
                </a:lnTo>
                <a:lnTo>
                  <a:pt x="21" y="15"/>
                </a:lnTo>
                <a:lnTo>
                  <a:pt x="21" y="15"/>
                </a:lnTo>
                <a:lnTo>
                  <a:pt x="21" y="12"/>
                </a:lnTo>
                <a:lnTo>
                  <a:pt x="21" y="12"/>
                </a:lnTo>
                <a:lnTo>
                  <a:pt x="21" y="9"/>
                </a:lnTo>
                <a:lnTo>
                  <a:pt x="21" y="9"/>
                </a:lnTo>
                <a:lnTo>
                  <a:pt x="20" y="8"/>
                </a:lnTo>
                <a:lnTo>
                  <a:pt x="20" y="8"/>
                </a:lnTo>
                <a:lnTo>
                  <a:pt x="17" y="8"/>
                </a:lnTo>
                <a:lnTo>
                  <a:pt x="17" y="8"/>
                </a:lnTo>
                <a:lnTo>
                  <a:pt x="15" y="8"/>
                </a:lnTo>
                <a:lnTo>
                  <a:pt x="9" y="8"/>
                </a:lnTo>
                <a:lnTo>
                  <a:pt x="9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2326"/>
          <p:cNvSpPr/>
          <p:nvPr/>
        </p:nvSpPr>
        <p:spPr bwMode="auto">
          <a:xfrm>
            <a:off x="3796751" y="2676197"/>
            <a:ext cx="36552" cy="52937"/>
          </a:xfrm>
          <a:custGeom>
            <a:avLst/>
            <a:gdLst>
              <a:gd name="T0" fmla="*/ 0 w 29"/>
              <a:gd name="T1" fmla="*/ 0 h 42"/>
              <a:gd name="T2" fmla="*/ 28 w 29"/>
              <a:gd name="T3" fmla="*/ 0 h 42"/>
              <a:gd name="T4" fmla="*/ 28 w 29"/>
              <a:gd name="T5" fmla="*/ 8 h 42"/>
              <a:gd name="T6" fmla="*/ 9 w 29"/>
              <a:gd name="T7" fmla="*/ 8 h 42"/>
              <a:gd name="T8" fmla="*/ 9 w 29"/>
              <a:gd name="T9" fmla="*/ 16 h 42"/>
              <a:gd name="T10" fmla="*/ 27 w 29"/>
              <a:gd name="T11" fmla="*/ 16 h 42"/>
              <a:gd name="T12" fmla="*/ 27 w 29"/>
              <a:gd name="T13" fmla="*/ 24 h 42"/>
              <a:gd name="T14" fmla="*/ 9 w 29"/>
              <a:gd name="T15" fmla="*/ 24 h 42"/>
              <a:gd name="T16" fmla="*/ 9 w 29"/>
              <a:gd name="T17" fmla="*/ 32 h 42"/>
              <a:gd name="T18" fmla="*/ 29 w 29"/>
              <a:gd name="T19" fmla="*/ 32 h 42"/>
              <a:gd name="T20" fmla="*/ 29 w 29"/>
              <a:gd name="T21" fmla="*/ 42 h 42"/>
              <a:gd name="T22" fmla="*/ 0 w 29"/>
              <a:gd name="T23" fmla="*/ 42 h 42"/>
              <a:gd name="T24" fmla="*/ 0 w 29"/>
              <a:gd name="T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42">
                <a:moveTo>
                  <a:pt x="0" y="0"/>
                </a:moveTo>
                <a:lnTo>
                  <a:pt x="28" y="0"/>
                </a:lnTo>
                <a:lnTo>
                  <a:pt x="28" y="8"/>
                </a:lnTo>
                <a:lnTo>
                  <a:pt x="9" y="8"/>
                </a:lnTo>
                <a:lnTo>
                  <a:pt x="9" y="16"/>
                </a:lnTo>
                <a:lnTo>
                  <a:pt x="27" y="16"/>
                </a:lnTo>
                <a:lnTo>
                  <a:pt x="27" y="24"/>
                </a:lnTo>
                <a:lnTo>
                  <a:pt x="9" y="24"/>
                </a:lnTo>
                <a:lnTo>
                  <a:pt x="9" y="32"/>
                </a:lnTo>
                <a:lnTo>
                  <a:pt x="29" y="32"/>
                </a:lnTo>
                <a:lnTo>
                  <a:pt x="29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2327"/>
          <p:cNvSpPr/>
          <p:nvPr/>
        </p:nvSpPr>
        <p:spPr bwMode="auto">
          <a:xfrm>
            <a:off x="3394685" y="2475795"/>
            <a:ext cx="61760" cy="113436"/>
          </a:xfrm>
          <a:custGeom>
            <a:avLst/>
            <a:gdLst>
              <a:gd name="T0" fmla="*/ 49 w 49"/>
              <a:gd name="T1" fmla="*/ 0 h 90"/>
              <a:gd name="T2" fmla="*/ 7 w 49"/>
              <a:gd name="T3" fmla="*/ 32 h 90"/>
              <a:gd name="T4" fmla="*/ 7 w 49"/>
              <a:gd name="T5" fmla="*/ 32 h 90"/>
              <a:gd name="T6" fmla="*/ 4 w 49"/>
              <a:gd name="T7" fmla="*/ 35 h 90"/>
              <a:gd name="T8" fmla="*/ 3 w 49"/>
              <a:gd name="T9" fmla="*/ 37 h 90"/>
              <a:gd name="T10" fmla="*/ 1 w 49"/>
              <a:gd name="T11" fmla="*/ 42 h 90"/>
              <a:gd name="T12" fmla="*/ 0 w 49"/>
              <a:gd name="T13" fmla="*/ 46 h 90"/>
              <a:gd name="T14" fmla="*/ 1 w 49"/>
              <a:gd name="T15" fmla="*/ 48 h 90"/>
              <a:gd name="T16" fmla="*/ 3 w 49"/>
              <a:gd name="T17" fmla="*/ 52 h 90"/>
              <a:gd name="T18" fmla="*/ 4 w 49"/>
              <a:gd name="T19" fmla="*/ 55 h 90"/>
              <a:gd name="T20" fmla="*/ 7 w 49"/>
              <a:gd name="T21" fmla="*/ 58 h 90"/>
              <a:gd name="T22" fmla="*/ 49 w 49"/>
              <a:gd name="T23" fmla="*/ 90 h 90"/>
              <a:gd name="T24" fmla="*/ 49 w 49"/>
              <a:gd name="T2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90">
                <a:moveTo>
                  <a:pt x="49" y="0"/>
                </a:moveTo>
                <a:lnTo>
                  <a:pt x="7" y="32"/>
                </a:lnTo>
                <a:lnTo>
                  <a:pt x="7" y="32"/>
                </a:lnTo>
                <a:lnTo>
                  <a:pt x="4" y="35"/>
                </a:lnTo>
                <a:lnTo>
                  <a:pt x="3" y="37"/>
                </a:lnTo>
                <a:lnTo>
                  <a:pt x="1" y="42"/>
                </a:lnTo>
                <a:lnTo>
                  <a:pt x="0" y="46"/>
                </a:lnTo>
                <a:lnTo>
                  <a:pt x="1" y="48"/>
                </a:lnTo>
                <a:lnTo>
                  <a:pt x="3" y="52"/>
                </a:lnTo>
                <a:lnTo>
                  <a:pt x="4" y="55"/>
                </a:lnTo>
                <a:lnTo>
                  <a:pt x="7" y="58"/>
                </a:lnTo>
                <a:lnTo>
                  <a:pt x="49" y="90"/>
                </a:lnTo>
                <a:lnTo>
                  <a:pt x="49" y="0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2328"/>
          <p:cNvSpPr>
            <a:spLocks noChangeArrowheads="1"/>
          </p:cNvSpPr>
          <p:nvPr/>
        </p:nvSpPr>
        <p:spPr bwMode="auto">
          <a:xfrm>
            <a:off x="3763981" y="2466972"/>
            <a:ext cx="42854" cy="132342"/>
          </a:xfrm>
          <a:prstGeom prst="rect">
            <a:avLst/>
          </a:pr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2329"/>
          <p:cNvSpPr/>
          <p:nvPr/>
        </p:nvSpPr>
        <p:spPr bwMode="auto">
          <a:xfrm>
            <a:off x="3476610" y="2466972"/>
            <a:ext cx="270986" cy="21427"/>
          </a:xfrm>
          <a:custGeom>
            <a:avLst/>
            <a:gdLst>
              <a:gd name="T0" fmla="*/ 215 w 215"/>
              <a:gd name="T1" fmla="*/ 17 h 17"/>
              <a:gd name="T2" fmla="*/ 215 w 215"/>
              <a:gd name="T3" fmla="*/ 1 h 17"/>
              <a:gd name="T4" fmla="*/ 0 w 215"/>
              <a:gd name="T5" fmla="*/ 0 h 17"/>
              <a:gd name="T6" fmla="*/ 0 w 215"/>
              <a:gd name="T7" fmla="*/ 16 h 17"/>
              <a:gd name="T8" fmla="*/ 215 w 215"/>
              <a:gd name="T9" fmla="*/ 17 h 17"/>
              <a:gd name="T10" fmla="*/ 215 w 215"/>
              <a:gd name="T1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17">
                <a:moveTo>
                  <a:pt x="215" y="17"/>
                </a:moveTo>
                <a:lnTo>
                  <a:pt x="215" y="1"/>
                </a:lnTo>
                <a:lnTo>
                  <a:pt x="0" y="0"/>
                </a:lnTo>
                <a:lnTo>
                  <a:pt x="0" y="16"/>
                </a:lnTo>
                <a:lnTo>
                  <a:pt x="215" y="17"/>
                </a:lnTo>
                <a:lnTo>
                  <a:pt x="215" y="17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2330"/>
          <p:cNvSpPr/>
          <p:nvPr/>
        </p:nvSpPr>
        <p:spPr bwMode="auto">
          <a:xfrm>
            <a:off x="3476610" y="2579147"/>
            <a:ext cx="270986" cy="20166"/>
          </a:xfrm>
          <a:custGeom>
            <a:avLst/>
            <a:gdLst>
              <a:gd name="T0" fmla="*/ 215 w 215"/>
              <a:gd name="T1" fmla="*/ 16 h 16"/>
              <a:gd name="T2" fmla="*/ 215 w 215"/>
              <a:gd name="T3" fmla="*/ 1 h 16"/>
              <a:gd name="T4" fmla="*/ 215 w 215"/>
              <a:gd name="T5" fmla="*/ 1 h 16"/>
              <a:gd name="T6" fmla="*/ 0 w 215"/>
              <a:gd name="T7" fmla="*/ 0 h 16"/>
              <a:gd name="T8" fmla="*/ 0 w 215"/>
              <a:gd name="T9" fmla="*/ 16 h 16"/>
              <a:gd name="T10" fmla="*/ 215 w 215"/>
              <a:gd name="T11" fmla="*/ 16 h 16"/>
              <a:gd name="T12" fmla="*/ 215 w 215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16">
                <a:moveTo>
                  <a:pt x="215" y="16"/>
                </a:moveTo>
                <a:lnTo>
                  <a:pt x="215" y="1"/>
                </a:lnTo>
                <a:lnTo>
                  <a:pt x="215" y="1"/>
                </a:lnTo>
                <a:lnTo>
                  <a:pt x="0" y="0"/>
                </a:lnTo>
                <a:lnTo>
                  <a:pt x="0" y="16"/>
                </a:lnTo>
                <a:lnTo>
                  <a:pt x="215" y="16"/>
                </a:lnTo>
                <a:lnTo>
                  <a:pt x="215" y="16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2331"/>
          <p:cNvSpPr/>
          <p:nvPr/>
        </p:nvSpPr>
        <p:spPr bwMode="auto">
          <a:xfrm>
            <a:off x="3476610" y="2511086"/>
            <a:ext cx="270986" cy="49156"/>
          </a:xfrm>
          <a:custGeom>
            <a:avLst/>
            <a:gdLst>
              <a:gd name="T0" fmla="*/ 215 w 215"/>
              <a:gd name="T1" fmla="*/ 39 h 39"/>
              <a:gd name="T2" fmla="*/ 215 w 215"/>
              <a:gd name="T3" fmla="*/ 1 h 39"/>
              <a:gd name="T4" fmla="*/ 215 w 215"/>
              <a:gd name="T5" fmla="*/ 1 h 39"/>
              <a:gd name="T6" fmla="*/ 0 w 215"/>
              <a:gd name="T7" fmla="*/ 0 h 39"/>
              <a:gd name="T8" fmla="*/ 0 w 215"/>
              <a:gd name="T9" fmla="*/ 38 h 39"/>
              <a:gd name="T10" fmla="*/ 215 w 215"/>
              <a:gd name="T11" fmla="*/ 39 h 39"/>
              <a:gd name="T12" fmla="*/ 215 w 215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9">
                <a:moveTo>
                  <a:pt x="215" y="39"/>
                </a:moveTo>
                <a:lnTo>
                  <a:pt x="215" y="1"/>
                </a:lnTo>
                <a:lnTo>
                  <a:pt x="215" y="1"/>
                </a:lnTo>
                <a:lnTo>
                  <a:pt x="0" y="0"/>
                </a:lnTo>
                <a:lnTo>
                  <a:pt x="0" y="38"/>
                </a:lnTo>
                <a:lnTo>
                  <a:pt x="215" y="39"/>
                </a:lnTo>
                <a:lnTo>
                  <a:pt x="215" y="39"/>
                </a:lnTo>
                <a:close/>
              </a:path>
            </a:pathLst>
          </a:custGeom>
          <a:solidFill>
            <a:srgbClr val="FFAC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2332"/>
          <p:cNvSpPr>
            <a:spLocks noChangeArrowheads="1"/>
          </p:cNvSpPr>
          <p:nvPr/>
        </p:nvSpPr>
        <p:spPr bwMode="auto">
          <a:xfrm>
            <a:off x="585259" y="4460920"/>
            <a:ext cx="10083" cy="5167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2333"/>
          <p:cNvSpPr/>
          <p:nvPr/>
        </p:nvSpPr>
        <p:spPr bwMode="auto">
          <a:xfrm>
            <a:off x="604165" y="4459660"/>
            <a:ext cx="46635" cy="54197"/>
          </a:xfrm>
          <a:custGeom>
            <a:avLst/>
            <a:gdLst>
              <a:gd name="T0" fmla="*/ 28 w 37"/>
              <a:gd name="T1" fmla="*/ 12 h 43"/>
              <a:gd name="T2" fmla="*/ 26 w 37"/>
              <a:gd name="T3" fmla="*/ 9 h 43"/>
              <a:gd name="T4" fmla="*/ 22 w 37"/>
              <a:gd name="T5" fmla="*/ 8 h 43"/>
              <a:gd name="T6" fmla="*/ 16 w 37"/>
              <a:gd name="T7" fmla="*/ 9 h 43"/>
              <a:gd name="T8" fmla="*/ 12 w 37"/>
              <a:gd name="T9" fmla="*/ 12 h 43"/>
              <a:gd name="T10" fmla="*/ 11 w 37"/>
              <a:gd name="T11" fmla="*/ 16 h 43"/>
              <a:gd name="T12" fmla="*/ 10 w 37"/>
              <a:gd name="T13" fmla="*/ 21 h 43"/>
              <a:gd name="T14" fmla="*/ 11 w 37"/>
              <a:gd name="T15" fmla="*/ 27 h 43"/>
              <a:gd name="T16" fmla="*/ 12 w 37"/>
              <a:gd name="T17" fmla="*/ 31 h 43"/>
              <a:gd name="T18" fmla="*/ 16 w 37"/>
              <a:gd name="T19" fmla="*/ 34 h 43"/>
              <a:gd name="T20" fmla="*/ 22 w 37"/>
              <a:gd name="T21" fmla="*/ 35 h 43"/>
              <a:gd name="T22" fmla="*/ 26 w 37"/>
              <a:gd name="T23" fmla="*/ 34 h 43"/>
              <a:gd name="T24" fmla="*/ 37 w 37"/>
              <a:gd name="T25" fmla="*/ 36 h 43"/>
              <a:gd name="T26" fmla="*/ 34 w 37"/>
              <a:gd name="T27" fmla="*/ 39 h 43"/>
              <a:gd name="T28" fmla="*/ 30 w 37"/>
              <a:gd name="T29" fmla="*/ 42 h 43"/>
              <a:gd name="T30" fmla="*/ 22 w 37"/>
              <a:gd name="T31" fmla="*/ 43 h 43"/>
              <a:gd name="T32" fmla="*/ 14 w 37"/>
              <a:gd name="T33" fmla="*/ 42 h 43"/>
              <a:gd name="T34" fmla="*/ 10 w 37"/>
              <a:gd name="T35" fmla="*/ 40 h 43"/>
              <a:gd name="T36" fmla="*/ 7 w 37"/>
              <a:gd name="T37" fmla="*/ 38 h 43"/>
              <a:gd name="T38" fmla="*/ 1 w 37"/>
              <a:gd name="T39" fmla="*/ 31 h 43"/>
              <a:gd name="T40" fmla="*/ 0 w 37"/>
              <a:gd name="T41" fmla="*/ 25 h 43"/>
              <a:gd name="T42" fmla="*/ 0 w 37"/>
              <a:gd name="T43" fmla="*/ 21 h 43"/>
              <a:gd name="T44" fmla="*/ 1 w 37"/>
              <a:gd name="T45" fmla="*/ 12 h 43"/>
              <a:gd name="T46" fmla="*/ 4 w 37"/>
              <a:gd name="T47" fmla="*/ 9 h 43"/>
              <a:gd name="T48" fmla="*/ 7 w 37"/>
              <a:gd name="T49" fmla="*/ 5 h 43"/>
              <a:gd name="T50" fmla="*/ 14 w 37"/>
              <a:gd name="T51" fmla="*/ 1 h 43"/>
              <a:gd name="T52" fmla="*/ 18 w 37"/>
              <a:gd name="T53" fmla="*/ 0 h 43"/>
              <a:gd name="T54" fmla="*/ 22 w 37"/>
              <a:gd name="T55" fmla="*/ 0 h 43"/>
              <a:gd name="T56" fmla="*/ 26 w 37"/>
              <a:gd name="T57" fmla="*/ 0 h 43"/>
              <a:gd name="T58" fmla="*/ 30 w 37"/>
              <a:gd name="T59" fmla="*/ 1 h 43"/>
              <a:gd name="T60" fmla="*/ 32 w 37"/>
              <a:gd name="T61" fmla="*/ 2 h 43"/>
              <a:gd name="T62" fmla="*/ 28 w 37"/>
              <a:gd name="T63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" h="43">
                <a:moveTo>
                  <a:pt x="28" y="12"/>
                </a:moveTo>
                <a:lnTo>
                  <a:pt x="28" y="12"/>
                </a:lnTo>
                <a:lnTo>
                  <a:pt x="26" y="9"/>
                </a:lnTo>
                <a:lnTo>
                  <a:pt x="26" y="9"/>
                </a:lnTo>
                <a:lnTo>
                  <a:pt x="22" y="8"/>
                </a:lnTo>
                <a:lnTo>
                  <a:pt x="22" y="8"/>
                </a:lnTo>
                <a:lnTo>
                  <a:pt x="16" y="9"/>
                </a:lnTo>
                <a:lnTo>
                  <a:pt x="16" y="9"/>
                </a:lnTo>
                <a:lnTo>
                  <a:pt x="12" y="12"/>
                </a:lnTo>
                <a:lnTo>
                  <a:pt x="12" y="12"/>
                </a:lnTo>
                <a:lnTo>
                  <a:pt x="11" y="16"/>
                </a:lnTo>
                <a:lnTo>
                  <a:pt x="11" y="16"/>
                </a:lnTo>
                <a:lnTo>
                  <a:pt x="10" y="21"/>
                </a:lnTo>
                <a:lnTo>
                  <a:pt x="10" y="21"/>
                </a:lnTo>
                <a:lnTo>
                  <a:pt x="11" y="27"/>
                </a:lnTo>
                <a:lnTo>
                  <a:pt x="11" y="27"/>
                </a:lnTo>
                <a:lnTo>
                  <a:pt x="12" y="31"/>
                </a:lnTo>
                <a:lnTo>
                  <a:pt x="12" y="31"/>
                </a:lnTo>
                <a:lnTo>
                  <a:pt x="16" y="34"/>
                </a:lnTo>
                <a:lnTo>
                  <a:pt x="16" y="34"/>
                </a:lnTo>
                <a:lnTo>
                  <a:pt x="22" y="35"/>
                </a:lnTo>
                <a:lnTo>
                  <a:pt x="22" y="35"/>
                </a:lnTo>
                <a:lnTo>
                  <a:pt x="26" y="34"/>
                </a:lnTo>
                <a:lnTo>
                  <a:pt x="26" y="34"/>
                </a:lnTo>
                <a:lnTo>
                  <a:pt x="30" y="31"/>
                </a:lnTo>
                <a:lnTo>
                  <a:pt x="37" y="36"/>
                </a:lnTo>
                <a:lnTo>
                  <a:pt x="37" y="36"/>
                </a:lnTo>
                <a:lnTo>
                  <a:pt x="34" y="39"/>
                </a:lnTo>
                <a:lnTo>
                  <a:pt x="30" y="42"/>
                </a:lnTo>
                <a:lnTo>
                  <a:pt x="30" y="42"/>
                </a:lnTo>
                <a:lnTo>
                  <a:pt x="26" y="43"/>
                </a:lnTo>
                <a:lnTo>
                  <a:pt x="22" y="43"/>
                </a:lnTo>
                <a:lnTo>
                  <a:pt x="22" y="43"/>
                </a:lnTo>
                <a:lnTo>
                  <a:pt x="14" y="42"/>
                </a:lnTo>
                <a:lnTo>
                  <a:pt x="14" y="42"/>
                </a:lnTo>
                <a:lnTo>
                  <a:pt x="10" y="40"/>
                </a:lnTo>
                <a:lnTo>
                  <a:pt x="7" y="38"/>
                </a:lnTo>
                <a:lnTo>
                  <a:pt x="7" y="38"/>
                </a:lnTo>
                <a:lnTo>
                  <a:pt x="4" y="34"/>
                </a:lnTo>
                <a:lnTo>
                  <a:pt x="1" y="31"/>
                </a:lnTo>
                <a:lnTo>
                  <a:pt x="1" y="31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1" y="12"/>
                </a:lnTo>
                <a:lnTo>
                  <a:pt x="1" y="12"/>
                </a:lnTo>
                <a:lnTo>
                  <a:pt x="4" y="9"/>
                </a:lnTo>
                <a:lnTo>
                  <a:pt x="7" y="5"/>
                </a:lnTo>
                <a:lnTo>
                  <a:pt x="7" y="5"/>
                </a:lnTo>
                <a:lnTo>
                  <a:pt x="10" y="2"/>
                </a:lnTo>
                <a:lnTo>
                  <a:pt x="14" y="1"/>
                </a:lnTo>
                <a:lnTo>
                  <a:pt x="14" y="1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0" y="1"/>
                </a:lnTo>
                <a:lnTo>
                  <a:pt x="30" y="1"/>
                </a:lnTo>
                <a:lnTo>
                  <a:pt x="32" y="2"/>
                </a:lnTo>
                <a:lnTo>
                  <a:pt x="32" y="2"/>
                </a:lnTo>
                <a:lnTo>
                  <a:pt x="37" y="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2334"/>
          <p:cNvSpPr>
            <a:spLocks noEditPoints="1"/>
          </p:cNvSpPr>
          <p:nvPr/>
        </p:nvSpPr>
        <p:spPr bwMode="auto">
          <a:xfrm>
            <a:off x="653320" y="4459660"/>
            <a:ext cx="56718" cy="54197"/>
          </a:xfrm>
          <a:custGeom>
            <a:avLst/>
            <a:gdLst>
              <a:gd name="T0" fmla="*/ 0 w 45"/>
              <a:gd name="T1" fmla="*/ 21 h 43"/>
              <a:gd name="T2" fmla="*/ 3 w 45"/>
              <a:gd name="T3" fmla="*/ 12 h 43"/>
              <a:gd name="T4" fmla="*/ 4 w 45"/>
              <a:gd name="T5" fmla="*/ 9 h 43"/>
              <a:gd name="T6" fmla="*/ 7 w 45"/>
              <a:gd name="T7" fmla="*/ 5 h 43"/>
              <a:gd name="T8" fmla="*/ 14 w 45"/>
              <a:gd name="T9" fmla="*/ 1 h 43"/>
              <a:gd name="T10" fmla="*/ 18 w 45"/>
              <a:gd name="T11" fmla="*/ 0 h 43"/>
              <a:gd name="T12" fmla="*/ 23 w 45"/>
              <a:gd name="T13" fmla="*/ 0 h 43"/>
              <a:gd name="T14" fmla="*/ 31 w 45"/>
              <a:gd name="T15" fmla="*/ 1 h 43"/>
              <a:gd name="T16" fmla="*/ 35 w 45"/>
              <a:gd name="T17" fmla="*/ 2 h 43"/>
              <a:gd name="T18" fmla="*/ 39 w 45"/>
              <a:gd name="T19" fmla="*/ 5 h 43"/>
              <a:gd name="T20" fmla="*/ 43 w 45"/>
              <a:gd name="T21" fmla="*/ 12 h 43"/>
              <a:gd name="T22" fmla="*/ 45 w 45"/>
              <a:gd name="T23" fmla="*/ 16 h 43"/>
              <a:gd name="T24" fmla="*/ 45 w 45"/>
              <a:gd name="T25" fmla="*/ 21 h 43"/>
              <a:gd name="T26" fmla="*/ 43 w 45"/>
              <a:gd name="T27" fmla="*/ 31 h 43"/>
              <a:gd name="T28" fmla="*/ 42 w 45"/>
              <a:gd name="T29" fmla="*/ 34 h 43"/>
              <a:gd name="T30" fmla="*/ 39 w 45"/>
              <a:gd name="T31" fmla="*/ 38 h 43"/>
              <a:gd name="T32" fmla="*/ 31 w 45"/>
              <a:gd name="T33" fmla="*/ 42 h 43"/>
              <a:gd name="T34" fmla="*/ 23 w 45"/>
              <a:gd name="T35" fmla="*/ 43 h 43"/>
              <a:gd name="T36" fmla="*/ 14 w 45"/>
              <a:gd name="T37" fmla="*/ 42 h 43"/>
              <a:gd name="T38" fmla="*/ 10 w 45"/>
              <a:gd name="T39" fmla="*/ 40 h 43"/>
              <a:gd name="T40" fmla="*/ 7 w 45"/>
              <a:gd name="T41" fmla="*/ 38 h 43"/>
              <a:gd name="T42" fmla="*/ 3 w 45"/>
              <a:gd name="T43" fmla="*/ 31 h 43"/>
              <a:gd name="T44" fmla="*/ 2 w 45"/>
              <a:gd name="T45" fmla="*/ 25 h 43"/>
              <a:gd name="T46" fmla="*/ 0 w 45"/>
              <a:gd name="T47" fmla="*/ 21 h 43"/>
              <a:gd name="T48" fmla="*/ 10 w 45"/>
              <a:gd name="T49" fmla="*/ 21 h 43"/>
              <a:gd name="T50" fmla="*/ 11 w 45"/>
              <a:gd name="T51" fmla="*/ 27 h 43"/>
              <a:gd name="T52" fmla="*/ 14 w 45"/>
              <a:gd name="T53" fmla="*/ 31 h 43"/>
              <a:gd name="T54" fmla="*/ 18 w 45"/>
              <a:gd name="T55" fmla="*/ 34 h 43"/>
              <a:gd name="T56" fmla="*/ 23 w 45"/>
              <a:gd name="T57" fmla="*/ 35 h 43"/>
              <a:gd name="T58" fmla="*/ 29 w 45"/>
              <a:gd name="T59" fmla="*/ 34 h 43"/>
              <a:gd name="T60" fmla="*/ 33 w 45"/>
              <a:gd name="T61" fmla="*/ 31 h 43"/>
              <a:gd name="T62" fmla="*/ 35 w 45"/>
              <a:gd name="T63" fmla="*/ 27 h 43"/>
              <a:gd name="T64" fmla="*/ 35 w 45"/>
              <a:gd name="T65" fmla="*/ 21 h 43"/>
              <a:gd name="T66" fmla="*/ 35 w 45"/>
              <a:gd name="T67" fmla="*/ 16 h 43"/>
              <a:gd name="T68" fmla="*/ 33 w 45"/>
              <a:gd name="T69" fmla="*/ 12 h 43"/>
              <a:gd name="T70" fmla="*/ 29 w 45"/>
              <a:gd name="T71" fmla="*/ 9 h 43"/>
              <a:gd name="T72" fmla="*/ 23 w 45"/>
              <a:gd name="T73" fmla="*/ 8 h 43"/>
              <a:gd name="T74" fmla="*/ 18 w 45"/>
              <a:gd name="T75" fmla="*/ 9 h 43"/>
              <a:gd name="T76" fmla="*/ 14 w 45"/>
              <a:gd name="T77" fmla="*/ 12 h 43"/>
              <a:gd name="T78" fmla="*/ 11 w 45"/>
              <a:gd name="T79" fmla="*/ 16 h 43"/>
              <a:gd name="T80" fmla="*/ 10 w 45"/>
              <a:gd name="T81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5" h="43">
                <a:moveTo>
                  <a:pt x="0" y="21"/>
                </a:moveTo>
                <a:lnTo>
                  <a:pt x="0" y="21"/>
                </a:lnTo>
                <a:lnTo>
                  <a:pt x="2" y="16"/>
                </a:lnTo>
                <a:lnTo>
                  <a:pt x="3" y="12"/>
                </a:lnTo>
                <a:lnTo>
                  <a:pt x="3" y="12"/>
                </a:lnTo>
                <a:lnTo>
                  <a:pt x="4" y="9"/>
                </a:lnTo>
                <a:lnTo>
                  <a:pt x="7" y="5"/>
                </a:lnTo>
                <a:lnTo>
                  <a:pt x="7" y="5"/>
                </a:lnTo>
                <a:lnTo>
                  <a:pt x="10" y="2"/>
                </a:lnTo>
                <a:lnTo>
                  <a:pt x="14" y="1"/>
                </a:lnTo>
                <a:lnTo>
                  <a:pt x="14" y="1"/>
                </a:lnTo>
                <a:lnTo>
                  <a:pt x="18" y="0"/>
                </a:lnTo>
                <a:lnTo>
                  <a:pt x="23" y="0"/>
                </a:lnTo>
                <a:lnTo>
                  <a:pt x="23" y="0"/>
                </a:lnTo>
                <a:lnTo>
                  <a:pt x="27" y="0"/>
                </a:lnTo>
                <a:lnTo>
                  <a:pt x="31" y="1"/>
                </a:lnTo>
                <a:lnTo>
                  <a:pt x="31" y="1"/>
                </a:lnTo>
                <a:lnTo>
                  <a:pt x="35" y="2"/>
                </a:lnTo>
                <a:lnTo>
                  <a:pt x="39" y="5"/>
                </a:lnTo>
                <a:lnTo>
                  <a:pt x="39" y="5"/>
                </a:lnTo>
                <a:lnTo>
                  <a:pt x="42" y="9"/>
                </a:lnTo>
                <a:lnTo>
                  <a:pt x="43" y="12"/>
                </a:lnTo>
                <a:lnTo>
                  <a:pt x="43" y="12"/>
                </a:lnTo>
                <a:lnTo>
                  <a:pt x="45" y="16"/>
                </a:lnTo>
                <a:lnTo>
                  <a:pt x="45" y="21"/>
                </a:lnTo>
                <a:lnTo>
                  <a:pt x="45" y="21"/>
                </a:lnTo>
                <a:lnTo>
                  <a:pt x="45" y="25"/>
                </a:lnTo>
                <a:lnTo>
                  <a:pt x="43" y="31"/>
                </a:lnTo>
                <a:lnTo>
                  <a:pt x="43" y="31"/>
                </a:lnTo>
                <a:lnTo>
                  <a:pt x="42" y="34"/>
                </a:lnTo>
                <a:lnTo>
                  <a:pt x="39" y="38"/>
                </a:lnTo>
                <a:lnTo>
                  <a:pt x="39" y="38"/>
                </a:lnTo>
                <a:lnTo>
                  <a:pt x="35" y="40"/>
                </a:lnTo>
                <a:lnTo>
                  <a:pt x="31" y="42"/>
                </a:lnTo>
                <a:lnTo>
                  <a:pt x="31" y="42"/>
                </a:lnTo>
                <a:lnTo>
                  <a:pt x="23" y="43"/>
                </a:lnTo>
                <a:lnTo>
                  <a:pt x="23" y="43"/>
                </a:lnTo>
                <a:lnTo>
                  <a:pt x="14" y="42"/>
                </a:lnTo>
                <a:lnTo>
                  <a:pt x="14" y="42"/>
                </a:lnTo>
                <a:lnTo>
                  <a:pt x="10" y="40"/>
                </a:lnTo>
                <a:lnTo>
                  <a:pt x="7" y="38"/>
                </a:lnTo>
                <a:lnTo>
                  <a:pt x="7" y="38"/>
                </a:lnTo>
                <a:lnTo>
                  <a:pt x="4" y="34"/>
                </a:lnTo>
                <a:lnTo>
                  <a:pt x="3" y="31"/>
                </a:lnTo>
                <a:lnTo>
                  <a:pt x="3" y="31"/>
                </a:lnTo>
                <a:lnTo>
                  <a:pt x="2" y="25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10" y="21"/>
                </a:moveTo>
                <a:lnTo>
                  <a:pt x="10" y="21"/>
                </a:lnTo>
                <a:lnTo>
                  <a:pt x="11" y="27"/>
                </a:lnTo>
                <a:lnTo>
                  <a:pt x="11" y="27"/>
                </a:lnTo>
                <a:lnTo>
                  <a:pt x="14" y="31"/>
                </a:lnTo>
                <a:lnTo>
                  <a:pt x="14" y="31"/>
                </a:lnTo>
                <a:lnTo>
                  <a:pt x="18" y="34"/>
                </a:lnTo>
                <a:lnTo>
                  <a:pt x="18" y="34"/>
                </a:lnTo>
                <a:lnTo>
                  <a:pt x="23" y="35"/>
                </a:lnTo>
                <a:lnTo>
                  <a:pt x="23" y="35"/>
                </a:lnTo>
                <a:lnTo>
                  <a:pt x="29" y="34"/>
                </a:lnTo>
                <a:lnTo>
                  <a:pt x="29" y="34"/>
                </a:lnTo>
                <a:lnTo>
                  <a:pt x="33" y="31"/>
                </a:lnTo>
                <a:lnTo>
                  <a:pt x="33" y="31"/>
                </a:lnTo>
                <a:lnTo>
                  <a:pt x="35" y="27"/>
                </a:lnTo>
                <a:lnTo>
                  <a:pt x="35" y="27"/>
                </a:lnTo>
                <a:lnTo>
                  <a:pt x="35" y="21"/>
                </a:lnTo>
                <a:lnTo>
                  <a:pt x="35" y="21"/>
                </a:lnTo>
                <a:lnTo>
                  <a:pt x="35" y="16"/>
                </a:lnTo>
                <a:lnTo>
                  <a:pt x="35" y="16"/>
                </a:lnTo>
                <a:lnTo>
                  <a:pt x="33" y="12"/>
                </a:lnTo>
                <a:lnTo>
                  <a:pt x="33" y="12"/>
                </a:lnTo>
                <a:lnTo>
                  <a:pt x="29" y="9"/>
                </a:lnTo>
                <a:lnTo>
                  <a:pt x="29" y="9"/>
                </a:lnTo>
                <a:lnTo>
                  <a:pt x="23" y="8"/>
                </a:lnTo>
                <a:lnTo>
                  <a:pt x="23" y="8"/>
                </a:lnTo>
                <a:lnTo>
                  <a:pt x="18" y="9"/>
                </a:lnTo>
                <a:lnTo>
                  <a:pt x="18" y="9"/>
                </a:lnTo>
                <a:lnTo>
                  <a:pt x="14" y="12"/>
                </a:lnTo>
                <a:lnTo>
                  <a:pt x="14" y="12"/>
                </a:lnTo>
                <a:lnTo>
                  <a:pt x="11" y="16"/>
                </a:lnTo>
                <a:lnTo>
                  <a:pt x="11" y="16"/>
                </a:lnTo>
                <a:lnTo>
                  <a:pt x="1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2335"/>
          <p:cNvSpPr/>
          <p:nvPr/>
        </p:nvSpPr>
        <p:spPr bwMode="auto">
          <a:xfrm>
            <a:off x="718861" y="4460920"/>
            <a:ext cx="49156" cy="51677"/>
          </a:xfrm>
          <a:custGeom>
            <a:avLst/>
            <a:gdLst>
              <a:gd name="T0" fmla="*/ 0 w 39"/>
              <a:gd name="T1" fmla="*/ 0 h 41"/>
              <a:gd name="T2" fmla="*/ 12 w 39"/>
              <a:gd name="T3" fmla="*/ 0 h 41"/>
              <a:gd name="T4" fmla="*/ 29 w 39"/>
              <a:gd name="T5" fmla="*/ 28 h 41"/>
              <a:gd name="T6" fmla="*/ 29 w 39"/>
              <a:gd name="T7" fmla="*/ 28 h 41"/>
              <a:gd name="T8" fmla="*/ 29 w 39"/>
              <a:gd name="T9" fmla="*/ 0 h 41"/>
              <a:gd name="T10" fmla="*/ 39 w 39"/>
              <a:gd name="T11" fmla="*/ 0 h 41"/>
              <a:gd name="T12" fmla="*/ 39 w 39"/>
              <a:gd name="T13" fmla="*/ 41 h 41"/>
              <a:gd name="T14" fmla="*/ 27 w 39"/>
              <a:gd name="T15" fmla="*/ 41 h 41"/>
              <a:gd name="T16" fmla="*/ 9 w 39"/>
              <a:gd name="T17" fmla="*/ 12 h 41"/>
              <a:gd name="T18" fmla="*/ 9 w 39"/>
              <a:gd name="T19" fmla="*/ 12 h 41"/>
              <a:gd name="T20" fmla="*/ 9 w 39"/>
              <a:gd name="T21" fmla="*/ 41 h 41"/>
              <a:gd name="T22" fmla="*/ 0 w 39"/>
              <a:gd name="T23" fmla="*/ 41 h 41"/>
              <a:gd name="T24" fmla="*/ 0 w 39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41">
                <a:moveTo>
                  <a:pt x="0" y="0"/>
                </a:moveTo>
                <a:lnTo>
                  <a:pt x="12" y="0"/>
                </a:lnTo>
                <a:lnTo>
                  <a:pt x="29" y="28"/>
                </a:lnTo>
                <a:lnTo>
                  <a:pt x="29" y="28"/>
                </a:lnTo>
                <a:lnTo>
                  <a:pt x="29" y="0"/>
                </a:lnTo>
                <a:lnTo>
                  <a:pt x="39" y="0"/>
                </a:lnTo>
                <a:lnTo>
                  <a:pt x="39" y="41"/>
                </a:lnTo>
                <a:lnTo>
                  <a:pt x="27" y="41"/>
                </a:lnTo>
                <a:lnTo>
                  <a:pt x="9" y="12"/>
                </a:lnTo>
                <a:lnTo>
                  <a:pt x="9" y="12"/>
                </a:lnTo>
                <a:lnTo>
                  <a:pt x="9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2336"/>
          <p:cNvSpPr/>
          <p:nvPr/>
        </p:nvSpPr>
        <p:spPr bwMode="auto">
          <a:xfrm>
            <a:off x="799527" y="4460920"/>
            <a:ext cx="44114" cy="51677"/>
          </a:xfrm>
          <a:custGeom>
            <a:avLst/>
            <a:gdLst>
              <a:gd name="T0" fmla="*/ 0 w 35"/>
              <a:gd name="T1" fmla="*/ 0 h 41"/>
              <a:gd name="T2" fmla="*/ 8 w 35"/>
              <a:gd name="T3" fmla="*/ 0 h 41"/>
              <a:gd name="T4" fmla="*/ 8 w 35"/>
              <a:gd name="T5" fmla="*/ 15 h 41"/>
              <a:gd name="T6" fmla="*/ 26 w 35"/>
              <a:gd name="T7" fmla="*/ 15 h 41"/>
              <a:gd name="T8" fmla="*/ 26 w 35"/>
              <a:gd name="T9" fmla="*/ 0 h 41"/>
              <a:gd name="T10" fmla="*/ 35 w 35"/>
              <a:gd name="T11" fmla="*/ 0 h 41"/>
              <a:gd name="T12" fmla="*/ 35 w 35"/>
              <a:gd name="T13" fmla="*/ 41 h 41"/>
              <a:gd name="T14" fmla="*/ 26 w 35"/>
              <a:gd name="T15" fmla="*/ 41 h 41"/>
              <a:gd name="T16" fmla="*/ 26 w 35"/>
              <a:gd name="T17" fmla="*/ 23 h 41"/>
              <a:gd name="T18" fmla="*/ 8 w 35"/>
              <a:gd name="T19" fmla="*/ 23 h 41"/>
              <a:gd name="T20" fmla="*/ 8 w 35"/>
              <a:gd name="T21" fmla="*/ 41 h 41"/>
              <a:gd name="T22" fmla="*/ 0 w 35"/>
              <a:gd name="T23" fmla="*/ 41 h 41"/>
              <a:gd name="T24" fmla="*/ 0 w 35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1">
                <a:moveTo>
                  <a:pt x="0" y="0"/>
                </a:moveTo>
                <a:lnTo>
                  <a:pt x="8" y="0"/>
                </a:lnTo>
                <a:lnTo>
                  <a:pt x="8" y="15"/>
                </a:lnTo>
                <a:lnTo>
                  <a:pt x="26" y="15"/>
                </a:lnTo>
                <a:lnTo>
                  <a:pt x="26" y="0"/>
                </a:lnTo>
                <a:lnTo>
                  <a:pt x="35" y="0"/>
                </a:lnTo>
                <a:lnTo>
                  <a:pt x="35" y="41"/>
                </a:lnTo>
                <a:lnTo>
                  <a:pt x="26" y="41"/>
                </a:lnTo>
                <a:lnTo>
                  <a:pt x="26" y="23"/>
                </a:lnTo>
                <a:lnTo>
                  <a:pt x="8" y="23"/>
                </a:lnTo>
                <a:lnTo>
                  <a:pt x="8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2337"/>
          <p:cNvSpPr/>
          <p:nvPr/>
        </p:nvSpPr>
        <p:spPr bwMode="auto">
          <a:xfrm>
            <a:off x="856245" y="4460920"/>
            <a:ext cx="35291" cy="51677"/>
          </a:xfrm>
          <a:custGeom>
            <a:avLst/>
            <a:gdLst>
              <a:gd name="T0" fmla="*/ 0 w 28"/>
              <a:gd name="T1" fmla="*/ 0 h 41"/>
              <a:gd name="T2" fmla="*/ 27 w 28"/>
              <a:gd name="T3" fmla="*/ 0 h 41"/>
              <a:gd name="T4" fmla="*/ 27 w 28"/>
              <a:gd name="T5" fmla="*/ 8 h 41"/>
              <a:gd name="T6" fmla="*/ 8 w 28"/>
              <a:gd name="T7" fmla="*/ 8 h 41"/>
              <a:gd name="T8" fmla="*/ 8 w 28"/>
              <a:gd name="T9" fmla="*/ 16 h 41"/>
              <a:gd name="T10" fmla="*/ 27 w 28"/>
              <a:gd name="T11" fmla="*/ 16 h 41"/>
              <a:gd name="T12" fmla="*/ 27 w 28"/>
              <a:gd name="T13" fmla="*/ 24 h 41"/>
              <a:gd name="T14" fmla="*/ 8 w 28"/>
              <a:gd name="T15" fmla="*/ 24 h 41"/>
              <a:gd name="T16" fmla="*/ 8 w 28"/>
              <a:gd name="T17" fmla="*/ 33 h 41"/>
              <a:gd name="T18" fmla="*/ 28 w 28"/>
              <a:gd name="T19" fmla="*/ 33 h 41"/>
              <a:gd name="T20" fmla="*/ 28 w 28"/>
              <a:gd name="T21" fmla="*/ 41 h 41"/>
              <a:gd name="T22" fmla="*/ 0 w 28"/>
              <a:gd name="T23" fmla="*/ 41 h 41"/>
              <a:gd name="T24" fmla="*/ 0 w 28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41">
                <a:moveTo>
                  <a:pt x="0" y="0"/>
                </a:moveTo>
                <a:lnTo>
                  <a:pt x="27" y="0"/>
                </a:lnTo>
                <a:lnTo>
                  <a:pt x="27" y="8"/>
                </a:lnTo>
                <a:lnTo>
                  <a:pt x="8" y="8"/>
                </a:lnTo>
                <a:lnTo>
                  <a:pt x="8" y="16"/>
                </a:lnTo>
                <a:lnTo>
                  <a:pt x="27" y="16"/>
                </a:lnTo>
                <a:lnTo>
                  <a:pt x="27" y="24"/>
                </a:lnTo>
                <a:lnTo>
                  <a:pt x="8" y="24"/>
                </a:lnTo>
                <a:lnTo>
                  <a:pt x="8" y="33"/>
                </a:lnTo>
                <a:lnTo>
                  <a:pt x="28" y="33"/>
                </a:lnTo>
                <a:lnTo>
                  <a:pt x="28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2338"/>
          <p:cNvSpPr>
            <a:spLocks noEditPoints="1"/>
          </p:cNvSpPr>
          <p:nvPr/>
        </p:nvSpPr>
        <p:spPr bwMode="auto">
          <a:xfrm>
            <a:off x="901619" y="4460920"/>
            <a:ext cx="41594" cy="51677"/>
          </a:xfrm>
          <a:custGeom>
            <a:avLst/>
            <a:gdLst>
              <a:gd name="T0" fmla="*/ 0 w 33"/>
              <a:gd name="T1" fmla="*/ 0 h 41"/>
              <a:gd name="T2" fmla="*/ 15 w 33"/>
              <a:gd name="T3" fmla="*/ 0 h 41"/>
              <a:gd name="T4" fmla="*/ 15 w 33"/>
              <a:gd name="T5" fmla="*/ 0 h 41"/>
              <a:gd name="T6" fmla="*/ 22 w 33"/>
              <a:gd name="T7" fmla="*/ 0 h 41"/>
              <a:gd name="T8" fmla="*/ 22 w 33"/>
              <a:gd name="T9" fmla="*/ 0 h 41"/>
              <a:gd name="T10" fmla="*/ 26 w 33"/>
              <a:gd name="T11" fmla="*/ 3 h 41"/>
              <a:gd name="T12" fmla="*/ 26 w 33"/>
              <a:gd name="T13" fmla="*/ 3 h 41"/>
              <a:gd name="T14" fmla="*/ 30 w 33"/>
              <a:gd name="T15" fmla="*/ 7 h 41"/>
              <a:gd name="T16" fmla="*/ 30 w 33"/>
              <a:gd name="T17" fmla="*/ 7 h 41"/>
              <a:gd name="T18" fmla="*/ 31 w 33"/>
              <a:gd name="T19" fmla="*/ 12 h 41"/>
              <a:gd name="T20" fmla="*/ 31 w 33"/>
              <a:gd name="T21" fmla="*/ 12 h 41"/>
              <a:gd name="T22" fmla="*/ 30 w 33"/>
              <a:gd name="T23" fmla="*/ 16 h 41"/>
              <a:gd name="T24" fmla="*/ 29 w 33"/>
              <a:gd name="T25" fmla="*/ 19 h 41"/>
              <a:gd name="T26" fmla="*/ 29 w 33"/>
              <a:gd name="T27" fmla="*/ 19 h 41"/>
              <a:gd name="T28" fmla="*/ 26 w 33"/>
              <a:gd name="T29" fmla="*/ 22 h 41"/>
              <a:gd name="T30" fmla="*/ 22 w 33"/>
              <a:gd name="T31" fmla="*/ 23 h 41"/>
              <a:gd name="T32" fmla="*/ 33 w 33"/>
              <a:gd name="T33" fmla="*/ 41 h 41"/>
              <a:gd name="T34" fmla="*/ 22 w 33"/>
              <a:gd name="T35" fmla="*/ 41 h 41"/>
              <a:gd name="T36" fmla="*/ 14 w 33"/>
              <a:gd name="T37" fmla="*/ 24 h 41"/>
              <a:gd name="T38" fmla="*/ 8 w 33"/>
              <a:gd name="T39" fmla="*/ 24 h 41"/>
              <a:gd name="T40" fmla="*/ 8 w 33"/>
              <a:gd name="T41" fmla="*/ 41 h 41"/>
              <a:gd name="T42" fmla="*/ 0 w 33"/>
              <a:gd name="T43" fmla="*/ 41 h 41"/>
              <a:gd name="T44" fmla="*/ 0 w 33"/>
              <a:gd name="T45" fmla="*/ 0 h 41"/>
              <a:gd name="T46" fmla="*/ 8 w 33"/>
              <a:gd name="T47" fmla="*/ 16 h 41"/>
              <a:gd name="T48" fmla="*/ 14 w 33"/>
              <a:gd name="T49" fmla="*/ 16 h 41"/>
              <a:gd name="T50" fmla="*/ 14 w 33"/>
              <a:gd name="T51" fmla="*/ 16 h 41"/>
              <a:gd name="T52" fmla="*/ 17 w 33"/>
              <a:gd name="T53" fmla="*/ 16 h 41"/>
              <a:gd name="T54" fmla="*/ 17 w 33"/>
              <a:gd name="T55" fmla="*/ 16 h 41"/>
              <a:gd name="T56" fmla="*/ 19 w 33"/>
              <a:gd name="T57" fmla="*/ 16 h 41"/>
              <a:gd name="T58" fmla="*/ 19 w 33"/>
              <a:gd name="T59" fmla="*/ 16 h 41"/>
              <a:gd name="T60" fmla="*/ 21 w 33"/>
              <a:gd name="T61" fmla="*/ 15 h 41"/>
              <a:gd name="T62" fmla="*/ 21 w 33"/>
              <a:gd name="T63" fmla="*/ 15 h 41"/>
              <a:gd name="T64" fmla="*/ 22 w 33"/>
              <a:gd name="T65" fmla="*/ 12 h 41"/>
              <a:gd name="T66" fmla="*/ 22 w 33"/>
              <a:gd name="T67" fmla="*/ 12 h 41"/>
              <a:gd name="T68" fmla="*/ 21 w 33"/>
              <a:gd name="T69" fmla="*/ 10 h 41"/>
              <a:gd name="T70" fmla="*/ 21 w 33"/>
              <a:gd name="T71" fmla="*/ 10 h 41"/>
              <a:gd name="T72" fmla="*/ 19 w 33"/>
              <a:gd name="T73" fmla="*/ 8 h 41"/>
              <a:gd name="T74" fmla="*/ 19 w 33"/>
              <a:gd name="T75" fmla="*/ 8 h 41"/>
              <a:gd name="T76" fmla="*/ 18 w 33"/>
              <a:gd name="T77" fmla="*/ 8 h 41"/>
              <a:gd name="T78" fmla="*/ 18 w 33"/>
              <a:gd name="T79" fmla="*/ 8 h 41"/>
              <a:gd name="T80" fmla="*/ 15 w 33"/>
              <a:gd name="T81" fmla="*/ 7 h 41"/>
              <a:gd name="T82" fmla="*/ 8 w 33"/>
              <a:gd name="T83" fmla="*/ 7 h 41"/>
              <a:gd name="T84" fmla="*/ 8 w 33"/>
              <a:gd name="T85" fmla="*/ 1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41">
                <a:moveTo>
                  <a:pt x="0" y="0"/>
                </a:moveTo>
                <a:lnTo>
                  <a:pt x="15" y="0"/>
                </a:lnTo>
                <a:lnTo>
                  <a:pt x="15" y="0"/>
                </a:lnTo>
                <a:lnTo>
                  <a:pt x="22" y="0"/>
                </a:lnTo>
                <a:lnTo>
                  <a:pt x="22" y="0"/>
                </a:lnTo>
                <a:lnTo>
                  <a:pt x="26" y="3"/>
                </a:lnTo>
                <a:lnTo>
                  <a:pt x="26" y="3"/>
                </a:lnTo>
                <a:lnTo>
                  <a:pt x="30" y="7"/>
                </a:lnTo>
                <a:lnTo>
                  <a:pt x="30" y="7"/>
                </a:lnTo>
                <a:lnTo>
                  <a:pt x="31" y="12"/>
                </a:lnTo>
                <a:lnTo>
                  <a:pt x="31" y="12"/>
                </a:lnTo>
                <a:lnTo>
                  <a:pt x="30" y="16"/>
                </a:lnTo>
                <a:lnTo>
                  <a:pt x="29" y="19"/>
                </a:lnTo>
                <a:lnTo>
                  <a:pt x="29" y="19"/>
                </a:lnTo>
                <a:lnTo>
                  <a:pt x="26" y="22"/>
                </a:lnTo>
                <a:lnTo>
                  <a:pt x="22" y="23"/>
                </a:lnTo>
                <a:lnTo>
                  <a:pt x="33" y="41"/>
                </a:lnTo>
                <a:lnTo>
                  <a:pt x="22" y="41"/>
                </a:lnTo>
                <a:lnTo>
                  <a:pt x="14" y="24"/>
                </a:lnTo>
                <a:lnTo>
                  <a:pt x="8" y="24"/>
                </a:lnTo>
                <a:lnTo>
                  <a:pt x="8" y="41"/>
                </a:lnTo>
                <a:lnTo>
                  <a:pt x="0" y="41"/>
                </a:lnTo>
                <a:lnTo>
                  <a:pt x="0" y="0"/>
                </a:lnTo>
                <a:close/>
                <a:moveTo>
                  <a:pt x="8" y="16"/>
                </a:moveTo>
                <a:lnTo>
                  <a:pt x="14" y="16"/>
                </a:lnTo>
                <a:lnTo>
                  <a:pt x="14" y="16"/>
                </a:lnTo>
                <a:lnTo>
                  <a:pt x="17" y="16"/>
                </a:lnTo>
                <a:lnTo>
                  <a:pt x="17" y="16"/>
                </a:lnTo>
                <a:lnTo>
                  <a:pt x="19" y="16"/>
                </a:lnTo>
                <a:lnTo>
                  <a:pt x="19" y="16"/>
                </a:lnTo>
                <a:lnTo>
                  <a:pt x="21" y="15"/>
                </a:lnTo>
                <a:lnTo>
                  <a:pt x="21" y="15"/>
                </a:lnTo>
                <a:lnTo>
                  <a:pt x="22" y="12"/>
                </a:lnTo>
                <a:lnTo>
                  <a:pt x="22" y="12"/>
                </a:lnTo>
                <a:lnTo>
                  <a:pt x="21" y="10"/>
                </a:lnTo>
                <a:lnTo>
                  <a:pt x="21" y="10"/>
                </a:lnTo>
                <a:lnTo>
                  <a:pt x="19" y="8"/>
                </a:lnTo>
                <a:lnTo>
                  <a:pt x="19" y="8"/>
                </a:lnTo>
                <a:lnTo>
                  <a:pt x="18" y="8"/>
                </a:lnTo>
                <a:lnTo>
                  <a:pt x="18" y="8"/>
                </a:lnTo>
                <a:lnTo>
                  <a:pt x="15" y="7"/>
                </a:lnTo>
                <a:lnTo>
                  <a:pt x="8" y="7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2339"/>
          <p:cNvSpPr/>
          <p:nvPr/>
        </p:nvSpPr>
        <p:spPr bwMode="auto">
          <a:xfrm>
            <a:off x="949514" y="4460920"/>
            <a:ext cx="35291" cy="51677"/>
          </a:xfrm>
          <a:custGeom>
            <a:avLst/>
            <a:gdLst>
              <a:gd name="T0" fmla="*/ 0 w 28"/>
              <a:gd name="T1" fmla="*/ 0 h 41"/>
              <a:gd name="T2" fmla="*/ 27 w 28"/>
              <a:gd name="T3" fmla="*/ 0 h 41"/>
              <a:gd name="T4" fmla="*/ 27 w 28"/>
              <a:gd name="T5" fmla="*/ 8 h 41"/>
              <a:gd name="T6" fmla="*/ 8 w 28"/>
              <a:gd name="T7" fmla="*/ 8 h 41"/>
              <a:gd name="T8" fmla="*/ 8 w 28"/>
              <a:gd name="T9" fmla="*/ 16 h 41"/>
              <a:gd name="T10" fmla="*/ 27 w 28"/>
              <a:gd name="T11" fmla="*/ 16 h 41"/>
              <a:gd name="T12" fmla="*/ 27 w 28"/>
              <a:gd name="T13" fmla="*/ 24 h 41"/>
              <a:gd name="T14" fmla="*/ 8 w 28"/>
              <a:gd name="T15" fmla="*/ 24 h 41"/>
              <a:gd name="T16" fmla="*/ 8 w 28"/>
              <a:gd name="T17" fmla="*/ 33 h 41"/>
              <a:gd name="T18" fmla="*/ 28 w 28"/>
              <a:gd name="T19" fmla="*/ 33 h 41"/>
              <a:gd name="T20" fmla="*/ 28 w 28"/>
              <a:gd name="T21" fmla="*/ 41 h 41"/>
              <a:gd name="T22" fmla="*/ 0 w 28"/>
              <a:gd name="T23" fmla="*/ 41 h 41"/>
              <a:gd name="T24" fmla="*/ 0 w 28"/>
              <a:gd name="T2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41">
                <a:moveTo>
                  <a:pt x="0" y="0"/>
                </a:moveTo>
                <a:lnTo>
                  <a:pt x="27" y="0"/>
                </a:lnTo>
                <a:lnTo>
                  <a:pt x="27" y="8"/>
                </a:lnTo>
                <a:lnTo>
                  <a:pt x="8" y="8"/>
                </a:lnTo>
                <a:lnTo>
                  <a:pt x="8" y="16"/>
                </a:lnTo>
                <a:lnTo>
                  <a:pt x="27" y="16"/>
                </a:lnTo>
                <a:lnTo>
                  <a:pt x="27" y="24"/>
                </a:lnTo>
                <a:lnTo>
                  <a:pt x="8" y="24"/>
                </a:lnTo>
                <a:lnTo>
                  <a:pt x="8" y="33"/>
                </a:lnTo>
                <a:lnTo>
                  <a:pt x="28" y="33"/>
                </a:lnTo>
                <a:lnTo>
                  <a:pt x="28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2340"/>
          <p:cNvSpPr/>
          <p:nvPr/>
        </p:nvSpPr>
        <p:spPr bwMode="auto">
          <a:xfrm>
            <a:off x="639456" y="4027343"/>
            <a:ext cx="318881" cy="317620"/>
          </a:xfrm>
          <a:custGeom>
            <a:avLst/>
            <a:gdLst>
              <a:gd name="T0" fmla="*/ 253 w 253"/>
              <a:gd name="T1" fmla="*/ 171 h 252"/>
              <a:gd name="T2" fmla="*/ 253 w 253"/>
              <a:gd name="T3" fmla="*/ 171 h 252"/>
              <a:gd name="T4" fmla="*/ 253 w 253"/>
              <a:gd name="T5" fmla="*/ 179 h 252"/>
              <a:gd name="T6" fmla="*/ 252 w 253"/>
              <a:gd name="T7" fmla="*/ 188 h 252"/>
              <a:gd name="T8" fmla="*/ 246 w 253"/>
              <a:gd name="T9" fmla="*/ 202 h 252"/>
              <a:gd name="T10" fmla="*/ 239 w 253"/>
              <a:gd name="T11" fmla="*/ 216 h 252"/>
              <a:gd name="T12" fmla="*/ 229 w 253"/>
              <a:gd name="T13" fmla="*/ 228 h 252"/>
              <a:gd name="T14" fmla="*/ 218 w 253"/>
              <a:gd name="T15" fmla="*/ 237 h 252"/>
              <a:gd name="T16" fmla="*/ 203 w 253"/>
              <a:gd name="T17" fmla="*/ 246 h 252"/>
              <a:gd name="T18" fmla="*/ 188 w 253"/>
              <a:gd name="T19" fmla="*/ 250 h 252"/>
              <a:gd name="T20" fmla="*/ 180 w 253"/>
              <a:gd name="T21" fmla="*/ 251 h 252"/>
              <a:gd name="T22" fmla="*/ 172 w 253"/>
              <a:gd name="T23" fmla="*/ 252 h 252"/>
              <a:gd name="T24" fmla="*/ 81 w 253"/>
              <a:gd name="T25" fmla="*/ 252 h 252"/>
              <a:gd name="T26" fmla="*/ 81 w 253"/>
              <a:gd name="T27" fmla="*/ 252 h 252"/>
              <a:gd name="T28" fmla="*/ 73 w 253"/>
              <a:gd name="T29" fmla="*/ 251 h 252"/>
              <a:gd name="T30" fmla="*/ 65 w 253"/>
              <a:gd name="T31" fmla="*/ 250 h 252"/>
              <a:gd name="T32" fmla="*/ 50 w 253"/>
              <a:gd name="T33" fmla="*/ 246 h 252"/>
              <a:gd name="T34" fmla="*/ 37 w 253"/>
              <a:gd name="T35" fmla="*/ 237 h 252"/>
              <a:gd name="T36" fmla="*/ 25 w 253"/>
              <a:gd name="T37" fmla="*/ 228 h 252"/>
              <a:gd name="T38" fmla="*/ 15 w 253"/>
              <a:gd name="T39" fmla="*/ 216 h 252"/>
              <a:gd name="T40" fmla="*/ 7 w 253"/>
              <a:gd name="T41" fmla="*/ 202 h 252"/>
              <a:gd name="T42" fmla="*/ 3 w 253"/>
              <a:gd name="T43" fmla="*/ 188 h 252"/>
              <a:gd name="T44" fmla="*/ 2 w 253"/>
              <a:gd name="T45" fmla="*/ 179 h 252"/>
              <a:gd name="T46" fmla="*/ 0 w 253"/>
              <a:gd name="T47" fmla="*/ 171 h 252"/>
              <a:gd name="T48" fmla="*/ 0 w 253"/>
              <a:gd name="T49" fmla="*/ 81 h 252"/>
              <a:gd name="T50" fmla="*/ 0 w 253"/>
              <a:gd name="T51" fmla="*/ 81 h 252"/>
              <a:gd name="T52" fmla="*/ 2 w 253"/>
              <a:gd name="T53" fmla="*/ 73 h 252"/>
              <a:gd name="T54" fmla="*/ 3 w 253"/>
              <a:gd name="T55" fmla="*/ 65 h 252"/>
              <a:gd name="T56" fmla="*/ 7 w 253"/>
              <a:gd name="T57" fmla="*/ 50 h 252"/>
              <a:gd name="T58" fmla="*/ 15 w 253"/>
              <a:gd name="T59" fmla="*/ 35 h 252"/>
              <a:gd name="T60" fmla="*/ 25 w 253"/>
              <a:gd name="T61" fmla="*/ 24 h 252"/>
              <a:gd name="T62" fmla="*/ 37 w 253"/>
              <a:gd name="T63" fmla="*/ 13 h 252"/>
              <a:gd name="T64" fmla="*/ 50 w 253"/>
              <a:gd name="T65" fmla="*/ 7 h 252"/>
              <a:gd name="T66" fmla="*/ 65 w 253"/>
              <a:gd name="T67" fmla="*/ 1 h 252"/>
              <a:gd name="T68" fmla="*/ 73 w 253"/>
              <a:gd name="T69" fmla="*/ 0 h 252"/>
              <a:gd name="T70" fmla="*/ 81 w 253"/>
              <a:gd name="T71" fmla="*/ 0 h 252"/>
              <a:gd name="T72" fmla="*/ 172 w 253"/>
              <a:gd name="T73" fmla="*/ 0 h 252"/>
              <a:gd name="T74" fmla="*/ 172 w 253"/>
              <a:gd name="T75" fmla="*/ 0 h 252"/>
              <a:gd name="T76" fmla="*/ 180 w 253"/>
              <a:gd name="T77" fmla="*/ 0 h 252"/>
              <a:gd name="T78" fmla="*/ 188 w 253"/>
              <a:gd name="T79" fmla="*/ 1 h 252"/>
              <a:gd name="T80" fmla="*/ 203 w 253"/>
              <a:gd name="T81" fmla="*/ 7 h 252"/>
              <a:gd name="T82" fmla="*/ 218 w 253"/>
              <a:gd name="T83" fmla="*/ 13 h 252"/>
              <a:gd name="T84" fmla="*/ 229 w 253"/>
              <a:gd name="T85" fmla="*/ 24 h 252"/>
              <a:gd name="T86" fmla="*/ 239 w 253"/>
              <a:gd name="T87" fmla="*/ 35 h 252"/>
              <a:gd name="T88" fmla="*/ 246 w 253"/>
              <a:gd name="T89" fmla="*/ 50 h 252"/>
              <a:gd name="T90" fmla="*/ 252 w 253"/>
              <a:gd name="T91" fmla="*/ 65 h 252"/>
              <a:gd name="T92" fmla="*/ 253 w 253"/>
              <a:gd name="T93" fmla="*/ 73 h 252"/>
              <a:gd name="T94" fmla="*/ 253 w 253"/>
              <a:gd name="T95" fmla="*/ 81 h 252"/>
              <a:gd name="T96" fmla="*/ 253 w 253"/>
              <a:gd name="T97" fmla="*/ 17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3" h="252">
                <a:moveTo>
                  <a:pt x="253" y="171"/>
                </a:moveTo>
                <a:lnTo>
                  <a:pt x="253" y="171"/>
                </a:lnTo>
                <a:lnTo>
                  <a:pt x="253" y="179"/>
                </a:lnTo>
                <a:lnTo>
                  <a:pt x="252" y="188"/>
                </a:lnTo>
                <a:lnTo>
                  <a:pt x="246" y="202"/>
                </a:lnTo>
                <a:lnTo>
                  <a:pt x="239" y="216"/>
                </a:lnTo>
                <a:lnTo>
                  <a:pt x="229" y="228"/>
                </a:lnTo>
                <a:lnTo>
                  <a:pt x="218" y="237"/>
                </a:lnTo>
                <a:lnTo>
                  <a:pt x="203" y="246"/>
                </a:lnTo>
                <a:lnTo>
                  <a:pt x="188" y="250"/>
                </a:lnTo>
                <a:lnTo>
                  <a:pt x="180" y="251"/>
                </a:lnTo>
                <a:lnTo>
                  <a:pt x="172" y="252"/>
                </a:lnTo>
                <a:lnTo>
                  <a:pt x="81" y="252"/>
                </a:lnTo>
                <a:lnTo>
                  <a:pt x="81" y="252"/>
                </a:lnTo>
                <a:lnTo>
                  <a:pt x="73" y="251"/>
                </a:lnTo>
                <a:lnTo>
                  <a:pt x="65" y="250"/>
                </a:lnTo>
                <a:lnTo>
                  <a:pt x="50" y="246"/>
                </a:lnTo>
                <a:lnTo>
                  <a:pt x="37" y="237"/>
                </a:lnTo>
                <a:lnTo>
                  <a:pt x="25" y="228"/>
                </a:lnTo>
                <a:lnTo>
                  <a:pt x="15" y="216"/>
                </a:lnTo>
                <a:lnTo>
                  <a:pt x="7" y="202"/>
                </a:lnTo>
                <a:lnTo>
                  <a:pt x="3" y="188"/>
                </a:lnTo>
                <a:lnTo>
                  <a:pt x="2" y="179"/>
                </a:lnTo>
                <a:lnTo>
                  <a:pt x="0" y="171"/>
                </a:lnTo>
                <a:lnTo>
                  <a:pt x="0" y="81"/>
                </a:lnTo>
                <a:lnTo>
                  <a:pt x="0" y="81"/>
                </a:lnTo>
                <a:lnTo>
                  <a:pt x="2" y="73"/>
                </a:lnTo>
                <a:lnTo>
                  <a:pt x="3" y="65"/>
                </a:lnTo>
                <a:lnTo>
                  <a:pt x="7" y="50"/>
                </a:lnTo>
                <a:lnTo>
                  <a:pt x="15" y="35"/>
                </a:lnTo>
                <a:lnTo>
                  <a:pt x="25" y="24"/>
                </a:lnTo>
                <a:lnTo>
                  <a:pt x="37" y="13"/>
                </a:lnTo>
                <a:lnTo>
                  <a:pt x="50" y="7"/>
                </a:lnTo>
                <a:lnTo>
                  <a:pt x="65" y="1"/>
                </a:lnTo>
                <a:lnTo>
                  <a:pt x="73" y="0"/>
                </a:lnTo>
                <a:lnTo>
                  <a:pt x="81" y="0"/>
                </a:lnTo>
                <a:lnTo>
                  <a:pt x="172" y="0"/>
                </a:lnTo>
                <a:lnTo>
                  <a:pt x="172" y="0"/>
                </a:lnTo>
                <a:lnTo>
                  <a:pt x="180" y="0"/>
                </a:lnTo>
                <a:lnTo>
                  <a:pt x="188" y="1"/>
                </a:lnTo>
                <a:lnTo>
                  <a:pt x="203" y="7"/>
                </a:lnTo>
                <a:lnTo>
                  <a:pt x="218" y="13"/>
                </a:lnTo>
                <a:lnTo>
                  <a:pt x="229" y="24"/>
                </a:lnTo>
                <a:lnTo>
                  <a:pt x="239" y="35"/>
                </a:lnTo>
                <a:lnTo>
                  <a:pt x="246" y="50"/>
                </a:lnTo>
                <a:lnTo>
                  <a:pt x="252" y="65"/>
                </a:lnTo>
                <a:lnTo>
                  <a:pt x="253" y="73"/>
                </a:lnTo>
                <a:lnTo>
                  <a:pt x="253" y="81"/>
                </a:lnTo>
                <a:lnTo>
                  <a:pt x="253" y="171"/>
                </a:lnTo>
                <a:close/>
              </a:path>
            </a:pathLst>
          </a:custGeom>
          <a:solidFill>
            <a:srgbClr val="D92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341"/>
          <p:cNvSpPr/>
          <p:nvPr/>
        </p:nvSpPr>
        <p:spPr bwMode="auto">
          <a:xfrm>
            <a:off x="707518" y="4095405"/>
            <a:ext cx="182758" cy="181497"/>
          </a:xfrm>
          <a:custGeom>
            <a:avLst/>
            <a:gdLst>
              <a:gd name="T0" fmla="*/ 54 w 145"/>
              <a:gd name="T1" fmla="*/ 144 h 144"/>
              <a:gd name="T2" fmla="*/ 91 w 145"/>
              <a:gd name="T3" fmla="*/ 144 h 144"/>
              <a:gd name="T4" fmla="*/ 91 w 145"/>
              <a:gd name="T5" fmla="*/ 90 h 144"/>
              <a:gd name="T6" fmla="*/ 145 w 145"/>
              <a:gd name="T7" fmla="*/ 90 h 144"/>
              <a:gd name="T8" fmla="*/ 145 w 145"/>
              <a:gd name="T9" fmla="*/ 54 h 144"/>
              <a:gd name="T10" fmla="*/ 91 w 145"/>
              <a:gd name="T11" fmla="*/ 54 h 144"/>
              <a:gd name="T12" fmla="*/ 91 w 145"/>
              <a:gd name="T13" fmla="*/ 0 h 144"/>
              <a:gd name="T14" fmla="*/ 54 w 145"/>
              <a:gd name="T15" fmla="*/ 0 h 144"/>
              <a:gd name="T16" fmla="*/ 54 w 145"/>
              <a:gd name="T17" fmla="*/ 54 h 144"/>
              <a:gd name="T18" fmla="*/ 0 w 145"/>
              <a:gd name="T19" fmla="*/ 54 h 144"/>
              <a:gd name="T20" fmla="*/ 0 w 145"/>
              <a:gd name="T21" fmla="*/ 90 h 144"/>
              <a:gd name="T22" fmla="*/ 54 w 145"/>
              <a:gd name="T23" fmla="*/ 90 h 144"/>
              <a:gd name="T24" fmla="*/ 54 w 145"/>
              <a:gd name="T2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4">
                <a:moveTo>
                  <a:pt x="54" y="144"/>
                </a:moveTo>
                <a:lnTo>
                  <a:pt x="91" y="144"/>
                </a:lnTo>
                <a:lnTo>
                  <a:pt x="91" y="90"/>
                </a:lnTo>
                <a:lnTo>
                  <a:pt x="145" y="90"/>
                </a:lnTo>
                <a:lnTo>
                  <a:pt x="145" y="54"/>
                </a:lnTo>
                <a:lnTo>
                  <a:pt x="91" y="54"/>
                </a:lnTo>
                <a:lnTo>
                  <a:pt x="91" y="0"/>
                </a:lnTo>
                <a:lnTo>
                  <a:pt x="54" y="0"/>
                </a:lnTo>
                <a:lnTo>
                  <a:pt x="54" y="54"/>
                </a:lnTo>
                <a:lnTo>
                  <a:pt x="0" y="54"/>
                </a:lnTo>
                <a:lnTo>
                  <a:pt x="0" y="90"/>
                </a:lnTo>
                <a:lnTo>
                  <a:pt x="54" y="90"/>
                </a:lnTo>
                <a:lnTo>
                  <a:pt x="54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342"/>
          <p:cNvSpPr/>
          <p:nvPr/>
        </p:nvSpPr>
        <p:spPr bwMode="auto">
          <a:xfrm>
            <a:off x="707518" y="4095405"/>
            <a:ext cx="182758" cy="181497"/>
          </a:xfrm>
          <a:custGeom>
            <a:avLst/>
            <a:gdLst>
              <a:gd name="T0" fmla="*/ 54 w 145"/>
              <a:gd name="T1" fmla="*/ 144 h 144"/>
              <a:gd name="T2" fmla="*/ 91 w 145"/>
              <a:gd name="T3" fmla="*/ 144 h 144"/>
              <a:gd name="T4" fmla="*/ 91 w 145"/>
              <a:gd name="T5" fmla="*/ 90 h 144"/>
              <a:gd name="T6" fmla="*/ 145 w 145"/>
              <a:gd name="T7" fmla="*/ 90 h 144"/>
              <a:gd name="T8" fmla="*/ 145 w 145"/>
              <a:gd name="T9" fmla="*/ 54 h 144"/>
              <a:gd name="T10" fmla="*/ 91 w 145"/>
              <a:gd name="T11" fmla="*/ 54 h 144"/>
              <a:gd name="T12" fmla="*/ 91 w 145"/>
              <a:gd name="T13" fmla="*/ 0 h 144"/>
              <a:gd name="T14" fmla="*/ 54 w 145"/>
              <a:gd name="T15" fmla="*/ 0 h 144"/>
              <a:gd name="T16" fmla="*/ 54 w 145"/>
              <a:gd name="T17" fmla="*/ 54 h 144"/>
              <a:gd name="T18" fmla="*/ 0 w 145"/>
              <a:gd name="T19" fmla="*/ 54 h 144"/>
              <a:gd name="T20" fmla="*/ 0 w 145"/>
              <a:gd name="T21" fmla="*/ 90 h 144"/>
              <a:gd name="T22" fmla="*/ 54 w 145"/>
              <a:gd name="T23" fmla="*/ 90 h 144"/>
              <a:gd name="T24" fmla="*/ 54 w 145"/>
              <a:gd name="T2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4">
                <a:moveTo>
                  <a:pt x="54" y="144"/>
                </a:moveTo>
                <a:lnTo>
                  <a:pt x="91" y="144"/>
                </a:lnTo>
                <a:lnTo>
                  <a:pt x="91" y="90"/>
                </a:lnTo>
                <a:lnTo>
                  <a:pt x="145" y="90"/>
                </a:lnTo>
                <a:lnTo>
                  <a:pt x="145" y="54"/>
                </a:lnTo>
                <a:lnTo>
                  <a:pt x="91" y="54"/>
                </a:lnTo>
                <a:lnTo>
                  <a:pt x="91" y="0"/>
                </a:lnTo>
                <a:lnTo>
                  <a:pt x="54" y="0"/>
                </a:lnTo>
                <a:lnTo>
                  <a:pt x="54" y="54"/>
                </a:lnTo>
                <a:lnTo>
                  <a:pt x="0" y="54"/>
                </a:lnTo>
                <a:lnTo>
                  <a:pt x="0" y="90"/>
                </a:lnTo>
                <a:lnTo>
                  <a:pt x="54" y="90"/>
                </a:lnTo>
                <a:lnTo>
                  <a:pt x="54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0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051" name="íṥ1ïḓè"/>
          <p:cNvSpPr txBox="1"/>
          <p:nvPr/>
        </p:nvSpPr>
        <p:spPr>
          <a:xfrm>
            <a:off x="5328138" y="245369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52" name="ïṩ1îḓè"/>
          <p:cNvSpPr txBox="1"/>
          <p:nvPr/>
        </p:nvSpPr>
        <p:spPr>
          <a:xfrm>
            <a:off x="5376959" y="288768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053" name="ï$ḷíḍé"/>
          <p:cNvSpPr/>
          <p:nvPr/>
        </p:nvSpPr>
        <p:spPr bwMode="auto">
          <a:xfrm>
            <a:off x="4921954" y="263658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75" name="íṥ1ïḓè"/>
          <p:cNvSpPr txBox="1"/>
          <p:nvPr/>
        </p:nvSpPr>
        <p:spPr>
          <a:xfrm>
            <a:off x="8920423" y="245369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76" name="ïṩ1îḓè"/>
          <p:cNvSpPr txBox="1"/>
          <p:nvPr/>
        </p:nvSpPr>
        <p:spPr>
          <a:xfrm>
            <a:off x="8969244" y="288768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077" name="ï$ḷíḍé"/>
          <p:cNvSpPr/>
          <p:nvPr/>
        </p:nvSpPr>
        <p:spPr bwMode="auto">
          <a:xfrm>
            <a:off x="8514239" y="263658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78" name="íṥ1ïḓè"/>
          <p:cNvSpPr txBox="1"/>
          <p:nvPr/>
        </p:nvSpPr>
        <p:spPr>
          <a:xfrm>
            <a:off x="5328138" y="373317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79" name="ïṩ1îḓè"/>
          <p:cNvSpPr txBox="1"/>
          <p:nvPr/>
        </p:nvSpPr>
        <p:spPr>
          <a:xfrm>
            <a:off x="5376959" y="416716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080" name="ï$ḷíḍé"/>
          <p:cNvSpPr/>
          <p:nvPr/>
        </p:nvSpPr>
        <p:spPr bwMode="auto">
          <a:xfrm>
            <a:off x="4921954" y="391606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81" name="íṥ1ïḓè"/>
          <p:cNvSpPr txBox="1"/>
          <p:nvPr/>
        </p:nvSpPr>
        <p:spPr>
          <a:xfrm>
            <a:off x="8920423" y="373317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82" name="ïṩ1îḓè"/>
          <p:cNvSpPr txBox="1"/>
          <p:nvPr/>
        </p:nvSpPr>
        <p:spPr>
          <a:xfrm>
            <a:off x="8969244" y="416716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083" name="ï$ḷíḍé"/>
          <p:cNvSpPr/>
          <p:nvPr/>
        </p:nvSpPr>
        <p:spPr bwMode="auto">
          <a:xfrm>
            <a:off x="8514239" y="391606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84" name="íṥ1ïḓè"/>
          <p:cNvSpPr txBox="1"/>
          <p:nvPr/>
        </p:nvSpPr>
        <p:spPr>
          <a:xfrm>
            <a:off x="5328138" y="501265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85" name="ïṩ1îḓè"/>
          <p:cNvSpPr txBox="1"/>
          <p:nvPr/>
        </p:nvSpPr>
        <p:spPr>
          <a:xfrm>
            <a:off x="5376959" y="544664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086" name="ï$ḷíḍé"/>
          <p:cNvSpPr/>
          <p:nvPr/>
        </p:nvSpPr>
        <p:spPr bwMode="auto">
          <a:xfrm>
            <a:off x="4921954" y="519554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87" name="íṥ1ïḓè"/>
          <p:cNvSpPr txBox="1"/>
          <p:nvPr/>
        </p:nvSpPr>
        <p:spPr>
          <a:xfrm>
            <a:off x="8920423" y="501265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88" name="ïṩ1îḓè"/>
          <p:cNvSpPr txBox="1"/>
          <p:nvPr/>
        </p:nvSpPr>
        <p:spPr>
          <a:xfrm>
            <a:off x="8969244" y="544664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1089" name="ï$ḷíḍé"/>
          <p:cNvSpPr/>
          <p:nvPr/>
        </p:nvSpPr>
        <p:spPr bwMode="auto">
          <a:xfrm>
            <a:off x="8514239" y="519554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研究目标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应用前景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684926" y="2265096"/>
            <a:ext cx="3757488" cy="3658414"/>
            <a:chOff x="3062288" y="1982788"/>
            <a:chExt cx="3251200" cy="3165475"/>
          </a:xfrm>
        </p:grpSpPr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3500438" y="2379663"/>
              <a:ext cx="2371725" cy="2371725"/>
            </a:xfrm>
            <a:custGeom>
              <a:avLst/>
              <a:gdLst>
                <a:gd name="T0" fmla="*/ 862 w 1494"/>
                <a:gd name="T1" fmla="*/ 8 h 1494"/>
                <a:gd name="T2" fmla="*/ 1038 w 1494"/>
                <a:gd name="T3" fmla="*/ 58 h 1494"/>
                <a:gd name="T4" fmla="*/ 1194 w 1494"/>
                <a:gd name="T5" fmla="*/ 148 h 1494"/>
                <a:gd name="T6" fmla="*/ 1324 w 1494"/>
                <a:gd name="T7" fmla="*/ 272 h 1494"/>
                <a:gd name="T8" fmla="*/ 1420 w 1494"/>
                <a:gd name="T9" fmla="*/ 422 h 1494"/>
                <a:gd name="T10" fmla="*/ 1480 w 1494"/>
                <a:gd name="T11" fmla="*/ 596 h 1494"/>
                <a:gd name="T12" fmla="*/ 1494 w 1494"/>
                <a:gd name="T13" fmla="*/ 746 h 1494"/>
                <a:gd name="T14" fmla="*/ 1470 w 1494"/>
                <a:gd name="T15" fmla="*/ 934 h 1494"/>
                <a:gd name="T16" fmla="*/ 1404 w 1494"/>
                <a:gd name="T17" fmla="*/ 1102 h 1494"/>
                <a:gd name="T18" fmla="*/ 1300 w 1494"/>
                <a:gd name="T19" fmla="*/ 1248 h 1494"/>
                <a:gd name="T20" fmla="*/ 1166 w 1494"/>
                <a:gd name="T21" fmla="*/ 1366 h 1494"/>
                <a:gd name="T22" fmla="*/ 1004 w 1494"/>
                <a:gd name="T23" fmla="*/ 1448 h 1494"/>
                <a:gd name="T24" fmla="*/ 824 w 1494"/>
                <a:gd name="T25" fmla="*/ 1490 h 1494"/>
                <a:gd name="T26" fmla="*/ 670 w 1494"/>
                <a:gd name="T27" fmla="*/ 1490 h 1494"/>
                <a:gd name="T28" fmla="*/ 490 w 1494"/>
                <a:gd name="T29" fmla="*/ 1448 h 1494"/>
                <a:gd name="T30" fmla="*/ 330 w 1494"/>
                <a:gd name="T31" fmla="*/ 1366 h 1494"/>
                <a:gd name="T32" fmla="*/ 194 w 1494"/>
                <a:gd name="T33" fmla="*/ 1248 h 1494"/>
                <a:gd name="T34" fmla="*/ 90 w 1494"/>
                <a:gd name="T35" fmla="*/ 1102 h 1494"/>
                <a:gd name="T36" fmla="*/ 24 w 1494"/>
                <a:gd name="T37" fmla="*/ 934 h 1494"/>
                <a:gd name="T38" fmla="*/ 0 w 1494"/>
                <a:gd name="T39" fmla="*/ 746 h 1494"/>
                <a:gd name="T40" fmla="*/ 16 w 1494"/>
                <a:gd name="T41" fmla="*/ 596 h 1494"/>
                <a:gd name="T42" fmla="*/ 74 w 1494"/>
                <a:gd name="T43" fmla="*/ 422 h 1494"/>
                <a:gd name="T44" fmla="*/ 170 w 1494"/>
                <a:gd name="T45" fmla="*/ 272 h 1494"/>
                <a:gd name="T46" fmla="*/ 300 w 1494"/>
                <a:gd name="T47" fmla="*/ 148 h 1494"/>
                <a:gd name="T48" fmla="*/ 456 w 1494"/>
                <a:gd name="T49" fmla="*/ 58 h 1494"/>
                <a:gd name="T50" fmla="*/ 634 w 1494"/>
                <a:gd name="T51" fmla="*/ 8 h 1494"/>
                <a:gd name="T52" fmla="*/ 748 w 1494"/>
                <a:gd name="T53" fmla="*/ 118 h 1494"/>
                <a:gd name="T54" fmla="*/ 874 w 1494"/>
                <a:gd name="T55" fmla="*/ 130 h 1494"/>
                <a:gd name="T56" fmla="*/ 1020 w 1494"/>
                <a:gd name="T57" fmla="*/ 180 h 1494"/>
                <a:gd name="T58" fmla="*/ 1148 w 1494"/>
                <a:gd name="T59" fmla="*/ 260 h 1494"/>
                <a:gd name="T60" fmla="*/ 1252 w 1494"/>
                <a:gd name="T61" fmla="*/ 370 h 1494"/>
                <a:gd name="T62" fmla="*/ 1328 w 1494"/>
                <a:gd name="T63" fmla="*/ 502 h 1494"/>
                <a:gd name="T64" fmla="*/ 1370 w 1494"/>
                <a:gd name="T65" fmla="*/ 650 h 1494"/>
                <a:gd name="T66" fmla="*/ 1376 w 1494"/>
                <a:gd name="T67" fmla="*/ 778 h 1494"/>
                <a:gd name="T68" fmla="*/ 1348 w 1494"/>
                <a:gd name="T69" fmla="*/ 934 h 1494"/>
                <a:gd name="T70" fmla="*/ 1286 w 1494"/>
                <a:gd name="T71" fmla="*/ 1072 h 1494"/>
                <a:gd name="T72" fmla="*/ 1192 w 1494"/>
                <a:gd name="T73" fmla="*/ 1192 h 1494"/>
                <a:gd name="T74" fmla="*/ 1074 w 1494"/>
                <a:gd name="T75" fmla="*/ 1284 h 1494"/>
                <a:gd name="T76" fmla="*/ 934 w 1494"/>
                <a:gd name="T77" fmla="*/ 1348 h 1494"/>
                <a:gd name="T78" fmla="*/ 780 w 1494"/>
                <a:gd name="T79" fmla="*/ 1376 h 1494"/>
                <a:gd name="T80" fmla="*/ 652 w 1494"/>
                <a:gd name="T81" fmla="*/ 1368 h 1494"/>
                <a:gd name="T82" fmla="*/ 502 w 1494"/>
                <a:gd name="T83" fmla="*/ 1326 h 1494"/>
                <a:gd name="T84" fmla="*/ 370 w 1494"/>
                <a:gd name="T85" fmla="*/ 1250 h 1494"/>
                <a:gd name="T86" fmla="*/ 262 w 1494"/>
                <a:gd name="T87" fmla="*/ 1146 h 1494"/>
                <a:gd name="T88" fmla="*/ 180 w 1494"/>
                <a:gd name="T89" fmla="*/ 1020 h 1494"/>
                <a:gd name="T90" fmla="*/ 130 w 1494"/>
                <a:gd name="T91" fmla="*/ 874 h 1494"/>
                <a:gd name="T92" fmla="*/ 118 w 1494"/>
                <a:gd name="T93" fmla="*/ 746 h 1494"/>
                <a:gd name="T94" fmla="*/ 138 w 1494"/>
                <a:gd name="T95" fmla="*/ 590 h 1494"/>
                <a:gd name="T96" fmla="*/ 194 w 1494"/>
                <a:gd name="T97" fmla="*/ 446 h 1494"/>
                <a:gd name="T98" fmla="*/ 282 w 1494"/>
                <a:gd name="T99" fmla="*/ 324 h 1494"/>
                <a:gd name="T100" fmla="*/ 396 w 1494"/>
                <a:gd name="T101" fmla="*/ 224 h 1494"/>
                <a:gd name="T102" fmla="*/ 530 w 1494"/>
                <a:gd name="T103" fmla="*/ 156 h 1494"/>
                <a:gd name="T104" fmla="*/ 682 w 1494"/>
                <a:gd name="T105" fmla="*/ 12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4" h="1494">
                  <a:moveTo>
                    <a:pt x="748" y="0"/>
                  </a:moveTo>
                  <a:lnTo>
                    <a:pt x="748" y="0"/>
                  </a:lnTo>
                  <a:lnTo>
                    <a:pt x="786" y="0"/>
                  </a:lnTo>
                  <a:lnTo>
                    <a:pt x="824" y="4"/>
                  </a:lnTo>
                  <a:lnTo>
                    <a:pt x="862" y="8"/>
                  </a:lnTo>
                  <a:lnTo>
                    <a:pt x="898" y="14"/>
                  </a:lnTo>
                  <a:lnTo>
                    <a:pt x="934" y="24"/>
                  </a:lnTo>
                  <a:lnTo>
                    <a:pt x="970" y="34"/>
                  </a:lnTo>
                  <a:lnTo>
                    <a:pt x="1004" y="44"/>
                  </a:lnTo>
                  <a:lnTo>
                    <a:pt x="1038" y="58"/>
                  </a:lnTo>
                  <a:lnTo>
                    <a:pt x="1072" y="74"/>
                  </a:lnTo>
                  <a:lnTo>
                    <a:pt x="1104" y="90"/>
                  </a:lnTo>
                  <a:lnTo>
                    <a:pt x="1134" y="108"/>
                  </a:lnTo>
                  <a:lnTo>
                    <a:pt x="1166" y="128"/>
                  </a:lnTo>
                  <a:lnTo>
                    <a:pt x="1194" y="148"/>
                  </a:lnTo>
                  <a:lnTo>
                    <a:pt x="1222" y="170"/>
                  </a:lnTo>
                  <a:lnTo>
                    <a:pt x="1250" y="194"/>
                  </a:lnTo>
                  <a:lnTo>
                    <a:pt x="1276" y="218"/>
                  </a:lnTo>
                  <a:lnTo>
                    <a:pt x="1300" y="244"/>
                  </a:lnTo>
                  <a:lnTo>
                    <a:pt x="1324" y="272"/>
                  </a:lnTo>
                  <a:lnTo>
                    <a:pt x="1346" y="300"/>
                  </a:lnTo>
                  <a:lnTo>
                    <a:pt x="1366" y="328"/>
                  </a:lnTo>
                  <a:lnTo>
                    <a:pt x="1386" y="360"/>
                  </a:lnTo>
                  <a:lnTo>
                    <a:pt x="1404" y="390"/>
                  </a:lnTo>
                  <a:lnTo>
                    <a:pt x="1420" y="422"/>
                  </a:lnTo>
                  <a:lnTo>
                    <a:pt x="1436" y="456"/>
                  </a:lnTo>
                  <a:lnTo>
                    <a:pt x="1450" y="490"/>
                  </a:lnTo>
                  <a:lnTo>
                    <a:pt x="1460" y="524"/>
                  </a:lnTo>
                  <a:lnTo>
                    <a:pt x="1470" y="560"/>
                  </a:lnTo>
                  <a:lnTo>
                    <a:pt x="1480" y="596"/>
                  </a:lnTo>
                  <a:lnTo>
                    <a:pt x="1486" y="632"/>
                  </a:lnTo>
                  <a:lnTo>
                    <a:pt x="1490" y="670"/>
                  </a:lnTo>
                  <a:lnTo>
                    <a:pt x="1494" y="708"/>
                  </a:lnTo>
                  <a:lnTo>
                    <a:pt x="1494" y="746"/>
                  </a:lnTo>
                  <a:lnTo>
                    <a:pt x="1494" y="746"/>
                  </a:lnTo>
                  <a:lnTo>
                    <a:pt x="1494" y="786"/>
                  </a:lnTo>
                  <a:lnTo>
                    <a:pt x="1490" y="822"/>
                  </a:lnTo>
                  <a:lnTo>
                    <a:pt x="1486" y="860"/>
                  </a:lnTo>
                  <a:lnTo>
                    <a:pt x="1480" y="898"/>
                  </a:lnTo>
                  <a:lnTo>
                    <a:pt x="1470" y="934"/>
                  </a:lnTo>
                  <a:lnTo>
                    <a:pt x="1460" y="968"/>
                  </a:lnTo>
                  <a:lnTo>
                    <a:pt x="1450" y="1004"/>
                  </a:lnTo>
                  <a:lnTo>
                    <a:pt x="1436" y="1038"/>
                  </a:lnTo>
                  <a:lnTo>
                    <a:pt x="1420" y="1070"/>
                  </a:lnTo>
                  <a:lnTo>
                    <a:pt x="1404" y="1102"/>
                  </a:lnTo>
                  <a:lnTo>
                    <a:pt x="1386" y="1134"/>
                  </a:lnTo>
                  <a:lnTo>
                    <a:pt x="1366" y="1164"/>
                  </a:lnTo>
                  <a:lnTo>
                    <a:pt x="1346" y="1194"/>
                  </a:lnTo>
                  <a:lnTo>
                    <a:pt x="1324" y="1222"/>
                  </a:lnTo>
                  <a:lnTo>
                    <a:pt x="1300" y="1248"/>
                  </a:lnTo>
                  <a:lnTo>
                    <a:pt x="1276" y="1274"/>
                  </a:lnTo>
                  <a:lnTo>
                    <a:pt x="1250" y="1300"/>
                  </a:lnTo>
                  <a:lnTo>
                    <a:pt x="1222" y="1324"/>
                  </a:lnTo>
                  <a:lnTo>
                    <a:pt x="1194" y="1346"/>
                  </a:lnTo>
                  <a:lnTo>
                    <a:pt x="1166" y="1366"/>
                  </a:lnTo>
                  <a:lnTo>
                    <a:pt x="1134" y="1386"/>
                  </a:lnTo>
                  <a:lnTo>
                    <a:pt x="1104" y="1404"/>
                  </a:lnTo>
                  <a:lnTo>
                    <a:pt x="1072" y="1420"/>
                  </a:lnTo>
                  <a:lnTo>
                    <a:pt x="1038" y="1434"/>
                  </a:lnTo>
                  <a:lnTo>
                    <a:pt x="1004" y="1448"/>
                  </a:lnTo>
                  <a:lnTo>
                    <a:pt x="970" y="1460"/>
                  </a:lnTo>
                  <a:lnTo>
                    <a:pt x="934" y="1470"/>
                  </a:lnTo>
                  <a:lnTo>
                    <a:pt x="898" y="1478"/>
                  </a:lnTo>
                  <a:lnTo>
                    <a:pt x="862" y="1486"/>
                  </a:lnTo>
                  <a:lnTo>
                    <a:pt x="824" y="1490"/>
                  </a:lnTo>
                  <a:lnTo>
                    <a:pt x="786" y="1492"/>
                  </a:lnTo>
                  <a:lnTo>
                    <a:pt x="748" y="1494"/>
                  </a:lnTo>
                  <a:lnTo>
                    <a:pt x="748" y="1494"/>
                  </a:lnTo>
                  <a:lnTo>
                    <a:pt x="708" y="1492"/>
                  </a:lnTo>
                  <a:lnTo>
                    <a:pt x="670" y="1490"/>
                  </a:lnTo>
                  <a:lnTo>
                    <a:pt x="634" y="1486"/>
                  </a:lnTo>
                  <a:lnTo>
                    <a:pt x="596" y="1478"/>
                  </a:lnTo>
                  <a:lnTo>
                    <a:pt x="560" y="1470"/>
                  </a:lnTo>
                  <a:lnTo>
                    <a:pt x="526" y="1460"/>
                  </a:lnTo>
                  <a:lnTo>
                    <a:pt x="490" y="1448"/>
                  </a:lnTo>
                  <a:lnTo>
                    <a:pt x="456" y="1434"/>
                  </a:lnTo>
                  <a:lnTo>
                    <a:pt x="424" y="1420"/>
                  </a:lnTo>
                  <a:lnTo>
                    <a:pt x="392" y="1404"/>
                  </a:lnTo>
                  <a:lnTo>
                    <a:pt x="360" y="1386"/>
                  </a:lnTo>
                  <a:lnTo>
                    <a:pt x="330" y="1366"/>
                  </a:lnTo>
                  <a:lnTo>
                    <a:pt x="300" y="1346"/>
                  </a:lnTo>
                  <a:lnTo>
                    <a:pt x="272" y="1324"/>
                  </a:lnTo>
                  <a:lnTo>
                    <a:pt x="244" y="1300"/>
                  </a:lnTo>
                  <a:lnTo>
                    <a:pt x="220" y="1274"/>
                  </a:lnTo>
                  <a:lnTo>
                    <a:pt x="194" y="1248"/>
                  </a:lnTo>
                  <a:lnTo>
                    <a:pt x="170" y="1222"/>
                  </a:lnTo>
                  <a:lnTo>
                    <a:pt x="148" y="1194"/>
                  </a:lnTo>
                  <a:lnTo>
                    <a:pt x="128" y="1164"/>
                  </a:lnTo>
                  <a:lnTo>
                    <a:pt x="108" y="1134"/>
                  </a:lnTo>
                  <a:lnTo>
                    <a:pt x="90" y="1102"/>
                  </a:lnTo>
                  <a:lnTo>
                    <a:pt x="74" y="1070"/>
                  </a:lnTo>
                  <a:lnTo>
                    <a:pt x="58" y="1038"/>
                  </a:lnTo>
                  <a:lnTo>
                    <a:pt x="46" y="1004"/>
                  </a:lnTo>
                  <a:lnTo>
                    <a:pt x="34" y="968"/>
                  </a:lnTo>
                  <a:lnTo>
                    <a:pt x="24" y="934"/>
                  </a:lnTo>
                  <a:lnTo>
                    <a:pt x="16" y="898"/>
                  </a:lnTo>
                  <a:lnTo>
                    <a:pt x="8" y="860"/>
                  </a:lnTo>
                  <a:lnTo>
                    <a:pt x="4" y="822"/>
                  </a:lnTo>
                  <a:lnTo>
                    <a:pt x="2" y="786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2" y="708"/>
                  </a:lnTo>
                  <a:lnTo>
                    <a:pt x="4" y="670"/>
                  </a:lnTo>
                  <a:lnTo>
                    <a:pt x="8" y="632"/>
                  </a:lnTo>
                  <a:lnTo>
                    <a:pt x="16" y="596"/>
                  </a:lnTo>
                  <a:lnTo>
                    <a:pt x="24" y="560"/>
                  </a:lnTo>
                  <a:lnTo>
                    <a:pt x="34" y="524"/>
                  </a:lnTo>
                  <a:lnTo>
                    <a:pt x="46" y="490"/>
                  </a:lnTo>
                  <a:lnTo>
                    <a:pt x="58" y="456"/>
                  </a:lnTo>
                  <a:lnTo>
                    <a:pt x="74" y="422"/>
                  </a:lnTo>
                  <a:lnTo>
                    <a:pt x="90" y="390"/>
                  </a:lnTo>
                  <a:lnTo>
                    <a:pt x="108" y="360"/>
                  </a:lnTo>
                  <a:lnTo>
                    <a:pt x="128" y="328"/>
                  </a:lnTo>
                  <a:lnTo>
                    <a:pt x="148" y="300"/>
                  </a:lnTo>
                  <a:lnTo>
                    <a:pt x="170" y="272"/>
                  </a:lnTo>
                  <a:lnTo>
                    <a:pt x="194" y="244"/>
                  </a:lnTo>
                  <a:lnTo>
                    <a:pt x="220" y="218"/>
                  </a:lnTo>
                  <a:lnTo>
                    <a:pt x="244" y="194"/>
                  </a:lnTo>
                  <a:lnTo>
                    <a:pt x="272" y="170"/>
                  </a:lnTo>
                  <a:lnTo>
                    <a:pt x="300" y="148"/>
                  </a:lnTo>
                  <a:lnTo>
                    <a:pt x="330" y="128"/>
                  </a:lnTo>
                  <a:lnTo>
                    <a:pt x="360" y="108"/>
                  </a:lnTo>
                  <a:lnTo>
                    <a:pt x="392" y="90"/>
                  </a:lnTo>
                  <a:lnTo>
                    <a:pt x="424" y="74"/>
                  </a:lnTo>
                  <a:lnTo>
                    <a:pt x="456" y="58"/>
                  </a:lnTo>
                  <a:lnTo>
                    <a:pt x="490" y="44"/>
                  </a:lnTo>
                  <a:lnTo>
                    <a:pt x="526" y="34"/>
                  </a:lnTo>
                  <a:lnTo>
                    <a:pt x="560" y="24"/>
                  </a:lnTo>
                  <a:lnTo>
                    <a:pt x="596" y="14"/>
                  </a:lnTo>
                  <a:lnTo>
                    <a:pt x="634" y="8"/>
                  </a:lnTo>
                  <a:lnTo>
                    <a:pt x="670" y="4"/>
                  </a:lnTo>
                  <a:lnTo>
                    <a:pt x="708" y="0"/>
                  </a:lnTo>
                  <a:lnTo>
                    <a:pt x="748" y="0"/>
                  </a:lnTo>
                  <a:lnTo>
                    <a:pt x="748" y="0"/>
                  </a:lnTo>
                  <a:close/>
                  <a:moveTo>
                    <a:pt x="748" y="118"/>
                  </a:moveTo>
                  <a:lnTo>
                    <a:pt x="748" y="118"/>
                  </a:lnTo>
                  <a:lnTo>
                    <a:pt x="780" y="118"/>
                  </a:lnTo>
                  <a:lnTo>
                    <a:pt x="812" y="120"/>
                  </a:lnTo>
                  <a:lnTo>
                    <a:pt x="844" y="124"/>
                  </a:lnTo>
                  <a:lnTo>
                    <a:pt x="874" y="130"/>
                  </a:lnTo>
                  <a:lnTo>
                    <a:pt x="904" y="138"/>
                  </a:lnTo>
                  <a:lnTo>
                    <a:pt x="934" y="146"/>
                  </a:lnTo>
                  <a:lnTo>
                    <a:pt x="964" y="156"/>
                  </a:lnTo>
                  <a:lnTo>
                    <a:pt x="992" y="166"/>
                  </a:lnTo>
                  <a:lnTo>
                    <a:pt x="1020" y="180"/>
                  </a:lnTo>
                  <a:lnTo>
                    <a:pt x="1048" y="194"/>
                  </a:lnTo>
                  <a:lnTo>
                    <a:pt x="1074" y="208"/>
                  </a:lnTo>
                  <a:lnTo>
                    <a:pt x="1100" y="224"/>
                  </a:lnTo>
                  <a:lnTo>
                    <a:pt x="1124" y="242"/>
                  </a:lnTo>
                  <a:lnTo>
                    <a:pt x="1148" y="260"/>
                  </a:lnTo>
                  <a:lnTo>
                    <a:pt x="1170" y="280"/>
                  </a:lnTo>
                  <a:lnTo>
                    <a:pt x="1192" y="302"/>
                  </a:lnTo>
                  <a:lnTo>
                    <a:pt x="1214" y="324"/>
                  </a:lnTo>
                  <a:lnTo>
                    <a:pt x="1232" y="346"/>
                  </a:lnTo>
                  <a:lnTo>
                    <a:pt x="1252" y="370"/>
                  </a:lnTo>
                  <a:lnTo>
                    <a:pt x="1270" y="394"/>
                  </a:lnTo>
                  <a:lnTo>
                    <a:pt x="1286" y="420"/>
                  </a:lnTo>
                  <a:lnTo>
                    <a:pt x="1300" y="446"/>
                  </a:lnTo>
                  <a:lnTo>
                    <a:pt x="1314" y="474"/>
                  </a:lnTo>
                  <a:lnTo>
                    <a:pt x="1328" y="502"/>
                  </a:lnTo>
                  <a:lnTo>
                    <a:pt x="1338" y="530"/>
                  </a:lnTo>
                  <a:lnTo>
                    <a:pt x="1348" y="560"/>
                  </a:lnTo>
                  <a:lnTo>
                    <a:pt x="1356" y="590"/>
                  </a:lnTo>
                  <a:lnTo>
                    <a:pt x="1364" y="620"/>
                  </a:lnTo>
                  <a:lnTo>
                    <a:pt x="1370" y="650"/>
                  </a:lnTo>
                  <a:lnTo>
                    <a:pt x="1374" y="682"/>
                  </a:lnTo>
                  <a:lnTo>
                    <a:pt x="1376" y="714"/>
                  </a:lnTo>
                  <a:lnTo>
                    <a:pt x="1376" y="746"/>
                  </a:lnTo>
                  <a:lnTo>
                    <a:pt x="1376" y="746"/>
                  </a:lnTo>
                  <a:lnTo>
                    <a:pt x="1376" y="778"/>
                  </a:lnTo>
                  <a:lnTo>
                    <a:pt x="1374" y="810"/>
                  </a:lnTo>
                  <a:lnTo>
                    <a:pt x="1370" y="842"/>
                  </a:lnTo>
                  <a:lnTo>
                    <a:pt x="1364" y="874"/>
                  </a:lnTo>
                  <a:lnTo>
                    <a:pt x="1356" y="904"/>
                  </a:lnTo>
                  <a:lnTo>
                    <a:pt x="1348" y="934"/>
                  </a:lnTo>
                  <a:lnTo>
                    <a:pt x="1338" y="962"/>
                  </a:lnTo>
                  <a:lnTo>
                    <a:pt x="1328" y="992"/>
                  </a:lnTo>
                  <a:lnTo>
                    <a:pt x="1314" y="1020"/>
                  </a:lnTo>
                  <a:lnTo>
                    <a:pt x="1300" y="1046"/>
                  </a:lnTo>
                  <a:lnTo>
                    <a:pt x="1286" y="1072"/>
                  </a:lnTo>
                  <a:lnTo>
                    <a:pt x="1270" y="1098"/>
                  </a:lnTo>
                  <a:lnTo>
                    <a:pt x="1252" y="1124"/>
                  </a:lnTo>
                  <a:lnTo>
                    <a:pt x="1232" y="1146"/>
                  </a:lnTo>
                  <a:lnTo>
                    <a:pt x="1214" y="1170"/>
                  </a:lnTo>
                  <a:lnTo>
                    <a:pt x="1192" y="1192"/>
                  </a:lnTo>
                  <a:lnTo>
                    <a:pt x="1170" y="1212"/>
                  </a:lnTo>
                  <a:lnTo>
                    <a:pt x="1148" y="1232"/>
                  </a:lnTo>
                  <a:lnTo>
                    <a:pt x="1124" y="1250"/>
                  </a:lnTo>
                  <a:lnTo>
                    <a:pt x="1100" y="1268"/>
                  </a:lnTo>
                  <a:lnTo>
                    <a:pt x="1074" y="1284"/>
                  </a:lnTo>
                  <a:lnTo>
                    <a:pt x="1048" y="1300"/>
                  </a:lnTo>
                  <a:lnTo>
                    <a:pt x="1020" y="1314"/>
                  </a:lnTo>
                  <a:lnTo>
                    <a:pt x="992" y="1326"/>
                  </a:lnTo>
                  <a:lnTo>
                    <a:pt x="964" y="1338"/>
                  </a:lnTo>
                  <a:lnTo>
                    <a:pt x="934" y="1348"/>
                  </a:lnTo>
                  <a:lnTo>
                    <a:pt x="904" y="1356"/>
                  </a:lnTo>
                  <a:lnTo>
                    <a:pt x="874" y="1364"/>
                  </a:lnTo>
                  <a:lnTo>
                    <a:pt x="844" y="1368"/>
                  </a:lnTo>
                  <a:lnTo>
                    <a:pt x="812" y="1372"/>
                  </a:lnTo>
                  <a:lnTo>
                    <a:pt x="780" y="1376"/>
                  </a:lnTo>
                  <a:lnTo>
                    <a:pt x="748" y="1376"/>
                  </a:lnTo>
                  <a:lnTo>
                    <a:pt x="748" y="1376"/>
                  </a:lnTo>
                  <a:lnTo>
                    <a:pt x="714" y="1376"/>
                  </a:lnTo>
                  <a:lnTo>
                    <a:pt x="682" y="1372"/>
                  </a:lnTo>
                  <a:lnTo>
                    <a:pt x="652" y="1368"/>
                  </a:lnTo>
                  <a:lnTo>
                    <a:pt x="620" y="1364"/>
                  </a:lnTo>
                  <a:lnTo>
                    <a:pt x="590" y="1356"/>
                  </a:lnTo>
                  <a:lnTo>
                    <a:pt x="560" y="1348"/>
                  </a:lnTo>
                  <a:lnTo>
                    <a:pt x="530" y="1338"/>
                  </a:lnTo>
                  <a:lnTo>
                    <a:pt x="502" y="1326"/>
                  </a:lnTo>
                  <a:lnTo>
                    <a:pt x="474" y="1314"/>
                  </a:lnTo>
                  <a:lnTo>
                    <a:pt x="448" y="1300"/>
                  </a:lnTo>
                  <a:lnTo>
                    <a:pt x="420" y="1284"/>
                  </a:lnTo>
                  <a:lnTo>
                    <a:pt x="396" y="1268"/>
                  </a:lnTo>
                  <a:lnTo>
                    <a:pt x="370" y="1250"/>
                  </a:lnTo>
                  <a:lnTo>
                    <a:pt x="346" y="1232"/>
                  </a:lnTo>
                  <a:lnTo>
                    <a:pt x="324" y="1212"/>
                  </a:lnTo>
                  <a:lnTo>
                    <a:pt x="302" y="1192"/>
                  </a:lnTo>
                  <a:lnTo>
                    <a:pt x="282" y="1170"/>
                  </a:lnTo>
                  <a:lnTo>
                    <a:pt x="262" y="1146"/>
                  </a:lnTo>
                  <a:lnTo>
                    <a:pt x="242" y="1124"/>
                  </a:lnTo>
                  <a:lnTo>
                    <a:pt x="226" y="1098"/>
                  </a:lnTo>
                  <a:lnTo>
                    <a:pt x="210" y="1072"/>
                  </a:lnTo>
                  <a:lnTo>
                    <a:pt x="194" y="1046"/>
                  </a:lnTo>
                  <a:lnTo>
                    <a:pt x="180" y="1020"/>
                  </a:lnTo>
                  <a:lnTo>
                    <a:pt x="168" y="992"/>
                  </a:lnTo>
                  <a:lnTo>
                    <a:pt x="156" y="962"/>
                  </a:lnTo>
                  <a:lnTo>
                    <a:pt x="146" y="934"/>
                  </a:lnTo>
                  <a:lnTo>
                    <a:pt x="138" y="904"/>
                  </a:lnTo>
                  <a:lnTo>
                    <a:pt x="130" y="874"/>
                  </a:lnTo>
                  <a:lnTo>
                    <a:pt x="126" y="842"/>
                  </a:lnTo>
                  <a:lnTo>
                    <a:pt x="122" y="810"/>
                  </a:lnTo>
                  <a:lnTo>
                    <a:pt x="118" y="778"/>
                  </a:lnTo>
                  <a:lnTo>
                    <a:pt x="118" y="746"/>
                  </a:lnTo>
                  <a:lnTo>
                    <a:pt x="118" y="746"/>
                  </a:lnTo>
                  <a:lnTo>
                    <a:pt x="118" y="714"/>
                  </a:lnTo>
                  <a:lnTo>
                    <a:pt x="122" y="682"/>
                  </a:lnTo>
                  <a:lnTo>
                    <a:pt x="126" y="650"/>
                  </a:lnTo>
                  <a:lnTo>
                    <a:pt x="130" y="620"/>
                  </a:lnTo>
                  <a:lnTo>
                    <a:pt x="138" y="590"/>
                  </a:lnTo>
                  <a:lnTo>
                    <a:pt x="146" y="560"/>
                  </a:lnTo>
                  <a:lnTo>
                    <a:pt x="156" y="530"/>
                  </a:lnTo>
                  <a:lnTo>
                    <a:pt x="168" y="502"/>
                  </a:lnTo>
                  <a:lnTo>
                    <a:pt x="180" y="474"/>
                  </a:lnTo>
                  <a:lnTo>
                    <a:pt x="194" y="446"/>
                  </a:lnTo>
                  <a:lnTo>
                    <a:pt x="210" y="420"/>
                  </a:lnTo>
                  <a:lnTo>
                    <a:pt x="226" y="394"/>
                  </a:lnTo>
                  <a:lnTo>
                    <a:pt x="242" y="370"/>
                  </a:lnTo>
                  <a:lnTo>
                    <a:pt x="262" y="346"/>
                  </a:lnTo>
                  <a:lnTo>
                    <a:pt x="282" y="324"/>
                  </a:lnTo>
                  <a:lnTo>
                    <a:pt x="302" y="302"/>
                  </a:lnTo>
                  <a:lnTo>
                    <a:pt x="324" y="280"/>
                  </a:lnTo>
                  <a:lnTo>
                    <a:pt x="346" y="260"/>
                  </a:lnTo>
                  <a:lnTo>
                    <a:pt x="370" y="242"/>
                  </a:lnTo>
                  <a:lnTo>
                    <a:pt x="396" y="224"/>
                  </a:lnTo>
                  <a:lnTo>
                    <a:pt x="420" y="208"/>
                  </a:lnTo>
                  <a:lnTo>
                    <a:pt x="448" y="194"/>
                  </a:lnTo>
                  <a:lnTo>
                    <a:pt x="474" y="180"/>
                  </a:lnTo>
                  <a:lnTo>
                    <a:pt x="502" y="166"/>
                  </a:lnTo>
                  <a:lnTo>
                    <a:pt x="530" y="156"/>
                  </a:lnTo>
                  <a:lnTo>
                    <a:pt x="560" y="146"/>
                  </a:lnTo>
                  <a:lnTo>
                    <a:pt x="590" y="138"/>
                  </a:lnTo>
                  <a:lnTo>
                    <a:pt x="620" y="130"/>
                  </a:lnTo>
                  <a:lnTo>
                    <a:pt x="652" y="124"/>
                  </a:lnTo>
                  <a:lnTo>
                    <a:pt x="682" y="120"/>
                  </a:lnTo>
                  <a:lnTo>
                    <a:pt x="714" y="118"/>
                  </a:lnTo>
                  <a:lnTo>
                    <a:pt x="748" y="118"/>
                  </a:lnTo>
                  <a:lnTo>
                    <a:pt x="748" y="11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5030788" y="3789363"/>
              <a:ext cx="1282700" cy="920750"/>
            </a:xfrm>
            <a:custGeom>
              <a:avLst/>
              <a:gdLst>
                <a:gd name="T0" fmla="*/ 530 w 808"/>
                <a:gd name="T1" fmla="*/ 580 h 580"/>
                <a:gd name="T2" fmla="*/ 808 w 808"/>
                <a:gd name="T3" fmla="*/ 302 h 580"/>
                <a:gd name="T4" fmla="*/ 778 w 808"/>
                <a:gd name="T5" fmla="*/ 196 h 580"/>
                <a:gd name="T6" fmla="*/ 48 w 808"/>
                <a:gd name="T7" fmla="*/ 0 h 580"/>
                <a:gd name="T8" fmla="*/ 0 w 808"/>
                <a:gd name="T9" fmla="*/ 48 h 580"/>
                <a:gd name="T10" fmla="*/ 530 w 808"/>
                <a:gd name="T11" fmla="*/ 580 h 580"/>
                <a:gd name="T12" fmla="*/ 530 w 808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580">
                  <a:moveTo>
                    <a:pt x="530" y="580"/>
                  </a:moveTo>
                  <a:lnTo>
                    <a:pt x="808" y="302"/>
                  </a:lnTo>
                  <a:lnTo>
                    <a:pt x="778" y="196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530" y="580"/>
                  </a:lnTo>
                  <a:lnTo>
                    <a:pt x="530" y="58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3500438" y="3865563"/>
              <a:ext cx="917575" cy="1282700"/>
            </a:xfrm>
            <a:custGeom>
              <a:avLst/>
              <a:gdLst>
                <a:gd name="T0" fmla="*/ 0 w 578"/>
                <a:gd name="T1" fmla="*/ 532 h 808"/>
                <a:gd name="T2" fmla="*/ 276 w 578"/>
                <a:gd name="T3" fmla="*/ 808 h 808"/>
                <a:gd name="T4" fmla="*/ 382 w 578"/>
                <a:gd name="T5" fmla="*/ 780 h 808"/>
                <a:gd name="T6" fmla="*/ 578 w 578"/>
                <a:gd name="T7" fmla="*/ 48 h 808"/>
                <a:gd name="T8" fmla="*/ 530 w 578"/>
                <a:gd name="T9" fmla="*/ 0 h 808"/>
                <a:gd name="T10" fmla="*/ 0 w 578"/>
                <a:gd name="T11" fmla="*/ 532 h 808"/>
                <a:gd name="T12" fmla="*/ 0 w 578"/>
                <a:gd name="T13" fmla="*/ 53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8">
                  <a:moveTo>
                    <a:pt x="0" y="532"/>
                  </a:moveTo>
                  <a:lnTo>
                    <a:pt x="276" y="808"/>
                  </a:lnTo>
                  <a:lnTo>
                    <a:pt x="382" y="780"/>
                  </a:lnTo>
                  <a:lnTo>
                    <a:pt x="578" y="48"/>
                  </a:lnTo>
                  <a:lnTo>
                    <a:pt x="530" y="0"/>
                  </a:lnTo>
                  <a:lnTo>
                    <a:pt x="0" y="53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4954588" y="1982788"/>
              <a:ext cx="917575" cy="1279525"/>
            </a:xfrm>
            <a:custGeom>
              <a:avLst/>
              <a:gdLst>
                <a:gd name="T0" fmla="*/ 578 w 578"/>
                <a:gd name="T1" fmla="*/ 276 h 806"/>
                <a:gd name="T2" fmla="*/ 302 w 578"/>
                <a:gd name="T3" fmla="*/ 0 h 806"/>
                <a:gd name="T4" fmla="*/ 196 w 578"/>
                <a:gd name="T5" fmla="*/ 28 h 806"/>
                <a:gd name="T6" fmla="*/ 0 w 578"/>
                <a:gd name="T7" fmla="*/ 758 h 806"/>
                <a:gd name="T8" fmla="*/ 48 w 578"/>
                <a:gd name="T9" fmla="*/ 806 h 806"/>
                <a:gd name="T10" fmla="*/ 578 w 578"/>
                <a:gd name="T11" fmla="*/ 276 h 806"/>
                <a:gd name="T12" fmla="*/ 578 w 578"/>
                <a:gd name="T13" fmla="*/ 27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6">
                  <a:moveTo>
                    <a:pt x="578" y="276"/>
                  </a:moveTo>
                  <a:lnTo>
                    <a:pt x="302" y="0"/>
                  </a:lnTo>
                  <a:lnTo>
                    <a:pt x="196" y="28"/>
                  </a:lnTo>
                  <a:lnTo>
                    <a:pt x="0" y="758"/>
                  </a:lnTo>
                  <a:lnTo>
                    <a:pt x="48" y="806"/>
                  </a:lnTo>
                  <a:lnTo>
                    <a:pt x="578" y="276"/>
                  </a:lnTo>
                  <a:lnTo>
                    <a:pt x="578" y="276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3062288" y="2420938"/>
              <a:ext cx="1279525" cy="917575"/>
            </a:xfrm>
            <a:custGeom>
              <a:avLst/>
              <a:gdLst>
                <a:gd name="T0" fmla="*/ 276 w 806"/>
                <a:gd name="T1" fmla="*/ 0 h 578"/>
                <a:gd name="T2" fmla="*/ 0 w 806"/>
                <a:gd name="T3" fmla="*/ 276 h 578"/>
                <a:gd name="T4" fmla="*/ 28 w 806"/>
                <a:gd name="T5" fmla="*/ 382 h 578"/>
                <a:gd name="T6" fmla="*/ 760 w 806"/>
                <a:gd name="T7" fmla="*/ 578 h 578"/>
                <a:gd name="T8" fmla="*/ 806 w 806"/>
                <a:gd name="T9" fmla="*/ 530 h 578"/>
                <a:gd name="T10" fmla="*/ 276 w 806"/>
                <a:gd name="T11" fmla="*/ 0 h 578"/>
                <a:gd name="T12" fmla="*/ 276 w 806"/>
                <a:gd name="T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78">
                  <a:moveTo>
                    <a:pt x="276" y="0"/>
                  </a:moveTo>
                  <a:lnTo>
                    <a:pt x="0" y="276"/>
                  </a:lnTo>
                  <a:lnTo>
                    <a:pt x="28" y="382"/>
                  </a:lnTo>
                  <a:lnTo>
                    <a:pt x="760" y="578"/>
                  </a:lnTo>
                  <a:lnTo>
                    <a:pt x="806" y="530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3687763" y="2566988"/>
              <a:ext cx="1997075" cy="1997075"/>
            </a:xfrm>
            <a:custGeom>
              <a:avLst/>
              <a:gdLst>
                <a:gd name="T0" fmla="*/ 662 w 1258"/>
                <a:gd name="T1" fmla="*/ 0 h 1258"/>
                <a:gd name="T2" fmla="*/ 756 w 1258"/>
                <a:gd name="T3" fmla="*/ 12 h 1258"/>
                <a:gd name="T4" fmla="*/ 846 w 1258"/>
                <a:gd name="T5" fmla="*/ 38 h 1258"/>
                <a:gd name="T6" fmla="*/ 930 w 1258"/>
                <a:gd name="T7" fmla="*/ 76 h 1258"/>
                <a:gd name="T8" fmla="*/ 1006 w 1258"/>
                <a:gd name="T9" fmla="*/ 124 h 1258"/>
                <a:gd name="T10" fmla="*/ 1074 w 1258"/>
                <a:gd name="T11" fmla="*/ 184 h 1258"/>
                <a:gd name="T12" fmla="*/ 1134 w 1258"/>
                <a:gd name="T13" fmla="*/ 252 h 1258"/>
                <a:gd name="T14" fmla="*/ 1182 w 1258"/>
                <a:gd name="T15" fmla="*/ 328 h 1258"/>
                <a:gd name="T16" fmla="*/ 1220 w 1258"/>
                <a:gd name="T17" fmla="*/ 412 h 1258"/>
                <a:gd name="T18" fmla="*/ 1246 w 1258"/>
                <a:gd name="T19" fmla="*/ 502 h 1258"/>
                <a:gd name="T20" fmla="*/ 1258 w 1258"/>
                <a:gd name="T21" fmla="*/ 596 h 1258"/>
                <a:gd name="T22" fmla="*/ 1258 w 1258"/>
                <a:gd name="T23" fmla="*/ 660 h 1258"/>
                <a:gd name="T24" fmla="*/ 1246 w 1258"/>
                <a:gd name="T25" fmla="*/ 756 h 1258"/>
                <a:gd name="T26" fmla="*/ 1220 w 1258"/>
                <a:gd name="T27" fmla="*/ 844 h 1258"/>
                <a:gd name="T28" fmla="*/ 1182 w 1258"/>
                <a:gd name="T29" fmla="*/ 928 h 1258"/>
                <a:gd name="T30" fmla="*/ 1134 w 1258"/>
                <a:gd name="T31" fmla="*/ 1006 h 1258"/>
                <a:gd name="T32" fmla="*/ 1074 w 1258"/>
                <a:gd name="T33" fmla="*/ 1074 h 1258"/>
                <a:gd name="T34" fmla="*/ 1006 w 1258"/>
                <a:gd name="T35" fmla="*/ 1132 h 1258"/>
                <a:gd name="T36" fmla="*/ 930 w 1258"/>
                <a:gd name="T37" fmla="*/ 1182 h 1258"/>
                <a:gd name="T38" fmla="*/ 846 w 1258"/>
                <a:gd name="T39" fmla="*/ 1220 h 1258"/>
                <a:gd name="T40" fmla="*/ 756 w 1258"/>
                <a:gd name="T41" fmla="*/ 1246 h 1258"/>
                <a:gd name="T42" fmla="*/ 662 w 1258"/>
                <a:gd name="T43" fmla="*/ 1258 h 1258"/>
                <a:gd name="T44" fmla="*/ 596 w 1258"/>
                <a:gd name="T45" fmla="*/ 1258 h 1258"/>
                <a:gd name="T46" fmla="*/ 502 w 1258"/>
                <a:gd name="T47" fmla="*/ 1246 h 1258"/>
                <a:gd name="T48" fmla="*/ 412 w 1258"/>
                <a:gd name="T49" fmla="*/ 1220 h 1258"/>
                <a:gd name="T50" fmla="*/ 330 w 1258"/>
                <a:gd name="T51" fmla="*/ 1182 h 1258"/>
                <a:gd name="T52" fmla="*/ 252 w 1258"/>
                <a:gd name="T53" fmla="*/ 1132 h 1258"/>
                <a:gd name="T54" fmla="*/ 184 w 1258"/>
                <a:gd name="T55" fmla="*/ 1074 h 1258"/>
                <a:gd name="T56" fmla="*/ 124 w 1258"/>
                <a:gd name="T57" fmla="*/ 1006 h 1258"/>
                <a:gd name="T58" fmla="*/ 76 w 1258"/>
                <a:gd name="T59" fmla="*/ 928 h 1258"/>
                <a:gd name="T60" fmla="*/ 38 w 1258"/>
                <a:gd name="T61" fmla="*/ 844 h 1258"/>
                <a:gd name="T62" fmla="*/ 12 w 1258"/>
                <a:gd name="T63" fmla="*/ 756 h 1258"/>
                <a:gd name="T64" fmla="*/ 0 w 1258"/>
                <a:gd name="T65" fmla="*/ 660 h 1258"/>
                <a:gd name="T66" fmla="*/ 0 w 1258"/>
                <a:gd name="T67" fmla="*/ 596 h 1258"/>
                <a:gd name="T68" fmla="*/ 12 w 1258"/>
                <a:gd name="T69" fmla="*/ 502 h 1258"/>
                <a:gd name="T70" fmla="*/ 38 w 1258"/>
                <a:gd name="T71" fmla="*/ 412 h 1258"/>
                <a:gd name="T72" fmla="*/ 76 w 1258"/>
                <a:gd name="T73" fmla="*/ 328 h 1258"/>
                <a:gd name="T74" fmla="*/ 124 w 1258"/>
                <a:gd name="T75" fmla="*/ 252 h 1258"/>
                <a:gd name="T76" fmla="*/ 184 w 1258"/>
                <a:gd name="T77" fmla="*/ 184 h 1258"/>
                <a:gd name="T78" fmla="*/ 252 w 1258"/>
                <a:gd name="T79" fmla="*/ 124 h 1258"/>
                <a:gd name="T80" fmla="*/ 330 w 1258"/>
                <a:gd name="T81" fmla="*/ 76 h 1258"/>
                <a:gd name="T82" fmla="*/ 412 w 1258"/>
                <a:gd name="T83" fmla="*/ 38 h 1258"/>
                <a:gd name="T84" fmla="*/ 502 w 1258"/>
                <a:gd name="T85" fmla="*/ 12 h 1258"/>
                <a:gd name="T86" fmla="*/ 596 w 1258"/>
                <a:gd name="T87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8" h="1258">
                  <a:moveTo>
                    <a:pt x="630" y="0"/>
                  </a:moveTo>
                  <a:lnTo>
                    <a:pt x="630" y="0"/>
                  </a:lnTo>
                  <a:lnTo>
                    <a:pt x="662" y="0"/>
                  </a:lnTo>
                  <a:lnTo>
                    <a:pt x="694" y="2"/>
                  </a:lnTo>
                  <a:lnTo>
                    <a:pt x="726" y="6"/>
                  </a:lnTo>
                  <a:lnTo>
                    <a:pt x="756" y="12"/>
                  </a:lnTo>
                  <a:lnTo>
                    <a:pt x="786" y="20"/>
                  </a:lnTo>
                  <a:lnTo>
                    <a:pt x="816" y="28"/>
                  </a:lnTo>
                  <a:lnTo>
                    <a:pt x="846" y="38"/>
                  </a:lnTo>
                  <a:lnTo>
                    <a:pt x="874" y="48"/>
                  </a:lnTo>
                  <a:lnTo>
                    <a:pt x="902" y="62"/>
                  </a:lnTo>
                  <a:lnTo>
                    <a:pt x="930" y="76"/>
                  </a:lnTo>
                  <a:lnTo>
                    <a:pt x="956" y="90"/>
                  </a:lnTo>
                  <a:lnTo>
                    <a:pt x="982" y="106"/>
                  </a:lnTo>
                  <a:lnTo>
                    <a:pt x="1006" y="124"/>
                  </a:lnTo>
                  <a:lnTo>
                    <a:pt x="1030" y="142"/>
                  </a:lnTo>
                  <a:lnTo>
                    <a:pt x="1052" y="162"/>
                  </a:lnTo>
                  <a:lnTo>
                    <a:pt x="1074" y="184"/>
                  </a:lnTo>
                  <a:lnTo>
                    <a:pt x="1096" y="206"/>
                  </a:lnTo>
                  <a:lnTo>
                    <a:pt x="1114" y="228"/>
                  </a:lnTo>
                  <a:lnTo>
                    <a:pt x="1134" y="252"/>
                  </a:lnTo>
                  <a:lnTo>
                    <a:pt x="1152" y="276"/>
                  </a:lnTo>
                  <a:lnTo>
                    <a:pt x="1168" y="302"/>
                  </a:lnTo>
                  <a:lnTo>
                    <a:pt x="1182" y="328"/>
                  </a:lnTo>
                  <a:lnTo>
                    <a:pt x="1196" y="356"/>
                  </a:lnTo>
                  <a:lnTo>
                    <a:pt x="1210" y="384"/>
                  </a:lnTo>
                  <a:lnTo>
                    <a:pt x="1220" y="412"/>
                  </a:lnTo>
                  <a:lnTo>
                    <a:pt x="1230" y="442"/>
                  </a:lnTo>
                  <a:lnTo>
                    <a:pt x="1238" y="472"/>
                  </a:lnTo>
                  <a:lnTo>
                    <a:pt x="1246" y="502"/>
                  </a:lnTo>
                  <a:lnTo>
                    <a:pt x="1252" y="532"/>
                  </a:lnTo>
                  <a:lnTo>
                    <a:pt x="1256" y="564"/>
                  </a:lnTo>
                  <a:lnTo>
                    <a:pt x="1258" y="596"/>
                  </a:lnTo>
                  <a:lnTo>
                    <a:pt x="1258" y="628"/>
                  </a:lnTo>
                  <a:lnTo>
                    <a:pt x="1258" y="628"/>
                  </a:lnTo>
                  <a:lnTo>
                    <a:pt x="1258" y="660"/>
                  </a:lnTo>
                  <a:lnTo>
                    <a:pt x="1256" y="692"/>
                  </a:lnTo>
                  <a:lnTo>
                    <a:pt x="1252" y="724"/>
                  </a:lnTo>
                  <a:lnTo>
                    <a:pt x="1246" y="756"/>
                  </a:lnTo>
                  <a:lnTo>
                    <a:pt x="1238" y="786"/>
                  </a:lnTo>
                  <a:lnTo>
                    <a:pt x="1230" y="816"/>
                  </a:lnTo>
                  <a:lnTo>
                    <a:pt x="1220" y="844"/>
                  </a:lnTo>
                  <a:lnTo>
                    <a:pt x="1210" y="874"/>
                  </a:lnTo>
                  <a:lnTo>
                    <a:pt x="1196" y="902"/>
                  </a:lnTo>
                  <a:lnTo>
                    <a:pt x="1182" y="928"/>
                  </a:lnTo>
                  <a:lnTo>
                    <a:pt x="1168" y="954"/>
                  </a:lnTo>
                  <a:lnTo>
                    <a:pt x="1152" y="980"/>
                  </a:lnTo>
                  <a:lnTo>
                    <a:pt x="1134" y="1006"/>
                  </a:lnTo>
                  <a:lnTo>
                    <a:pt x="1114" y="1028"/>
                  </a:lnTo>
                  <a:lnTo>
                    <a:pt x="1096" y="1052"/>
                  </a:lnTo>
                  <a:lnTo>
                    <a:pt x="1074" y="1074"/>
                  </a:lnTo>
                  <a:lnTo>
                    <a:pt x="1052" y="1094"/>
                  </a:lnTo>
                  <a:lnTo>
                    <a:pt x="1030" y="1114"/>
                  </a:lnTo>
                  <a:lnTo>
                    <a:pt x="1006" y="1132"/>
                  </a:lnTo>
                  <a:lnTo>
                    <a:pt x="982" y="1150"/>
                  </a:lnTo>
                  <a:lnTo>
                    <a:pt x="956" y="1166"/>
                  </a:lnTo>
                  <a:lnTo>
                    <a:pt x="930" y="1182"/>
                  </a:lnTo>
                  <a:lnTo>
                    <a:pt x="902" y="1196"/>
                  </a:lnTo>
                  <a:lnTo>
                    <a:pt x="874" y="1208"/>
                  </a:lnTo>
                  <a:lnTo>
                    <a:pt x="846" y="1220"/>
                  </a:lnTo>
                  <a:lnTo>
                    <a:pt x="816" y="1230"/>
                  </a:lnTo>
                  <a:lnTo>
                    <a:pt x="786" y="1238"/>
                  </a:lnTo>
                  <a:lnTo>
                    <a:pt x="756" y="1246"/>
                  </a:lnTo>
                  <a:lnTo>
                    <a:pt x="726" y="1250"/>
                  </a:lnTo>
                  <a:lnTo>
                    <a:pt x="694" y="1254"/>
                  </a:lnTo>
                  <a:lnTo>
                    <a:pt x="662" y="1258"/>
                  </a:lnTo>
                  <a:lnTo>
                    <a:pt x="630" y="1258"/>
                  </a:lnTo>
                  <a:lnTo>
                    <a:pt x="630" y="1258"/>
                  </a:lnTo>
                  <a:lnTo>
                    <a:pt x="596" y="1258"/>
                  </a:lnTo>
                  <a:lnTo>
                    <a:pt x="564" y="1254"/>
                  </a:lnTo>
                  <a:lnTo>
                    <a:pt x="534" y="1250"/>
                  </a:lnTo>
                  <a:lnTo>
                    <a:pt x="502" y="1246"/>
                  </a:lnTo>
                  <a:lnTo>
                    <a:pt x="472" y="1238"/>
                  </a:lnTo>
                  <a:lnTo>
                    <a:pt x="442" y="1230"/>
                  </a:lnTo>
                  <a:lnTo>
                    <a:pt x="412" y="1220"/>
                  </a:lnTo>
                  <a:lnTo>
                    <a:pt x="384" y="1208"/>
                  </a:lnTo>
                  <a:lnTo>
                    <a:pt x="356" y="1196"/>
                  </a:lnTo>
                  <a:lnTo>
                    <a:pt x="330" y="1182"/>
                  </a:lnTo>
                  <a:lnTo>
                    <a:pt x="302" y="1166"/>
                  </a:lnTo>
                  <a:lnTo>
                    <a:pt x="278" y="1150"/>
                  </a:lnTo>
                  <a:lnTo>
                    <a:pt x="252" y="1132"/>
                  </a:lnTo>
                  <a:lnTo>
                    <a:pt x="228" y="1114"/>
                  </a:lnTo>
                  <a:lnTo>
                    <a:pt x="206" y="1094"/>
                  </a:lnTo>
                  <a:lnTo>
                    <a:pt x="184" y="1074"/>
                  </a:lnTo>
                  <a:lnTo>
                    <a:pt x="164" y="1052"/>
                  </a:lnTo>
                  <a:lnTo>
                    <a:pt x="144" y="1028"/>
                  </a:lnTo>
                  <a:lnTo>
                    <a:pt x="124" y="1006"/>
                  </a:lnTo>
                  <a:lnTo>
                    <a:pt x="108" y="980"/>
                  </a:lnTo>
                  <a:lnTo>
                    <a:pt x="92" y="954"/>
                  </a:lnTo>
                  <a:lnTo>
                    <a:pt x="76" y="928"/>
                  </a:lnTo>
                  <a:lnTo>
                    <a:pt x="62" y="902"/>
                  </a:lnTo>
                  <a:lnTo>
                    <a:pt x="50" y="874"/>
                  </a:lnTo>
                  <a:lnTo>
                    <a:pt x="38" y="844"/>
                  </a:lnTo>
                  <a:lnTo>
                    <a:pt x="28" y="816"/>
                  </a:lnTo>
                  <a:lnTo>
                    <a:pt x="20" y="786"/>
                  </a:lnTo>
                  <a:lnTo>
                    <a:pt x="12" y="756"/>
                  </a:lnTo>
                  <a:lnTo>
                    <a:pt x="8" y="724"/>
                  </a:lnTo>
                  <a:lnTo>
                    <a:pt x="4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4" y="564"/>
                  </a:lnTo>
                  <a:lnTo>
                    <a:pt x="8" y="532"/>
                  </a:lnTo>
                  <a:lnTo>
                    <a:pt x="12" y="502"/>
                  </a:lnTo>
                  <a:lnTo>
                    <a:pt x="20" y="472"/>
                  </a:lnTo>
                  <a:lnTo>
                    <a:pt x="28" y="442"/>
                  </a:lnTo>
                  <a:lnTo>
                    <a:pt x="38" y="412"/>
                  </a:lnTo>
                  <a:lnTo>
                    <a:pt x="50" y="384"/>
                  </a:lnTo>
                  <a:lnTo>
                    <a:pt x="62" y="356"/>
                  </a:lnTo>
                  <a:lnTo>
                    <a:pt x="76" y="328"/>
                  </a:lnTo>
                  <a:lnTo>
                    <a:pt x="92" y="302"/>
                  </a:lnTo>
                  <a:lnTo>
                    <a:pt x="108" y="276"/>
                  </a:lnTo>
                  <a:lnTo>
                    <a:pt x="124" y="252"/>
                  </a:lnTo>
                  <a:lnTo>
                    <a:pt x="144" y="228"/>
                  </a:lnTo>
                  <a:lnTo>
                    <a:pt x="164" y="206"/>
                  </a:lnTo>
                  <a:lnTo>
                    <a:pt x="184" y="184"/>
                  </a:lnTo>
                  <a:lnTo>
                    <a:pt x="206" y="162"/>
                  </a:lnTo>
                  <a:lnTo>
                    <a:pt x="228" y="142"/>
                  </a:lnTo>
                  <a:lnTo>
                    <a:pt x="252" y="124"/>
                  </a:lnTo>
                  <a:lnTo>
                    <a:pt x="278" y="106"/>
                  </a:lnTo>
                  <a:lnTo>
                    <a:pt x="302" y="90"/>
                  </a:lnTo>
                  <a:lnTo>
                    <a:pt x="330" y="76"/>
                  </a:lnTo>
                  <a:lnTo>
                    <a:pt x="356" y="62"/>
                  </a:lnTo>
                  <a:lnTo>
                    <a:pt x="384" y="48"/>
                  </a:lnTo>
                  <a:lnTo>
                    <a:pt x="412" y="38"/>
                  </a:lnTo>
                  <a:lnTo>
                    <a:pt x="442" y="28"/>
                  </a:lnTo>
                  <a:lnTo>
                    <a:pt x="472" y="20"/>
                  </a:lnTo>
                  <a:lnTo>
                    <a:pt x="502" y="12"/>
                  </a:lnTo>
                  <a:lnTo>
                    <a:pt x="534" y="6"/>
                  </a:lnTo>
                  <a:lnTo>
                    <a:pt x="564" y="2"/>
                  </a:lnTo>
                  <a:lnTo>
                    <a:pt x="596" y="0"/>
                  </a:lnTo>
                  <a:lnTo>
                    <a:pt x="630" y="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4954588" y="3865563"/>
              <a:ext cx="917575" cy="1282700"/>
            </a:xfrm>
            <a:custGeom>
              <a:avLst/>
              <a:gdLst>
                <a:gd name="T0" fmla="*/ 578 w 578"/>
                <a:gd name="T1" fmla="*/ 532 h 808"/>
                <a:gd name="T2" fmla="*/ 302 w 578"/>
                <a:gd name="T3" fmla="*/ 808 h 808"/>
                <a:gd name="T4" fmla="*/ 196 w 578"/>
                <a:gd name="T5" fmla="*/ 780 h 808"/>
                <a:gd name="T6" fmla="*/ 0 w 578"/>
                <a:gd name="T7" fmla="*/ 48 h 808"/>
                <a:gd name="T8" fmla="*/ 48 w 578"/>
                <a:gd name="T9" fmla="*/ 0 h 808"/>
                <a:gd name="T10" fmla="*/ 578 w 578"/>
                <a:gd name="T11" fmla="*/ 532 h 808"/>
                <a:gd name="T12" fmla="*/ 578 w 578"/>
                <a:gd name="T13" fmla="*/ 53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8">
                  <a:moveTo>
                    <a:pt x="578" y="532"/>
                  </a:moveTo>
                  <a:lnTo>
                    <a:pt x="302" y="808"/>
                  </a:lnTo>
                  <a:lnTo>
                    <a:pt x="196" y="780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578" y="532"/>
                  </a:lnTo>
                  <a:lnTo>
                    <a:pt x="578" y="532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3062288" y="3789363"/>
              <a:ext cx="1279525" cy="920750"/>
            </a:xfrm>
            <a:custGeom>
              <a:avLst/>
              <a:gdLst>
                <a:gd name="T0" fmla="*/ 276 w 806"/>
                <a:gd name="T1" fmla="*/ 580 h 580"/>
                <a:gd name="T2" fmla="*/ 0 w 806"/>
                <a:gd name="T3" fmla="*/ 302 h 580"/>
                <a:gd name="T4" fmla="*/ 28 w 806"/>
                <a:gd name="T5" fmla="*/ 196 h 580"/>
                <a:gd name="T6" fmla="*/ 760 w 806"/>
                <a:gd name="T7" fmla="*/ 0 h 580"/>
                <a:gd name="T8" fmla="*/ 806 w 806"/>
                <a:gd name="T9" fmla="*/ 48 h 580"/>
                <a:gd name="T10" fmla="*/ 276 w 806"/>
                <a:gd name="T11" fmla="*/ 580 h 580"/>
                <a:gd name="T12" fmla="*/ 276 w 80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80">
                  <a:moveTo>
                    <a:pt x="276" y="580"/>
                  </a:moveTo>
                  <a:lnTo>
                    <a:pt x="0" y="302"/>
                  </a:lnTo>
                  <a:lnTo>
                    <a:pt x="28" y="196"/>
                  </a:lnTo>
                  <a:lnTo>
                    <a:pt x="760" y="0"/>
                  </a:lnTo>
                  <a:lnTo>
                    <a:pt x="806" y="48"/>
                  </a:lnTo>
                  <a:lnTo>
                    <a:pt x="276" y="580"/>
                  </a:lnTo>
                  <a:lnTo>
                    <a:pt x="276" y="580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5030788" y="2420938"/>
              <a:ext cx="1282700" cy="917575"/>
            </a:xfrm>
            <a:custGeom>
              <a:avLst/>
              <a:gdLst>
                <a:gd name="T0" fmla="*/ 530 w 808"/>
                <a:gd name="T1" fmla="*/ 0 h 578"/>
                <a:gd name="T2" fmla="*/ 808 w 808"/>
                <a:gd name="T3" fmla="*/ 276 h 578"/>
                <a:gd name="T4" fmla="*/ 778 w 808"/>
                <a:gd name="T5" fmla="*/ 382 h 578"/>
                <a:gd name="T6" fmla="*/ 48 w 808"/>
                <a:gd name="T7" fmla="*/ 578 h 578"/>
                <a:gd name="T8" fmla="*/ 0 w 808"/>
                <a:gd name="T9" fmla="*/ 530 h 578"/>
                <a:gd name="T10" fmla="*/ 530 w 808"/>
                <a:gd name="T11" fmla="*/ 0 h 578"/>
                <a:gd name="T12" fmla="*/ 530 w 808"/>
                <a:gd name="T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578">
                  <a:moveTo>
                    <a:pt x="530" y="0"/>
                  </a:moveTo>
                  <a:lnTo>
                    <a:pt x="808" y="276"/>
                  </a:lnTo>
                  <a:lnTo>
                    <a:pt x="778" y="382"/>
                  </a:lnTo>
                  <a:lnTo>
                    <a:pt x="48" y="578"/>
                  </a:lnTo>
                  <a:lnTo>
                    <a:pt x="0" y="530"/>
                  </a:lnTo>
                  <a:lnTo>
                    <a:pt x="530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3500438" y="1982788"/>
              <a:ext cx="917575" cy="1279525"/>
            </a:xfrm>
            <a:custGeom>
              <a:avLst/>
              <a:gdLst>
                <a:gd name="T0" fmla="*/ 0 w 578"/>
                <a:gd name="T1" fmla="*/ 276 h 806"/>
                <a:gd name="T2" fmla="*/ 276 w 578"/>
                <a:gd name="T3" fmla="*/ 0 h 806"/>
                <a:gd name="T4" fmla="*/ 382 w 578"/>
                <a:gd name="T5" fmla="*/ 28 h 806"/>
                <a:gd name="T6" fmla="*/ 578 w 578"/>
                <a:gd name="T7" fmla="*/ 758 h 806"/>
                <a:gd name="T8" fmla="*/ 530 w 578"/>
                <a:gd name="T9" fmla="*/ 806 h 806"/>
                <a:gd name="T10" fmla="*/ 0 w 578"/>
                <a:gd name="T11" fmla="*/ 276 h 806"/>
                <a:gd name="T12" fmla="*/ 0 w 578"/>
                <a:gd name="T13" fmla="*/ 27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6">
                  <a:moveTo>
                    <a:pt x="0" y="276"/>
                  </a:moveTo>
                  <a:lnTo>
                    <a:pt x="276" y="0"/>
                  </a:lnTo>
                  <a:lnTo>
                    <a:pt x="382" y="28"/>
                  </a:lnTo>
                  <a:lnTo>
                    <a:pt x="578" y="758"/>
                  </a:lnTo>
                  <a:lnTo>
                    <a:pt x="530" y="806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3868738" y="2386013"/>
              <a:ext cx="12700" cy="22225"/>
            </a:xfrm>
            <a:custGeom>
              <a:avLst/>
              <a:gdLst>
                <a:gd name="T0" fmla="*/ 0 w 8"/>
                <a:gd name="T1" fmla="*/ 6 h 14"/>
                <a:gd name="T2" fmla="*/ 0 w 8"/>
                <a:gd name="T3" fmla="*/ 6 h 14"/>
                <a:gd name="T4" fmla="*/ 0 w 8"/>
                <a:gd name="T5" fmla="*/ 10 h 14"/>
                <a:gd name="T6" fmla="*/ 2 w 8"/>
                <a:gd name="T7" fmla="*/ 12 h 14"/>
                <a:gd name="T8" fmla="*/ 8 w 8"/>
                <a:gd name="T9" fmla="*/ 14 h 14"/>
                <a:gd name="T10" fmla="*/ 8 w 8"/>
                <a:gd name="T11" fmla="*/ 0 h 14"/>
                <a:gd name="T12" fmla="*/ 8 w 8"/>
                <a:gd name="T13" fmla="*/ 0 h 14"/>
                <a:gd name="T14" fmla="*/ 2 w 8"/>
                <a:gd name="T15" fmla="*/ 2 h 14"/>
                <a:gd name="T16" fmla="*/ 2 w 8"/>
                <a:gd name="T17" fmla="*/ 2 h 14"/>
                <a:gd name="T18" fmla="*/ 2 w 8"/>
                <a:gd name="T19" fmla="*/ 4 h 14"/>
                <a:gd name="T20" fmla="*/ 0 w 8"/>
                <a:gd name="T21" fmla="*/ 6 h 14"/>
                <a:gd name="T22" fmla="*/ 0 w 8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4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3890963" y="2424113"/>
              <a:ext cx="15875" cy="25400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0 w 10"/>
                <a:gd name="T5" fmla="*/ 16 h 16"/>
                <a:gd name="T6" fmla="*/ 4 w 10"/>
                <a:gd name="T7" fmla="*/ 16 h 16"/>
                <a:gd name="T8" fmla="*/ 8 w 10"/>
                <a:gd name="T9" fmla="*/ 14 h 16"/>
                <a:gd name="T10" fmla="*/ 8 w 10"/>
                <a:gd name="T11" fmla="*/ 14 h 16"/>
                <a:gd name="T12" fmla="*/ 10 w 10"/>
                <a:gd name="T13" fmla="*/ 12 h 16"/>
                <a:gd name="T14" fmla="*/ 10 w 10"/>
                <a:gd name="T15" fmla="*/ 8 h 16"/>
                <a:gd name="T16" fmla="*/ 10 w 10"/>
                <a:gd name="T17" fmla="*/ 8 h 16"/>
                <a:gd name="T18" fmla="*/ 10 w 10"/>
                <a:gd name="T19" fmla="*/ 6 h 16"/>
                <a:gd name="T20" fmla="*/ 8 w 10"/>
                <a:gd name="T21" fmla="*/ 4 h 16"/>
                <a:gd name="T22" fmla="*/ 0 w 10"/>
                <a:gd name="T23" fmla="*/ 0 h 16"/>
                <a:gd name="T24" fmla="*/ 0 w 1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3840163" y="2239963"/>
              <a:ext cx="98425" cy="53975"/>
            </a:xfrm>
            <a:custGeom>
              <a:avLst/>
              <a:gdLst>
                <a:gd name="T0" fmla="*/ 48 w 62"/>
                <a:gd name="T1" fmla="*/ 34 h 34"/>
                <a:gd name="T2" fmla="*/ 48 w 62"/>
                <a:gd name="T3" fmla="*/ 34 h 34"/>
                <a:gd name="T4" fmla="*/ 48 w 62"/>
                <a:gd name="T5" fmla="*/ 34 h 34"/>
                <a:gd name="T6" fmla="*/ 48 w 62"/>
                <a:gd name="T7" fmla="*/ 34 h 34"/>
                <a:gd name="T8" fmla="*/ 60 w 62"/>
                <a:gd name="T9" fmla="*/ 16 h 34"/>
                <a:gd name="T10" fmla="*/ 60 w 62"/>
                <a:gd name="T11" fmla="*/ 16 h 34"/>
                <a:gd name="T12" fmla="*/ 62 w 62"/>
                <a:gd name="T13" fmla="*/ 10 h 34"/>
                <a:gd name="T14" fmla="*/ 60 w 62"/>
                <a:gd name="T15" fmla="*/ 8 h 34"/>
                <a:gd name="T16" fmla="*/ 58 w 62"/>
                <a:gd name="T17" fmla="*/ 4 h 34"/>
                <a:gd name="T18" fmla="*/ 54 w 62"/>
                <a:gd name="T19" fmla="*/ 2 h 34"/>
                <a:gd name="T20" fmla="*/ 42 w 62"/>
                <a:gd name="T21" fmla="*/ 2 h 34"/>
                <a:gd name="T22" fmla="*/ 30 w 62"/>
                <a:gd name="T23" fmla="*/ 0 h 34"/>
                <a:gd name="T24" fmla="*/ 30 w 62"/>
                <a:gd name="T25" fmla="*/ 0 h 34"/>
                <a:gd name="T26" fmla="*/ 18 w 62"/>
                <a:gd name="T27" fmla="*/ 2 h 34"/>
                <a:gd name="T28" fmla="*/ 8 w 62"/>
                <a:gd name="T29" fmla="*/ 2 h 34"/>
                <a:gd name="T30" fmla="*/ 4 w 62"/>
                <a:gd name="T31" fmla="*/ 4 h 34"/>
                <a:gd name="T32" fmla="*/ 0 w 62"/>
                <a:gd name="T33" fmla="*/ 6 h 34"/>
                <a:gd name="T34" fmla="*/ 0 w 62"/>
                <a:gd name="T35" fmla="*/ 10 h 34"/>
                <a:gd name="T36" fmla="*/ 2 w 62"/>
                <a:gd name="T37" fmla="*/ 16 h 34"/>
                <a:gd name="T38" fmla="*/ 2 w 62"/>
                <a:gd name="T39" fmla="*/ 16 h 34"/>
                <a:gd name="T40" fmla="*/ 12 w 62"/>
                <a:gd name="T41" fmla="*/ 34 h 34"/>
                <a:gd name="T42" fmla="*/ 12 w 62"/>
                <a:gd name="T43" fmla="*/ 34 h 34"/>
                <a:gd name="T44" fmla="*/ 14 w 62"/>
                <a:gd name="T45" fmla="*/ 34 h 34"/>
                <a:gd name="T46" fmla="*/ 48 w 62"/>
                <a:gd name="T47" fmla="*/ 34 h 34"/>
                <a:gd name="T48" fmla="*/ 48 w 62"/>
                <a:gd name="T4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4"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786188" y="2306638"/>
              <a:ext cx="206375" cy="209550"/>
            </a:xfrm>
            <a:custGeom>
              <a:avLst/>
              <a:gdLst>
                <a:gd name="T0" fmla="*/ 80 w 130"/>
                <a:gd name="T1" fmla="*/ 92 h 132"/>
                <a:gd name="T2" fmla="*/ 66 w 130"/>
                <a:gd name="T3" fmla="*/ 98 h 132"/>
                <a:gd name="T4" fmla="*/ 60 w 130"/>
                <a:gd name="T5" fmla="*/ 106 h 132"/>
                <a:gd name="T6" fmla="*/ 60 w 130"/>
                <a:gd name="T7" fmla="*/ 98 h 132"/>
                <a:gd name="T8" fmla="*/ 48 w 130"/>
                <a:gd name="T9" fmla="*/ 94 h 132"/>
                <a:gd name="T10" fmla="*/ 42 w 130"/>
                <a:gd name="T11" fmla="*/ 84 h 132"/>
                <a:gd name="T12" fmla="*/ 50 w 130"/>
                <a:gd name="T13" fmla="*/ 82 h 132"/>
                <a:gd name="T14" fmla="*/ 58 w 130"/>
                <a:gd name="T15" fmla="*/ 90 h 132"/>
                <a:gd name="T16" fmla="*/ 60 w 130"/>
                <a:gd name="T17" fmla="*/ 74 h 132"/>
                <a:gd name="T18" fmla="*/ 52 w 130"/>
                <a:gd name="T19" fmla="*/ 72 h 132"/>
                <a:gd name="T20" fmla="*/ 46 w 130"/>
                <a:gd name="T21" fmla="*/ 68 h 132"/>
                <a:gd name="T22" fmla="*/ 44 w 130"/>
                <a:gd name="T23" fmla="*/ 58 h 132"/>
                <a:gd name="T24" fmla="*/ 44 w 130"/>
                <a:gd name="T25" fmla="*/ 52 h 132"/>
                <a:gd name="T26" fmla="*/ 54 w 130"/>
                <a:gd name="T27" fmla="*/ 44 h 132"/>
                <a:gd name="T28" fmla="*/ 60 w 130"/>
                <a:gd name="T29" fmla="*/ 36 h 132"/>
                <a:gd name="T30" fmla="*/ 66 w 130"/>
                <a:gd name="T31" fmla="*/ 42 h 132"/>
                <a:gd name="T32" fmla="*/ 72 w 130"/>
                <a:gd name="T33" fmla="*/ 44 h 132"/>
                <a:gd name="T34" fmla="*/ 80 w 130"/>
                <a:gd name="T35" fmla="*/ 50 h 132"/>
                <a:gd name="T36" fmla="*/ 74 w 130"/>
                <a:gd name="T37" fmla="*/ 56 h 132"/>
                <a:gd name="T38" fmla="*/ 72 w 130"/>
                <a:gd name="T39" fmla="*/ 52 h 132"/>
                <a:gd name="T40" fmla="*/ 66 w 130"/>
                <a:gd name="T41" fmla="*/ 64 h 132"/>
                <a:gd name="T42" fmla="*/ 78 w 130"/>
                <a:gd name="T43" fmla="*/ 68 h 132"/>
                <a:gd name="T44" fmla="*/ 82 w 130"/>
                <a:gd name="T45" fmla="*/ 72 h 132"/>
                <a:gd name="T46" fmla="*/ 84 w 130"/>
                <a:gd name="T47" fmla="*/ 76 h 132"/>
                <a:gd name="T48" fmla="*/ 84 w 130"/>
                <a:gd name="T49" fmla="*/ 82 h 132"/>
                <a:gd name="T50" fmla="*/ 80 w 130"/>
                <a:gd name="T51" fmla="*/ 92 h 132"/>
                <a:gd name="T52" fmla="*/ 86 w 130"/>
                <a:gd name="T53" fmla="*/ 2 h 132"/>
                <a:gd name="T54" fmla="*/ 84 w 130"/>
                <a:gd name="T55" fmla="*/ 4 h 132"/>
                <a:gd name="T56" fmla="*/ 48 w 130"/>
                <a:gd name="T57" fmla="*/ 6 h 132"/>
                <a:gd name="T58" fmla="*/ 46 w 130"/>
                <a:gd name="T59" fmla="*/ 4 h 132"/>
                <a:gd name="T60" fmla="*/ 44 w 130"/>
                <a:gd name="T61" fmla="*/ 0 h 132"/>
                <a:gd name="T62" fmla="*/ 26 w 130"/>
                <a:gd name="T63" fmla="*/ 16 h 132"/>
                <a:gd name="T64" fmla="*/ 12 w 130"/>
                <a:gd name="T65" fmla="*/ 36 h 132"/>
                <a:gd name="T66" fmla="*/ 2 w 130"/>
                <a:gd name="T67" fmla="*/ 60 h 132"/>
                <a:gd name="T68" fmla="*/ 0 w 130"/>
                <a:gd name="T69" fmla="*/ 84 h 132"/>
                <a:gd name="T70" fmla="*/ 0 w 130"/>
                <a:gd name="T71" fmla="*/ 96 h 132"/>
                <a:gd name="T72" fmla="*/ 10 w 130"/>
                <a:gd name="T73" fmla="*/ 116 h 132"/>
                <a:gd name="T74" fmla="*/ 28 w 130"/>
                <a:gd name="T75" fmla="*/ 128 h 132"/>
                <a:gd name="T76" fmla="*/ 52 w 130"/>
                <a:gd name="T77" fmla="*/ 132 h 132"/>
                <a:gd name="T78" fmla="*/ 64 w 130"/>
                <a:gd name="T79" fmla="*/ 132 h 132"/>
                <a:gd name="T80" fmla="*/ 90 w 130"/>
                <a:gd name="T81" fmla="*/ 130 h 132"/>
                <a:gd name="T82" fmla="*/ 110 w 130"/>
                <a:gd name="T83" fmla="*/ 122 h 132"/>
                <a:gd name="T84" fmla="*/ 124 w 130"/>
                <a:gd name="T85" fmla="*/ 108 h 132"/>
                <a:gd name="T86" fmla="*/ 130 w 130"/>
                <a:gd name="T87" fmla="*/ 84 h 132"/>
                <a:gd name="T88" fmla="*/ 128 w 130"/>
                <a:gd name="T89" fmla="*/ 72 h 132"/>
                <a:gd name="T90" fmla="*/ 122 w 130"/>
                <a:gd name="T91" fmla="*/ 48 h 132"/>
                <a:gd name="T92" fmla="*/ 110 w 130"/>
                <a:gd name="T93" fmla="*/ 26 h 132"/>
                <a:gd name="T94" fmla="*/ 94 w 130"/>
                <a:gd name="T95" fmla="*/ 8 h 132"/>
                <a:gd name="T96" fmla="*/ 86 w 130"/>
                <a:gd name="T9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2">
                  <a:moveTo>
                    <a:pt x="80" y="92"/>
                  </a:moveTo>
                  <a:lnTo>
                    <a:pt x="80" y="92"/>
                  </a:lnTo>
                  <a:lnTo>
                    <a:pt x="74" y="96"/>
                  </a:lnTo>
                  <a:lnTo>
                    <a:pt x="66" y="98"/>
                  </a:lnTo>
                  <a:lnTo>
                    <a:pt x="66" y="106"/>
                  </a:lnTo>
                  <a:lnTo>
                    <a:pt x="60" y="10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4" y="96"/>
                  </a:lnTo>
                  <a:lnTo>
                    <a:pt x="48" y="94"/>
                  </a:lnTo>
                  <a:lnTo>
                    <a:pt x="44" y="90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4" y="88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52" y="7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64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2" y="44"/>
                  </a:lnTo>
                  <a:lnTo>
                    <a:pt x="78" y="46"/>
                  </a:lnTo>
                  <a:lnTo>
                    <a:pt x="80" y="50"/>
                  </a:lnTo>
                  <a:lnTo>
                    <a:pt x="82" y="54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2" y="52"/>
                  </a:lnTo>
                  <a:lnTo>
                    <a:pt x="66" y="50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4" y="76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8"/>
                  </a:lnTo>
                  <a:lnTo>
                    <a:pt x="80" y="92"/>
                  </a:lnTo>
                  <a:lnTo>
                    <a:pt x="80" y="92"/>
                  </a:lnTo>
                  <a:close/>
                  <a:moveTo>
                    <a:pt x="86" y="2"/>
                  </a:moveTo>
                  <a:lnTo>
                    <a:pt x="86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4" y="108"/>
                  </a:lnTo>
                  <a:lnTo>
                    <a:pt x="10" y="116"/>
                  </a:lnTo>
                  <a:lnTo>
                    <a:pt x="18" y="122"/>
                  </a:lnTo>
                  <a:lnTo>
                    <a:pt x="28" y="128"/>
                  </a:lnTo>
                  <a:lnTo>
                    <a:pt x="38" y="130"/>
                  </a:lnTo>
                  <a:lnTo>
                    <a:pt x="52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8" y="132"/>
                  </a:lnTo>
                  <a:lnTo>
                    <a:pt x="90" y="130"/>
                  </a:lnTo>
                  <a:lnTo>
                    <a:pt x="102" y="128"/>
                  </a:lnTo>
                  <a:lnTo>
                    <a:pt x="110" y="122"/>
                  </a:lnTo>
                  <a:lnTo>
                    <a:pt x="118" y="116"/>
                  </a:lnTo>
                  <a:lnTo>
                    <a:pt x="124" y="108"/>
                  </a:lnTo>
                  <a:lnTo>
                    <a:pt x="128" y="96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8" y="72"/>
                  </a:lnTo>
                  <a:lnTo>
                    <a:pt x="126" y="60"/>
                  </a:lnTo>
                  <a:lnTo>
                    <a:pt x="122" y="48"/>
                  </a:lnTo>
                  <a:lnTo>
                    <a:pt x="116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4" y="8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5894388" y="2681288"/>
              <a:ext cx="6350" cy="31750"/>
            </a:xfrm>
            <a:custGeom>
              <a:avLst/>
              <a:gdLst>
                <a:gd name="T0" fmla="*/ 4 w 4"/>
                <a:gd name="T1" fmla="*/ 18 h 20"/>
                <a:gd name="T2" fmla="*/ 4 w 4"/>
                <a:gd name="T3" fmla="*/ 18 h 20"/>
                <a:gd name="T4" fmla="*/ 4 w 4"/>
                <a:gd name="T5" fmla="*/ 20 h 20"/>
                <a:gd name="T6" fmla="*/ 2 w 4"/>
                <a:gd name="T7" fmla="*/ 20 h 20"/>
                <a:gd name="T8" fmla="*/ 2 w 4"/>
                <a:gd name="T9" fmla="*/ 20 h 20"/>
                <a:gd name="T10" fmla="*/ 2 w 4"/>
                <a:gd name="T11" fmla="*/ 20 h 20"/>
                <a:gd name="T12" fmla="*/ 0 w 4"/>
                <a:gd name="T13" fmla="*/ 20 h 20"/>
                <a:gd name="T14" fmla="*/ 0 w 4"/>
                <a:gd name="T15" fmla="*/ 18 h 20"/>
                <a:gd name="T16" fmla="*/ 0 w 4"/>
                <a:gd name="T17" fmla="*/ 2 h 20"/>
                <a:gd name="T18" fmla="*/ 0 w 4"/>
                <a:gd name="T19" fmla="*/ 2 h 20"/>
                <a:gd name="T20" fmla="*/ 0 w 4"/>
                <a:gd name="T21" fmla="*/ 0 h 20"/>
                <a:gd name="T22" fmla="*/ 2 w 4"/>
                <a:gd name="T23" fmla="*/ 0 h 20"/>
                <a:gd name="T24" fmla="*/ 2 w 4"/>
                <a:gd name="T25" fmla="*/ 0 h 20"/>
                <a:gd name="T26" fmla="*/ 2 w 4"/>
                <a:gd name="T27" fmla="*/ 0 h 20"/>
                <a:gd name="T28" fmla="*/ 4 w 4"/>
                <a:gd name="T29" fmla="*/ 0 h 20"/>
                <a:gd name="T30" fmla="*/ 4 w 4"/>
                <a:gd name="T31" fmla="*/ 2 h 20"/>
                <a:gd name="T32" fmla="*/ 4 w 4"/>
                <a:gd name="T33" fmla="*/ 18 h 20"/>
                <a:gd name="T34" fmla="*/ 4 w 4"/>
                <a:gd name="T3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5789613" y="2728913"/>
              <a:ext cx="28575" cy="25400"/>
            </a:xfrm>
            <a:custGeom>
              <a:avLst/>
              <a:gdLst>
                <a:gd name="T0" fmla="*/ 16 w 18"/>
                <a:gd name="T1" fmla="*/ 12 h 16"/>
                <a:gd name="T2" fmla="*/ 16 w 18"/>
                <a:gd name="T3" fmla="*/ 12 h 16"/>
                <a:gd name="T4" fmla="*/ 18 w 18"/>
                <a:gd name="T5" fmla="*/ 14 h 16"/>
                <a:gd name="T6" fmla="*/ 16 w 18"/>
                <a:gd name="T7" fmla="*/ 16 h 16"/>
                <a:gd name="T8" fmla="*/ 16 w 18"/>
                <a:gd name="T9" fmla="*/ 16 h 16"/>
                <a:gd name="T10" fmla="*/ 16 w 18"/>
                <a:gd name="T11" fmla="*/ 16 h 16"/>
                <a:gd name="T12" fmla="*/ 14 w 18"/>
                <a:gd name="T13" fmla="*/ 16 h 16"/>
                <a:gd name="T14" fmla="*/ 14 w 18"/>
                <a:gd name="T15" fmla="*/ 16 h 16"/>
                <a:gd name="T16" fmla="*/ 2 w 18"/>
                <a:gd name="T17" fmla="*/ 6 h 16"/>
                <a:gd name="T18" fmla="*/ 2 w 18"/>
                <a:gd name="T19" fmla="*/ 6 h 16"/>
                <a:gd name="T20" fmla="*/ 0 w 18"/>
                <a:gd name="T21" fmla="*/ 4 h 16"/>
                <a:gd name="T22" fmla="*/ 2 w 18"/>
                <a:gd name="T23" fmla="*/ 2 h 16"/>
                <a:gd name="T24" fmla="*/ 2 w 18"/>
                <a:gd name="T25" fmla="*/ 2 h 16"/>
                <a:gd name="T26" fmla="*/ 2 w 18"/>
                <a:gd name="T27" fmla="*/ 2 h 16"/>
                <a:gd name="T28" fmla="*/ 4 w 18"/>
                <a:gd name="T29" fmla="*/ 0 h 16"/>
                <a:gd name="T30" fmla="*/ 4 w 18"/>
                <a:gd name="T31" fmla="*/ 2 h 16"/>
                <a:gd name="T32" fmla="*/ 16 w 18"/>
                <a:gd name="T33" fmla="*/ 12 h 16"/>
                <a:gd name="T34" fmla="*/ 16 w 18"/>
                <a:gd name="T3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16" y="12"/>
                  </a:moveTo>
                  <a:lnTo>
                    <a:pt x="16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5757863" y="2836863"/>
              <a:ext cx="31750" cy="12700"/>
            </a:xfrm>
            <a:custGeom>
              <a:avLst/>
              <a:gdLst>
                <a:gd name="T0" fmla="*/ 18 w 20"/>
                <a:gd name="T1" fmla="*/ 0 h 8"/>
                <a:gd name="T2" fmla="*/ 18 w 20"/>
                <a:gd name="T3" fmla="*/ 0 h 8"/>
                <a:gd name="T4" fmla="*/ 20 w 20"/>
                <a:gd name="T5" fmla="*/ 0 h 8"/>
                <a:gd name="T6" fmla="*/ 20 w 20"/>
                <a:gd name="T7" fmla="*/ 2 h 8"/>
                <a:gd name="T8" fmla="*/ 20 w 20"/>
                <a:gd name="T9" fmla="*/ 2 h 8"/>
                <a:gd name="T10" fmla="*/ 20 w 20"/>
                <a:gd name="T11" fmla="*/ 2 h 8"/>
                <a:gd name="T12" fmla="*/ 20 w 20"/>
                <a:gd name="T13" fmla="*/ 4 h 8"/>
                <a:gd name="T14" fmla="*/ 18 w 20"/>
                <a:gd name="T15" fmla="*/ 6 h 8"/>
                <a:gd name="T16" fmla="*/ 4 w 20"/>
                <a:gd name="T17" fmla="*/ 8 h 8"/>
                <a:gd name="T18" fmla="*/ 4 w 20"/>
                <a:gd name="T19" fmla="*/ 8 h 8"/>
                <a:gd name="T20" fmla="*/ 2 w 20"/>
                <a:gd name="T21" fmla="*/ 6 h 8"/>
                <a:gd name="T22" fmla="*/ 0 w 20"/>
                <a:gd name="T23" fmla="*/ 4 h 8"/>
                <a:gd name="T24" fmla="*/ 0 w 20"/>
                <a:gd name="T25" fmla="*/ 4 h 8"/>
                <a:gd name="T26" fmla="*/ 0 w 20"/>
                <a:gd name="T27" fmla="*/ 4 h 8"/>
                <a:gd name="T28" fmla="*/ 2 w 20"/>
                <a:gd name="T29" fmla="*/ 2 h 8"/>
                <a:gd name="T30" fmla="*/ 2 w 20"/>
                <a:gd name="T31" fmla="*/ 2 h 8"/>
                <a:gd name="T32" fmla="*/ 18 w 20"/>
                <a:gd name="T33" fmla="*/ 0 h 8"/>
                <a:gd name="T34" fmla="*/ 18 w 20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6015038" y="2830513"/>
              <a:ext cx="31750" cy="9525"/>
            </a:xfrm>
            <a:custGeom>
              <a:avLst/>
              <a:gdLst>
                <a:gd name="T0" fmla="*/ 2 w 20"/>
                <a:gd name="T1" fmla="*/ 4 h 6"/>
                <a:gd name="T2" fmla="*/ 2 w 20"/>
                <a:gd name="T3" fmla="*/ 4 h 6"/>
                <a:gd name="T4" fmla="*/ 0 w 20"/>
                <a:gd name="T5" fmla="*/ 4 h 6"/>
                <a:gd name="T6" fmla="*/ 0 w 20"/>
                <a:gd name="T7" fmla="*/ 2 h 6"/>
                <a:gd name="T8" fmla="*/ 0 w 20"/>
                <a:gd name="T9" fmla="*/ 2 h 6"/>
                <a:gd name="T10" fmla="*/ 0 w 20"/>
                <a:gd name="T11" fmla="*/ 2 h 6"/>
                <a:gd name="T12" fmla="*/ 0 w 20"/>
                <a:gd name="T13" fmla="*/ 0 h 6"/>
                <a:gd name="T14" fmla="*/ 2 w 20"/>
                <a:gd name="T15" fmla="*/ 0 h 6"/>
                <a:gd name="T16" fmla="*/ 18 w 20"/>
                <a:gd name="T17" fmla="*/ 2 h 6"/>
                <a:gd name="T18" fmla="*/ 18 w 20"/>
                <a:gd name="T19" fmla="*/ 2 h 6"/>
                <a:gd name="T20" fmla="*/ 18 w 20"/>
                <a:gd name="T21" fmla="*/ 2 h 6"/>
                <a:gd name="T22" fmla="*/ 20 w 20"/>
                <a:gd name="T23" fmla="*/ 4 h 6"/>
                <a:gd name="T24" fmla="*/ 20 w 20"/>
                <a:gd name="T25" fmla="*/ 4 h 6"/>
                <a:gd name="T26" fmla="*/ 20 w 20"/>
                <a:gd name="T27" fmla="*/ 4 h 6"/>
                <a:gd name="T28" fmla="*/ 18 w 20"/>
                <a:gd name="T29" fmla="*/ 6 h 6"/>
                <a:gd name="T30" fmla="*/ 16 w 20"/>
                <a:gd name="T31" fmla="*/ 6 h 6"/>
                <a:gd name="T32" fmla="*/ 2 w 20"/>
                <a:gd name="T33" fmla="*/ 4 h 6"/>
                <a:gd name="T34" fmla="*/ 2 w 20"/>
                <a:gd name="T3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6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5983288" y="2725738"/>
              <a:ext cx="25400" cy="22225"/>
            </a:xfrm>
            <a:custGeom>
              <a:avLst/>
              <a:gdLst>
                <a:gd name="T0" fmla="*/ 4 w 16"/>
                <a:gd name="T1" fmla="*/ 14 h 14"/>
                <a:gd name="T2" fmla="*/ 4 w 16"/>
                <a:gd name="T3" fmla="*/ 14 h 14"/>
                <a:gd name="T4" fmla="*/ 2 w 16"/>
                <a:gd name="T5" fmla="*/ 14 h 14"/>
                <a:gd name="T6" fmla="*/ 0 w 16"/>
                <a:gd name="T7" fmla="*/ 14 h 14"/>
                <a:gd name="T8" fmla="*/ 0 w 16"/>
                <a:gd name="T9" fmla="*/ 14 h 14"/>
                <a:gd name="T10" fmla="*/ 0 w 16"/>
                <a:gd name="T11" fmla="*/ 14 h 14"/>
                <a:gd name="T12" fmla="*/ 0 w 16"/>
                <a:gd name="T13" fmla="*/ 12 h 14"/>
                <a:gd name="T14" fmla="*/ 0 w 16"/>
                <a:gd name="T15" fmla="*/ 10 h 14"/>
                <a:gd name="T16" fmla="*/ 12 w 16"/>
                <a:gd name="T17" fmla="*/ 0 h 14"/>
                <a:gd name="T18" fmla="*/ 12 w 16"/>
                <a:gd name="T19" fmla="*/ 0 h 14"/>
                <a:gd name="T20" fmla="*/ 12 w 16"/>
                <a:gd name="T21" fmla="*/ 0 h 14"/>
                <a:gd name="T22" fmla="*/ 14 w 16"/>
                <a:gd name="T23" fmla="*/ 0 h 14"/>
                <a:gd name="T24" fmla="*/ 14 w 16"/>
                <a:gd name="T25" fmla="*/ 0 h 14"/>
                <a:gd name="T26" fmla="*/ 14 w 16"/>
                <a:gd name="T27" fmla="*/ 0 h 14"/>
                <a:gd name="T28" fmla="*/ 16 w 16"/>
                <a:gd name="T29" fmla="*/ 2 h 14"/>
                <a:gd name="T30" fmla="*/ 14 w 16"/>
                <a:gd name="T31" fmla="*/ 4 h 14"/>
                <a:gd name="T32" fmla="*/ 4 w 16"/>
                <a:gd name="T33" fmla="*/ 14 h 14"/>
                <a:gd name="T34" fmla="*/ 4 w 16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4">
                  <a:moveTo>
                    <a:pt x="4" y="14"/>
                  </a:move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5808663" y="2725738"/>
              <a:ext cx="177800" cy="247650"/>
            </a:xfrm>
            <a:custGeom>
              <a:avLst/>
              <a:gdLst>
                <a:gd name="T0" fmla="*/ 74 w 112"/>
                <a:gd name="T1" fmla="*/ 132 h 156"/>
                <a:gd name="T2" fmla="*/ 72 w 112"/>
                <a:gd name="T3" fmla="*/ 136 h 156"/>
                <a:gd name="T4" fmla="*/ 42 w 112"/>
                <a:gd name="T5" fmla="*/ 138 h 156"/>
                <a:gd name="T6" fmla="*/ 40 w 112"/>
                <a:gd name="T7" fmla="*/ 136 h 156"/>
                <a:gd name="T8" fmla="*/ 38 w 112"/>
                <a:gd name="T9" fmla="*/ 132 h 156"/>
                <a:gd name="T10" fmla="*/ 74 w 112"/>
                <a:gd name="T11" fmla="*/ 118 h 156"/>
                <a:gd name="T12" fmla="*/ 74 w 112"/>
                <a:gd name="T13" fmla="*/ 132 h 156"/>
                <a:gd name="T14" fmla="*/ 36 w 112"/>
                <a:gd name="T15" fmla="*/ 28 h 156"/>
                <a:gd name="T16" fmla="*/ 26 w 112"/>
                <a:gd name="T17" fmla="*/ 40 h 156"/>
                <a:gd name="T18" fmla="*/ 22 w 112"/>
                <a:gd name="T19" fmla="*/ 56 h 156"/>
                <a:gd name="T20" fmla="*/ 22 w 112"/>
                <a:gd name="T21" fmla="*/ 64 h 156"/>
                <a:gd name="T22" fmla="*/ 28 w 112"/>
                <a:gd name="T23" fmla="*/ 76 h 156"/>
                <a:gd name="T24" fmla="*/ 34 w 112"/>
                <a:gd name="T25" fmla="*/ 82 h 156"/>
                <a:gd name="T26" fmla="*/ 34 w 112"/>
                <a:gd name="T27" fmla="*/ 86 h 156"/>
                <a:gd name="T28" fmla="*/ 34 w 112"/>
                <a:gd name="T29" fmla="*/ 86 h 156"/>
                <a:gd name="T30" fmla="*/ 30 w 112"/>
                <a:gd name="T31" fmla="*/ 86 h 156"/>
                <a:gd name="T32" fmla="*/ 24 w 112"/>
                <a:gd name="T33" fmla="*/ 80 h 156"/>
                <a:gd name="T34" fmla="*/ 18 w 112"/>
                <a:gd name="T35" fmla="*/ 64 h 156"/>
                <a:gd name="T36" fmla="*/ 16 w 112"/>
                <a:gd name="T37" fmla="*/ 56 h 156"/>
                <a:gd name="T38" fmla="*/ 20 w 112"/>
                <a:gd name="T39" fmla="*/ 38 h 156"/>
                <a:gd name="T40" fmla="*/ 32 w 112"/>
                <a:gd name="T41" fmla="*/ 24 h 156"/>
                <a:gd name="T42" fmla="*/ 34 w 112"/>
                <a:gd name="T43" fmla="*/ 24 h 156"/>
                <a:gd name="T44" fmla="*/ 36 w 112"/>
                <a:gd name="T45" fmla="*/ 24 h 156"/>
                <a:gd name="T46" fmla="*/ 36 w 112"/>
                <a:gd name="T47" fmla="*/ 26 h 156"/>
                <a:gd name="T48" fmla="*/ 36 w 112"/>
                <a:gd name="T49" fmla="*/ 28 h 156"/>
                <a:gd name="T50" fmla="*/ 112 w 112"/>
                <a:gd name="T51" fmla="*/ 56 h 156"/>
                <a:gd name="T52" fmla="*/ 108 w 112"/>
                <a:gd name="T53" fmla="*/ 34 h 156"/>
                <a:gd name="T54" fmla="*/ 96 w 112"/>
                <a:gd name="T55" fmla="*/ 16 h 156"/>
                <a:gd name="T56" fmla="*/ 78 w 112"/>
                <a:gd name="T57" fmla="*/ 4 h 156"/>
                <a:gd name="T58" fmla="*/ 56 w 112"/>
                <a:gd name="T59" fmla="*/ 0 h 156"/>
                <a:gd name="T60" fmla="*/ 44 w 112"/>
                <a:gd name="T61" fmla="*/ 2 h 156"/>
                <a:gd name="T62" fmla="*/ 26 w 112"/>
                <a:gd name="T63" fmla="*/ 10 h 156"/>
                <a:gd name="T64" fmla="*/ 10 w 112"/>
                <a:gd name="T65" fmla="*/ 24 h 156"/>
                <a:gd name="T66" fmla="*/ 2 w 112"/>
                <a:gd name="T67" fmla="*/ 44 h 156"/>
                <a:gd name="T68" fmla="*/ 0 w 112"/>
                <a:gd name="T69" fmla="*/ 56 h 156"/>
                <a:gd name="T70" fmla="*/ 2 w 112"/>
                <a:gd name="T71" fmla="*/ 72 h 156"/>
                <a:gd name="T72" fmla="*/ 20 w 112"/>
                <a:gd name="T73" fmla="*/ 98 h 156"/>
                <a:gd name="T74" fmla="*/ 34 w 112"/>
                <a:gd name="T75" fmla="*/ 118 h 156"/>
                <a:gd name="T76" fmla="*/ 34 w 112"/>
                <a:gd name="T77" fmla="*/ 132 h 156"/>
                <a:gd name="T78" fmla="*/ 36 w 112"/>
                <a:gd name="T79" fmla="*/ 140 h 156"/>
                <a:gd name="T80" fmla="*/ 42 w 112"/>
                <a:gd name="T81" fmla="*/ 142 h 156"/>
                <a:gd name="T82" fmla="*/ 42 w 112"/>
                <a:gd name="T83" fmla="*/ 146 h 156"/>
                <a:gd name="T84" fmla="*/ 48 w 112"/>
                <a:gd name="T85" fmla="*/ 152 h 156"/>
                <a:gd name="T86" fmla="*/ 60 w 112"/>
                <a:gd name="T87" fmla="*/ 156 h 156"/>
                <a:gd name="T88" fmla="*/ 66 w 112"/>
                <a:gd name="T89" fmla="*/ 152 h 156"/>
                <a:gd name="T90" fmla="*/ 70 w 112"/>
                <a:gd name="T91" fmla="*/ 146 h 156"/>
                <a:gd name="T92" fmla="*/ 70 w 112"/>
                <a:gd name="T93" fmla="*/ 142 h 156"/>
                <a:gd name="T94" fmla="*/ 76 w 112"/>
                <a:gd name="T95" fmla="*/ 140 h 156"/>
                <a:gd name="T96" fmla="*/ 78 w 112"/>
                <a:gd name="T97" fmla="*/ 132 h 156"/>
                <a:gd name="T98" fmla="*/ 78 w 112"/>
                <a:gd name="T99" fmla="*/ 106 h 156"/>
                <a:gd name="T100" fmla="*/ 92 w 112"/>
                <a:gd name="T101" fmla="*/ 98 h 156"/>
                <a:gd name="T102" fmla="*/ 110 w 112"/>
                <a:gd name="T103" fmla="*/ 72 h 156"/>
                <a:gd name="T104" fmla="*/ 112 w 112"/>
                <a:gd name="T105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56">
                  <a:moveTo>
                    <a:pt x="74" y="132"/>
                  </a:moveTo>
                  <a:lnTo>
                    <a:pt x="74" y="13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0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8" y="132"/>
                  </a:lnTo>
                  <a:lnTo>
                    <a:pt x="38" y="118"/>
                  </a:lnTo>
                  <a:lnTo>
                    <a:pt x="74" y="118"/>
                  </a:lnTo>
                  <a:lnTo>
                    <a:pt x="74" y="132"/>
                  </a:lnTo>
                  <a:lnTo>
                    <a:pt x="74" y="132"/>
                  </a:lnTo>
                  <a:close/>
                  <a:moveTo>
                    <a:pt x="36" y="28"/>
                  </a:moveTo>
                  <a:lnTo>
                    <a:pt x="36" y="28"/>
                  </a:lnTo>
                  <a:lnTo>
                    <a:pt x="30" y="34"/>
                  </a:lnTo>
                  <a:lnTo>
                    <a:pt x="26" y="40"/>
                  </a:lnTo>
                  <a:lnTo>
                    <a:pt x="22" y="4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64"/>
                  </a:lnTo>
                  <a:lnTo>
                    <a:pt x="24" y="70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4" y="80"/>
                  </a:lnTo>
                  <a:lnTo>
                    <a:pt x="20" y="72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46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28"/>
                  </a:lnTo>
                  <a:close/>
                  <a:moveTo>
                    <a:pt x="112" y="56"/>
                  </a:move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10" y="86"/>
                  </a:lnTo>
                  <a:lnTo>
                    <a:pt x="20" y="98"/>
                  </a:lnTo>
                  <a:lnTo>
                    <a:pt x="34" y="106"/>
                  </a:lnTo>
                  <a:lnTo>
                    <a:pt x="34" y="118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6"/>
                  </a:lnTo>
                  <a:lnTo>
                    <a:pt x="36" y="140"/>
                  </a:lnTo>
                  <a:lnTo>
                    <a:pt x="38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2"/>
                  </a:lnTo>
                  <a:lnTo>
                    <a:pt x="52" y="15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6" y="152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2"/>
                  </a:lnTo>
                  <a:lnTo>
                    <a:pt x="76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8" y="112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92" y="98"/>
                  </a:lnTo>
                  <a:lnTo>
                    <a:pt x="102" y="86"/>
                  </a:lnTo>
                  <a:lnTo>
                    <a:pt x="110" y="72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5316538" y="4621213"/>
              <a:ext cx="247650" cy="247650"/>
            </a:xfrm>
            <a:custGeom>
              <a:avLst/>
              <a:gdLst>
                <a:gd name="T0" fmla="*/ 78 w 156"/>
                <a:gd name="T1" fmla="*/ 144 h 156"/>
                <a:gd name="T2" fmla="*/ 52 w 156"/>
                <a:gd name="T3" fmla="*/ 140 h 156"/>
                <a:gd name="T4" fmla="*/ 32 w 156"/>
                <a:gd name="T5" fmla="*/ 126 h 156"/>
                <a:gd name="T6" fmla="*/ 16 w 156"/>
                <a:gd name="T7" fmla="*/ 104 h 156"/>
                <a:gd name="T8" fmla="*/ 12 w 156"/>
                <a:gd name="T9" fmla="*/ 78 h 156"/>
                <a:gd name="T10" fmla="*/ 12 w 156"/>
                <a:gd name="T11" fmla="*/ 64 h 156"/>
                <a:gd name="T12" fmla="*/ 24 w 156"/>
                <a:gd name="T13" fmla="*/ 40 h 156"/>
                <a:gd name="T14" fmla="*/ 42 w 156"/>
                <a:gd name="T15" fmla="*/ 22 h 156"/>
                <a:gd name="T16" fmla="*/ 64 w 156"/>
                <a:gd name="T17" fmla="*/ 12 h 156"/>
                <a:gd name="T18" fmla="*/ 78 w 156"/>
                <a:gd name="T19" fmla="*/ 12 h 156"/>
                <a:gd name="T20" fmla="*/ 104 w 156"/>
                <a:gd name="T21" fmla="*/ 16 h 156"/>
                <a:gd name="T22" fmla="*/ 126 w 156"/>
                <a:gd name="T23" fmla="*/ 30 h 156"/>
                <a:gd name="T24" fmla="*/ 140 w 156"/>
                <a:gd name="T25" fmla="*/ 52 h 156"/>
                <a:gd name="T26" fmla="*/ 146 w 156"/>
                <a:gd name="T27" fmla="*/ 78 h 156"/>
                <a:gd name="T28" fmla="*/ 144 w 156"/>
                <a:gd name="T29" fmla="*/ 92 h 156"/>
                <a:gd name="T30" fmla="*/ 134 w 156"/>
                <a:gd name="T31" fmla="*/ 116 h 156"/>
                <a:gd name="T32" fmla="*/ 116 w 156"/>
                <a:gd name="T33" fmla="*/ 134 h 156"/>
                <a:gd name="T34" fmla="*/ 92 w 156"/>
                <a:gd name="T35" fmla="*/ 144 h 156"/>
                <a:gd name="T36" fmla="*/ 78 w 156"/>
                <a:gd name="T37" fmla="*/ 144 h 156"/>
                <a:gd name="T38" fmla="*/ 78 w 156"/>
                <a:gd name="T39" fmla="*/ 0 h 156"/>
                <a:gd name="T40" fmla="*/ 48 w 156"/>
                <a:gd name="T41" fmla="*/ 6 h 156"/>
                <a:gd name="T42" fmla="*/ 22 w 156"/>
                <a:gd name="T43" fmla="*/ 22 h 156"/>
                <a:gd name="T44" fmla="*/ 6 w 156"/>
                <a:gd name="T45" fmla="*/ 48 h 156"/>
                <a:gd name="T46" fmla="*/ 0 w 156"/>
                <a:gd name="T47" fmla="*/ 78 h 156"/>
                <a:gd name="T48" fmla="*/ 2 w 156"/>
                <a:gd name="T49" fmla="*/ 94 h 156"/>
                <a:gd name="T50" fmla="*/ 14 w 156"/>
                <a:gd name="T51" fmla="*/ 122 h 156"/>
                <a:gd name="T52" fmla="*/ 34 w 156"/>
                <a:gd name="T53" fmla="*/ 142 h 156"/>
                <a:gd name="T54" fmla="*/ 62 w 156"/>
                <a:gd name="T55" fmla="*/ 154 h 156"/>
                <a:gd name="T56" fmla="*/ 78 w 156"/>
                <a:gd name="T57" fmla="*/ 156 h 156"/>
                <a:gd name="T58" fmla="*/ 108 w 156"/>
                <a:gd name="T59" fmla="*/ 150 h 156"/>
                <a:gd name="T60" fmla="*/ 134 w 156"/>
                <a:gd name="T61" fmla="*/ 134 h 156"/>
                <a:gd name="T62" fmla="*/ 150 w 156"/>
                <a:gd name="T63" fmla="*/ 108 h 156"/>
                <a:gd name="T64" fmla="*/ 156 w 156"/>
                <a:gd name="T65" fmla="*/ 78 h 156"/>
                <a:gd name="T66" fmla="*/ 156 w 156"/>
                <a:gd name="T67" fmla="*/ 62 h 156"/>
                <a:gd name="T68" fmla="*/ 144 w 156"/>
                <a:gd name="T69" fmla="*/ 34 h 156"/>
                <a:gd name="T70" fmla="*/ 122 w 156"/>
                <a:gd name="T71" fmla="*/ 14 h 156"/>
                <a:gd name="T72" fmla="*/ 94 w 156"/>
                <a:gd name="T73" fmla="*/ 2 h 156"/>
                <a:gd name="T74" fmla="*/ 78 w 156"/>
                <a:gd name="T7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6">
                  <a:moveTo>
                    <a:pt x="78" y="144"/>
                  </a:moveTo>
                  <a:lnTo>
                    <a:pt x="78" y="144"/>
                  </a:lnTo>
                  <a:lnTo>
                    <a:pt x="64" y="144"/>
                  </a:lnTo>
                  <a:lnTo>
                    <a:pt x="52" y="140"/>
                  </a:lnTo>
                  <a:lnTo>
                    <a:pt x="42" y="134"/>
                  </a:lnTo>
                  <a:lnTo>
                    <a:pt x="32" y="126"/>
                  </a:lnTo>
                  <a:lnTo>
                    <a:pt x="24" y="116"/>
                  </a:lnTo>
                  <a:lnTo>
                    <a:pt x="16" y="104"/>
                  </a:lnTo>
                  <a:lnTo>
                    <a:pt x="12" y="9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6" y="52"/>
                  </a:lnTo>
                  <a:lnTo>
                    <a:pt x="24" y="40"/>
                  </a:lnTo>
                  <a:lnTo>
                    <a:pt x="32" y="30"/>
                  </a:lnTo>
                  <a:lnTo>
                    <a:pt x="42" y="22"/>
                  </a:lnTo>
                  <a:lnTo>
                    <a:pt x="52" y="16"/>
                  </a:lnTo>
                  <a:lnTo>
                    <a:pt x="6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92" y="12"/>
                  </a:lnTo>
                  <a:lnTo>
                    <a:pt x="104" y="16"/>
                  </a:lnTo>
                  <a:lnTo>
                    <a:pt x="116" y="22"/>
                  </a:lnTo>
                  <a:lnTo>
                    <a:pt x="126" y="30"/>
                  </a:lnTo>
                  <a:lnTo>
                    <a:pt x="134" y="40"/>
                  </a:lnTo>
                  <a:lnTo>
                    <a:pt x="140" y="52"/>
                  </a:lnTo>
                  <a:lnTo>
                    <a:pt x="144" y="64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4" y="92"/>
                  </a:lnTo>
                  <a:lnTo>
                    <a:pt x="140" y="104"/>
                  </a:lnTo>
                  <a:lnTo>
                    <a:pt x="134" y="116"/>
                  </a:lnTo>
                  <a:lnTo>
                    <a:pt x="126" y="126"/>
                  </a:lnTo>
                  <a:lnTo>
                    <a:pt x="116" y="134"/>
                  </a:lnTo>
                  <a:lnTo>
                    <a:pt x="104" y="140"/>
                  </a:lnTo>
                  <a:lnTo>
                    <a:pt x="92" y="144"/>
                  </a:lnTo>
                  <a:lnTo>
                    <a:pt x="78" y="144"/>
                  </a:lnTo>
                  <a:lnTo>
                    <a:pt x="78" y="144"/>
                  </a:lnTo>
                  <a:close/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4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6" y="108"/>
                  </a:lnTo>
                  <a:lnTo>
                    <a:pt x="14" y="122"/>
                  </a:lnTo>
                  <a:lnTo>
                    <a:pt x="22" y="134"/>
                  </a:lnTo>
                  <a:lnTo>
                    <a:pt x="34" y="142"/>
                  </a:lnTo>
                  <a:lnTo>
                    <a:pt x="48" y="150"/>
                  </a:lnTo>
                  <a:lnTo>
                    <a:pt x="62" y="154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94" y="154"/>
                  </a:lnTo>
                  <a:lnTo>
                    <a:pt x="108" y="150"/>
                  </a:lnTo>
                  <a:lnTo>
                    <a:pt x="122" y="142"/>
                  </a:lnTo>
                  <a:lnTo>
                    <a:pt x="134" y="134"/>
                  </a:lnTo>
                  <a:lnTo>
                    <a:pt x="144" y="122"/>
                  </a:lnTo>
                  <a:lnTo>
                    <a:pt x="150" y="108"/>
                  </a:lnTo>
                  <a:lnTo>
                    <a:pt x="156" y="94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62"/>
                  </a:lnTo>
                  <a:lnTo>
                    <a:pt x="150" y="48"/>
                  </a:lnTo>
                  <a:lnTo>
                    <a:pt x="144" y="34"/>
                  </a:lnTo>
                  <a:lnTo>
                    <a:pt x="134" y="22"/>
                  </a:lnTo>
                  <a:lnTo>
                    <a:pt x="122" y="14"/>
                  </a:lnTo>
                  <a:lnTo>
                    <a:pt x="108" y="6"/>
                  </a:lnTo>
                  <a:lnTo>
                    <a:pt x="94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5434013" y="4646613"/>
              <a:ext cx="12700" cy="22225"/>
            </a:xfrm>
            <a:custGeom>
              <a:avLst/>
              <a:gdLst>
                <a:gd name="T0" fmla="*/ 4 w 8"/>
                <a:gd name="T1" fmla="*/ 14 h 14"/>
                <a:gd name="T2" fmla="*/ 4 w 8"/>
                <a:gd name="T3" fmla="*/ 14 h 14"/>
                <a:gd name="T4" fmla="*/ 8 w 8"/>
                <a:gd name="T5" fmla="*/ 14 h 14"/>
                <a:gd name="T6" fmla="*/ 8 w 8"/>
                <a:gd name="T7" fmla="*/ 10 h 14"/>
                <a:gd name="T8" fmla="*/ 8 w 8"/>
                <a:gd name="T9" fmla="*/ 2 h 14"/>
                <a:gd name="T10" fmla="*/ 8 w 8"/>
                <a:gd name="T11" fmla="*/ 2 h 14"/>
                <a:gd name="T12" fmla="*/ 8 w 8"/>
                <a:gd name="T13" fmla="*/ 0 h 14"/>
                <a:gd name="T14" fmla="*/ 4 w 8"/>
                <a:gd name="T15" fmla="*/ 0 h 14"/>
                <a:gd name="T16" fmla="*/ 4 w 8"/>
                <a:gd name="T17" fmla="*/ 0 h 14"/>
                <a:gd name="T18" fmla="*/ 2 w 8"/>
                <a:gd name="T19" fmla="*/ 0 h 14"/>
                <a:gd name="T20" fmla="*/ 0 w 8"/>
                <a:gd name="T21" fmla="*/ 2 h 14"/>
                <a:gd name="T22" fmla="*/ 0 w 8"/>
                <a:gd name="T23" fmla="*/ 10 h 14"/>
                <a:gd name="T24" fmla="*/ 0 w 8"/>
                <a:gd name="T25" fmla="*/ 10 h 14"/>
                <a:gd name="T26" fmla="*/ 2 w 8"/>
                <a:gd name="T27" fmla="*/ 14 h 14"/>
                <a:gd name="T28" fmla="*/ 4 w 8"/>
                <a:gd name="T29" fmla="*/ 14 h 14"/>
                <a:gd name="T30" fmla="*/ 4 w 8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lnTo>
                    <a:pt x="4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5434013" y="4818063"/>
              <a:ext cx="12700" cy="25400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0 h 16"/>
                <a:gd name="T4" fmla="*/ 2 w 8"/>
                <a:gd name="T5" fmla="*/ 2 h 16"/>
                <a:gd name="T6" fmla="*/ 0 w 8"/>
                <a:gd name="T7" fmla="*/ 4 h 16"/>
                <a:gd name="T8" fmla="*/ 0 w 8"/>
                <a:gd name="T9" fmla="*/ 12 h 16"/>
                <a:gd name="T10" fmla="*/ 0 w 8"/>
                <a:gd name="T11" fmla="*/ 12 h 16"/>
                <a:gd name="T12" fmla="*/ 2 w 8"/>
                <a:gd name="T13" fmla="*/ 14 h 16"/>
                <a:gd name="T14" fmla="*/ 4 w 8"/>
                <a:gd name="T15" fmla="*/ 16 h 16"/>
                <a:gd name="T16" fmla="*/ 4 w 8"/>
                <a:gd name="T17" fmla="*/ 16 h 16"/>
                <a:gd name="T18" fmla="*/ 8 w 8"/>
                <a:gd name="T19" fmla="*/ 14 h 16"/>
                <a:gd name="T20" fmla="*/ 8 w 8"/>
                <a:gd name="T21" fmla="*/ 12 h 16"/>
                <a:gd name="T22" fmla="*/ 8 w 8"/>
                <a:gd name="T23" fmla="*/ 4 h 16"/>
                <a:gd name="T24" fmla="*/ 8 w 8"/>
                <a:gd name="T25" fmla="*/ 4 h 16"/>
                <a:gd name="T26" fmla="*/ 8 w 8"/>
                <a:gd name="T27" fmla="*/ 2 h 16"/>
                <a:gd name="T28" fmla="*/ 4 w 8"/>
                <a:gd name="T29" fmla="*/ 0 h 16"/>
                <a:gd name="T30" fmla="*/ 4 w 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5341938" y="4738688"/>
              <a:ext cx="25400" cy="12700"/>
            </a:xfrm>
            <a:custGeom>
              <a:avLst/>
              <a:gdLst>
                <a:gd name="T0" fmla="*/ 12 w 16"/>
                <a:gd name="T1" fmla="*/ 0 h 8"/>
                <a:gd name="T2" fmla="*/ 4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0 w 16"/>
                <a:gd name="T9" fmla="*/ 4 h 8"/>
                <a:gd name="T10" fmla="*/ 0 w 16"/>
                <a:gd name="T11" fmla="*/ 4 h 8"/>
                <a:gd name="T12" fmla="*/ 0 w 16"/>
                <a:gd name="T13" fmla="*/ 6 h 8"/>
                <a:gd name="T14" fmla="*/ 4 w 16"/>
                <a:gd name="T15" fmla="*/ 8 h 8"/>
                <a:gd name="T16" fmla="*/ 12 w 16"/>
                <a:gd name="T17" fmla="*/ 8 h 8"/>
                <a:gd name="T18" fmla="*/ 12 w 16"/>
                <a:gd name="T19" fmla="*/ 8 h 8"/>
                <a:gd name="T20" fmla="*/ 14 w 16"/>
                <a:gd name="T21" fmla="*/ 6 h 8"/>
                <a:gd name="T22" fmla="*/ 16 w 16"/>
                <a:gd name="T23" fmla="*/ 4 h 8"/>
                <a:gd name="T24" fmla="*/ 16 w 16"/>
                <a:gd name="T25" fmla="*/ 4 h 8"/>
                <a:gd name="T26" fmla="*/ 14 w 16"/>
                <a:gd name="T27" fmla="*/ 0 h 8"/>
                <a:gd name="T28" fmla="*/ 12 w 16"/>
                <a:gd name="T29" fmla="*/ 0 h 8"/>
                <a:gd name="T30" fmla="*/ 12 w 16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8">
                  <a:moveTo>
                    <a:pt x="1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5516563" y="4738688"/>
              <a:ext cx="22225" cy="12700"/>
            </a:xfrm>
            <a:custGeom>
              <a:avLst/>
              <a:gdLst>
                <a:gd name="T0" fmla="*/ 10 w 14"/>
                <a:gd name="T1" fmla="*/ 0 h 8"/>
                <a:gd name="T2" fmla="*/ 4 w 14"/>
                <a:gd name="T3" fmla="*/ 0 h 8"/>
                <a:gd name="T4" fmla="*/ 4 w 14"/>
                <a:gd name="T5" fmla="*/ 0 h 8"/>
                <a:gd name="T6" fmla="*/ 0 w 14"/>
                <a:gd name="T7" fmla="*/ 0 h 8"/>
                <a:gd name="T8" fmla="*/ 0 w 14"/>
                <a:gd name="T9" fmla="*/ 4 h 8"/>
                <a:gd name="T10" fmla="*/ 0 w 14"/>
                <a:gd name="T11" fmla="*/ 4 h 8"/>
                <a:gd name="T12" fmla="*/ 0 w 14"/>
                <a:gd name="T13" fmla="*/ 6 h 8"/>
                <a:gd name="T14" fmla="*/ 4 w 14"/>
                <a:gd name="T15" fmla="*/ 8 h 8"/>
                <a:gd name="T16" fmla="*/ 10 w 14"/>
                <a:gd name="T17" fmla="*/ 8 h 8"/>
                <a:gd name="T18" fmla="*/ 10 w 14"/>
                <a:gd name="T19" fmla="*/ 8 h 8"/>
                <a:gd name="T20" fmla="*/ 14 w 14"/>
                <a:gd name="T21" fmla="*/ 6 h 8"/>
                <a:gd name="T22" fmla="*/ 14 w 14"/>
                <a:gd name="T23" fmla="*/ 4 h 8"/>
                <a:gd name="T24" fmla="*/ 14 w 14"/>
                <a:gd name="T25" fmla="*/ 4 h 8"/>
                <a:gd name="T26" fmla="*/ 14 w 14"/>
                <a:gd name="T27" fmla="*/ 0 h 8"/>
                <a:gd name="T28" fmla="*/ 10 w 14"/>
                <a:gd name="T29" fmla="*/ 0 h 8"/>
                <a:gd name="T30" fmla="*/ 10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5373688" y="4687888"/>
              <a:ext cx="79375" cy="114300"/>
            </a:xfrm>
            <a:custGeom>
              <a:avLst/>
              <a:gdLst>
                <a:gd name="T0" fmla="*/ 46 w 50"/>
                <a:gd name="T1" fmla="*/ 28 h 72"/>
                <a:gd name="T2" fmla="*/ 46 w 50"/>
                <a:gd name="T3" fmla="*/ 2 h 72"/>
                <a:gd name="T4" fmla="*/ 46 w 50"/>
                <a:gd name="T5" fmla="*/ 2 h 72"/>
                <a:gd name="T6" fmla="*/ 46 w 50"/>
                <a:gd name="T7" fmla="*/ 0 h 72"/>
                <a:gd name="T8" fmla="*/ 42 w 50"/>
                <a:gd name="T9" fmla="*/ 0 h 72"/>
                <a:gd name="T10" fmla="*/ 42 w 50"/>
                <a:gd name="T11" fmla="*/ 0 h 72"/>
                <a:gd name="T12" fmla="*/ 40 w 50"/>
                <a:gd name="T13" fmla="*/ 0 h 72"/>
                <a:gd name="T14" fmla="*/ 38 w 50"/>
                <a:gd name="T15" fmla="*/ 2 h 72"/>
                <a:gd name="T16" fmla="*/ 38 w 50"/>
                <a:gd name="T17" fmla="*/ 28 h 72"/>
                <a:gd name="T18" fmla="*/ 38 w 50"/>
                <a:gd name="T19" fmla="*/ 28 h 72"/>
                <a:gd name="T20" fmla="*/ 36 w 50"/>
                <a:gd name="T21" fmla="*/ 30 h 72"/>
                <a:gd name="T22" fmla="*/ 34 w 50"/>
                <a:gd name="T23" fmla="*/ 32 h 72"/>
                <a:gd name="T24" fmla="*/ 34 w 50"/>
                <a:gd name="T25" fmla="*/ 36 h 72"/>
                <a:gd name="T26" fmla="*/ 34 w 50"/>
                <a:gd name="T27" fmla="*/ 38 h 72"/>
                <a:gd name="T28" fmla="*/ 2 w 50"/>
                <a:gd name="T29" fmla="*/ 64 h 72"/>
                <a:gd name="T30" fmla="*/ 2 w 50"/>
                <a:gd name="T31" fmla="*/ 64 h 72"/>
                <a:gd name="T32" fmla="*/ 0 w 50"/>
                <a:gd name="T33" fmla="*/ 66 h 72"/>
                <a:gd name="T34" fmla="*/ 2 w 50"/>
                <a:gd name="T35" fmla="*/ 70 h 72"/>
                <a:gd name="T36" fmla="*/ 2 w 50"/>
                <a:gd name="T37" fmla="*/ 70 h 72"/>
                <a:gd name="T38" fmla="*/ 4 w 50"/>
                <a:gd name="T39" fmla="*/ 72 h 72"/>
                <a:gd name="T40" fmla="*/ 6 w 50"/>
                <a:gd name="T41" fmla="*/ 70 h 72"/>
                <a:gd name="T42" fmla="*/ 40 w 50"/>
                <a:gd name="T43" fmla="*/ 44 h 72"/>
                <a:gd name="T44" fmla="*/ 40 w 50"/>
                <a:gd name="T45" fmla="*/ 44 h 72"/>
                <a:gd name="T46" fmla="*/ 44 w 50"/>
                <a:gd name="T47" fmla="*/ 44 h 72"/>
                <a:gd name="T48" fmla="*/ 46 w 50"/>
                <a:gd name="T49" fmla="*/ 44 h 72"/>
                <a:gd name="T50" fmla="*/ 50 w 50"/>
                <a:gd name="T51" fmla="*/ 38 h 72"/>
                <a:gd name="T52" fmla="*/ 50 w 50"/>
                <a:gd name="T53" fmla="*/ 32 h 72"/>
                <a:gd name="T54" fmla="*/ 50 w 50"/>
                <a:gd name="T55" fmla="*/ 30 h 72"/>
                <a:gd name="T56" fmla="*/ 46 w 50"/>
                <a:gd name="T57" fmla="*/ 28 h 72"/>
                <a:gd name="T58" fmla="*/ 46 w 50"/>
                <a:gd name="T5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2">
                  <a:moveTo>
                    <a:pt x="46" y="28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 noEditPoints="1"/>
            </p:cNvSpPr>
            <p:nvPr/>
          </p:nvSpPr>
          <p:spPr bwMode="auto">
            <a:xfrm>
              <a:off x="3402013" y="4164013"/>
              <a:ext cx="196850" cy="190500"/>
            </a:xfrm>
            <a:custGeom>
              <a:avLst/>
              <a:gdLst>
                <a:gd name="T0" fmla="*/ 116 w 124"/>
                <a:gd name="T1" fmla="*/ 40 h 120"/>
                <a:gd name="T2" fmla="*/ 62 w 124"/>
                <a:gd name="T3" fmla="*/ 50 h 120"/>
                <a:gd name="T4" fmla="*/ 4 w 124"/>
                <a:gd name="T5" fmla="*/ 38 h 120"/>
                <a:gd name="T6" fmla="*/ 6 w 124"/>
                <a:gd name="T7" fmla="*/ 30 h 120"/>
                <a:gd name="T8" fmla="*/ 62 w 124"/>
                <a:gd name="T9" fmla="*/ 40 h 120"/>
                <a:gd name="T10" fmla="*/ 118 w 124"/>
                <a:gd name="T11" fmla="*/ 30 h 120"/>
                <a:gd name="T12" fmla="*/ 122 w 124"/>
                <a:gd name="T13" fmla="*/ 36 h 120"/>
                <a:gd name="T14" fmla="*/ 116 w 124"/>
                <a:gd name="T15" fmla="*/ 60 h 120"/>
                <a:gd name="T16" fmla="*/ 62 w 124"/>
                <a:gd name="T17" fmla="*/ 70 h 120"/>
                <a:gd name="T18" fmla="*/ 4 w 124"/>
                <a:gd name="T19" fmla="*/ 58 h 120"/>
                <a:gd name="T20" fmla="*/ 6 w 124"/>
                <a:gd name="T21" fmla="*/ 52 h 120"/>
                <a:gd name="T22" fmla="*/ 62 w 124"/>
                <a:gd name="T23" fmla="*/ 60 h 120"/>
                <a:gd name="T24" fmla="*/ 118 w 124"/>
                <a:gd name="T25" fmla="*/ 52 h 120"/>
                <a:gd name="T26" fmla="*/ 122 w 124"/>
                <a:gd name="T27" fmla="*/ 56 h 120"/>
                <a:gd name="T28" fmla="*/ 116 w 124"/>
                <a:gd name="T29" fmla="*/ 80 h 120"/>
                <a:gd name="T30" fmla="*/ 62 w 124"/>
                <a:gd name="T31" fmla="*/ 90 h 120"/>
                <a:gd name="T32" fmla="*/ 4 w 124"/>
                <a:gd name="T33" fmla="*/ 78 h 120"/>
                <a:gd name="T34" fmla="*/ 6 w 124"/>
                <a:gd name="T35" fmla="*/ 72 h 120"/>
                <a:gd name="T36" fmla="*/ 62 w 124"/>
                <a:gd name="T37" fmla="*/ 80 h 120"/>
                <a:gd name="T38" fmla="*/ 118 w 124"/>
                <a:gd name="T39" fmla="*/ 72 h 120"/>
                <a:gd name="T40" fmla="*/ 122 w 124"/>
                <a:gd name="T41" fmla="*/ 76 h 120"/>
                <a:gd name="T42" fmla="*/ 116 w 124"/>
                <a:gd name="T43" fmla="*/ 102 h 120"/>
                <a:gd name="T44" fmla="*/ 62 w 124"/>
                <a:gd name="T45" fmla="*/ 110 h 120"/>
                <a:gd name="T46" fmla="*/ 4 w 124"/>
                <a:gd name="T47" fmla="*/ 98 h 120"/>
                <a:gd name="T48" fmla="*/ 6 w 124"/>
                <a:gd name="T49" fmla="*/ 92 h 120"/>
                <a:gd name="T50" fmla="*/ 62 w 124"/>
                <a:gd name="T51" fmla="*/ 100 h 120"/>
                <a:gd name="T52" fmla="*/ 118 w 124"/>
                <a:gd name="T53" fmla="*/ 92 h 120"/>
                <a:gd name="T54" fmla="*/ 122 w 124"/>
                <a:gd name="T55" fmla="*/ 96 h 120"/>
                <a:gd name="T56" fmla="*/ 104 w 124"/>
                <a:gd name="T57" fmla="*/ 6 h 120"/>
                <a:gd name="T58" fmla="*/ 122 w 124"/>
                <a:gd name="T59" fmla="*/ 16 h 120"/>
                <a:gd name="T60" fmla="*/ 86 w 124"/>
                <a:gd name="T61" fmla="*/ 28 h 120"/>
                <a:gd name="T62" fmla="*/ 18 w 124"/>
                <a:gd name="T63" fmla="*/ 24 h 120"/>
                <a:gd name="T64" fmla="*/ 2 w 124"/>
                <a:gd name="T65" fmla="*/ 16 h 120"/>
                <a:gd name="T66" fmla="*/ 38 w 124"/>
                <a:gd name="T67" fmla="*/ 2 h 120"/>
                <a:gd name="T68" fmla="*/ 124 w 124"/>
                <a:gd name="T69" fmla="*/ 16 h 120"/>
                <a:gd name="T70" fmla="*/ 104 w 124"/>
                <a:gd name="T71" fmla="*/ 4 h 120"/>
                <a:gd name="T72" fmla="*/ 40 w 124"/>
                <a:gd name="T73" fmla="*/ 0 h 120"/>
                <a:gd name="T74" fmla="*/ 0 w 124"/>
                <a:gd name="T75" fmla="*/ 16 h 120"/>
                <a:gd name="T76" fmla="*/ 4 w 124"/>
                <a:gd name="T77" fmla="*/ 30 h 120"/>
                <a:gd name="T78" fmla="*/ 0 w 124"/>
                <a:gd name="T79" fmla="*/ 44 h 120"/>
                <a:gd name="T80" fmla="*/ 4 w 124"/>
                <a:gd name="T81" fmla="*/ 50 h 120"/>
                <a:gd name="T82" fmla="*/ 0 w 124"/>
                <a:gd name="T83" fmla="*/ 64 h 120"/>
                <a:gd name="T84" fmla="*/ 0 w 124"/>
                <a:gd name="T85" fmla="*/ 72 h 120"/>
                <a:gd name="T86" fmla="*/ 0 w 124"/>
                <a:gd name="T87" fmla="*/ 88 h 120"/>
                <a:gd name="T88" fmla="*/ 0 w 124"/>
                <a:gd name="T89" fmla="*/ 96 h 120"/>
                <a:gd name="T90" fmla="*/ 6 w 124"/>
                <a:gd name="T91" fmla="*/ 110 h 120"/>
                <a:gd name="T92" fmla="*/ 62 w 124"/>
                <a:gd name="T93" fmla="*/ 120 h 120"/>
                <a:gd name="T94" fmla="*/ 122 w 124"/>
                <a:gd name="T95" fmla="*/ 108 h 120"/>
                <a:gd name="T96" fmla="*/ 122 w 124"/>
                <a:gd name="T97" fmla="*/ 92 h 120"/>
                <a:gd name="T98" fmla="*/ 124 w 124"/>
                <a:gd name="T99" fmla="*/ 84 h 120"/>
                <a:gd name="T100" fmla="*/ 120 w 124"/>
                <a:gd name="T101" fmla="*/ 70 h 120"/>
                <a:gd name="T102" fmla="*/ 124 w 124"/>
                <a:gd name="T103" fmla="*/ 56 h 120"/>
                <a:gd name="T104" fmla="*/ 120 w 124"/>
                <a:gd name="T105" fmla="*/ 50 h 120"/>
                <a:gd name="T106" fmla="*/ 124 w 124"/>
                <a:gd name="T107" fmla="*/ 36 h 120"/>
                <a:gd name="T108" fmla="*/ 122 w 124"/>
                <a:gd name="T109" fmla="*/ 2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122" y="36"/>
                  </a:moveTo>
                  <a:lnTo>
                    <a:pt x="122" y="36"/>
                  </a:lnTo>
                  <a:lnTo>
                    <a:pt x="120" y="38"/>
                  </a:lnTo>
                  <a:lnTo>
                    <a:pt x="116" y="40"/>
                  </a:lnTo>
                  <a:lnTo>
                    <a:pt x="104" y="46"/>
                  </a:lnTo>
                  <a:lnTo>
                    <a:pt x="86" y="48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38" y="48"/>
                  </a:lnTo>
                  <a:lnTo>
                    <a:pt x="18" y="46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6" y="34"/>
                  </a:lnTo>
                  <a:lnTo>
                    <a:pt x="30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94" y="38"/>
                  </a:lnTo>
                  <a:lnTo>
                    <a:pt x="106" y="34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6"/>
                  </a:lnTo>
                  <a:close/>
                  <a:moveTo>
                    <a:pt x="122" y="56"/>
                  </a:moveTo>
                  <a:lnTo>
                    <a:pt x="122" y="56"/>
                  </a:lnTo>
                  <a:lnTo>
                    <a:pt x="120" y="58"/>
                  </a:lnTo>
                  <a:lnTo>
                    <a:pt x="116" y="60"/>
                  </a:lnTo>
                  <a:lnTo>
                    <a:pt x="104" y="66"/>
                  </a:lnTo>
                  <a:lnTo>
                    <a:pt x="86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18" y="66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6" y="54"/>
                  </a:lnTo>
                  <a:lnTo>
                    <a:pt x="30" y="58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94" y="58"/>
                  </a:lnTo>
                  <a:lnTo>
                    <a:pt x="106" y="54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20" y="54"/>
                  </a:lnTo>
                  <a:lnTo>
                    <a:pt x="122" y="56"/>
                  </a:lnTo>
                  <a:lnTo>
                    <a:pt x="122" y="56"/>
                  </a:lnTo>
                  <a:close/>
                  <a:moveTo>
                    <a:pt x="122" y="76"/>
                  </a:moveTo>
                  <a:lnTo>
                    <a:pt x="122" y="76"/>
                  </a:lnTo>
                  <a:lnTo>
                    <a:pt x="120" y="78"/>
                  </a:lnTo>
                  <a:lnTo>
                    <a:pt x="116" y="80"/>
                  </a:lnTo>
                  <a:lnTo>
                    <a:pt x="104" y="86"/>
                  </a:lnTo>
                  <a:lnTo>
                    <a:pt x="86" y="88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38" y="88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6" y="74"/>
                  </a:lnTo>
                  <a:lnTo>
                    <a:pt x="30" y="78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94" y="78"/>
                  </a:lnTo>
                  <a:lnTo>
                    <a:pt x="106" y="74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0" y="74"/>
                  </a:lnTo>
                  <a:lnTo>
                    <a:pt x="122" y="76"/>
                  </a:lnTo>
                  <a:lnTo>
                    <a:pt x="122" y="76"/>
                  </a:lnTo>
                  <a:close/>
                  <a:moveTo>
                    <a:pt x="122" y="96"/>
                  </a:moveTo>
                  <a:lnTo>
                    <a:pt x="122" y="96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04" y="106"/>
                  </a:lnTo>
                  <a:lnTo>
                    <a:pt x="86" y="108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38" y="108"/>
                  </a:lnTo>
                  <a:lnTo>
                    <a:pt x="18" y="106"/>
                  </a:lnTo>
                  <a:lnTo>
                    <a:pt x="6" y="102"/>
                  </a:lnTo>
                  <a:lnTo>
                    <a:pt x="4" y="9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6" y="96"/>
                  </a:lnTo>
                  <a:lnTo>
                    <a:pt x="30" y="98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2" y="96"/>
                  </a:lnTo>
                  <a:lnTo>
                    <a:pt x="122" y="96"/>
                  </a:lnTo>
                  <a:close/>
                  <a:moveTo>
                    <a:pt x="62" y="2"/>
                  </a:moveTo>
                  <a:lnTo>
                    <a:pt x="62" y="2"/>
                  </a:lnTo>
                  <a:lnTo>
                    <a:pt x="86" y="2"/>
                  </a:lnTo>
                  <a:lnTo>
                    <a:pt x="104" y="6"/>
                  </a:lnTo>
                  <a:lnTo>
                    <a:pt x="116" y="10"/>
                  </a:lnTo>
                  <a:lnTo>
                    <a:pt x="120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6" y="20"/>
                  </a:lnTo>
                  <a:lnTo>
                    <a:pt x="104" y="24"/>
                  </a:lnTo>
                  <a:lnTo>
                    <a:pt x="86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38" y="28"/>
                  </a:lnTo>
                  <a:lnTo>
                    <a:pt x="18" y="2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8" y="6"/>
                  </a:lnTo>
                  <a:lnTo>
                    <a:pt x="38" y="2"/>
                  </a:lnTo>
                  <a:lnTo>
                    <a:pt x="62" y="2"/>
                  </a:lnTo>
                  <a:lnTo>
                    <a:pt x="62" y="2"/>
                  </a:lnTo>
                  <a:close/>
                  <a:moveTo>
                    <a:pt x="124" y="24"/>
                  </a:moveTo>
                  <a:lnTo>
                    <a:pt x="124" y="16"/>
                  </a:lnTo>
                  <a:lnTo>
                    <a:pt x="124" y="16"/>
                  </a:lnTo>
                  <a:lnTo>
                    <a:pt x="122" y="12"/>
                  </a:lnTo>
                  <a:lnTo>
                    <a:pt x="118" y="8"/>
                  </a:lnTo>
                  <a:lnTo>
                    <a:pt x="104" y="4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0" y="0"/>
                  </a:lnTo>
                  <a:lnTo>
                    <a:pt x="20" y="4"/>
                  </a:lnTo>
                  <a:lnTo>
                    <a:pt x="6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6" y="110"/>
                  </a:lnTo>
                  <a:lnTo>
                    <a:pt x="20" y="116"/>
                  </a:lnTo>
                  <a:lnTo>
                    <a:pt x="40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84" y="120"/>
                  </a:lnTo>
                  <a:lnTo>
                    <a:pt x="104" y="116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4" y="104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2" y="92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4" y="84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72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2" y="66"/>
                  </a:lnTo>
                  <a:lnTo>
                    <a:pt x="124" y="6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2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2" y="46"/>
                  </a:lnTo>
                  <a:lnTo>
                    <a:pt x="124" y="44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2" y="3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2" y="26"/>
                  </a:lnTo>
                  <a:lnTo>
                    <a:pt x="124" y="24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4814888" y="3392488"/>
              <a:ext cx="85725" cy="349250"/>
            </a:xfrm>
            <a:custGeom>
              <a:avLst/>
              <a:gdLst>
                <a:gd name="T0" fmla="*/ 54 w 54"/>
                <a:gd name="T1" fmla="*/ 220 h 220"/>
                <a:gd name="T2" fmla="*/ 0 w 54"/>
                <a:gd name="T3" fmla="*/ 220 h 220"/>
                <a:gd name="T4" fmla="*/ 0 w 54"/>
                <a:gd name="T5" fmla="*/ 0 h 220"/>
                <a:gd name="T6" fmla="*/ 54 w 54"/>
                <a:gd name="T7" fmla="*/ 0 h 220"/>
                <a:gd name="T8" fmla="*/ 54 w 54"/>
                <a:gd name="T9" fmla="*/ 220 h 220"/>
                <a:gd name="T10" fmla="*/ 54 w 54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20">
                  <a:moveTo>
                    <a:pt x="5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220"/>
                  </a:lnTo>
                  <a:lnTo>
                    <a:pt x="54" y="22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4700588" y="3567113"/>
              <a:ext cx="85725" cy="174625"/>
            </a:xfrm>
            <a:custGeom>
              <a:avLst/>
              <a:gdLst>
                <a:gd name="T0" fmla="*/ 54 w 54"/>
                <a:gd name="T1" fmla="*/ 110 h 110"/>
                <a:gd name="T2" fmla="*/ 0 w 54"/>
                <a:gd name="T3" fmla="*/ 110 h 110"/>
                <a:gd name="T4" fmla="*/ 0 w 54"/>
                <a:gd name="T5" fmla="*/ 0 h 110"/>
                <a:gd name="T6" fmla="*/ 54 w 54"/>
                <a:gd name="T7" fmla="*/ 0 h 110"/>
                <a:gd name="T8" fmla="*/ 54 w 54"/>
                <a:gd name="T9" fmla="*/ 110 h 110"/>
                <a:gd name="T10" fmla="*/ 54 w 54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10">
                  <a:moveTo>
                    <a:pt x="54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0"/>
                  </a:lnTo>
                  <a:lnTo>
                    <a:pt x="54" y="11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4586288" y="3481388"/>
              <a:ext cx="88900" cy="260350"/>
            </a:xfrm>
            <a:custGeom>
              <a:avLst/>
              <a:gdLst>
                <a:gd name="T0" fmla="*/ 56 w 56"/>
                <a:gd name="T1" fmla="*/ 164 h 164"/>
                <a:gd name="T2" fmla="*/ 0 w 56"/>
                <a:gd name="T3" fmla="*/ 164 h 164"/>
                <a:gd name="T4" fmla="*/ 0 w 56"/>
                <a:gd name="T5" fmla="*/ 0 h 164"/>
                <a:gd name="T6" fmla="*/ 56 w 56"/>
                <a:gd name="T7" fmla="*/ 0 h 164"/>
                <a:gd name="T8" fmla="*/ 56 w 56"/>
                <a:gd name="T9" fmla="*/ 164 h 164"/>
                <a:gd name="T10" fmla="*/ 56 w 56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64">
                  <a:moveTo>
                    <a:pt x="56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64"/>
                  </a:lnTo>
                  <a:lnTo>
                    <a:pt x="56" y="164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4471988" y="3306763"/>
              <a:ext cx="88900" cy="434975"/>
            </a:xfrm>
            <a:custGeom>
              <a:avLst/>
              <a:gdLst>
                <a:gd name="T0" fmla="*/ 56 w 56"/>
                <a:gd name="T1" fmla="*/ 274 h 274"/>
                <a:gd name="T2" fmla="*/ 0 w 56"/>
                <a:gd name="T3" fmla="*/ 274 h 274"/>
                <a:gd name="T4" fmla="*/ 0 w 56"/>
                <a:gd name="T5" fmla="*/ 0 h 274"/>
                <a:gd name="T6" fmla="*/ 56 w 56"/>
                <a:gd name="T7" fmla="*/ 0 h 274"/>
                <a:gd name="T8" fmla="*/ 56 w 56"/>
                <a:gd name="T9" fmla="*/ 274 h 274"/>
                <a:gd name="T10" fmla="*/ 56 w 56"/>
                <a:gd name="T1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4">
                  <a:moveTo>
                    <a:pt x="56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74"/>
                  </a:lnTo>
                  <a:lnTo>
                    <a:pt x="56" y="274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4287838" y="2198688"/>
              <a:ext cx="825500" cy="133350"/>
            </a:xfrm>
            <a:custGeom>
              <a:avLst/>
              <a:gdLst>
                <a:gd name="T0" fmla="*/ 10 w 520"/>
                <a:gd name="T1" fmla="*/ 62 h 84"/>
                <a:gd name="T2" fmla="*/ 10 w 520"/>
                <a:gd name="T3" fmla="*/ 62 h 84"/>
                <a:gd name="T4" fmla="*/ 4 w 520"/>
                <a:gd name="T5" fmla="*/ 60 h 84"/>
                <a:gd name="T6" fmla="*/ 0 w 520"/>
                <a:gd name="T7" fmla="*/ 56 h 84"/>
                <a:gd name="T8" fmla="*/ 0 w 520"/>
                <a:gd name="T9" fmla="*/ 56 h 84"/>
                <a:gd name="T10" fmla="*/ 0 w 520"/>
                <a:gd name="T11" fmla="*/ 50 h 84"/>
                <a:gd name="T12" fmla="*/ 6 w 520"/>
                <a:gd name="T13" fmla="*/ 48 h 84"/>
                <a:gd name="T14" fmla="*/ 6 w 520"/>
                <a:gd name="T15" fmla="*/ 48 h 84"/>
                <a:gd name="T16" fmla="*/ 64 w 520"/>
                <a:gd name="T17" fmla="*/ 32 h 84"/>
                <a:gd name="T18" fmla="*/ 124 w 520"/>
                <a:gd name="T19" fmla="*/ 20 h 84"/>
                <a:gd name="T20" fmla="*/ 184 w 520"/>
                <a:gd name="T21" fmla="*/ 14 h 84"/>
                <a:gd name="T22" fmla="*/ 244 w 520"/>
                <a:gd name="T23" fmla="*/ 10 h 84"/>
                <a:gd name="T24" fmla="*/ 306 w 520"/>
                <a:gd name="T25" fmla="*/ 12 h 84"/>
                <a:gd name="T26" fmla="*/ 366 w 520"/>
                <a:gd name="T27" fmla="*/ 18 h 84"/>
                <a:gd name="T28" fmla="*/ 426 w 520"/>
                <a:gd name="T29" fmla="*/ 28 h 84"/>
                <a:gd name="T30" fmla="*/ 484 w 520"/>
                <a:gd name="T31" fmla="*/ 44 h 84"/>
                <a:gd name="T32" fmla="*/ 456 w 520"/>
                <a:gd name="T33" fmla="*/ 8 h 84"/>
                <a:gd name="T34" fmla="*/ 466 w 520"/>
                <a:gd name="T35" fmla="*/ 0 h 84"/>
                <a:gd name="T36" fmla="*/ 520 w 520"/>
                <a:gd name="T37" fmla="*/ 62 h 84"/>
                <a:gd name="T38" fmla="*/ 442 w 520"/>
                <a:gd name="T39" fmla="*/ 84 h 84"/>
                <a:gd name="T40" fmla="*/ 436 w 520"/>
                <a:gd name="T41" fmla="*/ 70 h 84"/>
                <a:gd name="T42" fmla="*/ 480 w 520"/>
                <a:gd name="T43" fmla="*/ 58 h 84"/>
                <a:gd name="T44" fmla="*/ 480 w 520"/>
                <a:gd name="T45" fmla="*/ 58 h 84"/>
                <a:gd name="T46" fmla="*/ 422 w 520"/>
                <a:gd name="T47" fmla="*/ 44 h 84"/>
                <a:gd name="T48" fmla="*/ 364 w 520"/>
                <a:gd name="T49" fmla="*/ 34 h 84"/>
                <a:gd name="T50" fmla="*/ 304 w 520"/>
                <a:gd name="T51" fmla="*/ 28 h 84"/>
                <a:gd name="T52" fmla="*/ 244 w 520"/>
                <a:gd name="T53" fmla="*/ 26 h 84"/>
                <a:gd name="T54" fmla="*/ 184 w 520"/>
                <a:gd name="T55" fmla="*/ 28 h 84"/>
                <a:gd name="T56" fmla="*/ 126 w 520"/>
                <a:gd name="T57" fmla="*/ 36 h 84"/>
                <a:gd name="T58" fmla="*/ 68 w 520"/>
                <a:gd name="T59" fmla="*/ 46 h 84"/>
                <a:gd name="T60" fmla="*/ 10 w 520"/>
                <a:gd name="T61" fmla="*/ 62 h 84"/>
                <a:gd name="T62" fmla="*/ 10 w 520"/>
                <a:gd name="T6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0" h="84">
                  <a:moveTo>
                    <a:pt x="10" y="62"/>
                  </a:moveTo>
                  <a:lnTo>
                    <a:pt x="10" y="62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4" y="32"/>
                  </a:lnTo>
                  <a:lnTo>
                    <a:pt x="124" y="20"/>
                  </a:lnTo>
                  <a:lnTo>
                    <a:pt x="184" y="14"/>
                  </a:lnTo>
                  <a:lnTo>
                    <a:pt x="244" y="10"/>
                  </a:lnTo>
                  <a:lnTo>
                    <a:pt x="306" y="12"/>
                  </a:lnTo>
                  <a:lnTo>
                    <a:pt x="366" y="18"/>
                  </a:lnTo>
                  <a:lnTo>
                    <a:pt x="426" y="28"/>
                  </a:lnTo>
                  <a:lnTo>
                    <a:pt x="484" y="44"/>
                  </a:lnTo>
                  <a:lnTo>
                    <a:pt x="456" y="8"/>
                  </a:lnTo>
                  <a:lnTo>
                    <a:pt x="466" y="0"/>
                  </a:lnTo>
                  <a:lnTo>
                    <a:pt x="520" y="62"/>
                  </a:lnTo>
                  <a:lnTo>
                    <a:pt x="442" y="84"/>
                  </a:lnTo>
                  <a:lnTo>
                    <a:pt x="436" y="70"/>
                  </a:lnTo>
                  <a:lnTo>
                    <a:pt x="480" y="58"/>
                  </a:lnTo>
                  <a:lnTo>
                    <a:pt x="480" y="58"/>
                  </a:lnTo>
                  <a:lnTo>
                    <a:pt x="422" y="44"/>
                  </a:lnTo>
                  <a:lnTo>
                    <a:pt x="364" y="34"/>
                  </a:lnTo>
                  <a:lnTo>
                    <a:pt x="304" y="28"/>
                  </a:lnTo>
                  <a:lnTo>
                    <a:pt x="244" y="26"/>
                  </a:lnTo>
                  <a:lnTo>
                    <a:pt x="184" y="28"/>
                  </a:lnTo>
                  <a:lnTo>
                    <a:pt x="126" y="36"/>
                  </a:lnTo>
                  <a:lnTo>
                    <a:pt x="68" y="46"/>
                  </a:lnTo>
                  <a:lnTo>
                    <a:pt x="10" y="62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5926138" y="3224213"/>
              <a:ext cx="136525" cy="730250"/>
            </a:xfrm>
            <a:custGeom>
              <a:avLst/>
              <a:gdLst>
                <a:gd name="T0" fmla="*/ 28 w 86"/>
                <a:gd name="T1" fmla="*/ 10 h 460"/>
                <a:gd name="T2" fmla="*/ 28 w 86"/>
                <a:gd name="T3" fmla="*/ 10 h 460"/>
                <a:gd name="T4" fmla="*/ 30 w 86"/>
                <a:gd name="T5" fmla="*/ 4 h 460"/>
                <a:gd name="T6" fmla="*/ 34 w 86"/>
                <a:gd name="T7" fmla="*/ 0 h 460"/>
                <a:gd name="T8" fmla="*/ 34 w 86"/>
                <a:gd name="T9" fmla="*/ 0 h 460"/>
                <a:gd name="T10" fmla="*/ 40 w 86"/>
                <a:gd name="T11" fmla="*/ 2 h 460"/>
                <a:gd name="T12" fmla="*/ 44 w 86"/>
                <a:gd name="T13" fmla="*/ 6 h 460"/>
                <a:gd name="T14" fmla="*/ 44 w 86"/>
                <a:gd name="T15" fmla="*/ 6 h 460"/>
                <a:gd name="T16" fmla="*/ 54 w 86"/>
                <a:gd name="T17" fmla="*/ 58 h 460"/>
                <a:gd name="T18" fmla="*/ 62 w 86"/>
                <a:gd name="T19" fmla="*/ 110 h 460"/>
                <a:gd name="T20" fmla="*/ 68 w 86"/>
                <a:gd name="T21" fmla="*/ 162 h 460"/>
                <a:gd name="T22" fmla="*/ 70 w 86"/>
                <a:gd name="T23" fmla="*/ 216 h 460"/>
                <a:gd name="T24" fmla="*/ 68 w 86"/>
                <a:gd name="T25" fmla="*/ 268 h 460"/>
                <a:gd name="T26" fmla="*/ 62 w 86"/>
                <a:gd name="T27" fmla="*/ 322 h 460"/>
                <a:gd name="T28" fmla="*/ 54 w 86"/>
                <a:gd name="T29" fmla="*/ 374 h 460"/>
                <a:gd name="T30" fmla="*/ 42 w 86"/>
                <a:gd name="T31" fmla="*/ 426 h 460"/>
                <a:gd name="T32" fmla="*/ 76 w 86"/>
                <a:gd name="T33" fmla="*/ 396 h 460"/>
                <a:gd name="T34" fmla="*/ 86 w 86"/>
                <a:gd name="T35" fmla="*/ 406 h 460"/>
                <a:gd name="T36" fmla="*/ 26 w 86"/>
                <a:gd name="T37" fmla="*/ 460 h 460"/>
                <a:gd name="T38" fmla="*/ 0 w 86"/>
                <a:gd name="T39" fmla="*/ 382 h 460"/>
                <a:gd name="T40" fmla="*/ 14 w 86"/>
                <a:gd name="T41" fmla="*/ 378 h 460"/>
                <a:gd name="T42" fmla="*/ 28 w 86"/>
                <a:gd name="T43" fmla="*/ 422 h 460"/>
                <a:gd name="T44" fmla="*/ 28 w 86"/>
                <a:gd name="T45" fmla="*/ 422 h 460"/>
                <a:gd name="T46" fmla="*/ 40 w 86"/>
                <a:gd name="T47" fmla="*/ 370 h 460"/>
                <a:gd name="T48" fmla="*/ 48 w 86"/>
                <a:gd name="T49" fmla="*/ 320 h 460"/>
                <a:gd name="T50" fmla="*/ 52 w 86"/>
                <a:gd name="T51" fmla="*/ 268 h 460"/>
                <a:gd name="T52" fmla="*/ 54 w 86"/>
                <a:gd name="T53" fmla="*/ 216 h 460"/>
                <a:gd name="T54" fmla="*/ 52 w 86"/>
                <a:gd name="T55" fmla="*/ 164 h 460"/>
                <a:gd name="T56" fmla="*/ 48 w 86"/>
                <a:gd name="T57" fmla="*/ 112 h 460"/>
                <a:gd name="T58" fmla="*/ 40 w 86"/>
                <a:gd name="T59" fmla="*/ 60 h 460"/>
                <a:gd name="T60" fmla="*/ 28 w 86"/>
                <a:gd name="T61" fmla="*/ 10 h 460"/>
                <a:gd name="T62" fmla="*/ 28 w 86"/>
                <a:gd name="T63" fmla="*/ 1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60">
                  <a:moveTo>
                    <a:pt x="28" y="10"/>
                  </a:moveTo>
                  <a:lnTo>
                    <a:pt x="28" y="10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54" y="58"/>
                  </a:lnTo>
                  <a:lnTo>
                    <a:pt x="62" y="110"/>
                  </a:lnTo>
                  <a:lnTo>
                    <a:pt x="68" y="162"/>
                  </a:lnTo>
                  <a:lnTo>
                    <a:pt x="70" y="216"/>
                  </a:lnTo>
                  <a:lnTo>
                    <a:pt x="68" y="268"/>
                  </a:lnTo>
                  <a:lnTo>
                    <a:pt x="62" y="322"/>
                  </a:lnTo>
                  <a:lnTo>
                    <a:pt x="54" y="374"/>
                  </a:lnTo>
                  <a:lnTo>
                    <a:pt x="42" y="426"/>
                  </a:lnTo>
                  <a:lnTo>
                    <a:pt x="76" y="396"/>
                  </a:lnTo>
                  <a:lnTo>
                    <a:pt x="86" y="406"/>
                  </a:lnTo>
                  <a:lnTo>
                    <a:pt x="26" y="460"/>
                  </a:lnTo>
                  <a:lnTo>
                    <a:pt x="0" y="382"/>
                  </a:lnTo>
                  <a:lnTo>
                    <a:pt x="14" y="378"/>
                  </a:lnTo>
                  <a:lnTo>
                    <a:pt x="28" y="422"/>
                  </a:lnTo>
                  <a:lnTo>
                    <a:pt x="28" y="422"/>
                  </a:lnTo>
                  <a:lnTo>
                    <a:pt x="40" y="370"/>
                  </a:lnTo>
                  <a:lnTo>
                    <a:pt x="48" y="320"/>
                  </a:lnTo>
                  <a:lnTo>
                    <a:pt x="52" y="268"/>
                  </a:lnTo>
                  <a:lnTo>
                    <a:pt x="54" y="216"/>
                  </a:lnTo>
                  <a:lnTo>
                    <a:pt x="52" y="164"/>
                  </a:lnTo>
                  <a:lnTo>
                    <a:pt x="48" y="112"/>
                  </a:lnTo>
                  <a:lnTo>
                    <a:pt x="40" y="6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4271963" y="4799013"/>
              <a:ext cx="793750" cy="136525"/>
            </a:xfrm>
            <a:custGeom>
              <a:avLst/>
              <a:gdLst>
                <a:gd name="T0" fmla="*/ 492 w 500"/>
                <a:gd name="T1" fmla="*/ 26 h 86"/>
                <a:gd name="T2" fmla="*/ 492 w 500"/>
                <a:gd name="T3" fmla="*/ 26 h 86"/>
                <a:gd name="T4" fmla="*/ 498 w 500"/>
                <a:gd name="T5" fmla="*/ 26 h 86"/>
                <a:gd name="T6" fmla="*/ 500 w 500"/>
                <a:gd name="T7" fmla="*/ 30 h 86"/>
                <a:gd name="T8" fmla="*/ 500 w 500"/>
                <a:gd name="T9" fmla="*/ 30 h 86"/>
                <a:gd name="T10" fmla="*/ 500 w 500"/>
                <a:gd name="T11" fmla="*/ 36 h 86"/>
                <a:gd name="T12" fmla="*/ 496 w 500"/>
                <a:gd name="T13" fmla="*/ 40 h 86"/>
                <a:gd name="T14" fmla="*/ 496 w 500"/>
                <a:gd name="T15" fmla="*/ 40 h 86"/>
                <a:gd name="T16" fmla="*/ 438 w 500"/>
                <a:gd name="T17" fmla="*/ 54 h 86"/>
                <a:gd name="T18" fmla="*/ 382 w 500"/>
                <a:gd name="T19" fmla="*/ 64 h 86"/>
                <a:gd name="T20" fmla="*/ 324 w 500"/>
                <a:gd name="T21" fmla="*/ 70 h 86"/>
                <a:gd name="T22" fmla="*/ 266 w 500"/>
                <a:gd name="T23" fmla="*/ 72 h 86"/>
                <a:gd name="T24" fmla="*/ 206 w 500"/>
                <a:gd name="T25" fmla="*/ 70 h 86"/>
                <a:gd name="T26" fmla="*/ 148 w 500"/>
                <a:gd name="T27" fmla="*/ 66 h 86"/>
                <a:gd name="T28" fmla="*/ 92 w 500"/>
                <a:gd name="T29" fmla="*/ 56 h 86"/>
                <a:gd name="T30" fmla="*/ 34 w 500"/>
                <a:gd name="T31" fmla="*/ 42 h 86"/>
                <a:gd name="T32" fmla="*/ 64 w 500"/>
                <a:gd name="T33" fmla="*/ 76 h 86"/>
                <a:gd name="T34" fmla="*/ 52 w 500"/>
                <a:gd name="T35" fmla="*/ 86 h 86"/>
                <a:gd name="T36" fmla="*/ 0 w 500"/>
                <a:gd name="T37" fmla="*/ 24 h 86"/>
                <a:gd name="T38" fmla="*/ 78 w 500"/>
                <a:gd name="T39" fmla="*/ 0 h 86"/>
                <a:gd name="T40" fmla="*/ 82 w 500"/>
                <a:gd name="T41" fmla="*/ 14 h 86"/>
                <a:gd name="T42" fmla="*/ 40 w 500"/>
                <a:gd name="T43" fmla="*/ 28 h 86"/>
                <a:gd name="T44" fmla="*/ 40 w 500"/>
                <a:gd name="T45" fmla="*/ 28 h 86"/>
                <a:gd name="T46" fmla="*/ 94 w 500"/>
                <a:gd name="T47" fmla="*/ 40 h 86"/>
                <a:gd name="T48" fmla="*/ 152 w 500"/>
                <a:gd name="T49" fmla="*/ 50 h 86"/>
                <a:gd name="T50" fmla="*/ 208 w 500"/>
                <a:gd name="T51" fmla="*/ 56 h 86"/>
                <a:gd name="T52" fmla="*/ 266 w 500"/>
                <a:gd name="T53" fmla="*/ 58 h 86"/>
                <a:gd name="T54" fmla="*/ 322 w 500"/>
                <a:gd name="T55" fmla="*/ 56 h 86"/>
                <a:gd name="T56" fmla="*/ 380 w 500"/>
                <a:gd name="T57" fmla="*/ 50 h 86"/>
                <a:gd name="T58" fmla="*/ 436 w 500"/>
                <a:gd name="T59" fmla="*/ 40 h 86"/>
                <a:gd name="T60" fmla="*/ 492 w 500"/>
                <a:gd name="T61" fmla="*/ 26 h 86"/>
                <a:gd name="T62" fmla="*/ 492 w 500"/>
                <a:gd name="T63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0" h="86">
                  <a:moveTo>
                    <a:pt x="492" y="26"/>
                  </a:moveTo>
                  <a:lnTo>
                    <a:pt x="492" y="26"/>
                  </a:lnTo>
                  <a:lnTo>
                    <a:pt x="498" y="26"/>
                  </a:lnTo>
                  <a:lnTo>
                    <a:pt x="500" y="30"/>
                  </a:lnTo>
                  <a:lnTo>
                    <a:pt x="500" y="30"/>
                  </a:lnTo>
                  <a:lnTo>
                    <a:pt x="500" y="36"/>
                  </a:lnTo>
                  <a:lnTo>
                    <a:pt x="496" y="40"/>
                  </a:lnTo>
                  <a:lnTo>
                    <a:pt x="496" y="40"/>
                  </a:lnTo>
                  <a:lnTo>
                    <a:pt x="438" y="54"/>
                  </a:lnTo>
                  <a:lnTo>
                    <a:pt x="382" y="64"/>
                  </a:lnTo>
                  <a:lnTo>
                    <a:pt x="324" y="70"/>
                  </a:lnTo>
                  <a:lnTo>
                    <a:pt x="266" y="72"/>
                  </a:lnTo>
                  <a:lnTo>
                    <a:pt x="206" y="70"/>
                  </a:lnTo>
                  <a:lnTo>
                    <a:pt x="148" y="66"/>
                  </a:lnTo>
                  <a:lnTo>
                    <a:pt x="92" y="56"/>
                  </a:lnTo>
                  <a:lnTo>
                    <a:pt x="34" y="42"/>
                  </a:lnTo>
                  <a:lnTo>
                    <a:pt x="64" y="76"/>
                  </a:lnTo>
                  <a:lnTo>
                    <a:pt x="52" y="86"/>
                  </a:lnTo>
                  <a:lnTo>
                    <a:pt x="0" y="24"/>
                  </a:lnTo>
                  <a:lnTo>
                    <a:pt x="78" y="0"/>
                  </a:lnTo>
                  <a:lnTo>
                    <a:pt x="82" y="1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94" y="40"/>
                  </a:lnTo>
                  <a:lnTo>
                    <a:pt x="152" y="50"/>
                  </a:lnTo>
                  <a:lnTo>
                    <a:pt x="208" y="56"/>
                  </a:lnTo>
                  <a:lnTo>
                    <a:pt x="266" y="58"/>
                  </a:lnTo>
                  <a:lnTo>
                    <a:pt x="322" y="56"/>
                  </a:lnTo>
                  <a:lnTo>
                    <a:pt x="380" y="50"/>
                  </a:lnTo>
                  <a:lnTo>
                    <a:pt x="436" y="40"/>
                  </a:lnTo>
                  <a:lnTo>
                    <a:pt x="492" y="26"/>
                  </a:lnTo>
                  <a:lnTo>
                    <a:pt x="492" y="26"/>
                  </a:lnTo>
                  <a:close/>
                </a:path>
              </a:pathLst>
            </a:custGeom>
            <a:solidFill>
              <a:srgbClr val="1C50A2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3309938" y="3179763"/>
              <a:ext cx="136525" cy="717550"/>
            </a:xfrm>
            <a:custGeom>
              <a:avLst/>
              <a:gdLst>
                <a:gd name="T0" fmla="*/ 56 w 86"/>
                <a:gd name="T1" fmla="*/ 444 h 452"/>
                <a:gd name="T2" fmla="*/ 56 w 86"/>
                <a:gd name="T3" fmla="*/ 444 h 452"/>
                <a:gd name="T4" fmla="*/ 56 w 86"/>
                <a:gd name="T5" fmla="*/ 448 h 452"/>
                <a:gd name="T6" fmla="*/ 52 w 86"/>
                <a:gd name="T7" fmla="*/ 452 h 452"/>
                <a:gd name="T8" fmla="*/ 52 w 86"/>
                <a:gd name="T9" fmla="*/ 452 h 452"/>
                <a:gd name="T10" fmla="*/ 46 w 86"/>
                <a:gd name="T11" fmla="*/ 452 h 452"/>
                <a:gd name="T12" fmla="*/ 42 w 86"/>
                <a:gd name="T13" fmla="*/ 446 h 452"/>
                <a:gd name="T14" fmla="*/ 42 w 86"/>
                <a:gd name="T15" fmla="*/ 446 h 452"/>
                <a:gd name="T16" fmla="*/ 32 w 86"/>
                <a:gd name="T17" fmla="*/ 396 h 452"/>
                <a:gd name="T18" fmla="*/ 24 w 86"/>
                <a:gd name="T19" fmla="*/ 344 h 452"/>
                <a:gd name="T20" fmla="*/ 18 w 86"/>
                <a:gd name="T21" fmla="*/ 294 h 452"/>
                <a:gd name="T22" fmla="*/ 18 w 86"/>
                <a:gd name="T23" fmla="*/ 242 h 452"/>
                <a:gd name="T24" fmla="*/ 20 w 86"/>
                <a:gd name="T25" fmla="*/ 190 h 452"/>
                <a:gd name="T26" fmla="*/ 24 w 86"/>
                <a:gd name="T27" fmla="*/ 138 h 452"/>
                <a:gd name="T28" fmla="*/ 32 w 86"/>
                <a:gd name="T29" fmla="*/ 86 h 452"/>
                <a:gd name="T30" fmla="*/ 42 w 86"/>
                <a:gd name="T31" fmla="*/ 36 h 452"/>
                <a:gd name="T32" fmla="*/ 10 w 86"/>
                <a:gd name="T33" fmla="*/ 66 h 452"/>
                <a:gd name="T34" fmla="*/ 0 w 86"/>
                <a:gd name="T35" fmla="*/ 54 h 452"/>
                <a:gd name="T36" fmla="*/ 60 w 86"/>
                <a:gd name="T37" fmla="*/ 0 h 452"/>
                <a:gd name="T38" fmla="*/ 86 w 86"/>
                <a:gd name="T39" fmla="*/ 78 h 452"/>
                <a:gd name="T40" fmla="*/ 72 w 86"/>
                <a:gd name="T41" fmla="*/ 82 h 452"/>
                <a:gd name="T42" fmla="*/ 58 w 86"/>
                <a:gd name="T43" fmla="*/ 40 h 452"/>
                <a:gd name="T44" fmla="*/ 58 w 86"/>
                <a:gd name="T45" fmla="*/ 40 h 452"/>
                <a:gd name="T46" fmla="*/ 46 w 86"/>
                <a:gd name="T47" fmla="*/ 90 h 452"/>
                <a:gd name="T48" fmla="*/ 38 w 86"/>
                <a:gd name="T49" fmla="*/ 140 h 452"/>
                <a:gd name="T50" fmla="*/ 34 w 86"/>
                <a:gd name="T51" fmla="*/ 192 h 452"/>
                <a:gd name="T52" fmla="*/ 32 w 86"/>
                <a:gd name="T53" fmla="*/ 242 h 452"/>
                <a:gd name="T54" fmla="*/ 34 w 86"/>
                <a:gd name="T55" fmla="*/ 292 h 452"/>
                <a:gd name="T56" fmla="*/ 38 w 86"/>
                <a:gd name="T57" fmla="*/ 344 h 452"/>
                <a:gd name="T58" fmla="*/ 46 w 86"/>
                <a:gd name="T59" fmla="*/ 394 h 452"/>
                <a:gd name="T60" fmla="*/ 56 w 86"/>
                <a:gd name="T61" fmla="*/ 444 h 452"/>
                <a:gd name="T62" fmla="*/ 56 w 86"/>
                <a:gd name="T63" fmla="*/ 44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52">
                  <a:moveTo>
                    <a:pt x="56" y="444"/>
                  </a:moveTo>
                  <a:lnTo>
                    <a:pt x="56" y="444"/>
                  </a:lnTo>
                  <a:lnTo>
                    <a:pt x="56" y="448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46" y="452"/>
                  </a:lnTo>
                  <a:lnTo>
                    <a:pt x="42" y="446"/>
                  </a:lnTo>
                  <a:lnTo>
                    <a:pt x="42" y="446"/>
                  </a:lnTo>
                  <a:lnTo>
                    <a:pt x="32" y="396"/>
                  </a:lnTo>
                  <a:lnTo>
                    <a:pt x="24" y="344"/>
                  </a:lnTo>
                  <a:lnTo>
                    <a:pt x="18" y="294"/>
                  </a:lnTo>
                  <a:lnTo>
                    <a:pt x="18" y="242"/>
                  </a:lnTo>
                  <a:lnTo>
                    <a:pt x="20" y="190"/>
                  </a:lnTo>
                  <a:lnTo>
                    <a:pt x="24" y="138"/>
                  </a:lnTo>
                  <a:lnTo>
                    <a:pt x="32" y="86"/>
                  </a:lnTo>
                  <a:lnTo>
                    <a:pt x="42" y="36"/>
                  </a:lnTo>
                  <a:lnTo>
                    <a:pt x="10" y="66"/>
                  </a:lnTo>
                  <a:lnTo>
                    <a:pt x="0" y="54"/>
                  </a:lnTo>
                  <a:lnTo>
                    <a:pt x="60" y="0"/>
                  </a:lnTo>
                  <a:lnTo>
                    <a:pt x="86" y="78"/>
                  </a:lnTo>
                  <a:lnTo>
                    <a:pt x="72" y="8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46" y="90"/>
                  </a:lnTo>
                  <a:lnTo>
                    <a:pt x="38" y="140"/>
                  </a:lnTo>
                  <a:lnTo>
                    <a:pt x="34" y="192"/>
                  </a:lnTo>
                  <a:lnTo>
                    <a:pt x="32" y="242"/>
                  </a:lnTo>
                  <a:lnTo>
                    <a:pt x="34" y="292"/>
                  </a:lnTo>
                  <a:lnTo>
                    <a:pt x="38" y="344"/>
                  </a:lnTo>
                  <a:lnTo>
                    <a:pt x="46" y="394"/>
                  </a:lnTo>
                  <a:lnTo>
                    <a:pt x="56" y="444"/>
                  </a:lnTo>
                  <a:lnTo>
                    <a:pt x="56" y="444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92"/>
            <p:cNvSpPr>
              <a:spLocks noEditPoints="1"/>
            </p:cNvSpPr>
            <p:nvPr/>
          </p:nvSpPr>
          <p:spPr bwMode="auto">
            <a:xfrm>
              <a:off x="4573588" y="4243388"/>
              <a:ext cx="104775" cy="123825"/>
            </a:xfrm>
            <a:custGeom>
              <a:avLst/>
              <a:gdLst>
                <a:gd name="T0" fmla="*/ 66 w 66"/>
                <a:gd name="T1" fmla="*/ 40 h 78"/>
                <a:gd name="T2" fmla="*/ 64 w 66"/>
                <a:gd name="T3" fmla="*/ 54 h 78"/>
                <a:gd name="T4" fmla="*/ 62 w 66"/>
                <a:gd name="T5" fmla="*/ 62 h 78"/>
                <a:gd name="T6" fmla="*/ 58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2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8 h 78"/>
                <a:gd name="T24" fmla="*/ 0 w 66"/>
                <a:gd name="T25" fmla="*/ 40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2 h 78"/>
                <a:gd name="T32" fmla="*/ 20 w 66"/>
                <a:gd name="T33" fmla="*/ 4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4 h 78"/>
                <a:gd name="T40" fmla="*/ 52 w 66"/>
                <a:gd name="T41" fmla="*/ 6 h 78"/>
                <a:gd name="T42" fmla="*/ 58 w 66"/>
                <a:gd name="T43" fmla="*/ 12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40 h 78"/>
                <a:gd name="T50" fmla="*/ 46 w 66"/>
                <a:gd name="T51" fmla="*/ 40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40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6 w 66"/>
                <a:gd name="T73" fmla="*/ 48 h 78"/>
                <a:gd name="T74" fmla="*/ 46 w 66"/>
                <a:gd name="T75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40"/>
                  </a:moveTo>
                  <a:lnTo>
                    <a:pt x="66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2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62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46" y="40"/>
                  </a:moveTo>
                  <a:lnTo>
                    <a:pt x="46" y="40"/>
                  </a:lnTo>
                  <a:lnTo>
                    <a:pt x="46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93"/>
            <p:cNvSpPr/>
            <p:nvPr/>
          </p:nvSpPr>
          <p:spPr bwMode="auto">
            <a:xfrm>
              <a:off x="4694238" y="4246563"/>
              <a:ext cx="101600" cy="149225"/>
            </a:xfrm>
            <a:custGeom>
              <a:avLst/>
              <a:gdLst>
                <a:gd name="T0" fmla="*/ 46 w 64"/>
                <a:gd name="T1" fmla="*/ 44 h 94"/>
                <a:gd name="T2" fmla="*/ 54 w 64"/>
                <a:gd name="T3" fmla="*/ 46 h 94"/>
                <a:gd name="T4" fmla="*/ 60 w 64"/>
                <a:gd name="T5" fmla="*/ 52 h 94"/>
                <a:gd name="T6" fmla="*/ 64 w 64"/>
                <a:gd name="T7" fmla="*/ 58 h 94"/>
                <a:gd name="T8" fmla="*/ 64 w 64"/>
                <a:gd name="T9" fmla="*/ 68 h 94"/>
                <a:gd name="T10" fmla="*/ 62 w 64"/>
                <a:gd name="T11" fmla="*/ 78 h 94"/>
                <a:gd name="T12" fmla="*/ 60 w 64"/>
                <a:gd name="T13" fmla="*/ 82 h 94"/>
                <a:gd name="T14" fmla="*/ 56 w 64"/>
                <a:gd name="T15" fmla="*/ 86 h 94"/>
                <a:gd name="T16" fmla="*/ 44 w 64"/>
                <a:gd name="T17" fmla="*/ 92 h 94"/>
                <a:gd name="T18" fmla="*/ 30 w 64"/>
                <a:gd name="T19" fmla="*/ 94 h 94"/>
                <a:gd name="T20" fmla="*/ 12 w 64"/>
                <a:gd name="T21" fmla="*/ 90 h 94"/>
                <a:gd name="T22" fmla="*/ 0 w 64"/>
                <a:gd name="T23" fmla="*/ 82 h 94"/>
                <a:gd name="T24" fmla="*/ 10 w 64"/>
                <a:gd name="T25" fmla="*/ 68 h 94"/>
                <a:gd name="T26" fmla="*/ 18 w 64"/>
                <a:gd name="T27" fmla="*/ 72 h 94"/>
                <a:gd name="T28" fmla="*/ 30 w 64"/>
                <a:gd name="T29" fmla="*/ 74 h 94"/>
                <a:gd name="T30" fmla="*/ 40 w 64"/>
                <a:gd name="T31" fmla="*/ 72 h 94"/>
                <a:gd name="T32" fmla="*/ 44 w 64"/>
                <a:gd name="T33" fmla="*/ 64 h 94"/>
                <a:gd name="T34" fmla="*/ 42 w 64"/>
                <a:gd name="T35" fmla="*/ 58 h 94"/>
                <a:gd name="T36" fmla="*/ 40 w 64"/>
                <a:gd name="T37" fmla="*/ 56 h 94"/>
                <a:gd name="T38" fmla="*/ 26 w 64"/>
                <a:gd name="T39" fmla="*/ 52 h 94"/>
                <a:gd name="T40" fmla="*/ 22 w 64"/>
                <a:gd name="T41" fmla="*/ 38 h 94"/>
                <a:gd name="T42" fmla="*/ 26 w 64"/>
                <a:gd name="T43" fmla="*/ 38 h 94"/>
                <a:gd name="T44" fmla="*/ 38 w 64"/>
                <a:gd name="T45" fmla="*/ 34 h 94"/>
                <a:gd name="T46" fmla="*/ 40 w 64"/>
                <a:gd name="T47" fmla="*/ 32 h 94"/>
                <a:gd name="T48" fmla="*/ 42 w 64"/>
                <a:gd name="T49" fmla="*/ 26 h 94"/>
                <a:gd name="T50" fmla="*/ 38 w 64"/>
                <a:gd name="T51" fmla="*/ 20 h 94"/>
                <a:gd name="T52" fmla="*/ 36 w 64"/>
                <a:gd name="T53" fmla="*/ 18 h 94"/>
                <a:gd name="T54" fmla="*/ 30 w 64"/>
                <a:gd name="T55" fmla="*/ 18 h 94"/>
                <a:gd name="T56" fmla="*/ 22 w 64"/>
                <a:gd name="T57" fmla="*/ 20 h 94"/>
                <a:gd name="T58" fmla="*/ 18 w 64"/>
                <a:gd name="T59" fmla="*/ 24 h 94"/>
                <a:gd name="T60" fmla="*/ 2 w 64"/>
                <a:gd name="T61" fmla="*/ 14 h 94"/>
                <a:gd name="T62" fmla="*/ 6 w 64"/>
                <a:gd name="T63" fmla="*/ 8 h 94"/>
                <a:gd name="T64" fmla="*/ 14 w 64"/>
                <a:gd name="T65" fmla="*/ 4 h 94"/>
                <a:gd name="T66" fmla="*/ 24 w 64"/>
                <a:gd name="T67" fmla="*/ 2 h 94"/>
                <a:gd name="T68" fmla="*/ 34 w 64"/>
                <a:gd name="T69" fmla="*/ 0 h 94"/>
                <a:gd name="T70" fmla="*/ 46 w 64"/>
                <a:gd name="T71" fmla="*/ 2 h 94"/>
                <a:gd name="T72" fmla="*/ 54 w 64"/>
                <a:gd name="T73" fmla="*/ 8 h 94"/>
                <a:gd name="T74" fmla="*/ 62 w 64"/>
                <a:gd name="T75" fmla="*/ 14 h 94"/>
                <a:gd name="T76" fmla="*/ 64 w 64"/>
                <a:gd name="T77" fmla="*/ 24 h 94"/>
                <a:gd name="T78" fmla="*/ 62 w 64"/>
                <a:gd name="T79" fmla="*/ 30 h 94"/>
                <a:gd name="T80" fmla="*/ 58 w 64"/>
                <a:gd name="T81" fmla="*/ 38 h 94"/>
                <a:gd name="T82" fmla="*/ 54 w 64"/>
                <a:gd name="T83" fmla="*/ 42 h 94"/>
                <a:gd name="T84" fmla="*/ 46 w 64"/>
                <a:gd name="T85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94">
                  <a:moveTo>
                    <a:pt x="46" y="44"/>
                  </a:moveTo>
                  <a:lnTo>
                    <a:pt x="46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2" y="92"/>
                  </a:lnTo>
                  <a:lnTo>
                    <a:pt x="12" y="90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4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4"/>
                  </a:lnTo>
                  <a:lnTo>
                    <a:pt x="46" y="44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94"/>
            <p:cNvSpPr>
              <a:spLocks noEditPoints="1"/>
            </p:cNvSpPr>
            <p:nvPr/>
          </p:nvSpPr>
          <p:spPr bwMode="auto">
            <a:xfrm>
              <a:off x="4497388" y="4071938"/>
              <a:ext cx="82550" cy="82550"/>
            </a:xfrm>
            <a:custGeom>
              <a:avLst/>
              <a:gdLst>
                <a:gd name="T0" fmla="*/ 26 w 52"/>
                <a:gd name="T1" fmla="*/ 52 h 52"/>
                <a:gd name="T2" fmla="*/ 16 w 52"/>
                <a:gd name="T3" fmla="*/ 50 h 52"/>
                <a:gd name="T4" fmla="*/ 8 w 52"/>
                <a:gd name="T5" fmla="*/ 44 h 52"/>
                <a:gd name="T6" fmla="*/ 2 w 52"/>
                <a:gd name="T7" fmla="*/ 36 h 52"/>
                <a:gd name="T8" fmla="*/ 0 w 52"/>
                <a:gd name="T9" fmla="*/ 26 h 52"/>
                <a:gd name="T10" fmla="*/ 2 w 52"/>
                <a:gd name="T11" fmla="*/ 16 h 52"/>
                <a:gd name="T12" fmla="*/ 8 w 52"/>
                <a:gd name="T13" fmla="*/ 8 h 52"/>
                <a:gd name="T14" fmla="*/ 16 w 52"/>
                <a:gd name="T15" fmla="*/ 2 h 52"/>
                <a:gd name="T16" fmla="*/ 26 w 52"/>
                <a:gd name="T17" fmla="*/ 0 h 52"/>
                <a:gd name="T18" fmla="*/ 32 w 52"/>
                <a:gd name="T19" fmla="*/ 0 h 52"/>
                <a:gd name="T20" fmla="*/ 38 w 52"/>
                <a:gd name="T21" fmla="*/ 2 h 52"/>
                <a:gd name="T22" fmla="*/ 46 w 52"/>
                <a:gd name="T23" fmla="*/ 8 h 52"/>
                <a:gd name="T24" fmla="*/ 52 w 52"/>
                <a:gd name="T25" fmla="*/ 16 h 52"/>
                <a:gd name="T26" fmla="*/ 52 w 52"/>
                <a:gd name="T27" fmla="*/ 26 h 52"/>
                <a:gd name="T28" fmla="*/ 50 w 52"/>
                <a:gd name="T29" fmla="*/ 36 h 52"/>
                <a:gd name="T30" fmla="*/ 46 w 52"/>
                <a:gd name="T31" fmla="*/ 44 h 52"/>
                <a:gd name="T32" fmla="*/ 38 w 52"/>
                <a:gd name="T33" fmla="*/ 50 h 52"/>
                <a:gd name="T34" fmla="*/ 26 w 52"/>
                <a:gd name="T35" fmla="*/ 52 h 52"/>
                <a:gd name="T36" fmla="*/ 14 w 52"/>
                <a:gd name="T37" fmla="*/ 26 h 52"/>
                <a:gd name="T38" fmla="*/ 14 w 52"/>
                <a:gd name="T39" fmla="*/ 32 h 52"/>
                <a:gd name="T40" fmla="*/ 16 w 52"/>
                <a:gd name="T41" fmla="*/ 38 h 52"/>
                <a:gd name="T42" fmla="*/ 20 w 52"/>
                <a:gd name="T43" fmla="*/ 40 h 52"/>
                <a:gd name="T44" fmla="*/ 26 w 52"/>
                <a:gd name="T45" fmla="*/ 42 h 52"/>
                <a:gd name="T46" fmla="*/ 32 w 52"/>
                <a:gd name="T47" fmla="*/ 40 h 52"/>
                <a:gd name="T48" fmla="*/ 38 w 52"/>
                <a:gd name="T49" fmla="*/ 36 h 52"/>
                <a:gd name="T50" fmla="*/ 40 w 52"/>
                <a:gd name="T51" fmla="*/ 32 h 52"/>
                <a:gd name="T52" fmla="*/ 40 w 52"/>
                <a:gd name="T53" fmla="*/ 26 h 52"/>
                <a:gd name="T54" fmla="*/ 40 w 52"/>
                <a:gd name="T55" fmla="*/ 20 h 52"/>
                <a:gd name="T56" fmla="*/ 36 w 52"/>
                <a:gd name="T57" fmla="*/ 16 h 52"/>
                <a:gd name="T58" fmla="*/ 32 w 52"/>
                <a:gd name="T59" fmla="*/ 12 h 52"/>
                <a:gd name="T60" fmla="*/ 26 w 52"/>
                <a:gd name="T61" fmla="*/ 10 h 52"/>
                <a:gd name="T62" fmla="*/ 20 w 52"/>
                <a:gd name="T63" fmla="*/ 12 h 52"/>
                <a:gd name="T64" fmla="*/ 16 w 52"/>
                <a:gd name="T65" fmla="*/ 16 h 52"/>
                <a:gd name="T66" fmla="*/ 14 w 52"/>
                <a:gd name="T67" fmla="*/ 20 h 52"/>
                <a:gd name="T68" fmla="*/ 14 w 52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26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5"/>
            <p:cNvSpPr>
              <a:spLocks noEditPoints="1"/>
            </p:cNvSpPr>
            <p:nvPr/>
          </p:nvSpPr>
          <p:spPr bwMode="auto">
            <a:xfrm>
              <a:off x="4589463" y="4090988"/>
              <a:ext cx="66675" cy="88900"/>
            </a:xfrm>
            <a:custGeom>
              <a:avLst/>
              <a:gdLst>
                <a:gd name="T0" fmla="*/ 26 w 42"/>
                <a:gd name="T1" fmla="*/ 42 h 56"/>
                <a:gd name="T2" fmla="*/ 26 w 42"/>
                <a:gd name="T3" fmla="*/ 42 h 56"/>
                <a:gd name="T4" fmla="*/ 18 w 42"/>
                <a:gd name="T5" fmla="*/ 40 h 56"/>
                <a:gd name="T6" fmla="*/ 18 w 42"/>
                <a:gd name="T7" fmla="*/ 40 h 56"/>
                <a:gd name="T8" fmla="*/ 12 w 42"/>
                <a:gd name="T9" fmla="*/ 34 h 56"/>
                <a:gd name="T10" fmla="*/ 12 w 42"/>
                <a:gd name="T11" fmla="*/ 56 h 56"/>
                <a:gd name="T12" fmla="*/ 0 w 42"/>
                <a:gd name="T13" fmla="*/ 56 h 56"/>
                <a:gd name="T14" fmla="*/ 0 w 42"/>
                <a:gd name="T15" fmla="*/ 2 h 56"/>
                <a:gd name="T16" fmla="*/ 12 w 42"/>
                <a:gd name="T17" fmla="*/ 2 h 56"/>
                <a:gd name="T18" fmla="*/ 12 w 42"/>
                <a:gd name="T19" fmla="*/ 8 h 56"/>
                <a:gd name="T20" fmla="*/ 12 w 42"/>
                <a:gd name="T21" fmla="*/ 8 h 56"/>
                <a:gd name="T22" fmla="*/ 16 w 42"/>
                <a:gd name="T23" fmla="*/ 2 h 56"/>
                <a:gd name="T24" fmla="*/ 16 w 42"/>
                <a:gd name="T25" fmla="*/ 2 h 56"/>
                <a:gd name="T26" fmla="*/ 24 w 42"/>
                <a:gd name="T27" fmla="*/ 0 h 56"/>
                <a:gd name="T28" fmla="*/ 24 w 42"/>
                <a:gd name="T29" fmla="*/ 0 h 56"/>
                <a:gd name="T30" fmla="*/ 32 w 42"/>
                <a:gd name="T31" fmla="*/ 2 h 56"/>
                <a:gd name="T32" fmla="*/ 32 w 42"/>
                <a:gd name="T33" fmla="*/ 2 h 56"/>
                <a:gd name="T34" fmla="*/ 38 w 42"/>
                <a:gd name="T35" fmla="*/ 6 h 56"/>
                <a:gd name="T36" fmla="*/ 38 w 42"/>
                <a:gd name="T37" fmla="*/ 6 h 56"/>
                <a:gd name="T38" fmla="*/ 40 w 42"/>
                <a:gd name="T39" fmla="*/ 12 h 56"/>
                <a:gd name="T40" fmla="*/ 40 w 42"/>
                <a:gd name="T41" fmla="*/ 12 h 56"/>
                <a:gd name="T42" fmla="*/ 42 w 42"/>
                <a:gd name="T43" fmla="*/ 20 h 56"/>
                <a:gd name="T44" fmla="*/ 42 w 42"/>
                <a:gd name="T45" fmla="*/ 20 h 56"/>
                <a:gd name="T46" fmla="*/ 42 w 42"/>
                <a:gd name="T47" fmla="*/ 28 h 56"/>
                <a:gd name="T48" fmla="*/ 42 w 42"/>
                <a:gd name="T49" fmla="*/ 28 h 56"/>
                <a:gd name="T50" fmla="*/ 38 w 42"/>
                <a:gd name="T51" fmla="*/ 36 h 56"/>
                <a:gd name="T52" fmla="*/ 38 w 42"/>
                <a:gd name="T53" fmla="*/ 36 h 56"/>
                <a:gd name="T54" fmla="*/ 32 w 42"/>
                <a:gd name="T55" fmla="*/ 40 h 56"/>
                <a:gd name="T56" fmla="*/ 32 w 42"/>
                <a:gd name="T57" fmla="*/ 40 h 56"/>
                <a:gd name="T58" fmla="*/ 26 w 42"/>
                <a:gd name="T59" fmla="*/ 42 h 56"/>
                <a:gd name="T60" fmla="*/ 26 w 42"/>
                <a:gd name="T61" fmla="*/ 42 h 56"/>
                <a:gd name="T62" fmla="*/ 22 w 42"/>
                <a:gd name="T63" fmla="*/ 32 h 56"/>
                <a:gd name="T64" fmla="*/ 22 w 42"/>
                <a:gd name="T65" fmla="*/ 32 h 56"/>
                <a:gd name="T66" fmla="*/ 26 w 42"/>
                <a:gd name="T67" fmla="*/ 30 h 56"/>
                <a:gd name="T68" fmla="*/ 26 w 42"/>
                <a:gd name="T69" fmla="*/ 30 h 56"/>
                <a:gd name="T70" fmla="*/ 28 w 42"/>
                <a:gd name="T71" fmla="*/ 28 h 56"/>
                <a:gd name="T72" fmla="*/ 28 w 42"/>
                <a:gd name="T73" fmla="*/ 28 h 56"/>
                <a:gd name="T74" fmla="*/ 30 w 42"/>
                <a:gd name="T75" fmla="*/ 24 h 56"/>
                <a:gd name="T76" fmla="*/ 30 w 42"/>
                <a:gd name="T77" fmla="*/ 24 h 56"/>
                <a:gd name="T78" fmla="*/ 30 w 42"/>
                <a:gd name="T79" fmla="*/ 20 h 56"/>
                <a:gd name="T80" fmla="*/ 30 w 42"/>
                <a:gd name="T81" fmla="*/ 20 h 56"/>
                <a:gd name="T82" fmla="*/ 30 w 42"/>
                <a:gd name="T83" fmla="*/ 16 h 56"/>
                <a:gd name="T84" fmla="*/ 30 w 42"/>
                <a:gd name="T85" fmla="*/ 16 h 56"/>
                <a:gd name="T86" fmla="*/ 28 w 42"/>
                <a:gd name="T87" fmla="*/ 14 h 56"/>
                <a:gd name="T88" fmla="*/ 28 w 42"/>
                <a:gd name="T89" fmla="*/ 14 h 56"/>
                <a:gd name="T90" fmla="*/ 24 w 42"/>
                <a:gd name="T91" fmla="*/ 12 h 56"/>
                <a:gd name="T92" fmla="*/ 24 w 42"/>
                <a:gd name="T93" fmla="*/ 12 h 56"/>
                <a:gd name="T94" fmla="*/ 20 w 42"/>
                <a:gd name="T95" fmla="*/ 10 h 56"/>
                <a:gd name="T96" fmla="*/ 20 w 42"/>
                <a:gd name="T97" fmla="*/ 10 h 56"/>
                <a:gd name="T98" fmla="*/ 16 w 42"/>
                <a:gd name="T99" fmla="*/ 12 h 56"/>
                <a:gd name="T100" fmla="*/ 16 w 42"/>
                <a:gd name="T101" fmla="*/ 12 h 56"/>
                <a:gd name="T102" fmla="*/ 12 w 42"/>
                <a:gd name="T103" fmla="*/ 16 h 56"/>
                <a:gd name="T104" fmla="*/ 12 w 42"/>
                <a:gd name="T105" fmla="*/ 24 h 56"/>
                <a:gd name="T106" fmla="*/ 12 w 42"/>
                <a:gd name="T107" fmla="*/ 24 h 56"/>
                <a:gd name="T108" fmla="*/ 16 w 42"/>
                <a:gd name="T109" fmla="*/ 30 h 56"/>
                <a:gd name="T110" fmla="*/ 16 w 42"/>
                <a:gd name="T111" fmla="*/ 30 h 56"/>
                <a:gd name="T112" fmla="*/ 22 w 42"/>
                <a:gd name="T113" fmla="*/ 32 h 56"/>
                <a:gd name="T114" fmla="*/ 22 w 42"/>
                <a:gd name="T11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6">
                  <a:moveTo>
                    <a:pt x="26" y="42"/>
                  </a:moveTo>
                  <a:lnTo>
                    <a:pt x="26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96"/>
            <p:cNvSpPr/>
            <p:nvPr/>
          </p:nvSpPr>
          <p:spPr bwMode="auto">
            <a:xfrm>
              <a:off x="4662488" y="4075113"/>
              <a:ext cx="41275" cy="82550"/>
            </a:xfrm>
            <a:custGeom>
              <a:avLst/>
              <a:gdLst>
                <a:gd name="T0" fmla="*/ 26 w 26"/>
                <a:gd name="T1" fmla="*/ 48 h 52"/>
                <a:gd name="T2" fmla="*/ 26 w 26"/>
                <a:gd name="T3" fmla="*/ 48 h 52"/>
                <a:gd name="T4" fmla="*/ 22 w 26"/>
                <a:gd name="T5" fmla="*/ 50 h 52"/>
                <a:gd name="T6" fmla="*/ 22 w 26"/>
                <a:gd name="T7" fmla="*/ 50 h 52"/>
                <a:gd name="T8" fmla="*/ 14 w 26"/>
                <a:gd name="T9" fmla="*/ 52 h 52"/>
                <a:gd name="T10" fmla="*/ 14 w 26"/>
                <a:gd name="T11" fmla="*/ 52 h 52"/>
                <a:gd name="T12" fmla="*/ 10 w 26"/>
                <a:gd name="T13" fmla="*/ 50 h 52"/>
                <a:gd name="T14" fmla="*/ 10 w 26"/>
                <a:gd name="T15" fmla="*/ 50 h 52"/>
                <a:gd name="T16" fmla="*/ 8 w 26"/>
                <a:gd name="T17" fmla="*/ 48 h 52"/>
                <a:gd name="T18" fmla="*/ 8 w 26"/>
                <a:gd name="T19" fmla="*/ 48 h 52"/>
                <a:gd name="T20" fmla="*/ 6 w 26"/>
                <a:gd name="T21" fmla="*/ 46 h 52"/>
                <a:gd name="T22" fmla="*/ 6 w 26"/>
                <a:gd name="T23" fmla="*/ 46 h 52"/>
                <a:gd name="T24" fmla="*/ 4 w 26"/>
                <a:gd name="T25" fmla="*/ 40 h 52"/>
                <a:gd name="T26" fmla="*/ 4 w 26"/>
                <a:gd name="T27" fmla="*/ 20 h 52"/>
                <a:gd name="T28" fmla="*/ 0 w 26"/>
                <a:gd name="T29" fmla="*/ 20 h 52"/>
                <a:gd name="T30" fmla="*/ 0 w 26"/>
                <a:gd name="T31" fmla="*/ 12 h 52"/>
                <a:gd name="T32" fmla="*/ 4 w 26"/>
                <a:gd name="T33" fmla="*/ 12 h 52"/>
                <a:gd name="T34" fmla="*/ 4 w 26"/>
                <a:gd name="T35" fmla="*/ 0 h 52"/>
                <a:gd name="T36" fmla="*/ 16 w 26"/>
                <a:gd name="T37" fmla="*/ 0 h 52"/>
                <a:gd name="T38" fmla="*/ 16 w 26"/>
                <a:gd name="T39" fmla="*/ 12 h 52"/>
                <a:gd name="T40" fmla="*/ 24 w 26"/>
                <a:gd name="T41" fmla="*/ 12 h 52"/>
                <a:gd name="T42" fmla="*/ 24 w 26"/>
                <a:gd name="T43" fmla="*/ 20 h 52"/>
                <a:gd name="T44" fmla="*/ 16 w 26"/>
                <a:gd name="T45" fmla="*/ 20 h 52"/>
                <a:gd name="T46" fmla="*/ 16 w 26"/>
                <a:gd name="T47" fmla="*/ 36 h 52"/>
                <a:gd name="T48" fmla="*/ 16 w 26"/>
                <a:gd name="T49" fmla="*/ 36 h 52"/>
                <a:gd name="T50" fmla="*/ 16 w 26"/>
                <a:gd name="T51" fmla="*/ 40 h 52"/>
                <a:gd name="T52" fmla="*/ 16 w 26"/>
                <a:gd name="T53" fmla="*/ 40 h 52"/>
                <a:gd name="T54" fmla="*/ 20 w 26"/>
                <a:gd name="T55" fmla="*/ 40 h 52"/>
                <a:gd name="T56" fmla="*/ 20 w 26"/>
                <a:gd name="T57" fmla="*/ 40 h 52"/>
                <a:gd name="T58" fmla="*/ 22 w 26"/>
                <a:gd name="T59" fmla="*/ 40 h 52"/>
                <a:gd name="T60" fmla="*/ 22 w 26"/>
                <a:gd name="T61" fmla="*/ 40 h 52"/>
                <a:gd name="T62" fmla="*/ 24 w 26"/>
                <a:gd name="T63" fmla="*/ 38 h 52"/>
                <a:gd name="T64" fmla="*/ 26 w 26"/>
                <a:gd name="T65" fmla="*/ 48 h 52"/>
                <a:gd name="T66" fmla="*/ 26 w 26"/>
                <a:gd name="T6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2">
                  <a:moveTo>
                    <a:pt x="26" y="48"/>
                  </a:moveTo>
                  <a:lnTo>
                    <a:pt x="26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16" y="2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97"/>
            <p:cNvSpPr>
              <a:spLocks noEditPoints="1"/>
            </p:cNvSpPr>
            <p:nvPr/>
          </p:nvSpPr>
          <p:spPr bwMode="auto">
            <a:xfrm>
              <a:off x="4713288" y="40687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2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2 h 54"/>
                <a:gd name="T20" fmla="*/ 0 w 12"/>
                <a:gd name="T21" fmla="*/ 12 h 54"/>
                <a:gd name="T22" fmla="*/ 0 w 12"/>
                <a:gd name="T2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98"/>
            <p:cNvSpPr>
              <a:spLocks noEditPoints="1"/>
            </p:cNvSpPr>
            <p:nvPr/>
          </p:nvSpPr>
          <p:spPr bwMode="auto">
            <a:xfrm>
              <a:off x="4741863" y="4090988"/>
              <a:ext cx="63500" cy="66675"/>
            </a:xfrm>
            <a:custGeom>
              <a:avLst/>
              <a:gdLst>
                <a:gd name="T0" fmla="*/ 20 w 40"/>
                <a:gd name="T1" fmla="*/ 42 h 42"/>
                <a:gd name="T2" fmla="*/ 12 w 40"/>
                <a:gd name="T3" fmla="*/ 40 h 42"/>
                <a:gd name="T4" fmla="*/ 4 w 40"/>
                <a:gd name="T5" fmla="*/ 36 h 42"/>
                <a:gd name="T6" fmla="*/ 0 w 40"/>
                <a:gd name="T7" fmla="*/ 28 h 42"/>
                <a:gd name="T8" fmla="*/ 0 w 40"/>
                <a:gd name="T9" fmla="*/ 20 h 42"/>
                <a:gd name="T10" fmla="*/ 0 w 40"/>
                <a:gd name="T11" fmla="*/ 14 h 42"/>
                <a:gd name="T12" fmla="*/ 4 w 40"/>
                <a:gd name="T13" fmla="*/ 6 h 42"/>
                <a:gd name="T14" fmla="*/ 12 w 40"/>
                <a:gd name="T15" fmla="*/ 2 h 42"/>
                <a:gd name="T16" fmla="*/ 20 w 40"/>
                <a:gd name="T17" fmla="*/ 0 h 42"/>
                <a:gd name="T18" fmla="*/ 28 w 40"/>
                <a:gd name="T19" fmla="*/ 2 h 42"/>
                <a:gd name="T20" fmla="*/ 36 w 40"/>
                <a:gd name="T21" fmla="*/ 6 h 42"/>
                <a:gd name="T22" fmla="*/ 40 w 40"/>
                <a:gd name="T23" fmla="*/ 14 h 42"/>
                <a:gd name="T24" fmla="*/ 40 w 40"/>
                <a:gd name="T25" fmla="*/ 20 h 42"/>
                <a:gd name="T26" fmla="*/ 40 w 40"/>
                <a:gd name="T27" fmla="*/ 28 h 42"/>
                <a:gd name="T28" fmla="*/ 36 w 40"/>
                <a:gd name="T29" fmla="*/ 36 h 42"/>
                <a:gd name="T30" fmla="*/ 28 w 40"/>
                <a:gd name="T31" fmla="*/ 40 h 42"/>
                <a:gd name="T32" fmla="*/ 20 w 40"/>
                <a:gd name="T33" fmla="*/ 42 h 42"/>
                <a:gd name="T34" fmla="*/ 12 w 40"/>
                <a:gd name="T35" fmla="*/ 20 h 42"/>
                <a:gd name="T36" fmla="*/ 14 w 40"/>
                <a:gd name="T37" fmla="*/ 28 h 42"/>
                <a:gd name="T38" fmla="*/ 16 w 40"/>
                <a:gd name="T39" fmla="*/ 30 h 42"/>
                <a:gd name="T40" fmla="*/ 20 w 40"/>
                <a:gd name="T41" fmla="*/ 32 h 42"/>
                <a:gd name="T42" fmla="*/ 24 w 40"/>
                <a:gd name="T43" fmla="*/ 30 h 42"/>
                <a:gd name="T44" fmla="*/ 26 w 40"/>
                <a:gd name="T45" fmla="*/ 28 h 42"/>
                <a:gd name="T46" fmla="*/ 28 w 40"/>
                <a:gd name="T47" fmla="*/ 26 h 42"/>
                <a:gd name="T48" fmla="*/ 28 w 40"/>
                <a:gd name="T49" fmla="*/ 20 h 42"/>
                <a:gd name="T50" fmla="*/ 26 w 40"/>
                <a:gd name="T51" fmla="*/ 14 h 42"/>
                <a:gd name="T52" fmla="*/ 24 w 40"/>
                <a:gd name="T53" fmla="*/ 12 h 42"/>
                <a:gd name="T54" fmla="*/ 20 w 40"/>
                <a:gd name="T55" fmla="*/ 10 h 42"/>
                <a:gd name="T56" fmla="*/ 16 w 40"/>
                <a:gd name="T57" fmla="*/ 12 h 42"/>
                <a:gd name="T58" fmla="*/ 14 w 40"/>
                <a:gd name="T59" fmla="*/ 14 h 42"/>
                <a:gd name="T60" fmla="*/ 12 w 40"/>
                <a:gd name="T61" fmla="*/ 16 h 42"/>
                <a:gd name="T62" fmla="*/ 12 w 40"/>
                <a:gd name="T6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9"/>
            <p:cNvSpPr/>
            <p:nvPr/>
          </p:nvSpPr>
          <p:spPr bwMode="auto">
            <a:xfrm>
              <a:off x="4814888" y="40909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0 w 38"/>
                <a:gd name="T13" fmla="*/ 12 h 40"/>
                <a:gd name="T14" fmla="*/ 20 w 38"/>
                <a:gd name="T15" fmla="*/ 12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4 h 40"/>
                <a:gd name="T22" fmla="*/ 16 w 38"/>
                <a:gd name="T23" fmla="*/ 14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0"/>
            <p:cNvSpPr>
              <a:spLocks noEditPoints="1"/>
            </p:cNvSpPr>
            <p:nvPr/>
          </p:nvSpPr>
          <p:spPr bwMode="auto">
            <a:xfrm>
              <a:off x="5237163" y="3621088"/>
              <a:ext cx="104775" cy="123825"/>
            </a:xfrm>
            <a:custGeom>
              <a:avLst/>
              <a:gdLst>
                <a:gd name="T0" fmla="*/ 66 w 66"/>
                <a:gd name="T1" fmla="*/ 38 h 78"/>
                <a:gd name="T2" fmla="*/ 64 w 66"/>
                <a:gd name="T3" fmla="*/ 54 h 78"/>
                <a:gd name="T4" fmla="*/ 60 w 66"/>
                <a:gd name="T5" fmla="*/ 60 h 78"/>
                <a:gd name="T6" fmla="*/ 56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0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6 h 78"/>
                <a:gd name="T24" fmla="*/ 0 w 66"/>
                <a:gd name="T25" fmla="*/ 38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0 h 78"/>
                <a:gd name="T32" fmla="*/ 20 w 66"/>
                <a:gd name="T33" fmla="*/ 2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2 h 78"/>
                <a:gd name="T40" fmla="*/ 52 w 66"/>
                <a:gd name="T41" fmla="*/ 6 h 78"/>
                <a:gd name="T42" fmla="*/ 56 w 66"/>
                <a:gd name="T43" fmla="*/ 10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38 h 78"/>
                <a:gd name="T50" fmla="*/ 46 w 66"/>
                <a:gd name="T51" fmla="*/ 38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38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4 w 66"/>
                <a:gd name="T73" fmla="*/ 46 h 78"/>
                <a:gd name="T74" fmla="*/ 46 w 66"/>
                <a:gd name="T7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01"/>
            <p:cNvSpPr/>
            <p:nvPr/>
          </p:nvSpPr>
          <p:spPr bwMode="auto">
            <a:xfrm>
              <a:off x="5360988" y="3624263"/>
              <a:ext cx="98425" cy="117475"/>
            </a:xfrm>
            <a:custGeom>
              <a:avLst/>
              <a:gdLst>
                <a:gd name="T0" fmla="*/ 0 w 62"/>
                <a:gd name="T1" fmla="*/ 74 h 74"/>
                <a:gd name="T2" fmla="*/ 0 w 62"/>
                <a:gd name="T3" fmla="*/ 74 h 74"/>
                <a:gd name="T4" fmla="*/ 0 w 62"/>
                <a:gd name="T5" fmla="*/ 64 h 74"/>
                <a:gd name="T6" fmla="*/ 0 w 62"/>
                <a:gd name="T7" fmla="*/ 64 h 74"/>
                <a:gd name="T8" fmla="*/ 4 w 62"/>
                <a:gd name="T9" fmla="*/ 54 h 74"/>
                <a:gd name="T10" fmla="*/ 4 w 62"/>
                <a:gd name="T11" fmla="*/ 54 h 74"/>
                <a:gd name="T12" fmla="*/ 10 w 62"/>
                <a:gd name="T13" fmla="*/ 48 h 74"/>
                <a:gd name="T14" fmla="*/ 10 w 62"/>
                <a:gd name="T15" fmla="*/ 48 h 74"/>
                <a:gd name="T16" fmla="*/ 18 w 62"/>
                <a:gd name="T17" fmla="*/ 40 h 74"/>
                <a:gd name="T18" fmla="*/ 18 w 62"/>
                <a:gd name="T19" fmla="*/ 40 h 74"/>
                <a:gd name="T20" fmla="*/ 28 w 62"/>
                <a:gd name="T21" fmla="*/ 36 h 74"/>
                <a:gd name="T22" fmla="*/ 28 w 62"/>
                <a:gd name="T23" fmla="*/ 36 h 74"/>
                <a:gd name="T24" fmla="*/ 34 w 62"/>
                <a:gd name="T25" fmla="*/ 32 h 74"/>
                <a:gd name="T26" fmla="*/ 34 w 62"/>
                <a:gd name="T27" fmla="*/ 32 h 74"/>
                <a:gd name="T28" fmla="*/ 38 w 62"/>
                <a:gd name="T29" fmla="*/ 28 h 74"/>
                <a:gd name="T30" fmla="*/ 38 w 62"/>
                <a:gd name="T31" fmla="*/ 28 h 74"/>
                <a:gd name="T32" fmla="*/ 40 w 62"/>
                <a:gd name="T33" fmla="*/ 26 h 74"/>
                <a:gd name="T34" fmla="*/ 40 w 62"/>
                <a:gd name="T35" fmla="*/ 26 h 74"/>
                <a:gd name="T36" fmla="*/ 38 w 62"/>
                <a:gd name="T37" fmla="*/ 22 h 74"/>
                <a:gd name="T38" fmla="*/ 36 w 62"/>
                <a:gd name="T39" fmla="*/ 20 h 74"/>
                <a:gd name="T40" fmla="*/ 36 w 62"/>
                <a:gd name="T41" fmla="*/ 20 h 74"/>
                <a:gd name="T42" fmla="*/ 34 w 62"/>
                <a:gd name="T43" fmla="*/ 18 h 74"/>
                <a:gd name="T44" fmla="*/ 30 w 62"/>
                <a:gd name="T45" fmla="*/ 18 h 74"/>
                <a:gd name="T46" fmla="*/ 30 w 62"/>
                <a:gd name="T47" fmla="*/ 18 h 74"/>
                <a:gd name="T48" fmla="*/ 24 w 62"/>
                <a:gd name="T49" fmla="*/ 18 h 74"/>
                <a:gd name="T50" fmla="*/ 20 w 62"/>
                <a:gd name="T51" fmla="*/ 20 h 74"/>
                <a:gd name="T52" fmla="*/ 20 w 62"/>
                <a:gd name="T53" fmla="*/ 20 h 74"/>
                <a:gd name="T54" fmla="*/ 12 w 62"/>
                <a:gd name="T55" fmla="*/ 28 h 74"/>
                <a:gd name="T56" fmla="*/ 0 w 62"/>
                <a:gd name="T57" fmla="*/ 12 h 74"/>
                <a:gd name="T58" fmla="*/ 0 w 62"/>
                <a:gd name="T59" fmla="*/ 12 h 74"/>
                <a:gd name="T60" fmla="*/ 4 w 62"/>
                <a:gd name="T61" fmla="*/ 8 h 74"/>
                <a:gd name="T62" fmla="*/ 4 w 62"/>
                <a:gd name="T63" fmla="*/ 8 h 74"/>
                <a:gd name="T64" fmla="*/ 12 w 62"/>
                <a:gd name="T65" fmla="*/ 4 h 74"/>
                <a:gd name="T66" fmla="*/ 12 w 62"/>
                <a:gd name="T67" fmla="*/ 4 h 74"/>
                <a:gd name="T68" fmla="*/ 22 w 62"/>
                <a:gd name="T69" fmla="*/ 0 h 74"/>
                <a:gd name="T70" fmla="*/ 22 w 62"/>
                <a:gd name="T71" fmla="*/ 0 h 74"/>
                <a:gd name="T72" fmla="*/ 32 w 62"/>
                <a:gd name="T73" fmla="*/ 0 h 74"/>
                <a:gd name="T74" fmla="*/ 32 w 62"/>
                <a:gd name="T75" fmla="*/ 0 h 74"/>
                <a:gd name="T76" fmla="*/ 46 w 62"/>
                <a:gd name="T77" fmla="*/ 2 h 74"/>
                <a:gd name="T78" fmla="*/ 54 w 62"/>
                <a:gd name="T79" fmla="*/ 6 h 74"/>
                <a:gd name="T80" fmla="*/ 54 w 62"/>
                <a:gd name="T81" fmla="*/ 6 h 74"/>
                <a:gd name="T82" fmla="*/ 60 w 62"/>
                <a:gd name="T83" fmla="*/ 12 h 74"/>
                <a:gd name="T84" fmla="*/ 62 w 62"/>
                <a:gd name="T85" fmla="*/ 22 h 74"/>
                <a:gd name="T86" fmla="*/ 62 w 62"/>
                <a:gd name="T87" fmla="*/ 22 h 74"/>
                <a:gd name="T88" fmla="*/ 60 w 62"/>
                <a:gd name="T89" fmla="*/ 30 h 74"/>
                <a:gd name="T90" fmla="*/ 60 w 62"/>
                <a:gd name="T91" fmla="*/ 30 h 74"/>
                <a:gd name="T92" fmla="*/ 56 w 62"/>
                <a:gd name="T93" fmla="*/ 36 h 74"/>
                <a:gd name="T94" fmla="*/ 56 w 62"/>
                <a:gd name="T95" fmla="*/ 36 h 74"/>
                <a:gd name="T96" fmla="*/ 52 w 62"/>
                <a:gd name="T97" fmla="*/ 40 h 74"/>
                <a:gd name="T98" fmla="*/ 52 w 62"/>
                <a:gd name="T99" fmla="*/ 40 h 74"/>
                <a:gd name="T100" fmla="*/ 46 w 62"/>
                <a:gd name="T101" fmla="*/ 44 h 74"/>
                <a:gd name="T102" fmla="*/ 46 w 62"/>
                <a:gd name="T103" fmla="*/ 44 h 74"/>
                <a:gd name="T104" fmla="*/ 42 w 62"/>
                <a:gd name="T105" fmla="*/ 46 h 74"/>
                <a:gd name="T106" fmla="*/ 42 w 62"/>
                <a:gd name="T107" fmla="*/ 46 h 74"/>
                <a:gd name="T108" fmla="*/ 36 w 62"/>
                <a:gd name="T109" fmla="*/ 50 h 74"/>
                <a:gd name="T110" fmla="*/ 36 w 62"/>
                <a:gd name="T111" fmla="*/ 50 h 74"/>
                <a:gd name="T112" fmla="*/ 32 w 62"/>
                <a:gd name="T113" fmla="*/ 52 h 74"/>
                <a:gd name="T114" fmla="*/ 32 w 62"/>
                <a:gd name="T115" fmla="*/ 52 h 74"/>
                <a:gd name="T116" fmla="*/ 28 w 62"/>
                <a:gd name="T117" fmla="*/ 56 h 74"/>
                <a:gd name="T118" fmla="*/ 62 w 62"/>
                <a:gd name="T119" fmla="*/ 56 h 74"/>
                <a:gd name="T120" fmla="*/ 62 w 62"/>
                <a:gd name="T121" fmla="*/ 74 h 74"/>
                <a:gd name="T122" fmla="*/ 0 w 62"/>
                <a:gd name="T123" fmla="*/ 74 h 74"/>
                <a:gd name="T124" fmla="*/ 0 w 62"/>
                <a:gd name="T1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74">
                  <a:moveTo>
                    <a:pt x="0" y="74"/>
                  </a:moveTo>
                  <a:lnTo>
                    <a:pt x="0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2" y="2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62" y="56"/>
                  </a:lnTo>
                  <a:lnTo>
                    <a:pt x="62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02"/>
            <p:cNvSpPr>
              <a:spLocks noEditPoints="1"/>
            </p:cNvSpPr>
            <p:nvPr/>
          </p:nvSpPr>
          <p:spPr bwMode="auto">
            <a:xfrm>
              <a:off x="5160963" y="3449638"/>
              <a:ext cx="85725" cy="82550"/>
            </a:xfrm>
            <a:custGeom>
              <a:avLst/>
              <a:gdLst>
                <a:gd name="T0" fmla="*/ 26 w 54"/>
                <a:gd name="T1" fmla="*/ 52 h 52"/>
                <a:gd name="T2" fmla="*/ 16 w 54"/>
                <a:gd name="T3" fmla="*/ 50 h 52"/>
                <a:gd name="T4" fmla="*/ 8 w 54"/>
                <a:gd name="T5" fmla="*/ 44 h 52"/>
                <a:gd name="T6" fmla="*/ 2 w 54"/>
                <a:gd name="T7" fmla="*/ 36 h 52"/>
                <a:gd name="T8" fmla="*/ 0 w 54"/>
                <a:gd name="T9" fmla="*/ 26 h 52"/>
                <a:gd name="T10" fmla="*/ 2 w 54"/>
                <a:gd name="T11" fmla="*/ 16 h 52"/>
                <a:gd name="T12" fmla="*/ 8 w 54"/>
                <a:gd name="T13" fmla="*/ 8 h 52"/>
                <a:gd name="T14" fmla="*/ 16 w 54"/>
                <a:gd name="T15" fmla="*/ 2 h 52"/>
                <a:gd name="T16" fmla="*/ 28 w 54"/>
                <a:gd name="T17" fmla="*/ 0 h 52"/>
                <a:gd name="T18" fmla="*/ 32 w 54"/>
                <a:gd name="T19" fmla="*/ 0 h 52"/>
                <a:gd name="T20" fmla="*/ 38 w 54"/>
                <a:gd name="T21" fmla="*/ 2 h 52"/>
                <a:gd name="T22" fmla="*/ 46 w 54"/>
                <a:gd name="T23" fmla="*/ 8 h 52"/>
                <a:gd name="T24" fmla="*/ 52 w 54"/>
                <a:gd name="T25" fmla="*/ 16 h 52"/>
                <a:gd name="T26" fmla="*/ 54 w 54"/>
                <a:gd name="T27" fmla="*/ 26 h 52"/>
                <a:gd name="T28" fmla="*/ 52 w 54"/>
                <a:gd name="T29" fmla="*/ 36 h 52"/>
                <a:gd name="T30" fmla="*/ 46 w 54"/>
                <a:gd name="T31" fmla="*/ 44 h 52"/>
                <a:gd name="T32" fmla="*/ 38 w 54"/>
                <a:gd name="T33" fmla="*/ 50 h 52"/>
                <a:gd name="T34" fmla="*/ 26 w 54"/>
                <a:gd name="T35" fmla="*/ 52 h 52"/>
                <a:gd name="T36" fmla="*/ 14 w 54"/>
                <a:gd name="T37" fmla="*/ 26 h 52"/>
                <a:gd name="T38" fmla="*/ 14 w 54"/>
                <a:gd name="T39" fmla="*/ 32 h 52"/>
                <a:gd name="T40" fmla="*/ 16 w 54"/>
                <a:gd name="T41" fmla="*/ 36 h 52"/>
                <a:gd name="T42" fmla="*/ 22 w 54"/>
                <a:gd name="T43" fmla="*/ 40 h 52"/>
                <a:gd name="T44" fmla="*/ 26 w 54"/>
                <a:gd name="T45" fmla="*/ 42 h 52"/>
                <a:gd name="T46" fmla="*/ 34 w 54"/>
                <a:gd name="T47" fmla="*/ 40 h 52"/>
                <a:gd name="T48" fmla="*/ 38 w 54"/>
                <a:gd name="T49" fmla="*/ 36 h 52"/>
                <a:gd name="T50" fmla="*/ 40 w 54"/>
                <a:gd name="T51" fmla="*/ 32 h 52"/>
                <a:gd name="T52" fmla="*/ 40 w 54"/>
                <a:gd name="T53" fmla="*/ 26 h 52"/>
                <a:gd name="T54" fmla="*/ 40 w 54"/>
                <a:gd name="T55" fmla="*/ 20 h 52"/>
                <a:gd name="T56" fmla="*/ 38 w 54"/>
                <a:gd name="T57" fmla="*/ 14 h 52"/>
                <a:gd name="T58" fmla="*/ 32 w 54"/>
                <a:gd name="T59" fmla="*/ 12 h 52"/>
                <a:gd name="T60" fmla="*/ 26 w 54"/>
                <a:gd name="T61" fmla="*/ 10 h 52"/>
                <a:gd name="T62" fmla="*/ 20 w 54"/>
                <a:gd name="T63" fmla="*/ 12 h 52"/>
                <a:gd name="T64" fmla="*/ 16 w 54"/>
                <a:gd name="T65" fmla="*/ 14 h 52"/>
                <a:gd name="T66" fmla="*/ 14 w 54"/>
                <a:gd name="T67" fmla="*/ 20 h 52"/>
                <a:gd name="T68" fmla="*/ 14 w 54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2">
                  <a:moveTo>
                    <a:pt x="26" y="52"/>
                  </a:moveTo>
                  <a:lnTo>
                    <a:pt x="26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03"/>
            <p:cNvSpPr>
              <a:spLocks noEditPoints="1"/>
            </p:cNvSpPr>
            <p:nvPr/>
          </p:nvSpPr>
          <p:spPr bwMode="auto">
            <a:xfrm>
              <a:off x="5256213" y="3468688"/>
              <a:ext cx="63500" cy="88900"/>
            </a:xfrm>
            <a:custGeom>
              <a:avLst/>
              <a:gdLst>
                <a:gd name="T0" fmla="*/ 24 w 40"/>
                <a:gd name="T1" fmla="*/ 40 h 56"/>
                <a:gd name="T2" fmla="*/ 24 w 40"/>
                <a:gd name="T3" fmla="*/ 40 h 56"/>
                <a:gd name="T4" fmla="*/ 16 w 40"/>
                <a:gd name="T5" fmla="*/ 38 h 56"/>
                <a:gd name="T6" fmla="*/ 16 w 40"/>
                <a:gd name="T7" fmla="*/ 38 h 56"/>
                <a:gd name="T8" fmla="*/ 10 w 40"/>
                <a:gd name="T9" fmla="*/ 34 h 56"/>
                <a:gd name="T10" fmla="*/ 10 w 40"/>
                <a:gd name="T11" fmla="*/ 56 h 56"/>
                <a:gd name="T12" fmla="*/ 0 w 40"/>
                <a:gd name="T13" fmla="*/ 56 h 56"/>
                <a:gd name="T14" fmla="*/ 0 w 40"/>
                <a:gd name="T15" fmla="*/ 2 h 56"/>
                <a:gd name="T16" fmla="*/ 10 w 40"/>
                <a:gd name="T17" fmla="*/ 2 h 56"/>
                <a:gd name="T18" fmla="*/ 10 w 40"/>
                <a:gd name="T19" fmla="*/ 8 h 56"/>
                <a:gd name="T20" fmla="*/ 10 w 40"/>
                <a:gd name="T21" fmla="*/ 8 h 56"/>
                <a:gd name="T22" fmla="*/ 14 w 40"/>
                <a:gd name="T23" fmla="*/ 2 h 56"/>
                <a:gd name="T24" fmla="*/ 14 w 40"/>
                <a:gd name="T25" fmla="*/ 2 h 56"/>
                <a:gd name="T26" fmla="*/ 22 w 40"/>
                <a:gd name="T27" fmla="*/ 0 h 56"/>
                <a:gd name="T28" fmla="*/ 22 w 40"/>
                <a:gd name="T29" fmla="*/ 0 h 56"/>
                <a:gd name="T30" fmla="*/ 30 w 40"/>
                <a:gd name="T31" fmla="*/ 2 h 56"/>
                <a:gd name="T32" fmla="*/ 30 w 40"/>
                <a:gd name="T33" fmla="*/ 2 h 56"/>
                <a:gd name="T34" fmla="*/ 36 w 40"/>
                <a:gd name="T35" fmla="*/ 6 h 56"/>
                <a:gd name="T36" fmla="*/ 36 w 40"/>
                <a:gd name="T37" fmla="*/ 6 h 56"/>
                <a:gd name="T38" fmla="*/ 40 w 40"/>
                <a:gd name="T39" fmla="*/ 12 h 56"/>
                <a:gd name="T40" fmla="*/ 40 w 40"/>
                <a:gd name="T41" fmla="*/ 12 h 56"/>
                <a:gd name="T42" fmla="*/ 40 w 40"/>
                <a:gd name="T43" fmla="*/ 20 h 56"/>
                <a:gd name="T44" fmla="*/ 40 w 40"/>
                <a:gd name="T45" fmla="*/ 20 h 56"/>
                <a:gd name="T46" fmla="*/ 40 w 40"/>
                <a:gd name="T47" fmla="*/ 28 h 56"/>
                <a:gd name="T48" fmla="*/ 40 w 40"/>
                <a:gd name="T49" fmla="*/ 28 h 56"/>
                <a:gd name="T50" fmla="*/ 36 w 40"/>
                <a:gd name="T51" fmla="*/ 34 h 56"/>
                <a:gd name="T52" fmla="*/ 36 w 40"/>
                <a:gd name="T53" fmla="*/ 34 h 56"/>
                <a:gd name="T54" fmla="*/ 30 w 40"/>
                <a:gd name="T55" fmla="*/ 40 h 56"/>
                <a:gd name="T56" fmla="*/ 30 w 40"/>
                <a:gd name="T57" fmla="*/ 40 h 56"/>
                <a:gd name="T58" fmla="*/ 24 w 40"/>
                <a:gd name="T59" fmla="*/ 40 h 56"/>
                <a:gd name="T60" fmla="*/ 24 w 40"/>
                <a:gd name="T61" fmla="*/ 40 h 56"/>
                <a:gd name="T62" fmla="*/ 20 w 40"/>
                <a:gd name="T63" fmla="*/ 30 h 56"/>
                <a:gd name="T64" fmla="*/ 20 w 40"/>
                <a:gd name="T65" fmla="*/ 30 h 56"/>
                <a:gd name="T66" fmla="*/ 24 w 40"/>
                <a:gd name="T67" fmla="*/ 30 h 56"/>
                <a:gd name="T68" fmla="*/ 24 w 40"/>
                <a:gd name="T69" fmla="*/ 30 h 56"/>
                <a:gd name="T70" fmla="*/ 26 w 40"/>
                <a:gd name="T71" fmla="*/ 28 h 56"/>
                <a:gd name="T72" fmla="*/ 26 w 40"/>
                <a:gd name="T73" fmla="*/ 28 h 56"/>
                <a:gd name="T74" fmla="*/ 28 w 40"/>
                <a:gd name="T75" fmla="*/ 24 h 56"/>
                <a:gd name="T76" fmla="*/ 28 w 40"/>
                <a:gd name="T77" fmla="*/ 24 h 56"/>
                <a:gd name="T78" fmla="*/ 28 w 40"/>
                <a:gd name="T79" fmla="*/ 20 h 56"/>
                <a:gd name="T80" fmla="*/ 28 w 40"/>
                <a:gd name="T81" fmla="*/ 20 h 56"/>
                <a:gd name="T82" fmla="*/ 28 w 40"/>
                <a:gd name="T83" fmla="*/ 16 h 56"/>
                <a:gd name="T84" fmla="*/ 28 w 40"/>
                <a:gd name="T85" fmla="*/ 16 h 56"/>
                <a:gd name="T86" fmla="*/ 26 w 40"/>
                <a:gd name="T87" fmla="*/ 14 h 56"/>
                <a:gd name="T88" fmla="*/ 26 w 40"/>
                <a:gd name="T89" fmla="*/ 14 h 56"/>
                <a:gd name="T90" fmla="*/ 22 w 40"/>
                <a:gd name="T91" fmla="*/ 12 h 56"/>
                <a:gd name="T92" fmla="*/ 22 w 40"/>
                <a:gd name="T93" fmla="*/ 12 h 56"/>
                <a:gd name="T94" fmla="*/ 20 w 40"/>
                <a:gd name="T95" fmla="*/ 10 h 56"/>
                <a:gd name="T96" fmla="*/ 20 w 40"/>
                <a:gd name="T97" fmla="*/ 10 h 56"/>
                <a:gd name="T98" fmla="*/ 14 w 40"/>
                <a:gd name="T99" fmla="*/ 12 h 56"/>
                <a:gd name="T100" fmla="*/ 14 w 40"/>
                <a:gd name="T101" fmla="*/ 12 h 56"/>
                <a:gd name="T102" fmla="*/ 10 w 40"/>
                <a:gd name="T103" fmla="*/ 16 h 56"/>
                <a:gd name="T104" fmla="*/ 10 w 40"/>
                <a:gd name="T105" fmla="*/ 24 h 56"/>
                <a:gd name="T106" fmla="*/ 10 w 40"/>
                <a:gd name="T107" fmla="*/ 24 h 56"/>
                <a:gd name="T108" fmla="*/ 14 w 40"/>
                <a:gd name="T109" fmla="*/ 28 h 56"/>
                <a:gd name="T110" fmla="*/ 14 w 40"/>
                <a:gd name="T111" fmla="*/ 28 h 56"/>
                <a:gd name="T112" fmla="*/ 20 w 40"/>
                <a:gd name="T113" fmla="*/ 30 h 56"/>
                <a:gd name="T114" fmla="*/ 20 w 40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4" y="40"/>
                  </a:moveTo>
                  <a:lnTo>
                    <a:pt x="24" y="4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34"/>
                  </a:lnTo>
                  <a:lnTo>
                    <a:pt x="10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4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04"/>
            <p:cNvSpPr/>
            <p:nvPr/>
          </p:nvSpPr>
          <p:spPr bwMode="auto">
            <a:xfrm>
              <a:off x="5326063" y="3449638"/>
              <a:ext cx="44450" cy="82550"/>
            </a:xfrm>
            <a:custGeom>
              <a:avLst/>
              <a:gdLst>
                <a:gd name="T0" fmla="*/ 28 w 28"/>
                <a:gd name="T1" fmla="*/ 50 h 52"/>
                <a:gd name="T2" fmla="*/ 28 w 28"/>
                <a:gd name="T3" fmla="*/ 50 h 52"/>
                <a:gd name="T4" fmla="*/ 22 w 28"/>
                <a:gd name="T5" fmla="*/ 52 h 52"/>
                <a:gd name="T6" fmla="*/ 22 w 28"/>
                <a:gd name="T7" fmla="*/ 52 h 52"/>
                <a:gd name="T8" fmla="*/ 16 w 28"/>
                <a:gd name="T9" fmla="*/ 52 h 52"/>
                <a:gd name="T10" fmla="*/ 16 w 28"/>
                <a:gd name="T11" fmla="*/ 52 h 52"/>
                <a:gd name="T12" fmla="*/ 10 w 28"/>
                <a:gd name="T13" fmla="*/ 52 h 52"/>
                <a:gd name="T14" fmla="*/ 10 w 28"/>
                <a:gd name="T15" fmla="*/ 52 h 52"/>
                <a:gd name="T16" fmla="*/ 8 w 28"/>
                <a:gd name="T17" fmla="*/ 50 h 52"/>
                <a:gd name="T18" fmla="*/ 8 w 28"/>
                <a:gd name="T19" fmla="*/ 50 h 52"/>
                <a:gd name="T20" fmla="*/ 6 w 28"/>
                <a:gd name="T21" fmla="*/ 48 h 52"/>
                <a:gd name="T22" fmla="*/ 6 w 28"/>
                <a:gd name="T23" fmla="*/ 48 h 52"/>
                <a:gd name="T24" fmla="*/ 4 w 28"/>
                <a:gd name="T25" fmla="*/ 42 h 52"/>
                <a:gd name="T26" fmla="*/ 4 w 28"/>
                <a:gd name="T27" fmla="*/ 22 h 52"/>
                <a:gd name="T28" fmla="*/ 0 w 28"/>
                <a:gd name="T29" fmla="*/ 22 h 52"/>
                <a:gd name="T30" fmla="*/ 0 w 28"/>
                <a:gd name="T31" fmla="*/ 14 h 52"/>
                <a:gd name="T32" fmla="*/ 4 w 28"/>
                <a:gd name="T33" fmla="*/ 14 h 52"/>
                <a:gd name="T34" fmla="*/ 4 w 28"/>
                <a:gd name="T35" fmla="*/ 0 h 52"/>
                <a:gd name="T36" fmla="*/ 16 w 28"/>
                <a:gd name="T37" fmla="*/ 0 h 52"/>
                <a:gd name="T38" fmla="*/ 16 w 28"/>
                <a:gd name="T39" fmla="*/ 14 h 52"/>
                <a:gd name="T40" fmla="*/ 24 w 28"/>
                <a:gd name="T41" fmla="*/ 14 h 52"/>
                <a:gd name="T42" fmla="*/ 24 w 28"/>
                <a:gd name="T43" fmla="*/ 22 h 52"/>
                <a:gd name="T44" fmla="*/ 16 w 28"/>
                <a:gd name="T45" fmla="*/ 22 h 52"/>
                <a:gd name="T46" fmla="*/ 16 w 28"/>
                <a:gd name="T47" fmla="*/ 38 h 52"/>
                <a:gd name="T48" fmla="*/ 16 w 28"/>
                <a:gd name="T49" fmla="*/ 38 h 52"/>
                <a:gd name="T50" fmla="*/ 18 w 28"/>
                <a:gd name="T51" fmla="*/ 42 h 52"/>
                <a:gd name="T52" fmla="*/ 18 w 28"/>
                <a:gd name="T53" fmla="*/ 42 h 52"/>
                <a:gd name="T54" fmla="*/ 20 w 28"/>
                <a:gd name="T55" fmla="*/ 42 h 52"/>
                <a:gd name="T56" fmla="*/ 20 w 28"/>
                <a:gd name="T57" fmla="*/ 42 h 52"/>
                <a:gd name="T58" fmla="*/ 22 w 28"/>
                <a:gd name="T59" fmla="*/ 42 h 52"/>
                <a:gd name="T60" fmla="*/ 22 w 28"/>
                <a:gd name="T61" fmla="*/ 42 h 52"/>
                <a:gd name="T62" fmla="*/ 24 w 28"/>
                <a:gd name="T63" fmla="*/ 40 h 52"/>
                <a:gd name="T64" fmla="*/ 28 w 28"/>
                <a:gd name="T65" fmla="*/ 50 h 52"/>
                <a:gd name="T66" fmla="*/ 28 w 28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2">
                  <a:moveTo>
                    <a:pt x="28" y="50"/>
                  </a:moveTo>
                  <a:lnTo>
                    <a:pt x="2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8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05"/>
            <p:cNvSpPr>
              <a:spLocks noEditPoints="1"/>
            </p:cNvSpPr>
            <p:nvPr/>
          </p:nvSpPr>
          <p:spPr bwMode="auto">
            <a:xfrm>
              <a:off x="5376863" y="34464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06"/>
            <p:cNvSpPr>
              <a:spLocks noEditPoints="1"/>
            </p:cNvSpPr>
            <p:nvPr/>
          </p:nvSpPr>
          <p:spPr bwMode="auto">
            <a:xfrm>
              <a:off x="5405438" y="346868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40 h 40"/>
                <a:gd name="T4" fmla="*/ 4 w 40"/>
                <a:gd name="T5" fmla="*/ 34 h 40"/>
                <a:gd name="T6" fmla="*/ 0 w 40"/>
                <a:gd name="T7" fmla="*/ 28 h 40"/>
                <a:gd name="T8" fmla="*/ 0 w 40"/>
                <a:gd name="T9" fmla="*/ 20 h 40"/>
                <a:gd name="T10" fmla="*/ 0 w 40"/>
                <a:gd name="T11" fmla="*/ 12 h 40"/>
                <a:gd name="T12" fmla="*/ 4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6 w 40"/>
                <a:gd name="T21" fmla="*/ 6 h 40"/>
                <a:gd name="T22" fmla="*/ 40 w 40"/>
                <a:gd name="T23" fmla="*/ 12 h 40"/>
                <a:gd name="T24" fmla="*/ 40 w 40"/>
                <a:gd name="T25" fmla="*/ 20 h 40"/>
                <a:gd name="T26" fmla="*/ 40 w 40"/>
                <a:gd name="T27" fmla="*/ 28 h 40"/>
                <a:gd name="T28" fmla="*/ 36 w 40"/>
                <a:gd name="T29" fmla="*/ 34 h 40"/>
                <a:gd name="T30" fmla="*/ 28 w 40"/>
                <a:gd name="T31" fmla="*/ 40 h 40"/>
                <a:gd name="T32" fmla="*/ 20 w 40"/>
                <a:gd name="T33" fmla="*/ 40 h 40"/>
                <a:gd name="T34" fmla="*/ 12 w 40"/>
                <a:gd name="T35" fmla="*/ 20 h 40"/>
                <a:gd name="T36" fmla="*/ 14 w 40"/>
                <a:gd name="T37" fmla="*/ 28 h 40"/>
                <a:gd name="T38" fmla="*/ 16 w 40"/>
                <a:gd name="T39" fmla="*/ 30 h 40"/>
                <a:gd name="T40" fmla="*/ 20 w 40"/>
                <a:gd name="T41" fmla="*/ 30 h 40"/>
                <a:gd name="T42" fmla="*/ 24 w 40"/>
                <a:gd name="T43" fmla="*/ 30 h 40"/>
                <a:gd name="T44" fmla="*/ 26 w 40"/>
                <a:gd name="T45" fmla="*/ 28 h 40"/>
                <a:gd name="T46" fmla="*/ 28 w 40"/>
                <a:gd name="T47" fmla="*/ 24 h 40"/>
                <a:gd name="T48" fmla="*/ 28 w 40"/>
                <a:gd name="T49" fmla="*/ 20 h 40"/>
                <a:gd name="T50" fmla="*/ 26 w 40"/>
                <a:gd name="T51" fmla="*/ 14 h 40"/>
                <a:gd name="T52" fmla="*/ 24 w 40"/>
                <a:gd name="T53" fmla="*/ 12 h 40"/>
                <a:gd name="T54" fmla="*/ 20 w 40"/>
                <a:gd name="T55" fmla="*/ 10 h 40"/>
                <a:gd name="T56" fmla="*/ 16 w 40"/>
                <a:gd name="T57" fmla="*/ 12 h 40"/>
                <a:gd name="T58" fmla="*/ 14 w 40"/>
                <a:gd name="T59" fmla="*/ 14 h 40"/>
                <a:gd name="T60" fmla="*/ 12 w 40"/>
                <a:gd name="T61" fmla="*/ 16 h 40"/>
                <a:gd name="T62" fmla="*/ 12 w 40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07"/>
            <p:cNvSpPr/>
            <p:nvPr/>
          </p:nvSpPr>
          <p:spPr bwMode="auto">
            <a:xfrm>
              <a:off x="5478463" y="34686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2 w 38"/>
                <a:gd name="T13" fmla="*/ 10 h 40"/>
                <a:gd name="T14" fmla="*/ 22 w 38"/>
                <a:gd name="T15" fmla="*/ 10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08"/>
            <p:cNvSpPr>
              <a:spLocks noEditPoints="1"/>
            </p:cNvSpPr>
            <p:nvPr/>
          </p:nvSpPr>
          <p:spPr bwMode="auto">
            <a:xfrm>
              <a:off x="4579938" y="2979738"/>
              <a:ext cx="104775" cy="120650"/>
            </a:xfrm>
            <a:custGeom>
              <a:avLst/>
              <a:gdLst>
                <a:gd name="T0" fmla="*/ 66 w 66"/>
                <a:gd name="T1" fmla="*/ 38 h 76"/>
                <a:gd name="T2" fmla="*/ 64 w 66"/>
                <a:gd name="T3" fmla="*/ 54 h 76"/>
                <a:gd name="T4" fmla="*/ 60 w 66"/>
                <a:gd name="T5" fmla="*/ 60 h 76"/>
                <a:gd name="T6" fmla="*/ 56 w 66"/>
                <a:gd name="T7" fmla="*/ 66 h 76"/>
                <a:gd name="T8" fmla="*/ 46 w 66"/>
                <a:gd name="T9" fmla="*/ 74 h 76"/>
                <a:gd name="T10" fmla="*/ 40 w 66"/>
                <a:gd name="T11" fmla="*/ 76 h 76"/>
                <a:gd name="T12" fmla="*/ 32 w 66"/>
                <a:gd name="T13" fmla="*/ 76 h 76"/>
                <a:gd name="T14" fmla="*/ 20 w 66"/>
                <a:gd name="T15" fmla="*/ 74 h 76"/>
                <a:gd name="T16" fmla="*/ 14 w 66"/>
                <a:gd name="T17" fmla="*/ 70 h 76"/>
                <a:gd name="T18" fmla="*/ 8 w 66"/>
                <a:gd name="T19" fmla="*/ 66 h 76"/>
                <a:gd name="T20" fmla="*/ 2 w 66"/>
                <a:gd name="T21" fmla="*/ 54 h 76"/>
                <a:gd name="T22" fmla="*/ 0 w 66"/>
                <a:gd name="T23" fmla="*/ 46 h 76"/>
                <a:gd name="T24" fmla="*/ 0 w 66"/>
                <a:gd name="T25" fmla="*/ 38 h 76"/>
                <a:gd name="T26" fmla="*/ 2 w 66"/>
                <a:gd name="T27" fmla="*/ 22 h 76"/>
                <a:gd name="T28" fmla="*/ 6 w 66"/>
                <a:gd name="T29" fmla="*/ 16 h 76"/>
                <a:gd name="T30" fmla="*/ 8 w 66"/>
                <a:gd name="T31" fmla="*/ 10 h 76"/>
                <a:gd name="T32" fmla="*/ 20 w 66"/>
                <a:gd name="T33" fmla="*/ 2 h 76"/>
                <a:gd name="T34" fmla="*/ 26 w 66"/>
                <a:gd name="T35" fmla="*/ 0 h 76"/>
                <a:gd name="T36" fmla="*/ 32 w 66"/>
                <a:gd name="T37" fmla="*/ 0 h 76"/>
                <a:gd name="T38" fmla="*/ 46 w 66"/>
                <a:gd name="T39" fmla="*/ 2 h 76"/>
                <a:gd name="T40" fmla="*/ 52 w 66"/>
                <a:gd name="T41" fmla="*/ 6 h 76"/>
                <a:gd name="T42" fmla="*/ 56 w 66"/>
                <a:gd name="T43" fmla="*/ 10 h 76"/>
                <a:gd name="T44" fmla="*/ 64 w 66"/>
                <a:gd name="T45" fmla="*/ 22 h 76"/>
                <a:gd name="T46" fmla="*/ 66 w 66"/>
                <a:gd name="T47" fmla="*/ 30 h 76"/>
                <a:gd name="T48" fmla="*/ 66 w 66"/>
                <a:gd name="T49" fmla="*/ 38 h 76"/>
                <a:gd name="T50" fmla="*/ 46 w 66"/>
                <a:gd name="T51" fmla="*/ 38 h 76"/>
                <a:gd name="T52" fmla="*/ 42 w 66"/>
                <a:gd name="T53" fmla="*/ 24 h 76"/>
                <a:gd name="T54" fmla="*/ 38 w 66"/>
                <a:gd name="T55" fmla="*/ 20 h 76"/>
                <a:gd name="T56" fmla="*/ 32 w 66"/>
                <a:gd name="T57" fmla="*/ 18 h 76"/>
                <a:gd name="T58" fmla="*/ 24 w 66"/>
                <a:gd name="T59" fmla="*/ 24 h 76"/>
                <a:gd name="T60" fmla="*/ 20 w 66"/>
                <a:gd name="T61" fmla="*/ 30 h 76"/>
                <a:gd name="T62" fmla="*/ 20 w 66"/>
                <a:gd name="T63" fmla="*/ 38 h 76"/>
                <a:gd name="T64" fmla="*/ 24 w 66"/>
                <a:gd name="T65" fmla="*/ 52 h 76"/>
                <a:gd name="T66" fmla="*/ 28 w 66"/>
                <a:gd name="T67" fmla="*/ 56 h 76"/>
                <a:gd name="T68" fmla="*/ 32 w 66"/>
                <a:gd name="T69" fmla="*/ 58 h 76"/>
                <a:gd name="T70" fmla="*/ 42 w 66"/>
                <a:gd name="T71" fmla="*/ 52 h 76"/>
                <a:gd name="T72" fmla="*/ 44 w 66"/>
                <a:gd name="T73" fmla="*/ 46 h 76"/>
                <a:gd name="T74" fmla="*/ 46 w 6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6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09"/>
            <p:cNvSpPr/>
            <p:nvPr/>
          </p:nvSpPr>
          <p:spPr bwMode="auto">
            <a:xfrm>
              <a:off x="4703763" y="2982913"/>
              <a:ext cx="92075" cy="117475"/>
            </a:xfrm>
            <a:custGeom>
              <a:avLst/>
              <a:gdLst>
                <a:gd name="T0" fmla="*/ 58 w 58"/>
                <a:gd name="T1" fmla="*/ 54 h 74"/>
                <a:gd name="T2" fmla="*/ 58 w 58"/>
                <a:gd name="T3" fmla="*/ 74 h 74"/>
                <a:gd name="T4" fmla="*/ 2 w 58"/>
                <a:gd name="T5" fmla="*/ 74 h 74"/>
                <a:gd name="T6" fmla="*/ 2 w 58"/>
                <a:gd name="T7" fmla="*/ 54 h 74"/>
                <a:gd name="T8" fmla="*/ 20 w 58"/>
                <a:gd name="T9" fmla="*/ 54 h 74"/>
                <a:gd name="T10" fmla="*/ 20 w 58"/>
                <a:gd name="T11" fmla="*/ 22 h 74"/>
                <a:gd name="T12" fmla="*/ 20 w 58"/>
                <a:gd name="T13" fmla="*/ 22 h 74"/>
                <a:gd name="T14" fmla="*/ 16 w 58"/>
                <a:gd name="T15" fmla="*/ 26 h 74"/>
                <a:gd name="T16" fmla="*/ 16 w 58"/>
                <a:gd name="T17" fmla="*/ 26 h 74"/>
                <a:gd name="T18" fmla="*/ 12 w 58"/>
                <a:gd name="T19" fmla="*/ 28 h 74"/>
                <a:gd name="T20" fmla="*/ 12 w 58"/>
                <a:gd name="T21" fmla="*/ 28 h 74"/>
                <a:gd name="T22" fmla="*/ 4 w 58"/>
                <a:gd name="T23" fmla="*/ 30 h 74"/>
                <a:gd name="T24" fmla="*/ 4 w 58"/>
                <a:gd name="T25" fmla="*/ 30 h 74"/>
                <a:gd name="T26" fmla="*/ 0 w 58"/>
                <a:gd name="T27" fmla="*/ 32 h 74"/>
                <a:gd name="T28" fmla="*/ 0 w 58"/>
                <a:gd name="T29" fmla="*/ 12 h 74"/>
                <a:gd name="T30" fmla="*/ 0 w 58"/>
                <a:gd name="T31" fmla="*/ 12 h 74"/>
                <a:gd name="T32" fmla="*/ 4 w 58"/>
                <a:gd name="T33" fmla="*/ 12 h 74"/>
                <a:gd name="T34" fmla="*/ 4 w 58"/>
                <a:gd name="T35" fmla="*/ 12 h 74"/>
                <a:gd name="T36" fmla="*/ 12 w 58"/>
                <a:gd name="T37" fmla="*/ 8 h 74"/>
                <a:gd name="T38" fmla="*/ 12 w 58"/>
                <a:gd name="T39" fmla="*/ 8 h 74"/>
                <a:gd name="T40" fmla="*/ 16 w 58"/>
                <a:gd name="T41" fmla="*/ 4 h 74"/>
                <a:gd name="T42" fmla="*/ 16 w 58"/>
                <a:gd name="T43" fmla="*/ 4 h 74"/>
                <a:gd name="T44" fmla="*/ 20 w 58"/>
                <a:gd name="T45" fmla="*/ 0 h 74"/>
                <a:gd name="T46" fmla="*/ 40 w 58"/>
                <a:gd name="T47" fmla="*/ 0 h 74"/>
                <a:gd name="T48" fmla="*/ 40 w 58"/>
                <a:gd name="T49" fmla="*/ 54 h 74"/>
                <a:gd name="T50" fmla="*/ 58 w 58"/>
                <a:gd name="T51" fmla="*/ 54 h 74"/>
                <a:gd name="T52" fmla="*/ 58 w 58"/>
                <a:gd name="T5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4">
                  <a:moveTo>
                    <a:pt x="58" y="54"/>
                  </a:moveTo>
                  <a:lnTo>
                    <a:pt x="58" y="74"/>
                  </a:lnTo>
                  <a:lnTo>
                    <a:pt x="2" y="74"/>
                  </a:lnTo>
                  <a:lnTo>
                    <a:pt x="2" y="54"/>
                  </a:lnTo>
                  <a:lnTo>
                    <a:pt x="20" y="5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40" y="54"/>
                  </a:lnTo>
                  <a:lnTo>
                    <a:pt x="58" y="5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10"/>
            <p:cNvSpPr>
              <a:spLocks noEditPoints="1"/>
            </p:cNvSpPr>
            <p:nvPr/>
          </p:nvSpPr>
          <p:spPr bwMode="auto">
            <a:xfrm>
              <a:off x="4497388" y="2805113"/>
              <a:ext cx="82550" cy="85725"/>
            </a:xfrm>
            <a:custGeom>
              <a:avLst/>
              <a:gdLst>
                <a:gd name="T0" fmla="*/ 26 w 52"/>
                <a:gd name="T1" fmla="*/ 54 h 54"/>
                <a:gd name="T2" fmla="*/ 16 w 52"/>
                <a:gd name="T3" fmla="*/ 52 h 54"/>
                <a:gd name="T4" fmla="*/ 8 w 52"/>
                <a:gd name="T5" fmla="*/ 46 h 54"/>
                <a:gd name="T6" fmla="*/ 2 w 52"/>
                <a:gd name="T7" fmla="*/ 36 h 54"/>
                <a:gd name="T8" fmla="*/ 0 w 52"/>
                <a:gd name="T9" fmla="*/ 26 h 54"/>
                <a:gd name="T10" fmla="*/ 2 w 52"/>
                <a:gd name="T11" fmla="*/ 16 h 54"/>
                <a:gd name="T12" fmla="*/ 8 w 52"/>
                <a:gd name="T13" fmla="*/ 8 h 54"/>
                <a:gd name="T14" fmla="*/ 16 w 52"/>
                <a:gd name="T15" fmla="*/ 2 h 54"/>
                <a:gd name="T16" fmla="*/ 26 w 52"/>
                <a:gd name="T17" fmla="*/ 0 h 54"/>
                <a:gd name="T18" fmla="*/ 32 w 52"/>
                <a:gd name="T19" fmla="*/ 2 h 54"/>
                <a:gd name="T20" fmla="*/ 38 w 52"/>
                <a:gd name="T21" fmla="*/ 2 h 54"/>
                <a:gd name="T22" fmla="*/ 46 w 52"/>
                <a:gd name="T23" fmla="*/ 8 h 54"/>
                <a:gd name="T24" fmla="*/ 52 w 52"/>
                <a:gd name="T25" fmla="*/ 18 h 54"/>
                <a:gd name="T26" fmla="*/ 52 w 52"/>
                <a:gd name="T27" fmla="*/ 28 h 54"/>
                <a:gd name="T28" fmla="*/ 50 w 52"/>
                <a:gd name="T29" fmla="*/ 38 h 54"/>
                <a:gd name="T30" fmla="*/ 46 w 52"/>
                <a:gd name="T31" fmla="*/ 46 h 54"/>
                <a:gd name="T32" fmla="*/ 38 w 52"/>
                <a:gd name="T33" fmla="*/ 52 h 54"/>
                <a:gd name="T34" fmla="*/ 26 w 52"/>
                <a:gd name="T35" fmla="*/ 54 h 54"/>
                <a:gd name="T36" fmla="*/ 14 w 52"/>
                <a:gd name="T37" fmla="*/ 28 h 54"/>
                <a:gd name="T38" fmla="*/ 14 w 52"/>
                <a:gd name="T39" fmla="*/ 32 h 54"/>
                <a:gd name="T40" fmla="*/ 16 w 52"/>
                <a:gd name="T41" fmla="*/ 38 h 54"/>
                <a:gd name="T42" fmla="*/ 20 w 52"/>
                <a:gd name="T43" fmla="*/ 42 h 54"/>
                <a:gd name="T44" fmla="*/ 26 w 52"/>
                <a:gd name="T45" fmla="*/ 42 h 54"/>
                <a:gd name="T46" fmla="*/ 32 w 52"/>
                <a:gd name="T47" fmla="*/ 42 h 54"/>
                <a:gd name="T48" fmla="*/ 38 w 52"/>
                <a:gd name="T49" fmla="*/ 38 h 54"/>
                <a:gd name="T50" fmla="*/ 40 w 52"/>
                <a:gd name="T51" fmla="*/ 32 h 54"/>
                <a:gd name="T52" fmla="*/ 40 w 52"/>
                <a:gd name="T53" fmla="*/ 26 h 54"/>
                <a:gd name="T54" fmla="*/ 40 w 52"/>
                <a:gd name="T55" fmla="*/ 22 h 54"/>
                <a:gd name="T56" fmla="*/ 36 w 52"/>
                <a:gd name="T57" fmla="*/ 16 h 54"/>
                <a:gd name="T58" fmla="*/ 32 w 52"/>
                <a:gd name="T59" fmla="*/ 12 h 54"/>
                <a:gd name="T60" fmla="*/ 26 w 52"/>
                <a:gd name="T61" fmla="*/ 12 h 54"/>
                <a:gd name="T62" fmla="*/ 20 w 52"/>
                <a:gd name="T63" fmla="*/ 12 h 54"/>
                <a:gd name="T64" fmla="*/ 16 w 52"/>
                <a:gd name="T65" fmla="*/ 16 h 54"/>
                <a:gd name="T66" fmla="*/ 14 w 52"/>
                <a:gd name="T67" fmla="*/ 22 h 54"/>
                <a:gd name="T68" fmla="*/ 14 w 52"/>
                <a:gd name="T6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lnTo>
                    <a:pt x="26" y="54"/>
                  </a:lnTo>
                  <a:lnTo>
                    <a:pt x="22" y="54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11"/>
            <p:cNvSpPr>
              <a:spLocks noEditPoints="1"/>
            </p:cNvSpPr>
            <p:nvPr/>
          </p:nvSpPr>
          <p:spPr bwMode="auto">
            <a:xfrm>
              <a:off x="4589463" y="2827338"/>
              <a:ext cx="66675" cy="88900"/>
            </a:xfrm>
            <a:custGeom>
              <a:avLst/>
              <a:gdLst>
                <a:gd name="T0" fmla="*/ 26 w 42"/>
                <a:gd name="T1" fmla="*/ 40 h 56"/>
                <a:gd name="T2" fmla="*/ 26 w 42"/>
                <a:gd name="T3" fmla="*/ 40 h 56"/>
                <a:gd name="T4" fmla="*/ 18 w 42"/>
                <a:gd name="T5" fmla="*/ 38 h 56"/>
                <a:gd name="T6" fmla="*/ 18 w 42"/>
                <a:gd name="T7" fmla="*/ 38 h 56"/>
                <a:gd name="T8" fmla="*/ 12 w 42"/>
                <a:gd name="T9" fmla="*/ 34 h 56"/>
                <a:gd name="T10" fmla="*/ 12 w 42"/>
                <a:gd name="T11" fmla="*/ 56 h 56"/>
                <a:gd name="T12" fmla="*/ 0 w 42"/>
                <a:gd name="T13" fmla="*/ 56 h 56"/>
                <a:gd name="T14" fmla="*/ 0 w 42"/>
                <a:gd name="T15" fmla="*/ 0 h 56"/>
                <a:gd name="T16" fmla="*/ 12 w 42"/>
                <a:gd name="T17" fmla="*/ 0 h 56"/>
                <a:gd name="T18" fmla="*/ 12 w 42"/>
                <a:gd name="T19" fmla="*/ 6 h 56"/>
                <a:gd name="T20" fmla="*/ 12 w 42"/>
                <a:gd name="T21" fmla="*/ 6 h 56"/>
                <a:gd name="T22" fmla="*/ 16 w 42"/>
                <a:gd name="T23" fmla="*/ 2 h 56"/>
                <a:gd name="T24" fmla="*/ 16 w 42"/>
                <a:gd name="T25" fmla="*/ 2 h 56"/>
                <a:gd name="T26" fmla="*/ 24 w 42"/>
                <a:gd name="T27" fmla="*/ 0 h 56"/>
                <a:gd name="T28" fmla="*/ 24 w 42"/>
                <a:gd name="T29" fmla="*/ 0 h 56"/>
                <a:gd name="T30" fmla="*/ 32 w 42"/>
                <a:gd name="T31" fmla="*/ 2 h 56"/>
                <a:gd name="T32" fmla="*/ 32 w 42"/>
                <a:gd name="T33" fmla="*/ 2 h 56"/>
                <a:gd name="T34" fmla="*/ 38 w 42"/>
                <a:gd name="T35" fmla="*/ 6 h 56"/>
                <a:gd name="T36" fmla="*/ 38 w 42"/>
                <a:gd name="T37" fmla="*/ 6 h 56"/>
                <a:gd name="T38" fmla="*/ 40 w 42"/>
                <a:gd name="T39" fmla="*/ 12 h 56"/>
                <a:gd name="T40" fmla="*/ 40 w 42"/>
                <a:gd name="T41" fmla="*/ 12 h 56"/>
                <a:gd name="T42" fmla="*/ 42 w 42"/>
                <a:gd name="T43" fmla="*/ 20 h 56"/>
                <a:gd name="T44" fmla="*/ 42 w 42"/>
                <a:gd name="T45" fmla="*/ 20 h 56"/>
                <a:gd name="T46" fmla="*/ 42 w 42"/>
                <a:gd name="T47" fmla="*/ 28 h 56"/>
                <a:gd name="T48" fmla="*/ 42 w 42"/>
                <a:gd name="T49" fmla="*/ 28 h 56"/>
                <a:gd name="T50" fmla="*/ 38 w 42"/>
                <a:gd name="T51" fmla="*/ 34 h 56"/>
                <a:gd name="T52" fmla="*/ 38 w 42"/>
                <a:gd name="T53" fmla="*/ 34 h 56"/>
                <a:gd name="T54" fmla="*/ 32 w 42"/>
                <a:gd name="T55" fmla="*/ 38 h 56"/>
                <a:gd name="T56" fmla="*/ 32 w 42"/>
                <a:gd name="T57" fmla="*/ 38 h 56"/>
                <a:gd name="T58" fmla="*/ 26 w 42"/>
                <a:gd name="T59" fmla="*/ 40 h 56"/>
                <a:gd name="T60" fmla="*/ 26 w 42"/>
                <a:gd name="T61" fmla="*/ 40 h 56"/>
                <a:gd name="T62" fmla="*/ 22 w 42"/>
                <a:gd name="T63" fmla="*/ 30 h 56"/>
                <a:gd name="T64" fmla="*/ 22 w 42"/>
                <a:gd name="T65" fmla="*/ 30 h 56"/>
                <a:gd name="T66" fmla="*/ 26 w 42"/>
                <a:gd name="T67" fmla="*/ 30 h 56"/>
                <a:gd name="T68" fmla="*/ 26 w 42"/>
                <a:gd name="T69" fmla="*/ 30 h 56"/>
                <a:gd name="T70" fmla="*/ 28 w 42"/>
                <a:gd name="T71" fmla="*/ 26 h 56"/>
                <a:gd name="T72" fmla="*/ 28 w 42"/>
                <a:gd name="T73" fmla="*/ 26 h 56"/>
                <a:gd name="T74" fmla="*/ 30 w 42"/>
                <a:gd name="T75" fmla="*/ 24 h 56"/>
                <a:gd name="T76" fmla="*/ 30 w 42"/>
                <a:gd name="T77" fmla="*/ 24 h 56"/>
                <a:gd name="T78" fmla="*/ 30 w 42"/>
                <a:gd name="T79" fmla="*/ 20 h 56"/>
                <a:gd name="T80" fmla="*/ 30 w 42"/>
                <a:gd name="T81" fmla="*/ 20 h 56"/>
                <a:gd name="T82" fmla="*/ 30 w 42"/>
                <a:gd name="T83" fmla="*/ 16 h 56"/>
                <a:gd name="T84" fmla="*/ 30 w 42"/>
                <a:gd name="T85" fmla="*/ 16 h 56"/>
                <a:gd name="T86" fmla="*/ 28 w 42"/>
                <a:gd name="T87" fmla="*/ 12 h 56"/>
                <a:gd name="T88" fmla="*/ 28 w 42"/>
                <a:gd name="T89" fmla="*/ 12 h 56"/>
                <a:gd name="T90" fmla="*/ 24 w 42"/>
                <a:gd name="T91" fmla="*/ 10 h 56"/>
                <a:gd name="T92" fmla="*/ 24 w 42"/>
                <a:gd name="T93" fmla="*/ 10 h 56"/>
                <a:gd name="T94" fmla="*/ 20 w 42"/>
                <a:gd name="T95" fmla="*/ 10 h 56"/>
                <a:gd name="T96" fmla="*/ 20 w 42"/>
                <a:gd name="T97" fmla="*/ 10 h 56"/>
                <a:gd name="T98" fmla="*/ 16 w 42"/>
                <a:gd name="T99" fmla="*/ 12 h 56"/>
                <a:gd name="T100" fmla="*/ 16 w 42"/>
                <a:gd name="T101" fmla="*/ 12 h 56"/>
                <a:gd name="T102" fmla="*/ 12 w 42"/>
                <a:gd name="T103" fmla="*/ 16 h 56"/>
                <a:gd name="T104" fmla="*/ 12 w 42"/>
                <a:gd name="T105" fmla="*/ 24 h 56"/>
                <a:gd name="T106" fmla="*/ 12 w 42"/>
                <a:gd name="T107" fmla="*/ 24 h 56"/>
                <a:gd name="T108" fmla="*/ 16 w 42"/>
                <a:gd name="T109" fmla="*/ 28 h 56"/>
                <a:gd name="T110" fmla="*/ 16 w 42"/>
                <a:gd name="T111" fmla="*/ 28 h 56"/>
                <a:gd name="T112" fmla="*/ 22 w 42"/>
                <a:gd name="T113" fmla="*/ 30 h 56"/>
                <a:gd name="T114" fmla="*/ 22 w 42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6">
                  <a:moveTo>
                    <a:pt x="26" y="40"/>
                  </a:moveTo>
                  <a:lnTo>
                    <a:pt x="26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22" y="30"/>
                  </a:moveTo>
                  <a:lnTo>
                    <a:pt x="22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30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12"/>
            <p:cNvSpPr/>
            <p:nvPr/>
          </p:nvSpPr>
          <p:spPr bwMode="auto">
            <a:xfrm>
              <a:off x="4662488" y="2808288"/>
              <a:ext cx="41275" cy="82550"/>
            </a:xfrm>
            <a:custGeom>
              <a:avLst/>
              <a:gdLst>
                <a:gd name="T0" fmla="*/ 26 w 26"/>
                <a:gd name="T1" fmla="*/ 50 h 52"/>
                <a:gd name="T2" fmla="*/ 26 w 26"/>
                <a:gd name="T3" fmla="*/ 50 h 52"/>
                <a:gd name="T4" fmla="*/ 22 w 26"/>
                <a:gd name="T5" fmla="*/ 52 h 52"/>
                <a:gd name="T6" fmla="*/ 22 w 26"/>
                <a:gd name="T7" fmla="*/ 52 h 52"/>
                <a:gd name="T8" fmla="*/ 14 w 26"/>
                <a:gd name="T9" fmla="*/ 52 h 52"/>
                <a:gd name="T10" fmla="*/ 14 w 26"/>
                <a:gd name="T11" fmla="*/ 52 h 52"/>
                <a:gd name="T12" fmla="*/ 10 w 26"/>
                <a:gd name="T13" fmla="*/ 52 h 52"/>
                <a:gd name="T14" fmla="*/ 10 w 26"/>
                <a:gd name="T15" fmla="*/ 52 h 52"/>
                <a:gd name="T16" fmla="*/ 8 w 26"/>
                <a:gd name="T17" fmla="*/ 50 h 52"/>
                <a:gd name="T18" fmla="*/ 8 w 26"/>
                <a:gd name="T19" fmla="*/ 50 h 52"/>
                <a:gd name="T20" fmla="*/ 6 w 26"/>
                <a:gd name="T21" fmla="*/ 46 h 52"/>
                <a:gd name="T22" fmla="*/ 6 w 26"/>
                <a:gd name="T23" fmla="*/ 46 h 52"/>
                <a:gd name="T24" fmla="*/ 4 w 26"/>
                <a:gd name="T25" fmla="*/ 42 h 52"/>
                <a:gd name="T26" fmla="*/ 4 w 26"/>
                <a:gd name="T27" fmla="*/ 22 h 52"/>
                <a:gd name="T28" fmla="*/ 0 w 26"/>
                <a:gd name="T29" fmla="*/ 22 h 52"/>
                <a:gd name="T30" fmla="*/ 0 w 26"/>
                <a:gd name="T31" fmla="*/ 12 h 52"/>
                <a:gd name="T32" fmla="*/ 4 w 26"/>
                <a:gd name="T33" fmla="*/ 12 h 52"/>
                <a:gd name="T34" fmla="*/ 4 w 26"/>
                <a:gd name="T35" fmla="*/ 0 h 52"/>
                <a:gd name="T36" fmla="*/ 16 w 26"/>
                <a:gd name="T37" fmla="*/ 0 h 52"/>
                <a:gd name="T38" fmla="*/ 16 w 26"/>
                <a:gd name="T39" fmla="*/ 12 h 52"/>
                <a:gd name="T40" fmla="*/ 24 w 26"/>
                <a:gd name="T41" fmla="*/ 12 h 52"/>
                <a:gd name="T42" fmla="*/ 24 w 26"/>
                <a:gd name="T43" fmla="*/ 22 h 52"/>
                <a:gd name="T44" fmla="*/ 16 w 26"/>
                <a:gd name="T45" fmla="*/ 22 h 52"/>
                <a:gd name="T46" fmla="*/ 16 w 26"/>
                <a:gd name="T47" fmla="*/ 38 h 52"/>
                <a:gd name="T48" fmla="*/ 16 w 26"/>
                <a:gd name="T49" fmla="*/ 38 h 52"/>
                <a:gd name="T50" fmla="*/ 16 w 26"/>
                <a:gd name="T51" fmla="*/ 40 h 52"/>
                <a:gd name="T52" fmla="*/ 16 w 26"/>
                <a:gd name="T53" fmla="*/ 40 h 52"/>
                <a:gd name="T54" fmla="*/ 20 w 26"/>
                <a:gd name="T55" fmla="*/ 42 h 52"/>
                <a:gd name="T56" fmla="*/ 20 w 26"/>
                <a:gd name="T57" fmla="*/ 42 h 52"/>
                <a:gd name="T58" fmla="*/ 22 w 26"/>
                <a:gd name="T59" fmla="*/ 40 h 52"/>
                <a:gd name="T60" fmla="*/ 22 w 26"/>
                <a:gd name="T61" fmla="*/ 40 h 52"/>
                <a:gd name="T62" fmla="*/ 24 w 26"/>
                <a:gd name="T63" fmla="*/ 40 h 52"/>
                <a:gd name="T64" fmla="*/ 26 w 26"/>
                <a:gd name="T65" fmla="*/ 50 h 52"/>
                <a:gd name="T66" fmla="*/ 26 w 26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2">
                  <a:moveTo>
                    <a:pt x="26" y="50"/>
                  </a:moveTo>
                  <a:lnTo>
                    <a:pt x="26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13"/>
            <p:cNvSpPr>
              <a:spLocks noEditPoints="1"/>
            </p:cNvSpPr>
            <p:nvPr/>
          </p:nvSpPr>
          <p:spPr bwMode="auto">
            <a:xfrm>
              <a:off x="4713288" y="280511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4 h 54"/>
                <a:gd name="T4" fmla="*/ 12 w 12"/>
                <a:gd name="T5" fmla="*/ 14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4"/>
                  </a:lnTo>
                  <a:lnTo>
                    <a:pt x="12" y="14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14"/>
            <p:cNvSpPr>
              <a:spLocks noEditPoints="1"/>
            </p:cNvSpPr>
            <p:nvPr/>
          </p:nvSpPr>
          <p:spPr bwMode="auto">
            <a:xfrm>
              <a:off x="4741863" y="282733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38 h 40"/>
                <a:gd name="T4" fmla="*/ 4 w 40"/>
                <a:gd name="T5" fmla="*/ 34 h 40"/>
                <a:gd name="T6" fmla="*/ 0 w 40"/>
                <a:gd name="T7" fmla="*/ 28 h 40"/>
                <a:gd name="T8" fmla="*/ 0 w 40"/>
                <a:gd name="T9" fmla="*/ 20 h 40"/>
                <a:gd name="T10" fmla="*/ 0 w 40"/>
                <a:gd name="T11" fmla="*/ 12 h 40"/>
                <a:gd name="T12" fmla="*/ 4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6 w 40"/>
                <a:gd name="T21" fmla="*/ 6 h 40"/>
                <a:gd name="T22" fmla="*/ 40 w 40"/>
                <a:gd name="T23" fmla="*/ 12 h 40"/>
                <a:gd name="T24" fmla="*/ 40 w 40"/>
                <a:gd name="T25" fmla="*/ 20 h 40"/>
                <a:gd name="T26" fmla="*/ 40 w 40"/>
                <a:gd name="T27" fmla="*/ 28 h 40"/>
                <a:gd name="T28" fmla="*/ 36 w 40"/>
                <a:gd name="T29" fmla="*/ 34 h 40"/>
                <a:gd name="T30" fmla="*/ 28 w 40"/>
                <a:gd name="T31" fmla="*/ 38 h 40"/>
                <a:gd name="T32" fmla="*/ 20 w 40"/>
                <a:gd name="T33" fmla="*/ 40 h 40"/>
                <a:gd name="T34" fmla="*/ 12 w 40"/>
                <a:gd name="T35" fmla="*/ 20 h 40"/>
                <a:gd name="T36" fmla="*/ 14 w 40"/>
                <a:gd name="T37" fmla="*/ 28 h 40"/>
                <a:gd name="T38" fmla="*/ 16 w 40"/>
                <a:gd name="T39" fmla="*/ 30 h 40"/>
                <a:gd name="T40" fmla="*/ 20 w 40"/>
                <a:gd name="T41" fmla="*/ 30 h 40"/>
                <a:gd name="T42" fmla="*/ 24 w 40"/>
                <a:gd name="T43" fmla="*/ 30 h 40"/>
                <a:gd name="T44" fmla="*/ 26 w 40"/>
                <a:gd name="T45" fmla="*/ 28 h 40"/>
                <a:gd name="T46" fmla="*/ 28 w 40"/>
                <a:gd name="T47" fmla="*/ 24 h 40"/>
                <a:gd name="T48" fmla="*/ 28 w 40"/>
                <a:gd name="T49" fmla="*/ 20 h 40"/>
                <a:gd name="T50" fmla="*/ 26 w 40"/>
                <a:gd name="T51" fmla="*/ 12 h 40"/>
                <a:gd name="T52" fmla="*/ 24 w 40"/>
                <a:gd name="T53" fmla="*/ 10 h 40"/>
                <a:gd name="T54" fmla="*/ 20 w 40"/>
                <a:gd name="T55" fmla="*/ 10 h 40"/>
                <a:gd name="T56" fmla="*/ 16 w 40"/>
                <a:gd name="T57" fmla="*/ 10 h 40"/>
                <a:gd name="T58" fmla="*/ 14 w 40"/>
                <a:gd name="T59" fmla="*/ 12 h 40"/>
                <a:gd name="T60" fmla="*/ 12 w 40"/>
                <a:gd name="T61" fmla="*/ 16 h 40"/>
                <a:gd name="T62" fmla="*/ 12 w 40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15"/>
            <p:cNvSpPr/>
            <p:nvPr/>
          </p:nvSpPr>
          <p:spPr bwMode="auto">
            <a:xfrm>
              <a:off x="4814888" y="282733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0 w 38"/>
                <a:gd name="T13" fmla="*/ 10 h 40"/>
                <a:gd name="T14" fmla="*/ 20 w 38"/>
                <a:gd name="T15" fmla="*/ 10 h 40"/>
                <a:gd name="T16" fmla="*/ 18 w 38"/>
                <a:gd name="T17" fmla="*/ 10 h 40"/>
                <a:gd name="T18" fmla="*/ 18 w 38"/>
                <a:gd name="T19" fmla="*/ 10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4 h 40"/>
                <a:gd name="T26" fmla="*/ 14 w 38"/>
                <a:gd name="T27" fmla="*/ 14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0 h 40"/>
                <a:gd name="T36" fmla="*/ 12 w 38"/>
                <a:gd name="T37" fmla="*/ 0 h 40"/>
                <a:gd name="T38" fmla="*/ 12 w 38"/>
                <a:gd name="T39" fmla="*/ 6 h 40"/>
                <a:gd name="T40" fmla="*/ 12 w 38"/>
                <a:gd name="T41" fmla="*/ 6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4 h 40"/>
                <a:gd name="T56" fmla="*/ 36 w 38"/>
                <a:gd name="T57" fmla="*/ 4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4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16"/>
            <p:cNvSpPr>
              <a:spLocks noEditPoints="1"/>
            </p:cNvSpPr>
            <p:nvPr/>
          </p:nvSpPr>
          <p:spPr bwMode="auto">
            <a:xfrm>
              <a:off x="3916363" y="3621088"/>
              <a:ext cx="104775" cy="123825"/>
            </a:xfrm>
            <a:custGeom>
              <a:avLst/>
              <a:gdLst>
                <a:gd name="T0" fmla="*/ 66 w 66"/>
                <a:gd name="T1" fmla="*/ 38 h 78"/>
                <a:gd name="T2" fmla="*/ 64 w 66"/>
                <a:gd name="T3" fmla="*/ 54 h 78"/>
                <a:gd name="T4" fmla="*/ 62 w 66"/>
                <a:gd name="T5" fmla="*/ 60 h 78"/>
                <a:gd name="T6" fmla="*/ 58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0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6 h 78"/>
                <a:gd name="T24" fmla="*/ 0 w 66"/>
                <a:gd name="T25" fmla="*/ 38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0 h 78"/>
                <a:gd name="T32" fmla="*/ 20 w 66"/>
                <a:gd name="T33" fmla="*/ 2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2 h 78"/>
                <a:gd name="T40" fmla="*/ 52 w 66"/>
                <a:gd name="T41" fmla="*/ 6 h 78"/>
                <a:gd name="T42" fmla="*/ 58 w 66"/>
                <a:gd name="T43" fmla="*/ 10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38 h 78"/>
                <a:gd name="T50" fmla="*/ 46 w 66"/>
                <a:gd name="T51" fmla="*/ 38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38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6 w 66"/>
                <a:gd name="T73" fmla="*/ 46 h 78"/>
                <a:gd name="T74" fmla="*/ 46 w 66"/>
                <a:gd name="T7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6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17"/>
            <p:cNvSpPr>
              <a:spLocks noEditPoints="1"/>
            </p:cNvSpPr>
            <p:nvPr/>
          </p:nvSpPr>
          <p:spPr bwMode="auto">
            <a:xfrm>
              <a:off x="4033838" y="3627438"/>
              <a:ext cx="107950" cy="139700"/>
            </a:xfrm>
            <a:custGeom>
              <a:avLst/>
              <a:gdLst>
                <a:gd name="T0" fmla="*/ 36 w 68"/>
                <a:gd name="T1" fmla="*/ 88 h 88"/>
                <a:gd name="T2" fmla="*/ 36 w 68"/>
                <a:gd name="T3" fmla="*/ 70 h 88"/>
                <a:gd name="T4" fmla="*/ 0 w 68"/>
                <a:gd name="T5" fmla="*/ 70 h 88"/>
                <a:gd name="T6" fmla="*/ 0 w 68"/>
                <a:gd name="T7" fmla="*/ 52 h 88"/>
                <a:gd name="T8" fmla="*/ 42 w 68"/>
                <a:gd name="T9" fmla="*/ 0 h 88"/>
                <a:gd name="T10" fmla="*/ 56 w 68"/>
                <a:gd name="T11" fmla="*/ 0 h 88"/>
                <a:gd name="T12" fmla="*/ 56 w 68"/>
                <a:gd name="T13" fmla="*/ 52 h 88"/>
                <a:gd name="T14" fmla="*/ 68 w 68"/>
                <a:gd name="T15" fmla="*/ 52 h 88"/>
                <a:gd name="T16" fmla="*/ 68 w 68"/>
                <a:gd name="T17" fmla="*/ 70 h 88"/>
                <a:gd name="T18" fmla="*/ 56 w 68"/>
                <a:gd name="T19" fmla="*/ 70 h 88"/>
                <a:gd name="T20" fmla="*/ 56 w 68"/>
                <a:gd name="T21" fmla="*/ 88 h 88"/>
                <a:gd name="T22" fmla="*/ 36 w 68"/>
                <a:gd name="T23" fmla="*/ 88 h 88"/>
                <a:gd name="T24" fmla="*/ 36 w 68"/>
                <a:gd name="T25" fmla="*/ 88 h 88"/>
                <a:gd name="T26" fmla="*/ 20 w 68"/>
                <a:gd name="T27" fmla="*/ 52 h 88"/>
                <a:gd name="T28" fmla="*/ 38 w 68"/>
                <a:gd name="T29" fmla="*/ 52 h 88"/>
                <a:gd name="T30" fmla="*/ 38 w 68"/>
                <a:gd name="T31" fmla="*/ 30 h 88"/>
                <a:gd name="T32" fmla="*/ 20 w 68"/>
                <a:gd name="T33" fmla="*/ 52 h 88"/>
                <a:gd name="T34" fmla="*/ 20 w 68"/>
                <a:gd name="T3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88">
                  <a:moveTo>
                    <a:pt x="36" y="88"/>
                  </a:moveTo>
                  <a:lnTo>
                    <a:pt x="36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52"/>
                  </a:lnTo>
                  <a:lnTo>
                    <a:pt x="68" y="52"/>
                  </a:lnTo>
                  <a:lnTo>
                    <a:pt x="68" y="70"/>
                  </a:lnTo>
                  <a:lnTo>
                    <a:pt x="56" y="70"/>
                  </a:lnTo>
                  <a:lnTo>
                    <a:pt x="56" y="88"/>
                  </a:lnTo>
                  <a:lnTo>
                    <a:pt x="36" y="88"/>
                  </a:lnTo>
                  <a:lnTo>
                    <a:pt x="36" y="88"/>
                  </a:lnTo>
                  <a:close/>
                  <a:moveTo>
                    <a:pt x="20" y="52"/>
                  </a:moveTo>
                  <a:lnTo>
                    <a:pt x="38" y="52"/>
                  </a:lnTo>
                  <a:lnTo>
                    <a:pt x="38" y="30"/>
                  </a:lnTo>
                  <a:lnTo>
                    <a:pt x="20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18"/>
            <p:cNvSpPr>
              <a:spLocks noEditPoints="1"/>
            </p:cNvSpPr>
            <p:nvPr/>
          </p:nvSpPr>
          <p:spPr bwMode="auto">
            <a:xfrm>
              <a:off x="3840163" y="3449638"/>
              <a:ext cx="85725" cy="82550"/>
            </a:xfrm>
            <a:custGeom>
              <a:avLst/>
              <a:gdLst>
                <a:gd name="T0" fmla="*/ 28 w 54"/>
                <a:gd name="T1" fmla="*/ 52 h 52"/>
                <a:gd name="T2" fmla="*/ 16 w 54"/>
                <a:gd name="T3" fmla="*/ 50 h 52"/>
                <a:gd name="T4" fmla="*/ 8 w 54"/>
                <a:gd name="T5" fmla="*/ 44 h 52"/>
                <a:gd name="T6" fmla="*/ 2 w 54"/>
                <a:gd name="T7" fmla="*/ 36 h 52"/>
                <a:gd name="T8" fmla="*/ 0 w 54"/>
                <a:gd name="T9" fmla="*/ 26 h 52"/>
                <a:gd name="T10" fmla="*/ 2 w 54"/>
                <a:gd name="T11" fmla="*/ 16 h 52"/>
                <a:gd name="T12" fmla="*/ 8 w 54"/>
                <a:gd name="T13" fmla="*/ 8 h 52"/>
                <a:gd name="T14" fmla="*/ 16 w 54"/>
                <a:gd name="T15" fmla="*/ 2 h 52"/>
                <a:gd name="T16" fmla="*/ 28 w 54"/>
                <a:gd name="T17" fmla="*/ 0 h 52"/>
                <a:gd name="T18" fmla="*/ 32 w 54"/>
                <a:gd name="T19" fmla="*/ 0 h 52"/>
                <a:gd name="T20" fmla="*/ 38 w 54"/>
                <a:gd name="T21" fmla="*/ 2 h 52"/>
                <a:gd name="T22" fmla="*/ 46 w 54"/>
                <a:gd name="T23" fmla="*/ 8 h 52"/>
                <a:gd name="T24" fmla="*/ 52 w 54"/>
                <a:gd name="T25" fmla="*/ 16 h 52"/>
                <a:gd name="T26" fmla="*/ 54 w 54"/>
                <a:gd name="T27" fmla="*/ 26 h 52"/>
                <a:gd name="T28" fmla="*/ 52 w 54"/>
                <a:gd name="T29" fmla="*/ 36 h 52"/>
                <a:gd name="T30" fmla="*/ 46 w 54"/>
                <a:gd name="T31" fmla="*/ 44 h 52"/>
                <a:gd name="T32" fmla="*/ 38 w 54"/>
                <a:gd name="T33" fmla="*/ 50 h 52"/>
                <a:gd name="T34" fmla="*/ 28 w 54"/>
                <a:gd name="T35" fmla="*/ 52 h 52"/>
                <a:gd name="T36" fmla="*/ 14 w 54"/>
                <a:gd name="T37" fmla="*/ 26 h 52"/>
                <a:gd name="T38" fmla="*/ 14 w 54"/>
                <a:gd name="T39" fmla="*/ 32 h 52"/>
                <a:gd name="T40" fmla="*/ 16 w 54"/>
                <a:gd name="T41" fmla="*/ 36 h 52"/>
                <a:gd name="T42" fmla="*/ 22 w 54"/>
                <a:gd name="T43" fmla="*/ 40 h 52"/>
                <a:gd name="T44" fmla="*/ 28 w 54"/>
                <a:gd name="T45" fmla="*/ 42 h 52"/>
                <a:gd name="T46" fmla="*/ 34 w 54"/>
                <a:gd name="T47" fmla="*/ 40 h 52"/>
                <a:gd name="T48" fmla="*/ 38 w 54"/>
                <a:gd name="T49" fmla="*/ 36 h 52"/>
                <a:gd name="T50" fmla="*/ 40 w 54"/>
                <a:gd name="T51" fmla="*/ 32 h 52"/>
                <a:gd name="T52" fmla="*/ 40 w 54"/>
                <a:gd name="T53" fmla="*/ 26 h 52"/>
                <a:gd name="T54" fmla="*/ 40 w 54"/>
                <a:gd name="T55" fmla="*/ 20 h 52"/>
                <a:gd name="T56" fmla="*/ 38 w 54"/>
                <a:gd name="T57" fmla="*/ 14 h 52"/>
                <a:gd name="T58" fmla="*/ 32 w 54"/>
                <a:gd name="T59" fmla="*/ 12 h 52"/>
                <a:gd name="T60" fmla="*/ 28 w 54"/>
                <a:gd name="T61" fmla="*/ 10 h 52"/>
                <a:gd name="T62" fmla="*/ 22 w 54"/>
                <a:gd name="T63" fmla="*/ 12 h 52"/>
                <a:gd name="T64" fmla="*/ 16 w 54"/>
                <a:gd name="T65" fmla="*/ 14 h 52"/>
                <a:gd name="T66" fmla="*/ 14 w 54"/>
                <a:gd name="T67" fmla="*/ 20 h 52"/>
                <a:gd name="T68" fmla="*/ 14 w 54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2">
                  <a:moveTo>
                    <a:pt x="28" y="52"/>
                  </a:moveTo>
                  <a:lnTo>
                    <a:pt x="28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8" y="52"/>
                  </a:lnTo>
                  <a:lnTo>
                    <a:pt x="28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19"/>
            <p:cNvSpPr>
              <a:spLocks noEditPoints="1"/>
            </p:cNvSpPr>
            <p:nvPr/>
          </p:nvSpPr>
          <p:spPr bwMode="auto">
            <a:xfrm>
              <a:off x="3935413" y="3468688"/>
              <a:ext cx="63500" cy="88900"/>
            </a:xfrm>
            <a:custGeom>
              <a:avLst/>
              <a:gdLst>
                <a:gd name="T0" fmla="*/ 24 w 40"/>
                <a:gd name="T1" fmla="*/ 40 h 56"/>
                <a:gd name="T2" fmla="*/ 24 w 40"/>
                <a:gd name="T3" fmla="*/ 40 h 56"/>
                <a:gd name="T4" fmla="*/ 16 w 40"/>
                <a:gd name="T5" fmla="*/ 38 h 56"/>
                <a:gd name="T6" fmla="*/ 16 w 40"/>
                <a:gd name="T7" fmla="*/ 38 h 56"/>
                <a:gd name="T8" fmla="*/ 12 w 40"/>
                <a:gd name="T9" fmla="*/ 34 h 56"/>
                <a:gd name="T10" fmla="*/ 12 w 40"/>
                <a:gd name="T11" fmla="*/ 56 h 56"/>
                <a:gd name="T12" fmla="*/ 0 w 40"/>
                <a:gd name="T13" fmla="*/ 56 h 56"/>
                <a:gd name="T14" fmla="*/ 0 w 40"/>
                <a:gd name="T15" fmla="*/ 2 h 56"/>
                <a:gd name="T16" fmla="*/ 10 w 40"/>
                <a:gd name="T17" fmla="*/ 2 h 56"/>
                <a:gd name="T18" fmla="*/ 10 w 40"/>
                <a:gd name="T19" fmla="*/ 8 h 56"/>
                <a:gd name="T20" fmla="*/ 10 w 40"/>
                <a:gd name="T21" fmla="*/ 8 h 56"/>
                <a:gd name="T22" fmla="*/ 14 w 40"/>
                <a:gd name="T23" fmla="*/ 2 h 56"/>
                <a:gd name="T24" fmla="*/ 14 w 40"/>
                <a:gd name="T25" fmla="*/ 2 h 56"/>
                <a:gd name="T26" fmla="*/ 22 w 40"/>
                <a:gd name="T27" fmla="*/ 0 h 56"/>
                <a:gd name="T28" fmla="*/ 22 w 40"/>
                <a:gd name="T29" fmla="*/ 0 h 56"/>
                <a:gd name="T30" fmla="*/ 30 w 40"/>
                <a:gd name="T31" fmla="*/ 2 h 56"/>
                <a:gd name="T32" fmla="*/ 30 w 40"/>
                <a:gd name="T33" fmla="*/ 2 h 56"/>
                <a:gd name="T34" fmla="*/ 36 w 40"/>
                <a:gd name="T35" fmla="*/ 6 h 56"/>
                <a:gd name="T36" fmla="*/ 36 w 40"/>
                <a:gd name="T37" fmla="*/ 6 h 56"/>
                <a:gd name="T38" fmla="*/ 40 w 40"/>
                <a:gd name="T39" fmla="*/ 12 h 56"/>
                <a:gd name="T40" fmla="*/ 40 w 40"/>
                <a:gd name="T41" fmla="*/ 12 h 56"/>
                <a:gd name="T42" fmla="*/ 40 w 40"/>
                <a:gd name="T43" fmla="*/ 20 h 56"/>
                <a:gd name="T44" fmla="*/ 40 w 40"/>
                <a:gd name="T45" fmla="*/ 20 h 56"/>
                <a:gd name="T46" fmla="*/ 40 w 40"/>
                <a:gd name="T47" fmla="*/ 28 h 56"/>
                <a:gd name="T48" fmla="*/ 40 w 40"/>
                <a:gd name="T49" fmla="*/ 28 h 56"/>
                <a:gd name="T50" fmla="*/ 36 w 40"/>
                <a:gd name="T51" fmla="*/ 34 h 56"/>
                <a:gd name="T52" fmla="*/ 36 w 40"/>
                <a:gd name="T53" fmla="*/ 34 h 56"/>
                <a:gd name="T54" fmla="*/ 30 w 40"/>
                <a:gd name="T55" fmla="*/ 40 h 56"/>
                <a:gd name="T56" fmla="*/ 30 w 40"/>
                <a:gd name="T57" fmla="*/ 40 h 56"/>
                <a:gd name="T58" fmla="*/ 24 w 40"/>
                <a:gd name="T59" fmla="*/ 40 h 56"/>
                <a:gd name="T60" fmla="*/ 24 w 40"/>
                <a:gd name="T61" fmla="*/ 40 h 56"/>
                <a:gd name="T62" fmla="*/ 20 w 40"/>
                <a:gd name="T63" fmla="*/ 30 h 56"/>
                <a:gd name="T64" fmla="*/ 20 w 40"/>
                <a:gd name="T65" fmla="*/ 30 h 56"/>
                <a:gd name="T66" fmla="*/ 24 w 40"/>
                <a:gd name="T67" fmla="*/ 30 h 56"/>
                <a:gd name="T68" fmla="*/ 24 w 40"/>
                <a:gd name="T69" fmla="*/ 30 h 56"/>
                <a:gd name="T70" fmla="*/ 26 w 40"/>
                <a:gd name="T71" fmla="*/ 28 h 56"/>
                <a:gd name="T72" fmla="*/ 26 w 40"/>
                <a:gd name="T73" fmla="*/ 28 h 56"/>
                <a:gd name="T74" fmla="*/ 28 w 40"/>
                <a:gd name="T75" fmla="*/ 24 h 56"/>
                <a:gd name="T76" fmla="*/ 28 w 40"/>
                <a:gd name="T77" fmla="*/ 24 h 56"/>
                <a:gd name="T78" fmla="*/ 28 w 40"/>
                <a:gd name="T79" fmla="*/ 20 h 56"/>
                <a:gd name="T80" fmla="*/ 28 w 40"/>
                <a:gd name="T81" fmla="*/ 20 h 56"/>
                <a:gd name="T82" fmla="*/ 28 w 40"/>
                <a:gd name="T83" fmla="*/ 16 h 56"/>
                <a:gd name="T84" fmla="*/ 28 w 40"/>
                <a:gd name="T85" fmla="*/ 16 h 56"/>
                <a:gd name="T86" fmla="*/ 26 w 40"/>
                <a:gd name="T87" fmla="*/ 14 h 56"/>
                <a:gd name="T88" fmla="*/ 26 w 40"/>
                <a:gd name="T89" fmla="*/ 14 h 56"/>
                <a:gd name="T90" fmla="*/ 22 w 40"/>
                <a:gd name="T91" fmla="*/ 12 h 56"/>
                <a:gd name="T92" fmla="*/ 22 w 40"/>
                <a:gd name="T93" fmla="*/ 12 h 56"/>
                <a:gd name="T94" fmla="*/ 20 w 40"/>
                <a:gd name="T95" fmla="*/ 10 h 56"/>
                <a:gd name="T96" fmla="*/ 20 w 40"/>
                <a:gd name="T97" fmla="*/ 10 h 56"/>
                <a:gd name="T98" fmla="*/ 14 w 40"/>
                <a:gd name="T99" fmla="*/ 12 h 56"/>
                <a:gd name="T100" fmla="*/ 14 w 40"/>
                <a:gd name="T101" fmla="*/ 12 h 56"/>
                <a:gd name="T102" fmla="*/ 12 w 40"/>
                <a:gd name="T103" fmla="*/ 16 h 56"/>
                <a:gd name="T104" fmla="*/ 12 w 40"/>
                <a:gd name="T105" fmla="*/ 24 h 56"/>
                <a:gd name="T106" fmla="*/ 12 w 40"/>
                <a:gd name="T107" fmla="*/ 24 h 56"/>
                <a:gd name="T108" fmla="*/ 14 w 40"/>
                <a:gd name="T109" fmla="*/ 28 h 56"/>
                <a:gd name="T110" fmla="*/ 14 w 40"/>
                <a:gd name="T111" fmla="*/ 28 h 56"/>
                <a:gd name="T112" fmla="*/ 20 w 40"/>
                <a:gd name="T113" fmla="*/ 30 h 56"/>
                <a:gd name="T114" fmla="*/ 20 w 40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4" y="40"/>
                  </a:moveTo>
                  <a:lnTo>
                    <a:pt x="24" y="4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4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20"/>
            <p:cNvSpPr/>
            <p:nvPr/>
          </p:nvSpPr>
          <p:spPr bwMode="auto">
            <a:xfrm>
              <a:off x="4005263" y="3449638"/>
              <a:ext cx="44450" cy="82550"/>
            </a:xfrm>
            <a:custGeom>
              <a:avLst/>
              <a:gdLst>
                <a:gd name="T0" fmla="*/ 28 w 28"/>
                <a:gd name="T1" fmla="*/ 50 h 52"/>
                <a:gd name="T2" fmla="*/ 28 w 28"/>
                <a:gd name="T3" fmla="*/ 50 h 52"/>
                <a:gd name="T4" fmla="*/ 22 w 28"/>
                <a:gd name="T5" fmla="*/ 52 h 52"/>
                <a:gd name="T6" fmla="*/ 22 w 28"/>
                <a:gd name="T7" fmla="*/ 52 h 52"/>
                <a:gd name="T8" fmla="*/ 16 w 28"/>
                <a:gd name="T9" fmla="*/ 52 h 52"/>
                <a:gd name="T10" fmla="*/ 16 w 28"/>
                <a:gd name="T11" fmla="*/ 52 h 52"/>
                <a:gd name="T12" fmla="*/ 12 w 28"/>
                <a:gd name="T13" fmla="*/ 52 h 52"/>
                <a:gd name="T14" fmla="*/ 12 w 28"/>
                <a:gd name="T15" fmla="*/ 52 h 52"/>
                <a:gd name="T16" fmla="*/ 8 w 28"/>
                <a:gd name="T17" fmla="*/ 50 h 52"/>
                <a:gd name="T18" fmla="*/ 8 w 28"/>
                <a:gd name="T19" fmla="*/ 50 h 52"/>
                <a:gd name="T20" fmla="*/ 6 w 28"/>
                <a:gd name="T21" fmla="*/ 48 h 52"/>
                <a:gd name="T22" fmla="*/ 6 w 28"/>
                <a:gd name="T23" fmla="*/ 48 h 52"/>
                <a:gd name="T24" fmla="*/ 4 w 28"/>
                <a:gd name="T25" fmla="*/ 42 h 52"/>
                <a:gd name="T26" fmla="*/ 4 w 28"/>
                <a:gd name="T27" fmla="*/ 22 h 52"/>
                <a:gd name="T28" fmla="*/ 0 w 28"/>
                <a:gd name="T29" fmla="*/ 22 h 52"/>
                <a:gd name="T30" fmla="*/ 0 w 28"/>
                <a:gd name="T31" fmla="*/ 14 h 52"/>
                <a:gd name="T32" fmla="*/ 4 w 28"/>
                <a:gd name="T33" fmla="*/ 14 h 52"/>
                <a:gd name="T34" fmla="*/ 4 w 28"/>
                <a:gd name="T35" fmla="*/ 0 h 52"/>
                <a:gd name="T36" fmla="*/ 16 w 28"/>
                <a:gd name="T37" fmla="*/ 0 h 52"/>
                <a:gd name="T38" fmla="*/ 16 w 28"/>
                <a:gd name="T39" fmla="*/ 14 h 52"/>
                <a:gd name="T40" fmla="*/ 24 w 28"/>
                <a:gd name="T41" fmla="*/ 14 h 52"/>
                <a:gd name="T42" fmla="*/ 24 w 28"/>
                <a:gd name="T43" fmla="*/ 22 h 52"/>
                <a:gd name="T44" fmla="*/ 16 w 28"/>
                <a:gd name="T45" fmla="*/ 22 h 52"/>
                <a:gd name="T46" fmla="*/ 16 w 28"/>
                <a:gd name="T47" fmla="*/ 38 h 52"/>
                <a:gd name="T48" fmla="*/ 16 w 28"/>
                <a:gd name="T49" fmla="*/ 38 h 52"/>
                <a:gd name="T50" fmla="*/ 18 w 28"/>
                <a:gd name="T51" fmla="*/ 42 h 52"/>
                <a:gd name="T52" fmla="*/ 18 w 28"/>
                <a:gd name="T53" fmla="*/ 42 h 52"/>
                <a:gd name="T54" fmla="*/ 20 w 28"/>
                <a:gd name="T55" fmla="*/ 42 h 52"/>
                <a:gd name="T56" fmla="*/ 20 w 28"/>
                <a:gd name="T57" fmla="*/ 42 h 52"/>
                <a:gd name="T58" fmla="*/ 22 w 28"/>
                <a:gd name="T59" fmla="*/ 42 h 52"/>
                <a:gd name="T60" fmla="*/ 22 w 28"/>
                <a:gd name="T61" fmla="*/ 42 h 52"/>
                <a:gd name="T62" fmla="*/ 24 w 28"/>
                <a:gd name="T63" fmla="*/ 40 h 52"/>
                <a:gd name="T64" fmla="*/ 28 w 28"/>
                <a:gd name="T65" fmla="*/ 50 h 52"/>
                <a:gd name="T66" fmla="*/ 28 w 28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2">
                  <a:moveTo>
                    <a:pt x="28" y="50"/>
                  </a:moveTo>
                  <a:lnTo>
                    <a:pt x="2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8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21"/>
            <p:cNvSpPr>
              <a:spLocks noEditPoints="1"/>
            </p:cNvSpPr>
            <p:nvPr/>
          </p:nvSpPr>
          <p:spPr bwMode="auto">
            <a:xfrm>
              <a:off x="4056063" y="34464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22"/>
            <p:cNvSpPr>
              <a:spLocks noEditPoints="1"/>
            </p:cNvSpPr>
            <p:nvPr/>
          </p:nvSpPr>
          <p:spPr bwMode="auto">
            <a:xfrm>
              <a:off x="4084638" y="3468688"/>
              <a:ext cx="66675" cy="63500"/>
            </a:xfrm>
            <a:custGeom>
              <a:avLst/>
              <a:gdLst>
                <a:gd name="T0" fmla="*/ 20 w 42"/>
                <a:gd name="T1" fmla="*/ 40 h 40"/>
                <a:gd name="T2" fmla="*/ 12 w 42"/>
                <a:gd name="T3" fmla="*/ 40 h 40"/>
                <a:gd name="T4" fmla="*/ 4 w 42"/>
                <a:gd name="T5" fmla="*/ 34 h 40"/>
                <a:gd name="T6" fmla="*/ 0 w 42"/>
                <a:gd name="T7" fmla="*/ 28 h 40"/>
                <a:gd name="T8" fmla="*/ 0 w 42"/>
                <a:gd name="T9" fmla="*/ 20 h 40"/>
                <a:gd name="T10" fmla="*/ 0 w 42"/>
                <a:gd name="T11" fmla="*/ 12 h 40"/>
                <a:gd name="T12" fmla="*/ 4 w 42"/>
                <a:gd name="T13" fmla="*/ 6 h 40"/>
                <a:gd name="T14" fmla="*/ 12 w 42"/>
                <a:gd name="T15" fmla="*/ 2 h 40"/>
                <a:gd name="T16" fmla="*/ 20 w 42"/>
                <a:gd name="T17" fmla="*/ 0 h 40"/>
                <a:gd name="T18" fmla="*/ 30 w 42"/>
                <a:gd name="T19" fmla="*/ 2 h 40"/>
                <a:gd name="T20" fmla="*/ 36 w 42"/>
                <a:gd name="T21" fmla="*/ 6 h 40"/>
                <a:gd name="T22" fmla="*/ 40 w 42"/>
                <a:gd name="T23" fmla="*/ 12 h 40"/>
                <a:gd name="T24" fmla="*/ 42 w 42"/>
                <a:gd name="T25" fmla="*/ 20 h 40"/>
                <a:gd name="T26" fmla="*/ 40 w 42"/>
                <a:gd name="T27" fmla="*/ 28 h 40"/>
                <a:gd name="T28" fmla="*/ 36 w 42"/>
                <a:gd name="T29" fmla="*/ 34 h 40"/>
                <a:gd name="T30" fmla="*/ 30 w 42"/>
                <a:gd name="T31" fmla="*/ 40 h 40"/>
                <a:gd name="T32" fmla="*/ 20 w 42"/>
                <a:gd name="T33" fmla="*/ 40 h 40"/>
                <a:gd name="T34" fmla="*/ 12 w 42"/>
                <a:gd name="T35" fmla="*/ 20 h 40"/>
                <a:gd name="T36" fmla="*/ 14 w 42"/>
                <a:gd name="T37" fmla="*/ 28 h 40"/>
                <a:gd name="T38" fmla="*/ 16 w 42"/>
                <a:gd name="T39" fmla="*/ 30 h 40"/>
                <a:gd name="T40" fmla="*/ 20 w 42"/>
                <a:gd name="T41" fmla="*/ 30 h 40"/>
                <a:gd name="T42" fmla="*/ 24 w 42"/>
                <a:gd name="T43" fmla="*/ 30 h 40"/>
                <a:gd name="T44" fmla="*/ 26 w 42"/>
                <a:gd name="T45" fmla="*/ 28 h 40"/>
                <a:gd name="T46" fmla="*/ 28 w 42"/>
                <a:gd name="T47" fmla="*/ 24 h 40"/>
                <a:gd name="T48" fmla="*/ 28 w 42"/>
                <a:gd name="T49" fmla="*/ 20 h 40"/>
                <a:gd name="T50" fmla="*/ 26 w 42"/>
                <a:gd name="T51" fmla="*/ 14 h 40"/>
                <a:gd name="T52" fmla="*/ 24 w 42"/>
                <a:gd name="T53" fmla="*/ 12 h 40"/>
                <a:gd name="T54" fmla="*/ 20 w 42"/>
                <a:gd name="T55" fmla="*/ 10 h 40"/>
                <a:gd name="T56" fmla="*/ 16 w 42"/>
                <a:gd name="T57" fmla="*/ 12 h 40"/>
                <a:gd name="T58" fmla="*/ 14 w 42"/>
                <a:gd name="T59" fmla="*/ 14 h 40"/>
                <a:gd name="T60" fmla="*/ 12 w 42"/>
                <a:gd name="T61" fmla="*/ 16 h 40"/>
                <a:gd name="T62" fmla="*/ 12 w 42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lnTo>
                    <a:pt x="2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23"/>
            <p:cNvSpPr/>
            <p:nvPr/>
          </p:nvSpPr>
          <p:spPr bwMode="auto">
            <a:xfrm>
              <a:off x="4157663" y="34686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2 w 38"/>
                <a:gd name="T13" fmla="*/ 10 h 40"/>
                <a:gd name="T14" fmla="*/ 22 w 38"/>
                <a:gd name="T15" fmla="*/ 10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01" name="íṥ1ïḓè"/>
          <p:cNvSpPr txBox="1"/>
          <p:nvPr/>
        </p:nvSpPr>
        <p:spPr>
          <a:xfrm>
            <a:off x="628283" y="237456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2" name="ïṩ1îḓè"/>
          <p:cNvSpPr txBox="1"/>
          <p:nvPr/>
        </p:nvSpPr>
        <p:spPr>
          <a:xfrm>
            <a:off x="677104" y="280855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03" name="ï$ḷíḍé"/>
          <p:cNvSpPr/>
          <p:nvPr/>
        </p:nvSpPr>
        <p:spPr bwMode="auto">
          <a:xfrm>
            <a:off x="770082" y="2159668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4" name="íṥ1ïḓè"/>
          <p:cNvSpPr txBox="1"/>
          <p:nvPr/>
        </p:nvSpPr>
        <p:spPr>
          <a:xfrm>
            <a:off x="3734449" y="237456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5" name="ïṩ1îḓè"/>
          <p:cNvSpPr txBox="1"/>
          <p:nvPr/>
        </p:nvSpPr>
        <p:spPr>
          <a:xfrm>
            <a:off x="3783270" y="280855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06" name="ï$ḷíḍé"/>
          <p:cNvSpPr/>
          <p:nvPr/>
        </p:nvSpPr>
        <p:spPr bwMode="auto">
          <a:xfrm>
            <a:off x="3876248" y="2159668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07" name="íṥ1ïḓè"/>
          <p:cNvSpPr txBox="1"/>
          <p:nvPr/>
        </p:nvSpPr>
        <p:spPr>
          <a:xfrm>
            <a:off x="628283" y="447775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08" name="ïṩ1îḓè"/>
          <p:cNvSpPr txBox="1"/>
          <p:nvPr/>
        </p:nvSpPr>
        <p:spPr>
          <a:xfrm>
            <a:off x="677104" y="491174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09" name="ï$ḷíḍé"/>
          <p:cNvSpPr/>
          <p:nvPr/>
        </p:nvSpPr>
        <p:spPr bwMode="auto">
          <a:xfrm>
            <a:off x="770082" y="4262858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10" name="íṥ1ïḓè"/>
          <p:cNvSpPr txBox="1"/>
          <p:nvPr/>
        </p:nvSpPr>
        <p:spPr>
          <a:xfrm>
            <a:off x="3734449" y="4477757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11" name="ïṩ1îḓè"/>
          <p:cNvSpPr txBox="1"/>
          <p:nvPr/>
        </p:nvSpPr>
        <p:spPr>
          <a:xfrm>
            <a:off x="3783270" y="4911748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</a:t>
            </a:r>
            <a:r>
              <a:rPr lang="en-US" altLang="zh-CN" sz="1000" dirty="0" err="1" smtClean="0"/>
              <a:t>change.Adjust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the spacing to adapt to Chinese typesetting, use the reference line in PPT.</a:t>
            </a:r>
          </a:p>
        </p:txBody>
      </p:sp>
      <p:sp>
        <p:nvSpPr>
          <p:cNvPr id="112" name="ï$ḷíḍé"/>
          <p:cNvSpPr/>
          <p:nvPr/>
        </p:nvSpPr>
        <p:spPr bwMode="auto">
          <a:xfrm>
            <a:off x="3876248" y="4262858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研究目标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应用前景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78212" y="2302932"/>
            <a:ext cx="3833613" cy="3241619"/>
            <a:chOff x="2937" y="2111"/>
            <a:chExt cx="8412" cy="7113"/>
          </a:xfrm>
        </p:grpSpPr>
        <p:sp>
          <p:nvSpPr>
            <p:cNvPr id="19" name="Isosceles Triangle 91"/>
            <p:cNvSpPr/>
            <p:nvPr/>
          </p:nvSpPr>
          <p:spPr>
            <a:xfrm rot="3600000" flipH="1">
              <a:off x="9063" y="4360"/>
              <a:ext cx="635" cy="548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Donut 92"/>
            <p:cNvSpPr/>
            <p:nvPr/>
          </p:nvSpPr>
          <p:spPr>
            <a:xfrm flipH="1">
              <a:off x="7938" y="3420"/>
              <a:ext cx="1880" cy="1880"/>
            </a:xfrm>
            <a:prstGeom prst="donut">
              <a:avLst>
                <a:gd name="adj" fmla="val 19079"/>
              </a:avLst>
            </a:prstGeom>
            <a:solidFill>
              <a:srgbClr val="2326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1" name="Group 93"/>
            <p:cNvGrpSpPr/>
            <p:nvPr/>
          </p:nvGrpSpPr>
          <p:grpSpPr>
            <a:xfrm flipH="1">
              <a:off x="8985" y="3924"/>
              <a:ext cx="2294" cy="581"/>
              <a:chOff x="1793077" y="1463668"/>
              <a:chExt cx="1371600" cy="347664"/>
            </a:xfrm>
          </p:grpSpPr>
          <p:sp>
            <p:nvSpPr>
              <p:cNvPr id="61" name="Round Same Side Corner Rectangle 94"/>
              <p:cNvSpPr/>
              <p:nvPr/>
            </p:nvSpPr>
            <p:spPr>
              <a:xfrm rot="16200000">
                <a:off x="2305045" y="951700"/>
                <a:ext cx="347664" cy="1371600"/>
              </a:xfrm>
              <a:prstGeom prst="round2SameRect">
                <a:avLst/>
              </a:prstGeom>
              <a:solidFill>
                <a:srgbClr val="1D50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1847807" y="1515923"/>
                <a:ext cx="290228" cy="282884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12858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</a:p>
            </p:txBody>
          </p:sp>
        </p:grpSp>
        <p:sp>
          <p:nvSpPr>
            <p:cNvPr id="22" name="Isosceles Triangle 98"/>
            <p:cNvSpPr/>
            <p:nvPr/>
          </p:nvSpPr>
          <p:spPr>
            <a:xfrm rot="3600000" flipH="1">
              <a:off x="9133" y="6907"/>
              <a:ext cx="635" cy="548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Donut 99"/>
            <p:cNvSpPr/>
            <p:nvPr/>
          </p:nvSpPr>
          <p:spPr>
            <a:xfrm flipH="1">
              <a:off x="8008" y="5966"/>
              <a:ext cx="1880" cy="1880"/>
            </a:xfrm>
            <a:prstGeom prst="donut">
              <a:avLst>
                <a:gd name="adj" fmla="val 19079"/>
              </a:avLst>
            </a:prstGeom>
            <a:solidFill>
              <a:srgbClr val="2326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4" name="Group 100"/>
            <p:cNvGrpSpPr/>
            <p:nvPr/>
          </p:nvGrpSpPr>
          <p:grpSpPr>
            <a:xfrm flipH="1">
              <a:off x="9055" y="6476"/>
              <a:ext cx="2294" cy="581"/>
              <a:chOff x="1793075" y="1466851"/>
              <a:chExt cx="1371600" cy="347664"/>
            </a:xfrm>
          </p:grpSpPr>
          <p:sp>
            <p:nvSpPr>
              <p:cNvPr id="59" name="Round Same Side Corner Rectangle 101"/>
              <p:cNvSpPr/>
              <p:nvPr/>
            </p:nvSpPr>
            <p:spPr>
              <a:xfrm rot="16200000">
                <a:off x="2305043" y="954883"/>
                <a:ext cx="347664" cy="1371600"/>
              </a:xfrm>
              <a:prstGeom prst="round2SameRect">
                <a:avLst/>
              </a:prstGeom>
              <a:solidFill>
                <a:srgbClr val="1D50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Text Placeholder 3"/>
              <p:cNvSpPr txBox="1"/>
              <p:nvPr/>
            </p:nvSpPr>
            <p:spPr>
              <a:xfrm>
                <a:off x="1847808" y="1509375"/>
                <a:ext cx="290228" cy="282884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12858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</a:p>
            </p:txBody>
          </p:sp>
        </p:grpSp>
        <p:cxnSp>
          <p:nvCxnSpPr>
            <p:cNvPr id="25" name="Straight Connector 108"/>
            <p:cNvCxnSpPr/>
            <p:nvPr/>
          </p:nvCxnSpPr>
          <p:spPr>
            <a:xfrm>
              <a:off x="6222" y="3051"/>
              <a:ext cx="1813" cy="94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26" name="Straight Connector 110"/>
            <p:cNvCxnSpPr/>
            <p:nvPr/>
          </p:nvCxnSpPr>
          <p:spPr>
            <a:xfrm rot="10800000" flipV="1">
              <a:off x="6222" y="4728"/>
              <a:ext cx="1813" cy="94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27" name="Straight Connector 111"/>
            <p:cNvCxnSpPr/>
            <p:nvPr/>
          </p:nvCxnSpPr>
          <p:spPr>
            <a:xfrm rot="10800000" flipV="1">
              <a:off x="6222" y="7138"/>
              <a:ext cx="1813" cy="94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28" name="Straight Connector 112"/>
            <p:cNvCxnSpPr/>
            <p:nvPr/>
          </p:nvCxnSpPr>
          <p:spPr>
            <a:xfrm>
              <a:off x="6222" y="5737"/>
              <a:ext cx="1813" cy="94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29" name="Isosceles Triangle 114"/>
            <p:cNvSpPr/>
            <p:nvPr/>
          </p:nvSpPr>
          <p:spPr>
            <a:xfrm rot="18000000">
              <a:off x="4517" y="3052"/>
              <a:ext cx="635" cy="548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Donut 115"/>
            <p:cNvSpPr/>
            <p:nvPr/>
          </p:nvSpPr>
          <p:spPr>
            <a:xfrm>
              <a:off x="4399" y="2111"/>
              <a:ext cx="1880" cy="1880"/>
            </a:xfrm>
            <a:prstGeom prst="donut">
              <a:avLst>
                <a:gd name="adj" fmla="val 19079"/>
              </a:avLst>
            </a:prstGeom>
            <a:solidFill>
              <a:srgbClr val="2326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1" name="Group 54"/>
            <p:cNvGrpSpPr/>
            <p:nvPr/>
          </p:nvGrpSpPr>
          <p:grpSpPr>
            <a:xfrm>
              <a:off x="2937" y="2621"/>
              <a:ext cx="2294" cy="581"/>
              <a:chOff x="1793078" y="1466850"/>
              <a:chExt cx="1371600" cy="347664"/>
            </a:xfrm>
          </p:grpSpPr>
          <p:sp>
            <p:nvSpPr>
              <p:cNvPr id="57" name="Round Same Side Corner Rectangle 117"/>
              <p:cNvSpPr/>
              <p:nvPr/>
            </p:nvSpPr>
            <p:spPr>
              <a:xfrm rot="16200000">
                <a:off x="2305046" y="954882"/>
                <a:ext cx="347664" cy="1371600"/>
              </a:xfrm>
              <a:prstGeom prst="round2SameRect">
                <a:avLst/>
              </a:prstGeom>
              <a:solidFill>
                <a:srgbClr val="1D50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Text Placeholder 3"/>
              <p:cNvSpPr txBox="1"/>
              <p:nvPr/>
            </p:nvSpPr>
            <p:spPr>
              <a:xfrm>
                <a:off x="1858632" y="1496299"/>
                <a:ext cx="290228" cy="282884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12858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</a:p>
            </p:txBody>
          </p:sp>
        </p:grpSp>
        <p:sp>
          <p:nvSpPr>
            <p:cNvPr id="32" name="Isosceles Triangle 121"/>
            <p:cNvSpPr/>
            <p:nvPr/>
          </p:nvSpPr>
          <p:spPr>
            <a:xfrm rot="18000000">
              <a:off x="4517" y="5668"/>
              <a:ext cx="635" cy="548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Donut 122"/>
            <p:cNvSpPr/>
            <p:nvPr/>
          </p:nvSpPr>
          <p:spPr>
            <a:xfrm>
              <a:off x="4399" y="4728"/>
              <a:ext cx="1880" cy="1880"/>
            </a:xfrm>
            <a:prstGeom prst="donut">
              <a:avLst>
                <a:gd name="adj" fmla="val 19079"/>
              </a:avLst>
            </a:prstGeom>
            <a:solidFill>
              <a:srgbClr val="2326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4" name="Group 79"/>
            <p:cNvGrpSpPr/>
            <p:nvPr/>
          </p:nvGrpSpPr>
          <p:grpSpPr>
            <a:xfrm>
              <a:off x="2937" y="5237"/>
              <a:ext cx="2294" cy="581"/>
              <a:chOff x="1793079" y="1466851"/>
              <a:chExt cx="1371600" cy="347664"/>
            </a:xfrm>
          </p:grpSpPr>
          <p:sp>
            <p:nvSpPr>
              <p:cNvPr id="55" name="Round Same Side Corner Rectangle 124"/>
              <p:cNvSpPr/>
              <p:nvPr/>
            </p:nvSpPr>
            <p:spPr>
              <a:xfrm rot="16200000">
                <a:off x="2305047" y="954883"/>
                <a:ext cx="347664" cy="1371600"/>
              </a:xfrm>
              <a:prstGeom prst="round2SameRect">
                <a:avLst/>
              </a:prstGeom>
              <a:solidFill>
                <a:srgbClr val="1D50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Text Placeholder 3"/>
              <p:cNvSpPr txBox="1"/>
              <p:nvPr/>
            </p:nvSpPr>
            <p:spPr>
              <a:xfrm>
                <a:off x="1869452" y="1509375"/>
                <a:ext cx="290228" cy="282884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12858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</a:p>
            </p:txBody>
          </p:sp>
        </p:grpSp>
        <p:sp>
          <p:nvSpPr>
            <p:cNvPr id="35" name="Isosceles Triangle 128"/>
            <p:cNvSpPr/>
            <p:nvPr/>
          </p:nvSpPr>
          <p:spPr>
            <a:xfrm rot="18000000">
              <a:off x="4517" y="8285"/>
              <a:ext cx="635" cy="548"/>
            </a:xfrm>
            <a:prstGeom prst="triangl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Donut 129"/>
            <p:cNvSpPr/>
            <p:nvPr/>
          </p:nvSpPr>
          <p:spPr>
            <a:xfrm>
              <a:off x="4399" y="7344"/>
              <a:ext cx="1880" cy="1880"/>
            </a:xfrm>
            <a:prstGeom prst="donut">
              <a:avLst>
                <a:gd name="adj" fmla="val 19079"/>
              </a:avLst>
            </a:prstGeom>
            <a:solidFill>
              <a:srgbClr val="2326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7" name="Group 86"/>
            <p:cNvGrpSpPr/>
            <p:nvPr/>
          </p:nvGrpSpPr>
          <p:grpSpPr>
            <a:xfrm>
              <a:off x="2937" y="7854"/>
              <a:ext cx="2294" cy="581"/>
              <a:chOff x="1793079" y="1466851"/>
              <a:chExt cx="1371600" cy="347664"/>
            </a:xfrm>
          </p:grpSpPr>
          <p:sp>
            <p:nvSpPr>
              <p:cNvPr id="53" name="Round Same Side Corner Rectangle 131"/>
              <p:cNvSpPr/>
              <p:nvPr/>
            </p:nvSpPr>
            <p:spPr>
              <a:xfrm rot="16200000">
                <a:off x="2305047" y="954883"/>
                <a:ext cx="347664" cy="1371600"/>
              </a:xfrm>
              <a:prstGeom prst="round2SameRect">
                <a:avLst/>
              </a:prstGeom>
              <a:solidFill>
                <a:srgbClr val="1D50A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4" name="Text Placeholder 3"/>
              <p:cNvSpPr txBox="1"/>
              <p:nvPr/>
            </p:nvSpPr>
            <p:spPr>
              <a:xfrm>
                <a:off x="1869452" y="1509375"/>
                <a:ext cx="290228" cy="282884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128587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05</a:t>
                </a:r>
              </a:p>
            </p:txBody>
          </p:sp>
        </p:grpSp>
      </p:grpSp>
      <p:sp>
        <p:nvSpPr>
          <p:cNvPr id="63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70" name="íṥ1ïḓè"/>
          <p:cNvSpPr txBox="1"/>
          <p:nvPr/>
        </p:nvSpPr>
        <p:spPr>
          <a:xfrm>
            <a:off x="5522832" y="245606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1" name="ïṩ1îḓè"/>
          <p:cNvSpPr txBox="1"/>
          <p:nvPr/>
        </p:nvSpPr>
        <p:spPr>
          <a:xfrm>
            <a:off x="5571653" y="289005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72" name="ï$ḷíḍé"/>
          <p:cNvSpPr/>
          <p:nvPr/>
        </p:nvSpPr>
        <p:spPr bwMode="auto">
          <a:xfrm>
            <a:off x="5116648" y="2638944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73" name="íṥ1ïḓè"/>
          <p:cNvSpPr txBox="1"/>
          <p:nvPr/>
        </p:nvSpPr>
        <p:spPr>
          <a:xfrm>
            <a:off x="9115117" y="245606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4" name="ïṩ1îḓè"/>
          <p:cNvSpPr txBox="1"/>
          <p:nvPr/>
        </p:nvSpPr>
        <p:spPr>
          <a:xfrm>
            <a:off x="9163938" y="289005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75" name="ï$ḷíḍé"/>
          <p:cNvSpPr/>
          <p:nvPr/>
        </p:nvSpPr>
        <p:spPr bwMode="auto">
          <a:xfrm>
            <a:off x="8708933" y="2638944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76" name="íṥ1ïḓè"/>
          <p:cNvSpPr txBox="1"/>
          <p:nvPr/>
        </p:nvSpPr>
        <p:spPr>
          <a:xfrm>
            <a:off x="5522832" y="373554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7" name="ïṩ1îḓè"/>
          <p:cNvSpPr txBox="1"/>
          <p:nvPr/>
        </p:nvSpPr>
        <p:spPr>
          <a:xfrm>
            <a:off x="5571653" y="416953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78" name="ï$ḷíḍé"/>
          <p:cNvSpPr/>
          <p:nvPr/>
        </p:nvSpPr>
        <p:spPr bwMode="auto">
          <a:xfrm>
            <a:off x="5116648" y="3918424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79" name="íṥ1ïḓè"/>
          <p:cNvSpPr txBox="1"/>
          <p:nvPr/>
        </p:nvSpPr>
        <p:spPr>
          <a:xfrm>
            <a:off x="9115117" y="3735540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80" name="ïṩ1îḓè"/>
          <p:cNvSpPr txBox="1"/>
          <p:nvPr/>
        </p:nvSpPr>
        <p:spPr>
          <a:xfrm>
            <a:off x="9163938" y="4169531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81" name="ï$ḷíḍé"/>
          <p:cNvSpPr/>
          <p:nvPr/>
        </p:nvSpPr>
        <p:spPr bwMode="auto">
          <a:xfrm>
            <a:off x="8708933" y="3918424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86" name="íṥ1ïḓè"/>
          <p:cNvSpPr txBox="1"/>
          <p:nvPr/>
        </p:nvSpPr>
        <p:spPr>
          <a:xfrm>
            <a:off x="5522832" y="4946029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87" name="ïṩ1îḓè"/>
          <p:cNvSpPr txBox="1"/>
          <p:nvPr/>
        </p:nvSpPr>
        <p:spPr>
          <a:xfrm>
            <a:off x="5571653" y="5380020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88" name="ï$ḷíḍé"/>
          <p:cNvSpPr/>
          <p:nvPr/>
        </p:nvSpPr>
        <p:spPr bwMode="auto">
          <a:xfrm>
            <a:off x="5116648" y="5128913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90" name="íṥ1ïḓè"/>
          <p:cNvSpPr txBox="1"/>
          <p:nvPr/>
        </p:nvSpPr>
        <p:spPr>
          <a:xfrm>
            <a:off x="9115117" y="4946029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91" name="ïṩ1îḓè"/>
          <p:cNvSpPr txBox="1"/>
          <p:nvPr/>
        </p:nvSpPr>
        <p:spPr>
          <a:xfrm>
            <a:off x="9163938" y="5380020"/>
            <a:ext cx="2600065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smtClean="0"/>
              <a:t>convenient</a:t>
            </a:r>
            <a:endParaRPr lang="en-US" altLang="zh-CN" sz="1000" dirty="0"/>
          </a:p>
        </p:txBody>
      </p:sp>
      <p:sp>
        <p:nvSpPr>
          <p:cNvPr id="92" name="ï$ḷíḍé"/>
          <p:cNvSpPr/>
          <p:nvPr/>
        </p:nvSpPr>
        <p:spPr bwMode="auto">
          <a:xfrm>
            <a:off x="8708933" y="5128913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5291708" y="2903523"/>
            <a:ext cx="2794405" cy="4826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论文总</a:t>
            </a:r>
            <a:r>
              <a:rPr lang="zh-CN" altLang="en-US" dirty="0"/>
              <a:t>结与展望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39366" y="1946751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reeform 222"/>
          <p:cNvSpPr>
            <a:spLocks noEditPoints="1"/>
          </p:cNvSpPr>
          <p:nvPr/>
        </p:nvSpPr>
        <p:spPr bwMode="auto">
          <a:xfrm>
            <a:off x="2716213" y="3739092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close/>
                <a:moveTo>
                  <a:pt x="373" y="0"/>
                </a:moveTo>
                <a:lnTo>
                  <a:pt x="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23"/>
          <p:cNvSpPr>
            <a:spLocks noEditPoints="1"/>
          </p:cNvSpPr>
          <p:nvPr/>
        </p:nvSpPr>
        <p:spPr bwMode="auto">
          <a:xfrm>
            <a:off x="2716213" y="3739092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moveTo>
                  <a:pt x="373" y="0"/>
                </a:move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4"/>
          <p:cNvSpPr>
            <a:spLocks noEditPoints="1"/>
          </p:cNvSpPr>
          <p:nvPr/>
        </p:nvSpPr>
        <p:spPr bwMode="auto">
          <a:xfrm>
            <a:off x="2582863" y="2516717"/>
            <a:ext cx="169863" cy="201613"/>
          </a:xfrm>
          <a:custGeom>
            <a:avLst/>
            <a:gdLst>
              <a:gd name="T0" fmla="*/ 102 w 107"/>
              <a:gd name="T1" fmla="*/ 72 h 127"/>
              <a:gd name="T2" fmla="*/ 65 w 107"/>
              <a:gd name="T3" fmla="*/ 49 h 127"/>
              <a:gd name="T4" fmla="*/ 50 w 107"/>
              <a:gd name="T5" fmla="*/ 46 h 127"/>
              <a:gd name="T6" fmla="*/ 40 w 107"/>
              <a:gd name="T7" fmla="*/ 40 h 127"/>
              <a:gd name="T8" fmla="*/ 45 w 107"/>
              <a:gd name="T9" fmla="*/ 31 h 127"/>
              <a:gd name="T10" fmla="*/ 48 w 107"/>
              <a:gd name="T11" fmla="*/ 30 h 127"/>
              <a:gd name="T12" fmla="*/ 64 w 107"/>
              <a:gd name="T13" fmla="*/ 38 h 127"/>
              <a:gd name="T14" fmla="*/ 64 w 107"/>
              <a:gd name="T15" fmla="*/ 40 h 127"/>
              <a:gd name="T16" fmla="*/ 67 w 107"/>
              <a:gd name="T17" fmla="*/ 41 h 127"/>
              <a:gd name="T18" fmla="*/ 85 w 107"/>
              <a:gd name="T19" fmla="*/ 34 h 127"/>
              <a:gd name="T20" fmla="*/ 82 w 107"/>
              <a:gd name="T21" fmla="*/ 4 h 127"/>
              <a:gd name="T22" fmla="*/ 79 w 107"/>
              <a:gd name="T23" fmla="*/ 1 h 127"/>
              <a:gd name="T24" fmla="*/ 46 w 107"/>
              <a:gd name="T25" fmla="*/ 6 h 127"/>
              <a:gd name="T26" fmla="*/ 39 w 107"/>
              <a:gd name="T27" fmla="*/ 8 h 127"/>
              <a:gd name="T28" fmla="*/ 6 w 107"/>
              <a:gd name="T29" fmla="*/ 55 h 127"/>
              <a:gd name="T30" fmla="*/ 39 w 107"/>
              <a:gd name="T31" fmla="*/ 79 h 127"/>
              <a:gd name="T32" fmla="*/ 60 w 107"/>
              <a:gd name="T33" fmla="*/ 82 h 127"/>
              <a:gd name="T34" fmla="*/ 67 w 107"/>
              <a:gd name="T35" fmla="*/ 88 h 127"/>
              <a:gd name="T36" fmla="*/ 64 w 107"/>
              <a:gd name="T37" fmla="*/ 95 h 127"/>
              <a:gd name="T38" fmla="*/ 58 w 107"/>
              <a:gd name="T39" fmla="*/ 98 h 127"/>
              <a:gd name="T40" fmla="*/ 39 w 107"/>
              <a:gd name="T41" fmla="*/ 85 h 127"/>
              <a:gd name="T42" fmla="*/ 19 w 107"/>
              <a:gd name="T43" fmla="*/ 93 h 127"/>
              <a:gd name="T44" fmla="*/ 23 w 107"/>
              <a:gd name="T45" fmla="*/ 121 h 127"/>
              <a:gd name="T46" fmla="*/ 26 w 107"/>
              <a:gd name="T47" fmla="*/ 123 h 127"/>
              <a:gd name="T48" fmla="*/ 60 w 107"/>
              <a:gd name="T49" fmla="*/ 121 h 127"/>
              <a:gd name="T50" fmla="*/ 70 w 107"/>
              <a:gd name="T51" fmla="*/ 118 h 127"/>
              <a:gd name="T52" fmla="*/ 102 w 107"/>
              <a:gd name="T53" fmla="*/ 72 h 127"/>
              <a:gd name="T54" fmla="*/ 102 w 107"/>
              <a:gd name="T55" fmla="*/ 72 h 127"/>
              <a:gd name="T56" fmla="*/ 102 w 107"/>
              <a:gd name="T57" fmla="*/ 7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7">
                <a:moveTo>
                  <a:pt x="102" y="72"/>
                </a:moveTo>
                <a:cubicBezTo>
                  <a:pt x="97" y="53"/>
                  <a:pt x="80" y="50"/>
                  <a:pt x="65" y="49"/>
                </a:cubicBezTo>
                <a:cubicBezTo>
                  <a:pt x="59" y="48"/>
                  <a:pt x="54" y="47"/>
                  <a:pt x="50" y="46"/>
                </a:cubicBezTo>
                <a:cubicBezTo>
                  <a:pt x="45" y="45"/>
                  <a:pt x="41" y="43"/>
                  <a:pt x="40" y="40"/>
                </a:cubicBezTo>
                <a:cubicBezTo>
                  <a:pt x="39" y="36"/>
                  <a:pt x="41" y="33"/>
                  <a:pt x="45" y="31"/>
                </a:cubicBezTo>
                <a:cubicBezTo>
                  <a:pt x="46" y="30"/>
                  <a:pt x="47" y="30"/>
                  <a:pt x="48" y="30"/>
                </a:cubicBezTo>
                <a:cubicBezTo>
                  <a:pt x="56" y="28"/>
                  <a:pt x="61" y="30"/>
                  <a:pt x="64" y="38"/>
                </a:cubicBezTo>
                <a:cubicBezTo>
                  <a:pt x="64" y="40"/>
                  <a:pt x="64" y="40"/>
                  <a:pt x="64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19"/>
                  <a:pt x="82" y="4"/>
                  <a:pt x="82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64" y="0"/>
                  <a:pt x="46" y="6"/>
                </a:cubicBezTo>
                <a:cubicBezTo>
                  <a:pt x="44" y="6"/>
                  <a:pt x="41" y="7"/>
                  <a:pt x="39" y="8"/>
                </a:cubicBezTo>
                <a:cubicBezTo>
                  <a:pt x="13" y="18"/>
                  <a:pt x="0" y="36"/>
                  <a:pt x="6" y="55"/>
                </a:cubicBezTo>
                <a:cubicBezTo>
                  <a:pt x="10" y="72"/>
                  <a:pt x="25" y="77"/>
                  <a:pt x="39" y="79"/>
                </a:cubicBezTo>
                <a:cubicBezTo>
                  <a:pt x="47" y="80"/>
                  <a:pt x="55" y="81"/>
                  <a:pt x="60" y="82"/>
                </a:cubicBezTo>
                <a:cubicBezTo>
                  <a:pt x="64" y="83"/>
                  <a:pt x="67" y="85"/>
                  <a:pt x="67" y="88"/>
                </a:cubicBezTo>
                <a:cubicBezTo>
                  <a:pt x="68" y="91"/>
                  <a:pt x="67" y="93"/>
                  <a:pt x="64" y="95"/>
                </a:cubicBezTo>
                <a:cubicBezTo>
                  <a:pt x="62" y="96"/>
                  <a:pt x="61" y="97"/>
                  <a:pt x="58" y="98"/>
                </a:cubicBezTo>
                <a:cubicBezTo>
                  <a:pt x="49" y="101"/>
                  <a:pt x="43" y="97"/>
                  <a:pt x="39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104"/>
                  <a:pt x="23" y="121"/>
                  <a:pt x="23" y="121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3"/>
                  <a:pt x="41" y="127"/>
                  <a:pt x="60" y="121"/>
                </a:cubicBezTo>
                <a:cubicBezTo>
                  <a:pt x="64" y="120"/>
                  <a:pt x="67" y="119"/>
                  <a:pt x="70" y="118"/>
                </a:cubicBezTo>
                <a:cubicBezTo>
                  <a:pt x="95" y="107"/>
                  <a:pt x="107" y="91"/>
                  <a:pt x="102" y="72"/>
                </a:cubicBezTo>
                <a:close/>
                <a:moveTo>
                  <a:pt x="102" y="72"/>
                </a:moveTo>
                <a:cubicBezTo>
                  <a:pt x="102" y="72"/>
                  <a:pt x="102" y="72"/>
                  <a:pt x="102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25"/>
          <p:cNvSpPr>
            <a:spLocks noEditPoints="1"/>
          </p:cNvSpPr>
          <p:nvPr/>
        </p:nvSpPr>
        <p:spPr bwMode="auto">
          <a:xfrm>
            <a:off x="2636838" y="2721505"/>
            <a:ext cx="177800" cy="201613"/>
          </a:xfrm>
          <a:custGeom>
            <a:avLst/>
            <a:gdLst>
              <a:gd name="T0" fmla="*/ 104 w 112"/>
              <a:gd name="T1" fmla="*/ 62 h 127"/>
              <a:gd name="T2" fmla="*/ 79 w 112"/>
              <a:gd name="T3" fmla="*/ 71 h 127"/>
              <a:gd name="T4" fmla="*/ 72 w 112"/>
              <a:gd name="T5" fmla="*/ 94 h 127"/>
              <a:gd name="T6" fmla="*/ 66 w 112"/>
              <a:gd name="T7" fmla="*/ 94 h 127"/>
              <a:gd name="T8" fmla="*/ 46 w 112"/>
              <a:gd name="T9" fmla="*/ 62 h 127"/>
              <a:gd name="T10" fmla="*/ 48 w 112"/>
              <a:gd name="T11" fmla="*/ 31 h 127"/>
              <a:gd name="T12" fmla="*/ 53 w 112"/>
              <a:gd name="T13" fmla="*/ 30 h 127"/>
              <a:gd name="T14" fmla="*/ 67 w 112"/>
              <a:gd name="T15" fmla="*/ 39 h 127"/>
              <a:gd name="T16" fmla="*/ 70 w 112"/>
              <a:gd name="T17" fmla="*/ 48 h 127"/>
              <a:gd name="T18" fmla="*/ 94 w 112"/>
              <a:gd name="T19" fmla="*/ 39 h 127"/>
              <a:gd name="T20" fmla="*/ 89 w 112"/>
              <a:gd name="T21" fmla="*/ 3 h 127"/>
              <a:gd name="T22" fmla="*/ 87 w 112"/>
              <a:gd name="T23" fmla="*/ 0 h 127"/>
              <a:gd name="T24" fmla="*/ 51 w 112"/>
              <a:gd name="T25" fmla="*/ 6 h 127"/>
              <a:gd name="T26" fmla="*/ 42 w 112"/>
              <a:gd name="T27" fmla="*/ 9 h 127"/>
              <a:gd name="T28" fmla="*/ 10 w 112"/>
              <a:gd name="T29" fmla="*/ 79 h 127"/>
              <a:gd name="T30" fmla="*/ 73 w 112"/>
              <a:gd name="T31" fmla="*/ 118 h 127"/>
              <a:gd name="T32" fmla="*/ 73 w 112"/>
              <a:gd name="T33" fmla="*/ 118 h 127"/>
              <a:gd name="T34" fmla="*/ 110 w 112"/>
              <a:gd name="T35" fmla="*/ 101 h 127"/>
              <a:gd name="T36" fmla="*/ 112 w 112"/>
              <a:gd name="T37" fmla="*/ 98 h 127"/>
              <a:gd name="T38" fmla="*/ 104 w 112"/>
              <a:gd name="T39" fmla="*/ 62 h 127"/>
              <a:gd name="T40" fmla="*/ 104 w 112"/>
              <a:gd name="T41" fmla="*/ 62 h 127"/>
              <a:gd name="T42" fmla="*/ 104 w 112"/>
              <a:gd name="T43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27">
                <a:moveTo>
                  <a:pt x="104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82" y="85"/>
                  <a:pt x="80" y="91"/>
                  <a:pt x="72" y="94"/>
                </a:cubicBezTo>
                <a:cubicBezTo>
                  <a:pt x="70" y="94"/>
                  <a:pt x="68" y="94"/>
                  <a:pt x="66" y="94"/>
                </a:cubicBezTo>
                <a:cubicBezTo>
                  <a:pt x="58" y="93"/>
                  <a:pt x="52" y="82"/>
                  <a:pt x="46" y="62"/>
                </a:cubicBezTo>
                <a:cubicBezTo>
                  <a:pt x="40" y="44"/>
                  <a:pt x="41" y="36"/>
                  <a:pt x="48" y="31"/>
                </a:cubicBezTo>
                <a:cubicBezTo>
                  <a:pt x="50" y="31"/>
                  <a:pt x="51" y="30"/>
                  <a:pt x="53" y="30"/>
                </a:cubicBezTo>
                <a:cubicBezTo>
                  <a:pt x="61" y="27"/>
                  <a:pt x="65" y="30"/>
                  <a:pt x="67" y="39"/>
                </a:cubicBezTo>
                <a:cubicBezTo>
                  <a:pt x="69" y="44"/>
                  <a:pt x="70" y="48"/>
                  <a:pt x="70" y="48"/>
                </a:cubicBezTo>
                <a:cubicBezTo>
                  <a:pt x="94" y="39"/>
                  <a:pt x="94" y="39"/>
                  <a:pt x="94" y="39"/>
                </a:cubicBezTo>
                <a:cubicBezTo>
                  <a:pt x="90" y="19"/>
                  <a:pt x="89" y="3"/>
                  <a:pt x="89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65" y="1"/>
                  <a:pt x="51" y="6"/>
                </a:cubicBezTo>
                <a:cubicBezTo>
                  <a:pt x="48" y="7"/>
                  <a:pt x="45" y="8"/>
                  <a:pt x="42" y="9"/>
                </a:cubicBezTo>
                <a:cubicBezTo>
                  <a:pt x="12" y="21"/>
                  <a:pt x="0" y="46"/>
                  <a:pt x="10" y="79"/>
                </a:cubicBezTo>
                <a:cubicBezTo>
                  <a:pt x="19" y="112"/>
                  <a:pt x="43" y="127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94" y="112"/>
                  <a:pt x="110" y="101"/>
                  <a:pt x="110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7" y="82"/>
                  <a:pt x="104" y="62"/>
                  <a:pt x="104" y="62"/>
                </a:cubicBezTo>
                <a:close/>
                <a:moveTo>
                  <a:pt x="104" y="62"/>
                </a:moveTo>
                <a:cubicBezTo>
                  <a:pt x="104" y="62"/>
                  <a:pt x="104" y="62"/>
                  <a:pt x="104" y="6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26"/>
          <p:cNvSpPr>
            <a:spLocks noEditPoints="1"/>
          </p:cNvSpPr>
          <p:nvPr/>
        </p:nvSpPr>
        <p:spPr bwMode="auto">
          <a:xfrm>
            <a:off x="2671763" y="2916767"/>
            <a:ext cx="228600" cy="223838"/>
          </a:xfrm>
          <a:custGeom>
            <a:avLst/>
            <a:gdLst>
              <a:gd name="T0" fmla="*/ 142 w 144"/>
              <a:gd name="T1" fmla="*/ 93 h 141"/>
              <a:gd name="T2" fmla="*/ 140 w 144"/>
              <a:gd name="T3" fmla="*/ 92 h 141"/>
              <a:gd name="T4" fmla="*/ 135 w 144"/>
              <a:gd name="T5" fmla="*/ 94 h 141"/>
              <a:gd name="T6" fmla="*/ 126 w 144"/>
              <a:gd name="T7" fmla="*/ 84 h 141"/>
              <a:gd name="T8" fmla="*/ 111 w 144"/>
              <a:gd name="T9" fmla="*/ 26 h 141"/>
              <a:gd name="T10" fmla="*/ 118 w 144"/>
              <a:gd name="T11" fmla="*/ 14 h 141"/>
              <a:gd name="T12" fmla="*/ 115 w 144"/>
              <a:gd name="T13" fmla="*/ 0 h 141"/>
              <a:gd name="T14" fmla="*/ 86 w 144"/>
              <a:gd name="T15" fmla="*/ 8 h 141"/>
              <a:gd name="T16" fmla="*/ 60 w 144"/>
              <a:gd name="T17" fmla="*/ 16 h 141"/>
              <a:gd name="T18" fmla="*/ 62 w 144"/>
              <a:gd name="T19" fmla="*/ 29 h 141"/>
              <a:gd name="T20" fmla="*/ 64 w 144"/>
              <a:gd name="T21" fmla="*/ 30 h 141"/>
              <a:gd name="T22" fmla="*/ 69 w 144"/>
              <a:gd name="T23" fmla="*/ 29 h 141"/>
              <a:gd name="T24" fmla="*/ 77 w 144"/>
              <a:gd name="T25" fmla="*/ 35 h 141"/>
              <a:gd name="T26" fmla="*/ 83 w 144"/>
              <a:gd name="T27" fmla="*/ 55 h 141"/>
              <a:gd name="T28" fmla="*/ 69 w 144"/>
              <a:gd name="T29" fmla="*/ 59 h 141"/>
              <a:gd name="T30" fmla="*/ 69 w 144"/>
              <a:gd name="T31" fmla="*/ 59 h 141"/>
              <a:gd name="T32" fmla="*/ 55 w 144"/>
              <a:gd name="T33" fmla="*/ 63 h 141"/>
              <a:gd name="T34" fmla="*/ 50 w 144"/>
              <a:gd name="T35" fmla="*/ 43 h 141"/>
              <a:gd name="T36" fmla="*/ 57 w 144"/>
              <a:gd name="T37" fmla="*/ 32 h 141"/>
              <a:gd name="T38" fmla="*/ 54 w 144"/>
              <a:gd name="T39" fmla="*/ 17 h 141"/>
              <a:gd name="T40" fmla="*/ 21 w 144"/>
              <a:gd name="T41" fmla="*/ 28 h 141"/>
              <a:gd name="T42" fmla="*/ 0 w 144"/>
              <a:gd name="T43" fmla="*/ 34 h 141"/>
              <a:gd name="T44" fmla="*/ 2 w 144"/>
              <a:gd name="T45" fmla="*/ 46 h 141"/>
              <a:gd name="T46" fmla="*/ 4 w 144"/>
              <a:gd name="T47" fmla="*/ 48 h 141"/>
              <a:gd name="T48" fmla="*/ 8 w 144"/>
              <a:gd name="T49" fmla="*/ 46 h 141"/>
              <a:gd name="T50" fmla="*/ 16 w 144"/>
              <a:gd name="T51" fmla="*/ 53 h 141"/>
              <a:gd name="T52" fmla="*/ 33 w 144"/>
              <a:gd name="T53" fmla="*/ 110 h 141"/>
              <a:gd name="T54" fmla="*/ 26 w 144"/>
              <a:gd name="T55" fmla="*/ 126 h 141"/>
              <a:gd name="T56" fmla="*/ 28 w 144"/>
              <a:gd name="T57" fmla="*/ 141 h 141"/>
              <a:gd name="T58" fmla="*/ 55 w 144"/>
              <a:gd name="T59" fmla="*/ 132 h 141"/>
              <a:gd name="T60" fmla="*/ 82 w 144"/>
              <a:gd name="T61" fmla="*/ 125 h 141"/>
              <a:gd name="T62" fmla="*/ 80 w 144"/>
              <a:gd name="T63" fmla="*/ 111 h 141"/>
              <a:gd name="T64" fmla="*/ 78 w 144"/>
              <a:gd name="T65" fmla="*/ 110 h 141"/>
              <a:gd name="T66" fmla="*/ 74 w 144"/>
              <a:gd name="T67" fmla="*/ 112 h 141"/>
              <a:gd name="T68" fmla="*/ 65 w 144"/>
              <a:gd name="T69" fmla="*/ 102 h 141"/>
              <a:gd name="T70" fmla="*/ 60 w 144"/>
              <a:gd name="T71" fmla="*/ 85 h 141"/>
              <a:gd name="T72" fmla="*/ 75 w 144"/>
              <a:gd name="T73" fmla="*/ 80 h 141"/>
              <a:gd name="T74" fmla="*/ 79 w 144"/>
              <a:gd name="T75" fmla="*/ 78 h 141"/>
              <a:gd name="T76" fmla="*/ 88 w 144"/>
              <a:gd name="T77" fmla="*/ 76 h 141"/>
              <a:gd name="T78" fmla="*/ 93 w 144"/>
              <a:gd name="T79" fmla="*/ 92 h 141"/>
              <a:gd name="T80" fmla="*/ 86 w 144"/>
              <a:gd name="T81" fmla="*/ 108 h 141"/>
              <a:gd name="T82" fmla="*/ 89 w 144"/>
              <a:gd name="T83" fmla="*/ 123 h 141"/>
              <a:gd name="T84" fmla="*/ 116 w 144"/>
              <a:gd name="T85" fmla="*/ 115 h 141"/>
              <a:gd name="T86" fmla="*/ 144 w 144"/>
              <a:gd name="T87" fmla="*/ 107 h 141"/>
              <a:gd name="T88" fmla="*/ 142 w 144"/>
              <a:gd name="T89" fmla="*/ 93 h 141"/>
              <a:gd name="T90" fmla="*/ 142 w 144"/>
              <a:gd name="T91" fmla="*/ 93 h 141"/>
              <a:gd name="T92" fmla="*/ 142 w 144"/>
              <a:gd name="T9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4" h="141">
                <a:moveTo>
                  <a:pt x="142" y="93"/>
                </a:move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8" y="93"/>
                  <a:pt x="135" y="94"/>
                </a:cubicBezTo>
                <a:cubicBezTo>
                  <a:pt x="131" y="95"/>
                  <a:pt x="128" y="93"/>
                  <a:pt x="126" y="84"/>
                </a:cubicBezTo>
                <a:cubicBezTo>
                  <a:pt x="120" y="63"/>
                  <a:pt x="114" y="40"/>
                  <a:pt x="111" y="26"/>
                </a:cubicBezTo>
                <a:cubicBezTo>
                  <a:pt x="109" y="20"/>
                  <a:pt x="111" y="18"/>
                  <a:pt x="118" y="14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94" y="7"/>
                  <a:pt x="86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9" y="29"/>
                  <a:pt x="69" y="29"/>
                  <a:pt x="69" y="29"/>
                </a:cubicBezTo>
                <a:cubicBezTo>
                  <a:pt x="73" y="28"/>
                  <a:pt x="75" y="29"/>
                  <a:pt x="77" y="35"/>
                </a:cubicBezTo>
                <a:cubicBezTo>
                  <a:pt x="83" y="55"/>
                  <a:pt x="83" y="55"/>
                  <a:pt x="83" y="55"/>
                </a:cubicBezTo>
                <a:cubicBezTo>
                  <a:pt x="80" y="56"/>
                  <a:pt x="77" y="57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5" y="63"/>
                  <a:pt x="55" y="63"/>
                  <a:pt x="55" y="6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37"/>
                  <a:pt x="50" y="36"/>
                  <a:pt x="57" y="3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31" y="25"/>
                  <a:pt x="21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6"/>
                  <a:pt x="2" y="46"/>
                  <a:pt x="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7" y="47"/>
                  <a:pt x="8" y="46"/>
                </a:cubicBezTo>
                <a:cubicBezTo>
                  <a:pt x="13" y="45"/>
                  <a:pt x="15" y="46"/>
                  <a:pt x="16" y="53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5" y="119"/>
                  <a:pt x="34" y="122"/>
                  <a:pt x="26" y="126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45" y="135"/>
                  <a:pt x="55" y="132"/>
                </a:cubicBezTo>
                <a:cubicBezTo>
                  <a:pt x="62" y="130"/>
                  <a:pt x="82" y="125"/>
                  <a:pt x="82" y="12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0"/>
                  <a:pt x="77" y="111"/>
                  <a:pt x="74" y="112"/>
                </a:cubicBezTo>
                <a:cubicBezTo>
                  <a:pt x="69" y="113"/>
                  <a:pt x="68" y="111"/>
                  <a:pt x="65" y="102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9" y="82"/>
                  <a:pt x="75" y="80"/>
                </a:cubicBezTo>
                <a:cubicBezTo>
                  <a:pt x="77" y="79"/>
                  <a:pt x="78" y="79"/>
                  <a:pt x="79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92"/>
                  <a:pt x="93" y="92"/>
                  <a:pt x="93" y="92"/>
                </a:cubicBezTo>
                <a:cubicBezTo>
                  <a:pt x="95" y="101"/>
                  <a:pt x="94" y="106"/>
                  <a:pt x="86" y="10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108" y="117"/>
                  <a:pt x="116" y="115"/>
                </a:cubicBezTo>
                <a:cubicBezTo>
                  <a:pt x="129" y="111"/>
                  <a:pt x="144" y="107"/>
                  <a:pt x="144" y="107"/>
                </a:cubicBezTo>
                <a:lnTo>
                  <a:pt x="142" y="93"/>
                </a:ln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27"/>
          <p:cNvSpPr>
            <a:spLocks noEditPoints="1"/>
          </p:cNvSpPr>
          <p:nvPr/>
        </p:nvSpPr>
        <p:spPr bwMode="auto">
          <a:xfrm>
            <a:off x="2747963" y="3132667"/>
            <a:ext cx="192088" cy="204788"/>
          </a:xfrm>
          <a:custGeom>
            <a:avLst/>
            <a:gdLst>
              <a:gd name="T0" fmla="*/ 111 w 121"/>
              <a:gd name="T1" fmla="*/ 47 h 129"/>
              <a:gd name="T2" fmla="*/ 47 w 121"/>
              <a:gd name="T3" fmla="*/ 9 h 129"/>
              <a:gd name="T4" fmla="*/ 46 w 121"/>
              <a:gd name="T5" fmla="*/ 9 h 129"/>
              <a:gd name="T6" fmla="*/ 10 w 121"/>
              <a:gd name="T7" fmla="*/ 81 h 129"/>
              <a:gd name="T8" fmla="*/ 74 w 121"/>
              <a:gd name="T9" fmla="*/ 120 h 129"/>
              <a:gd name="T10" fmla="*/ 77 w 121"/>
              <a:gd name="T11" fmla="*/ 119 h 129"/>
              <a:gd name="T12" fmla="*/ 111 w 121"/>
              <a:gd name="T13" fmla="*/ 47 h 129"/>
              <a:gd name="T14" fmla="*/ 71 w 121"/>
              <a:gd name="T15" fmla="*/ 98 h 129"/>
              <a:gd name="T16" fmla="*/ 71 w 121"/>
              <a:gd name="T17" fmla="*/ 98 h 129"/>
              <a:gd name="T18" fmla="*/ 45 w 121"/>
              <a:gd name="T19" fmla="*/ 62 h 129"/>
              <a:gd name="T20" fmla="*/ 50 w 121"/>
              <a:gd name="T21" fmla="*/ 32 h 129"/>
              <a:gd name="T22" fmla="*/ 52 w 121"/>
              <a:gd name="T23" fmla="*/ 32 h 129"/>
              <a:gd name="T24" fmla="*/ 76 w 121"/>
              <a:gd name="T25" fmla="*/ 68 h 129"/>
              <a:gd name="T26" fmla="*/ 71 w 121"/>
              <a:gd name="T27" fmla="*/ 98 h 129"/>
              <a:gd name="T28" fmla="*/ 71 w 121"/>
              <a:gd name="T29" fmla="*/ 98 h 129"/>
              <a:gd name="T30" fmla="*/ 71 w 121"/>
              <a:gd name="T31" fmla="*/ 9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29">
                <a:moveTo>
                  <a:pt x="111" y="47"/>
                </a:moveTo>
                <a:cubicBezTo>
                  <a:pt x="101" y="12"/>
                  <a:pt x="79" y="0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12" y="19"/>
                  <a:pt x="0" y="45"/>
                  <a:pt x="10" y="81"/>
                </a:cubicBezTo>
                <a:cubicBezTo>
                  <a:pt x="20" y="115"/>
                  <a:pt x="42" y="129"/>
                  <a:pt x="74" y="120"/>
                </a:cubicBezTo>
                <a:cubicBezTo>
                  <a:pt x="75" y="120"/>
                  <a:pt x="76" y="119"/>
                  <a:pt x="77" y="119"/>
                </a:cubicBezTo>
                <a:cubicBezTo>
                  <a:pt x="109" y="108"/>
                  <a:pt x="121" y="83"/>
                  <a:pt x="111" y="47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  <a:cubicBezTo>
                  <a:pt x="60" y="101"/>
                  <a:pt x="54" y="92"/>
                  <a:pt x="45" y="62"/>
                </a:cubicBezTo>
                <a:cubicBezTo>
                  <a:pt x="40" y="43"/>
                  <a:pt x="41" y="35"/>
                  <a:pt x="50" y="32"/>
                </a:cubicBezTo>
                <a:cubicBezTo>
                  <a:pt x="51" y="32"/>
                  <a:pt x="52" y="32"/>
                  <a:pt x="52" y="32"/>
                </a:cubicBezTo>
                <a:cubicBezTo>
                  <a:pt x="62" y="30"/>
                  <a:pt x="68" y="40"/>
                  <a:pt x="76" y="68"/>
                </a:cubicBezTo>
                <a:cubicBezTo>
                  <a:pt x="82" y="87"/>
                  <a:pt x="80" y="95"/>
                  <a:pt x="71" y="98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28"/>
          <p:cNvSpPr>
            <a:spLocks noEditPoints="1"/>
          </p:cNvSpPr>
          <p:nvPr/>
        </p:nvSpPr>
        <p:spPr bwMode="auto">
          <a:xfrm>
            <a:off x="2806700" y="3337455"/>
            <a:ext cx="192088" cy="206375"/>
          </a:xfrm>
          <a:custGeom>
            <a:avLst/>
            <a:gdLst>
              <a:gd name="T0" fmla="*/ 111 w 121"/>
              <a:gd name="T1" fmla="*/ 48 h 130"/>
              <a:gd name="T2" fmla="*/ 47 w 121"/>
              <a:gd name="T3" fmla="*/ 10 h 130"/>
              <a:gd name="T4" fmla="*/ 46 w 121"/>
              <a:gd name="T5" fmla="*/ 10 h 130"/>
              <a:gd name="T6" fmla="*/ 10 w 121"/>
              <a:gd name="T7" fmla="*/ 82 h 130"/>
              <a:gd name="T8" fmla="*/ 74 w 121"/>
              <a:gd name="T9" fmla="*/ 121 h 130"/>
              <a:gd name="T10" fmla="*/ 77 w 121"/>
              <a:gd name="T11" fmla="*/ 120 h 130"/>
              <a:gd name="T12" fmla="*/ 111 w 121"/>
              <a:gd name="T13" fmla="*/ 48 h 130"/>
              <a:gd name="T14" fmla="*/ 71 w 121"/>
              <a:gd name="T15" fmla="*/ 99 h 130"/>
              <a:gd name="T16" fmla="*/ 71 w 121"/>
              <a:gd name="T17" fmla="*/ 99 h 130"/>
              <a:gd name="T18" fmla="*/ 45 w 121"/>
              <a:gd name="T19" fmla="*/ 63 h 130"/>
              <a:gd name="T20" fmla="*/ 50 w 121"/>
              <a:gd name="T21" fmla="*/ 33 h 130"/>
              <a:gd name="T22" fmla="*/ 52 w 121"/>
              <a:gd name="T23" fmla="*/ 32 h 130"/>
              <a:gd name="T24" fmla="*/ 76 w 121"/>
              <a:gd name="T25" fmla="*/ 69 h 130"/>
              <a:gd name="T26" fmla="*/ 71 w 121"/>
              <a:gd name="T27" fmla="*/ 99 h 130"/>
              <a:gd name="T28" fmla="*/ 71 w 121"/>
              <a:gd name="T29" fmla="*/ 99 h 130"/>
              <a:gd name="T30" fmla="*/ 71 w 121"/>
              <a:gd name="T31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0">
                <a:moveTo>
                  <a:pt x="111" y="48"/>
                </a:moveTo>
                <a:cubicBezTo>
                  <a:pt x="101" y="13"/>
                  <a:pt x="79" y="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12" y="20"/>
                  <a:pt x="0" y="45"/>
                  <a:pt x="10" y="82"/>
                </a:cubicBezTo>
                <a:cubicBezTo>
                  <a:pt x="20" y="116"/>
                  <a:pt x="42" y="130"/>
                  <a:pt x="74" y="121"/>
                </a:cubicBezTo>
                <a:cubicBezTo>
                  <a:pt x="75" y="120"/>
                  <a:pt x="76" y="120"/>
                  <a:pt x="77" y="120"/>
                </a:cubicBezTo>
                <a:cubicBezTo>
                  <a:pt x="109" y="109"/>
                  <a:pt x="121" y="83"/>
                  <a:pt x="111" y="48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  <a:cubicBezTo>
                  <a:pt x="60" y="102"/>
                  <a:pt x="54" y="93"/>
                  <a:pt x="45" y="63"/>
                </a:cubicBezTo>
                <a:cubicBezTo>
                  <a:pt x="40" y="44"/>
                  <a:pt x="41" y="35"/>
                  <a:pt x="50" y="33"/>
                </a:cubicBezTo>
                <a:cubicBezTo>
                  <a:pt x="51" y="33"/>
                  <a:pt x="52" y="33"/>
                  <a:pt x="52" y="32"/>
                </a:cubicBezTo>
                <a:cubicBezTo>
                  <a:pt x="62" y="31"/>
                  <a:pt x="68" y="41"/>
                  <a:pt x="76" y="69"/>
                </a:cubicBezTo>
                <a:cubicBezTo>
                  <a:pt x="82" y="88"/>
                  <a:pt x="80" y="97"/>
                  <a:pt x="71" y="99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29"/>
          <p:cNvSpPr>
            <a:spLocks noEditPoints="1"/>
          </p:cNvSpPr>
          <p:nvPr/>
        </p:nvSpPr>
        <p:spPr bwMode="auto">
          <a:xfrm>
            <a:off x="2871788" y="3553355"/>
            <a:ext cx="114300" cy="200025"/>
          </a:xfrm>
          <a:custGeom>
            <a:avLst/>
            <a:gdLst>
              <a:gd name="T0" fmla="*/ 66 w 72"/>
              <a:gd name="T1" fmla="*/ 88 h 126"/>
              <a:gd name="T2" fmla="*/ 65 w 72"/>
              <a:gd name="T3" fmla="*/ 86 h 126"/>
              <a:gd name="T4" fmla="*/ 60 w 72"/>
              <a:gd name="T5" fmla="*/ 66 h 126"/>
              <a:gd name="T6" fmla="*/ 51 w 72"/>
              <a:gd name="T7" fmla="*/ 29 h 126"/>
              <a:gd name="T8" fmla="*/ 63 w 72"/>
              <a:gd name="T9" fmla="*/ 17 h 126"/>
              <a:gd name="T10" fmla="*/ 60 w 72"/>
              <a:gd name="T11" fmla="*/ 0 h 126"/>
              <a:gd name="T12" fmla="*/ 42 w 72"/>
              <a:gd name="T13" fmla="*/ 6 h 126"/>
              <a:gd name="T14" fmla="*/ 26 w 72"/>
              <a:gd name="T15" fmla="*/ 11 h 126"/>
              <a:gd name="T16" fmla="*/ 0 w 72"/>
              <a:gd name="T17" fmla="*/ 19 h 126"/>
              <a:gd name="T18" fmla="*/ 2 w 72"/>
              <a:gd name="T19" fmla="*/ 31 h 126"/>
              <a:gd name="T20" fmla="*/ 4 w 72"/>
              <a:gd name="T21" fmla="*/ 33 h 126"/>
              <a:gd name="T22" fmla="*/ 8 w 72"/>
              <a:gd name="T23" fmla="*/ 31 h 126"/>
              <a:gd name="T24" fmla="*/ 16 w 72"/>
              <a:gd name="T25" fmla="*/ 38 h 126"/>
              <a:gd name="T26" fmla="*/ 32 w 72"/>
              <a:gd name="T27" fmla="*/ 93 h 126"/>
              <a:gd name="T28" fmla="*/ 26 w 72"/>
              <a:gd name="T29" fmla="*/ 111 h 126"/>
              <a:gd name="T30" fmla="*/ 28 w 72"/>
              <a:gd name="T31" fmla="*/ 126 h 126"/>
              <a:gd name="T32" fmla="*/ 62 w 72"/>
              <a:gd name="T33" fmla="*/ 115 h 126"/>
              <a:gd name="T34" fmla="*/ 72 w 72"/>
              <a:gd name="T35" fmla="*/ 112 h 126"/>
              <a:gd name="T36" fmla="*/ 66 w 72"/>
              <a:gd name="T37" fmla="*/ 88 h 126"/>
              <a:gd name="T38" fmla="*/ 66 w 72"/>
              <a:gd name="T39" fmla="*/ 88 h 126"/>
              <a:gd name="T40" fmla="*/ 66 w 72"/>
              <a:gd name="T4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26">
                <a:moveTo>
                  <a:pt x="66" y="88"/>
                </a:moveTo>
                <a:cubicBezTo>
                  <a:pt x="66" y="88"/>
                  <a:pt x="65" y="87"/>
                  <a:pt x="65" y="86"/>
                </a:cubicBezTo>
                <a:cubicBezTo>
                  <a:pt x="63" y="79"/>
                  <a:pt x="61" y="72"/>
                  <a:pt x="60" y="66"/>
                </a:cubicBezTo>
                <a:cubicBezTo>
                  <a:pt x="56" y="52"/>
                  <a:pt x="53" y="40"/>
                  <a:pt x="51" y="29"/>
                </a:cubicBezTo>
                <a:cubicBezTo>
                  <a:pt x="50" y="24"/>
                  <a:pt x="52" y="21"/>
                  <a:pt x="63" y="17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1" y="3"/>
                  <a:pt x="42" y="6"/>
                </a:cubicBezTo>
                <a:cubicBezTo>
                  <a:pt x="36" y="8"/>
                  <a:pt x="29" y="10"/>
                  <a:pt x="26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31"/>
                  <a:pt x="2" y="31"/>
                  <a:pt x="2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6" y="32"/>
                  <a:pt x="8" y="31"/>
                </a:cubicBezTo>
                <a:cubicBezTo>
                  <a:pt x="13" y="30"/>
                  <a:pt x="15" y="31"/>
                  <a:pt x="16" y="38"/>
                </a:cubicBezTo>
                <a:cubicBezTo>
                  <a:pt x="32" y="93"/>
                  <a:pt x="32" y="93"/>
                  <a:pt x="32" y="93"/>
                </a:cubicBezTo>
                <a:cubicBezTo>
                  <a:pt x="35" y="103"/>
                  <a:pt x="33" y="107"/>
                  <a:pt x="26" y="111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46" y="120"/>
                  <a:pt x="62" y="115"/>
                </a:cubicBezTo>
                <a:cubicBezTo>
                  <a:pt x="72" y="112"/>
                  <a:pt x="72" y="112"/>
                  <a:pt x="72" y="112"/>
                </a:cubicBezTo>
                <a:lnTo>
                  <a:pt x="66" y="88"/>
                </a:lnTo>
                <a:close/>
                <a:moveTo>
                  <a:pt x="66" y="88"/>
                </a:moveTo>
                <a:cubicBezTo>
                  <a:pt x="66" y="88"/>
                  <a:pt x="66" y="88"/>
                  <a:pt x="66" y="8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30"/>
          <p:cNvSpPr>
            <a:spLocks noEditPoints="1"/>
          </p:cNvSpPr>
          <p:nvPr/>
        </p:nvSpPr>
        <p:spPr bwMode="auto">
          <a:xfrm>
            <a:off x="2976563" y="3635905"/>
            <a:ext cx="74613" cy="95250"/>
          </a:xfrm>
          <a:custGeom>
            <a:avLst/>
            <a:gdLst>
              <a:gd name="T0" fmla="*/ 47 w 47"/>
              <a:gd name="T1" fmla="*/ 47 h 60"/>
              <a:gd name="T2" fmla="*/ 38 w 47"/>
              <a:gd name="T3" fmla="*/ 2 h 60"/>
              <a:gd name="T4" fmla="*/ 36 w 47"/>
              <a:gd name="T5" fmla="*/ 0 h 60"/>
              <a:gd name="T6" fmla="*/ 15 w 47"/>
              <a:gd name="T7" fmla="*/ 8 h 60"/>
              <a:gd name="T8" fmla="*/ 7 w 47"/>
              <a:gd name="T9" fmla="*/ 39 h 60"/>
              <a:gd name="T10" fmla="*/ 0 w 47"/>
              <a:gd name="T11" fmla="*/ 36 h 60"/>
              <a:gd name="T12" fmla="*/ 7 w 47"/>
              <a:gd name="T13" fmla="*/ 60 h 60"/>
              <a:gd name="T14" fmla="*/ 45 w 47"/>
              <a:gd name="T15" fmla="*/ 50 h 60"/>
              <a:gd name="T16" fmla="*/ 47 w 47"/>
              <a:gd name="T17" fmla="*/ 47 h 60"/>
              <a:gd name="T18" fmla="*/ 47 w 47"/>
              <a:gd name="T19" fmla="*/ 47 h 60"/>
              <a:gd name="T20" fmla="*/ 47 w 47"/>
              <a:gd name="T21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60">
                <a:moveTo>
                  <a:pt x="47" y="47"/>
                </a:moveTo>
                <a:cubicBezTo>
                  <a:pt x="42" y="23"/>
                  <a:pt x="38" y="2"/>
                  <a:pt x="38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15" y="8"/>
                  <a:pt x="15" y="8"/>
                  <a:pt x="15" y="8"/>
                </a:cubicBezTo>
                <a:cubicBezTo>
                  <a:pt x="20" y="30"/>
                  <a:pt x="19" y="36"/>
                  <a:pt x="7" y="39"/>
                </a:cubicBezTo>
                <a:cubicBezTo>
                  <a:pt x="4" y="40"/>
                  <a:pt x="1" y="39"/>
                  <a:pt x="0" y="36"/>
                </a:cubicBezTo>
                <a:cubicBezTo>
                  <a:pt x="7" y="60"/>
                  <a:pt x="7" y="60"/>
                  <a:pt x="7" y="60"/>
                </a:cubicBezTo>
                <a:cubicBezTo>
                  <a:pt x="27" y="54"/>
                  <a:pt x="45" y="50"/>
                  <a:pt x="45" y="50"/>
                </a:cubicBezTo>
                <a:lnTo>
                  <a:pt x="47" y="47"/>
                </a:lnTo>
                <a:close/>
                <a:moveTo>
                  <a:pt x="47" y="47"/>
                </a:moveTo>
                <a:cubicBezTo>
                  <a:pt x="47" y="47"/>
                  <a:pt x="47" y="47"/>
                  <a:pt x="47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31"/>
          <p:cNvSpPr>
            <a:spLocks noEditPoints="1"/>
          </p:cNvSpPr>
          <p:nvPr/>
        </p:nvSpPr>
        <p:spPr bwMode="auto">
          <a:xfrm>
            <a:off x="2978150" y="3056467"/>
            <a:ext cx="71438" cy="71438"/>
          </a:xfrm>
          <a:custGeom>
            <a:avLst/>
            <a:gdLst>
              <a:gd name="T0" fmla="*/ 17 w 45"/>
              <a:gd name="T1" fmla="*/ 3 h 45"/>
              <a:gd name="T2" fmla="*/ 3 w 45"/>
              <a:gd name="T3" fmla="*/ 28 h 45"/>
              <a:gd name="T4" fmla="*/ 28 w 45"/>
              <a:gd name="T5" fmla="*/ 42 h 45"/>
              <a:gd name="T6" fmla="*/ 42 w 45"/>
              <a:gd name="T7" fmla="*/ 17 h 45"/>
              <a:gd name="T8" fmla="*/ 17 w 45"/>
              <a:gd name="T9" fmla="*/ 3 h 45"/>
              <a:gd name="T10" fmla="*/ 17 w 45"/>
              <a:gd name="T11" fmla="*/ 3 h 45"/>
              <a:gd name="T12" fmla="*/ 17 w 45"/>
              <a:gd name="T13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5">
                <a:moveTo>
                  <a:pt x="17" y="3"/>
                </a:moveTo>
                <a:cubicBezTo>
                  <a:pt x="6" y="6"/>
                  <a:pt x="0" y="17"/>
                  <a:pt x="3" y="28"/>
                </a:cubicBezTo>
                <a:cubicBezTo>
                  <a:pt x="6" y="39"/>
                  <a:pt x="17" y="45"/>
                  <a:pt x="28" y="42"/>
                </a:cubicBezTo>
                <a:cubicBezTo>
                  <a:pt x="39" y="39"/>
                  <a:pt x="45" y="28"/>
                  <a:pt x="42" y="17"/>
                </a:cubicBezTo>
                <a:cubicBezTo>
                  <a:pt x="38" y="6"/>
                  <a:pt x="27" y="0"/>
                  <a:pt x="17" y="3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32"/>
          <p:cNvSpPr>
            <a:spLocks noEditPoints="1"/>
          </p:cNvSpPr>
          <p:nvPr/>
        </p:nvSpPr>
        <p:spPr bwMode="auto">
          <a:xfrm>
            <a:off x="2832100" y="2489730"/>
            <a:ext cx="168275" cy="522288"/>
          </a:xfrm>
          <a:custGeom>
            <a:avLst/>
            <a:gdLst>
              <a:gd name="T0" fmla="*/ 99 w 106"/>
              <a:gd name="T1" fmla="*/ 327 h 329"/>
              <a:gd name="T2" fmla="*/ 104 w 106"/>
              <a:gd name="T3" fmla="*/ 318 h 329"/>
              <a:gd name="T4" fmla="*/ 15 w 106"/>
              <a:gd name="T5" fmla="*/ 6 h 329"/>
              <a:gd name="T6" fmla="*/ 6 w 106"/>
              <a:gd name="T7" fmla="*/ 1 h 329"/>
              <a:gd name="T8" fmla="*/ 1 w 106"/>
              <a:gd name="T9" fmla="*/ 10 h 329"/>
              <a:gd name="T10" fmla="*/ 90 w 106"/>
              <a:gd name="T11" fmla="*/ 322 h 329"/>
              <a:gd name="T12" fmla="*/ 99 w 106"/>
              <a:gd name="T13" fmla="*/ 327 h 329"/>
              <a:gd name="T14" fmla="*/ 99 w 106"/>
              <a:gd name="T15" fmla="*/ 327 h 329"/>
              <a:gd name="T16" fmla="*/ 99 w 106"/>
              <a:gd name="T17" fmla="*/ 32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329">
                <a:moveTo>
                  <a:pt x="99" y="327"/>
                </a:moveTo>
                <a:cubicBezTo>
                  <a:pt x="103" y="326"/>
                  <a:pt x="106" y="322"/>
                  <a:pt x="104" y="31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2"/>
                  <a:pt x="10" y="0"/>
                  <a:pt x="6" y="1"/>
                </a:cubicBezTo>
                <a:cubicBezTo>
                  <a:pt x="2" y="2"/>
                  <a:pt x="0" y="6"/>
                  <a:pt x="1" y="10"/>
                </a:cubicBezTo>
                <a:cubicBezTo>
                  <a:pt x="90" y="322"/>
                  <a:pt x="90" y="322"/>
                  <a:pt x="90" y="322"/>
                </a:cubicBezTo>
                <a:cubicBezTo>
                  <a:pt x="91" y="326"/>
                  <a:pt x="95" y="329"/>
                  <a:pt x="99" y="327"/>
                </a:cubicBezTo>
                <a:close/>
                <a:moveTo>
                  <a:pt x="99" y="327"/>
                </a:moveTo>
                <a:cubicBezTo>
                  <a:pt x="99" y="327"/>
                  <a:pt x="99" y="327"/>
                  <a:pt x="99" y="327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33"/>
          <p:cNvSpPr>
            <a:spLocks noEditPoints="1"/>
          </p:cNvSpPr>
          <p:nvPr/>
        </p:nvSpPr>
        <p:spPr bwMode="auto">
          <a:xfrm>
            <a:off x="3027363" y="3173942"/>
            <a:ext cx="166688" cy="520700"/>
          </a:xfrm>
          <a:custGeom>
            <a:avLst/>
            <a:gdLst>
              <a:gd name="T0" fmla="*/ 6 w 106"/>
              <a:gd name="T1" fmla="*/ 1 h 328"/>
              <a:gd name="T2" fmla="*/ 1 w 106"/>
              <a:gd name="T3" fmla="*/ 10 h 328"/>
              <a:gd name="T4" fmla="*/ 90 w 106"/>
              <a:gd name="T5" fmla="*/ 322 h 328"/>
              <a:gd name="T6" fmla="*/ 100 w 106"/>
              <a:gd name="T7" fmla="*/ 327 h 328"/>
              <a:gd name="T8" fmla="*/ 105 w 106"/>
              <a:gd name="T9" fmla="*/ 318 h 328"/>
              <a:gd name="T10" fmla="*/ 16 w 106"/>
              <a:gd name="T11" fmla="*/ 6 h 328"/>
              <a:gd name="T12" fmla="*/ 6 w 106"/>
              <a:gd name="T13" fmla="*/ 1 h 328"/>
              <a:gd name="T14" fmla="*/ 6 w 106"/>
              <a:gd name="T15" fmla="*/ 1 h 328"/>
              <a:gd name="T16" fmla="*/ 6 w 106"/>
              <a:gd name="T17" fmla="*/ 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328">
                <a:moveTo>
                  <a:pt x="6" y="1"/>
                </a:moveTo>
                <a:cubicBezTo>
                  <a:pt x="2" y="2"/>
                  <a:pt x="0" y="6"/>
                  <a:pt x="1" y="10"/>
                </a:cubicBezTo>
                <a:cubicBezTo>
                  <a:pt x="90" y="322"/>
                  <a:pt x="90" y="322"/>
                  <a:pt x="90" y="322"/>
                </a:cubicBezTo>
                <a:cubicBezTo>
                  <a:pt x="91" y="326"/>
                  <a:pt x="96" y="328"/>
                  <a:pt x="100" y="327"/>
                </a:cubicBezTo>
                <a:cubicBezTo>
                  <a:pt x="103" y="326"/>
                  <a:pt x="106" y="322"/>
                  <a:pt x="105" y="318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2"/>
                  <a:pt x="10" y="0"/>
                  <a:pt x="6" y="1"/>
                </a:cubicBezTo>
                <a:close/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34"/>
          <p:cNvSpPr>
            <a:spLocks noEditPoints="1"/>
          </p:cNvSpPr>
          <p:nvPr/>
        </p:nvSpPr>
        <p:spPr bwMode="auto">
          <a:xfrm>
            <a:off x="488950" y="1886480"/>
            <a:ext cx="214313" cy="192088"/>
          </a:xfrm>
          <a:custGeom>
            <a:avLst/>
            <a:gdLst>
              <a:gd name="T0" fmla="*/ 47 w 135"/>
              <a:gd name="T1" fmla="*/ 79 h 121"/>
              <a:gd name="T2" fmla="*/ 46 w 135"/>
              <a:gd name="T3" fmla="*/ 89 h 121"/>
              <a:gd name="T4" fmla="*/ 12 w 135"/>
              <a:gd name="T5" fmla="*/ 118 h 121"/>
              <a:gd name="T6" fmla="*/ 3 w 135"/>
              <a:gd name="T7" fmla="*/ 118 h 121"/>
              <a:gd name="T8" fmla="*/ 3 w 135"/>
              <a:gd name="T9" fmla="*/ 108 h 121"/>
              <a:gd name="T10" fmla="*/ 37 w 135"/>
              <a:gd name="T11" fmla="*/ 78 h 121"/>
              <a:gd name="T12" fmla="*/ 47 w 135"/>
              <a:gd name="T13" fmla="*/ 79 h 121"/>
              <a:gd name="T14" fmla="*/ 133 w 135"/>
              <a:gd name="T15" fmla="*/ 3 h 121"/>
              <a:gd name="T16" fmla="*/ 132 w 135"/>
              <a:gd name="T17" fmla="*/ 13 h 121"/>
              <a:gd name="T18" fmla="*/ 98 w 135"/>
              <a:gd name="T19" fmla="*/ 43 h 121"/>
              <a:gd name="T20" fmla="*/ 88 w 135"/>
              <a:gd name="T21" fmla="*/ 42 h 121"/>
              <a:gd name="T22" fmla="*/ 89 w 135"/>
              <a:gd name="T23" fmla="*/ 32 h 121"/>
              <a:gd name="T24" fmla="*/ 123 w 135"/>
              <a:gd name="T25" fmla="*/ 3 h 121"/>
              <a:gd name="T26" fmla="*/ 133 w 135"/>
              <a:gd name="T27" fmla="*/ 3 h 121"/>
              <a:gd name="T28" fmla="*/ 133 w 135"/>
              <a:gd name="T29" fmla="*/ 3 h 121"/>
              <a:gd name="T30" fmla="*/ 133 w 135"/>
              <a:gd name="T31" fmla="*/ 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1">
                <a:moveTo>
                  <a:pt x="47" y="79"/>
                </a:moveTo>
                <a:cubicBezTo>
                  <a:pt x="50" y="82"/>
                  <a:pt x="49" y="86"/>
                  <a:pt x="46" y="8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9" y="121"/>
                  <a:pt x="5" y="121"/>
                  <a:pt x="3" y="118"/>
                </a:cubicBezTo>
                <a:cubicBezTo>
                  <a:pt x="0" y="115"/>
                  <a:pt x="0" y="110"/>
                  <a:pt x="3" y="108"/>
                </a:cubicBezTo>
                <a:cubicBezTo>
                  <a:pt x="37" y="78"/>
                  <a:pt x="37" y="78"/>
                  <a:pt x="37" y="78"/>
                </a:cubicBezTo>
                <a:cubicBezTo>
                  <a:pt x="40" y="75"/>
                  <a:pt x="44" y="76"/>
                  <a:pt x="47" y="79"/>
                </a:cubicBezTo>
                <a:close/>
                <a:moveTo>
                  <a:pt x="133" y="3"/>
                </a:moveTo>
                <a:cubicBezTo>
                  <a:pt x="135" y="6"/>
                  <a:pt x="135" y="11"/>
                  <a:pt x="132" y="13"/>
                </a:cubicBezTo>
                <a:cubicBezTo>
                  <a:pt x="98" y="43"/>
                  <a:pt x="98" y="43"/>
                  <a:pt x="98" y="43"/>
                </a:cubicBezTo>
                <a:cubicBezTo>
                  <a:pt x="95" y="46"/>
                  <a:pt x="91" y="45"/>
                  <a:pt x="88" y="42"/>
                </a:cubicBezTo>
                <a:cubicBezTo>
                  <a:pt x="86" y="39"/>
                  <a:pt x="86" y="35"/>
                  <a:pt x="89" y="32"/>
                </a:cubicBezTo>
                <a:cubicBezTo>
                  <a:pt x="123" y="3"/>
                  <a:pt x="123" y="3"/>
                  <a:pt x="123" y="3"/>
                </a:cubicBezTo>
                <a:cubicBezTo>
                  <a:pt x="126" y="0"/>
                  <a:pt x="130" y="1"/>
                  <a:pt x="133" y="3"/>
                </a:cubicBezTo>
                <a:close/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35"/>
          <p:cNvSpPr>
            <a:spLocks noEditPoints="1"/>
          </p:cNvSpPr>
          <p:nvPr/>
        </p:nvSpPr>
        <p:spPr bwMode="auto">
          <a:xfrm>
            <a:off x="500063" y="1875367"/>
            <a:ext cx="192088" cy="214313"/>
          </a:xfrm>
          <a:custGeom>
            <a:avLst/>
            <a:gdLst>
              <a:gd name="T0" fmla="*/ 14 w 121"/>
              <a:gd name="T1" fmla="*/ 3 h 135"/>
              <a:gd name="T2" fmla="*/ 43 w 121"/>
              <a:gd name="T3" fmla="*/ 37 h 135"/>
              <a:gd name="T4" fmla="*/ 43 w 121"/>
              <a:gd name="T5" fmla="*/ 47 h 135"/>
              <a:gd name="T6" fmla="*/ 33 w 121"/>
              <a:gd name="T7" fmla="*/ 46 h 135"/>
              <a:gd name="T8" fmla="*/ 3 w 121"/>
              <a:gd name="T9" fmla="*/ 12 h 135"/>
              <a:gd name="T10" fmla="*/ 4 w 121"/>
              <a:gd name="T11" fmla="*/ 3 h 135"/>
              <a:gd name="T12" fmla="*/ 14 w 121"/>
              <a:gd name="T13" fmla="*/ 3 h 135"/>
              <a:gd name="T14" fmla="*/ 89 w 121"/>
              <a:gd name="T15" fmla="*/ 89 h 135"/>
              <a:gd name="T16" fmla="*/ 118 w 121"/>
              <a:gd name="T17" fmla="*/ 123 h 135"/>
              <a:gd name="T18" fmla="*/ 118 w 121"/>
              <a:gd name="T19" fmla="*/ 133 h 135"/>
              <a:gd name="T20" fmla="*/ 108 w 121"/>
              <a:gd name="T21" fmla="*/ 132 h 135"/>
              <a:gd name="T22" fmla="*/ 78 w 121"/>
              <a:gd name="T23" fmla="*/ 98 h 135"/>
              <a:gd name="T24" fmla="*/ 79 w 121"/>
              <a:gd name="T25" fmla="*/ 88 h 135"/>
              <a:gd name="T26" fmla="*/ 89 w 121"/>
              <a:gd name="T27" fmla="*/ 89 h 135"/>
              <a:gd name="T28" fmla="*/ 89 w 121"/>
              <a:gd name="T29" fmla="*/ 89 h 135"/>
              <a:gd name="T30" fmla="*/ 89 w 121"/>
              <a:gd name="T31" fmla="*/ 8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5">
                <a:moveTo>
                  <a:pt x="14" y="3"/>
                </a:moveTo>
                <a:cubicBezTo>
                  <a:pt x="43" y="37"/>
                  <a:pt x="43" y="37"/>
                  <a:pt x="43" y="37"/>
                </a:cubicBezTo>
                <a:cubicBezTo>
                  <a:pt x="46" y="40"/>
                  <a:pt x="46" y="44"/>
                  <a:pt x="43" y="47"/>
                </a:cubicBezTo>
                <a:cubicBezTo>
                  <a:pt x="40" y="50"/>
                  <a:pt x="35" y="49"/>
                  <a:pt x="33" y="46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0"/>
                  <a:pt x="1" y="5"/>
                  <a:pt x="4" y="3"/>
                </a:cubicBezTo>
                <a:cubicBezTo>
                  <a:pt x="6" y="0"/>
                  <a:pt x="11" y="0"/>
                  <a:pt x="14" y="3"/>
                </a:cubicBezTo>
                <a:close/>
                <a:moveTo>
                  <a:pt x="89" y="89"/>
                </a:moveTo>
                <a:cubicBezTo>
                  <a:pt x="118" y="123"/>
                  <a:pt x="118" y="123"/>
                  <a:pt x="118" y="123"/>
                </a:cubicBezTo>
                <a:cubicBezTo>
                  <a:pt x="121" y="126"/>
                  <a:pt x="121" y="130"/>
                  <a:pt x="118" y="133"/>
                </a:cubicBezTo>
                <a:cubicBezTo>
                  <a:pt x="115" y="135"/>
                  <a:pt x="110" y="135"/>
                  <a:pt x="108" y="132"/>
                </a:cubicBezTo>
                <a:cubicBezTo>
                  <a:pt x="78" y="98"/>
                  <a:pt x="78" y="98"/>
                  <a:pt x="78" y="98"/>
                </a:cubicBezTo>
                <a:cubicBezTo>
                  <a:pt x="76" y="95"/>
                  <a:pt x="76" y="91"/>
                  <a:pt x="79" y="88"/>
                </a:cubicBezTo>
                <a:cubicBezTo>
                  <a:pt x="82" y="86"/>
                  <a:pt x="86" y="86"/>
                  <a:pt x="89" y="89"/>
                </a:cubicBezTo>
                <a:close/>
                <a:moveTo>
                  <a:pt x="89" y="89"/>
                </a:moveTo>
                <a:cubicBezTo>
                  <a:pt x="89" y="89"/>
                  <a:pt x="89" y="89"/>
                  <a:pt x="89" y="8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2" name="组合 221"/>
          <p:cNvGrpSpPr/>
          <p:nvPr/>
        </p:nvGrpSpPr>
        <p:grpSpPr>
          <a:xfrm>
            <a:off x="0" y="2002523"/>
            <a:ext cx="11401425" cy="2487613"/>
            <a:chOff x="0" y="2002523"/>
            <a:chExt cx="11401425" cy="2487613"/>
          </a:xfrm>
        </p:grpSpPr>
        <p:grpSp>
          <p:nvGrpSpPr>
            <p:cNvPr id="223" name="Group 221"/>
            <p:cNvGrpSpPr/>
            <p:nvPr/>
          </p:nvGrpSpPr>
          <p:grpSpPr bwMode="auto">
            <a:xfrm>
              <a:off x="0" y="2002523"/>
              <a:ext cx="11401425" cy="2487613"/>
              <a:chOff x="249" y="676"/>
              <a:chExt cx="7182" cy="1567"/>
            </a:xfrm>
          </p:grpSpPr>
          <p:sp>
            <p:nvSpPr>
              <p:cNvPr id="226" name="Freeform 22"/>
              <p:cNvSpPr>
                <a:spLocks noEditPoints="1"/>
              </p:cNvSpPr>
              <p:nvPr userDrawn="1"/>
            </p:nvSpPr>
            <p:spPr bwMode="auto">
              <a:xfrm>
                <a:off x="375" y="1179"/>
                <a:ext cx="258" cy="811"/>
              </a:xfrm>
              <a:custGeom>
                <a:avLst/>
                <a:gdLst>
                  <a:gd name="T0" fmla="*/ 37 w 258"/>
                  <a:gd name="T1" fmla="*/ 2 h 811"/>
                  <a:gd name="T2" fmla="*/ 1 w 258"/>
                  <a:gd name="T3" fmla="*/ 12 h 811"/>
                  <a:gd name="T4" fmla="*/ 1 w 258"/>
                  <a:gd name="T5" fmla="*/ 0 h 811"/>
                  <a:gd name="T6" fmla="*/ 1 w 258"/>
                  <a:gd name="T7" fmla="*/ 12 h 811"/>
                  <a:gd name="T8" fmla="*/ 221 w 258"/>
                  <a:gd name="T9" fmla="*/ 811 h 811"/>
                  <a:gd name="T10" fmla="*/ 258 w 258"/>
                  <a:gd name="T11" fmla="*/ 801 h 811"/>
                  <a:gd name="T12" fmla="*/ 38 w 258"/>
                  <a:gd name="T13" fmla="*/ 7 h 811"/>
                  <a:gd name="T14" fmla="*/ 37 w 258"/>
                  <a:gd name="T15" fmla="*/ 2 h 811"/>
                  <a:gd name="T16" fmla="*/ 37 w 258"/>
                  <a:gd name="T17" fmla="*/ 2 h 811"/>
                  <a:gd name="T18" fmla="*/ 37 w 258"/>
                  <a:gd name="T19" fmla="*/ 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811">
                    <a:moveTo>
                      <a:pt x="37" y="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221" y="811"/>
                      <a:pt x="221" y="811"/>
                      <a:pt x="221" y="811"/>
                    </a:cubicBezTo>
                    <a:cubicBezTo>
                      <a:pt x="258" y="801"/>
                      <a:pt x="258" y="801"/>
                      <a:pt x="258" y="80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7" y="3"/>
                      <a:pt x="37" y="2"/>
                    </a:cubicBezTo>
                    <a:close/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3"/>
              <p:cNvSpPr>
                <a:spLocks noEditPoints="1"/>
              </p:cNvSpPr>
              <p:nvPr userDrawn="1"/>
            </p:nvSpPr>
            <p:spPr bwMode="auto">
              <a:xfrm>
                <a:off x="376" y="1165"/>
                <a:ext cx="36" cy="26"/>
              </a:xfrm>
              <a:custGeom>
                <a:avLst/>
                <a:gdLst>
                  <a:gd name="T0" fmla="*/ 36 w 36"/>
                  <a:gd name="T1" fmla="*/ 16 h 26"/>
                  <a:gd name="T2" fmla="*/ 13 w 36"/>
                  <a:gd name="T3" fmla="*/ 3 h 26"/>
                  <a:gd name="T4" fmla="*/ 0 w 36"/>
                  <a:gd name="T5" fmla="*/ 14 h 26"/>
                  <a:gd name="T6" fmla="*/ 0 w 36"/>
                  <a:gd name="T7" fmla="*/ 26 h 26"/>
                  <a:gd name="T8" fmla="*/ 36 w 36"/>
                  <a:gd name="T9" fmla="*/ 16 h 26"/>
                  <a:gd name="T10" fmla="*/ 36 w 36"/>
                  <a:gd name="T11" fmla="*/ 16 h 26"/>
                  <a:gd name="T12" fmla="*/ 36 w 3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6">
                    <a:moveTo>
                      <a:pt x="36" y="16"/>
                    </a:moveTo>
                    <a:cubicBezTo>
                      <a:pt x="33" y="6"/>
                      <a:pt x="23" y="0"/>
                      <a:pt x="13" y="3"/>
                    </a:cubicBezTo>
                    <a:cubicBezTo>
                      <a:pt x="7" y="5"/>
                      <a:pt x="2" y="9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36" y="16"/>
                    </a:ln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4"/>
              <p:cNvSpPr>
                <a:spLocks noEditPoints="1"/>
              </p:cNvSpPr>
              <p:nvPr userDrawn="1"/>
            </p:nvSpPr>
            <p:spPr bwMode="auto">
              <a:xfrm>
                <a:off x="376" y="1058"/>
                <a:ext cx="101" cy="122"/>
              </a:xfrm>
              <a:custGeom>
                <a:avLst/>
                <a:gdLst>
                  <a:gd name="T0" fmla="*/ 40 w 101"/>
                  <a:gd name="T1" fmla="*/ 0 h 122"/>
                  <a:gd name="T2" fmla="*/ 22 w 101"/>
                  <a:gd name="T3" fmla="*/ 5 h 122"/>
                  <a:gd name="T4" fmla="*/ 4 w 101"/>
                  <a:gd name="T5" fmla="*/ 10 h 122"/>
                  <a:gd name="T6" fmla="*/ 0 w 101"/>
                  <a:gd name="T7" fmla="*/ 121 h 122"/>
                  <a:gd name="T8" fmla="*/ 13 w 101"/>
                  <a:gd name="T9" fmla="*/ 110 h 122"/>
                  <a:gd name="T10" fmla="*/ 36 w 101"/>
                  <a:gd name="T11" fmla="*/ 122 h 122"/>
                  <a:gd name="T12" fmla="*/ 48 w 101"/>
                  <a:gd name="T13" fmla="*/ 100 h 122"/>
                  <a:gd name="T14" fmla="*/ 71 w 101"/>
                  <a:gd name="T15" fmla="*/ 112 h 122"/>
                  <a:gd name="T16" fmla="*/ 79 w 101"/>
                  <a:gd name="T17" fmla="*/ 92 h 122"/>
                  <a:gd name="T18" fmla="*/ 101 w 101"/>
                  <a:gd name="T19" fmla="*/ 93 h 122"/>
                  <a:gd name="T20" fmla="*/ 40 w 101"/>
                  <a:gd name="T21" fmla="*/ 0 h 122"/>
                  <a:gd name="T22" fmla="*/ 40 w 101"/>
                  <a:gd name="T23" fmla="*/ 0 h 122"/>
                  <a:gd name="T24" fmla="*/ 40 w 101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22">
                    <a:moveTo>
                      <a:pt x="40" y="0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6"/>
                      <a:pt x="7" y="111"/>
                      <a:pt x="13" y="110"/>
                    </a:cubicBezTo>
                    <a:cubicBezTo>
                      <a:pt x="23" y="107"/>
                      <a:pt x="33" y="112"/>
                      <a:pt x="36" y="122"/>
                    </a:cubicBezTo>
                    <a:cubicBezTo>
                      <a:pt x="33" y="112"/>
                      <a:pt x="39" y="102"/>
                      <a:pt x="48" y="100"/>
                    </a:cubicBezTo>
                    <a:cubicBezTo>
                      <a:pt x="58" y="97"/>
                      <a:pt x="69" y="103"/>
                      <a:pt x="71" y="112"/>
                    </a:cubicBezTo>
                    <a:cubicBezTo>
                      <a:pt x="69" y="105"/>
                      <a:pt x="72" y="96"/>
                      <a:pt x="79" y="92"/>
                    </a:cubicBezTo>
                    <a:cubicBezTo>
                      <a:pt x="86" y="88"/>
                      <a:pt x="95" y="88"/>
                      <a:pt x="101" y="93"/>
                    </a:cubicBezTo>
                    <a:lnTo>
                      <a:pt x="40" y="0"/>
                    </a:ln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5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6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7"/>
              <p:cNvSpPr>
                <a:spLocks noEditPoints="1"/>
              </p:cNvSpPr>
              <p:nvPr userDrawn="1"/>
            </p:nvSpPr>
            <p:spPr bwMode="auto">
              <a:xfrm>
                <a:off x="447" y="1161"/>
                <a:ext cx="256" cy="810"/>
              </a:xfrm>
              <a:custGeom>
                <a:avLst/>
                <a:gdLst>
                  <a:gd name="T0" fmla="*/ 1 w 256"/>
                  <a:gd name="T1" fmla="*/ 15 h 810"/>
                  <a:gd name="T2" fmla="*/ 220 w 256"/>
                  <a:gd name="T3" fmla="*/ 810 h 810"/>
                  <a:gd name="T4" fmla="*/ 256 w 256"/>
                  <a:gd name="T5" fmla="*/ 800 h 810"/>
                  <a:gd name="T6" fmla="*/ 35 w 256"/>
                  <a:gd name="T7" fmla="*/ 0 h 810"/>
                  <a:gd name="T8" fmla="*/ 0 w 256"/>
                  <a:gd name="T9" fmla="*/ 10 h 810"/>
                  <a:gd name="T10" fmla="*/ 1 w 256"/>
                  <a:gd name="T11" fmla="*/ 15 h 810"/>
                  <a:gd name="T12" fmla="*/ 1 w 256"/>
                  <a:gd name="T13" fmla="*/ 15 h 810"/>
                  <a:gd name="T14" fmla="*/ 1 w 256"/>
                  <a:gd name="T15" fmla="*/ 15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10">
                    <a:moveTo>
                      <a:pt x="1" y="15"/>
                    </a:moveTo>
                    <a:cubicBezTo>
                      <a:pt x="220" y="810"/>
                      <a:pt x="220" y="810"/>
                      <a:pt x="220" y="810"/>
                    </a:cubicBezTo>
                    <a:cubicBezTo>
                      <a:pt x="256" y="800"/>
                      <a:pt x="256" y="800"/>
                      <a:pt x="256" y="80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3"/>
                      <a:pt x="1" y="15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8"/>
              <p:cNvSpPr>
                <a:spLocks noEditPoints="1"/>
              </p:cNvSpPr>
              <p:nvPr userDrawn="1"/>
            </p:nvSpPr>
            <p:spPr bwMode="auto">
              <a:xfrm>
                <a:off x="477" y="115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5" y="6"/>
                      <a:pt x="2" y="2"/>
                      <a:pt x="0" y="0"/>
                    </a:cubicBezTo>
                    <a:lnTo>
                      <a:pt x="5" y="9"/>
                    </a:ln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9"/>
              <p:cNvSpPr>
                <a:spLocks noEditPoints="1"/>
              </p:cNvSpPr>
              <p:nvPr userDrawn="1"/>
            </p:nvSpPr>
            <p:spPr bwMode="auto">
              <a:xfrm>
                <a:off x="444" y="1147"/>
                <a:ext cx="38" cy="24"/>
              </a:xfrm>
              <a:custGeom>
                <a:avLst/>
                <a:gdLst>
                  <a:gd name="T0" fmla="*/ 16 w 38"/>
                  <a:gd name="T1" fmla="*/ 1 h 24"/>
                  <a:gd name="T2" fmla="*/ 3 w 38"/>
                  <a:gd name="T3" fmla="*/ 24 h 24"/>
                  <a:gd name="T4" fmla="*/ 38 w 38"/>
                  <a:gd name="T5" fmla="*/ 14 h 24"/>
                  <a:gd name="T6" fmla="*/ 33 w 38"/>
                  <a:gd name="T7" fmla="*/ 5 h 24"/>
                  <a:gd name="T8" fmla="*/ 16 w 38"/>
                  <a:gd name="T9" fmla="*/ 1 h 24"/>
                  <a:gd name="T10" fmla="*/ 16 w 38"/>
                  <a:gd name="T11" fmla="*/ 1 h 24"/>
                  <a:gd name="T12" fmla="*/ 16 w 3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16" y="1"/>
                    </a:moveTo>
                    <a:cubicBezTo>
                      <a:pt x="6" y="4"/>
                      <a:pt x="0" y="14"/>
                      <a:pt x="3" y="2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1"/>
                      <a:pt x="22" y="0"/>
                      <a:pt x="16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0"/>
              <p:cNvSpPr>
                <a:spLocks noEditPoints="1"/>
              </p:cNvSpPr>
              <p:nvPr userDrawn="1"/>
            </p:nvSpPr>
            <p:spPr bwMode="auto">
              <a:xfrm>
                <a:off x="410" y="1155"/>
                <a:ext cx="257" cy="825"/>
              </a:xfrm>
              <a:custGeom>
                <a:avLst/>
                <a:gdLst>
                  <a:gd name="T0" fmla="*/ 38 w 257"/>
                  <a:gd name="T1" fmla="*/ 21 h 825"/>
                  <a:gd name="T2" fmla="*/ 37 w 257"/>
                  <a:gd name="T3" fmla="*/ 16 h 825"/>
                  <a:gd name="T4" fmla="*/ 14 w 257"/>
                  <a:gd name="T5" fmla="*/ 3 h 825"/>
                  <a:gd name="T6" fmla="*/ 2 w 257"/>
                  <a:gd name="T7" fmla="*/ 14 h 825"/>
                  <a:gd name="T8" fmla="*/ 3 w 257"/>
                  <a:gd name="T9" fmla="*/ 30 h 825"/>
                  <a:gd name="T10" fmla="*/ 223 w 257"/>
                  <a:gd name="T11" fmla="*/ 825 h 825"/>
                  <a:gd name="T12" fmla="*/ 240 w 257"/>
                  <a:gd name="T13" fmla="*/ 820 h 825"/>
                  <a:gd name="T14" fmla="*/ 257 w 257"/>
                  <a:gd name="T15" fmla="*/ 815 h 825"/>
                  <a:gd name="T16" fmla="*/ 38 w 257"/>
                  <a:gd name="T17" fmla="*/ 21 h 825"/>
                  <a:gd name="T18" fmla="*/ 38 w 257"/>
                  <a:gd name="T19" fmla="*/ 21 h 825"/>
                  <a:gd name="T20" fmla="*/ 38 w 257"/>
                  <a:gd name="T21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825">
                    <a:moveTo>
                      <a:pt x="38" y="21"/>
                    </a:moveTo>
                    <a:cubicBezTo>
                      <a:pt x="38" y="19"/>
                      <a:pt x="38" y="18"/>
                      <a:pt x="37" y="16"/>
                    </a:cubicBezTo>
                    <a:cubicBezTo>
                      <a:pt x="34" y="6"/>
                      <a:pt x="24" y="0"/>
                      <a:pt x="14" y="3"/>
                    </a:cubicBezTo>
                    <a:cubicBezTo>
                      <a:pt x="9" y="4"/>
                      <a:pt x="4" y="9"/>
                      <a:pt x="2" y="14"/>
                    </a:cubicBezTo>
                    <a:cubicBezTo>
                      <a:pt x="0" y="19"/>
                      <a:pt x="0" y="26"/>
                      <a:pt x="3" y="30"/>
                    </a:cubicBezTo>
                    <a:cubicBezTo>
                      <a:pt x="223" y="825"/>
                      <a:pt x="223" y="825"/>
                      <a:pt x="223" y="825"/>
                    </a:cubicBezTo>
                    <a:cubicBezTo>
                      <a:pt x="240" y="820"/>
                      <a:pt x="240" y="820"/>
                      <a:pt x="240" y="820"/>
                    </a:cubicBezTo>
                    <a:cubicBezTo>
                      <a:pt x="257" y="815"/>
                      <a:pt x="257" y="815"/>
                      <a:pt x="257" y="815"/>
                    </a:cubicBezTo>
                    <a:lnTo>
                      <a:pt x="38" y="21"/>
                    </a:ln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1"/>
              <p:cNvSpPr>
                <a:spLocks noEditPoints="1"/>
              </p:cNvSpPr>
              <p:nvPr userDrawn="1"/>
            </p:nvSpPr>
            <p:spPr bwMode="auto">
              <a:xfrm>
                <a:off x="701" y="1093"/>
                <a:ext cx="72" cy="226"/>
              </a:xfrm>
              <a:custGeom>
                <a:avLst/>
                <a:gdLst>
                  <a:gd name="T0" fmla="*/ 72 w 72"/>
                  <a:gd name="T1" fmla="*/ 2 h 226"/>
                  <a:gd name="T2" fmla="*/ 0 w 72"/>
                  <a:gd name="T3" fmla="*/ 220 h 226"/>
                  <a:gd name="T4" fmla="*/ 41 w 72"/>
                  <a:gd name="T5" fmla="*/ 226 h 226"/>
                  <a:gd name="T6" fmla="*/ 72 w 72"/>
                  <a:gd name="T7" fmla="*/ 2 h 226"/>
                  <a:gd name="T8" fmla="*/ 72 w 72"/>
                  <a:gd name="T9" fmla="*/ 2 h 226"/>
                  <a:gd name="T10" fmla="*/ 72 w 72"/>
                  <a:gd name="T1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26">
                    <a:moveTo>
                      <a:pt x="72" y="2"/>
                    </a:moveTo>
                    <a:cubicBezTo>
                      <a:pt x="54" y="0"/>
                      <a:pt x="27" y="87"/>
                      <a:pt x="0" y="220"/>
                    </a:cubicBezTo>
                    <a:cubicBezTo>
                      <a:pt x="41" y="226"/>
                      <a:pt x="41" y="226"/>
                      <a:pt x="41" y="226"/>
                    </a:cubicBezTo>
                    <a:lnTo>
                      <a:pt x="72" y="2"/>
                    </a:lnTo>
                    <a:close/>
                    <a:moveTo>
                      <a:pt x="72" y="2"/>
                    </a:moveTo>
                    <a:cubicBezTo>
                      <a:pt x="72" y="2"/>
                      <a:pt x="72" y="2"/>
                      <a:pt x="7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2"/>
              <p:cNvSpPr>
                <a:spLocks noEditPoints="1"/>
              </p:cNvSpPr>
              <p:nvPr userDrawn="1"/>
            </p:nvSpPr>
            <p:spPr bwMode="auto">
              <a:xfrm>
                <a:off x="803" y="837"/>
                <a:ext cx="5" cy="39"/>
              </a:xfrm>
              <a:custGeom>
                <a:avLst/>
                <a:gdLst>
                  <a:gd name="T0" fmla="*/ 5 w 5"/>
                  <a:gd name="T1" fmla="*/ 0 h 39"/>
                  <a:gd name="T2" fmla="*/ 0 w 5"/>
                  <a:gd name="T3" fmla="*/ 39 h 39"/>
                  <a:gd name="T4" fmla="*/ 5 w 5"/>
                  <a:gd name="T5" fmla="*/ 0 h 39"/>
                  <a:gd name="T6" fmla="*/ 5 w 5"/>
                  <a:gd name="T7" fmla="*/ 0 h 39"/>
                  <a:gd name="T8" fmla="*/ 5 w 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9">
                    <a:moveTo>
                      <a:pt x="5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16"/>
                      <a:pt x="5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3"/>
              <p:cNvSpPr>
                <a:spLocks noEditPoints="1"/>
              </p:cNvSpPr>
              <p:nvPr userDrawn="1"/>
            </p:nvSpPr>
            <p:spPr bwMode="auto">
              <a:xfrm>
                <a:off x="717" y="837"/>
                <a:ext cx="128" cy="263"/>
              </a:xfrm>
              <a:custGeom>
                <a:avLst/>
                <a:gdLst>
                  <a:gd name="T0" fmla="*/ 91 w 128"/>
                  <a:gd name="T1" fmla="*/ 0 h 263"/>
                  <a:gd name="T2" fmla="*/ 86 w 128"/>
                  <a:gd name="T3" fmla="*/ 39 h 263"/>
                  <a:gd name="T4" fmla="*/ 67 w 128"/>
                  <a:gd name="T5" fmla="*/ 95 h 263"/>
                  <a:gd name="T6" fmla="*/ 4 w 128"/>
                  <a:gd name="T7" fmla="*/ 190 h 263"/>
                  <a:gd name="T8" fmla="*/ 56 w 128"/>
                  <a:gd name="T9" fmla="*/ 258 h 263"/>
                  <a:gd name="T10" fmla="*/ 124 w 128"/>
                  <a:gd name="T11" fmla="*/ 207 h 263"/>
                  <a:gd name="T12" fmla="*/ 91 w 128"/>
                  <a:gd name="T13" fmla="*/ 0 h 263"/>
                  <a:gd name="T14" fmla="*/ 91 w 128"/>
                  <a:gd name="T15" fmla="*/ 0 h 263"/>
                  <a:gd name="T16" fmla="*/ 91 w 128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63">
                    <a:moveTo>
                      <a:pt x="91" y="0"/>
                    </a:moveTo>
                    <a:cubicBezTo>
                      <a:pt x="91" y="0"/>
                      <a:pt x="91" y="16"/>
                      <a:pt x="86" y="39"/>
                    </a:cubicBezTo>
                    <a:cubicBezTo>
                      <a:pt x="82" y="55"/>
                      <a:pt x="76" y="75"/>
                      <a:pt x="67" y="95"/>
                    </a:cubicBezTo>
                    <a:cubicBezTo>
                      <a:pt x="49" y="130"/>
                      <a:pt x="9" y="160"/>
                      <a:pt x="4" y="190"/>
                    </a:cubicBezTo>
                    <a:cubicBezTo>
                      <a:pt x="0" y="223"/>
                      <a:pt x="23" y="254"/>
                      <a:pt x="56" y="258"/>
                    </a:cubicBezTo>
                    <a:cubicBezTo>
                      <a:pt x="89" y="263"/>
                      <a:pt x="119" y="240"/>
                      <a:pt x="124" y="207"/>
                    </a:cubicBezTo>
                    <a:cubicBezTo>
                      <a:pt x="128" y="174"/>
                      <a:pt x="120" y="61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4"/>
              <p:cNvSpPr>
                <a:spLocks noEditPoints="1"/>
              </p:cNvSpPr>
              <p:nvPr userDrawn="1"/>
            </p:nvSpPr>
            <p:spPr bwMode="auto">
              <a:xfrm>
                <a:off x="742" y="1095"/>
                <a:ext cx="51" cy="229"/>
              </a:xfrm>
              <a:custGeom>
                <a:avLst/>
                <a:gdLst>
                  <a:gd name="T0" fmla="*/ 41 w 51"/>
                  <a:gd name="T1" fmla="*/ 229 h 229"/>
                  <a:gd name="T2" fmla="*/ 31 w 51"/>
                  <a:gd name="T3" fmla="*/ 0 h 229"/>
                  <a:gd name="T4" fmla="*/ 0 w 51"/>
                  <a:gd name="T5" fmla="*/ 223 h 229"/>
                  <a:gd name="T6" fmla="*/ 41 w 51"/>
                  <a:gd name="T7" fmla="*/ 229 h 229"/>
                  <a:gd name="T8" fmla="*/ 41 w 51"/>
                  <a:gd name="T9" fmla="*/ 229 h 229"/>
                  <a:gd name="T10" fmla="*/ 41 w 51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9">
                    <a:moveTo>
                      <a:pt x="41" y="229"/>
                    </a:moveTo>
                    <a:cubicBezTo>
                      <a:pt x="51" y="94"/>
                      <a:pt x="48" y="3"/>
                      <a:pt x="31" y="0"/>
                    </a:cubicBezTo>
                    <a:cubicBezTo>
                      <a:pt x="0" y="223"/>
                      <a:pt x="0" y="223"/>
                      <a:pt x="0" y="223"/>
                    </a:cubicBezTo>
                    <a:lnTo>
                      <a:pt x="41" y="229"/>
                    </a:lnTo>
                    <a:close/>
                    <a:moveTo>
                      <a:pt x="41" y="229"/>
                    </a:moveTo>
                    <a:cubicBezTo>
                      <a:pt x="41" y="229"/>
                      <a:pt x="41" y="229"/>
                      <a:pt x="4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5"/>
              <p:cNvSpPr>
                <a:spLocks noEditPoints="1"/>
              </p:cNvSpPr>
              <p:nvPr userDrawn="1"/>
            </p:nvSpPr>
            <p:spPr bwMode="auto">
              <a:xfrm>
                <a:off x="621" y="1313"/>
                <a:ext cx="162" cy="692"/>
              </a:xfrm>
              <a:custGeom>
                <a:avLst/>
                <a:gdLst>
                  <a:gd name="T0" fmla="*/ 121 w 162"/>
                  <a:gd name="T1" fmla="*/ 5 h 692"/>
                  <a:gd name="T2" fmla="*/ 80 w 162"/>
                  <a:gd name="T3" fmla="*/ 0 h 692"/>
                  <a:gd name="T4" fmla="*/ 42 w 162"/>
                  <a:gd name="T5" fmla="*/ 228 h 692"/>
                  <a:gd name="T6" fmla="*/ 27 w 162"/>
                  <a:gd name="T7" fmla="*/ 688 h 692"/>
                  <a:gd name="T8" fmla="*/ 136 w 162"/>
                  <a:gd name="T9" fmla="*/ 241 h 692"/>
                  <a:gd name="T10" fmla="*/ 162 w 162"/>
                  <a:gd name="T11" fmla="*/ 11 h 692"/>
                  <a:gd name="T12" fmla="*/ 121 w 162"/>
                  <a:gd name="T13" fmla="*/ 5 h 692"/>
                  <a:gd name="T14" fmla="*/ 121 w 162"/>
                  <a:gd name="T15" fmla="*/ 5 h 692"/>
                  <a:gd name="T16" fmla="*/ 121 w 162"/>
                  <a:gd name="T17" fmla="*/ 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692">
                    <a:moveTo>
                      <a:pt x="121" y="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67" y="66"/>
                      <a:pt x="54" y="145"/>
                      <a:pt x="42" y="228"/>
                    </a:cubicBezTo>
                    <a:cubicBezTo>
                      <a:pt x="7" y="479"/>
                      <a:pt x="0" y="684"/>
                      <a:pt x="27" y="688"/>
                    </a:cubicBezTo>
                    <a:cubicBezTo>
                      <a:pt x="53" y="692"/>
                      <a:pt x="102" y="492"/>
                      <a:pt x="136" y="241"/>
                    </a:cubicBezTo>
                    <a:cubicBezTo>
                      <a:pt x="148" y="158"/>
                      <a:pt x="156" y="79"/>
                      <a:pt x="162" y="11"/>
                    </a:cubicBezTo>
                    <a:lnTo>
                      <a:pt x="121" y="5"/>
                    </a:lnTo>
                    <a:close/>
                    <a:moveTo>
                      <a:pt x="121" y="5"/>
                    </a:moveTo>
                    <a:cubicBezTo>
                      <a:pt x="121" y="5"/>
                      <a:pt x="121" y="5"/>
                      <a:pt x="121" y="5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6"/>
              <p:cNvSpPr>
                <a:spLocks noEditPoints="1"/>
              </p:cNvSpPr>
              <p:nvPr userDrawn="1"/>
            </p:nvSpPr>
            <p:spPr bwMode="auto">
              <a:xfrm>
                <a:off x="399" y="1468"/>
                <a:ext cx="452" cy="571"/>
              </a:xfrm>
              <a:custGeom>
                <a:avLst/>
                <a:gdLst>
                  <a:gd name="T0" fmla="*/ 414 w 452"/>
                  <a:gd name="T1" fmla="*/ 0 h 571"/>
                  <a:gd name="T2" fmla="*/ 38 w 452"/>
                  <a:gd name="T3" fmla="*/ 0 h 571"/>
                  <a:gd name="T4" fmla="*/ 2 w 452"/>
                  <a:gd name="T5" fmla="*/ 40 h 571"/>
                  <a:gd name="T6" fmla="*/ 12 w 452"/>
                  <a:gd name="T7" fmla="*/ 127 h 571"/>
                  <a:gd name="T8" fmla="*/ 63 w 452"/>
                  <a:gd name="T9" fmla="*/ 90 h 571"/>
                  <a:gd name="T10" fmla="*/ 117 w 452"/>
                  <a:gd name="T11" fmla="*/ 130 h 571"/>
                  <a:gd name="T12" fmla="*/ 171 w 452"/>
                  <a:gd name="T13" fmla="*/ 90 h 571"/>
                  <a:gd name="T14" fmla="*/ 226 w 452"/>
                  <a:gd name="T15" fmla="*/ 130 h 571"/>
                  <a:gd name="T16" fmla="*/ 280 w 452"/>
                  <a:gd name="T17" fmla="*/ 90 h 571"/>
                  <a:gd name="T18" fmla="*/ 335 w 452"/>
                  <a:gd name="T19" fmla="*/ 130 h 571"/>
                  <a:gd name="T20" fmla="*/ 389 w 452"/>
                  <a:gd name="T21" fmla="*/ 90 h 571"/>
                  <a:gd name="T22" fmla="*/ 440 w 452"/>
                  <a:gd name="T23" fmla="*/ 128 h 571"/>
                  <a:gd name="T24" fmla="*/ 450 w 452"/>
                  <a:gd name="T25" fmla="*/ 40 h 571"/>
                  <a:gd name="T26" fmla="*/ 414 w 452"/>
                  <a:gd name="T27" fmla="*/ 0 h 571"/>
                  <a:gd name="T28" fmla="*/ 389 w 452"/>
                  <a:gd name="T29" fmla="*/ 146 h 571"/>
                  <a:gd name="T30" fmla="*/ 334 w 452"/>
                  <a:gd name="T31" fmla="*/ 186 h 571"/>
                  <a:gd name="T32" fmla="*/ 280 w 452"/>
                  <a:gd name="T33" fmla="*/ 146 h 571"/>
                  <a:gd name="T34" fmla="*/ 225 w 452"/>
                  <a:gd name="T35" fmla="*/ 186 h 571"/>
                  <a:gd name="T36" fmla="*/ 171 w 452"/>
                  <a:gd name="T37" fmla="*/ 146 h 571"/>
                  <a:gd name="T38" fmla="*/ 117 w 452"/>
                  <a:gd name="T39" fmla="*/ 186 h 571"/>
                  <a:gd name="T40" fmla="*/ 62 w 452"/>
                  <a:gd name="T41" fmla="*/ 146 h 571"/>
                  <a:gd name="T42" fmla="*/ 18 w 452"/>
                  <a:gd name="T43" fmla="*/ 179 h 571"/>
                  <a:gd name="T44" fmla="*/ 58 w 452"/>
                  <a:gd name="T45" fmla="*/ 531 h 571"/>
                  <a:gd name="T46" fmla="*/ 103 w 452"/>
                  <a:gd name="T47" fmla="*/ 571 h 571"/>
                  <a:gd name="T48" fmla="*/ 353 w 452"/>
                  <a:gd name="T49" fmla="*/ 571 h 571"/>
                  <a:gd name="T50" fmla="*/ 398 w 452"/>
                  <a:gd name="T51" fmla="*/ 531 h 571"/>
                  <a:gd name="T52" fmla="*/ 435 w 452"/>
                  <a:gd name="T53" fmla="*/ 180 h 571"/>
                  <a:gd name="T54" fmla="*/ 389 w 452"/>
                  <a:gd name="T55" fmla="*/ 146 h 571"/>
                  <a:gd name="T56" fmla="*/ 389 w 452"/>
                  <a:gd name="T57" fmla="*/ 146 h 571"/>
                  <a:gd name="T58" fmla="*/ 389 w 452"/>
                  <a:gd name="T59" fmla="*/ 146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71">
                    <a:moveTo>
                      <a:pt x="41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6" y="0"/>
                      <a:pt x="0" y="18"/>
                      <a:pt x="2" y="4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50" y="40"/>
                      <a:pt x="450" y="40"/>
                      <a:pt x="450" y="40"/>
                    </a:cubicBezTo>
                    <a:cubicBezTo>
                      <a:pt x="452" y="18"/>
                      <a:pt x="436" y="0"/>
                      <a:pt x="414" y="0"/>
                    </a:cubicBezTo>
                    <a:close/>
                    <a:moveTo>
                      <a:pt x="389" y="146"/>
                    </a:moveTo>
                    <a:cubicBezTo>
                      <a:pt x="334" y="186"/>
                      <a:pt x="334" y="186"/>
                      <a:pt x="334" y="186"/>
                    </a:cubicBezTo>
                    <a:cubicBezTo>
                      <a:pt x="280" y="146"/>
                      <a:pt x="280" y="146"/>
                      <a:pt x="280" y="146"/>
                    </a:cubicBezTo>
                    <a:cubicBezTo>
                      <a:pt x="225" y="186"/>
                      <a:pt x="225" y="186"/>
                      <a:pt x="225" y="18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58" y="531"/>
                      <a:pt x="58" y="531"/>
                      <a:pt x="58" y="531"/>
                    </a:cubicBezTo>
                    <a:cubicBezTo>
                      <a:pt x="60" y="553"/>
                      <a:pt x="81" y="571"/>
                      <a:pt x="103" y="571"/>
                    </a:cubicBezTo>
                    <a:cubicBezTo>
                      <a:pt x="353" y="571"/>
                      <a:pt x="353" y="571"/>
                      <a:pt x="353" y="571"/>
                    </a:cubicBezTo>
                    <a:cubicBezTo>
                      <a:pt x="376" y="571"/>
                      <a:pt x="395" y="553"/>
                      <a:pt x="398" y="531"/>
                    </a:cubicBezTo>
                    <a:cubicBezTo>
                      <a:pt x="435" y="180"/>
                      <a:pt x="435" y="180"/>
                      <a:pt x="435" y="180"/>
                    </a:cubicBezTo>
                    <a:lnTo>
                      <a:pt x="389" y="146"/>
                    </a:lnTo>
                    <a:close/>
                    <a:moveTo>
                      <a:pt x="389" y="146"/>
                    </a:moveTo>
                    <a:cubicBezTo>
                      <a:pt x="389" y="146"/>
                      <a:pt x="389" y="146"/>
                      <a:pt x="389" y="146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7"/>
              <p:cNvSpPr>
                <a:spLocks noEditPoints="1"/>
              </p:cNvSpPr>
              <p:nvPr userDrawn="1"/>
            </p:nvSpPr>
            <p:spPr bwMode="auto">
              <a:xfrm>
                <a:off x="249" y="1558"/>
                <a:ext cx="7182" cy="685"/>
              </a:xfrm>
              <a:custGeom>
                <a:avLst/>
                <a:gdLst>
                  <a:gd name="T0" fmla="*/ 539 w 7184"/>
                  <a:gd name="T1" fmla="*/ 0 h 685"/>
                  <a:gd name="T2" fmla="*/ 484 w 7184"/>
                  <a:gd name="T3" fmla="*/ 40 h 685"/>
                  <a:gd name="T4" fmla="*/ 430 w 7184"/>
                  <a:gd name="T5" fmla="*/ 0 h 685"/>
                  <a:gd name="T6" fmla="*/ 376 w 7184"/>
                  <a:gd name="T7" fmla="*/ 40 h 685"/>
                  <a:gd name="T8" fmla="*/ 375 w 7184"/>
                  <a:gd name="T9" fmla="*/ 40 h 685"/>
                  <a:gd name="T10" fmla="*/ 321 w 7184"/>
                  <a:gd name="T11" fmla="*/ 0 h 685"/>
                  <a:gd name="T12" fmla="*/ 267 w 7184"/>
                  <a:gd name="T13" fmla="*/ 40 h 685"/>
                  <a:gd name="T14" fmla="*/ 213 w 7184"/>
                  <a:gd name="T15" fmla="*/ 0 h 685"/>
                  <a:gd name="T16" fmla="*/ 162 w 7184"/>
                  <a:gd name="T17" fmla="*/ 37 h 685"/>
                  <a:gd name="T18" fmla="*/ 168 w 7184"/>
                  <a:gd name="T19" fmla="*/ 88 h 685"/>
                  <a:gd name="T20" fmla="*/ 213 w 7184"/>
                  <a:gd name="T21" fmla="*/ 56 h 685"/>
                  <a:gd name="T22" fmla="*/ 267 w 7184"/>
                  <a:gd name="T23" fmla="*/ 96 h 685"/>
                  <a:gd name="T24" fmla="*/ 321 w 7184"/>
                  <a:gd name="T25" fmla="*/ 56 h 685"/>
                  <a:gd name="T26" fmla="*/ 375 w 7184"/>
                  <a:gd name="T27" fmla="*/ 96 h 685"/>
                  <a:gd name="T28" fmla="*/ 376 w 7184"/>
                  <a:gd name="T29" fmla="*/ 96 h 685"/>
                  <a:gd name="T30" fmla="*/ 430 w 7184"/>
                  <a:gd name="T31" fmla="*/ 56 h 685"/>
                  <a:gd name="T32" fmla="*/ 484 w 7184"/>
                  <a:gd name="T33" fmla="*/ 96 h 685"/>
                  <a:gd name="T34" fmla="*/ 539 w 7184"/>
                  <a:gd name="T35" fmla="*/ 56 h 685"/>
                  <a:gd name="T36" fmla="*/ 585 w 7184"/>
                  <a:gd name="T37" fmla="*/ 90 h 685"/>
                  <a:gd name="T38" fmla="*/ 590 w 7184"/>
                  <a:gd name="T39" fmla="*/ 38 h 685"/>
                  <a:gd name="T40" fmla="*/ 539 w 7184"/>
                  <a:gd name="T41" fmla="*/ 0 h 685"/>
                  <a:gd name="T42" fmla="*/ 0 w 7184"/>
                  <a:gd name="T43" fmla="*/ 583 h 685"/>
                  <a:gd name="T44" fmla="*/ 102 w 7184"/>
                  <a:gd name="T45" fmla="*/ 685 h 685"/>
                  <a:gd name="T46" fmla="*/ 7082 w 7184"/>
                  <a:gd name="T47" fmla="*/ 685 h 685"/>
                  <a:gd name="T48" fmla="*/ 7184 w 7184"/>
                  <a:gd name="T49" fmla="*/ 583 h 685"/>
                  <a:gd name="T50" fmla="*/ 7082 w 7184"/>
                  <a:gd name="T51" fmla="*/ 481 h 685"/>
                  <a:gd name="T52" fmla="*/ 102 w 7184"/>
                  <a:gd name="T53" fmla="*/ 481 h 685"/>
                  <a:gd name="T54" fmla="*/ 0 w 7184"/>
                  <a:gd name="T55" fmla="*/ 583 h 685"/>
                  <a:gd name="T56" fmla="*/ 0 w 7184"/>
                  <a:gd name="T57" fmla="*/ 583 h 685"/>
                  <a:gd name="T58" fmla="*/ 0 w 7184"/>
                  <a:gd name="T59" fmla="*/ 5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84" h="685">
                    <a:moveTo>
                      <a:pt x="539" y="0"/>
                    </a:moveTo>
                    <a:cubicBezTo>
                      <a:pt x="484" y="40"/>
                      <a:pt x="484" y="40"/>
                      <a:pt x="484" y="4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84" y="96"/>
                      <a:pt x="484" y="96"/>
                      <a:pt x="484" y="96"/>
                    </a:cubicBezTo>
                    <a:cubicBezTo>
                      <a:pt x="539" y="56"/>
                      <a:pt x="539" y="56"/>
                      <a:pt x="539" y="56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90" y="38"/>
                      <a:pt x="590" y="38"/>
                      <a:pt x="590" y="38"/>
                    </a:cubicBezTo>
                    <a:lnTo>
                      <a:pt x="539" y="0"/>
                    </a:lnTo>
                    <a:close/>
                    <a:moveTo>
                      <a:pt x="0" y="583"/>
                    </a:moveTo>
                    <a:cubicBezTo>
                      <a:pt x="0" y="639"/>
                      <a:pt x="46" y="685"/>
                      <a:pt x="102" y="685"/>
                    </a:cubicBezTo>
                    <a:cubicBezTo>
                      <a:pt x="7082" y="685"/>
                      <a:pt x="7082" y="685"/>
                      <a:pt x="7082" y="685"/>
                    </a:cubicBezTo>
                    <a:cubicBezTo>
                      <a:pt x="7138" y="685"/>
                      <a:pt x="7184" y="639"/>
                      <a:pt x="7184" y="583"/>
                    </a:cubicBezTo>
                    <a:cubicBezTo>
                      <a:pt x="7184" y="527"/>
                      <a:pt x="7138" y="481"/>
                      <a:pt x="7082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46" y="481"/>
                      <a:pt x="0" y="527"/>
                      <a:pt x="0" y="583"/>
                    </a:cubicBezTo>
                    <a:close/>
                    <a:moveTo>
                      <a:pt x="0" y="583"/>
                    </a:moveTo>
                    <a:cubicBezTo>
                      <a:pt x="0" y="583"/>
                      <a:pt x="0" y="583"/>
                      <a:pt x="0" y="583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8"/>
              <p:cNvSpPr>
                <a:spLocks noEditPoints="1"/>
              </p:cNvSpPr>
              <p:nvPr userDrawn="1"/>
            </p:nvSpPr>
            <p:spPr bwMode="auto">
              <a:xfrm>
                <a:off x="1117" y="1150"/>
                <a:ext cx="12" cy="495"/>
              </a:xfrm>
              <a:custGeom>
                <a:avLst/>
                <a:gdLst>
                  <a:gd name="T0" fmla="*/ 9 w 12"/>
                  <a:gd name="T1" fmla="*/ 0 h 495"/>
                  <a:gd name="T2" fmla="*/ 6 w 12"/>
                  <a:gd name="T3" fmla="*/ 2 h 495"/>
                  <a:gd name="T4" fmla="*/ 4 w 12"/>
                  <a:gd name="T5" fmla="*/ 23 h 495"/>
                  <a:gd name="T6" fmla="*/ 12 w 12"/>
                  <a:gd name="T7" fmla="*/ 25 h 495"/>
                  <a:gd name="T8" fmla="*/ 12 w 12"/>
                  <a:gd name="T9" fmla="*/ 0 h 495"/>
                  <a:gd name="T10" fmla="*/ 9 w 12"/>
                  <a:gd name="T11" fmla="*/ 0 h 495"/>
                  <a:gd name="T12" fmla="*/ 2 w 12"/>
                  <a:gd name="T13" fmla="*/ 424 h 495"/>
                  <a:gd name="T14" fmla="*/ 1 w 12"/>
                  <a:gd name="T15" fmla="*/ 483 h 495"/>
                  <a:gd name="T16" fmla="*/ 6 w 12"/>
                  <a:gd name="T17" fmla="*/ 495 h 495"/>
                  <a:gd name="T18" fmla="*/ 12 w 12"/>
                  <a:gd name="T19" fmla="*/ 494 h 495"/>
                  <a:gd name="T20" fmla="*/ 12 w 12"/>
                  <a:gd name="T21" fmla="*/ 475 h 495"/>
                  <a:gd name="T22" fmla="*/ 2 w 12"/>
                  <a:gd name="T23" fmla="*/ 456 h 495"/>
                  <a:gd name="T24" fmla="*/ 3 w 12"/>
                  <a:gd name="T25" fmla="*/ 451 h 495"/>
                  <a:gd name="T26" fmla="*/ 12 w 12"/>
                  <a:gd name="T27" fmla="*/ 441 h 495"/>
                  <a:gd name="T28" fmla="*/ 12 w 12"/>
                  <a:gd name="T29" fmla="*/ 415 h 495"/>
                  <a:gd name="T30" fmla="*/ 2 w 12"/>
                  <a:gd name="T31" fmla="*/ 424 h 495"/>
                  <a:gd name="T32" fmla="*/ 4 w 12"/>
                  <a:gd name="T33" fmla="*/ 46 h 495"/>
                  <a:gd name="T34" fmla="*/ 3 w 12"/>
                  <a:gd name="T35" fmla="*/ 63 h 495"/>
                  <a:gd name="T36" fmla="*/ 12 w 12"/>
                  <a:gd name="T37" fmla="*/ 70 h 495"/>
                  <a:gd name="T38" fmla="*/ 12 w 12"/>
                  <a:gd name="T39" fmla="*/ 46 h 495"/>
                  <a:gd name="T40" fmla="*/ 4 w 12"/>
                  <a:gd name="T41" fmla="*/ 46 h 495"/>
                  <a:gd name="T42" fmla="*/ 1 w 12"/>
                  <a:gd name="T43" fmla="*/ 311 h 495"/>
                  <a:gd name="T44" fmla="*/ 12 w 12"/>
                  <a:gd name="T45" fmla="*/ 346 h 495"/>
                  <a:gd name="T46" fmla="*/ 12 w 12"/>
                  <a:gd name="T47" fmla="*/ 282 h 495"/>
                  <a:gd name="T48" fmla="*/ 1 w 12"/>
                  <a:gd name="T49" fmla="*/ 311 h 495"/>
                  <a:gd name="T50" fmla="*/ 1 w 12"/>
                  <a:gd name="T51" fmla="*/ 311 h 495"/>
                  <a:gd name="T52" fmla="*/ 1 w 12"/>
                  <a:gd name="T53" fmla="*/ 3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495">
                    <a:moveTo>
                      <a:pt x="9" y="0"/>
                    </a:moveTo>
                    <a:cubicBezTo>
                      <a:pt x="6" y="0"/>
                      <a:pt x="6" y="0"/>
                      <a:pt x="6" y="2"/>
                    </a:cubicBezTo>
                    <a:cubicBezTo>
                      <a:pt x="5" y="10"/>
                      <a:pt x="4" y="23"/>
                      <a:pt x="4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9" y="0"/>
                    </a:lnTo>
                    <a:close/>
                    <a:moveTo>
                      <a:pt x="2" y="424"/>
                    </a:moveTo>
                    <a:cubicBezTo>
                      <a:pt x="1" y="483"/>
                      <a:pt x="1" y="483"/>
                      <a:pt x="1" y="483"/>
                    </a:cubicBezTo>
                    <a:cubicBezTo>
                      <a:pt x="0" y="493"/>
                      <a:pt x="2" y="495"/>
                      <a:pt x="6" y="495"/>
                    </a:cubicBezTo>
                    <a:cubicBezTo>
                      <a:pt x="10" y="495"/>
                      <a:pt x="12" y="494"/>
                      <a:pt x="12" y="494"/>
                    </a:cubicBezTo>
                    <a:cubicBezTo>
                      <a:pt x="12" y="475"/>
                      <a:pt x="12" y="475"/>
                      <a:pt x="12" y="475"/>
                    </a:cubicBezTo>
                    <a:cubicBezTo>
                      <a:pt x="2" y="456"/>
                      <a:pt x="2" y="456"/>
                      <a:pt x="2" y="456"/>
                    </a:cubicBezTo>
                    <a:cubicBezTo>
                      <a:pt x="3" y="451"/>
                      <a:pt x="3" y="451"/>
                      <a:pt x="3" y="451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4" y="416"/>
                      <a:pt x="2" y="418"/>
                      <a:pt x="2" y="424"/>
                    </a:cubicBezTo>
                    <a:close/>
                    <a:moveTo>
                      <a:pt x="4" y="46"/>
                    </a:moveTo>
                    <a:cubicBezTo>
                      <a:pt x="3" y="63"/>
                      <a:pt x="3" y="63"/>
                      <a:pt x="3" y="63"/>
                    </a:cubicBezTo>
                    <a:cubicBezTo>
                      <a:pt x="3" y="67"/>
                      <a:pt x="6" y="70"/>
                      <a:pt x="12" y="70"/>
                    </a:cubicBezTo>
                    <a:cubicBezTo>
                      <a:pt x="12" y="46"/>
                      <a:pt x="12" y="46"/>
                      <a:pt x="12" y="46"/>
                    </a:cubicBezTo>
                    <a:lnTo>
                      <a:pt x="4" y="46"/>
                    </a:lnTo>
                    <a:close/>
                    <a:moveTo>
                      <a:pt x="1" y="311"/>
                    </a:moveTo>
                    <a:cubicBezTo>
                      <a:pt x="1" y="331"/>
                      <a:pt x="5" y="342"/>
                      <a:pt x="12" y="346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4" y="284"/>
                      <a:pt x="1" y="292"/>
                      <a:pt x="1" y="311"/>
                    </a:cubicBezTo>
                    <a:close/>
                    <a:moveTo>
                      <a:pt x="1" y="311"/>
                    </a:moveTo>
                    <a:cubicBezTo>
                      <a:pt x="1" y="311"/>
                      <a:pt x="1" y="311"/>
                      <a:pt x="1" y="3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9"/>
              <p:cNvSpPr>
                <a:spLocks noEditPoints="1"/>
              </p:cNvSpPr>
              <p:nvPr userDrawn="1"/>
            </p:nvSpPr>
            <p:spPr bwMode="auto">
              <a:xfrm>
                <a:off x="960" y="771"/>
                <a:ext cx="169" cy="1268"/>
              </a:xfrm>
              <a:custGeom>
                <a:avLst/>
                <a:gdLst>
                  <a:gd name="T0" fmla="*/ 47 w 169"/>
                  <a:gd name="T1" fmla="*/ 968 h 1268"/>
                  <a:gd name="T2" fmla="*/ 169 w 169"/>
                  <a:gd name="T3" fmla="*/ 988 h 1268"/>
                  <a:gd name="T4" fmla="*/ 145 w 169"/>
                  <a:gd name="T5" fmla="*/ 968 h 1268"/>
                  <a:gd name="T6" fmla="*/ 169 w 169"/>
                  <a:gd name="T7" fmla="*/ 948 h 1268"/>
                  <a:gd name="T8" fmla="*/ 169 w 169"/>
                  <a:gd name="T9" fmla="*/ 890 h 1268"/>
                  <a:gd name="T10" fmla="*/ 112 w 169"/>
                  <a:gd name="T11" fmla="*/ 890 h 1268"/>
                  <a:gd name="T12" fmla="*/ 125 w 169"/>
                  <a:gd name="T13" fmla="*/ 862 h 1268"/>
                  <a:gd name="T14" fmla="*/ 119 w 169"/>
                  <a:gd name="T15" fmla="*/ 794 h 1268"/>
                  <a:gd name="T16" fmla="*/ 113 w 169"/>
                  <a:gd name="T17" fmla="*/ 792 h 1268"/>
                  <a:gd name="T18" fmla="*/ 141 w 169"/>
                  <a:gd name="T19" fmla="*/ 779 h 1268"/>
                  <a:gd name="T20" fmla="*/ 169 w 169"/>
                  <a:gd name="T21" fmla="*/ 751 h 1268"/>
                  <a:gd name="T22" fmla="*/ 169 w 169"/>
                  <a:gd name="T23" fmla="*/ 638 h 1268"/>
                  <a:gd name="T24" fmla="*/ 168 w 169"/>
                  <a:gd name="T25" fmla="*/ 609 h 1268"/>
                  <a:gd name="T26" fmla="*/ 169 w 169"/>
                  <a:gd name="T27" fmla="*/ 595 h 1268"/>
                  <a:gd name="T28" fmla="*/ 165 w 169"/>
                  <a:gd name="T29" fmla="*/ 579 h 1268"/>
                  <a:gd name="T30" fmla="*/ 149 w 169"/>
                  <a:gd name="T31" fmla="*/ 587 h 1268"/>
                  <a:gd name="T32" fmla="*/ 154 w 169"/>
                  <a:gd name="T33" fmla="*/ 594 h 1268"/>
                  <a:gd name="T34" fmla="*/ 160 w 169"/>
                  <a:gd name="T35" fmla="*/ 596 h 1268"/>
                  <a:gd name="T36" fmla="*/ 132 w 169"/>
                  <a:gd name="T37" fmla="*/ 610 h 1268"/>
                  <a:gd name="T38" fmla="*/ 111 w 169"/>
                  <a:gd name="T39" fmla="*/ 595 h 1268"/>
                  <a:gd name="T40" fmla="*/ 147 w 169"/>
                  <a:gd name="T41" fmla="*/ 500 h 1268"/>
                  <a:gd name="T42" fmla="*/ 169 w 169"/>
                  <a:gd name="T43" fmla="*/ 471 h 1268"/>
                  <a:gd name="T44" fmla="*/ 114 w 169"/>
                  <a:gd name="T45" fmla="*/ 471 h 1268"/>
                  <a:gd name="T46" fmla="*/ 127 w 169"/>
                  <a:gd name="T47" fmla="*/ 443 h 1268"/>
                  <a:gd name="T48" fmla="*/ 122 w 169"/>
                  <a:gd name="T49" fmla="*/ 375 h 1268"/>
                  <a:gd name="T50" fmla="*/ 115 w 169"/>
                  <a:gd name="T51" fmla="*/ 373 h 1268"/>
                  <a:gd name="T52" fmla="*/ 145 w 169"/>
                  <a:gd name="T53" fmla="*/ 359 h 1268"/>
                  <a:gd name="T54" fmla="*/ 169 w 169"/>
                  <a:gd name="T55" fmla="*/ 324 h 1268"/>
                  <a:gd name="T56" fmla="*/ 145 w 169"/>
                  <a:gd name="T57" fmla="*/ 304 h 1268"/>
                  <a:gd name="T58" fmla="*/ 169 w 169"/>
                  <a:gd name="T59" fmla="*/ 284 h 1268"/>
                  <a:gd name="T60" fmla="*/ 167 w 169"/>
                  <a:gd name="T61" fmla="*/ 249 h 1268"/>
                  <a:gd name="T62" fmla="*/ 47 w 169"/>
                  <a:gd name="T63" fmla="*/ 49 h 1268"/>
                  <a:gd name="T64" fmla="*/ 169 w 169"/>
                  <a:gd name="T65" fmla="*/ 0 h 1268"/>
                  <a:gd name="T66" fmla="*/ 0 w 169"/>
                  <a:gd name="T67" fmla="*/ 1268 h 1268"/>
                  <a:gd name="T68" fmla="*/ 169 w 169"/>
                  <a:gd name="T69" fmla="*/ 1222 h 1268"/>
                  <a:gd name="T70" fmla="*/ 47 w 169"/>
                  <a:gd name="T71" fmla="*/ 122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9" h="1268">
                    <a:moveTo>
                      <a:pt x="47" y="1222"/>
                    </a:moveTo>
                    <a:cubicBezTo>
                      <a:pt x="47" y="968"/>
                      <a:pt x="47" y="968"/>
                      <a:pt x="47" y="968"/>
                    </a:cubicBezTo>
                    <a:cubicBezTo>
                      <a:pt x="169" y="1022"/>
                      <a:pt x="169" y="1022"/>
                      <a:pt x="169" y="1022"/>
                    </a:cubicBezTo>
                    <a:cubicBezTo>
                      <a:pt x="169" y="988"/>
                      <a:pt x="169" y="988"/>
                      <a:pt x="169" y="988"/>
                    </a:cubicBezTo>
                    <a:cubicBezTo>
                      <a:pt x="168" y="988"/>
                      <a:pt x="167" y="988"/>
                      <a:pt x="166" y="988"/>
                    </a:cubicBezTo>
                    <a:cubicBezTo>
                      <a:pt x="154" y="988"/>
                      <a:pt x="145" y="979"/>
                      <a:pt x="145" y="968"/>
                    </a:cubicBezTo>
                    <a:cubicBezTo>
                      <a:pt x="145" y="957"/>
                      <a:pt x="154" y="948"/>
                      <a:pt x="166" y="948"/>
                    </a:cubicBezTo>
                    <a:cubicBezTo>
                      <a:pt x="167" y="948"/>
                      <a:pt x="168" y="948"/>
                      <a:pt x="169" y="948"/>
                    </a:cubicBezTo>
                    <a:cubicBezTo>
                      <a:pt x="169" y="889"/>
                      <a:pt x="169" y="889"/>
                      <a:pt x="169" y="889"/>
                    </a:cubicBezTo>
                    <a:cubicBezTo>
                      <a:pt x="169" y="890"/>
                      <a:pt x="169" y="890"/>
                      <a:pt x="169" y="890"/>
                    </a:cubicBezTo>
                    <a:cubicBezTo>
                      <a:pt x="169" y="890"/>
                      <a:pt x="148" y="889"/>
                      <a:pt x="140" y="889"/>
                    </a:cubicBezTo>
                    <a:cubicBezTo>
                      <a:pt x="130" y="889"/>
                      <a:pt x="112" y="890"/>
                      <a:pt x="112" y="890"/>
                    </a:cubicBezTo>
                    <a:cubicBezTo>
                      <a:pt x="113" y="876"/>
                      <a:pt x="113" y="876"/>
                      <a:pt x="113" y="876"/>
                    </a:cubicBezTo>
                    <a:cubicBezTo>
                      <a:pt x="122" y="874"/>
                      <a:pt x="125" y="871"/>
                      <a:pt x="125" y="862"/>
                    </a:cubicBezTo>
                    <a:cubicBezTo>
                      <a:pt x="125" y="803"/>
                      <a:pt x="125" y="803"/>
                      <a:pt x="125" y="803"/>
                    </a:cubicBezTo>
                    <a:cubicBezTo>
                      <a:pt x="125" y="796"/>
                      <a:pt x="123" y="794"/>
                      <a:pt x="119" y="794"/>
                    </a:cubicBezTo>
                    <a:cubicBezTo>
                      <a:pt x="117" y="794"/>
                      <a:pt x="114" y="794"/>
                      <a:pt x="114" y="794"/>
                    </a:cubicBezTo>
                    <a:cubicBezTo>
                      <a:pt x="113" y="792"/>
                      <a:pt x="113" y="792"/>
                      <a:pt x="113" y="792"/>
                    </a:cubicBezTo>
                    <a:cubicBezTo>
                      <a:pt x="114" y="779"/>
                      <a:pt x="114" y="779"/>
                      <a:pt x="114" y="779"/>
                    </a:cubicBezTo>
                    <a:cubicBezTo>
                      <a:pt x="114" y="779"/>
                      <a:pt x="138" y="779"/>
                      <a:pt x="141" y="779"/>
                    </a:cubicBezTo>
                    <a:cubicBezTo>
                      <a:pt x="147" y="779"/>
                      <a:pt x="163" y="779"/>
                      <a:pt x="169" y="779"/>
                    </a:cubicBezTo>
                    <a:cubicBezTo>
                      <a:pt x="169" y="751"/>
                      <a:pt x="169" y="751"/>
                      <a:pt x="169" y="751"/>
                    </a:cubicBezTo>
                    <a:cubicBezTo>
                      <a:pt x="138" y="751"/>
                      <a:pt x="119" y="731"/>
                      <a:pt x="119" y="697"/>
                    </a:cubicBezTo>
                    <a:cubicBezTo>
                      <a:pt x="119" y="662"/>
                      <a:pt x="137" y="642"/>
                      <a:pt x="169" y="638"/>
                    </a:cubicBezTo>
                    <a:cubicBezTo>
                      <a:pt x="169" y="611"/>
                      <a:pt x="169" y="611"/>
                      <a:pt x="169" y="611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79"/>
                      <a:pt x="169" y="579"/>
                      <a:pt x="169" y="579"/>
                    </a:cubicBezTo>
                    <a:cubicBezTo>
                      <a:pt x="165" y="579"/>
                      <a:pt x="165" y="579"/>
                      <a:pt x="165" y="579"/>
                    </a:cubicBezTo>
                    <a:cubicBezTo>
                      <a:pt x="161" y="579"/>
                      <a:pt x="156" y="579"/>
                      <a:pt x="151" y="580"/>
                    </a:cubicBezTo>
                    <a:cubicBezTo>
                      <a:pt x="149" y="587"/>
                      <a:pt x="149" y="587"/>
                      <a:pt x="149" y="587"/>
                    </a:cubicBezTo>
                    <a:cubicBezTo>
                      <a:pt x="149" y="589"/>
                      <a:pt x="149" y="590"/>
                      <a:pt x="149" y="591"/>
                    </a:cubicBezTo>
                    <a:cubicBezTo>
                      <a:pt x="149" y="594"/>
                      <a:pt x="149" y="594"/>
                      <a:pt x="154" y="594"/>
                    </a:cubicBezTo>
                    <a:cubicBezTo>
                      <a:pt x="159" y="594"/>
                      <a:pt x="159" y="594"/>
                      <a:pt x="159" y="594"/>
                    </a:cubicBezTo>
                    <a:cubicBezTo>
                      <a:pt x="160" y="596"/>
                      <a:pt x="160" y="596"/>
                      <a:pt x="160" y="596"/>
                    </a:cubicBezTo>
                    <a:cubicBezTo>
                      <a:pt x="159" y="610"/>
                      <a:pt x="159" y="610"/>
                      <a:pt x="159" y="610"/>
                    </a:cubicBezTo>
                    <a:cubicBezTo>
                      <a:pt x="159" y="610"/>
                      <a:pt x="143" y="610"/>
                      <a:pt x="132" y="610"/>
                    </a:cubicBezTo>
                    <a:cubicBezTo>
                      <a:pt x="122" y="610"/>
                      <a:pt x="110" y="610"/>
                      <a:pt x="110" y="610"/>
                    </a:cubicBezTo>
                    <a:cubicBezTo>
                      <a:pt x="111" y="595"/>
                      <a:pt x="111" y="595"/>
                      <a:pt x="111" y="595"/>
                    </a:cubicBezTo>
                    <a:cubicBezTo>
                      <a:pt x="115" y="594"/>
                      <a:pt x="118" y="591"/>
                      <a:pt x="119" y="586"/>
                    </a:cubicBezTo>
                    <a:cubicBezTo>
                      <a:pt x="147" y="500"/>
                      <a:pt x="147" y="500"/>
                      <a:pt x="147" y="500"/>
                    </a:cubicBezTo>
                    <a:cubicBezTo>
                      <a:pt x="169" y="499"/>
                      <a:pt x="169" y="499"/>
                      <a:pt x="169" y="499"/>
                    </a:cubicBezTo>
                    <a:cubicBezTo>
                      <a:pt x="169" y="471"/>
                      <a:pt x="169" y="471"/>
                      <a:pt x="169" y="471"/>
                    </a:cubicBezTo>
                    <a:cubicBezTo>
                      <a:pt x="161" y="471"/>
                      <a:pt x="148" y="470"/>
                      <a:pt x="145" y="470"/>
                    </a:cubicBezTo>
                    <a:cubicBezTo>
                      <a:pt x="134" y="470"/>
                      <a:pt x="114" y="471"/>
                      <a:pt x="114" y="471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24" y="454"/>
                      <a:pt x="127" y="452"/>
                      <a:pt x="127" y="443"/>
                    </a:cubicBezTo>
                    <a:cubicBezTo>
                      <a:pt x="127" y="382"/>
                      <a:pt x="127" y="382"/>
                      <a:pt x="127" y="382"/>
                    </a:cubicBezTo>
                    <a:cubicBezTo>
                      <a:pt x="127" y="377"/>
                      <a:pt x="125" y="375"/>
                      <a:pt x="122" y="375"/>
                    </a:cubicBezTo>
                    <a:cubicBezTo>
                      <a:pt x="120" y="375"/>
                      <a:pt x="117" y="375"/>
                      <a:pt x="117" y="375"/>
                    </a:cubicBezTo>
                    <a:cubicBezTo>
                      <a:pt x="115" y="373"/>
                      <a:pt x="115" y="373"/>
                      <a:pt x="115" y="373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9"/>
                      <a:pt x="140" y="359"/>
                      <a:pt x="145" y="359"/>
                    </a:cubicBezTo>
                    <a:cubicBezTo>
                      <a:pt x="149" y="359"/>
                      <a:pt x="160" y="359"/>
                      <a:pt x="169" y="359"/>
                    </a:cubicBezTo>
                    <a:cubicBezTo>
                      <a:pt x="169" y="324"/>
                      <a:pt x="169" y="324"/>
                      <a:pt x="169" y="324"/>
                    </a:cubicBezTo>
                    <a:cubicBezTo>
                      <a:pt x="168" y="324"/>
                      <a:pt x="166" y="324"/>
                      <a:pt x="165" y="324"/>
                    </a:cubicBezTo>
                    <a:cubicBezTo>
                      <a:pt x="154" y="324"/>
                      <a:pt x="145" y="315"/>
                      <a:pt x="145" y="304"/>
                    </a:cubicBezTo>
                    <a:cubicBezTo>
                      <a:pt x="145" y="293"/>
                      <a:pt x="154" y="284"/>
                      <a:pt x="165" y="284"/>
                    </a:cubicBezTo>
                    <a:cubicBezTo>
                      <a:pt x="166" y="284"/>
                      <a:pt x="167" y="284"/>
                      <a:pt x="169" y="284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7" y="249"/>
                      <a:pt x="167" y="249"/>
                      <a:pt x="167" y="249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68"/>
                      <a:pt x="0" y="1268"/>
                      <a:pt x="0" y="1268"/>
                    </a:cubicBezTo>
                    <a:cubicBezTo>
                      <a:pt x="169" y="1268"/>
                      <a:pt x="169" y="1268"/>
                      <a:pt x="169" y="1268"/>
                    </a:cubicBezTo>
                    <a:cubicBezTo>
                      <a:pt x="169" y="1222"/>
                      <a:pt x="169" y="1222"/>
                      <a:pt x="169" y="1222"/>
                    </a:cubicBezTo>
                    <a:cubicBezTo>
                      <a:pt x="47" y="1222"/>
                      <a:pt x="47" y="1222"/>
                      <a:pt x="47" y="1222"/>
                    </a:cubicBezTo>
                    <a:close/>
                    <a:moveTo>
                      <a:pt x="47" y="1222"/>
                    </a:moveTo>
                    <a:cubicBezTo>
                      <a:pt x="47" y="1222"/>
                      <a:pt x="47" y="1222"/>
                      <a:pt x="47" y="12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0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1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moveTo>
                      <a:pt x="12" y="0"/>
                    </a:move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2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C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3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24" cy="570"/>
              </a:xfrm>
              <a:custGeom>
                <a:avLst/>
                <a:gdLst>
                  <a:gd name="T0" fmla="*/ 15 w 24"/>
                  <a:gd name="T1" fmla="*/ 551 h 570"/>
                  <a:gd name="T2" fmla="*/ 24 w 24"/>
                  <a:gd name="T3" fmla="*/ 570 h 570"/>
                  <a:gd name="T4" fmla="*/ 24 w 24"/>
                  <a:gd name="T5" fmla="*/ 536 h 570"/>
                  <a:gd name="T6" fmla="*/ 15 w 24"/>
                  <a:gd name="T7" fmla="*/ 546 h 570"/>
                  <a:gd name="T8" fmla="*/ 15 w 24"/>
                  <a:gd name="T9" fmla="*/ 551 h 570"/>
                  <a:gd name="T10" fmla="*/ 0 w 24"/>
                  <a:gd name="T11" fmla="*/ 20 h 570"/>
                  <a:gd name="T12" fmla="*/ 21 w 24"/>
                  <a:gd name="T13" fmla="*/ 40 h 570"/>
                  <a:gd name="T14" fmla="*/ 24 w 24"/>
                  <a:gd name="T15" fmla="*/ 39 h 570"/>
                  <a:gd name="T16" fmla="*/ 24 w 24"/>
                  <a:gd name="T17" fmla="*/ 0 h 570"/>
                  <a:gd name="T18" fmla="*/ 21 w 24"/>
                  <a:gd name="T19" fmla="*/ 0 h 570"/>
                  <a:gd name="T20" fmla="*/ 0 w 24"/>
                  <a:gd name="T21" fmla="*/ 20 h 570"/>
                  <a:gd name="T22" fmla="*/ 0 w 24"/>
                  <a:gd name="T23" fmla="*/ 20 h 570"/>
                  <a:gd name="T24" fmla="*/ 0 w 24"/>
                  <a:gd name="T25" fmla="*/ 2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70">
                    <a:moveTo>
                      <a:pt x="15" y="551"/>
                    </a:moveTo>
                    <a:cubicBezTo>
                      <a:pt x="24" y="570"/>
                      <a:pt x="24" y="570"/>
                      <a:pt x="24" y="570"/>
                    </a:cubicBezTo>
                    <a:cubicBezTo>
                      <a:pt x="24" y="536"/>
                      <a:pt x="24" y="536"/>
                      <a:pt x="24" y="536"/>
                    </a:cubicBezTo>
                    <a:cubicBezTo>
                      <a:pt x="15" y="546"/>
                      <a:pt x="15" y="546"/>
                      <a:pt x="15" y="546"/>
                    </a:cubicBezTo>
                    <a:lnTo>
                      <a:pt x="15" y="551"/>
                    </a:lnTo>
                    <a:close/>
                    <a:moveTo>
                      <a:pt x="0" y="20"/>
                    </a:moveTo>
                    <a:cubicBezTo>
                      <a:pt x="0" y="31"/>
                      <a:pt x="9" y="40"/>
                      <a:pt x="21" y="40"/>
                    </a:cubicBezTo>
                    <a:cubicBezTo>
                      <a:pt x="22" y="40"/>
                      <a:pt x="23" y="39"/>
                      <a:pt x="24" y="3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8"/>
                      <a:pt x="0" y="20"/>
                    </a:cubicBezTo>
                    <a:close/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45"/>
              <p:cNvSpPr>
                <a:spLocks noChangeArrowheads="1"/>
              </p:cNvSpPr>
              <p:nvPr userDrawn="1"/>
            </p:nvSpPr>
            <p:spPr bwMode="auto">
              <a:xfrm>
                <a:off x="1297" y="771"/>
                <a:ext cx="1" cy="1268"/>
              </a:xfrm>
              <a:prstGeom prst="rect">
                <a:avLst/>
              </a:prstGeom>
              <a:solidFill>
                <a:srgbClr val="3F2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6"/>
              <p:cNvSpPr>
                <a:spLocks noEditPoints="1"/>
              </p:cNvSpPr>
              <p:nvPr userDrawn="1"/>
            </p:nvSpPr>
            <p:spPr bwMode="auto">
              <a:xfrm>
                <a:off x="1129" y="1300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0 w 5"/>
                  <a:gd name="T3" fmla="*/ 29 h 29"/>
                  <a:gd name="T4" fmla="*/ 5 w 5"/>
                  <a:gd name="T5" fmla="*/ 28 h 29"/>
                  <a:gd name="T6" fmla="*/ 0 w 5"/>
                  <a:gd name="T7" fmla="*/ 0 h 29"/>
                  <a:gd name="T8" fmla="*/ 0 w 5"/>
                  <a:gd name="T9" fmla="*/ 0 h 29"/>
                  <a:gd name="T10" fmla="*/ 0 w 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3" y="29"/>
                      <a:pt x="5" y="28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7"/>
              <p:cNvSpPr>
                <a:spLocks noEditPoints="1"/>
              </p:cNvSpPr>
              <p:nvPr userDrawn="1"/>
            </p:nvSpPr>
            <p:spPr bwMode="auto">
              <a:xfrm>
                <a:off x="1129" y="1196"/>
                <a:ext cx="16" cy="24"/>
              </a:xfrm>
              <a:custGeom>
                <a:avLst/>
                <a:gdLst>
                  <a:gd name="T0" fmla="*/ 16 w 16"/>
                  <a:gd name="T1" fmla="*/ 12 h 24"/>
                  <a:gd name="T2" fmla="*/ 5 w 16"/>
                  <a:gd name="T3" fmla="*/ 0 h 24"/>
                  <a:gd name="T4" fmla="*/ 0 w 16"/>
                  <a:gd name="T5" fmla="*/ 0 h 24"/>
                  <a:gd name="T6" fmla="*/ 0 w 16"/>
                  <a:gd name="T7" fmla="*/ 24 h 24"/>
                  <a:gd name="T8" fmla="*/ 4 w 16"/>
                  <a:gd name="T9" fmla="*/ 24 h 24"/>
                  <a:gd name="T10" fmla="*/ 16 w 16"/>
                  <a:gd name="T11" fmla="*/ 12 h 24"/>
                  <a:gd name="T12" fmla="*/ 16 w 16"/>
                  <a:gd name="T13" fmla="*/ 12 h 24"/>
                  <a:gd name="T14" fmla="*/ 16 w 1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6" y="12"/>
                    </a:moveTo>
                    <a:cubicBezTo>
                      <a:pt x="16" y="6"/>
                      <a:pt x="12" y="2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12" y="24"/>
                      <a:pt x="16" y="20"/>
                      <a:pt x="16" y="12"/>
                    </a:cubicBezTo>
                    <a:close/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8"/>
              <p:cNvSpPr>
                <a:spLocks noEditPoints="1"/>
              </p:cNvSpPr>
              <p:nvPr userDrawn="1"/>
            </p:nvSpPr>
            <p:spPr bwMode="auto">
              <a:xfrm>
                <a:off x="1129" y="771"/>
                <a:ext cx="169" cy="1270"/>
              </a:xfrm>
              <a:custGeom>
                <a:avLst/>
                <a:gdLst>
                  <a:gd name="T0" fmla="*/ 0 w 169"/>
                  <a:gd name="T1" fmla="*/ 49 h 1270"/>
                  <a:gd name="T2" fmla="*/ 122 w 169"/>
                  <a:gd name="T3" fmla="*/ 304 h 1270"/>
                  <a:gd name="T4" fmla="*/ 0 w 169"/>
                  <a:gd name="T5" fmla="*/ 284 h 1270"/>
                  <a:gd name="T6" fmla="*/ 0 w 169"/>
                  <a:gd name="T7" fmla="*/ 323 h 1270"/>
                  <a:gd name="T8" fmla="*/ 9 w 169"/>
                  <a:gd name="T9" fmla="*/ 358 h 1270"/>
                  <a:gd name="T10" fmla="*/ 32 w 169"/>
                  <a:gd name="T11" fmla="*/ 411 h 1270"/>
                  <a:gd name="T12" fmla="*/ 4 w 169"/>
                  <a:gd name="T13" fmla="*/ 471 h 1270"/>
                  <a:gd name="T14" fmla="*/ 0 w 169"/>
                  <a:gd name="T15" fmla="*/ 498 h 1270"/>
                  <a:gd name="T16" fmla="*/ 26 w 169"/>
                  <a:gd name="T17" fmla="*/ 499 h 1270"/>
                  <a:gd name="T18" fmla="*/ 57 w 169"/>
                  <a:gd name="T19" fmla="*/ 594 h 1270"/>
                  <a:gd name="T20" fmla="*/ 57 w 169"/>
                  <a:gd name="T21" fmla="*/ 610 h 1270"/>
                  <a:gd name="T22" fmla="*/ 0 w 169"/>
                  <a:gd name="T23" fmla="*/ 610 h 1270"/>
                  <a:gd name="T24" fmla="*/ 11 w 169"/>
                  <a:gd name="T25" fmla="*/ 637 h 1270"/>
                  <a:gd name="T26" fmla="*/ 48 w 169"/>
                  <a:gd name="T27" fmla="*/ 645 h 1270"/>
                  <a:gd name="T28" fmla="*/ 17 w 169"/>
                  <a:gd name="T29" fmla="*/ 683 h 1270"/>
                  <a:gd name="T30" fmla="*/ 5 w 169"/>
                  <a:gd name="T31" fmla="*/ 661 h 1270"/>
                  <a:gd name="T32" fmla="*/ 0 w 169"/>
                  <a:gd name="T33" fmla="*/ 726 h 1270"/>
                  <a:gd name="T34" fmla="*/ 20 w 169"/>
                  <a:gd name="T35" fmla="*/ 708 h 1270"/>
                  <a:gd name="T36" fmla="*/ 44 w 169"/>
                  <a:gd name="T37" fmla="*/ 742 h 1270"/>
                  <a:gd name="T38" fmla="*/ 1 w 169"/>
                  <a:gd name="T39" fmla="*/ 751 h 1270"/>
                  <a:gd name="T40" fmla="*/ 0 w 169"/>
                  <a:gd name="T41" fmla="*/ 779 h 1270"/>
                  <a:gd name="T42" fmla="*/ 1 w 169"/>
                  <a:gd name="T43" fmla="*/ 794 h 1270"/>
                  <a:gd name="T44" fmla="*/ 0 w 169"/>
                  <a:gd name="T45" fmla="*/ 820 h 1270"/>
                  <a:gd name="T46" fmla="*/ 14 w 169"/>
                  <a:gd name="T47" fmla="*/ 800 h 1270"/>
                  <a:gd name="T48" fmla="*/ 6 w 169"/>
                  <a:gd name="T49" fmla="*/ 793 h 1270"/>
                  <a:gd name="T50" fmla="*/ 32 w 169"/>
                  <a:gd name="T51" fmla="*/ 779 h 1270"/>
                  <a:gd name="T52" fmla="*/ 58 w 169"/>
                  <a:gd name="T53" fmla="*/ 781 h 1270"/>
                  <a:gd name="T54" fmla="*/ 32 w 169"/>
                  <a:gd name="T55" fmla="*/ 819 h 1270"/>
                  <a:gd name="T56" fmla="*/ 41 w 169"/>
                  <a:gd name="T57" fmla="*/ 860 h 1270"/>
                  <a:gd name="T58" fmla="*/ 59 w 169"/>
                  <a:gd name="T59" fmla="*/ 878 h 1270"/>
                  <a:gd name="T60" fmla="*/ 31 w 169"/>
                  <a:gd name="T61" fmla="*/ 892 h 1270"/>
                  <a:gd name="T62" fmla="*/ 0 w 169"/>
                  <a:gd name="T63" fmla="*/ 854 h 1270"/>
                  <a:gd name="T64" fmla="*/ 2 w 169"/>
                  <a:gd name="T65" fmla="*/ 876 h 1270"/>
                  <a:gd name="T66" fmla="*/ 0 w 169"/>
                  <a:gd name="T67" fmla="*/ 949 h 1270"/>
                  <a:gd name="T68" fmla="*/ 0 w 169"/>
                  <a:gd name="T69" fmla="*/ 988 h 1270"/>
                  <a:gd name="T70" fmla="*/ 2 w 169"/>
                  <a:gd name="T71" fmla="*/ 1024 h 1270"/>
                  <a:gd name="T72" fmla="*/ 122 w 169"/>
                  <a:gd name="T73" fmla="*/ 1224 h 1270"/>
                  <a:gd name="T74" fmla="*/ 0 w 169"/>
                  <a:gd name="T75" fmla="*/ 1270 h 1270"/>
                  <a:gd name="T76" fmla="*/ 169 w 169"/>
                  <a:gd name="T77" fmla="*/ 0 h 1270"/>
                  <a:gd name="T78" fmla="*/ 0 w 169"/>
                  <a:gd name="T79" fmla="*/ 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1270">
                    <a:moveTo>
                      <a:pt x="0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304"/>
                      <a:pt x="122" y="304"/>
                      <a:pt x="122" y="30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9" y="285"/>
                      <a:pt x="17" y="294"/>
                      <a:pt x="17" y="304"/>
                    </a:cubicBezTo>
                    <a:cubicBezTo>
                      <a:pt x="17" y="313"/>
                      <a:pt x="9" y="322"/>
                      <a:pt x="0" y="32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8"/>
                      <a:pt x="9" y="358"/>
                      <a:pt x="9" y="358"/>
                    </a:cubicBezTo>
                    <a:cubicBezTo>
                      <a:pt x="35" y="358"/>
                      <a:pt x="48" y="367"/>
                      <a:pt x="48" y="385"/>
                    </a:cubicBezTo>
                    <a:cubicBezTo>
                      <a:pt x="48" y="397"/>
                      <a:pt x="40" y="405"/>
                      <a:pt x="32" y="411"/>
                    </a:cubicBezTo>
                    <a:cubicBezTo>
                      <a:pt x="42" y="414"/>
                      <a:pt x="53" y="420"/>
                      <a:pt x="53" y="435"/>
                    </a:cubicBezTo>
                    <a:cubicBezTo>
                      <a:pt x="53" y="459"/>
                      <a:pt x="37" y="471"/>
                      <a:pt x="4" y="471"/>
                    </a:cubicBezTo>
                    <a:cubicBezTo>
                      <a:pt x="3" y="471"/>
                      <a:pt x="2" y="471"/>
                      <a:pt x="0" y="471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23" y="497"/>
                      <a:pt x="23" y="497"/>
                      <a:pt x="23" y="497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42" y="565"/>
                      <a:pt x="47" y="583"/>
                    </a:cubicBezTo>
                    <a:cubicBezTo>
                      <a:pt x="49" y="591"/>
                      <a:pt x="52" y="594"/>
                      <a:pt x="57" y="594"/>
                    </a:cubicBezTo>
                    <a:cubicBezTo>
                      <a:pt x="58" y="596"/>
                      <a:pt x="58" y="596"/>
                      <a:pt x="58" y="596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7" y="610"/>
                      <a:pt x="42" y="609"/>
                      <a:pt x="33" y="609"/>
                    </a:cubicBezTo>
                    <a:cubicBezTo>
                      <a:pt x="17" y="609"/>
                      <a:pt x="0" y="610"/>
                      <a:pt x="0" y="61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3" y="637"/>
                      <a:pt x="7" y="637"/>
                      <a:pt x="11" y="637"/>
                    </a:cubicBezTo>
                    <a:cubicBezTo>
                      <a:pt x="25" y="637"/>
                      <a:pt x="46" y="642"/>
                      <a:pt x="46" y="642"/>
                    </a:cubicBezTo>
                    <a:cubicBezTo>
                      <a:pt x="48" y="645"/>
                      <a:pt x="48" y="645"/>
                      <a:pt x="48" y="645"/>
                    </a:cubicBezTo>
                    <a:cubicBezTo>
                      <a:pt x="48" y="645"/>
                      <a:pt x="44" y="660"/>
                      <a:pt x="43" y="681"/>
                    </a:cubicBezTo>
                    <a:cubicBezTo>
                      <a:pt x="17" y="683"/>
                      <a:pt x="17" y="683"/>
                      <a:pt x="17" y="683"/>
                    </a:cubicBezTo>
                    <a:cubicBezTo>
                      <a:pt x="17" y="683"/>
                      <a:pt x="17" y="678"/>
                      <a:pt x="17" y="673"/>
                    </a:cubicBezTo>
                    <a:cubicBezTo>
                      <a:pt x="17" y="664"/>
                      <a:pt x="14" y="661"/>
                      <a:pt x="5" y="661"/>
                    </a:cubicBezTo>
                    <a:cubicBezTo>
                      <a:pt x="3" y="661"/>
                      <a:pt x="2" y="661"/>
                      <a:pt x="0" y="661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2" y="727"/>
                      <a:pt x="4" y="727"/>
                      <a:pt x="6" y="727"/>
                    </a:cubicBezTo>
                    <a:cubicBezTo>
                      <a:pt x="15" y="727"/>
                      <a:pt x="19" y="722"/>
                      <a:pt x="20" y="708"/>
                    </a:cubicBezTo>
                    <a:cubicBezTo>
                      <a:pt x="46" y="706"/>
                      <a:pt x="46" y="706"/>
                      <a:pt x="46" y="706"/>
                    </a:cubicBezTo>
                    <a:cubicBezTo>
                      <a:pt x="46" y="706"/>
                      <a:pt x="44" y="726"/>
                      <a:pt x="44" y="742"/>
                    </a:cubicBezTo>
                    <a:cubicBezTo>
                      <a:pt x="42" y="745"/>
                      <a:pt x="42" y="745"/>
                      <a:pt x="42" y="745"/>
                    </a:cubicBezTo>
                    <a:cubicBezTo>
                      <a:pt x="42" y="745"/>
                      <a:pt x="23" y="751"/>
                      <a:pt x="1" y="751"/>
                    </a:cubicBezTo>
                    <a:cubicBezTo>
                      <a:pt x="0" y="751"/>
                      <a:pt x="0" y="751"/>
                      <a:pt x="0" y="751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" y="779"/>
                      <a:pt x="2" y="779"/>
                      <a:pt x="2" y="779"/>
                    </a:cubicBezTo>
                    <a:cubicBezTo>
                      <a:pt x="1" y="794"/>
                      <a:pt x="1" y="794"/>
                      <a:pt x="1" y="794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11" y="808"/>
                      <a:pt x="11" y="808"/>
                      <a:pt x="11" y="808"/>
                    </a:cubicBezTo>
                    <a:cubicBezTo>
                      <a:pt x="13" y="805"/>
                      <a:pt x="14" y="802"/>
                      <a:pt x="14" y="800"/>
                    </a:cubicBezTo>
                    <a:cubicBezTo>
                      <a:pt x="14" y="796"/>
                      <a:pt x="12" y="795"/>
                      <a:pt x="7" y="794"/>
                    </a:cubicBezTo>
                    <a:cubicBezTo>
                      <a:pt x="6" y="793"/>
                      <a:pt x="6" y="793"/>
                      <a:pt x="6" y="793"/>
                    </a:cubicBezTo>
                    <a:cubicBezTo>
                      <a:pt x="8" y="779"/>
                      <a:pt x="8" y="779"/>
                      <a:pt x="8" y="779"/>
                    </a:cubicBezTo>
                    <a:cubicBezTo>
                      <a:pt x="8" y="779"/>
                      <a:pt x="24" y="779"/>
                      <a:pt x="32" y="779"/>
                    </a:cubicBezTo>
                    <a:cubicBezTo>
                      <a:pt x="39" y="779"/>
                      <a:pt x="57" y="778"/>
                      <a:pt x="57" y="778"/>
                    </a:cubicBezTo>
                    <a:cubicBezTo>
                      <a:pt x="58" y="781"/>
                      <a:pt x="58" y="781"/>
                      <a:pt x="58" y="781"/>
                    </a:cubicBezTo>
                    <a:cubicBezTo>
                      <a:pt x="57" y="794"/>
                      <a:pt x="57" y="794"/>
                      <a:pt x="57" y="794"/>
                    </a:cubicBezTo>
                    <a:cubicBezTo>
                      <a:pt x="49" y="799"/>
                      <a:pt x="41" y="806"/>
                      <a:pt x="32" y="819"/>
                    </a:cubicBezTo>
                    <a:cubicBezTo>
                      <a:pt x="25" y="829"/>
                      <a:pt x="25" y="829"/>
                      <a:pt x="25" y="829"/>
                    </a:cubicBezTo>
                    <a:cubicBezTo>
                      <a:pt x="41" y="860"/>
                      <a:pt x="41" y="860"/>
                      <a:pt x="41" y="860"/>
                    </a:cubicBezTo>
                    <a:cubicBezTo>
                      <a:pt x="46" y="870"/>
                      <a:pt x="50" y="875"/>
                      <a:pt x="58" y="875"/>
                    </a:cubicBezTo>
                    <a:cubicBezTo>
                      <a:pt x="59" y="878"/>
                      <a:pt x="59" y="878"/>
                      <a:pt x="59" y="878"/>
                    </a:cubicBezTo>
                    <a:cubicBezTo>
                      <a:pt x="58" y="891"/>
                      <a:pt x="58" y="891"/>
                      <a:pt x="58" y="891"/>
                    </a:cubicBezTo>
                    <a:cubicBezTo>
                      <a:pt x="58" y="891"/>
                      <a:pt x="36" y="892"/>
                      <a:pt x="31" y="892"/>
                    </a:cubicBezTo>
                    <a:cubicBezTo>
                      <a:pt x="23" y="892"/>
                      <a:pt x="18" y="889"/>
                      <a:pt x="13" y="879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875"/>
                      <a:pt x="0" y="875"/>
                      <a:pt x="0" y="875"/>
                    </a:cubicBezTo>
                    <a:cubicBezTo>
                      <a:pt x="2" y="876"/>
                      <a:pt x="2" y="876"/>
                      <a:pt x="2" y="876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10" y="950"/>
                      <a:pt x="17" y="959"/>
                      <a:pt x="17" y="969"/>
                    </a:cubicBezTo>
                    <a:cubicBezTo>
                      <a:pt x="17" y="979"/>
                      <a:pt x="10" y="987"/>
                      <a:pt x="0" y="988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122" y="969"/>
                      <a:pt x="122" y="969"/>
                      <a:pt x="122" y="969"/>
                    </a:cubicBezTo>
                    <a:cubicBezTo>
                      <a:pt x="122" y="1224"/>
                      <a:pt x="122" y="1224"/>
                      <a:pt x="122" y="1224"/>
                    </a:cubicBezTo>
                    <a:cubicBezTo>
                      <a:pt x="0" y="1224"/>
                      <a:pt x="0" y="1224"/>
                      <a:pt x="0" y="1224"/>
                    </a:cubicBezTo>
                    <a:cubicBezTo>
                      <a:pt x="0" y="1270"/>
                      <a:pt x="0" y="1270"/>
                      <a:pt x="0" y="1270"/>
                    </a:cubicBezTo>
                    <a:cubicBezTo>
                      <a:pt x="169" y="1270"/>
                      <a:pt x="169" y="1270"/>
                      <a:pt x="169" y="1270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9"/>
              <p:cNvSpPr>
                <a:spLocks noEditPoints="1"/>
              </p:cNvSpPr>
              <p:nvPr userDrawn="1"/>
            </p:nvSpPr>
            <p:spPr bwMode="auto">
              <a:xfrm>
                <a:off x="1129" y="1350"/>
                <a:ext cx="11" cy="15"/>
              </a:xfrm>
              <a:custGeom>
                <a:avLst/>
                <a:gdLst>
                  <a:gd name="T0" fmla="*/ 11 w 11"/>
                  <a:gd name="T1" fmla="*/ 9 h 15"/>
                  <a:gd name="T2" fmla="*/ 10 w 11"/>
                  <a:gd name="T3" fmla="*/ 6 h 15"/>
                  <a:gd name="T4" fmla="*/ 9 w 11"/>
                  <a:gd name="T5" fmla="*/ 0 h 15"/>
                  <a:gd name="T6" fmla="*/ 0 w 11"/>
                  <a:gd name="T7" fmla="*/ 0 h 15"/>
                  <a:gd name="T8" fmla="*/ 0 w 11"/>
                  <a:gd name="T9" fmla="*/ 15 h 15"/>
                  <a:gd name="T10" fmla="*/ 11 w 11"/>
                  <a:gd name="T11" fmla="*/ 9 h 15"/>
                  <a:gd name="T12" fmla="*/ 11 w 11"/>
                  <a:gd name="T13" fmla="*/ 9 h 15"/>
                  <a:gd name="T14" fmla="*/ 11 w 11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9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4"/>
                      <a:pt x="11" y="14"/>
                      <a:pt x="11" y="9"/>
                    </a:cubicBezTo>
                    <a:close/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50"/>
              <p:cNvSpPr>
                <a:spLocks noEditPoints="1"/>
              </p:cNvSpPr>
              <p:nvPr userDrawn="1"/>
            </p:nvSpPr>
            <p:spPr bwMode="auto">
              <a:xfrm>
                <a:off x="1129" y="1150"/>
                <a:ext cx="13" cy="26"/>
              </a:xfrm>
              <a:custGeom>
                <a:avLst/>
                <a:gdLst>
                  <a:gd name="T0" fmla="*/ 13 w 13"/>
                  <a:gd name="T1" fmla="*/ 12 h 26"/>
                  <a:gd name="T2" fmla="*/ 0 w 13"/>
                  <a:gd name="T3" fmla="*/ 0 h 26"/>
                  <a:gd name="T4" fmla="*/ 0 w 13"/>
                  <a:gd name="T5" fmla="*/ 25 h 26"/>
                  <a:gd name="T6" fmla="*/ 6 w 13"/>
                  <a:gd name="T7" fmla="*/ 26 h 26"/>
                  <a:gd name="T8" fmla="*/ 13 w 13"/>
                  <a:gd name="T9" fmla="*/ 12 h 26"/>
                  <a:gd name="T10" fmla="*/ 13 w 13"/>
                  <a:gd name="T11" fmla="*/ 12 h 26"/>
                  <a:gd name="T12" fmla="*/ 13 w 13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12"/>
                    </a:moveTo>
                    <a:cubicBezTo>
                      <a:pt x="13" y="4"/>
                      <a:pt x="9" y="1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6"/>
                      <a:pt x="6" y="26"/>
                    </a:cubicBezTo>
                    <a:cubicBezTo>
                      <a:pt x="6" y="26"/>
                      <a:pt x="13" y="21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1"/>
              <p:cNvSpPr>
                <a:spLocks noEditPoints="1"/>
              </p:cNvSpPr>
              <p:nvPr userDrawn="1"/>
            </p:nvSpPr>
            <p:spPr bwMode="auto">
              <a:xfrm>
                <a:off x="1070" y="1129"/>
                <a:ext cx="117" cy="534"/>
              </a:xfrm>
              <a:custGeom>
                <a:avLst/>
                <a:gdLst>
                  <a:gd name="T0" fmla="*/ 68 w 117"/>
                  <a:gd name="T1" fmla="*/ 0 h 534"/>
                  <a:gd name="T2" fmla="*/ 7 w 117"/>
                  <a:gd name="T3" fmla="*/ 1 h 534"/>
                  <a:gd name="T4" fmla="*/ 12 w 117"/>
                  <a:gd name="T5" fmla="*/ 16 h 534"/>
                  <a:gd name="T6" fmla="*/ 5 w 117"/>
                  <a:gd name="T7" fmla="*/ 97 h 534"/>
                  <a:gd name="T8" fmla="*/ 59 w 117"/>
                  <a:gd name="T9" fmla="*/ 113 h 534"/>
                  <a:gd name="T10" fmla="*/ 90 w 117"/>
                  <a:gd name="T11" fmla="*/ 53 h 534"/>
                  <a:gd name="T12" fmla="*/ 59 w 117"/>
                  <a:gd name="T13" fmla="*/ 21 h 534"/>
                  <a:gd name="T14" fmla="*/ 59 w 117"/>
                  <a:gd name="T15" fmla="*/ 46 h 534"/>
                  <a:gd name="T16" fmla="*/ 62 w 117"/>
                  <a:gd name="T17" fmla="*/ 91 h 534"/>
                  <a:gd name="T18" fmla="*/ 51 w 117"/>
                  <a:gd name="T19" fmla="*/ 67 h 534"/>
                  <a:gd name="T20" fmla="*/ 62 w 117"/>
                  <a:gd name="T21" fmla="*/ 91 h 534"/>
                  <a:gd name="T22" fmla="*/ 84 w 117"/>
                  <a:gd name="T23" fmla="*/ 141 h 534"/>
                  <a:gd name="T24" fmla="*/ 37 w 117"/>
                  <a:gd name="T25" fmla="*/ 141 h 534"/>
                  <a:gd name="T26" fmla="*/ 0 w 117"/>
                  <a:gd name="T27" fmla="*/ 251 h 534"/>
                  <a:gd name="T28" fmla="*/ 50 w 117"/>
                  <a:gd name="T29" fmla="*/ 237 h 534"/>
                  <a:gd name="T30" fmla="*/ 39 w 117"/>
                  <a:gd name="T31" fmla="*/ 232 h 534"/>
                  <a:gd name="T32" fmla="*/ 55 w 117"/>
                  <a:gd name="T33" fmla="*/ 220 h 534"/>
                  <a:gd name="T34" fmla="*/ 69 w 117"/>
                  <a:gd name="T35" fmla="*/ 227 h 534"/>
                  <a:gd name="T36" fmla="*/ 59 w 117"/>
                  <a:gd name="T37" fmla="*/ 251 h 534"/>
                  <a:gd name="T38" fmla="*/ 117 w 117"/>
                  <a:gd name="T39" fmla="*/ 237 h 534"/>
                  <a:gd name="T40" fmla="*/ 47 w 117"/>
                  <a:gd name="T41" fmla="*/ 200 h 534"/>
                  <a:gd name="T42" fmla="*/ 59 w 117"/>
                  <a:gd name="T43" fmla="*/ 171 h 534"/>
                  <a:gd name="T44" fmla="*/ 60 w 117"/>
                  <a:gd name="T45" fmla="*/ 517 h 534"/>
                  <a:gd name="T46" fmla="*/ 60 w 117"/>
                  <a:gd name="T47" fmla="*/ 517 h 534"/>
                  <a:gd name="T48" fmla="*/ 59 w 117"/>
                  <a:gd name="T49" fmla="*/ 420 h 534"/>
                  <a:gd name="T50" fmla="*/ 48 w 117"/>
                  <a:gd name="T51" fmla="*/ 504 h 534"/>
                  <a:gd name="T52" fmla="*/ 59 w 117"/>
                  <a:gd name="T53" fmla="*/ 420 h 534"/>
                  <a:gd name="T54" fmla="*/ 2 w 117"/>
                  <a:gd name="T55" fmla="*/ 433 h 534"/>
                  <a:gd name="T56" fmla="*/ 14 w 117"/>
                  <a:gd name="T57" fmla="*/ 444 h 534"/>
                  <a:gd name="T58" fmla="*/ 2 w 117"/>
                  <a:gd name="T59" fmla="*/ 531 h 534"/>
                  <a:gd name="T60" fmla="*/ 59 w 117"/>
                  <a:gd name="T61" fmla="*/ 515 h 534"/>
                  <a:gd name="T62" fmla="*/ 59 w 117"/>
                  <a:gd name="T63" fmla="*/ 393 h 534"/>
                  <a:gd name="T64" fmla="*/ 102 w 117"/>
                  <a:gd name="T65" fmla="*/ 383 h 534"/>
                  <a:gd name="T66" fmla="*/ 65 w 117"/>
                  <a:gd name="T67" fmla="*/ 369 h 534"/>
                  <a:gd name="T68" fmla="*/ 59 w 117"/>
                  <a:gd name="T69" fmla="*/ 303 h 534"/>
                  <a:gd name="T70" fmla="*/ 75 w 117"/>
                  <a:gd name="T71" fmla="*/ 324 h 534"/>
                  <a:gd name="T72" fmla="*/ 105 w 117"/>
                  <a:gd name="T73" fmla="*/ 283 h 534"/>
                  <a:gd name="T74" fmla="*/ 9 w 117"/>
                  <a:gd name="T75" fmla="*/ 338 h 534"/>
                  <a:gd name="T76" fmla="*/ 99 w 117"/>
                  <a:gd name="T77" fmla="*/ 501 h 534"/>
                  <a:gd name="T78" fmla="*/ 115 w 117"/>
                  <a:gd name="T79" fmla="*/ 435 h 534"/>
                  <a:gd name="T80" fmla="*/ 91 w 117"/>
                  <a:gd name="T81" fmla="*/ 420 h 534"/>
                  <a:gd name="T82" fmla="*/ 66 w 117"/>
                  <a:gd name="T83" fmla="*/ 436 h 534"/>
                  <a:gd name="T84" fmla="*/ 59 w 117"/>
                  <a:gd name="T85" fmla="*/ 461 h 534"/>
                  <a:gd name="T86" fmla="*/ 90 w 117"/>
                  <a:gd name="T87" fmla="*/ 534 h 534"/>
                  <a:gd name="T88" fmla="*/ 116 w 117"/>
                  <a:gd name="T89" fmla="*/ 5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534">
                    <a:moveTo>
                      <a:pt x="90" y="53"/>
                    </a:moveTo>
                    <a:cubicBezTo>
                      <a:pt x="99" y="47"/>
                      <a:pt x="107" y="39"/>
                      <a:pt x="107" y="27"/>
                    </a:cubicBezTo>
                    <a:cubicBezTo>
                      <a:pt x="107" y="9"/>
                      <a:pt x="93" y="0"/>
                      <a:pt x="68" y="0"/>
                    </a:cubicBezTo>
                    <a:cubicBezTo>
                      <a:pt x="68" y="0"/>
                      <a:pt x="64" y="0"/>
                      <a:pt x="59" y="0"/>
                    </a:cubicBezTo>
                    <a:cubicBezTo>
                      <a:pt x="50" y="0"/>
                      <a:pt x="39" y="1"/>
                      <a:pt x="35" y="1"/>
                    </a:cubicBezTo>
                    <a:cubicBezTo>
                      <a:pt x="30" y="1"/>
                      <a:pt x="7" y="1"/>
                      <a:pt x="7" y="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11" y="16"/>
                      <a:pt x="12" y="16"/>
                    </a:cubicBezTo>
                    <a:cubicBezTo>
                      <a:pt x="15" y="16"/>
                      <a:pt x="17" y="19"/>
                      <a:pt x="17" y="2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93"/>
                      <a:pt x="14" y="95"/>
                      <a:pt x="5" y="9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24" y="111"/>
                      <a:pt x="35" y="111"/>
                    </a:cubicBezTo>
                    <a:cubicBezTo>
                      <a:pt x="38" y="111"/>
                      <a:pt x="51" y="112"/>
                      <a:pt x="59" y="113"/>
                    </a:cubicBezTo>
                    <a:cubicBezTo>
                      <a:pt x="60" y="113"/>
                      <a:pt x="62" y="113"/>
                      <a:pt x="63" y="113"/>
                    </a:cubicBezTo>
                    <a:cubicBezTo>
                      <a:pt x="95" y="113"/>
                      <a:pt x="112" y="101"/>
                      <a:pt x="112" y="77"/>
                    </a:cubicBezTo>
                    <a:cubicBezTo>
                      <a:pt x="112" y="62"/>
                      <a:pt x="101" y="56"/>
                      <a:pt x="90" y="53"/>
                    </a:cubicBezTo>
                    <a:close/>
                    <a:moveTo>
                      <a:pt x="53" y="23"/>
                    </a:moveTo>
                    <a:cubicBezTo>
                      <a:pt x="53" y="21"/>
                      <a:pt x="53" y="21"/>
                      <a:pt x="5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8" y="21"/>
                      <a:pt x="72" y="25"/>
                      <a:pt x="72" y="32"/>
                    </a:cubicBezTo>
                    <a:cubicBezTo>
                      <a:pt x="72" y="41"/>
                      <a:pt x="65" y="46"/>
                      <a:pt x="65" y="46"/>
                    </a:cubicBezTo>
                    <a:cubicBezTo>
                      <a:pt x="64" y="46"/>
                      <a:pt x="61" y="46"/>
                      <a:pt x="59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2" y="31"/>
                      <a:pt x="53" y="23"/>
                    </a:cubicBezTo>
                    <a:close/>
                    <a:moveTo>
                      <a:pt x="62" y="91"/>
                    </a:moveTo>
                    <a:cubicBezTo>
                      <a:pt x="61" y="91"/>
                      <a:pt x="60" y="91"/>
                      <a:pt x="59" y="91"/>
                    </a:cubicBezTo>
                    <a:cubicBezTo>
                      <a:pt x="53" y="91"/>
                      <a:pt x="50" y="88"/>
                      <a:pt x="50" y="84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71" y="69"/>
                      <a:pt x="75" y="73"/>
                      <a:pt x="75" y="79"/>
                    </a:cubicBezTo>
                    <a:cubicBezTo>
                      <a:pt x="75" y="87"/>
                      <a:pt x="71" y="91"/>
                      <a:pt x="62" y="91"/>
                    </a:cubicBezTo>
                    <a:close/>
                    <a:moveTo>
                      <a:pt x="116" y="236"/>
                    </a:moveTo>
                    <a:cubicBezTo>
                      <a:pt x="110" y="236"/>
                      <a:pt x="108" y="232"/>
                      <a:pt x="105" y="225"/>
                    </a:cubicBezTo>
                    <a:cubicBezTo>
                      <a:pt x="100" y="206"/>
                      <a:pt x="84" y="141"/>
                      <a:pt x="84" y="141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8" y="232"/>
                      <a:pt x="5" y="235"/>
                      <a:pt x="1" y="23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12" y="251"/>
                      <a:pt x="22" y="251"/>
                    </a:cubicBezTo>
                    <a:cubicBezTo>
                      <a:pt x="33" y="251"/>
                      <a:pt x="49" y="251"/>
                      <a:pt x="49" y="251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6"/>
                      <a:pt x="49" y="236"/>
                      <a:pt x="49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0" y="236"/>
                      <a:pt x="39" y="235"/>
                      <a:pt x="39" y="232"/>
                    </a:cubicBezTo>
                    <a:cubicBezTo>
                      <a:pt x="39" y="232"/>
                      <a:pt x="39" y="230"/>
                      <a:pt x="39" y="228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6" y="221"/>
                      <a:pt x="51" y="220"/>
                      <a:pt x="55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2" y="220"/>
                      <a:pt x="65" y="220"/>
                      <a:pt x="68" y="220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69" y="228"/>
                      <a:pt x="69" y="229"/>
                      <a:pt x="69" y="230"/>
                    </a:cubicBezTo>
                    <a:cubicBezTo>
                      <a:pt x="69" y="234"/>
                      <a:pt x="69" y="234"/>
                      <a:pt x="59" y="236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59" y="251"/>
                      <a:pt x="75" y="250"/>
                      <a:pt x="91" y="250"/>
                    </a:cubicBezTo>
                    <a:cubicBezTo>
                      <a:pt x="100" y="250"/>
                      <a:pt x="115" y="251"/>
                      <a:pt x="115" y="251"/>
                    </a:cubicBezTo>
                    <a:cubicBezTo>
                      <a:pt x="117" y="237"/>
                      <a:pt x="117" y="237"/>
                      <a:pt x="117" y="237"/>
                    </a:cubicBezTo>
                    <a:lnTo>
                      <a:pt x="116" y="236"/>
                    </a:lnTo>
                    <a:close/>
                    <a:moveTo>
                      <a:pt x="59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2" y="199"/>
                      <a:pt x="61" y="199"/>
                      <a:pt x="59" y="200"/>
                    </a:cubicBezTo>
                    <a:close/>
                    <a:moveTo>
                      <a:pt x="60" y="517"/>
                    </a:moveTo>
                    <a:cubicBezTo>
                      <a:pt x="59" y="516"/>
                      <a:pt x="59" y="516"/>
                      <a:pt x="59" y="516"/>
                    </a:cubicBezTo>
                    <a:cubicBezTo>
                      <a:pt x="59" y="530"/>
                      <a:pt x="59" y="530"/>
                      <a:pt x="59" y="530"/>
                    </a:cubicBezTo>
                    <a:lnTo>
                      <a:pt x="60" y="517"/>
                    </a:lnTo>
                    <a:close/>
                    <a:moveTo>
                      <a:pt x="59" y="435"/>
                    </a:moveTo>
                    <a:cubicBezTo>
                      <a:pt x="61" y="420"/>
                      <a:pt x="61" y="420"/>
                      <a:pt x="61" y="420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9" y="436"/>
                      <a:pt x="59" y="436"/>
                      <a:pt x="59" y="436"/>
                    </a:cubicBezTo>
                    <a:cubicBezTo>
                      <a:pt x="59" y="435"/>
                      <a:pt x="59" y="435"/>
                      <a:pt x="59" y="435"/>
                    </a:cubicBezTo>
                    <a:close/>
                    <a:moveTo>
                      <a:pt x="48" y="504"/>
                    </a:moveTo>
                    <a:cubicBezTo>
                      <a:pt x="49" y="445"/>
                      <a:pt x="49" y="445"/>
                      <a:pt x="49" y="445"/>
                    </a:cubicBezTo>
                    <a:cubicBezTo>
                      <a:pt x="49" y="439"/>
                      <a:pt x="51" y="437"/>
                      <a:pt x="59" y="436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3" y="420"/>
                      <a:pt x="37" y="421"/>
                      <a:pt x="31" y="421"/>
                    </a:cubicBezTo>
                    <a:cubicBezTo>
                      <a:pt x="28" y="421"/>
                      <a:pt x="4" y="421"/>
                      <a:pt x="4" y="421"/>
                    </a:cubicBezTo>
                    <a:cubicBezTo>
                      <a:pt x="2" y="433"/>
                      <a:pt x="2" y="433"/>
                      <a:pt x="2" y="433"/>
                    </a:cubicBezTo>
                    <a:cubicBezTo>
                      <a:pt x="4" y="436"/>
                      <a:pt x="4" y="436"/>
                      <a:pt x="4" y="436"/>
                    </a:cubicBezTo>
                    <a:cubicBezTo>
                      <a:pt x="4" y="436"/>
                      <a:pt x="6" y="436"/>
                      <a:pt x="8" y="436"/>
                    </a:cubicBezTo>
                    <a:cubicBezTo>
                      <a:pt x="13" y="436"/>
                      <a:pt x="14" y="437"/>
                      <a:pt x="14" y="44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13"/>
                      <a:pt x="12" y="515"/>
                      <a:pt x="3" y="517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1"/>
                      <a:pt x="19" y="531"/>
                      <a:pt x="30" y="531"/>
                    </a:cubicBezTo>
                    <a:cubicBezTo>
                      <a:pt x="37" y="531"/>
                      <a:pt x="59" y="531"/>
                      <a:pt x="59" y="531"/>
                    </a:cubicBezTo>
                    <a:cubicBezTo>
                      <a:pt x="59" y="515"/>
                      <a:pt x="59" y="515"/>
                      <a:pt x="59" y="515"/>
                    </a:cubicBezTo>
                    <a:cubicBezTo>
                      <a:pt x="59" y="515"/>
                      <a:pt x="56" y="516"/>
                      <a:pt x="53" y="516"/>
                    </a:cubicBezTo>
                    <a:cubicBezTo>
                      <a:pt x="49" y="516"/>
                      <a:pt x="48" y="514"/>
                      <a:pt x="48" y="504"/>
                    </a:cubicBezTo>
                    <a:close/>
                    <a:moveTo>
                      <a:pt x="59" y="393"/>
                    </a:moveTo>
                    <a:cubicBezTo>
                      <a:pt x="60" y="393"/>
                      <a:pt x="60" y="393"/>
                      <a:pt x="60" y="393"/>
                    </a:cubicBezTo>
                    <a:cubicBezTo>
                      <a:pt x="82" y="393"/>
                      <a:pt x="100" y="386"/>
                      <a:pt x="100" y="386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02" y="367"/>
                      <a:pt x="105" y="347"/>
                      <a:pt x="105" y="347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63"/>
                      <a:pt x="73" y="369"/>
                      <a:pt x="65" y="369"/>
                    </a:cubicBezTo>
                    <a:cubicBezTo>
                      <a:pt x="62" y="369"/>
                      <a:pt x="60" y="368"/>
                      <a:pt x="59" y="367"/>
                    </a:cubicBezTo>
                    <a:cubicBezTo>
                      <a:pt x="51" y="363"/>
                      <a:pt x="48" y="352"/>
                      <a:pt x="48" y="332"/>
                    </a:cubicBezTo>
                    <a:cubicBezTo>
                      <a:pt x="48" y="313"/>
                      <a:pt x="51" y="305"/>
                      <a:pt x="59" y="303"/>
                    </a:cubicBezTo>
                    <a:cubicBezTo>
                      <a:pt x="60" y="302"/>
                      <a:pt x="62" y="302"/>
                      <a:pt x="64" y="302"/>
                    </a:cubicBezTo>
                    <a:cubicBezTo>
                      <a:pt x="73" y="302"/>
                      <a:pt x="76" y="305"/>
                      <a:pt x="76" y="315"/>
                    </a:cubicBezTo>
                    <a:cubicBezTo>
                      <a:pt x="76" y="318"/>
                      <a:pt x="75" y="321"/>
                      <a:pt x="75" y="32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3" y="302"/>
                      <a:pt x="106" y="286"/>
                      <a:pt x="106" y="286"/>
                    </a:cubicBezTo>
                    <a:cubicBezTo>
                      <a:pt x="105" y="283"/>
                      <a:pt x="105" y="283"/>
                      <a:pt x="105" y="283"/>
                    </a:cubicBezTo>
                    <a:cubicBezTo>
                      <a:pt x="105" y="283"/>
                      <a:pt x="84" y="279"/>
                      <a:pt x="69" y="279"/>
                    </a:cubicBezTo>
                    <a:cubicBezTo>
                      <a:pt x="65" y="279"/>
                      <a:pt x="62" y="279"/>
                      <a:pt x="59" y="279"/>
                    </a:cubicBezTo>
                    <a:cubicBezTo>
                      <a:pt x="27" y="283"/>
                      <a:pt x="9" y="303"/>
                      <a:pt x="9" y="338"/>
                    </a:cubicBezTo>
                    <a:cubicBezTo>
                      <a:pt x="9" y="372"/>
                      <a:pt x="28" y="392"/>
                      <a:pt x="59" y="393"/>
                    </a:cubicBezTo>
                    <a:close/>
                    <a:moveTo>
                      <a:pt x="116" y="517"/>
                    </a:moveTo>
                    <a:cubicBezTo>
                      <a:pt x="109" y="516"/>
                      <a:pt x="104" y="511"/>
                      <a:pt x="99" y="501"/>
                    </a:cubicBezTo>
                    <a:cubicBezTo>
                      <a:pt x="83" y="470"/>
                      <a:pt x="83" y="470"/>
                      <a:pt x="83" y="470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99" y="447"/>
                      <a:pt x="107" y="440"/>
                      <a:pt x="115" y="435"/>
                    </a:cubicBezTo>
                    <a:cubicBezTo>
                      <a:pt x="117" y="422"/>
                      <a:pt x="117" y="422"/>
                      <a:pt x="117" y="422"/>
                    </a:cubicBezTo>
                    <a:cubicBezTo>
                      <a:pt x="115" y="419"/>
                      <a:pt x="115" y="419"/>
                      <a:pt x="115" y="419"/>
                    </a:cubicBezTo>
                    <a:cubicBezTo>
                      <a:pt x="115" y="419"/>
                      <a:pt x="97" y="420"/>
                      <a:pt x="91" y="420"/>
                    </a:cubicBezTo>
                    <a:cubicBezTo>
                      <a:pt x="83" y="420"/>
                      <a:pt x="66" y="420"/>
                      <a:pt x="66" y="420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66" y="436"/>
                      <a:pt x="66" y="436"/>
                      <a:pt x="66" y="436"/>
                    </a:cubicBezTo>
                    <a:cubicBezTo>
                      <a:pt x="71" y="436"/>
                      <a:pt x="73" y="437"/>
                      <a:pt x="73" y="441"/>
                    </a:cubicBezTo>
                    <a:cubicBezTo>
                      <a:pt x="73" y="444"/>
                      <a:pt x="71" y="447"/>
                      <a:pt x="69" y="449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496"/>
                      <a:pt x="59" y="496"/>
                      <a:pt x="59" y="496"/>
                    </a:cubicBezTo>
                    <a:cubicBezTo>
                      <a:pt x="71" y="520"/>
                      <a:pt x="71" y="520"/>
                      <a:pt x="71" y="520"/>
                    </a:cubicBezTo>
                    <a:cubicBezTo>
                      <a:pt x="76" y="530"/>
                      <a:pt x="81" y="534"/>
                      <a:pt x="90" y="534"/>
                    </a:cubicBezTo>
                    <a:cubicBezTo>
                      <a:pt x="94" y="534"/>
                      <a:pt x="116" y="532"/>
                      <a:pt x="116" y="532"/>
                    </a:cubicBezTo>
                    <a:cubicBezTo>
                      <a:pt x="117" y="519"/>
                      <a:pt x="117" y="519"/>
                      <a:pt x="117" y="519"/>
                    </a:cubicBezTo>
                    <a:lnTo>
                      <a:pt x="116" y="517"/>
                    </a:lnTo>
                    <a:close/>
                    <a:moveTo>
                      <a:pt x="116" y="517"/>
                    </a:moveTo>
                    <a:cubicBezTo>
                      <a:pt x="116" y="517"/>
                      <a:pt x="116" y="517"/>
                      <a:pt x="116" y="517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2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close/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close/>
                    <a:moveTo>
                      <a:pt x="124" y="974"/>
                    </a:moveTo>
                    <a:lnTo>
                      <a:pt x="124" y="974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3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moveTo>
                      <a:pt x="124" y="974"/>
                    </a:moveTo>
                    <a:lnTo>
                      <a:pt x="124" y="9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41" cy="704"/>
              </a:xfrm>
              <a:custGeom>
                <a:avLst/>
                <a:gdLst>
                  <a:gd name="T0" fmla="*/ 41 w 41"/>
                  <a:gd name="T1" fmla="*/ 20 h 704"/>
                  <a:gd name="T2" fmla="*/ 24 w 41"/>
                  <a:gd name="T3" fmla="*/ 0 h 704"/>
                  <a:gd name="T4" fmla="*/ 24 w 41"/>
                  <a:gd name="T5" fmla="*/ 39 h 704"/>
                  <a:gd name="T6" fmla="*/ 41 w 41"/>
                  <a:gd name="T7" fmla="*/ 20 h 704"/>
                  <a:gd name="T8" fmla="*/ 24 w 41"/>
                  <a:gd name="T9" fmla="*/ 664 h 704"/>
                  <a:gd name="T10" fmla="*/ 21 w 41"/>
                  <a:gd name="T11" fmla="*/ 663 h 704"/>
                  <a:gd name="T12" fmla="*/ 0 w 41"/>
                  <a:gd name="T13" fmla="*/ 683 h 704"/>
                  <a:gd name="T14" fmla="*/ 21 w 41"/>
                  <a:gd name="T15" fmla="*/ 704 h 704"/>
                  <a:gd name="T16" fmla="*/ 24 w 41"/>
                  <a:gd name="T17" fmla="*/ 703 h 704"/>
                  <a:gd name="T18" fmla="*/ 41 w 41"/>
                  <a:gd name="T19" fmla="*/ 683 h 704"/>
                  <a:gd name="T20" fmla="*/ 24 w 41"/>
                  <a:gd name="T21" fmla="*/ 664 h 704"/>
                  <a:gd name="T22" fmla="*/ 24 w 41"/>
                  <a:gd name="T23" fmla="*/ 664 h 704"/>
                  <a:gd name="T24" fmla="*/ 24 w 41"/>
                  <a:gd name="T25" fmla="*/ 66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704">
                    <a:moveTo>
                      <a:pt x="41" y="20"/>
                    </a:moveTo>
                    <a:cubicBezTo>
                      <a:pt x="41" y="10"/>
                      <a:pt x="33" y="1"/>
                      <a:pt x="24" y="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3" y="38"/>
                      <a:pt x="41" y="29"/>
                      <a:pt x="41" y="20"/>
                    </a:cubicBezTo>
                    <a:close/>
                    <a:moveTo>
                      <a:pt x="24" y="664"/>
                    </a:moveTo>
                    <a:cubicBezTo>
                      <a:pt x="23" y="663"/>
                      <a:pt x="22" y="663"/>
                      <a:pt x="21" y="663"/>
                    </a:cubicBezTo>
                    <a:cubicBezTo>
                      <a:pt x="9" y="663"/>
                      <a:pt x="0" y="672"/>
                      <a:pt x="0" y="683"/>
                    </a:cubicBezTo>
                    <a:cubicBezTo>
                      <a:pt x="0" y="695"/>
                      <a:pt x="9" y="704"/>
                      <a:pt x="21" y="704"/>
                    </a:cubicBezTo>
                    <a:cubicBezTo>
                      <a:pt x="22" y="704"/>
                      <a:pt x="23" y="703"/>
                      <a:pt x="24" y="703"/>
                    </a:cubicBezTo>
                    <a:cubicBezTo>
                      <a:pt x="33" y="702"/>
                      <a:pt x="41" y="693"/>
                      <a:pt x="41" y="683"/>
                    </a:cubicBezTo>
                    <a:cubicBezTo>
                      <a:pt x="41" y="674"/>
                      <a:pt x="33" y="665"/>
                      <a:pt x="24" y="664"/>
                    </a:cubicBezTo>
                    <a:close/>
                    <a:moveTo>
                      <a:pt x="24" y="664"/>
                    </a:moveTo>
                    <a:cubicBezTo>
                      <a:pt x="24" y="664"/>
                      <a:pt x="24" y="664"/>
                      <a:pt x="24" y="664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5"/>
              <p:cNvSpPr>
                <a:spLocks noEditPoints="1"/>
              </p:cNvSpPr>
              <p:nvPr userDrawn="1"/>
            </p:nvSpPr>
            <p:spPr bwMode="auto">
              <a:xfrm>
                <a:off x="1298" y="676"/>
                <a:ext cx="389" cy="1363"/>
              </a:xfrm>
              <a:custGeom>
                <a:avLst/>
                <a:gdLst>
                  <a:gd name="T0" fmla="*/ 195 w 389"/>
                  <a:gd name="T1" fmla="*/ 1295 h 1363"/>
                  <a:gd name="T2" fmla="*/ 0 w 389"/>
                  <a:gd name="T3" fmla="*/ 1295 h 1363"/>
                  <a:gd name="T4" fmla="*/ 0 w 389"/>
                  <a:gd name="T5" fmla="*/ 1363 h 1363"/>
                  <a:gd name="T6" fmla="*/ 389 w 389"/>
                  <a:gd name="T7" fmla="*/ 1363 h 1363"/>
                  <a:gd name="T8" fmla="*/ 389 w 389"/>
                  <a:gd name="T9" fmla="*/ 1295 h 1363"/>
                  <a:gd name="T10" fmla="*/ 195 w 389"/>
                  <a:gd name="T11" fmla="*/ 1295 h 1363"/>
                  <a:gd name="T12" fmla="*/ 195 w 389"/>
                  <a:gd name="T13" fmla="*/ 0 h 1363"/>
                  <a:gd name="T14" fmla="*/ 0 w 389"/>
                  <a:gd name="T15" fmla="*/ 0 h 1363"/>
                  <a:gd name="T16" fmla="*/ 0 w 389"/>
                  <a:gd name="T17" fmla="*/ 72 h 1363"/>
                  <a:gd name="T18" fmla="*/ 389 w 389"/>
                  <a:gd name="T19" fmla="*/ 72 h 1363"/>
                  <a:gd name="T20" fmla="*/ 389 w 389"/>
                  <a:gd name="T21" fmla="*/ 0 h 1363"/>
                  <a:gd name="T22" fmla="*/ 195 w 389"/>
                  <a:gd name="T23" fmla="*/ 0 h 1363"/>
                  <a:gd name="T24" fmla="*/ 195 w 389"/>
                  <a:gd name="T25" fmla="*/ 119 h 1363"/>
                  <a:gd name="T26" fmla="*/ 0 w 389"/>
                  <a:gd name="T27" fmla="*/ 119 h 1363"/>
                  <a:gd name="T28" fmla="*/ 0 w 389"/>
                  <a:gd name="T29" fmla="*/ 1248 h 1363"/>
                  <a:gd name="T30" fmla="*/ 389 w 389"/>
                  <a:gd name="T31" fmla="*/ 1248 h 1363"/>
                  <a:gd name="T32" fmla="*/ 389 w 389"/>
                  <a:gd name="T33" fmla="*/ 119 h 1363"/>
                  <a:gd name="T34" fmla="*/ 195 w 389"/>
                  <a:gd name="T35" fmla="*/ 119 h 1363"/>
                  <a:gd name="T36" fmla="*/ 319 w 389"/>
                  <a:gd name="T37" fmla="*/ 1199 h 1363"/>
                  <a:gd name="T38" fmla="*/ 76 w 389"/>
                  <a:gd name="T39" fmla="*/ 1199 h 1363"/>
                  <a:gd name="T40" fmla="*/ 69 w 389"/>
                  <a:gd name="T41" fmla="*/ 1192 h 1363"/>
                  <a:gd name="T42" fmla="*/ 76 w 389"/>
                  <a:gd name="T43" fmla="*/ 1184 h 1363"/>
                  <a:gd name="T44" fmla="*/ 319 w 389"/>
                  <a:gd name="T45" fmla="*/ 1184 h 1363"/>
                  <a:gd name="T46" fmla="*/ 327 w 389"/>
                  <a:gd name="T47" fmla="*/ 1192 h 1363"/>
                  <a:gd name="T48" fmla="*/ 319 w 389"/>
                  <a:gd name="T49" fmla="*/ 1199 h 1363"/>
                  <a:gd name="T50" fmla="*/ 319 w 389"/>
                  <a:gd name="T51" fmla="*/ 1148 h 1363"/>
                  <a:gd name="T52" fmla="*/ 76 w 389"/>
                  <a:gd name="T53" fmla="*/ 1148 h 1363"/>
                  <a:gd name="T54" fmla="*/ 69 w 389"/>
                  <a:gd name="T55" fmla="*/ 1140 h 1363"/>
                  <a:gd name="T56" fmla="*/ 76 w 389"/>
                  <a:gd name="T57" fmla="*/ 1133 h 1363"/>
                  <a:gd name="T58" fmla="*/ 319 w 389"/>
                  <a:gd name="T59" fmla="*/ 1133 h 1363"/>
                  <a:gd name="T60" fmla="*/ 327 w 389"/>
                  <a:gd name="T61" fmla="*/ 1140 h 1363"/>
                  <a:gd name="T62" fmla="*/ 319 w 389"/>
                  <a:gd name="T63" fmla="*/ 1148 h 1363"/>
                  <a:gd name="T64" fmla="*/ 73 w 389"/>
                  <a:gd name="T65" fmla="*/ 1078 h 1363"/>
                  <a:gd name="T66" fmla="*/ 73 w 389"/>
                  <a:gd name="T67" fmla="*/ 281 h 1363"/>
                  <a:gd name="T68" fmla="*/ 316 w 389"/>
                  <a:gd name="T69" fmla="*/ 281 h 1363"/>
                  <a:gd name="T70" fmla="*/ 316 w 389"/>
                  <a:gd name="T71" fmla="*/ 1078 h 1363"/>
                  <a:gd name="T72" fmla="*/ 73 w 389"/>
                  <a:gd name="T73" fmla="*/ 1078 h 1363"/>
                  <a:gd name="T74" fmla="*/ 319 w 389"/>
                  <a:gd name="T75" fmla="*/ 237 h 1363"/>
                  <a:gd name="T76" fmla="*/ 76 w 389"/>
                  <a:gd name="T77" fmla="*/ 237 h 1363"/>
                  <a:gd name="T78" fmla="*/ 69 w 389"/>
                  <a:gd name="T79" fmla="*/ 230 h 1363"/>
                  <a:gd name="T80" fmla="*/ 76 w 389"/>
                  <a:gd name="T81" fmla="*/ 222 h 1363"/>
                  <a:gd name="T82" fmla="*/ 319 w 389"/>
                  <a:gd name="T83" fmla="*/ 222 h 1363"/>
                  <a:gd name="T84" fmla="*/ 327 w 389"/>
                  <a:gd name="T85" fmla="*/ 230 h 1363"/>
                  <a:gd name="T86" fmla="*/ 319 w 389"/>
                  <a:gd name="T87" fmla="*/ 237 h 1363"/>
                  <a:gd name="T88" fmla="*/ 319 w 389"/>
                  <a:gd name="T89" fmla="*/ 185 h 1363"/>
                  <a:gd name="T90" fmla="*/ 76 w 389"/>
                  <a:gd name="T91" fmla="*/ 185 h 1363"/>
                  <a:gd name="T92" fmla="*/ 69 w 389"/>
                  <a:gd name="T93" fmla="*/ 178 h 1363"/>
                  <a:gd name="T94" fmla="*/ 76 w 389"/>
                  <a:gd name="T95" fmla="*/ 170 h 1363"/>
                  <a:gd name="T96" fmla="*/ 319 w 389"/>
                  <a:gd name="T97" fmla="*/ 170 h 1363"/>
                  <a:gd name="T98" fmla="*/ 327 w 389"/>
                  <a:gd name="T99" fmla="*/ 178 h 1363"/>
                  <a:gd name="T100" fmla="*/ 319 w 389"/>
                  <a:gd name="T101" fmla="*/ 185 h 1363"/>
                  <a:gd name="T102" fmla="*/ 319 w 389"/>
                  <a:gd name="T103" fmla="*/ 185 h 1363"/>
                  <a:gd name="T104" fmla="*/ 319 w 389"/>
                  <a:gd name="T105" fmla="*/ 185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9" h="1363">
                    <a:moveTo>
                      <a:pt x="195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63"/>
                      <a:pt x="0" y="1363"/>
                      <a:pt x="0" y="1363"/>
                    </a:cubicBezTo>
                    <a:cubicBezTo>
                      <a:pt x="389" y="1363"/>
                      <a:pt x="389" y="1363"/>
                      <a:pt x="389" y="1363"/>
                    </a:cubicBezTo>
                    <a:cubicBezTo>
                      <a:pt x="389" y="1295"/>
                      <a:pt x="389" y="1295"/>
                      <a:pt x="389" y="1295"/>
                    </a:cubicBezTo>
                    <a:lnTo>
                      <a:pt x="195" y="1295"/>
                    </a:ln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89" y="72"/>
                      <a:pt x="389" y="72"/>
                      <a:pt x="389" y="72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9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389" y="1248"/>
                      <a:pt x="389" y="1248"/>
                      <a:pt x="389" y="1248"/>
                    </a:cubicBezTo>
                    <a:cubicBezTo>
                      <a:pt x="389" y="119"/>
                      <a:pt x="389" y="119"/>
                      <a:pt x="389" y="119"/>
                    </a:cubicBezTo>
                    <a:lnTo>
                      <a:pt x="195" y="119"/>
                    </a:lnTo>
                    <a:close/>
                    <a:moveTo>
                      <a:pt x="319" y="1199"/>
                    </a:moveTo>
                    <a:cubicBezTo>
                      <a:pt x="76" y="1199"/>
                      <a:pt x="76" y="1199"/>
                      <a:pt x="76" y="1199"/>
                    </a:cubicBezTo>
                    <a:cubicBezTo>
                      <a:pt x="72" y="1199"/>
                      <a:pt x="69" y="1196"/>
                      <a:pt x="69" y="1192"/>
                    </a:cubicBezTo>
                    <a:cubicBezTo>
                      <a:pt x="69" y="1188"/>
                      <a:pt x="72" y="1184"/>
                      <a:pt x="76" y="1184"/>
                    </a:cubicBezTo>
                    <a:cubicBezTo>
                      <a:pt x="319" y="1184"/>
                      <a:pt x="319" y="1184"/>
                      <a:pt x="319" y="1184"/>
                    </a:cubicBezTo>
                    <a:cubicBezTo>
                      <a:pt x="323" y="1184"/>
                      <a:pt x="327" y="1188"/>
                      <a:pt x="327" y="1192"/>
                    </a:cubicBezTo>
                    <a:cubicBezTo>
                      <a:pt x="327" y="1196"/>
                      <a:pt x="323" y="1199"/>
                      <a:pt x="319" y="1199"/>
                    </a:cubicBezTo>
                    <a:close/>
                    <a:moveTo>
                      <a:pt x="319" y="1148"/>
                    </a:moveTo>
                    <a:cubicBezTo>
                      <a:pt x="76" y="1148"/>
                      <a:pt x="76" y="1148"/>
                      <a:pt x="76" y="1148"/>
                    </a:cubicBezTo>
                    <a:cubicBezTo>
                      <a:pt x="72" y="1148"/>
                      <a:pt x="69" y="1144"/>
                      <a:pt x="69" y="1140"/>
                    </a:cubicBezTo>
                    <a:cubicBezTo>
                      <a:pt x="69" y="1136"/>
                      <a:pt x="72" y="1133"/>
                      <a:pt x="76" y="1133"/>
                    </a:cubicBezTo>
                    <a:cubicBezTo>
                      <a:pt x="319" y="1133"/>
                      <a:pt x="319" y="1133"/>
                      <a:pt x="319" y="1133"/>
                    </a:cubicBezTo>
                    <a:cubicBezTo>
                      <a:pt x="323" y="1133"/>
                      <a:pt x="327" y="1136"/>
                      <a:pt x="327" y="1140"/>
                    </a:cubicBezTo>
                    <a:cubicBezTo>
                      <a:pt x="327" y="1144"/>
                      <a:pt x="323" y="1148"/>
                      <a:pt x="319" y="1148"/>
                    </a:cubicBezTo>
                    <a:close/>
                    <a:moveTo>
                      <a:pt x="73" y="1078"/>
                    </a:moveTo>
                    <a:cubicBezTo>
                      <a:pt x="73" y="281"/>
                      <a:pt x="73" y="281"/>
                      <a:pt x="73" y="281"/>
                    </a:cubicBezTo>
                    <a:cubicBezTo>
                      <a:pt x="316" y="281"/>
                      <a:pt x="316" y="281"/>
                      <a:pt x="316" y="281"/>
                    </a:cubicBezTo>
                    <a:cubicBezTo>
                      <a:pt x="316" y="1078"/>
                      <a:pt x="316" y="1078"/>
                      <a:pt x="316" y="1078"/>
                    </a:cubicBezTo>
                    <a:lnTo>
                      <a:pt x="73" y="1078"/>
                    </a:lnTo>
                    <a:close/>
                    <a:moveTo>
                      <a:pt x="319" y="237"/>
                    </a:moveTo>
                    <a:cubicBezTo>
                      <a:pt x="76" y="237"/>
                      <a:pt x="76" y="237"/>
                      <a:pt x="76" y="237"/>
                    </a:cubicBezTo>
                    <a:cubicBezTo>
                      <a:pt x="72" y="237"/>
                      <a:pt x="69" y="234"/>
                      <a:pt x="69" y="230"/>
                    </a:cubicBezTo>
                    <a:cubicBezTo>
                      <a:pt x="69" y="226"/>
                      <a:pt x="72" y="222"/>
                      <a:pt x="76" y="222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23" y="222"/>
                      <a:pt x="327" y="226"/>
                      <a:pt x="327" y="230"/>
                    </a:cubicBezTo>
                    <a:cubicBezTo>
                      <a:pt x="327" y="234"/>
                      <a:pt x="323" y="237"/>
                      <a:pt x="319" y="237"/>
                    </a:cubicBezTo>
                    <a:close/>
                    <a:moveTo>
                      <a:pt x="319" y="185"/>
                    </a:moveTo>
                    <a:cubicBezTo>
                      <a:pt x="76" y="185"/>
                      <a:pt x="76" y="185"/>
                      <a:pt x="76" y="185"/>
                    </a:cubicBezTo>
                    <a:cubicBezTo>
                      <a:pt x="72" y="185"/>
                      <a:pt x="69" y="182"/>
                      <a:pt x="69" y="178"/>
                    </a:cubicBezTo>
                    <a:cubicBezTo>
                      <a:pt x="69" y="174"/>
                      <a:pt x="72" y="170"/>
                      <a:pt x="76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3" y="170"/>
                      <a:pt x="327" y="174"/>
                      <a:pt x="327" y="178"/>
                    </a:cubicBezTo>
                    <a:cubicBezTo>
                      <a:pt x="327" y="182"/>
                      <a:pt x="323" y="185"/>
                      <a:pt x="319" y="185"/>
                    </a:cubicBezTo>
                    <a:close/>
                    <a:moveTo>
                      <a:pt x="319" y="185"/>
                    </a:moveTo>
                    <a:cubicBezTo>
                      <a:pt x="319" y="185"/>
                      <a:pt x="319" y="185"/>
                      <a:pt x="319" y="185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6"/>
              <p:cNvSpPr>
                <a:spLocks noEditPoints="1"/>
              </p:cNvSpPr>
              <p:nvPr userDrawn="1"/>
            </p:nvSpPr>
            <p:spPr bwMode="auto">
              <a:xfrm>
                <a:off x="1523" y="1340"/>
                <a:ext cx="24" cy="71"/>
              </a:xfrm>
              <a:custGeom>
                <a:avLst/>
                <a:gdLst>
                  <a:gd name="T0" fmla="*/ 10 w 24"/>
                  <a:gd name="T1" fmla="*/ 71 h 71"/>
                  <a:gd name="T2" fmla="*/ 24 w 24"/>
                  <a:gd name="T3" fmla="*/ 26 h 71"/>
                  <a:gd name="T4" fmla="*/ 14 w 24"/>
                  <a:gd name="T5" fmla="*/ 0 h 71"/>
                  <a:gd name="T6" fmla="*/ 0 w 24"/>
                  <a:gd name="T7" fmla="*/ 45 h 71"/>
                  <a:gd name="T8" fmla="*/ 10 w 24"/>
                  <a:gd name="T9" fmla="*/ 71 h 71"/>
                  <a:gd name="T10" fmla="*/ 10 w 24"/>
                  <a:gd name="T11" fmla="*/ 71 h 71"/>
                  <a:gd name="T12" fmla="*/ 10 w 24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1">
                    <a:moveTo>
                      <a:pt x="10" y="71"/>
                    </a:moveTo>
                    <a:cubicBezTo>
                      <a:pt x="20" y="71"/>
                      <a:pt x="24" y="57"/>
                      <a:pt x="24" y="26"/>
                    </a:cubicBezTo>
                    <a:cubicBezTo>
                      <a:pt x="24" y="7"/>
                      <a:pt x="21" y="0"/>
                      <a:pt x="14" y="0"/>
                    </a:cubicBezTo>
                    <a:cubicBezTo>
                      <a:pt x="5" y="0"/>
                      <a:pt x="0" y="17"/>
                      <a:pt x="0" y="45"/>
                    </a:cubicBezTo>
                    <a:cubicBezTo>
                      <a:pt x="0" y="62"/>
                      <a:pt x="3" y="71"/>
                      <a:pt x="10" y="71"/>
                    </a:cubicBezTo>
                    <a:close/>
                    <a:moveTo>
                      <a:pt x="10" y="71"/>
                    </a:moveTo>
                    <a:cubicBezTo>
                      <a:pt x="10" y="71"/>
                      <a:pt x="10" y="71"/>
                      <a:pt x="10" y="7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7"/>
              <p:cNvSpPr>
                <a:spLocks noEditPoints="1"/>
              </p:cNvSpPr>
              <p:nvPr userDrawn="1"/>
            </p:nvSpPr>
            <p:spPr bwMode="auto">
              <a:xfrm>
                <a:off x="1371" y="957"/>
                <a:ext cx="243" cy="797"/>
              </a:xfrm>
              <a:custGeom>
                <a:avLst/>
                <a:gdLst>
                  <a:gd name="T0" fmla="*/ 122 w 243"/>
                  <a:gd name="T1" fmla="*/ 0 h 797"/>
                  <a:gd name="T2" fmla="*/ 0 w 243"/>
                  <a:gd name="T3" fmla="*/ 0 h 797"/>
                  <a:gd name="T4" fmla="*/ 0 w 243"/>
                  <a:gd name="T5" fmla="*/ 797 h 797"/>
                  <a:gd name="T6" fmla="*/ 243 w 243"/>
                  <a:gd name="T7" fmla="*/ 797 h 797"/>
                  <a:gd name="T8" fmla="*/ 243 w 243"/>
                  <a:gd name="T9" fmla="*/ 0 h 797"/>
                  <a:gd name="T10" fmla="*/ 122 w 243"/>
                  <a:gd name="T11" fmla="*/ 0 h 797"/>
                  <a:gd name="T12" fmla="*/ 61 w 243"/>
                  <a:gd name="T13" fmla="*/ 481 h 797"/>
                  <a:gd name="T14" fmla="*/ 26 w 243"/>
                  <a:gd name="T15" fmla="*/ 446 h 797"/>
                  <a:gd name="T16" fmla="*/ 38 w 243"/>
                  <a:gd name="T17" fmla="*/ 382 h 797"/>
                  <a:gd name="T18" fmla="*/ 35 w 243"/>
                  <a:gd name="T19" fmla="*/ 379 h 797"/>
                  <a:gd name="T20" fmla="*/ 21 w 243"/>
                  <a:gd name="T21" fmla="*/ 379 h 797"/>
                  <a:gd name="T22" fmla="*/ 20 w 243"/>
                  <a:gd name="T23" fmla="*/ 378 h 797"/>
                  <a:gd name="T24" fmla="*/ 22 w 243"/>
                  <a:gd name="T25" fmla="*/ 361 h 797"/>
                  <a:gd name="T26" fmla="*/ 41 w 243"/>
                  <a:gd name="T27" fmla="*/ 358 h 797"/>
                  <a:gd name="T28" fmla="*/ 45 w 243"/>
                  <a:gd name="T29" fmla="*/ 329 h 797"/>
                  <a:gd name="T30" fmla="*/ 89 w 243"/>
                  <a:gd name="T31" fmla="*/ 320 h 797"/>
                  <a:gd name="T32" fmla="*/ 92 w 243"/>
                  <a:gd name="T33" fmla="*/ 323 h 797"/>
                  <a:gd name="T34" fmla="*/ 84 w 243"/>
                  <a:gd name="T35" fmla="*/ 358 h 797"/>
                  <a:gd name="T36" fmla="*/ 109 w 243"/>
                  <a:gd name="T37" fmla="*/ 358 h 797"/>
                  <a:gd name="T38" fmla="*/ 111 w 243"/>
                  <a:gd name="T39" fmla="*/ 359 h 797"/>
                  <a:gd name="T40" fmla="*/ 108 w 243"/>
                  <a:gd name="T41" fmla="*/ 379 h 797"/>
                  <a:gd name="T42" fmla="*/ 83 w 243"/>
                  <a:gd name="T43" fmla="*/ 379 h 797"/>
                  <a:gd name="T44" fmla="*/ 80 w 243"/>
                  <a:gd name="T45" fmla="*/ 381 h 797"/>
                  <a:gd name="T46" fmla="*/ 71 w 243"/>
                  <a:gd name="T47" fmla="*/ 431 h 797"/>
                  <a:gd name="T48" fmla="*/ 76 w 243"/>
                  <a:gd name="T49" fmla="*/ 439 h 797"/>
                  <a:gd name="T50" fmla="*/ 91 w 243"/>
                  <a:gd name="T51" fmla="*/ 427 h 797"/>
                  <a:gd name="T52" fmla="*/ 97 w 243"/>
                  <a:gd name="T53" fmla="*/ 428 h 797"/>
                  <a:gd name="T54" fmla="*/ 102 w 243"/>
                  <a:gd name="T55" fmla="*/ 441 h 797"/>
                  <a:gd name="T56" fmla="*/ 61 w 243"/>
                  <a:gd name="T57" fmla="*/ 481 h 797"/>
                  <a:gd name="T58" fmla="*/ 152 w 243"/>
                  <a:gd name="T59" fmla="*/ 481 h 797"/>
                  <a:gd name="T60" fmla="*/ 122 w 243"/>
                  <a:gd name="T61" fmla="*/ 471 h 797"/>
                  <a:gd name="T62" fmla="*/ 105 w 243"/>
                  <a:gd name="T63" fmla="*/ 430 h 797"/>
                  <a:gd name="T64" fmla="*/ 122 w 243"/>
                  <a:gd name="T65" fmla="*/ 377 h 797"/>
                  <a:gd name="T66" fmla="*/ 176 w 243"/>
                  <a:gd name="T67" fmla="*/ 352 h 797"/>
                  <a:gd name="T68" fmla="*/ 223 w 243"/>
                  <a:gd name="T69" fmla="*/ 401 h 797"/>
                  <a:gd name="T70" fmla="*/ 152 w 243"/>
                  <a:gd name="T71" fmla="*/ 481 h 797"/>
                  <a:gd name="T72" fmla="*/ 152 w 243"/>
                  <a:gd name="T73" fmla="*/ 481 h 797"/>
                  <a:gd name="T74" fmla="*/ 152 w 243"/>
                  <a:gd name="T75" fmla="*/ 481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797">
                    <a:moveTo>
                      <a:pt x="1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243" y="797"/>
                      <a:pt x="243" y="797"/>
                      <a:pt x="243" y="797"/>
                    </a:cubicBezTo>
                    <a:cubicBezTo>
                      <a:pt x="243" y="0"/>
                      <a:pt x="243" y="0"/>
                      <a:pt x="243" y="0"/>
                    </a:cubicBezTo>
                    <a:lnTo>
                      <a:pt x="122" y="0"/>
                    </a:lnTo>
                    <a:close/>
                    <a:moveTo>
                      <a:pt x="61" y="481"/>
                    </a:moveTo>
                    <a:cubicBezTo>
                      <a:pt x="36" y="481"/>
                      <a:pt x="24" y="468"/>
                      <a:pt x="26" y="446"/>
                    </a:cubicBezTo>
                    <a:cubicBezTo>
                      <a:pt x="38" y="382"/>
                      <a:pt x="38" y="382"/>
                      <a:pt x="38" y="382"/>
                    </a:cubicBezTo>
                    <a:cubicBezTo>
                      <a:pt x="35" y="379"/>
                      <a:pt x="35" y="379"/>
                      <a:pt x="35" y="379"/>
                    </a:cubicBezTo>
                    <a:cubicBezTo>
                      <a:pt x="21" y="379"/>
                      <a:pt x="21" y="379"/>
                      <a:pt x="21" y="379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41" y="358"/>
                      <a:pt x="41" y="358"/>
                      <a:pt x="41" y="358"/>
                    </a:cubicBezTo>
                    <a:cubicBezTo>
                      <a:pt x="43" y="344"/>
                      <a:pt x="45" y="329"/>
                      <a:pt x="45" y="329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92" y="323"/>
                      <a:pt x="92" y="323"/>
                      <a:pt x="92" y="323"/>
                    </a:cubicBezTo>
                    <a:cubicBezTo>
                      <a:pt x="92" y="323"/>
                      <a:pt x="88" y="340"/>
                      <a:pt x="84" y="358"/>
                    </a:cubicBezTo>
                    <a:cubicBezTo>
                      <a:pt x="109" y="358"/>
                      <a:pt x="109" y="358"/>
                      <a:pt x="109" y="358"/>
                    </a:cubicBezTo>
                    <a:cubicBezTo>
                      <a:pt x="111" y="359"/>
                      <a:pt x="111" y="359"/>
                      <a:pt x="111" y="35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0" y="381"/>
                      <a:pt x="80" y="381"/>
                      <a:pt x="80" y="38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0" y="436"/>
                      <a:pt x="72" y="439"/>
                      <a:pt x="76" y="439"/>
                    </a:cubicBezTo>
                    <a:cubicBezTo>
                      <a:pt x="79" y="439"/>
                      <a:pt x="83" y="436"/>
                      <a:pt x="91" y="427"/>
                    </a:cubicBezTo>
                    <a:cubicBezTo>
                      <a:pt x="97" y="428"/>
                      <a:pt x="97" y="428"/>
                      <a:pt x="97" y="428"/>
                    </a:cubicBezTo>
                    <a:cubicBezTo>
                      <a:pt x="102" y="441"/>
                      <a:pt x="102" y="441"/>
                      <a:pt x="102" y="441"/>
                    </a:cubicBezTo>
                    <a:cubicBezTo>
                      <a:pt x="85" y="466"/>
                      <a:pt x="68" y="481"/>
                      <a:pt x="61" y="481"/>
                    </a:cubicBezTo>
                    <a:close/>
                    <a:moveTo>
                      <a:pt x="152" y="481"/>
                    </a:moveTo>
                    <a:cubicBezTo>
                      <a:pt x="140" y="481"/>
                      <a:pt x="129" y="478"/>
                      <a:pt x="122" y="471"/>
                    </a:cubicBezTo>
                    <a:cubicBezTo>
                      <a:pt x="111" y="463"/>
                      <a:pt x="105" y="449"/>
                      <a:pt x="105" y="430"/>
                    </a:cubicBezTo>
                    <a:cubicBezTo>
                      <a:pt x="105" y="409"/>
                      <a:pt x="111" y="391"/>
                      <a:pt x="122" y="377"/>
                    </a:cubicBezTo>
                    <a:cubicBezTo>
                      <a:pt x="134" y="361"/>
                      <a:pt x="153" y="352"/>
                      <a:pt x="176" y="352"/>
                    </a:cubicBezTo>
                    <a:cubicBezTo>
                      <a:pt x="206" y="352"/>
                      <a:pt x="223" y="369"/>
                      <a:pt x="223" y="401"/>
                    </a:cubicBezTo>
                    <a:cubicBezTo>
                      <a:pt x="223" y="450"/>
                      <a:pt x="195" y="481"/>
                      <a:pt x="152" y="481"/>
                    </a:cubicBezTo>
                    <a:close/>
                    <a:moveTo>
                      <a:pt x="152" y="481"/>
                    </a:moveTo>
                    <a:cubicBezTo>
                      <a:pt x="152" y="481"/>
                      <a:pt x="152" y="481"/>
                      <a:pt x="152" y="48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8"/>
              <p:cNvSpPr>
                <a:spLocks noEditPoints="1"/>
              </p:cNvSpPr>
              <p:nvPr userDrawn="1"/>
            </p:nvSpPr>
            <p:spPr bwMode="auto">
              <a:xfrm>
                <a:off x="1298" y="748"/>
                <a:ext cx="389" cy="1223"/>
              </a:xfrm>
              <a:custGeom>
                <a:avLst/>
                <a:gdLst>
                  <a:gd name="T0" fmla="*/ 149 w 389"/>
                  <a:gd name="T1" fmla="*/ 648 h 1223"/>
                  <a:gd name="T2" fmla="*/ 153 w 389"/>
                  <a:gd name="T3" fmla="*/ 590 h 1223"/>
                  <a:gd name="T4" fmla="*/ 181 w 389"/>
                  <a:gd name="T5" fmla="*/ 588 h 1223"/>
                  <a:gd name="T6" fmla="*/ 182 w 389"/>
                  <a:gd name="T7" fmla="*/ 567 h 1223"/>
                  <a:gd name="T8" fmla="*/ 165 w 389"/>
                  <a:gd name="T9" fmla="*/ 532 h 1223"/>
                  <a:gd name="T10" fmla="*/ 118 w 389"/>
                  <a:gd name="T11" fmla="*/ 538 h 1223"/>
                  <a:gd name="T12" fmla="*/ 95 w 389"/>
                  <a:gd name="T13" fmla="*/ 570 h 1223"/>
                  <a:gd name="T14" fmla="*/ 94 w 389"/>
                  <a:gd name="T15" fmla="*/ 589 h 1223"/>
                  <a:gd name="T16" fmla="*/ 111 w 389"/>
                  <a:gd name="T17" fmla="*/ 591 h 1223"/>
                  <a:gd name="T18" fmla="*/ 134 w 389"/>
                  <a:gd name="T19" fmla="*/ 691 h 1223"/>
                  <a:gd name="T20" fmla="*/ 170 w 389"/>
                  <a:gd name="T21" fmla="*/ 638 h 1223"/>
                  <a:gd name="T22" fmla="*/ 249 w 389"/>
                  <a:gd name="T23" fmla="*/ 561 h 1223"/>
                  <a:gd name="T24" fmla="*/ 178 w 389"/>
                  <a:gd name="T25" fmla="*/ 639 h 1223"/>
                  <a:gd name="T26" fmla="*/ 225 w 389"/>
                  <a:gd name="T27" fmla="*/ 690 h 1223"/>
                  <a:gd name="T28" fmla="*/ 249 w 389"/>
                  <a:gd name="T29" fmla="*/ 561 h 1223"/>
                  <a:gd name="T30" fmla="*/ 225 w 389"/>
                  <a:gd name="T31" fmla="*/ 637 h 1223"/>
                  <a:gd name="T32" fmla="*/ 248 w 389"/>
                  <a:gd name="T33" fmla="*/ 618 h 1223"/>
                  <a:gd name="T34" fmla="*/ 195 w 389"/>
                  <a:gd name="T35" fmla="*/ 0 h 1223"/>
                  <a:gd name="T36" fmla="*/ 0 w 389"/>
                  <a:gd name="T37" fmla="*/ 47 h 1223"/>
                  <a:gd name="T38" fmla="*/ 389 w 389"/>
                  <a:gd name="T39" fmla="*/ 0 h 1223"/>
                  <a:gd name="T40" fmla="*/ 195 w 389"/>
                  <a:gd name="T41" fmla="*/ 1176 h 1223"/>
                  <a:gd name="T42" fmla="*/ 0 w 389"/>
                  <a:gd name="T43" fmla="*/ 1223 h 1223"/>
                  <a:gd name="T44" fmla="*/ 389 w 389"/>
                  <a:gd name="T45" fmla="*/ 1176 h 1223"/>
                  <a:gd name="T46" fmla="*/ 319 w 389"/>
                  <a:gd name="T47" fmla="*/ 98 h 1223"/>
                  <a:gd name="T48" fmla="*/ 69 w 389"/>
                  <a:gd name="T49" fmla="*/ 106 h 1223"/>
                  <a:gd name="T50" fmla="*/ 319 w 389"/>
                  <a:gd name="T51" fmla="*/ 113 h 1223"/>
                  <a:gd name="T52" fmla="*/ 319 w 389"/>
                  <a:gd name="T53" fmla="*/ 98 h 1223"/>
                  <a:gd name="T54" fmla="*/ 76 w 389"/>
                  <a:gd name="T55" fmla="*/ 150 h 1223"/>
                  <a:gd name="T56" fmla="*/ 76 w 389"/>
                  <a:gd name="T57" fmla="*/ 165 h 1223"/>
                  <a:gd name="T58" fmla="*/ 327 w 389"/>
                  <a:gd name="T59" fmla="*/ 158 h 1223"/>
                  <a:gd name="T60" fmla="*/ 319 w 389"/>
                  <a:gd name="T61" fmla="*/ 1061 h 1223"/>
                  <a:gd name="T62" fmla="*/ 69 w 389"/>
                  <a:gd name="T63" fmla="*/ 1068 h 1223"/>
                  <a:gd name="T64" fmla="*/ 319 w 389"/>
                  <a:gd name="T65" fmla="*/ 1076 h 1223"/>
                  <a:gd name="T66" fmla="*/ 319 w 389"/>
                  <a:gd name="T67" fmla="*/ 1061 h 1223"/>
                  <a:gd name="T68" fmla="*/ 76 w 389"/>
                  <a:gd name="T69" fmla="*/ 1112 h 1223"/>
                  <a:gd name="T70" fmla="*/ 76 w 389"/>
                  <a:gd name="T71" fmla="*/ 1127 h 1223"/>
                  <a:gd name="T72" fmla="*/ 327 w 389"/>
                  <a:gd name="T73" fmla="*/ 1120 h 1223"/>
                  <a:gd name="T74" fmla="*/ 319 w 389"/>
                  <a:gd name="T75" fmla="*/ 11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1223">
                    <a:moveTo>
                      <a:pt x="164" y="637"/>
                    </a:moveTo>
                    <a:cubicBezTo>
                      <a:pt x="156" y="646"/>
                      <a:pt x="152" y="648"/>
                      <a:pt x="149" y="648"/>
                    </a:cubicBezTo>
                    <a:cubicBezTo>
                      <a:pt x="145" y="648"/>
                      <a:pt x="143" y="646"/>
                      <a:pt x="144" y="640"/>
                    </a:cubicBezTo>
                    <a:cubicBezTo>
                      <a:pt x="153" y="590"/>
                      <a:pt x="153" y="590"/>
                      <a:pt x="153" y="590"/>
                    </a:cubicBezTo>
                    <a:cubicBezTo>
                      <a:pt x="156" y="588"/>
                      <a:pt x="156" y="588"/>
                      <a:pt x="156" y="588"/>
                    </a:cubicBezTo>
                    <a:cubicBezTo>
                      <a:pt x="181" y="588"/>
                      <a:pt x="181" y="588"/>
                      <a:pt x="181" y="588"/>
                    </a:cubicBezTo>
                    <a:cubicBezTo>
                      <a:pt x="184" y="569"/>
                      <a:pt x="184" y="569"/>
                      <a:pt x="184" y="569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57" y="567"/>
                      <a:pt x="157" y="567"/>
                      <a:pt x="157" y="567"/>
                    </a:cubicBezTo>
                    <a:cubicBezTo>
                      <a:pt x="161" y="550"/>
                      <a:pt x="165" y="532"/>
                      <a:pt x="165" y="532"/>
                    </a:cubicBezTo>
                    <a:cubicBezTo>
                      <a:pt x="162" y="529"/>
                      <a:pt x="162" y="529"/>
                      <a:pt x="162" y="529"/>
                    </a:cubicBezTo>
                    <a:cubicBezTo>
                      <a:pt x="118" y="538"/>
                      <a:pt x="118" y="538"/>
                      <a:pt x="118" y="538"/>
                    </a:cubicBezTo>
                    <a:cubicBezTo>
                      <a:pt x="118" y="538"/>
                      <a:pt x="116" y="554"/>
                      <a:pt x="114" y="567"/>
                    </a:cubicBezTo>
                    <a:cubicBezTo>
                      <a:pt x="95" y="570"/>
                      <a:pt x="95" y="570"/>
                      <a:pt x="95" y="570"/>
                    </a:cubicBezTo>
                    <a:cubicBezTo>
                      <a:pt x="93" y="588"/>
                      <a:pt x="93" y="588"/>
                      <a:pt x="93" y="588"/>
                    </a:cubicBezTo>
                    <a:cubicBezTo>
                      <a:pt x="94" y="589"/>
                      <a:pt x="94" y="589"/>
                      <a:pt x="94" y="589"/>
                    </a:cubicBezTo>
                    <a:cubicBezTo>
                      <a:pt x="108" y="589"/>
                      <a:pt x="108" y="589"/>
                      <a:pt x="108" y="589"/>
                    </a:cubicBezTo>
                    <a:cubicBezTo>
                      <a:pt x="111" y="591"/>
                      <a:pt x="111" y="591"/>
                      <a:pt x="111" y="591"/>
                    </a:cubicBezTo>
                    <a:cubicBezTo>
                      <a:pt x="99" y="656"/>
                      <a:pt x="99" y="656"/>
                      <a:pt x="99" y="656"/>
                    </a:cubicBezTo>
                    <a:cubicBezTo>
                      <a:pt x="97" y="678"/>
                      <a:pt x="109" y="691"/>
                      <a:pt x="134" y="691"/>
                    </a:cubicBezTo>
                    <a:cubicBezTo>
                      <a:pt x="141" y="691"/>
                      <a:pt x="158" y="675"/>
                      <a:pt x="175" y="651"/>
                    </a:cubicBezTo>
                    <a:cubicBezTo>
                      <a:pt x="170" y="638"/>
                      <a:pt x="170" y="638"/>
                      <a:pt x="170" y="638"/>
                    </a:cubicBezTo>
                    <a:lnTo>
                      <a:pt x="164" y="637"/>
                    </a:lnTo>
                    <a:close/>
                    <a:moveTo>
                      <a:pt x="249" y="561"/>
                    </a:moveTo>
                    <a:cubicBezTo>
                      <a:pt x="226" y="561"/>
                      <a:pt x="207" y="570"/>
                      <a:pt x="195" y="586"/>
                    </a:cubicBezTo>
                    <a:cubicBezTo>
                      <a:pt x="184" y="600"/>
                      <a:pt x="178" y="618"/>
                      <a:pt x="178" y="639"/>
                    </a:cubicBezTo>
                    <a:cubicBezTo>
                      <a:pt x="178" y="658"/>
                      <a:pt x="184" y="672"/>
                      <a:pt x="195" y="680"/>
                    </a:cubicBezTo>
                    <a:cubicBezTo>
                      <a:pt x="202" y="687"/>
                      <a:pt x="213" y="690"/>
                      <a:pt x="225" y="690"/>
                    </a:cubicBezTo>
                    <a:cubicBezTo>
                      <a:pt x="268" y="690"/>
                      <a:pt x="296" y="659"/>
                      <a:pt x="296" y="610"/>
                    </a:cubicBezTo>
                    <a:cubicBezTo>
                      <a:pt x="296" y="579"/>
                      <a:pt x="279" y="561"/>
                      <a:pt x="249" y="561"/>
                    </a:cubicBezTo>
                    <a:close/>
                    <a:moveTo>
                      <a:pt x="235" y="663"/>
                    </a:moveTo>
                    <a:cubicBezTo>
                      <a:pt x="228" y="663"/>
                      <a:pt x="225" y="654"/>
                      <a:pt x="225" y="637"/>
                    </a:cubicBezTo>
                    <a:cubicBezTo>
                      <a:pt x="225" y="609"/>
                      <a:pt x="230" y="592"/>
                      <a:pt x="239" y="592"/>
                    </a:cubicBezTo>
                    <a:cubicBezTo>
                      <a:pt x="246" y="592"/>
                      <a:pt x="248" y="599"/>
                      <a:pt x="248" y="618"/>
                    </a:cubicBezTo>
                    <a:cubicBezTo>
                      <a:pt x="248" y="649"/>
                      <a:pt x="245" y="663"/>
                      <a:pt x="235" y="663"/>
                    </a:cubicBez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89" y="47"/>
                      <a:pt x="389" y="47"/>
                      <a:pt x="389" y="47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76"/>
                    </a:moveTo>
                    <a:cubicBezTo>
                      <a:pt x="0" y="1176"/>
                      <a:pt x="0" y="1176"/>
                      <a:pt x="0" y="1176"/>
                    </a:cubicBezTo>
                    <a:cubicBezTo>
                      <a:pt x="0" y="1223"/>
                      <a:pt x="0" y="1223"/>
                      <a:pt x="0" y="1223"/>
                    </a:cubicBezTo>
                    <a:cubicBezTo>
                      <a:pt x="389" y="1223"/>
                      <a:pt x="389" y="1223"/>
                      <a:pt x="389" y="1223"/>
                    </a:cubicBezTo>
                    <a:cubicBezTo>
                      <a:pt x="389" y="1176"/>
                      <a:pt x="389" y="1176"/>
                      <a:pt x="389" y="1176"/>
                    </a:cubicBezTo>
                    <a:lnTo>
                      <a:pt x="195" y="1176"/>
                    </a:lnTo>
                    <a:close/>
                    <a:moveTo>
                      <a:pt x="319" y="98"/>
                    </a:moveTo>
                    <a:cubicBezTo>
                      <a:pt x="76" y="98"/>
                      <a:pt x="76" y="98"/>
                      <a:pt x="76" y="98"/>
                    </a:cubicBezTo>
                    <a:cubicBezTo>
                      <a:pt x="72" y="98"/>
                      <a:pt x="69" y="102"/>
                      <a:pt x="69" y="106"/>
                    </a:cubicBezTo>
                    <a:cubicBezTo>
                      <a:pt x="69" y="110"/>
                      <a:pt x="72" y="113"/>
                      <a:pt x="76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23" y="113"/>
                      <a:pt x="327" y="110"/>
                      <a:pt x="327" y="106"/>
                    </a:cubicBezTo>
                    <a:cubicBezTo>
                      <a:pt x="327" y="102"/>
                      <a:pt x="323" y="98"/>
                      <a:pt x="319" y="98"/>
                    </a:cubicBezTo>
                    <a:close/>
                    <a:moveTo>
                      <a:pt x="319" y="150"/>
                    </a:moveTo>
                    <a:cubicBezTo>
                      <a:pt x="76" y="150"/>
                      <a:pt x="76" y="150"/>
                      <a:pt x="76" y="150"/>
                    </a:cubicBezTo>
                    <a:cubicBezTo>
                      <a:pt x="72" y="150"/>
                      <a:pt x="69" y="153"/>
                      <a:pt x="69" y="158"/>
                    </a:cubicBezTo>
                    <a:cubicBezTo>
                      <a:pt x="69" y="162"/>
                      <a:pt x="72" y="165"/>
                      <a:pt x="76" y="165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3" y="165"/>
                      <a:pt x="327" y="162"/>
                      <a:pt x="327" y="158"/>
                    </a:cubicBezTo>
                    <a:cubicBezTo>
                      <a:pt x="327" y="153"/>
                      <a:pt x="323" y="150"/>
                      <a:pt x="319" y="150"/>
                    </a:cubicBezTo>
                    <a:close/>
                    <a:moveTo>
                      <a:pt x="319" y="1061"/>
                    </a:moveTo>
                    <a:cubicBezTo>
                      <a:pt x="76" y="1061"/>
                      <a:pt x="76" y="1061"/>
                      <a:pt x="76" y="1061"/>
                    </a:cubicBezTo>
                    <a:cubicBezTo>
                      <a:pt x="72" y="1061"/>
                      <a:pt x="69" y="1064"/>
                      <a:pt x="69" y="1068"/>
                    </a:cubicBezTo>
                    <a:cubicBezTo>
                      <a:pt x="69" y="1072"/>
                      <a:pt x="72" y="1076"/>
                      <a:pt x="76" y="1076"/>
                    </a:cubicBezTo>
                    <a:cubicBezTo>
                      <a:pt x="319" y="1076"/>
                      <a:pt x="319" y="1076"/>
                      <a:pt x="319" y="1076"/>
                    </a:cubicBezTo>
                    <a:cubicBezTo>
                      <a:pt x="323" y="1076"/>
                      <a:pt x="327" y="1072"/>
                      <a:pt x="327" y="1068"/>
                    </a:cubicBezTo>
                    <a:cubicBezTo>
                      <a:pt x="327" y="1064"/>
                      <a:pt x="323" y="1061"/>
                      <a:pt x="319" y="1061"/>
                    </a:cubicBezTo>
                    <a:close/>
                    <a:moveTo>
                      <a:pt x="319" y="1112"/>
                    </a:moveTo>
                    <a:cubicBezTo>
                      <a:pt x="76" y="1112"/>
                      <a:pt x="76" y="1112"/>
                      <a:pt x="76" y="1112"/>
                    </a:cubicBezTo>
                    <a:cubicBezTo>
                      <a:pt x="72" y="1112"/>
                      <a:pt x="69" y="1116"/>
                      <a:pt x="69" y="1120"/>
                    </a:cubicBezTo>
                    <a:cubicBezTo>
                      <a:pt x="69" y="1124"/>
                      <a:pt x="72" y="1127"/>
                      <a:pt x="76" y="1127"/>
                    </a:cubicBezTo>
                    <a:cubicBezTo>
                      <a:pt x="319" y="1127"/>
                      <a:pt x="319" y="1127"/>
                      <a:pt x="319" y="1127"/>
                    </a:cubicBezTo>
                    <a:cubicBezTo>
                      <a:pt x="323" y="1127"/>
                      <a:pt x="327" y="1124"/>
                      <a:pt x="327" y="1120"/>
                    </a:cubicBezTo>
                    <a:cubicBezTo>
                      <a:pt x="327" y="1116"/>
                      <a:pt x="323" y="1112"/>
                      <a:pt x="319" y="1112"/>
                    </a:cubicBezTo>
                    <a:close/>
                    <a:moveTo>
                      <a:pt x="319" y="1112"/>
                    </a:moveTo>
                    <a:cubicBezTo>
                      <a:pt x="319" y="1112"/>
                      <a:pt x="319" y="1112"/>
                      <a:pt x="319" y="1112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9"/>
              <p:cNvSpPr>
                <a:spLocks noEditPoints="1"/>
              </p:cNvSpPr>
              <p:nvPr userDrawn="1"/>
            </p:nvSpPr>
            <p:spPr bwMode="auto">
              <a:xfrm>
                <a:off x="1915" y="892"/>
                <a:ext cx="418" cy="962"/>
              </a:xfrm>
              <a:custGeom>
                <a:avLst/>
                <a:gdLst>
                  <a:gd name="T0" fmla="*/ 165 w 419"/>
                  <a:gd name="T1" fmla="*/ 71 h 962"/>
                  <a:gd name="T2" fmla="*/ 172 w 419"/>
                  <a:gd name="T3" fmla="*/ 96 h 962"/>
                  <a:gd name="T4" fmla="*/ 419 w 419"/>
                  <a:gd name="T5" fmla="*/ 962 h 962"/>
                  <a:gd name="T6" fmla="*/ 145 w 419"/>
                  <a:gd name="T7" fmla="*/ 0 h 962"/>
                  <a:gd name="T8" fmla="*/ 144 w 419"/>
                  <a:gd name="T9" fmla="*/ 0 h 962"/>
                  <a:gd name="T10" fmla="*/ 165 w 419"/>
                  <a:gd name="T11" fmla="*/ 71 h 962"/>
                  <a:gd name="T12" fmla="*/ 1 w 419"/>
                  <a:gd name="T13" fmla="*/ 232 h 962"/>
                  <a:gd name="T14" fmla="*/ 11 w 419"/>
                  <a:gd name="T15" fmla="*/ 238 h 962"/>
                  <a:gd name="T16" fmla="*/ 6 w 419"/>
                  <a:gd name="T17" fmla="*/ 223 h 962"/>
                  <a:gd name="T18" fmla="*/ 1 w 419"/>
                  <a:gd name="T19" fmla="*/ 232 h 962"/>
                  <a:gd name="T20" fmla="*/ 1 w 419"/>
                  <a:gd name="T21" fmla="*/ 232 h 962"/>
                  <a:gd name="T22" fmla="*/ 1 w 419"/>
                  <a:gd name="T23" fmla="*/ 23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9" h="962">
                    <a:moveTo>
                      <a:pt x="165" y="71"/>
                    </a:moveTo>
                    <a:cubicBezTo>
                      <a:pt x="172" y="96"/>
                      <a:pt x="172" y="96"/>
                      <a:pt x="172" y="96"/>
                    </a:cubicBezTo>
                    <a:cubicBezTo>
                      <a:pt x="419" y="962"/>
                      <a:pt x="419" y="962"/>
                      <a:pt x="419" y="96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71"/>
                      <a:pt x="165" y="71"/>
                      <a:pt x="165" y="71"/>
                    </a:cubicBezTo>
                    <a:close/>
                    <a:moveTo>
                      <a:pt x="1" y="232"/>
                    </a:moveTo>
                    <a:cubicBezTo>
                      <a:pt x="2" y="235"/>
                      <a:pt x="6" y="237"/>
                      <a:pt x="11" y="238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2" y="225"/>
                      <a:pt x="0" y="228"/>
                      <a:pt x="1" y="232"/>
                    </a:cubicBezTo>
                    <a:close/>
                    <a:moveTo>
                      <a:pt x="1" y="232"/>
                    </a:moveTo>
                    <a:cubicBezTo>
                      <a:pt x="1" y="232"/>
                      <a:pt x="1" y="232"/>
                      <a:pt x="1" y="232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60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1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moveTo>
                      <a:pt x="2" y="0"/>
                    </a:move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Rectangle 62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Rectangle 63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Rectangle 64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Rectangle 65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Rectangle 66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Rectangle 67"/>
              <p:cNvSpPr>
                <a:spLocks noChangeArrowheads="1"/>
              </p:cNvSpPr>
              <p:nvPr userDrawn="1"/>
            </p:nvSpPr>
            <p:spPr bwMode="auto">
              <a:xfrm>
                <a:off x="1955" y="1245"/>
                <a:ext cx="1" cy="62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Rectangle 68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Rectangle 69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70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Rectangle 71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72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73"/>
              <p:cNvSpPr>
                <a:spLocks noChangeArrowheads="1"/>
              </p:cNvSpPr>
              <p:nvPr userDrawn="1"/>
            </p:nvSpPr>
            <p:spPr bwMode="auto">
              <a:xfrm>
                <a:off x="1958" y="1245"/>
                <a:ext cx="1" cy="62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Rectangle 74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Rectangle 75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76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77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Rectangle 78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Rectangle 79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Rectangle 80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Rectangle 81"/>
              <p:cNvSpPr>
                <a:spLocks noChangeArrowheads="1"/>
              </p:cNvSpPr>
              <p:nvPr userDrawn="1"/>
            </p:nvSpPr>
            <p:spPr bwMode="auto">
              <a:xfrm>
                <a:off x="1962" y="1245"/>
                <a:ext cx="1" cy="62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Rectangle 82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Rectangle 83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84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Rectangle 85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Rectangle 86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Rectangle 87"/>
              <p:cNvSpPr>
                <a:spLocks noChangeArrowheads="1"/>
              </p:cNvSpPr>
              <p:nvPr userDrawn="1"/>
            </p:nvSpPr>
            <p:spPr bwMode="auto">
              <a:xfrm>
                <a:off x="1965" y="1245"/>
                <a:ext cx="1" cy="62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Rectangle 88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Rectangle 89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Rectangle 90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Rectangle 91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Rectangle 92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Rectangle 93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Rectangle 94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Rectangle 95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Rectangle 96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Rectangle 97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Rectangle 98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Rectangle 99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Rectangle 100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Rectangle 101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Rectangle 102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Rectangle 103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Rectangle 104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Rectangle 105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Rectangle 106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Rectangle 107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108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109"/>
              <p:cNvSpPr>
                <a:spLocks noChangeArrowheads="1"/>
              </p:cNvSpPr>
              <p:nvPr userDrawn="1"/>
            </p:nvSpPr>
            <p:spPr bwMode="auto">
              <a:xfrm>
                <a:off x="1976" y="1245"/>
                <a:ext cx="1" cy="62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"/>
              <p:cNvSpPr>
                <a:spLocks noEditPoints="1"/>
              </p:cNvSpPr>
              <p:nvPr userDrawn="1"/>
            </p:nvSpPr>
            <p:spPr bwMode="auto">
              <a:xfrm>
                <a:off x="2118" y="1803"/>
                <a:ext cx="238" cy="130"/>
              </a:xfrm>
              <a:custGeom>
                <a:avLst/>
                <a:gdLst>
                  <a:gd name="T0" fmla="*/ 6 w 239"/>
                  <a:gd name="T1" fmla="*/ 22 h 130"/>
                  <a:gd name="T2" fmla="*/ 0 w 239"/>
                  <a:gd name="T3" fmla="*/ 0 h 130"/>
                  <a:gd name="T4" fmla="*/ 5 w 239"/>
                  <a:gd name="T5" fmla="*/ 20 h 130"/>
                  <a:gd name="T6" fmla="*/ 6 w 239"/>
                  <a:gd name="T7" fmla="*/ 22 h 130"/>
                  <a:gd name="T8" fmla="*/ 239 w 239"/>
                  <a:gd name="T9" fmla="*/ 130 h 130"/>
                  <a:gd name="T10" fmla="*/ 223 w 239"/>
                  <a:gd name="T11" fmla="*/ 76 h 130"/>
                  <a:gd name="T12" fmla="*/ 239 w 239"/>
                  <a:gd name="T13" fmla="*/ 130 h 130"/>
                  <a:gd name="T14" fmla="*/ 239 w 239"/>
                  <a:gd name="T15" fmla="*/ 130 h 130"/>
                  <a:gd name="T16" fmla="*/ 239 w 239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30">
                    <a:moveTo>
                      <a:pt x="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3"/>
                      <a:pt x="5" y="20"/>
                    </a:cubicBezTo>
                    <a:cubicBezTo>
                      <a:pt x="5" y="21"/>
                      <a:pt x="6" y="21"/>
                      <a:pt x="6" y="22"/>
                    </a:cubicBezTo>
                    <a:close/>
                    <a:moveTo>
                      <a:pt x="239" y="130"/>
                    </a:moveTo>
                    <a:cubicBezTo>
                      <a:pt x="223" y="76"/>
                      <a:pt x="223" y="76"/>
                      <a:pt x="223" y="76"/>
                    </a:cubicBezTo>
                    <a:lnTo>
                      <a:pt x="239" y="130"/>
                    </a:lnTo>
                    <a:close/>
                    <a:moveTo>
                      <a:pt x="239" y="130"/>
                    </a:moveTo>
                    <a:cubicBezTo>
                      <a:pt x="239" y="130"/>
                      <a:pt x="239" y="130"/>
                      <a:pt x="239" y="130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"/>
              <p:cNvSpPr>
                <a:spLocks noEditPoints="1"/>
              </p:cNvSpPr>
              <p:nvPr userDrawn="1"/>
            </p:nvSpPr>
            <p:spPr bwMode="auto">
              <a:xfrm>
                <a:off x="1881" y="963"/>
                <a:ext cx="459" cy="916"/>
              </a:xfrm>
              <a:custGeom>
                <a:avLst/>
                <a:gdLst>
                  <a:gd name="T0" fmla="*/ 206 w 460"/>
                  <a:gd name="T1" fmla="*/ 25 h 916"/>
                  <a:gd name="T2" fmla="*/ 199 w 460"/>
                  <a:gd name="T3" fmla="*/ 0 h 916"/>
                  <a:gd name="T4" fmla="*/ 199 w 460"/>
                  <a:gd name="T5" fmla="*/ 0 h 916"/>
                  <a:gd name="T6" fmla="*/ 206 w 460"/>
                  <a:gd name="T7" fmla="*/ 25 h 916"/>
                  <a:gd name="T8" fmla="*/ 460 w 460"/>
                  <a:gd name="T9" fmla="*/ 916 h 916"/>
                  <a:gd name="T10" fmla="*/ 453 w 460"/>
                  <a:gd name="T11" fmla="*/ 891 h 916"/>
                  <a:gd name="T12" fmla="*/ 460 w 460"/>
                  <a:gd name="T13" fmla="*/ 916 h 916"/>
                  <a:gd name="T14" fmla="*/ 453 w 460"/>
                  <a:gd name="T15" fmla="*/ 891 h 916"/>
                  <a:gd name="T16" fmla="*/ 460 w 460"/>
                  <a:gd name="T17" fmla="*/ 916 h 916"/>
                  <a:gd name="T18" fmla="*/ 453 w 460"/>
                  <a:gd name="T19" fmla="*/ 891 h 916"/>
                  <a:gd name="T20" fmla="*/ 28 w 460"/>
                  <a:gd name="T21" fmla="*/ 572 h 916"/>
                  <a:gd name="T22" fmla="*/ 42 w 460"/>
                  <a:gd name="T23" fmla="*/ 547 h 916"/>
                  <a:gd name="T24" fmla="*/ 17 w 460"/>
                  <a:gd name="T25" fmla="*/ 534 h 916"/>
                  <a:gd name="T26" fmla="*/ 3 w 460"/>
                  <a:gd name="T27" fmla="*/ 558 h 916"/>
                  <a:gd name="T28" fmla="*/ 28 w 460"/>
                  <a:gd name="T29" fmla="*/ 572 h 916"/>
                  <a:gd name="T30" fmla="*/ 28 w 460"/>
                  <a:gd name="T31" fmla="*/ 572 h 916"/>
                  <a:gd name="T32" fmla="*/ 28 w 460"/>
                  <a:gd name="T33" fmla="*/ 57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916">
                    <a:moveTo>
                      <a:pt x="206" y="25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206" y="25"/>
                    </a:lnTo>
                    <a:close/>
                    <a:moveTo>
                      <a:pt x="460" y="916"/>
                    </a:moveTo>
                    <a:cubicBezTo>
                      <a:pt x="453" y="891"/>
                      <a:pt x="453" y="891"/>
                      <a:pt x="453" y="891"/>
                    </a:cubicBezTo>
                    <a:lnTo>
                      <a:pt x="460" y="916"/>
                    </a:lnTo>
                    <a:close/>
                    <a:moveTo>
                      <a:pt x="453" y="891"/>
                    </a:moveTo>
                    <a:cubicBezTo>
                      <a:pt x="460" y="916"/>
                      <a:pt x="460" y="916"/>
                      <a:pt x="460" y="916"/>
                    </a:cubicBezTo>
                    <a:lnTo>
                      <a:pt x="453" y="891"/>
                    </a:lnTo>
                    <a:close/>
                    <a:moveTo>
                      <a:pt x="28" y="572"/>
                    </a:moveTo>
                    <a:cubicBezTo>
                      <a:pt x="39" y="569"/>
                      <a:pt x="45" y="558"/>
                      <a:pt x="42" y="547"/>
                    </a:cubicBezTo>
                    <a:cubicBezTo>
                      <a:pt x="39" y="537"/>
                      <a:pt x="28" y="531"/>
                      <a:pt x="17" y="534"/>
                    </a:cubicBezTo>
                    <a:cubicBezTo>
                      <a:pt x="6" y="537"/>
                      <a:pt x="0" y="548"/>
                      <a:pt x="3" y="558"/>
                    </a:cubicBezTo>
                    <a:cubicBezTo>
                      <a:pt x="6" y="569"/>
                      <a:pt x="17" y="575"/>
                      <a:pt x="28" y="572"/>
                    </a:cubicBezTo>
                    <a:close/>
                    <a:moveTo>
                      <a:pt x="28" y="572"/>
                    </a:moveTo>
                    <a:cubicBezTo>
                      <a:pt x="28" y="572"/>
                      <a:pt x="28" y="572"/>
                      <a:pt x="28" y="5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2"/>
              <p:cNvSpPr>
                <a:spLocks noEditPoints="1"/>
              </p:cNvSpPr>
              <p:nvPr userDrawn="1"/>
            </p:nvSpPr>
            <p:spPr bwMode="auto">
              <a:xfrm>
                <a:off x="1789" y="1136"/>
                <a:ext cx="229" cy="760"/>
              </a:xfrm>
              <a:custGeom>
                <a:avLst/>
                <a:gdLst>
                  <a:gd name="T0" fmla="*/ 99 w 229"/>
                  <a:gd name="T1" fmla="*/ 328 h 760"/>
                  <a:gd name="T2" fmla="*/ 104 w 229"/>
                  <a:gd name="T3" fmla="*/ 319 h 760"/>
                  <a:gd name="T4" fmla="*/ 15 w 229"/>
                  <a:gd name="T5" fmla="*/ 7 h 760"/>
                  <a:gd name="T6" fmla="*/ 6 w 229"/>
                  <a:gd name="T7" fmla="*/ 2 h 760"/>
                  <a:gd name="T8" fmla="*/ 1 w 229"/>
                  <a:gd name="T9" fmla="*/ 11 h 760"/>
                  <a:gd name="T10" fmla="*/ 90 w 229"/>
                  <a:gd name="T11" fmla="*/ 323 h 760"/>
                  <a:gd name="T12" fmla="*/ 99 w 229"/>
                  <a:gd name="T13" fmla="*/ 328 h 760"/>
                  <a:gd name="T14" fmla="*/ 129 w 229"/>
                  <a:gd name="T15" fmla="*/ 432 h 760"/>
                  <a:gd name="T16" fmla="*/ 124 w 229"/>
                  <a:gd name="T17" fmla="*/ 441 h 760"/>
                  <a:gd name="T18" fmla="*/ 213 w 229"/>
                  <a:gd name="T19" fmla="*/ 753 h 760"/>
                  <a:gd name="T20" fmla="*/ 223 w 229"/>
                  <a:gd name="T21" fmla="*/ 759 h 760"/>
                  <a:gd name="T22" fmla="*/ 228 w 229"/>
                  <a:gd name="T23" fmla="*/ 749 h 760"/>
                  <a:gd name="T24" fmla="*/ 139 w 229"/>
                  <a:gd name="T25" fmla="*/ 437 h 760"/>
                  <a:gd name="T26" fmla="*/ 129 w 229"/>
                  <a:gd name="T27" fmla="*/ 432 h 760"/>
                  <a:gd name="T28" fmla="*/ 129 w 229"/>
                  <a:gd name="T29" fmla="*/ 432 h 760"/>
                  <a:gd name="T30" fmla="*/ 129 w 229"/>
                  <a:gd name="T31" fmla="*/ 4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9" h="760">
                    <a:moveTo>
                      <a:pt x="99" y="328"/>
                    </a:moveTo>
                    <a:cubicBezTo>
                      <a:pt x="103" y="327"/>
                      <a:pt x="106" y="323"/>
                      <a:pt x="104" y="3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3"/>
                      <a:pt x="10" y="0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1" y="327"/>
                      <a:pt x="96" y="329"/>
                      <a:pt x="99" y="328"/>
                    </a:cubicBezTo>
                    <a:close/>
                    <a:moveTo>
                      <a:pt x="129" y="432"/>
                    </a:moveTo>
                    <a:cubicBezTo>
                      <a:pt x="125" y="433"/>
                      <a:pt x="123" y="437"/>
                      <a:pt x="124" y="441"/>
                    </a:cubicBezTo>
                    <a:cubicBezTo>
                      <a:pt x="213" y="753"/>
                      <a:pt x="213" y="753"/>
                      <a:pt x="213" y="753"/>
                    </a:cubicBezTo>
                    <a:cubicBezTo>
                      <a:pt x="215" y="757"/>
                      <a:pt x="219" y="760"/>
                      <a:pt x="223" y="759"/>
                    </a:cubicBezTo>
                    <a:cubicBezTo>
                      <a:pt x="226" y="757"/>
                      <a:pt x="229" y="753"/>
                      <a:pt x="228" y="749"/>
                    </a:cubicBezTo>
                    <a:cubicBezTo>
                      <a:pt x="139" y="437"/>
                      <a:pt x="139" y="437"/>
                      <a:pt x="139" y="437"/>
                    </a:cubicBezTo>
                    <a:cubicBezTo>
                      <a:pt x="137" y="433"/>
                      <a:pt x="133" y="431"/>
                      <a:pt x="129" y="432"/>
                    </a:cubicBezTo>
                    <a:close/>
                    <a:moveTo>
                      <a:pt x="129" y="432"/>
                    </a:moveTo>
                    <a:cubicBezTo>
                      <a:pt x="129" y="432"/>
                      <a:pt x="129" y="432"/>
                      <a:pt x="129" y="43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3"/>
              <p:cNvSpPr>
                <a:spLocks noEditPoints="1"/>
              </p:cNvSpPr>
              <p:nvPr userDrawn="1"/>
            </p:nvSpPr>
            <p:spPr bwMode="auto">
              <a:xfrm>
                <a:off x="1873" y="892"/>
                <a:ext cx="483" cy="1094"/>
              </a:xfrm>
              <a:custGeom>
                <a:avLst/>
                <a:gdLst>
                  <a:gd name="T0" fmla="*/ 186 w 484"/>
                  <a:gd name="T1" fmla="*/ 0 h 1094"/>
                  <a:gd name="T2" fmla="*/ 0 w 484"/>
                  <a:gd name="T3" fmla="*/ 53 h 1094"/>
                  <a:gd name="T4" fmla="*/ 186 w 484"/>
                  <a:gd name="T5" fmla="*/ 0 h 1094"/>
                  <a:gd name="T6" fmla="*/ 297 w 484"/>
                  <a:gd name="T7" fmla="*/ 1094 h 1094"/>
                  <a:gd name="T8" fmla="*/ 484 w 484"/>
                  <a:gd name="T9" fmla="*/ 1041 h 1094"/>
                  <a:gd name="T10" fmla="*/ 297 w 484"/>
                  <a:gd name="T11" fmla="*/ 1094 h 1094"/>
                  <a:gd name="T12" fmla="*/ 70 w 484"/>
                  <a:gd name="T13" fmla="*/ 280 h 1094"/>
                  <a:gd name="T14" fmla="*/ 63 w 484"/>
                  <a:gd name="T15" fmla="*/ 274 h 1094"/>
                  <a:gd name="T16" fmla="*/ 67 w 484"/>
                  <a:gd name="T17" fmla="*/ 287 h 1094"/>
                  <a:gd name="T18" fmla="*/ 70 w 484"/>
                  <a:gd name="T19" fmla="*/ 280 h 1094"/>
                  <a:gd name="T20" fmla="*/ 70 w 484"/>
                  <a:gd name="T21" fmla="*/ 280 h 1094"/>
                  <a:gd name="T22" fmla="*/ 70 w 484"/>
                  <a:gd name="T23" fmla="*/ 28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1094">
                    <a:moveTo>
                      <a:pt x="186" y="0"/>
                    </a:moveTo>
                    <a:cubicBezTo>
                      <a:pt x="0" y="53"/>
                      <a:pt x="0" y="53"/>
                      <a:pt x="0" y="53"/>
                    </a:cubicBezTo>
                    <a:lnTo>
                      <a:pt x="186" y="0"/>
                    </a:lnTo>
                    <a:close/>
                    <a:moveTo>
                      <a:pt x="297" y="1094"/>
                    </a:moveTo>
                    <a:cubicBezTo>
                      <a:pt x="484" y="1041"/>
                      <a:pt x="484" y="1041"/>
                      <a:pt x="484" y="1041"/>
                    </a:cubicBezTo>
                    <a:lnTo>
                      <a:pt x="297" y="1094"/>
                    </a:lnTo>
                    <a:close/>
                    <a:moveTo>
                      <a:pt x="70" y="280"/>
                    </a:moveTo>
                    <a:cubicBezTo>
                      <a:pt x="69" y="277"/>
                      <a:pt x="67" y="275"/>
                      <a:pt x="63" y="27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85"/>
                      <a:pt x="71" y="282"/>
                      <a:pt x="70" y="280"/>
                    </a:cubicBezTo>
                    <a:close/>
                    <a:moveTo>
                      <a:pt x="70" y="280"/>
                    </a:moveTo>
                    <a:cubicBezTo>
                      <a:pt x="70" y="280"/>
                      <a:pt x="70" y="280"/>
                      <a:pt x="70" y="280"/>
                    </a:cubicBezTo>
                  </a:path>
                </a:pathLst>
              </a:custGeom>
              <a:solidFill>
                <a:srgbClr val="E0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Rectangle 114"/>
              <p:cNvSpPr>
                <a:spLocks noChangeArrowheads="1"/>
              </p:cNvSpPr>
              <p:nvPr userDrawn="1"/>
            </p:nvSpPr>
            <p:spPr bwMode="auto">
              <a:xfrm>
                <a:off x="2057" y="163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Rectangle 115"/>
              <p:cNvSpPr>
                <a:spLocks noChangeArrowheads="1"/>
              </p:cNvSpPr>
              <p:nvPr userDrawn="1"/>
            </p:nvSpPr>
            <p:spPr bwMode="auto">
              <a:xfrm>
                <a:off x="2059" y="163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Rectangle 116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Rectangle 117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118"/>
              <p:cNvSpPr>
                <a:spLocks noChangeArrowheads="1"/>
              </p:cNvSpPr>
              <p:nvPr userDrawn="1"/>
            </p:nvSpPr>
            <p:spPr bwMode="auto">
              <a:xfrm>
                <a:off x="2061" y="163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Rectangle 119"/>
              <p:cNvSpPr>
                <a:spLocks noChangeArrowheads="1"/>
              </p:cNvSpPr>
              <p:nvPr userDrawn="1"/>
            </p:nvSpPr>
            <p:spPr bwMode="auto">
              <a:xfrm>
                <a:off x="2062" y="163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Rectangle 120"/>
              <p:cNvSpPr>
                <a:spLocks noChangeArrowheads="1"/>
              </p:cNvSpPr>
              <p:nvPr userDrawn="1"/>
            </p:nvSpPr>
            <p:spPr bwMode="auto">
              <a:xfrm>
                <a:off x="2063" y="163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Rectangle 123"/>
              <p:cNvSpPr>
                <a:spLocks noChangeArrowheads="1"/>
              </p:cNvSpPr>
              <p:nvPr userDrawn="1"/>
            </p:nvSpPr>
            <p:spPr bwMode="auto">
              <a:xfrm>
                <a:off x="2065" y="163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Rectangle 124"/>
              <p:cNvSpPr>
                <a:spLocks noChangeArrowheads="1"/>
              </p:cNvSpPr>
              <p:nvPr userDrawn="1"/>
            </p:nvSpPr>
            <p:spPr bwMode="auto">
              <a:xfrm>
                <a:off x="2066" y="163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Rectangle 125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Rectangle 126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Rectangle 127"/>
              <p:cNvSpPr>
                <a:spLocks noChangeArrowheads="1"/>
              </p:cNvSpPr>
              <p:nvPr userDrawn="1"/>
            </p:nvSpPr>
            <p:spPr bwMode="auto">
              <a:xfrm>
                <a:off x="2068" y="163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Rectangle 128"/>
              <p:cNvSpPr>
                <a:spLocks noChangeArrowheads="1"/>
              </p:cNvSpPr>
              <p:nvPr userDrawn="1"/>
            </p:nvSpPr>
            <p:spPr bwMode="auto">
              <a:xfrm>
                <a:off x="2069" y="163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Rectangle 129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Rectangle 130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Rectangle 131"/>
              <p:cNvSpPr>
                <a:spLocks noChangeArrowheads="1"/>
              </p:cNvSpPr>
              <p:nvPr userDrawn="1"/>
            </p:nvSpPr>
            <p:spPr bwMode="auto">
              <a:xfrm>
                <a:off x="2071" y="163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Rectangle 132"/>
              <p:cNvSpPr>
                <a:spLocks noChangeArrowheads="1"/>
              </p:cNvSpPr>
              <p:nvPr userDrawn="1"/>
            </p:nvSpPr>
            <p:spPr bwMode="auto">
              <a:xfrm>
                <a:off x="2072" y="163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Rectangle 133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Rectangle 134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Rectangle 135"/>
              <p:cNvSpPr>
                <a:spLocks noChangeArrowheads="1"/>
              </p:cNvSpPr>
              <p:nvPr userDrawn="1"/>
            </p:nvSpPr>
            <p:spPr bwMode="auto">
              <a:xfrm>
                <a:off x="2074" y="163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Rectangle 136"/>
              <p:cNvSpPr>
                <a:spLocks noChangeArrowheads="1"/>
              </p:cNvSpPr>
              <p:nvPr userDrawn="1"/>
            </p:nvSpPr>
            <p:spPr bwMode="auto">
              <a:xfrm>
                <a:off x="2075" y="163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Rectangle 137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Rectangle 138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Rectangle 139"/>
              <p:cNvSpPr>
                <a:spLocks noChangeArrowheads="1"/>
              </p:cNvSpPr>
              <p:nvPr userDrawn="1"/>
            </p:nvSpPr>
            <p:spPr bwMode="auto">
              <a:xfrm>
                <a:off x="2077" y="163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Rectangle 140"/>
              <p:cNvSpPr>
                <a:spLocks noChangeArrowheads="1"/>
              </p:cNvSpPr>
              <p:nvPr userDrawn="1"/>
            </p:nvSpPr>
            <p:spPr bwMode="auto">
              <a:xfrm>
                <a:off x="2078" y="163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Rectangle 141"/>
              <p:cNvSpPr>
                <a:spLocks noChangeArrowheads="1"/>
              </p:cNvSpPr>
              <p:nvPr userDrawn="1"/>
            </p:nvSpPr>
            <p:spPr bwMode="auto">
              <a:xfrm>
                <a:off x="2079" y="163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Rectangle 142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Rectangle 143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Rectangle 144"/>
              <p:cNvSpPr>
                <a:spLocks noChangeArrowheads="1"/>
              </p:cNvSpPr>
              <p:nvPr userDrawn="1"/>
            </p:nvSpPr>
            <p:spPr bwMode="auto">
              <a:xfrm>
                <a:off x="2081" y="163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Rectangle 145"/>
              <p:cNvSpPr>
                <a:spLocks noChangeArrowheads="1"/>
              </p:cNvSpPr>
              <p:nvPr userDrawn="1"/>
            </p:nvSpPr>
            <p:spPr bwMode="auto">
              <a:xfrm>
                <a:off x="2082" y="163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Rectangle 146"/>
              <p:cNvSpPr>
                <a:spLocks noChangeArrowheads="1"/>
              </p:cNvSpPr>
              <p:nvPr userDrawn="1"/>
            </p:nvSpPr>
            <p:spPr bwMode="auto">
              <a:xfrm>
                <a:off x="2083" y="163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Rectangle 147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Rectangle 148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Rectangle 149"/>
              <p:cNvSpPr>
                <a:spLocks noChangeArrowheads="1"/>
              </p:cNvSpPr>
              <p:nvPr userDrawn="1"/>
            </p:nvSpPr>
            <p:spPr bwMode="auto">
              <a:xfrm>
                <a:off x="2085" y="163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Rectangle 150"/>
              <p:cNvSpPr>
                <a:spLocks noChangeArrowheads="1"/>
              </p:cNvSpPr>
              <p:nvPr userDrawn="1"/>
            </p:nvSpPr>
            <p:spPr bwMode="auto">
              <a:xfrm>
                <a:off x="2086" y="163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Rectangle 151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Rectangle 152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Rectangle 153"/>
              <p:cNvSpPr>
                <a:spLocks noChangeArrowheads="1"/>
              </p:cNvSpPr>
              <p:nvPr userDrawn="1"/>
            </p:nvSpPr>
            <p:spPr bwMode="auto">
              <a:xfrm>
                <a:off x="2088" y="163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Rectangle 154"/>
              <p:cNvSpPr>
                <a:spLocks noChangeArrowheads="1"/>
              </p:cNvSpPr>
              <p:nvPr userDrawn="1"/>
            </p:nvSpPr>
            <p:spPr bwMode="auto">
              <a:xfrm>
                <a:off x="2089" y="163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Rectangle 155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Rectangle 156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Rectangle 157"/>
              <p:cNvSpPr>
                <a:spLocks noChangeArrowheads="1"/>
              </p:cNvSpPr>
              <p:nvPr userDrawn="1"/>
            </p:nvSpPr>
            <p:spPr bwMode="auto">
              <a:xfrm>
                <a:off x="2091" y="163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Rectangle 158"/>
              <p:cNvSpPr>
                <a:spLocks noChangeArrowheads="1"/>
              </p:cNvSpPr>
              <p:nvPr userDrawn="1"/>
            </p:nvSpPr>
            <p:spPr bwMode="auto">
              <a:xfrm>
                <a:off x="2092" y="163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Rectangle 159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Rectangle 160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Rectangle 161"/>
              <p:cNvSpPr>
                <a:spLocks noChangeArrowheads="1"/>
              </p:cNvSpPr>
              <p:nvPr userDrawn="1"/>
            </p:nvSpPr>
            <p:spPr bwMode="auto">
              <a:xfrm>
                <a:off x="2094" y="163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Rectangle 162"/>
              <p:cNvSpPr>
                <a:spLocks noChangeArrowheads="1"/>
              </p:cNvSpPr>
              <p:nvPr userDrawn="1"/>
            </p:nvSpPr>
            <p:spPr bwMode="auto">
              <a:xfrm>
                <a:off x="2095" y="163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Rectangle 163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Rectangle 164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65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66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moveTo>
                      <a:pt x="374" y="0"/>
                    </a:move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Rectangle 167"/>
              <p:cNvSpPr>
                <a:spLocks noChangeArrowheads="1"/>
              </p:cNvSpPr>
              <p:nvPr userDrawn="1"/>
            </p:nvSpPr>
            <p:spPr bwMode="auto">
              <a:xfrm>
                <a:off x="2020" y="150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Rectangle 168"/>
              <p:cNvSpPr>
                <a:spLocks noChangeArrowheads="1"/>
              </p:cNvSpPr>
              <p:nvPr userDrawn="1"/>
            </p:nvSpPr>
            <p:spPr bwMode="auto">
              <a:xfrm>
                <a:off x="2022" y="150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Rectangle 169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Rectangle 170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171"/>
              <p:cNvSpPr>
                <a:spLocks noChangeArrowheads="1"/>
              </p:cNvSpPr>
              <p:nvPr userDrawn="1"/>
            </p:nvSpPr>
            <p:spPr bwMode="auto">
              <a:xfrm>
                <a:off x="2024" y="150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Rectangle 172"/>
              <p:cNvSpPr>
                <a:spLocks noChangeArrowheads="1"/>
              </p:cNvSpPr>
              <p:nvPr userDrawn="1"/>
            </p:nvSpPr>
            <p:spPr bwMode="auto">
              <a:xfrm>
                <a:off x="2025" y="150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Rectangle 173"/>
              <p:cNvSpPr>
                <a:spLocks noChangeArrowheads="1"/>
              </p:cNvSpPr>
              <p:nvPr userDrawn="1"/>
            </p:nvSpPr>
            <p:spPr bwMode="auto">
              <a:xfrm>
                <a:off x="2026" y="150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Rectangle 174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Rectangle 175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Rectangle 176"/>
              <p:cNvSpPr>
                <a:spLocks noChangeArrowheads="1"/>
              </p:cNvSpPr>
              <p:nvPr userDrawn="1"/>
            </p:nvSpPr>
            <p:spPr bwMode="auto">
              <a:xfrm>
                <a:off x="2028" y="150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Rectangle 177"/>
              <p:cNvSpPr>
                <a:spLocks noChangeArrowheads="1"/>
              </p:cNvSpPr>
              <p:nvPr userDrawn="1"/>
            </p:nvSpPr>
            <p:spPr bwMode="auto">
              <a:xfrm>
                <a:off x="2029" y="150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Rectangle 178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Rectangle 179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Rectangle 180"/>
              <p:cNvSpPr>
                <a:spLocks noChangeArrowheads="1"/>
              </p:cNvSpPr>
              <p:nvPr userDrawn="1"/>
            </p:nvSpPr>
            <p:spPr bwMode="auto">
              <a:xfrm>
                <a:off x="2031" y="150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Rectangle 181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Rectangle 182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Rectangle 183"/>
              <p:cNvSpPr>
                <a:spLocks noChangeArrowheads="1"/>
              </p:cNvSpPr>
              <p:nvPr userDrawn="1"/>
            </p:nvSpPr>
            <p:spPr bwMode="auto">
              <a:xfrm>
                <a:off x="2033" y="150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Rectangle 184"/>
              <p:cNvSpPr>
                <a:spLocks noChangeArrowheads="1"/>
              </p:cNvSpPr>
              <p:nvPr userDrawn="1"/>
            </p:nvSpPr>
            <p:spPr bwMode="auto">
              <a:xfrm>
                <a:off x="2034" y="150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Rectangle 185"/>
              <p:cNvSpPr>
                <a:spLocks noChangeArrowheads="1"/>
              </p:cNvSpPr>
              <p:nvPr userDrawn="1"/>
            </p:nvSpPr>
            <p:spPr bwMode="auto">
              <a:xfrm>
                <a:off x="2035" y="150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Rectangle 186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Rectangle 187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Rectangle 188"/>
              <p:cNvSpPr>
                <a:spLocks noChangeArrowheads="1"/>
              </p:cNvSpPr>
              <p:nvPr userDrawn="1"/>
            </p:nvSpPr>
            <p:spPr bwMode="auto">
              <a:xfrm>
                <a:off x="2037" y="150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Rectangle 189"/>
              <p:cNvSpPr>
                <a:spLocks noChangeArrowheads="1"/>
              </p:cNvSpPr>
              <p:nvPr userDrawn="1"/>
            </p:nvSpPr>
            <p:spPr bwMode="auto">
              <a:xfrm>
                <a:off x="2038" y="150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Rectangle 190"/>
              <p:cNvSpPr>
                <a:spLocks noChangeArrowheads="1"/>
              </p:cNvSpPr>
              <p:nvPr userDrawn="1"/>
            </p:nvSpPr>
            <p:spPr bwMode="auto">
              <a:xfrm>
                <a:off x="2039" y="150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Rectangle 191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Rectangle 192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Rectangle 193"/>
              <p:cNvSpPr>
                <a:spLocks noChangeArrowheads="1"/>
              </p:cNvSpPr>
              <p:nvPr userDrawn="1"/>
            </p:nvSpPr>
            <p:spPr bwMode="auto">
              <a:xfrm>
                <a:off x="2041" y="150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Rectangle 194"/>
              <p:cNvSpPr>
                <a:spLocks noChangeArrowheads="1"/>
              </p:cNvSpPr>
              <p:nvPr userDrawn="1"/>
            </p:nvSpPr>
            <p:spPr bwMode="auto">
              <a:xfrm>
                <a:off x="2042" y="150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Rectangle 195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Rectangle 196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Rectangle 197"/>
              <p:cNvSpPr>
                <a:spLocks noChangeArrowheads="1"/>
              </p:cNvSpPr>
              <p:nvPr userDrawn="1"/>
            </p:nvSpPr>
            <p:spPr bwMode="auto">
              <a:xfrm>
                <a:off x="2044" y="150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Rectangle 198"/>
              <p:cNvSpPr>
                <a:spLocks noChangeArrowheads="1"/>
              </p:cNvSpPr>
              <p:nvPr userDrawn="1"/>
            </p:nvSpPr>
            <p:spPr bwMode="auto">
              <a:xfrm>
                <a:off x="2045" y="150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Rectangle 199"/>
              <p:cNvSpPr>
                <a:spLocks noChangeArrowheads="1"/>
              </p:cNvSpPr>
              <p:nvPr userDrawn="1"/>
            </p:nvSpPr>
            <p:spPr bwMode="auto">
              <a:xfrm>
                <a:off x="2046" y="150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Rectangle 200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Rectangle 201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Rectangle 202"/>
              <p:cNvSpPr>
                <a:spLocks noChangeArrowheads="1"/>
              </p:cNvSpPr>
              <p:nvPr userDrawn="1"/>
            </p:nvSpPr>
            <p:spPr bwMode="auto">
              <a:xfrm>
                <a:off x="2048" y="150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Rectangle 203"/>
              <p:cNvSpPr>
                <a:spLocks noChangeArrowheads="1"/>
              </p:cNvSpPr>
              <p:nvPr userDrawn="1"/>
            </p:nvSpPr>
            <p:spPr bwMode="auto">
              <a:xfrm>
                <a:off x="2049" y="150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Rectangle 204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Rectangle 205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Rectangle 206"/>
              <p:cNvSpPr>
                <a:spLocks noChangeArrowheads="1"/>
              </p:cNvSpPr>
              <p:nvPr userDrawn="1"/>
            </p:nvSpPr>
            <p:spPr bwMode="auto">
              <a:xfrm>
                <a:off x="2051" y="150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Rectangle 207"/>
              <p:cNvSpPr>
                <a:spLocks noChangeArrowheads="1"/>
              </p:cNvSpPr>
              <p:nvPr userDrawn="1"/>
            </p:nvSpPr>
            <p:spPr bwMode="auto">
              <a:xfrm>
                <a:off x="2052" y="150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Rectangle 208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Rectangle 209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Rectangle 210"/>
              <p:cNvSpPr>
                <a:spLocks noChangeArrowheads="1"/>
              </p:cNvSpPr>
              <p:nvPr userDrawn="1"/>
            </p:nvSpPr>
            <p:spPr bwMode="auto">
              <a:xfrm>
                <a:off x="2054" y="150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Rectangle 211"/>
              <p:cNvSpPr>
                <a:spLocks noChangeArrowheads="1"/>
              </p:cNvSpPr>
              <p:nvPr userDrawn="1"/>
            </p:nvSpPr>
            <p:spPr bwMode="auto">
              <a:xfrm>
                <a:off x="2055" y="150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Rectangle 212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Rectangle 213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Rectangle 214"/>
              <p:cNvSpPr>
                <a:spLocks noChangeArrowheads="1"/>
              </p:cNvSpPr>
              <p:nvPr userDrawn="1"/>
            </p:nvSpPr>
            <p:spPr bwMode="auto">
              <a:xfrm>
                <a:off x="2057" y="150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Rectangle 215"/>
              <p:cNvSpPr>
                <a:spLocks noChangeArrowheads="1"/>
              </p:cNvSpPr>
              <p:nvPr userDrawn="1"/>
            </p:nvSpPr>
            <p:spPr bwMode="auto">
              <a:xfrm>
                <a:off x="2058" y="150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Rectangle 216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Rectangle 217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18"/>
              <p:cNvSpPr>
                <a:spLocks noEditPoints="1"/>
              </p:cNvSpPr>
              <p:nvPr userDrawn="1"/>
            </p:nvSpPr>
            <p:spPr bwMode="auto">
              <a:xfrm>
                <a:off x="1713" y="988"/>
                <a:ext cx="642" cy="1051"/>
              </a:xfrm>
              <a:custGeom>
                <a:avLst/>
                <a:gdLst>
                  <a:gd name="T0" fmla="*/ 254 w 643"/>
                  <a:gd name="T1" fmla="*/ 998 h 1051"/>
                  <a:gd name="T2" fmla="*/ 621 w 643"/>
                  <a:gd name="T3" fmla="*/ 866 h 1051"/>
                  <a:gd name="T4" fmla="*/ 0 w 643"/>
                  <a:gd name="T5" fmla="*/ 107 h 1051"/>
                  <a:gd name="T6" fmla="*/ 643 w 643"/>
                  <a:gd name="T7" fmla="*/ 945 h 1051"/>
                  <a:gd name="T8" fmla="*/ 350 w 643"/>
                  <a:gd name="T9" fmla="*/ 623 h 1051"/>
                  <a:gd name="T10" fmla="*/ 381 w 643"/>
                  <a:gd name="T11" fmla="*/ 733 h 1051"/>
                  <a:gd name="T12" fmla="*/ 252 w 643"/>
                  <a:gd name="T13" fmla="*/ 458 h 1051"/>
                  <a:gd name="T14" fmla="*/ 224 w 643"/>
                  <a:gd name="T15" fmla="*/ 396 h 1051"/>
                  <a:gd name="T16" fmla="*/ 241 w 643"/>
                  <a:gd name="T17" fmla="*/ 376 h 1051"/>
                  <a:gd name="T18" fmla="*/ 270 w 643"/>
                  <a:gd name="T19" fmla="*/ 392 h 1051"/>
                  <a:gd name="T20" fmla="*/ 289 w 643"/>
                  <a:gd name="T21" fmla="*/ 408 h 1051"/>
                  <a:gd name="T22" fmla="*/ 288 w 643"/>
                  <a:gd name="T23" fmla="*/ 378 h 1051"/>
                  <a:gd name="T24" fmla="*/ 280 w 643"/>
                  <a:gd name="T25" fmla="*/ 365 h 1051"/>
                  <a:gd name="T26" fmla="*/ 338 w 643"/>
                  <a:gd name="T27" fmla="*/ 363 h 1051"/>
                  <a:gd name="T28" fmla="*/ 355 w 643"/>
                  <a:gd name="T29" fmla="*/ 443 h 1051"/>
                  <a:gd name="T30" fmla="*/ 364 w 643"/>
                  <a:gd name="T31" fmla="*/ 457 h 1051"/>
                  <a:gd name="T32" fmla="*/ 306 w 643"/>
                  <a:gd name="T33" fmla="*/ 458 h 1051"/>
                  <a:gd name="T34" fmla="*/ 299 w 643"/>
                  <a:gd name="T35" fmla="*/ 428 h 1051"/>
                  <a:gd name="T36" fmla="*/ 285 w 643"/>
                  <a:gd name="T37" fmla="*/ 452 h 1051"/>
                  <a:gd name="T38" fmla="*/ 299 w 643"/>
                  <a:gd name="T39" fmla="*/ 461 h 1051"/>
                  <a:gd name="T40" fmla="*/ 248 w 643"/>
                  <a:gd name="T41" fmla="*/ 490 h 1051"/>
                  <a:gd name="T42" fmla="*/ 313 w 643"/>
                  <a:gd name="T43" fmla="*/ 493 h 1051"/>
                  <a:gd name="T44" fmla="*/ 344 w 643"/>
                  <a:gd name="T45" fmla="*/ 603 h 1051"/>
                  <a:gd name="T46" fmla="*/ 313 w 643"/>
                  <a:gd name="T47" fmla="*/ 493 h 1051"/>
                  <a:gd name="T48" fmla="*/ 408 w 643"/>
                  <a:gd name="T49" fmla="*/ 863 h 1051"/>
                  <a:gd name="T50" fmla="*/ 378 w 643"/>
                  <a:gd name="T51" fmla="*/ 842 h 1051"/>
                  <a:gd name="T52" fmla="*/ 350 w 643"/>
                  <a:gd name="T53" fmla="*/ 782 h 1051"/>
                  <a:gd name="T54" fmla="*/ 372 w 643"/>
                  <a:gd name="T55" fmla="*/ 760 h 1051"/>
                  <a:gd name="T56" fmla="*/ 408 w 643"/>
                  <a:gd name="T57" fmla="*/ 765 h 1051"/>
                  <a:gd name="T58" fmla="*/ 412 w 643"/>
                  <a:gd name="T59" fmla="*/ 837 h 1051"/>
                  <a:gd name="T60" fmla="*/ 447 w 643"/>
                  <a:gd name="T61" fmla="*/ 801 h 1051"/>
                  <a:gd name="T62" fmla="*/ 456 w 643"/>
                  <a:gd name="T63" fmla="*/ 851 h 1051"/>
                  <a:gd name="T64" fmla="*/ 543 w 643"/>
                  <a:gd name="T65" fmla="*/ 837 h 1051"/>
                  <a:gd name="T66" fmla="*/ 449 w 643"/>
                  <a:gd name="T67" fmla="*/ 511 h 1051"/>
                  <a:gd name="T68" fmla="*/ 440 w 643"/>
                  <a:gd name="T69" fmla="*/ 478 h 1051"/>
                  <a:gd name="T70" fmla="*/ 454 w 643"/>
                  <a:gd name="T71" fmla="*/ 453 h 1051"/>
                  <a:gd name="T72" fmla="*/ 425 w 643"/>
                  <a:gd name="T73" fmla="*/ 397 h 1051"/>
                  <a:gd name="T74" fmla="*/ 321 w 643"/>
                  <a:gd name="T75" fmla="*/ 89 h 1051"/>
                  <a:gd name="T76" fmla="*/ 291 w 643"/>
                  <a:gd name="T77" fmla="*/ 265 h 1051"/>
                  <a:gd name="T78" fmla="*/ 250 w 643"/>
                  <a:gd name="T79" fmla="*/ 255 h 1051"/>
                  <a:gd name="T80" fmla="*/ 269 w 643"/>
                  <a:gd name="T81" fmla="*/ 319 h 1051"/>
                  <a:gd name="T82" fmla="*/ 309 w 643"/>
                  <a:gd name="T83" fmla="*/ 323 h 1051"/>
                  <a:gd name="T84" fmla="*/ 270 w 643"/>
                  <a:gd name="T85" fmla="*/ 344 h 1051"/>
                  <a:gd name="T86" fmla="*/ 248 w 643"/>
                  <a:gd name="T87" fmla="*/ 231 h 1051"/>
                  <a:gd name="T88" fmla="*/ 202 w 643"/>
                  <a:gd name="T89" fmla="*/ 104 h 1051"/>
                  <a:gd name="T90" fmla="*/ 244 w 643"/>
                  <a:gd name="T91" fmla="*/ 100 h 1051"/>
                  <a:gd name="T92" fmla="*/ 227 w 643"/>
                  <a:gd name="T93" fmla="*/ 136 h 1051"/>
                  <a:gd name="T94" fmla="*/ 208 w 643"/>
                  <a:gd name="T95" fmla="*/ 127 h 1051"/>
                  <a:gd name="T96" fmla="*/ 264 w 643"/>
                  <a:gd name="T97" fmla="*/ 168 h 1051"/>
                  <a:gd name="T98" fmla="*/ 189 w 643"/>
                  <a:gd name="T99" fmla="*/ 219 h 1051"/>
                  <a:gd name="T100" fmla="*/ 202 w 643"/>
                  <a:gd name="T101" fmla="*/ 181 h 1051"/>
                  <a:gd name="T102" fmla="*/ 223 w 643"/>
                  <a:gd name="T103" fmla="*/ 178 h 1051"/>
                  <a:gd name="T104" fmla="*/ 202 w 643"/>
                  <a:gd name="T105" fmla="*/ 104 h 1051"/>
                  <a:gd name="T106" fmla="*/ 82 w 643"/>
                  <a:gd name="T107" fmla="*/ 150 h 1051"/>
                  <a:gd name="T108" fmla="*/ 175 w 643"/>
                  <a:gd name="T109" fmla="*/ 476 h 1051"/>
                  <a:gd name="T110" fmla="*/ 185 w 643"/>
                  <a:gd name="T111" fmla="*/ 509 h 1051"/>
                  <a:gd name="T112" fmla="*/ 181 w 643"/>
                  <a:gd name="T113" fmla="*/ 546 h 1051"/>
                  <a:gd name="T114" fmla="*/ 215 w 643"/>
                  <a:gd name="T115" fmla="*/ 585 h 1051"/>
                  <a:gd name="T116" fmla="*/ 289 w 643"/>
                  <a:gd name="T117" fmla="*/ 901 h 1051"/>
                  <a:gd name="T118" fmla="*/ 205 w 643"/>
                  <a:gd name="T119" fmla="*/ 58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3" h="1051">
                    <a:moveTo>
                      <a:pt x="628" y="891"/>
                    </a:moveTo>
                    <a:cubicBezTo>
                      <a:pt x="442" y="945"/>
                      <a:pt x="442" y="945"/>
                      <a:pt x="442" y="945"/>
                    </a:cubicBezTo>
                    <a:cubicBezTo>
                      <a:pt x="254" y="998"/>
                      <a:pt x="254" y="998"/>
                      <a:pt x="254" y="998"/>
                    </a:cubicBezTo>
                    <a:cubicBezTo>
                      <a:pt x="247" y="973"/>
                      <a:pt x="247" y="973"/>
                      <a:pt x="247" y="973"/>
                    </a:cubicBezTo>
                    <a:cubicBezTo>
                      <a:pt x="435" y="919"/>
                      <a:pt x="435" y="919"/>
                      <a:pt x="435" y="919"/>
                    </a:cubicBezTo>
                    <a:cubicBezTo>
                      <a:pt x="621" y="866"/>
                      <a:pt x="621" y="866"/>
                      <a:pt x="621" y="866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69" y="1051"/>
                      <a:pt x="269" y="1051"/>
                      <a:pt x="269" y="1051"/>
                    </a:cubicBezTo>
                    <a:cubicBezTo>
                      <a:pt x="457" y="998"/>
                      <a:pt x="457" y="998"/>
                      <a:pt x="457" y="998"/>
                    </a:cubicBezTo>
                    <a:cubicBezTo>
                      <a:pt x="643" y="945"/>
                      <a:pt x="643" y="945"/>
                      <a:pt x="643" y="945"/>
                    </a:cubicBezTo>
                    <a:lnTo>
                      <a:pt x="628" y="891"/>
                    </a:lnTo>
                    <a:close/>
                    <a:moveTo>
                      <a:pt x="314" y="695"/>
                    </a:moveTo>
                    <a:cubicBezTo>
                      <a:pt x="303" y="658"/>
                      <a:pt x="316" y="633"/>
                      <a:pt x="350" y="623"/>
                    </a:cubicBezTo>
                    <a:cubicBezTo>
                      <a:pt x="350" y="623"/>
                      <a:pt x="351" y="623"/>
                      <a:pt x="351" y="623"/>
                    </a:cubicBezTo>
                    <a:cubicBezTo>
                      <a:pt x="384" y="613"/>
                      <a:pt x="405" y="626"/>
                      <a:pt x="415" y="661"/>
                    </a:cubicBezTo>
                    <a:cubicBezTo>
                      <a:pt x="425" y="696"/>
                      <a:pt x="413" y="722"/>
                      <a:pt x="381" y="733"/>
                    </a:cubicBezTo>
                    <a:cubicBezTo>
                      <a:pt x="380" y="733"/>
                      <a:pt x="379" y="733"/>
                      <a:pt x="378" y="734"/>
                    </a:cubicBezTo>
                    <a:cubicBezTo>
                      <a:pt x="346" y="743"/>
                      <a:pt x="324" y="729"/>
                      <a:pt x="314" y="695"/>
                    </a:cubicBezTo>
                    <a:close/>
                    <a:moveTo>
                      <a:pt x="252" y="458"/>
                    </a:moveTo>
                    <a:cubicBezTo>
                      <a:pt x="236" y="401"/>
                      <a:pt x="236" y="401"/>
                      <a:pt x="236" y="401"/>
                    </a:cubicBezTo>
                    <a:cubicBezTo>
                      <a:pt x="234" y="395"/>
                      <a:pt x="232" y="393"/>
                      <a:pt x="228" y="395"/>
                    </a:cubicBezTo>
                    <a:cubicBezTo>
                      <a:pt x="226" y="395"/>
                      <a:pt x="224" y="396"/>
                      <a:pt x="224" y="396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82"/>
                      <a:pt x="219" y="382"/>
                      <a:pt x="219" y="382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50" y="373"/>
                      <a:pt x="273" y="366"/>
                      <a:pt x="273" y="366"/>
                    </a:cubicBezTo>
                    <a:cubicBezTo>
                      <a:pt x="276" y="381"/>
                      <a:pt x="276" y="381"/>
                      <a:pt x="276" y="381"/>
                    </a:cubicBezTo>
                    <a:cubicBezTo>
                      <a:pt x="269" y="384"/>
                      <a:pt x="268" y="386"/>
                      <a:pt x="270" y="392"/>
                    </a:cubicBezTo>
                    <a:cubicBezTo>
                      <a:pt x="274" y="412"/>
                      <a:pt x="274" y="412"/>
                      <a:pt x="274" y="412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96" y="406"/>
                      <a:pt x="299" y="405"/>
                      <a:pt x="302" y="404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5" y="378"/>
                      <a:pt x="293" y="377"/>
                      <a:pt x="288" y="378"/>
                    </a:cubicBezTo>
                    <a:cubicBezTo>
                      <a:pt x="284" y="379"/>
                      <a:pt x="284" y="379"/>
                      <a:pt x="284" y="379"/>
                    </a:cubicBezTo>
                    <a:cubicBezTo>
                      <a:pt x="282" y="378"/>
                      <a:pt x="282" y="378"/>
                      <a:pt x="282" y="378"/>
                    </a:cubicBezTo>
                    <a:cubicBezTo>
                      <a:pt x="280" y="365"/>
                      <a:pt x="280" y="365"/>
                      <a:pt x="280" y="365"/>
                    </a:cubicBezTo>
                    <a:cubicBezTo>
                      <a:pt x="306" y="358"/>
                      <a:pt x="306" y="358"/>
                      <a:pt x="306" y="358"/>
                    </a:cubicBezTo>
                    <a:cubicBezTo>
                      <a:pt x="313" y="356"/>
                      <a:pt x="335" y="349"/>
                      <a:pt x="335" y="349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330" y="367"/>
                      <a:pt x="329" y="369"/>
                      <a:pt x="331" y="375"/>
                    </a:cubicBezTo>
                    <a:cubicBezTo>
                      <a:pt x="333" y="388"/>
                      <a:pt x="340" y="412"/>
                      <a:pt x="346" y="434"/>
                    </a:cubicBezTo>
                    <a:cubicBezTo>
                      <a:pt x="348" y="442"/>
                      <a:pt x="350" y="444"/>
                      <a:pt x="355" y="443"/>
                    </a:cubicBezTo>
                    <a:cubicBezTo>
                      <a:pt x="357" y="442"/>
                      <a:pt x="360" y="441"/>
                      <a:pt x="360" y="441"/>
                    </a:cubicBezTo>
                    <a:cubicBezTo>
                      <a:pt x="361" y="443"/>
                      <a:pt x="361" y="443"/>
                      <a:pt x="361" y="443"/>
                    </a:cubicBezTo>
                    <a:cubicBezTo>
                      <a:pt x="364" y="457"/>
                      <a:pt x="364" y="457"/>
                      <a:pt x="364" y="457"/>
                    </a:cubicBezTo>
                    <a:cubicBezTo>
                      <a:pt x="364" y="457"/>
                      <a:pt x="349" y="461"/>
                      <a:pt x="336" y="464"/>
                    </a:cubicBezTo>
                    <a:cubicBezTo>
                      <a:pt x="328" y="466"/>
                      <a:pt x="308" y="472"/>
                      <a:pt x="308" y="472"/>
                    </a:cubicBezTo>
                    <a:cubicBezTo>
                      <a:pt x="306" y="458"/>
                      <a:pt x="306" y="458"/>
                      <a:pt x="306" y="458"/>
                    </a:cubicBezTo>
                    <a:cubicBezTo>
                      <a:pt x="314" y="455"/>
                      <a:pt x="316" y="451"/>
                      <a:pt x="313" y="442"/>
                    </a:cubicBezTo>
                    <a:cubicBezTo>
                      <a:pt x="308" y="426"/>
                      <a:pt x="308" y="426"/>
                      <a:pt x="308" y="426"/>
                    </a:cubicBezTo>
                    <a:cubicBezTo>
                      <a:pt x="308" y="426"/>
                      <a:pt x="302" y="427"/>
                      <a:pt x="299" y="428"/>
                    </a:cubicBezTo>
                    <a:cubicBezTo>
                      <a:pt x="298" y="429"/>
                      <a:pt x="296" y="429"/>
                      <a:pt x="295" y="429"/>
                    </a:cubicBezTo>
                    <a:cubicBezTo>
                      <a:pt x="289" y="432"/>
                      <a:pt x="280" y="435"/>
                      <a:pt x="280" y="435"/>
                    </a:cubicBezTo>
                    <a:cubicBezTo>
                      <a:pt x="285" y="452"/>
                      <a:pt x="285" y="452"/>
                      <a:pt x="285" y="452"/>
                    </a:cubicBezTo>
                    <a:cubicBezTo>
                      <a:pt x="288" y="461"/>
                      <a:pt x="289" y="463"/>
                      <a:pt x="293" y="461"/>
                    </a:cubicBezTo>
                    <a:cubicBezTo>
                      <a:pt x="296" y="461"/>
                      <a:pt x="298" y="460"/>
                      <a:pt x="298" y="460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2" y="475"/>
                      <a:pt x="282" y="480"/>
                      <a:pt x="275" y="482"/>
                    </a:cubicBezTo>
                    <a:cubicBezTo>
                      <a:pt x="265" y="485"/>
                      <a:pt x="248" y="490"/>
                      <a:pt x="248" y="490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53" y="470"/>
                      <a:pt x="254" y="467"/>
                      <a:pt x="252" y="458"/>
                    </a:cubicBezTo>
                    <a:close/>
                    <a:moveTo>
                      <a:pt x="313" y="493"/>
                    </a:moveTo>
                    <a:cubicBezTo>
                      <a:pt x="313" y="493"/>
                      <a:pt x="314" y="493"/>
                      <a:pt x="314" y="493"/>
                    </a:cubicBezTo>
                    <a:cubicBezTo>
                      <a:pt x="347" y="484"/>
                      <a:pt x="368" y="497"/>
                      <a:pt x="378" y="531"/>
                    </a:cubicBezTo>
                    <a:cubicBezTo>
                      <a:pt x="388" y="567"/>
                      <a:pt x="376" y="592"/>
                      <a:pt x="344" y="603"/>
                    </a:cubicBezTo>
                    <a:cubicBezTo>
                      <a:pt x="343" y="603"/>
                      <a:pt x="342" y="604"/>
                      <a:pt x="341" y="604"/>
                    </a:cubicBezTo>
                    <a:cubicBezTo>
                      <a:pt x="309" y="613"/>
                      <a:pt x="287" y="599"/>
                      <a:pt x="277" y="565"/>
                    </a:cubicBezTo>
                    <a:cubicBezTo>
                      <a:pt x="267" y="529"/>
                      <a:pt x="279" y="503"/>
                      <a:pt x="313" y="493"/>
                    </a:cubicBezTo>
                    <a:close/>
                    <a:moveTo>
                      <a:pt x="456" y="851"/>
                    </a:moveTo>
                    <a:cubicBezTo>
                      <a:pt x="456" y="851"/>
                      <a:pt x="438" y="855"/>
                      <a:pt x="418" y="861"/>
                    </a:cubicBezTo>
                    <a:cubicBezTo>
                      <a:pt x="408" y="863"/>
                      <a:pt x="408" y="863"/>
                      <a:pt x="408" y="863"/>
                    </a:cubicBezTo>
                    <a:cubicBezTo>
                      <a:pt x="391" y="868"/>
                      <a:pt x="374" y="875"/>
                      <a:pt x="374" y="875"/>
                    </a:cubicBezTo>
                    <a:cubicBezTo>
                      <a:pt x="371" y="859"/>
                      <a:pt x="371" y="859"/>
                      <a:pt x="371" y="859"/>
                    </a:cubicBezTo>
                    <a:cubicBezTo>
                      <a:pt x="379" y="856"/>
                      <a:pt x="380" y="852"/>
                      <a:pt x="378" y="842"/>
                    </a:cubicBezTo>
                    <a:cubicBezTo>
                      <a:pt x="362" y="787"/>
                      <a:pt x="362" y="787"/>
                      <a:pt x="362" y="787"/>
                    </a:cubicBezTo>
                    <a:cubicBezTo>
                      <a:pt x="360" y="780"/>
                      <a:pt x="358" y="779"/>
                      <a:pt x="354" y="780"/>
                    </a:cubicBezTo>
                    <a:cubicBezTo>
                      <a:pt x="352" y="781"/>
                      <a:pt x="350" y="782"/>
                      <a:pt x="350" y="782"/>
                    </a:cubicBezTo>
                    <a:cubicBezTo>
                      <a:pt x="348" y="780"/>
                      <a:pt x="348" y="780"/>
                      <a:pt x="348" y="780"/>
                    </a:cubicBezTo>
                    <a:cubicBezTo>
                      <a:pt x="346" y="767"/>
                      <a:pt x="346" y="767"/>
                      <a:pt x="346" y="767"/>
                    </a:cubicBezTo>
                    <a:cubicBezTo>
                      <a:pt x="372" y="760"/>
                      <a:pt x="372" y="760"/>
                      <a:pt x="372" y="760"/>
                    </a:cubicBezTo>
                    <a:cubicBezTo>
                      <a:pt x="375" y="759"/>
                      <a:pt x="382" y="757"/>
                      <a:pt x="388" y="755"/>
                    </a:cubicBezTo>
                    <a:cubicBezTo>
                      <a:pt x="397" y="752"/>
                      <a:pt x="406" y="749"/>
                      <a:pt x="406" y="749"/>
                    </a:cubicBezTo>
                    <a:cubicBezTo>
                      <a:pt x="408" y="765"/>
                      <a:pt x="408" y="765"/>
                      <a:pt x="408" y="765"/>
                    </a:cubicBezTo>
                    <a:cubicBezTo>
                      <a:pt x="397" y="770"/>
                      <a:pt x="395" y="772"/>
                      <a:pt x="396" y="778"/>
                    </a:cubicBezTo>
                    <a:cubicBezTo>
                      <a:pt x="399" y="789"/>
                      <a:pt x="401" y="800"/>
                      <a:pt x="405" y="815"/>
                    </a:cubicBezTo>
                    <a:cubicBezTo>
                      <a:pt x="412" y="837"/>
                      <a:pt x="412" y="837"/>
                      <a:pt x="412" y="837"/>
                    </a:cubicBezTo>
                    <a:cubicBezTo>
                      <a:pt x="413" y="840"/>
                      <a:pt x="415" y="841"/>
                      <a:pt x="419" y="840"/>
                    </a:cubicBezTo>
                    <a:cubicBezTo>
                      <a:pt x="430" y="837"/>
                      <a:pt x="432" y="831"/>
                      <a:pt x="427" y="809"/>
                    </a:cubicBezTo>
                    <a:cubicBezTo>
                      <a:pt x="447" y="801"/>
                      <a:pt x="447" y="801"/>
                      <a:pt x="447" y="801"/>
                    </a:cubicBezTo>
                    <a:cubicBezTo>
                      <a:pt x="450" y="803"/>
                      <a:pt x="450" y="803"/>
                      <a:pt x="450" y="803"/>
                    </a:cubicBezTo>
                    <a:cubicBezTo>
                      <a:pt x="450" y="803"/>
                      <a:pt x="453" y="825"/>
                      <a:pt x="459" y="848"/>
                    </a:cubicBezTo>
                    <a:lnTo>
                      <a:pt x="456" y="851"/>
                    </a:lnTo>
                    <a:close/>
                    <a:moveTo>
                      <a:pt x="459" y="516"/>
                    </a:moveTo>
                    <a:cubicBezTo>
                      <a:pt x="548" y="828"/>
                      <a:pt x="548" y="828"/>
                      <a:pt x="548" y="828"/>
                    </a:cubicBezTo>
                    <a:cubicBezTo>
                      <a:pt x="549" y="832"/>
                      <a:pt x="546" y="836"/>
                      <a:pt x="543" y="837"/>
                    </a:cubicBezTo>
                    <a:cubicBezTo>
                      <a:pt x="539" y="838"/>
                      <a:pt x="534" y="836"/>
                      <a:pt x="533" y="832"/>
                    </a:cubicBezTo>
                    <a:cubicBezTo>
                      <a:pt x="444" y="520"/>
                      <a:pt x="444" y="520"/>
                      <a:pt x="444" y="520"/>
                    </a:cubicBezTo>
                    <a:cubicBezTo>
                      <a:pt x="443" y="516"/>
                      <a:pt x="445" y="512"/>
                      <a:pt x="449" y="511"/>
                    </a:cubicBezTo>
                    <a:cubicBezTo>
                      <a:pt x="453" y="510"/>
                      <a:pt x="457" y="512"/>
                      <a:pt x="459" y="516"/>
                    </a:cubicBezTo>
                    <a:close/>
                    <a:moveTo>
                      <a:pt x="454" y="453"/>
                    </a:moveTo>
                    <a:cubicBezTo>
                      <a:pt x="457" y="464"/>
                      <a:pt x="451" y="475"/>
                      <a:pt x="440" y="478"/>
                    </a:cubicBezTo>
                    <a:cubicBezTo>
                      <a:pt x="429" y="481"/>
                      <a:pt x="418" y="475"/>
                      <a:pt x="415" y="464"/>
                    </a:cubicBezTo>
                    <a:cubicBezTo>
                      <a:pt x="412" y="453"/>
                      <a:pt x="418" y="442"/>
                      <a:pt x="429" y="439"/>
                    </a:cubicBezTo>
                    <a:cubicBezTo>
                      <a:pt x="439" y="436"/>
                      <a:pt x="450" y="442"/>
                      <a:pt x="454" y="453"/>
                    </a:cubicBezTo>
                    <a:close/>
                    <a:moveTo>
                      <a:pt x="326" y="80"/>
                    </a:moveTo>
                    <a:cubicBezTo>
                      <a:pt x="330" y="79"/>
                      <a:pt x="334" y="81"/>
                      <a:pt x="336" y="85"/>
                    </a:cubicBezTo>
                    <a:cubicBezTo>
                      <a:pt x="425" y="397"/>
                      <a:pt x="425" y="397"/>
                      <a:pt x="425" y="397"/>
                    </a:cubicBezTo>
                    <a:cubicBezTo>
                      <a:pt x="426" y="401"/>
                      <a:pt x="424" y="405"/>
                      <a:pt x="420" y="406"/>
                    </a:cubicBezTo>
                    <a:cubicBezTo>
                      <a:pt x="416" y="408"/>
                      <a:pt x="412" y="405"/>
                      <a:pt x="410" y="401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0" y="85"/>
                      <a:pt x="322" y="81"/>
                      <a:pt x="326" y="80"/>
                    </a:cubicBezTo>
                    <a:close/>
                    <a:moveTo>
                      <a:pt x="286" y="228"/>
                    </a:moveTo>
                    <a:cubicBezTo>
                      <a:pt x="286" y="228"/>
                      <a:pt x="287" y="244"/>
                      <a:pt x="291" y="265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7" y="273"/>
                      <a:pt x="266" y="269"/>
                      <a:pt x="264" y="264"/>
                    </a:cubicBezTo>
                    <a:cubicBezTo>
                      <a:pt x="262" y="255"/>
                      <a:pt x="258" y="252"/>
                      <a:pt x="250" y="255"/>
                    </a:cubicBezTo>
                    <a:cubicBezTo>
                      <a:pt x="248" y="255"/>
                      <a:pt x="247" y="256"/>
                      <a:pt x="245" y="257"/>
                    </a:cubicBezTo>
                    <a:cubicBezTo>
                      <a:pt x="263" y="319"/>
                      <a:pt x="263" y="319"/>
                      <a:pt x="263" y="319"/>
                    </a:cubicBezTo>
                    <a:cubicBezTo>
                      <a:pt x="265" y="319"/>
                      <a:pt x="267" y="319"/>
                      <a:pt x="269" y="319"/>
                    </a:cubicBezTo>
                    <a:cubicBezTo>
                      <a:pt x="277" y="316"/>
                      <a:pt x="279" y="310"/>
                      <a:pt x="276" y="29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5" y="307"/>
                      <a:pt x="309" y="323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292" y="338"/>
                      <a:pt x="270" y="344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40" y="352"/>
                      <a:pt x="217" y="338"/>
                      <a:pt x="207" y="304"/>
                    </a:cubicBezTo>
                    <a:cubicBezTo>
                      <a:pt x="198" y="271"/>
                      <a:pt x="209" y="246"/>
                      <a:pt x="239" y="234"/>
                    </a:cubicBezTo>
                    <a:cubicBezTo>
                      <a:pt x="242" y="233"/>
                      <a:pt x="245" y="232"/>
                      <a:pt x="248" y="231"/>
                    </a:cubicBezTo>
                    <a:cubicBezTo>
                      <a:pt x="262" y="227"/>
                      <a:pt x="284" y="225"/>
                      <a:pt x="284" y="225"/>
                    </a:cubicBezTo>
                    <a:lnTo>
                      <a:pt x="286" y="228"/>
                    </a:lnTo>
                    <a:close/>
                    <a:moveTo>
                      <a:pt x="202" y="104"/>
                    </a:moveTo>
                    <a:cubicBezTo>
                      <a:pt x="204" y="103"/>
                      <a:pt x="207" y="102"/>
                      <a:pt x="209" y="102"/>
                    </a:cubicBezTo>
                    <a:cubicBezTo>
                      <a:pt x="227" y="97"/>
                      <a:pt x="241" y="97"/>
                      <a:pt x="241" y="97"/>
                    </a:cubicBezTo>
                    <a:cubicBezTo>
                      <a:pt x="244" y="100"/>
                      <a:pt x="244" y="100"/>
                      <a:pt x="244" y="100"/>
                    </a:cubicBezTo>
                    <a:cubicBezTo>
                      <a:pt x="244" y="100"/>
                      <a:pt x="245" y="115"/>
                      <a:pt x="248" y="130"/>
                    </a:cubicBezTo>
                    <a:cubicBezTo>
                      <a:pt x="230" y="137"/>
                      <a:pt x="230" y="137"/>
                      <a:pt x="230" y="137"/>
                    </a:cubicBezTo>
                    <a:cubicBezTo>
                      <a:pt x="227" y="136"/>
                      <a:pt x="227" y="136"/>
                      <a:pt x="227" y="136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4" y="126"/>
                      <a:pt x="219" y="124"/>
                      <a:pt x="211" y="126"/>
                    </a:cubicBezTo>
                    <a:cubicBezTo>
                      <a:pt x="210" y="126"/>
                      <a:pt x="209" y="126"/>
                      <a:pt x="208" y="127"/>
                    </a:cubicBezTo>
                    <a:cubicBezTo>
                      <a:pt x="212" y="142"/>
                      <a:pt x="212" y="142"/>
                      <a:pt x="212" y="142"/>
                    </a:cubicBezTo>
                    <a:cubicBezTo>
                      <a:pt x="217" y="143"/>
                      <a:pt x="222" y="144"/>
                      <a:pt x="228" y="145"/>
                    </a:cubicBezTo>
                    <a:cubicBezTo>
                      <a:pt x="243" y="146"/>
                      <a:pt x="259" y="150"/>
                      <a:pt x="264" y="168"/>
                    </a:cubicBezTo>
                    <a:cubicBezTo>
                      <a:pt x="270" y="187"/>
                      <a:pt x="258" y="203"/>
                      <a:pt x="233" y="213"/>
                    </a:cubicBezTo>
                    <a:cubicBezTo>
                      <a:pt x="230" y="214"/>
                      <a:pt x="227" y="216"/>
                      <a:pt x="223" y="217"/>
                    </a:cubicBezTo>
                    <a:cubicBezTo>
                      <a:pt x="204" y="222"/>
                      <a:pt x="189" y="219"/>
                      <a:pt x="189" y="219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6" y="216"/>
                      <a:pt x="184" y="199"/>
                      <a:pt x="182" y="188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92"/>
                      <a:pt x="212" y="196"/>
                      <a:pt x="221" y="193"/>
                    </a:cubicBezTo>
                    <a:cubicBezTo>
                      <a:pt x="224" y="193"/>
                      <a:pt x="225" y="192"/>
                      <a:pt x="227" y="191"/>
                    </a:cubicBezTo>
                    <a:cubicBezTo>
                      <a:pt x="223" y="178"/>
                      <a:pt x="223" y="178"/>
                      <a:pt x="223" y="178"/>
                    </a:cubicBezTo>
                    <a:cubicBezTo>
                      <a:pt x="218" y="176"/>
                      <a:pt x="210" y="176"/>
                      <a:pt x="202" y="174"/>
                    </a:cubicBezTo>
                    <a:cubicBezTo>
                      <a:pt x="188" y="172"/>
                      <a:pt x="173" y="168"/>
                      <a:pt x="169" y="151"/>
                    </a:cubicBezTo>
                    <a:cubicBezTo>
                      <a:pt x="163" y="132"/>
                      <a:pt x="176" y="113"/>
                      <a:pt x="202" y="104"/>
                    </a:cubicBezTo>
                    <a:close/>
                    <a:moveTo>
                      <a:pt x="166" y="471"/>
                    </a:moveTo>
                    <a:cubicBezTo>
                      <a:pt x="77" y="159"/>
                      <a:pt x="77" y="159"/>
                      <a:pt x="77" y="159"/>
                    </a:cubicBezTo>
                    <a:cubicBezTo>
                      <a:pt x="76" y="155"/>
                      <a:pt x="78" y="151"/>
                      <a:pt x="82" y="150"/>
                    </a:cubicBezTo>
                    <a:cubicBezTo>
                      <a:pt x="86" y="148"/>
                      <a:pt x="90" y="151"/>
                      <a:pt x="91" y="155"/>
                    </a:cubicBezTo>
                    <a:cubicBezTo>
                      <a:pt x="180" y="467"/>
                      <a:pt x="180" y="467"/>
                      <a:pt x="180" y="467"/>
                    </a:cubicBezTo>
                    <a:cubicBezTo>
                      <a:pt x="182" y="471"/>
                      <a:pt x="179" y="475"/>
                      <a:pt x="175" y="476"/>
                    </a:cubicBezTo>
                    <a:cubicBezTo>
                      <a:pt x="172" y="477"/>
                      <a:pt x="167" y="475"/>
                      <a:pt x="166" y="471"/>
                    </a:cubicBezTo>
                    <a:close/>
                    <a:moveTo>
                      <a:pt x="171" y="533"/>
                    </a:moveTo>
                    <a:cubicBezTo>
                      <a:pt x="168" y="523"/>
                      <a:pt x="174" y="512"/>
                      <a:pt x="185" y="509"/>
                    </a:cubicBezTo>
                    <a:cubicBezTo>
                      <a:pt x="196" y="506"/>
                      <a:pt x="207" y="512"/>
                      <a:pt x="210" y="522"/>
                    </a:cubicBezTo>
                    <a:cubicBezTo>
                      <a:pt x="213" y="533"/>
                      <a:pt x="207" y="544"/>
                      <a:pt x="196" y="547"/>
                    </a:cubicBezTo>
                    <a:cubicBezTo>
                      <a:pt x="191" y="549"/>
                      <a:pt x="185" y="548"/>
                      <a:pt x="181" y="546"/>
                    </a:cubicBezTo>
                    <a:cubicBezTo>
                      <a:pt x="176" y="543"/>
                      <a:pt x="173" y="539"/>
                      <a:pt x="171" y="533"/>
                    </a:cubicBezTo>
                    <a:close/>
                    <a:moveTo>
                      <a:pt x="205" y="580"/>
                    </a:moveTo>
                    <a:cubicBezTo>
                      <a:pt x="209" y="579"/>
                      <a:pt x="213" y="581"/>
                      <a:pt x="215" y="585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5" y="901"/>
                      <a:pt x="302" y="905"/>
                      <a:pt x="299" y="907"/>
                    </a:cubicBezTo>
                    <a:cubicBezTo>
                      <a:pt x="295" y="908"/>
                      <a:pt x="291" y="905"/>
                      <a:pt x="289" y="901"/>
                    </a:cubicBezTo>
                    <a:cubicBezTo>
                      <a:pt x="200" y="589"/>
                      <a:pt x="200" y="589"/>
                      <a:pt x="200" y="589"/>
                    </a:cubicBezTo>
                    <a:cubicBezTo>
                      <a:pt x="199" y="585"/>
                      <a:pt x="201" y="581"/>
                      <a:pt x="205" y="580"/>
                    </a:cubicBezTo>
                    <a:close/>
                    <a:moveTo>
                      <a:pt x="205" y="580"/>
                    </a:moveTo>
                    <a:cubicBezTo>
                      <a:pt x="205" y="580"/>
                      <a:pt x="205" y="580"/>
                      <a:pt x="205" y="580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19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close/>
                    <a:moveTo>
                      <a:pt x="375" y="0"/>
                    </a:move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20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moveTo>
                      <a:pt x="375" y="0"/>
                    </a:move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232"/>
            <p:cNvSpPr>
              <a:spLocks noEditPoints="1"/>
            </p:cNvSpPr>
            <p:nvPr/>
          </p:nvSpPr>
          <p:spPr bwMode="auto">
            <a:xfrm>
              <a:off x="2828926" y="2614955"/>
              <a:ext cx="168275" cy="522288"/>
            </a:xfrm>
            <a:custGeom>
              <a:avLst/>
              <a:gdLst>
                <a:gd name="T0" fmla="*/ 99 w 106"/>
                <a:gd name="T1" fmla="*/ 327 h 329"/>
                <a:gd name="T2" fmla="*/ 104 w 106"/>
                <a:gd name="T3" fmla="*/ 318 h 329"/>
                <a:gd name="T4" fmla="*/ 15 w 106"/>
                <a:gd name="T5" fmla="*/ 6 h 329"/>
                <a:gd name="T6" fmla="*/ 6 w 106"/>
                <a:gd name="T7" fmla="*/ 1 h 329"/>
                <a:gd name="T8" fmla="*/ 1 w 106"/>
                <a:gd name="T9" fmla="*/ 10 h 329"/>
                <a:gd name="T10" fmla="*/ 90 w 106"/>
                <a:gd name="T11" fmla="*/ 322 h 329"/>
                <a:gd name="T12" fmla="*/ 99 w 106"/>
                <a:gd name="T13" fmla="*/ 327 h 329"/>
                <a:gd name="T14" fmla="*/ 99 w 106"/>
                <a:gd name="T15" fmla="*/ 327 h 329"/>
                <a:gd name="T16" fmla="*/ 99 w 106"/>
                <a:gd name="T17" fmla="*/ 3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9">
                  <a:moveTo>
                    <a:pt x="99" y="327"/>
                  </a:moveTo>
                  <a:cubicBezTo>
                    <a:pt x="103" y="326"/>
                    <a:pt x="106" y="322"/>
                    <a:pt x="104" y="3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5" y="329"/>
                    <a:pt x="99" y="327"/>
                  </a:cubicBezTo>
                  <a:close/>
                  <a:moveTo>
                    <a:pt x="99" y="327"/>
                  </a:moveTo>
                  <a:cubicBezTo>
                    <a:pt x="99" y="327"/>
                    <a:pt x="99" y="327"/>
                    <a:pt x="99" y="32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33"/>
            <p:cNvSpPr>
              <a:spLocks noEditPoints="1"/>
            </p:cNvSpPr>
            <p:nvPr/>
          </p:nvSpPr>
          <p:spPr bwMode="auto">
            <a:xfrm>
              <a:off x="3025247" y="3293161"/>
              <a:ext cx="166688" cy="520700"/>
            </a:xfrm>
            <a:custGeom>
              <a:avLst/>
              <a:gdLst>
                <a:gd name="T0" fmla="*/ 6 w 106"/>
                <a:gd name="T1" fmla="*/ 1 h 328"/>
                <a:gd name="T2" fmla="*/ 1 w 106"/>
                <a:gd name="T3" fmla="*/ 10 h 328"/>
                <a:gd name="T4" fmla="*/ 90 w 106"/>
                <a:gd name="T5" fmla="*/ 322 h 328"/>
                <a:gd name="T6" fmla="*/ 100 w 106"/>
                <a:gd name="T7" fmla="*/ 327 h 328"/>
                <a:gd name="T8" fmla="*/ 105 w 106"/>
                <a:gd name="T9" fmla="*/ 318 h 328"/>
                <a:gd name="T10" fmla="*/ 16 w 106"/>
                <a:gd name="T11" fmla="*/ 6 h 328"/>
                <a:gd name="T12" fmla="*/ 6 w 106"/>
                <a:gd name="T13" fmla="*/ 1 h 328"/>
                <a:gd name="T14" fmla="*/ 6 w 106"/>
                <a:gd name="T15" fmla="*/ 1 h 328"/>
                <a:gd name="T16" fmla="*/ 6 w 106"/>
                <a:gd name="T1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8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6" y="328"/>
                    <a:pt x="100" y="327"/>
                  </a:cubicBezTo>
                  <a:cubicBezTo>
                    <a:pt x="103" y="326"/>
                    <a:pt x="106" y="322"/>
                    <a:pt x="105" y="3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5" name="矩形 424"/>
          <p:cNvSpPr/>
          <p:nvPr/>
        </p:nvSpPr>
        <p:spPr>
          <a:xfrm>
            <a:off x="5291708" y="3353182"/>
            <a:ext cx="1209678" cy="30773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5-1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问题评估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26" name="矩形 425"/>
          <p:cNvSpPr/>
          <p:nvPr/>
        </p:nvSpPr>
        <p:spPr>
          <a:xfrm>
            <a:off x="6707144" y="3369125"/>
            <a:ext cx="1209905" cy="30773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5-2 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相关对策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7" name="矩形 426"/>
          <p:cNvSpPr/>
          <p:nvPr/>
        </p:nvSpPr>
        <p:spPr>
          <a:xfrm>
            <a:off x="8086113" y="3346207"/>
            <a:ext cx="1210131" cy="30773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5-3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研究总结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9512070" y="3368166"/>
            <a:ext cx="1389860" cy="3077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5-4 </a:t>
            </a: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成绩与思考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  <a:sym typeface="微软雅黑" panose="020B0503020204020204" charset="-122"/>
              </a:rPr>
              <a:t>研究目标</a:t>
            </a:r>
            <a:endParaRPr lang="zh-CN" altLang="en-US" sz="1100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成果形式</a:t>
            </a:r>
          </a:p>
        </p:txBody>
      </p:sp>
      <p:sp>
        <p:nvSpPr>
          <p:cNvPr id="47" name="矩形 46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应用前景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案例分析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430"/>
          <p:cNvSpPr/>
          <p:nvPr/>
        </p:nvSpPr>
        <p:spPr bwMode="auto">
          <a:xfrm>
            <a:off x="3237813" y="2783602"/>
            <a:ext cx="1937595" cy="1403886"/>
          </a:xfrm>
          <a:custGeom>
            <a:avLst/>
            <a:gdLst>
              <a:gd name="T0" fmla="*/ 668 w 668"/>
              <a:gd name="T1" fmla="*/ 356 h 484"/>
              <a:gd name="T2" fmla="*/ 640 w 668"/>
              <a:gd name="T3" fmla="*/ 368 h 484"/>
              <a:gd name="T4" fmla="*/ 610 w 668"/>
              <a:gd name="T5" fmla="*/ 370 h 484"/>
              <a:gd name="T6" fmla="*/ 580 w 668"/>
              <a:gd name="T7" fmla="*/ 366 h 484"/>
              <a:gd name="T8" fmla="*/ 550 w 668"/>
              <a:gd name="T9" fmla="*/ 356 h 484"/>
              <a:gd name="T10" fmla="*/ 524 w 668"/>
              <a:gd name="T11" fmla="*/ 340 h 484"/>
              <a:gd name="T12" fmla="*/ 502 w 668"/>
              <a:gd name="T13" fmla="*/ 318 h 484"/>
              <a:gd name="T14" fmla="*/ 488 w 668"/>
              <a:gd name="T15" fmla="*/ 292 h 484"/>
              <a:gd name="T16" fmla="*/ 484 w 668"/>
              <a:gd name="T17" fmla="*/ 262 h 484"/>
              <a:gd name="T18" fmla="*/ 484 w 668"/>
              <a:gd name="T19" fmla="*/ 244 h 484"/>
              <a:gd name="T20" fmla="*/ 482 w 668"/>
              <a:gd name="T21" fmla="*/ 206 h 484"/>
              <a:gd name="T22" fmla="*/ 472 w 668"/>
              <a:gd name="T23" fmla="*/ 168 h 484"/>
              <a:gd name="T24" fmla="*/ 458 w 668"/>
              <a:gd name="T25" fmla="*/ 134 h 484"/>
              <a:gd name="T26" fmla="*/ 438 w 668"/>
              <a:gd name="T27" fmla="*/ 102 h 484"/>
              <a:gd name="T28" fmla="*/ 414 w 668"/>
              <a:gd name="T29" fmla="*/ 72 h 484"/>
              <a:gd name="T30" fmla="*/ 384 w 668"/>
              <a:gd name="T31" fmla="*/ 48 h 484"/>
              <a:gd name="T32" fmla="*/ 352 w 668"/>
              <a:gd name="T33" fmla="*/ 26 h 484"/>
              <a:gd name="T34" fmla="*/ 332 w 668"/>
              <a:gd name="T35" fmla="*/ 18 h 484"/>
              <a:gd name="T36" fmla="*/ 286 w 668"/>
              <a:gd name="T37" fmla="*/ 4 h 484"/>
              <a:gd name="T38" fmla="*/ 238 w 668"/>
              <a:gd name="T39" fmla="*/ 0 h 484"/>
              <a:gd name="T40" fmla="*/ 192 w 668"/>
              <a:gd name="T41" fmla="*/ 6 h 484"/>
              <a:gd name="T42" fmla="*/ 148 w 668"/>
              <a:gd name="T43" fmla="*/ 20 h 484"/>
              <a:gd name="T44" fmla="*/ 108 w 668"/>
              <a:gd name="T45" fmla="*/ 42 h 484"/>
              <a:gd name="T46" fmla="*/ 72 w 668"/>
              <a:gd name="T47" fmla="*/ 72 h 484"/>
              <a:gd name="T48" fmla="*/ 42 w 668"/>
              <a:gd name="T49" fmla="*/ 108 h 484"/>
              <a:gd name="T50" fmla="*/ 18 w 668"/>
              <a:gd name="T51" fmla="*/ 152 h 484"/>
              <a:gd name="T52" fmla="*/ 10 w 668"/>
              <a:gd name="T53" fmla="*/ 176 h 484"/>
              <a:gd name="T54" fmla="*/ 2 w 668"/>
              <a:gd name="T55" fmla="*/ 222 h 484"/>
              <a:gd name="T56" fmla="*/ 2 w 668"/>
              <a:gd name="T57" fmla="*/ 270 h 484"/>
              <a:gd name="T58" fmla="*/ 12 w 668"/>
              <a:gd name="T59" fmla="*/ 316 h 484"/>
              <a:gd name="T60" fmla="*/ 30 w 668"/>
              <a:gd name="T61" fmla="*/ 358 h 484"/>
              <a:gd name="T62" fmla="*/ 56 w 668"/>
              <a:gd name="T63" fmla="*/ 396 h 484"/>
              <a:gd name="T64" fmla="*/ 90 w 668"/>
              <a:gd name="T65" fmla="*/ 430 h 484"/>
              <a:gd name="T66" fmla="*/ 130 w 668"/>
              <a:gd name="T67" fmla="*/ 456 h 484"/>
              <a:gd name="T68" fmla="*/ 152 w 668"/>
              <a:gd name="T69" fmla="*/ 466 h 484"/>
              <a:gd name="T70" fmla="*/ 192 w 668"/>
              <a:gd name="T71" fmla="*/ 478 h 484"/>
              <a:gd name="T72" fmla="*/ 230 w 668"/>
              <a:gd name="T73" fmla="*/ 484 h 484"/>
              <a:gd name="T74" fmla="*/ 270 w 668"/>
              <a:gd name="T75" fmla="*/ 482 h 484"/>
              <a:gd name="T76" fmla="*/ 308 w 668"/>
              <a:gd name="T77" fmla="*/ 476 h 484"/>
              <a:gd name="T78" fmla="*/ 344 w 668"/>
              <a:gd name="T79" fmla="*/ 462 h 484"/>
              <a:gd name="T80" fmla="*/ 378 w 668"/>
              <a:gd name="T81" fmla="*/ 442 h 484"/>
              <a:gd name="T82" fmla="*/ 410 w 668"/>
              <a:gd name="T83" fmla="*/ 418 h 484"/>
              <a:gd name="T84" fmla="*/ 436 w 668"/>
              <a:gd name="T85" fmla="*/ 388 h 484"/>
              <a:gd name="T86" fmla="*/ 446 w 668"/>
              <a:gd name="T87" fmla="*/ 380 h 484"/>
              <a:gd name="T88" fmla="*/ 472 w 668"/>
              <a:gd name="T89" fmla="*/ 368 h 484"/>
              <a:gd name="T90" fmla="*/ 502 w 668"/>
              <a:gd name="T91" fmla="*/ 366 h 484"/>
              <a:gd name="T92" fmla="*/ 530 w 668"/>
              <a:gd name="T93" fmla="*/ 368 h 484"/>
              <a:gd name="T94" fmla="*/ 560 w 668"/>
              <a:gd name="T95" fmla="*/ 378 h 484"/>
              <a:gd name="T96" fmla="*/ 586 w 668"/>
              <a:gd name="T97" fmla="*/ 394 h 484"/>
              <a:gd name="T98" fmla="*/ 608 w 668"/>
              <a:gd name="T99" fmla="*/ 414 h 484"/>
              <a:gd name="T100" fmla="*/ 622 w 668"/>
              <a:gd name="T101" fmla="*/ 440 h 484"/>
              <a:gd name="T102" fmla="*/ 628 w 668"/>
              <a:gd name="T103" fmla="*/ 454 h 484"/>
              <a:gd name="T104" fmla="*/ 644 w 668"/>
              <a:gd name="T105" fmla="*/ 402 h 484"/>
              <a:gd name="T106" fmla="*/ 668 w 668"/>
              <a:gd name="T107" fmla="*/ 35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8" h="484">
                <a:moveTo>
                  <a:pt x="668" y="356"/>
                </a:moveTo>
                <a:lnTo>
                  <a:pt x="668" y="356"/>
                </a:lnTo>
                <a:lnTo>
                  <a:pt x="654" y="362"/>
                </a:lnTo>
                <a:lnTo>
                  <a:pt x="640" y="368"/>
                </a:lnTo>
                <a:lnTo>
                  <a:pt x="626" y="370"/>
                </a:lnTo>
                <a:lnTo>
                  <a:pt x="610" y="370"/>
                </a:lnTo>
                <a:lnTo>
                  <a:pt x="594" y="370"/>
                </a:lnTo>
                <a:lnTo>
                  <a:pt x="580" y="366"/>
                </a:lnTo>
                <a:lnTo>
                  <a:pt x="564" y="362"/>
                </a:lnTo>
                <a:lnTo>
                  <a:pt x="550" y="356"/>
                </a:lnTo>
                <a:lnTo>
                  <a:pt x="536" y="348"/>
                </a:lnTo>
                <a:lnTo>
                  <a:pt x="524" y="340"/>
                </a:lnTo>
                <a:lnTo>
                  <a:pt x="512" y="328"/>
                </a:lnTo>
                <a:lnTo>
                  <a:pt x="502" y="318"/>
                </a:lnTo>
                <a:lnTo>
                  <a:pt x="494" y="306"/>
                </a:lnTo>
                <a:lnTo>
                  <a:pt x="488" y="292"/>
                </a:lnTo>
                <a:lnTo>
                  <a:pt x="484" y="278"/>
                </a:lnTo>
                <a:lnTo>
                  <a:pt x="484" y="262"/>
                </a:lnTo>
                <a:lnTo>
                  <a:pt x="484" y="262"/>
                </a:lnTo>
                <a:lnTo>
                  <a:pt x="484" y="244"/>
                </a:lnTo>
                <a:lnTo>
                  <a:pt x="484" y="224"/>
                </a:lnTo>
                <a:lnTo>
                  <a:pt x="482" y="206"/>
                </a:lnTo>
                <a:lnTo>
                  <a:pt x="478" y="186"/>
                </a:lnTo>
                <a:lnTo>
                  <a:pt x="472" y="168"/>
                </a:lnTo>
                <a:lnTo>
                  <a:pt x="466" y="152"/>
                </a:lnTo>
                <a:lnTo>
                  <a:pt x="458" y="134"/>
                </a:lnTo>
                <a:lnTo>
                  <a:pt x="450" y="118"/>
                </a:lnTo>
                <a:lnTo>
                  <a:pt x="438" y="102"/>
                </a:lnTo>
                <a:lnTo>
                  <a:pt x="426" y="86"/>
                </a:lnTo>
                <a:lnTo>
                  <a:pt x="414" y="72"/>
                </a:lnTo>
                <a:lnTo>
                  <a:pt x="400" y="60"/>
                </a:lnTo>
                <a:lnTo>
                  <a:pt x="384" y="48"/>
                </a:lnTo>
                <a:lnTo>
                  <a:pt x="368" y="36"/>
                </a:lnTo>
                <a:lnTo>
                  <a:pt x="352" y="26"/>
                </a:lnTo>
                <a:lnTo>
                  <a:pt x="332" y="18"/>
                </a:lnTo>
                <a:lnTo>
                  <a:pt x="332" y="18"/>
                </a:lnTo>
                <a:lnTo>
                  <a:pt x="310" y="10"/>
                </a:lnTo>
                <a:lnTo>
                  <a:pt x="286" y="4"/>
                </a:lnTo>
                <a:lnTo>
                  <a:pt x="262" y="2"/>
                </a:lnTo>
                <a:lnTo>
                  <a:pt x="238" y="0"/>
                </a:lnTo>
                <a:lnTo>
                  <a:pt x="216" y="2"/>
                </a:lnTo>
                <a:lnTo>
                  <a:pt x="192" y="6"/>
                </a:lnTo>
                <a:lnTo>
                  <a:pt x="170" y="12"/>
                </a:lnTo>
                <a:lnTo>
                  <a:pt x="148" y="20"/>
                </a:lnTo>
                <a:lnTo>
                  <a:pt x="128" y="30"/>
                </a:lnTo>
                <a:lnTo>
                  <a:pt x="108" y="42"/>
                </a:lnTo>
                <a:lnTo>
                  <a:pt x="88" y="56"/>
                </a:lnTo>
                <a:lnTo>
                  <a:pt x="72" y="72"/>
                </a:lnTo>
                <a:lnTo>
                  <a:pt x="56" y="90"/>
                </a:lnTo>
                <a:lnTo>
                  <a:pt x="42" y="108"/>
                </a:lnTo>
                <a:lnTo>
                  <a:pt x="28" y="130"/>
                </a:lnTo>
                <a:lnTo>
                  <a:pt x="18" y="152"/>
                </a:lnTo>
                <a:lnTo>
                  <a:pt x="18" y="152"/>
                </a:lnTo>
                <a:lnTo>
                  <a:pt x="10" y="176"/>
                </a:lnTo>
                <a:lnTo>
                  <a:pt x="4" y="198"/>
                </a:lnTo>
                <a:lnTo>
                  <a:pt x="2" y="222"/>
                </a:lnTo>
                <a:lnTo>
                  <a:pt x="0" y="246"/>
                </a:lnTo>
                <a:lnTo>
                  <a:pt x="2" y="270"/>
                </a:lnTo>
                <a:lnTo>
                  <a:pt x="6" y="292"/>
                </a:lnTo>
                <a:lnTo>
                  <a:pt x="12" y="316"/>
                </a:lnTo>
                <a:lnTo>
                  <a:pt x="20" y="336"/>
                </a:lnTo>
                <a:lnTo>
                  <a:pt x="30" y="358"/>
                </a:lnTo>
                <a:lnTo>
                  <a:pt x="42" y="378"/>
                </a:lnTo>
                <a:lnTo>
                  <a:pt x="56" y="396"/>
                </a:lnTo>
                <a:lnTo>
                  <a:pt x="72" y="414"/>
                </a:lnTo>
                <a:lnTo>
                  <a:pt x="90" y="430"/>
                </a:lnTo>
                <a:lnTo>
                  <a:pt x="108" y="444"/>
                </a:lnTo>
                <a:lnTo>
                  <a:pt x="130" y="456"/>
                </a:lnTo>
                <a:lnTo>
                  <a:pt x="152" y="466"/>
                </a:lnTo>
                <a:lnTo>
                  <a:pt x="152" y="466"/>
                </a:lnTo>
                <a:lnTo>
                  <a:pt x="172" y="474"/>
                </a:lnTo>
                <a:lnTo>
                  <a:pt x="192" y="478"/>
                </a:lnTo>
                <a:lnTo>
                  <a:pt x="210" y="482"/>
                </a:lnTo>
                <a:lnTo>
                  <a:pt x="230" y="484"/>
                </a:lnTo>
                <a:lnTo>
                  <a:pt x="250" y="484"/>
                </a:lnTo>
                <a:lnTo>
                  <a:pt x="270" y="482"/>
                </a:lnTo>
                <a:lnTo>
                  <a:pt x="290" y="480"/>
                </a:lnTo>
                <a:lnTo>
                  <a:pt x="308" y="476"/>
                </a:lnTo>
                <a:lnTo>
                  <a:pt x="326" y="468"/>
                </a:lnTo>
                <a:lnTo>
                  <a:pt x="344" y="462"/>
                </a:lnTo>
                <a:lnTo>
                  <a:pt x="362" y="452"/>
                </a:lnTo>
                <a:lnTo>
                  <a:pt x="378" y="442"/>
                </a:lnTo>
                <a:lnTo>
                  <a:pt x="394" y="430"/>
                </a:lnTo>
                <a:lnTo>
                  <a:pt x="410" y="418"/>
                </a:lnTo>
                <a:lnTo>
                  <a:pt x="422" y="404"/>
                </a:lnTo>
                <a:lnTo>
                  <a:pt x="436" y="388"/>
                </a:lnTo>
                <a:lnTo>
                  <a:pt x="436" y="388"/>
                </a:lnTo>
                <a:lnTo>
                  <a:pt x="446" y="380"/>
                </a:lnTo>
                <a:lnTo>
                  <a:pt x="460" y="372"/>
                </a:lnTo>
                <a:lnTo>
                  <a:pt x="472" y="368"/>
                </a:lnTo>
                <a:lnTo>
                  <a:pt x="486" y="366"/>
                </a:lnTo>
                <a:lnTo>
                  <a:pt x="502" y="366"/>
                </a:lnTo>
                <a:lnTo>
                  <a:pt x="516" y="366"/>
                </a:lnTo>
                <a:lnTo>
                  <a:pt x="530" y="368"/>
                </a:lnTo>
                <a:lnTo>
                  <a:pt x="546" y="372"/>
                </a:lnTo>
                <a:lnTo>
                  <a:pt x="560" y="378"/>
                </a:lnTo>
                <a:lnTo>
                  <a:pt x="574" y="386"/>
                </a:lnTo>
                <a:lnTo>
                  <a:pt x="586" y="394"/>
                </a:lnTo>
                <a:lnTo>
                  <a:pt x="598" y="404"/>
                </a:lnTo>
                <a:lnTo>
                  <a:pt x="608" y="414"/>
                </a:lnTo>
                <a:lnTo>
                  <a:pt x="616" y="426"/>
                </a:lnTo>
                <a:lnTo>
                  <a:pt x="622" y="440"/>
                </a:lnTo>
                <a:lnTo>
                  <a:pt x="628" y="454"/>
                </a:lnTo>
                <a:lnTo>
                  <a:pt x="628" y="454"/>
                </a:lnTo>
                <a:lnTo>
                  <a:pt x="634" y="428"/>
                </a:lnTo>
                <a:lnTo>
                  <a:pt x="644" y="402"/>
                </a:lnTo>
                <a:lnTo>
                  <a:pt x="654" y="378"/>
                </a:lnTo>
                <a:lnTo>
                  <a:pt x="668" y="356"/>
                </a:lnTo>
                <a:lnTo>
                  <a:pt x="668" y="356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431"/>
          <p:cNvSpPr/>
          <p:nvPr/>
        </p:nvSpPr>
        <p:spPr bwMode="auto">
          <a:xfrm>
            <a:off x="4409652" y="1588559"/>
            <a:ext cx="1403886" cy="1902787"/>
          </a:xfrm>
          <a:custGeom>
            <a:avLst/>
            <a:gdLst>
              <a:gd name="T0" fmla="*/ 466 w 484"/>
              <a:gd name="T1" fmla="*/ 618 h 656"/>
              <a:gd name="T2" fmla="*/ 440 w 484"/>
              <a:gd name="T3" fmla="*/ 608 h 656"/>
              <a:gd name="T4" fmla="*/ 416 w 484"/>
              <a:gd name="T5" fmla="*/ 588 h 656"/>
              <a:gd name="T6" fmla="*/ 398 w 484"/>
              <a:gd name="T7" fmla="*/ 564 h 656"/>
              <a:gd name="T8" fmla="*/ 384 w 484"/>
              <a:gd name="T9" fmla="*/ 536 h 656"/>
              <a:gd name="T10" fmla="*/ 378 w 484"/>
              <a:gd name="T11" fmla="*/ 506 h 656"/>
              <a:gd name="T12" fmla="*/ 378 w 484"/>
              <a:gd name="T13" fmla="*/ 476 h 656"/>
              <a:gd name="T14" fmla="*/ 386 w 484"/>
              <a:gd name="T15" fmla="*/ 448 h 656"/>
              <a:gd name="T16" fmla="*/ 402 w 484"/>
              <a:gd name="T17" fmla="*/ 424 h 656"/>
              <a:gd name="T18" fmla="*/ 416 w 484"/>
              <a:gd name="T19" fmla="*/ 412 h 656"/>
              <a:gd name="T20" fmla="*/ 440 w 484"/>
              <a:gd name="T21" fmla="*/ 382 h 656"/>
              <a:gd name="T22" fmla="*/ 460 w 484"/>
              <a:gd name="T23" fmla="*/ 350 h 656"/>
              <a:gd name="T24" fmla="*/ 474 w 484"/>
              <a:gd name="T25" fmla="*/ 314 h 656"/>
              <a:gd name="T26" fmla="*/ 482 w 484"/>
              <a:gd name="T27" fmla="*/ 278 h 656"/>
              <a:gd name="T28" fmla="*/ 484 w 484"/>
              <a:gd name="T29" fmla="*/ 240 h 656"/>
              <a:gd name="T30" fmla="*/ 480 w 484"/>
              <a:gd name="T31" fmla="*/ 202 h 656"/>
              <a:gd name="T32" fmla="*/ 472 w 484"/>
              <a:gd name="T33" fmla="*/ 164 h 656"/>
              <a:gd name="T34" fmla="*/ 464 w 484"/>
              <a:gd name="T35" fmla="*/ 144 h 656"/>
              <a:gd name="T36" fmla="*/ 440 w 484"/>
              <a:gd name="T37" fmla="*/ 102 h 656"/>
              <a:gd name="T38" fmla="*/ 408 w 484"/>
              <a:gd name="T39" fmla="*/ 66 h 656"/>
              <a:gd name="T40" fmla="*/ 372 w 484"/>
              <a:gd name="T41" fmla="*/ 38 h 656"/>
              <a:gd name="T42" fmla="*/ 330 w 484"/>
              <a:gd name="T43" fmla="*/ 16 h 656"/>
              <a:gd name="T44" fmla="*/ 286 w 484"/>
              <a:gd name="T45" fmla="*/ 4 h 656"/>
              <a:gd name="T46" fmla="*/ 238 w 484"/>
              <a:gd name="T47" fmla="*/ 0 h 656"/>
              <a:gd name="T48" fmla="*/ 192 w 484"/>
              <a:gd name="T49" fmla="*/ 6 h 656"/>
              <a:gd name="T50" fmla="*/ 144 w 484"/>
              <a:gd name="T51" fmla="*/ 22 h 656"/>
              <a:gd name="T52" fmla="*/ 122 w 484"/>
              <a:gd name="T53" fmla="*/ 32 h 656"/>
              <a:gd name="T54" fmla="*/ 84 w 484"/>
              <a:gd name="T55" fmla="*/ 60 h 656"/>
              <a:gd name="T56" fmla="*/ 52 w 484"/>
              <a:gd name="T57" fmla="*/ 94 h 656"/>
              <a:gd name="T58" fmla="*/ 26 w 484"/>
              <a:gd name="T59" fmla="*/ 134 h 656"/>
              <a:gd name="T60" fmla="*/ 10 w 484"/>
              <a:gd name="T61" fmla="*/ 178 h 656"/>
              <a:gd name="T62" fmla="*/ 2 w 484"/>
              <a:gd name="T63" fmla="*/ 222 h 656"/>
              <a:gd name="T64" fmla="*/ 2 w 484"/>
              <a:gd name="T65" fmla="*/ 270 h 656"/>
              <a:gd name="T66" fmla="*/ 12 w 484"/>
              <a:gd name="T67" fmla="*/ 316 h 656"/>
              <a:gd name="T68" fmla="*/ 22 w 484"/>
              <a:gd name="T69" fmla="*/ 340 h 656"/>
              <a:gd name="T70" fmla="*/ 42 w 484"/>
              <a:gd name="T71" fmla="*/ 376 h 656"/>
              <a:gd name="T72" fmla="*/ 66 w 484"/>
              <a:gd name="T73" fmla="*/ 408 h 656"/>
              <a:gd name="T74" fmla="*/ 96 w 484"/>
              <a:gd name="T75" fmla="*/ 434 h 656"/>
              <a:gd name="T76" fmla="*/ 128 w 484"/>
              <a:gd name="T77" fmla="*/ 456 h 656"/>
              <a:gd name="T78" fmla="*/ 164 w 484"/>
              <a:gd name="T79" fmla="*/ 470 h 656"/>
              <a:gd name="T80" fmla="*/ 202 w 484"/>
              <a:gd name="T81" fmla="*/ 480 h 656"/>
              <a:gd name="T82" fmla="*/ 240 w 484"/>
              <a:gd name="T83" fmla="*/ 484 h 656"/>
              <a:gd name="T84" fmla="*/ 280 w 484"/>
              <a:gd name="T85" fmla="*/ 482 h 656"/>
              <a:gd name="T86" fmla="*/ 294 w 484"/>
              <a:gd name="T87" fmla="*/ 482 h 656"/>
              <a:gd name="T88" fmla="*/ 320 w 484"/>
              <a:gd name="T89" fmla="*/ 492 h 656"/>
              <a:gd name="T90" fmla="*/ 342 w 484"/>
              <a:gd name="T91" fmla="*/ 510 h 656"/>
              <a:gd name="T92" fmla="*/ 360 w 484"/>
              <a:gd name="T93" fmla="*/ 532 h 656"/>
              <a:gd name="T94" fmla="*/ 374 w 484"/>
              <a:gd name="T95" fmla="*/ 558 h 656"/>
              <a:gd name="T96" fmla="*/ 384 w 484"/>
              <a:gd name="T97" fmla="*/ 586 h 656"/>
              <a:gd name="T98" fmla="*/ 386 w 484"/>
              <a:gd name="T99" fmla="*/ 616 h 656"/>
              <a:gd name="T100" fmla="*/ 380 w 484"/>
              <a:gd name="T101" fmla="*/ 644 h 656"/>
              <a:gd name="T102" fmla="*/ 376 w 484"/>
              <a:gd name="T103" fmla="*/ 656 h 656"/>
              <a:gd name="T104" fmla="*/ 420 w 484"/>
              <a:gd name="T105" fmla="*/ 634 h 656"/>
              <a:gd name="T106" fmla="*/ 466 w 484"/>
              <a:gd name="T107" fmla="*/ 618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4" h="656">
                <a:moveTo>
                  <a:pt x="466" y="618"/>
                </a:moveTo>
                <a:lnTo>
                  <a:pt x="466" y="618"/>
                </a:lnTo>
                <a:lnTo>
                  <a:pt x="452" y="614"/>
                </a:lnTo>
                <a:lnTo>
                  <a:pt x="440" y="608"/>
                </a:lnTo>
                <a:lnTo>
                  <a:pt x="428" y="598"/>
                </a:lnTo>
                <a:lnTo>
                  <a:pt x="416" y="588"/>
                </a:lnTo>
                <a:lnTo>
                  <a:pt x="406" y="578"/>
                </a:lnTo>
                <a:lnTo>
                  <a:pt x="398" y="564"/>
                </a:lnTo>
                <a:lnTo>
                  <a:pt x="390" y="550"/>
                </a:lnTo>
                <a:lnTo>
                  <a:pt x="384" y="536"/>
                </a:lnTo>
                <a:lnTo>
                  <a:pt x="380" y="522"/>
                </a:lnTo>
                <a:lnTo>
                  <a:pt x="378" y="506"/>
                </a:lnTo>
                <a:lnTo>
                  <a:pt x="376" y="492"/>
                </a:lnTo>
                <a:lnTo>
                  <a:pt x="378" y="476"/>
                </a:lnTo>
                <a:lnTo>
                  <a:pt x="380" y="462"/>
                </a:lnTo>
                <a:lnTo>
                  <a:pt x="386" y="448"/>
                </a:lnTo>
                <a:lnTo>
                  <a:pt x="392" y="436"/>
                </a:lnTo>
                <a:lnTo>
                  <a:pt x="402" y="424"/>
                </a:lnTo>
                <a:lnTo>
                  <a:pt x="402" y="424"/>
                </a:lnTo>
                <a:lnTo>
                  <a:pt x="416" y="412"/>
                </a:lnTo>
                <a:lnTo>
                  <a:pt x="428" y="398"/>
                </a:lnTo>
                <a:lnTo>
                  <a:pt x="440" y="382"/>
                </a:lnTo>
                <a:lnTo>
                  <a:pt x="450" y="366"/>
                </a:lnTo>
                <a:lnTo>
                  <a:pt x="460" y="350"/>
                </a:lnTo>
                <a:lnTo>
                  <a:pt x="466" y="332"/>
                </a:lnTo>
                <a:lnTo>
                  <a:pt x="474" y="314"/>
                </a:lnTo>
                <a:lnTo>
                  <a:pt x="478" y="296"/>
                </a:lnTo>
                <a:lnTo>
                  <a:pt x="482" y="278"/>
                </a:lnTo>
                <a:lnTo>
                  <a:pt x="484" y="258"/>
                </a:lnTo>
                <a:lnTo>
                  <a:pt x="484" y="240"/>
                </a:lnTo>
                <a:lnTo>
                  <a:pt x="484" y="220"/>
                </a:lnTo>
                <a:lnTo>
                  <a:pt x="480" y="202"/>
                </a:lnTo>
                <a:lnTo>
                  <a:pt x="476" y="182"/>
                </a:lnTo>
                <a:lnTo>
                  <a:pt x="472" y="164"/>
                </a:lnTo>
                <a:lnTo>
                  <a:pt x="464" y="144"/>
                </a:lnTo>
                <a:lnTo>
                  <a:pt x="464" y="144"/>
                </a:lnTo>
                <a:lnTo>
                  <a:pt x="452" y="122"/>
                </a:lnTo>
                <a:lnTo>
                  <a:pt x="440" y="102"/>
                </a:lnTo>
                <a:lnTo>
                  <a:pt x="424" y="84"/>
                </a:lnTo>
                <a:lnTo>
                  <a:pt x="408" y="66"/>
                </a:lnTo>
                <a:lnTo>
                  <a:pt x="390" y="52"/>
                </a:lnTo>
                <a:lnTo>
                  <a:pt x="372" y="38"/>
                </a:lnTo>
                <a:lnTo>
                  <a:pt x="352" y="26"/>
                </a:lnTo>
                <a:lnTo>
                  <a:pt x="330" y="16"/>
                </a:lnTo>
                <a:lnTo>
                  <a:pt x="308" y="10"/>
                </a:lnTo>
                <a:lnTo>
                  <a:pt x="286" y="4"/>
                </a:lnTo>
                <a:lnTo>
                  <a:pt x="262" y="2"/>
                </a:lnTo>
                <a:lnTo>
                  <a:pt x="238" y="0"/>
                </a:lnTo>
                <a:lnTo>
                  <a:pt x="216" y="2"/>
                </a:lnTo>
                <a:lnTo>
                  <a:pt x="192" y="6"/>
                </a:lnTo>
                <a:lnTo>
                  <a:pt x="168" y="12"/>
                </a:lnTo>
                <a:lnTo>
                  <a:pt x="144" y="22"/>
                </a:lnTo>
                <a:lnTo>
                  <a:pt x="144" y="22"/>
                </a:lnTo>
                <a:lnTo>
                  <a:pt x="122" y="32"/>
                </a:lnTo>
                <a:lnTo>
                  <a:pt x="102" y="46"/>
                </a:lnTo>
                <a:lnTo>
                  <a:pt x="84" y="60"/>
                </a:lnTo>
                <a:lnTo>
                  <a:pt x="66" y="76"/>
                </a:lnTo>
                <a:lnTo>
                  <a:pt x="52" y="94"/>
                </a:lnTo>
                <a:lnTo>
                  <a:pt x="38" y="114"/>
                </a:lnTo>
                <a:lnTo>
                  <a:pt x="26" y="134"/>
                </a:lnTo>
                <a:lnTo>
                  <a:pt x="18" y="156"/>
                </a:lnTo>
                <a:lnTo>
                  <a:pt x="10" y="178"/>
                </a:lnTo>
                <a:lnTo>
                  <a:pt x="4" y="200"/>
                </a:lnTo>
                <a:lnTo>
                  <a:pt x="2" y="222"/>
                </a:lnTo>
                <a:lnTo>
                  <a:pt x="0" y="246"/>
                </a:lnTo>
                <a:lnTo>
                  <a:pt x="2" y="270"/>
                </a:lnTo>
                <a:lnTo>
                  <a:pt x="6" y="294"/>
                </a:lnTo>
                <a:lnTo>
                  <a:pt x="12" y="316"/>
                </a:lnTo>
                <a:lnTo>
                  <a:pt x="22" y="340"/>
                </a:lnTo>
                <a:lnTo>
                  <a:pt x="22" y="340"/>
                </a:lnTo>
                <a:lnTo>
                  <a:pt x="30" y="358"/>
                </a:lnTo>
                <a:lnTo>
                  <a:pt x="42" y="376"/>
                </a:lnTo>
                <a:lnTo>
                  <a:pt x="54" y="392"/>
                </a:lnTo>
                <a:lnTo>
                  <a:pt x="66" y="408"/>
                </a:lnTo>
                <a:lnTo>
                  <a:pt x="80" y="422"/>
                </a:lnTo>
                <a:lnTo>
                  <a:pt x="96" y="434"/>
                </a:lnTo>
                <a:lnTo>
                  <a:pt x="112" y="446"/>
                </a:lnTo>
                <a:lnTo>
                  <a:pt x="128" y="456"/>
                </a:lnTo>
                <a:lnTo>
                  <a:pt x="146" y="464"/>
                </a:lnTo>
                <a:lnTo>
                  <a:pt x="164" y="470"/>
                </a:lnTo>
                <a:lnTo>
                  <a:pt x="182" y="476"/>
                </a:lnTo>
                <a:lnTo>
                  <a:pt x="202" y="480"/>
                </a:lnTo>
                <a:lnTo>
                  <a:pt x="220" y="484"/>
                </a:lnTo>
                <a:lnTo>
                  <a:pt x="240" y="484"/>
                </a:lnTo>
                <a:lnTo>
                  <a:pt x="260" y="484"/>
                </a:lnTo>
                <a:lnTo>
                  <a:pt x="280" y="482"/>
                </a:lnTo>
                <a:lnTo>
                  <a:pt x="280" y="482"/>
                </a:lnTo>
                <a:lnTo>
                  <a:pt x="294" y="482"/>
                </a:lnTo>
                <a:lnTo>
                  <a:pt x="306" y="486"/>
                </a:lnTo>
                <a:lnTo>
                  <a:pt x="320" y="492"/>
                </a:lnTo>
                <a:lnTo>
                  <a:pt x="332" y="500"/>
                </a:lnTo>
                <a:lnTo>
                  <a:pt x="342" y="510"/>
                </a:lnTo>
                <a:lnTo>
                  <a:pt x="352" y="520"/>
                </a:lnTo>
                <a:lnTo>
                  <a:pt x="360" y="532"/>
                </a:lnTo>
                <a:lnTo>
                  <a:pt x="368" y="544"/>
                </a:lnTo>
                <a:lnTo>
                  <a:pt x="374" y="558"/>
                </a:lnTo>
                <a:lnTo>
                  <a:pt x="380" y="572"/>
                </a:lnTo>
                <a:lnTo>
                  <a:pt x="384" y="586"/>
                </a:lnTo>
                <a:lnTo>
                  <a:pt x="386" y="600"/>
                </a:lnTo>
                <a:lnTo>
                  <a:pt x="386" y="616"/>
                </a:lnTo>
                <a:lnTo>
                  <a:pt x="384" y="630"/>
                </a:lnTo>
                <a:lnTo>
                  <a:pt x="380" y="644"/>
                </a:lnTo>
                <a:lnTo>
                  <a:pt x="376" y="656"/>
                </a:lnTo>
                <a:lnTo>
                  <a:pt x="376" y="656"/>
                </a:lnTo>
                <a:lnTo>
                  <a:pt x="396" y="644"/>
                </a:lnTo>
                <a:lnTo>
                  <a:pt x="420" y="634"/>
                </a:lnTo>
                <a:lnTo>
                  <a:pt x="442" y="626"/>
                </a:lnTo>
                <a:lnTo>
                  <a:pt x="466" y="618"/>
                </a:lnTo>
                <a:lnTo>
                  <a:pt x="466" y="61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432"/>
          <p:cNvSpPr/>
          <p:nvPr/>
        </p:nvSpPr>
        <p:spPr bwMode="auto">
          <a:xfrm>
            <a:off x="6799739" y="2777801"/>
            <a:ext cx="1954998" cy="1403886"/>
          </a:xfrm>
          <a:custGeom>
            <a:avLst/>
            <a:gdLst>
              <a:gd name="T0" fmla="*/ 0 w 674"/>
              <a:gd name="T1" fmla="*/ 350 h 484"/>
              <a:gd name="T2" fmla="*/ 28 w 674"/>
              <a:gd name="T3" fmla="*/ 364 h 484"/>
              <a:gd name="T4" fmla="*/ 58 w 674"/>
              <a:gd name="T5" fmla="*/ 370 h 484"/>
              <a:gd name="T6" fmla="*/ 90 w 674"/>
              <a:gd name="T7" fmla="*/ 366 h 484"/>
              <a:gd name="T8" fmla="*/ 120 w 674"/>
              <a:gd name="T9" fmla="*/ 356 h 484"/>
              <a:gd name="T10" fmla="*/ 148 w 674"/>
              <a:gd name="T11" fmla="*/ 340 h 484"/>
              <a:gd name="T12" fmla="*/ 170 w 674"/>
              <a:gd name="T13" fmla="*/ 318 h 484"/>
              <a:gd name="T14" fmla="*/ 186 w 674"/>
              <a:gd name="T15" fmla="*/ 292 h 484"/>
              <a:gd name="T16" fmla="*/ 192 w 674"/>
              <a:gd name="T17" fmla="*/ 262 h 484"/>
              <a:gd name="T18" fmla="*/ 190 w 674"/>
              <a:gd name="T19" fmla="*/ 242 h 484"/>
              <a:gd name="T20" fmla="*/ 194 w 674"/>
              <a:gd name="T21" fmla="*/ 204 h 484"/>
              <a:gd name="T22" fmla="*/ 202 w 674"/>
              <a:gd name="T23" fmla="*/ 168 h 484"/>
              <a:gd name="T24" fmla="*/ 216 w 674"/>
              <a:gd name="T25" fmla="*/ 132 h 484"/>
              <a:gd name="T26" fmla="*/ 236 w 674"/>
              <a:gd name="T27" fmla="*/ 100 h 484"/>
              <a:gd name="T28" fmla="*/ 260 w 674"/>
              <a:gd name="T29" fmla="*/ 72 h 484"/>
              <a:gd name="T30" fmla="*/ 290 w 674"/>
              <a:gd name="T31" fmla="*/ 46 h 484"/>
              <a:gd name="T32" fmla="*/ 324 w 674"/>
              <a:gd name="T33" fmla="*/ 26 h 484"/>
              <a:gd name="T34" fmla="*/ 342 w 674"/>
              <a:gd name="T35" fmla="*/ 18 h 484"/>
              <a:gd name="T36" fmla="*/ 388 w 674"/>
              <a:gd name="T37" fmla="*/ 4 h 484"/>
              <a:gd name="T38" fmla="*/ 436 w 674"/>
              <a:gd name="T39" fmla="*/ 0 h 484"/>
              <a:gd name="T40" fmla="*/ 482 w 674"/>
              <a:gd name="T41" fmla="*/ 4 h 484"/>
              <a:gd name="T42" fmla="*/ 526 w 674"/>
              <a:gd name="T43" fmla="*/ 18 h 484"/>
              <a:gd name="T44" fmla="*/ 568 w 674"/>
              <a:gd name="T45" fmla="*/ 40 h 484"/>
              <a:gd name="T46" fmla="*/ 604 w 674"/>
              <a:gd name="T47" fmla="*/ 70 h 484"/>
              <a:gd name="T48" fmla="*/ 634 w 674"/>
              <a:gd name="T49" fmla="*/ 108 h 484"/>
              <a:gd name="T50" fmla="*/ 656 w 674"/>
              <a:gd name="T51" fmla="*/ 150 h 484"/>
              <a:gd name="T52" fmla="*/ 664 w 674"/>
              <a:gd name="T53" fmla="*/ 174 h 484"/>
              <a:gd name="T54" fmla="*/ 672 w 674"/>
              <a:gd name="T55" fmla="*/ 222 h 484"/>
              <a:gd name="T56" fmla="*/ 672 w 674"/>
              <a:gd name="T57" fmla="*/ 268 h 484"/>
              <a:gd name="T58" fmla="*/ 662 w 674"/>
              <a:gd name="T59" fmla="*/ 314 h 484"/>
              <a:gd name="T60" fmla="*/ 644 w 674"/>
              <a:gd name="T61" fmla="*/ 356 h 484"/>
              <a:gd name="T62" fmla="*/ 618 w 674"/>
              <a:gd name="T63" fmla="*/ 396 h 484"/>
              <a:gd name="T64" fmla="*/ 586 w 674"/>
              <a:gd name="T65" fmla="*/ 428 h 484"/>
              <a:gd name="T66" fmla="*/ 546 w 674"/>
              <a:gd name="T67" fmla="*/ 456 h 484"/>
              <a:gd name="T68" fmla="*/ 522 w 674"/>
              <a:gd name="T69" fmla="*/ 466 h 484"/>
              <a:gd name="T70" fmla="*/ 484 w 674"/>
              <a:gd name="T71" fmla="*/ 478 h 484"/>
              <a:gd name="T72" fmla="*/ 444 w 674"/>
              <a:gd name="T73" fmla="*/ 482 h 484"/>
              <a:gd name="T74" fmla="*/ 404 w 674"/>
              <a:gd name="T75" fmla="*/ 482 h 484"/>
              <a:gd name="T76" fmla="*/ 366 w 674"/>
              <a:gd name="T77" fmla="*/ 474 h 484"/>
              <a:gd name="T78" fmla="*/ 330 w 674"/>
              <a:gd name="T79" fmla="*/ 460 h 484"/>
              <a:gd name="T80" fmla="*/ 296 w 674"/>
              <a:gd name="T81" fmla="*/ 440 h 484"/>
              <a:gd name="T82" fmla="*/ 266 w 674"/>
              <a:gd name="T83" fmla="*/ 416 h 484"/>
              <a:gd name="T84" fmla="*/ 238 w 674"/>
              <a:gd name="T85" fmla="*/ 386 h 484"/>
              <a:gd name="T86" fmla="*/ 228 w 674"/>
              <a:gd name="T87" fmla="*/ 378 h 484"/>
              <a:gd name="T88" fmla="*/ 200 w 674"/>
              <a:gd name="T89" fmla="*/ 368 h 484"/>
              <a:gd name="T90" fmla="*/ 172 w 674"/>
              <a:gd name="T91" fmla="*/ 364 h 484"/>
              <a:gd name="T92" fmla="*/ 142 w 674"/>
              <a:gd name="T93" fmla="*/ 368 h 484"/>
              <a:gd name="T94" fmla="*/ 112 w 674"/>
              <a:gd name="T95" fmla="*/ 378 h 484"/>
              <a:gd name="T96" fmla="*/ 86 w 674"/>
              <a:gd name="T97" fmla="*/ 396 h 484"/>
              <a:gd name="T98" fmla="*/ 64 w 674"/>
              <a:gd name="T99" fmla="*/ 416 h 484"/>
              <a:gd name="T100" fmla="*/ 50 w 674"/>
              <a:gd name="T101" fmla="*/ 442 h 484"/>
              <a:gd name="T102" fmla="*/ 46 w 674"/>
              <a:gd name="T103" fmla="*/ 456 h 484"/>
              <a:gd name="T104" fmla="*/ 28 w 674"/>
              <a:gd name="T105" fmla="*/ 400 h 484"/>
              <a:gd name="T106" fmla="*/ 0 w 674"/>
              <a:gd name="T107" fmla="*/ 35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484">
                <a:moveTo>
                  <a:pt x="0" y="350"/>
                </a:moveTo>
                <a:lnTo>
                  <a:pt x="0" y="350"/>
                </a:lnTo>
                <a:lnTo>
                  <a:pt x="14" y="358"/>
                </a:lnTo>
                <a:lnTo>
                  <a:pt x="28" y="364"/>
                </a:lnTo>
                <a:lnTo>
                  <a:pt x="42" y="368"/>
                </a:lnTo>
                <a:lnTo>
                  <a:pt x="58" y="370"/>
                </a:lnTo>
                <a:lnTo>
                  <a:pt x="74" y="368"/>
                </a:lnTo>
                <a:lnTo>
                  <a:pt x="90" y="366"/>
                </a:lnTo>
                <a:lnTo>
                  <a:pt x="106" y="362"/>
                </a:lnTo>
                <a:lnTo>
                  <a:pt x="120" y="356"/>
                </a:lnTo>
                <a:lnTo>
                  <a:pt x="136" y="348"/>
                </a:lnTo>
                <a:lnTo>
                  <a:pt x="148" y="340"/>
                </a:lnTo>
                <a:lnTo>
                  <a:pt x="160" y="330"/>
                </a:lnTo>
                <a:lnTo>
                  <a:pt x="170" y="318"/>
                </a:lnTo>
                <a:lnTo>
                  <a:pt x="180" y="306"/>
                </a:lnTo>
                <a:lnTo>
                  <a:pt x="186" y="292"/>
                </a:lnTo>
                <a:lnTo>
                  <a:pt x="190" y="276"/>
                </a:lnTo>
                <a:lnTo>
                  <a:pt x="192" y="262"/>
                </a:lnTo>
                <a:lnTo>
                  <a:pt x="192" y="262"/>
                </a:lnTo>
                <a:lnTo>
                  <a:pt x="190" y="242"/>
                </a:lnTo>
                <a:lnTo>
                  <a:pt x="190" y="224"/>
                </a:lnTo>
                <a:lnTo>
                  <a:pt x="194" y="204"/>
                </a:lnTo>
                <a:lnTo>
                  <a:pt x="196" y="186"/>
                </a:lnTo>
                <a:lnTo>
                  <a:pt x="202" y="168"/>
                </a:lnTo>
                <a:lnTo>
                  <a:pt x="208" y="150"/>
                </a:lnTo>
                <a:lnTo>
                  <a:pt x="216" y="132"/>
                </a:lnTo>
                <a:lnTo>
                  <a:pt x="226" y="116"/>
                </a:lnTo>
                <a:lnTo>
                  <a:pt x="236" y="100"/>
                </a:lnTo>
                <a:lnTo>
                  <a:pt x="248" y="86"/>
                </a:lnTo>
                <a:lnTo>
                  <a:pt x="260" y="72"/>
                </a:lnTo>
                <a:lnTo>
                  <a:pt x="274" y="58"/>
                </a:lnTo>
                <a:lnTo>
                  <a:pt x="290" y="46"/>
                </a:lnTo>
                <a:lnTo>
                  <a:pt x="306" y="36"/>
                </a:lnTo>
                <a:lnTo>
                  <a:pt x="324" y="26"/>
                </a:lnTo>
                <a:lnTo>
                  <a:pt x="342" y="18"/>
                </a:lnTo>
                <a:lnTo>
                  <a:pt x="342" y="18"/>
                </a:lnTo>
                <a:lnTo>
                  <a:pt x="364" y="10"/>
                </a:lnTo>
                <a:lnTo>
                  <a:pt x="388" y="4"/>
                </a:lnTo>
                <a:lnTo>
                  <a:pt x="412" y="0"/>
                </a:lnTo>
                <a:lnTo>
                  <a:pt x="436" y="0"/>
                </a:lnTo>
                <a:lnTo>
                  <a:pt x="460" y="2"/>
                </a:lnTo>
                <a:lnTo>
                  <a:pt x="482" y="4"/>
                </a:lnTo>
                <a:lnTo>
                  <a:pt x="504" y="10"/>
                </a:lnTo>
                <a:lnTo>
                  <a:pt x="526" y="18"/>
                </a:lnTo>
                <a:lnTo>
                  <a:pt x="548" y="28"/>
                </a:lnTo>
                <a:lnTo>
                  <a:pt x="568" y="40"/>
                </a:lnTo>
                <a:lnTo>
                  <a:pt x="586" y="54"/>
                </a:lnTo>
                <a:lnTo>
                  <a:pt x="604" y="70"/>
                </a:lnTo>
                <a:lnTo>
                  <a:pt x="620" y="88"/>
                </a:lnTo>
                <a:lnTo>
                  <a:pt x="634" y="108"/>
                </a:lnTo>
                <a:lnTo>
                  <a:pt x="646" y="128"/>
                </a:lnTo>
                <a:lnTo>
                  <a:pt x="656" y="150"/>
                </a:lnTo>
                <a:lnTo>
                  <a:pt x="656" y="150"/>
                </a:lnTo>
                <a:lnTo>
                  <a:pt x="664" y="174"/>
                </a:lnTo>
                <a:lnTo>
                  <a:pt x="670" y="198"/>
                </a:lnTo>
                <a:lnTo>
                  <a:pt x="672" y="222"/>
                </a:lnTo>
                <a:lnTo>
                  <a:pt x="674" y="246"/>
                </a:lnTo>
                <a:lnTo>
                  <a:pt x="672" y="268"/>
                </a:lnTo>
                <a:lnTo>
                  <a:pt x="668" y="292"/>
                </a:lnTo>
                <a:lnTo>
                  <a:pt x="662" y="314"/>
                </a:lnTo>
                <a:lnTo>
                  <a:pt x="654" y="336"/>
                </a:lnTo>
                <a:lnTo>
                  <a:pt x="644" y="356"/>
                </a:lnTo>
                <a:lnTo>
                  <a:pt x="632" y="376"/>
                </a:lnTo>
                <a:lnTo>
                  <a:pt x="618" y="396"/>
                </a:lnTo>
                <a:lnTo>
                  <a:pt x="602" y="412"/>
                </a:lnTo>
                <a:lnTo>
                  <a:pt x="586" y="428"/>
                </a:lnTo>
                <a:lnTo>
                  <a:pt x="566" y="442"/>
                </a:lnTo>
                <a:lnTo>
                  <a:pt x="546" y="456"/>
                </a:lnTo>
                <a:lnTo>
                  <a:pt x="522" y="466"/>
                </a:lnTo>
                <a:lnTo>
                  <a:pt x="522" y="466"/>
                </a:lnTo>
                <a:lnTo>
                  <a:pt x="504" y="472"/>
                </a:lnTo>
                <a:lnTo>
                  <a:pt x="484" y="478"/>
                </a:lnTo>
                <a:lnTo>
                  <a:pt x="464" y="482"/>
                </a:lnTo>
                <a:lnTo>
                  <a:pt x="444" y="482"/>
                </a:lnTo>
                <a:lnTo>
                  <a:pt x="424" y="484"/>
                </a:lnTo>
                <a:lnTo>
                  <a:pt x="404" y="482"/>
                </a:lnTo>
                <a:lnTo>
                  <a:pt x="384" y="478"/>
                </a:lnTo>
                <a:lnTo>
                  <a:pt x="366" y="474"/>
                </a:lnTo>
                <a:lnTo>
                  <a:pt x="348" y="468"/>
                </a:lnTo>
                <a:lnTo>
                  <a:pt x="330" y="460"/>
                </a:lnTo>
                <a:lnTo>
                  <a:pt x="312" y="452"/>
                </a:lnTo>
                <a:lnTo>
                  <a:pt x="296" y="440"/>
                </a:lnTo>
                <a:lnTo>
                  <a:pt x="280" y="430"/>
                </a:lnTo>
                <a:lnTo>
                  <a:pt x="266" y="416"/>
                </a:lnTo>
                <a:lnTo>
                  <a:pt x="252" y="402"/>
                </a:lnTo>
                <a:lnTo>
                  <a:pt x="238" y="386"/>
                </a:lnTo>
                <a:lnTo>
                  <a:pt x="238" y="386"/>
                </a:lnTo>
                <a:lnTo>
                  <a:pt x="228" y="378"/>
                </a:lnTo>
                <a:lnTo>
                  <a:pt x="214" y="372"/>
                </a:lnTo>
                <a:lnTo>
                  <a:pt x="200" y="368"/>
                </a:lnTo>
                <a:lnTo>
                  <a:pt x="186" y="364"/>
                </a:lnTo>
                <a:lnTo>
                  <a:pt x="172" y="364"/>
                </a:lnTo>
                <a:lnTo>
                  <a:pt x="156" y="366"/>
                </a:lnTo>
                <a:lnTo>
                  <a:pt x="142" y="368"/>
                </a:lnTo>
                <a:lnTo>
                  <a:pt x="126" y="372"/>
                </a:lnTo>
                <a:lnTo>
                  <a:pt x="112" y="378"/>
                </a:lnTo>
                <a:lnTo>
                  <a:pt x="98" y="386"/>
                </a:lnTo>
                <a:lnTo>
                  <a:pt x="86" y="396"/>
                </a:lnTo>
                <a:lnTo>
                  <a:pt x="74" y="406"/>
                </a:lnTo>
                <a:lnTo>
                  <a:pt x="64" y="416"/>
                </a:lnTo>
                <a:lnTo>
                  <a:pt x="56" y="430"/>
                </a:lnTo>
                <a:lnTo>
                  <a:pt x="50" y="442"/>
                </a:lnTo>
                <a:lnTo>
                  <a:pt x="46" y="456"/>
                </a:lnTo>
                <a:lnTo>
                  <a:pt x="46" y="456"/>
                </a:lnTo>
                <a:lnTo>
                  <a:pt x="38" y="428"/>
                </a:lnTo>
                <a:lnTo>
                  <a:pt x="28" y="400"/>
                </a:lnTo>
                <a:lnTo>
                  <a:pt x="14" y="374"/>
                </a:lnTo>
                <a:lnTo>
                  <a:pt x="0" y="350"/>
                </a:lnTo>
                <a:lnTo>
                  <a:pt x="0" y="35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1433"/>
          <p:cNvSpPr/>
          <p:nvPr/>
        </p:nvSpPr>
        <p:spPr bwMode="auto">
          <a:xfrm>
            <a:off x="6179013" y="1582758"/>
            <a:ext cx="1403886" cy="1920191"/>
          </a:xfrm>
          <a:custGeom>
            <a:avLst/>
            <a:gdLst>
              <a:gd name="T0" fmla="*/ 10 w 484"/>
              <a:gd name="T1" fmla="*/ 620 h 662"/>
              <a:gd name="T2" fmla="*/ 38 w 484"/>
              <a:gd name="T3" fmla="*/ 610 h 662"/>
              <a:gd name="T4" fmla="*/ 64 w 484"/>
              <a:gd name="T5" fmla="*/ 592 h 662"/>
              <a:gd name="T6" fmla="*/ 84 w 484"/>
              <a:gd name="T7" fmla="*/ 568 h 662"/>
              <a:gd name="T8" fmla="*/ 98 w 484"/>
              <a:gd name="T9" fmla="*/ 540 h 662"/>
              <a:gd name="T10" fmla="*/ 106 w 484"/>
              <a:gd name="T11" fmla="*/ 508 h 662"/>
              <a:gd name="T12" fmla="*/ 108 w 484"/>
              <a:gd name="T13" fmla="*/ 478 h 662"/>
              <a:gd name="T14" fmla="*/ 100 w 484"/>
              <a:gd name="T15" fmla="*/ 448 h 662"/>
              <a:gd name="T16" fmla="*/ 82 w 484"/>
              <a:gd name="T17" fmla="*/ 424 h 662"/>
              <a:gd name="T18" fmla="*/ 68 w 484"/>
              <a:gd name="T19" fmla="*/ 410 h 662"/>
              <a:gd name="T20" fmla="*/ 44 w 484"/>
              <a:gd name="T21" fmla="*/ 380 h 662"/>
              <a:gd name="T22" fmla="*/ 26 w 484"/>
              <a:gd name="T23" fmla="*/ 348 h 662"/>
              <a:gd name="T24" fmla="*/ 10 w 484"/>
              <a:gd name="T25" fmla="*/ 314 h 662"/>
              <a:gd name="T26" fmla="*/ 2 w 484"/>
              <a:gd name="T27" fmla="*/ 276 h 662"/>
              <a:gd name="T28" fmla="*/ 0 w 484"/>
              <a:gd name="T29" fmla="*/ 238 h 662"/>
              <a:gd name="T30" fmla="*/ 4 w 484"/>
              <a:gd name="T31" fmla="*/ 200 h 662"/>
              <a:gd name="T32" fmla="*/ 14 w 484"/>
              <a:gd name="T33" fmla="*/ 162 h 662"/>
              <a:gd name="T34" fmla="*/ 20 w 484"/>
              <a:gd name="T35" fmla="*/ 144 h 662"/>
              <a:gd name="T36" fmla="*/ 44 w 484"/>
              <a:gd name="T37" fmla="*/ 100 h 662"/>
              <a:gd name="T38" fmla="*/ 76 w 484"/>
              <a:gd name="T39" fmla="*/ 66 h 662"/>
              <a:gd name="T40" fmla="*/ 112 w 484"/>
              <a:gd name="T41" fmla="*/ 36 h 662"/>
              <a:gd name="T42" fmla="*/ 154 w 484"/>
              <a:gd name="T43" fmla="*/ 16 h 662"/>
              <a:gd name="T44" fmla="*/ 200 w 484"/>
              <a:gd name="T45" fmla="*/ 4 h 662"/>
              <a:gd name="T46" fmla="*/ 246 w 484"/>
              <a:gd name="T47" fmla="*/ 0 h 662"/>
              <a:gd name="T48" fmla="*/ 292 w 484"/>
              <a:gd name="T49" fmla="*/ 4 h 662"/>
              <a:gd name="T50" fmla="*/ 340 w 484"/>
              <a:gd name="T51" fmla="*/ 20 h 662"/>
              <a:gd name="T52" fmla="*/ 362 w 484"/>
              <a:gd name="T53" fmla="*/ 32 h 662"/>
              <a:gd name="T54" fmla="*/ 400 w 484"/>
              <a:gd name="T55" fmla="*/ 60 h 662"/>
              <a:gd name="T56" fmla="*/ 432 w 484"/>
              <a:gd name="T57" fmla="*/ 94 h 662"/>
              <a:gd name="T58" fmla="*/ 458 w 484"/>
              <a:gd name="T59" fmla="*/ 132 h 662"/>
              <a:gd name="T60" fmla="*/ 474 w 484"/>
              <a:gd name="T61" fmla="*/ 176 h 662"/>
              <a:gd name="T62" fmla="*/ 482 w 484"/>
              <a:gd name="T63" fmla="*/ 222 h 662"/>
              <a:gd name="T64" fmla="*/ 482 w 484"/>
              <a:gd name="T65" fmla="*/ 268 h 662"/>
              <a:gd name="T66" fmla="*/ 472 w 484"/>
              <a:gd name="T67" fmla="*/ 316 h 662"/>
              <a:gd name="T68" fmla="*/ 462 w 484"/>
              <a:gd name="T69" fmla="*/ 338 h 662"/>
              <a:gd name="T70" fmla="*/ 442 w 484"/>
              <a:gd name="T71" fmla="*/ 374 h 662"/>
              <a:gd name="T72" fmla="*/ 418 w 484"/>
              <a:gd name="T73" fmla="*/ 406 h 662"/>
              <a:gd name="T74" fmla="*/ 388 w 484"/>
              <a:gd name="T75" fmla="*/ 432 h 662"/>
              <a:gd name="T76" fmla="*/ 356 w 484"/>
              <a:gd name="T77" fmla="*/ 454 h 662"/>
              <a:gd name="T78" fmla="*/ 320 w 484"/>
              <a:gd name="T79" fmla="*/ 470 h 662"/>
              <a:gd name="T80" fmla="*/ 282 w 484"/>
              <a:gd name="T81" fmla="*/ 480 h 662"/>
              <a:gd name="T82" fmla="*/ 244 w 484"/>
              <a:gd name="T83" fmla="*/ 482 h 662"/>
              <a:gd name="T84" fmla="*/ 204 w 484"/>
              <a:gd name="T85" fmla="*/ 480 h 662"/>
              <a:gd name="T86" fmla="*/ 190 w 484"/>
              <a:gd name="T87" fmla="*/ 482 h 662"/>
              <a:gd name="T88" fmla="*/ 164 w 484"/>
              <a:gd name="T89" fmla="*/ 492 h 662"/>
              <a:gd name="T90" fmla="*/ 140 w 484"/>
              <a:gd name="T91" fmla="*/ 510 h 662"/>
              <a:gd name="T92" fmla="*/ 122 w 484"/>
              <a:gd name="T93" fmla="*/ 534 h 662"/>
              <a:gd name="T94" fmla="*/ 108 w 484"/>
              <a:gd name="T95" fmla="*/ 560 h 662"/>
              <a:gd name="T96" fmla="*/ 100 w 484"/>
              <a:gd name="T97" fmla="*/ 590 h 662"/>
              <a:gd name="T98" fmla="*/ 100 w 484"/>
              <a:gd name="T99" fmla="*/ 620 h 662"/>
              <a:gd name="T100" fmla="*/ 106 w 484"/>
              <a:gd name="T101" fmla="*/ 648 h 662"/>
              <a:gd name="T102" fmla="*/ 112 w 484"/>
              <a:gd name="T103" fmla="*/ 662 h 662"/>
              <a:gd name="T104" fmla="*/ 64 w 484"/>
              <a:gd name="T105" fmla="*/ 636 h 662"/>
              <a:gd name="T106" fmla="*/ 10 w 484"/>
              <a:gd name="T107" fmla="*/ 62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4" h="662">
                <a:moveTo>
                  <a:pt x="10" y="620"/>
                </a:moveTo>
                <a:lnTo>
                  <a:pt x="10" y="620"/>
                </a:lnTo>
                <a:lnTo>
                  <a:pt x="24" y="616"/>
                </a:lnTo>
                <a:lnTo>
                  <a:pt x="38" y="610"/>
                </a:lnTo>
                <a:lnTo>
                  <a:pt x="52" y="602"/>
                </a:lnTo>
                <a:lnTo>
                  <a:pt x="64" y="592"/>
                </a:lnTo>
                <a:lnTo>
                  <a:pt x="74" y="580"/>
                </a:lnTo>
                <a:lnTo>
                  <a:pt x="84" y="568"/>
                </a:lnTo>
                <a:lnTo>
                  <a:pt x="92" y="554"/>
                </a:lnTo>
                <a:lnTo>
                  <a:pt x="98" y="540"/>
                </a:lnTo>
                <a:lnTo>
                  <a:pt x="104" y="524"/>
                </a:lnTo>
                <a:lnTo>
                  <a:pt x="106" y="508"/>
                </a:lnTo>
                <a:lnTo>
                  <a:pt x="108" y="492"/>
                </a:lnTo>
                <a:lnTo>
                  <a:pt x="108" y="478"/>
                </a:lnTo>
                <a:lnTo>
                  <a:pt x="104" y="462"/>
                </a:lnTo>
                <a:lnTo>
                  <a:pt x="100" y="448"/>
                </a:lnTo>
                <a:lnTo>
                  <a:pt x="92" y="436"/>
                </a:lnTo>
                <a:lnTo>
                  <a:pt x="82" y="424"/>
                </a:lnTo>
                <a:lnTo>
                  <a:pt x="82" y="424"/>
                </a:lnTo>
                <a:lnTo>
                  <a:pt x="68" y="410"/>
                </a:lnTo>
                <a:lnTo>
                  <a:pt x="56" y="396"/>
                </a:lnTo>
                <a:lnTo>
                  <a:pt x="44" y="380"/>
                </a:lnTo>
                <a:lnTo>
                  <a:pt x="34" y="366"/>
                </a:lnTo>
                <a:lnTo>
                  <a:pt x="26" y="348"/>
                </a:lnTo>
                <a:lnTo>
                  <a:pt x="18" y="332"/>
                </a:lnTo>
                <a:lnTo>
                  <a:pt x="10" y="314"/>
                </a:lnTo>
                <a:lnTo>
                  <a:pt x="6" y="296"/>
                </a:lnTo>
                <a:lnTo>
                  <a:pt x="2" y="276"/>
                </a:lnTo>
                <a:lnTo>
                  <a:pt x="0" y="258"/>
                </a:lnTo>
                <a:lnTo>
                  <a:pt x="0" y="238"/>
                </a:lnTo>
                <a:lnTo>
                  <a:pt x="0" y="220"/>
                </a:lnTo>
                <a:lnTo>
                  <a:pt x="4" y="200"/>
                </a:lnTo>
                <a:lnTo>
                  <a:pt x="8" y="182"/>
                </a:lnTo>
                <a:lnTo>
                  <a:pt x="14" y="162"/>
                </a:lnTo>
                <a:lnTo>
                  <a:pt x="20" y="144"/>
                </a:lnTo>
                <a:lnTo>
                  <a:pt x="20" y="144"/>
                </a:lnTo>
                <a:lnTo>
                  <a:pt x="32" y="122"/>
                </a:lnTo>
                <a:lnTo>
                  <a:pt x="44" y="100"/>
                </a:lnTo>
                <a:lnTo>
                  <a:pt x="60" y="82"/>
                </a:lnTo>
                <a:lnTo>
                  <a:pt x="76" y="66"/>
                </a:lnTo>
                <a:lnTo>
                  <a:pt x="94" y="50"/>
                </a:lnTo>
                <a:lnTo>
                  <a:pt x="112" y="36"/>
                </a:lnTo>
                <a:lnTo>
                  <a:pt x="134" y="26"/>
                </a:lnTo>
                <a:lnTo>
                  <a:pt x="154" y="16"/>
                </a:lnTo>
                <a:lnTo>
                  <a:pt x="176" y="8"/>
                </a:lnTo>
                <a:lnTo>
                  <a:pt x="200" y="4"/>
                </a:lnTo>
                <a:lnTo>
                  <a:pt x="222" y="0"/>
                </a:lnTo>
                <a:lnTo>
                  <a:pt x="246" y="0"/>
                </a:lnTo>
                <a:lnTo>
                  <a:pt x="270" y="0"/>
                </a:lnTo>
                <a:lnTo>
                  <a:pt x="292" y="4"/>
                </a:lnTo>
                <a:lnTo>
                  <a:pt x="316" y="12"/>
                </a:lnTo>
                <a:lnTo>
                  <a:pt x="340" y="20"/>
                </a:lnTo>
                <a:lnTo>
                  <a:pt x="340" y="20"/>
                </a:lnTo>
                <a:lnTo>
                  <a:pt x="362" y="32"/>
                </a:lnTo>
                <a:lnTo>
                  <a:pt x="382" y="44"/>
                </a:lnTo>
                <a:lnTo>
                  <a:pt x="400" y="60"/>
                </a:lnTo>
                <a:lnTo>
                  <a:pt x="418" y="76"/>
                </a:lnTo>
                <a:lnTo>
                  <a:pt x="432" y="94"/>
                </a:lnTo>
                <a:lnTo>
                  <a:pt x="446" y="112"/>
                </a:lnTo>
                <a:lnTo>
                  <a:pt x="458" y="132"/>
                </a:lnTo>
                <a:lnTo>
                  <a:pt x="468" y="154"/>
                </a:lnTo>
                <a:lnTo>
                  <a:pt x="474" y="176"/>
                </a:lnTo>
                <a:lnTo>
                  <a:pt x="480" y="198"/>
                </a:lnTo>
                <a:lnTo>
                  <a:pt x="482" y="222"/>
                </a:lnTo>
                <a:lnTo>
                  <a:pt x="484" y="246"/>
                </a:lnTo>
                <a:lnTo>
                  <a:pt x="482" y="268"/>
                </a:lnTo>
                <a:lnTo>
                  <a:pt x="478" y="292"/>
                </a:lnTo>
                <a:lnTo>
                  <a:pt x="472" y="316"/>
                </a:lnTo>
                <a:lnTo>
                  <a:pt x="462" y="338"/>
                </a:lnTo>
                <a:lnTo>
                  <a:pt x="462" y="338"/>
                </a:lnTo>
                <a:lnTo>
                  <a:pt x="454" y="358"/>
                </a:lnTo>
                <a:lnTo>
                  <a:pt x="442" y="374"/>
                </a:lnTo>
                <a:lnTo>
                  <a:pt x="432" y="392"/>
                </a:lnTo>
                <a:lnTo>
                  <a:pt x="418" y="406"/>
                </a:lnTo>
                <a:lnTo>
                  <a:pt x="404" y="420"/>
                </a:lnTo>
                <a:lnTo>
                  <a:pt x="388" y="432"/>
                </a:lnTo>
                <a:lnTo>
                  <a:pt x="372" y="444"/>
                </a:lnTo>
                <a:lnTo>
                  <a:pt x="356" y="454"/>
                </a:lnTo>
                <a:lnTo>
                  <a:pt x="338" y="462"/>
                </a:lnTo>
                <a:lnTo>
                  <a:pt x="320" y="470"/>
                </a:lnTo>
                <a:lnTo>
                  <a:pt x="302" y="476"/>
                </a:lnTo>
                <a:lnTo>
                  <a:pt x="282" y="480"/>
                </a:lnTo>
                <a:lnTo>
                  <a:pt x="264" y="482"/>
                </a:lnTo>
                <a:lnTo>
                  <a:pt x="244" y="482"/>
                </a:lnTo>
                <a:lnTo>
                  <a:pt x="224" y="482"/>
                </a:lnTo>
                <a:lnTo>
                  <a:pt x="204" y="480"/>
                </a:lnTo>
                <a:lnTo>
                  <a:pt x="204" y="480"/>
                </a:lnTo>
                <a:lnTo>
                  <a:pt x="190" y="482"/>
                </a:lnTo>
                <a:lnTo>
                  <a:pt x="176" y="486"/>
                </a:lnTo>
                <a:lnTo>
                  <a:pt x="164" y="492"/>
                </a:lnTo>
                <a:lnTo>
                  <a:pt x="152" y="500"/>
                </a:lnTo>
                <a:lnTo>
                  <a:pt x="140" y="510"/>
                </a:lnTo>
                <a:lnTo>
                  <a:pt x="130" y="520"/>
                </a:lnTo>
                <a:lnTo>
                  <a:pt x="122" y="534"/>
                </a:lnTo>
                <a:lnTo>
                  <a:pt x="114" y="546"/>
                </a:lnTo>
                <a:lnTo>
                  <a:pt x="108" y="560"/>
                </a:lnTo>
                <a:lnTo>
                  <a:pt x="104" y="576"/>
                </a:lnTo>
                <a:lnTo>
                  <a:pt x="100" y="590"/>
                </a:lnTo>
                <a:lnTo>
                  <a:pt x="98" y="606"/>
                </a:lnTo>
                <a:lnTo>
                  <a:pt x="100" y="620"/>
                </a:lnTo>
                <a:lnTo>
                  <a:pt x="102" y="634"/>
                </a:lnTo>
                <a:lnTo>
                  <a:pt x="106" y="648"/>
                </a:lnTo>
                <a:lnTo>
                  <a:pt x="112" y="662"/>
                </a:lnTo>
                <a:lnTo>
                  <a:pt x="112" y="662"/>
                </a:lnTo>
                <a:lnTo>
                  <a:pt x="88" y="648"/>
                </a:lnTo>
                <a:lnTo>
                  <a:pt x="64" y="636"/>
                </a:lnTo>
                <a:lnTo>
                  <a:pt x="36" y="626"/>
                </a:lnTo>
                <a:lnTo>
                  <a:pt x="10" y="620"/>
                </a:lnTo>
                <a:lnTo>
                  <a:pt x="10" y="62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1434"/>
          <p:cNvSpPr/>
          <p:nvPr/>
        </p:nvSpPr>
        <p:spPr bwMode="auto">
          <a:xfrm>
            <a:off x="5036180" y="3357919"/>
            <a:ext cx="1920191" cy="1920191"/>
          </a:xfrm>
          <a:custGeom>
            <a:avLst/>
            <a:gdLst>
              <a:gd name="T0" fmla="*/ 0 w 662"/>
              <a:gd name="T1" fmla="*/ 330 h 662"/>
              <a:gd name="T2" fmla="*/ 6 w 662"/>
              <a:gd name="T3" fmla="*/ 264 h 662"/>
              <a:gd name="T4" fmla="*/ 26 w 662"/>
              <a:gd name="T5" fmla="*/ 202 h 662"/>
              <a:gd name="T6" fmla="*/ 56 w 662"/>
              <a:gd name="T7" fmla="*/ 146 h 662"/>
              <a:gd name="T8" fmla="*/ 96 w 662"/>
              <a:gd name="T9" fmla="*/ 96 h 662"/>
              <a:gd name="T10" fmla="*/ 146 w 662"/>
              <a:gd name="T11" fmla="*/ 56 h 662"/>
              <a:gd name="T12" fmla="*/ 202 w 662"/>
              <a:gd name="T13" fmla="*/ 26 h 662"/>
              <a:gd name="T14" fmla="*/ 264 w 662"/>
              <a:gd name="T15" fmla="*/ 6 h 662"/>
              <a:gd name="T16" fmla="*/ 330 w 662"/>
              <a:gd name="T17" fmla="*/ 0 h 662"/>
              <a:gd name="T18" fmla="*/ 364 w 662"/>
              <a:gd name="T19" fmla="*/ 0 h 662"/>
              <a:gd name="T20" fmla="*/ 428 w 662"/>
              <a:gd name="T21" fmla="*/ 14 h 662"/>
              <a:gd name="T22" fmla="*/ 488 w 662"/>
              <a:gd name="T23" fmla="*/ 40 h 662"/>
              <a:gd name="T24" fmla="*/ 542 w 662"/>
              <a:gd name="T25" fmla="*/ 74 h 662"/>
              <a:gd name="T26" fmla="*/ 586 w 662"/>
              <a:gd name="T27" fmla="*/ 120 h 662"/>
              <a:gd name="T28" fmla="*/ 622 w 662"/>
              <a:gd name="T29" fmla="*/ 172 h 662"/>
              <a:gd name="T30" fmla="*/ 646 w 662"/>
              <a:gd name="T31" fmla="*/ 232 h 662"/>
              <a:gd name="T32" fmla="*/ 660 w 662"/>
              <a:gd name="T33" fmla="*/ 296 h 662"/>
              <a:gd name="T34" fmla="*/ 662 w 662"/>
              <a:gd name="T35" fmla="*/ 330 h 662"/>
              <a:gd name="T36" fmla="*/ 656 w 662"/>
              <a:gd name="T37" fmla="*/ 398 h 662"/>
              <a:gd name="T38" fmla="*/ 636 w 662"/>
              <a:gd name="T39" fmla="*/ 460 h 662"/>
              <a:gd name="T40" fmla="*/ 606 w 662"/>
              <a:gd name="T41" fmla="*/ 516 h 662"/>
              <a:gd name="T42" fmla="*/ 564 w 662"/>
              <a:gd name="T43" fmla="*/ 564 h 662"/>
              <a:gd name="T44" fmla="*/ 516 w 662"/>
              <a:gd name="T45" fmla="*/ 606 h 662"/>
              <a:gd name="T46" fmla="*/ 460 w 662"/>
              <a:gd name="T47" fmla="*/ 636 h 662"/>
              <a:gd name="T48" fmla="*/ 398 w 662"/>
              <a:gd name="T49" fmla="*/ 656 h 662"/>
              <a:gd name="T50" fmla="*/ 330 w 662"/>
              <a:gd name="T51" fmla="*/ 662 h 662"/>
              <a:gd name="T52" fmla="*/ 296 w 662"/>
              <a:gd name="T53" fmla="*/ 660 h 662"/>
              <a:gd name="T54" fmla="*/ 232 w 662"/>
              <a:gd name="T55" fmla="*/ 648 h 662"/>
              <a:gd name="T56" fmla="*/ 172 w 662"/>
              <a:gd name="T57" fmla="*/ 622 h 662"/>
              <a:gd name="T58" fmla="*/ 120 w 662"/>
              <a:gd name="T59" fmla="*/ 586 h 662"/>
              <a:gd name="T60" fmla="*/ 74 w 662"/>
              <a:gd name="T61" fmla="*/ 542 h 662"/>
              <a:gd name="T62" fmla="*/ 40 w 662"/>
              <a:gd name="T63" fmla="*/ 488 h 662"/>
              <a:gd name="T64" fmla="*/ 14 w 662"/>
              <a:gd name="T65" fmla="*/ 430 h 662"/>
              <a:gd name="T66" fmla="*/ 0 w 662"/>
              <a:gd name="T67" fmla="*/ 364 h 662"/>
              <a:gd name="T68" fmla="*/ 0 w 662"/>
              <a:gd name="T69" fmla="*/ 3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2" h="662">
                <a:moveTo>
                  <a:pt x="0" y="330"/>
                </a:moveTo>
                <a:lnTo>
                  <a:pt x="0" y="330"/>
                </a:lnTo>
                <a:lnTo>
                  <a:pt x="0" y="296"/>
                </a:lnTo>
                <a:lnTo>
                  <a:pt x="6" y="264"/>
                </a:lnTo>
                <a:lnTo>
                  <a:pt x="14" y="232"/>
                </a:lnTo>
                <a:lnTo>
                  <a:pt x="26" y="202"/>
                </a:lnTo>
                <a:lnTo>
                  <a:pt x="40" y="172"/>
                </a:lnTo>
                <a:lnTo>
                  <a:pt x="56" y="146"/>
                </a:lnTo>
                <a:lnTo>
                  <a:pt x="74" y="120"/>
                </a:lnTo>
                <a:lnTo>
                  <a:pt x="96" y="96"/>
                </a:lnTo>
                <a:lnTo>
                  <a:pt x="120" y="74"/>
                </a:lnTo>
                <a:lnTo>
                  <a:pt x="146" y="56"/>
                </a:lnTo>
                <a:lnTo>
                  <a:pt x="172" y="40"/>
                </a:lnTo>
                <a:lnTo>
                  <a:pt x="202" y="26"/>
                </a:lnTo>
                <a:lnTo>
                  <a:pt x="232" y="14"/>
                </a:lnTo>
                <a:lnTo>
                  <a:pt x="264" y="6"/>
                </a:lnTo>
                <a:lnTo>
                  <a:pt x="296" y="0"/>
                </a:lnTo>
                <a:lnTo>
                  <a:pt x="330" y="0"/>
                </a:lnTo>
                <a:lnTo>
                  <a:pt x="330" y="0"/>
                </a:lnTo>
                <a:lnTo>
                  <a:pt x="364" y="0"/>
                </a:lnTo>
                <a:lnTo>
                  <a:pt x="398" y="6"/>
                </a:lnTo>
                <a:lnTo>
                  <a:pt x="428" y="14"/>
                </a:lnTo>
                <a:lnTo>
                  <a:pt x="460" y="26"/>
                </a:lnTo>
                <a:lnTo>
                  <a:pt x="488" y="40"/>
                </a:lnTo>
                <a:lnTo>
                  <a:pt x="516" y="56"/>
                </a:lnTo>
                <a:lnTo>
                  <a:pt x="542" y="74"/>
                </a:lnTo>
                <a:lnTo>
                  <a:pt x="564" y="96"/>
                </a:lnTo>
                <a:lnTo>
                  <a:pt x="586" y="120"/>
                </a:lnTo>
                <a:lnTo>
                  <a:pt x="606" y="146"/>
                </a:lnTo>
                <a:lnTo>
                  <a:pt x="622" y="172"/>
                </a:lnTo>
                <a:lnTo>
                  <a:pt x="636" y="202"/>
                </a:lnTo>
                <a:lnTo>
                  <a:pt x="646" y="232"/>
                </a:lnTo>
                <a:lnTo>
                  <a:pt x="656" y="264"/>
                </a:lnTo>
                <a:lnTo>
                  <a:pt x="660" y="296"/>
                </a:lnTo>
                <a:lnTo>
                  <a:pt x="662" y="330"/>
                </a:lnTo>
                <a:lnTo>
                  <a:pt x="662" y="330"/>
                </a:lnTo>
                <a:lnTo>
                  <a:pt x="660" y="364"/>
                </a:lnTo>
                <a:lnTo>
                  <a:pt x="656" y="398"/>
                </a:lnTo>
                <a:lnTo>
                  <a:pt x="646" y="430"/>
                </a:lnTo>
                <a:lnTo>
                  <a:pt x="636" y="460"/>
                </a:lnTo>
                <a:lnTo>
                  <a:pt x="622" y="488"/>
                </a:lnTo>
                <a:lnTo>
                  <a:pt x="606" y="516"/>
                </a:lnTo>
                <a:lnTo>
                  <a:pt x="586" y="542"/>
                </a:lnTo>
                <a:lnTo>
                  <a:pt x="564" y="564"/>
                </a:lnTo>
                <a:lnTo>
                  <a:pt x="542" y="586"/>
                </a:lnTo>
                <a:lnTo>
                  <a:pt x="516" y="606"/>
                </a:lnTo>
                <a:lnTo>
                  <a:pt x="488" y="622"/>
                </a:lnTo>
                <a:lnTo>
                  <a:pt x="460" y="636"/>
                </a:lnTo>
                <a:lnTo>
                  <a:pt x="428" y="648"/>
                </a:lnTo>
                <a:lnTo>
                  <a:pt x="398" y="656"/>
                </a:lnTo>
                <a:lnTo>
                  <a:pt x="364" y="660"/>
                </a:lnTo>
                <a:lnTo>
                  <a:pt x="330" y="662"/>
                </a:lnTo>
                <a:lnTo>
                  <a:pt x="330" y="662"/>
                </a:lnTo>
                <a:lnTo>
                  <a:pt x="296" y="660"/>
                </a:lnTo>
                <a:lnTo>
                  <a:pt x="264" y="656"/>
                </a:lnTo>
                <a:lnTo>
                  <a:pt x="232" y="648"/>
                </a:lnTo>
                <a:lnTo>
                  <a:pt x="202" y="636"/>
                </a:lnTo>
                <a:lnTo>
                  <a:pt x="172" y="622"/>
                </a:lnTo>
                <a:lnTo>
                  <a:pt x="146" y="606"/>
                </a:lnTo>
                <a:lnTo>
                  <a:pt x="120" y="586"/>
                </a:lnTo>
                <a:lnTo>
                  <a:pt x="96" y="564"/>
                </a:lnTo>
                <a:lnTo>
                  <a:pt x="74" y="542"/>
                </a:lnTo>
                <a:lnTo>
                  <a:pt x="56" y="516"/>
                </a:lnTo>
                <a:lnTo>
                  <a:pt x="40" y="488"/>
                </a:lnTo>
                <a:lnTo>
                  <a:pt x="26" y="460"/>
                </a:lnTo>
                <a:lnTo>
                  <a:pt x="14" y="430"/>
                </a:lnTo>
                <a:lnTo>
                  <a:pt x="6" y="398"/>
                </a:lnTo>
                <a:lnTo>
                  <a:pt x="0" y="364"/>
                </a:lnTo>
                <a:lnTo>
                  <a:pt x="0" y="330"/>
                </a:lnTo>
                <a:lnTo>
                  <a:pt x="0" y="33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435"/>
          <p:cNvSpPr/>
          <p:nvPr/>
        </p:nvSpPr>
        <p:spPr bwMode="auto">
          <a:xfrm>
            <a:off x="5152203" y="4373126"/>
            <a:ext cx="371276" cy="487299"/>
          </a:xfrm>
          <a:custGeom>
            <a:avLst/>
            <a:gdLst>
              <a:gd name="T0" fmla="*/ 68 w 128"/>
              <a:gd name="T1" fmla="*/ 168 h 168"/>
              <a:gd name="T2" fmla="*/ 68 w 128"/>
              <a:gd name="T3" fmla="*/ 168 h 168"/>
              <a:gd name="T4" fmla="*/ 54 w 128"/>
              <a:gd name="T5" fmla="*/ 150 h 168"/>
              <a:gd name="T6" fmla="*/ 42 w 128"/>
              <a:gd name="T7" fmla="*/ 132 h 168"/>
              <a:gd name="T8" fmla="*/ 32 w 128"/>
              <a:gd name="T9" fmla="*/ 112 h 168"/>
              <a:gd name="T10" fmla="*/ 22 w 128"/>
              <a:gd name="T11" fmla="*/ 92 h 168"/>
              <a:gd name="T12" fmla="*/ 14 w 128"/>
              <a:gd name="T13" fmla="*/ 72 h 168"/>
              <a:gd name="T14" fmla="*/ 8 w 128"/>
              <a:gd name="T15" fmla="*/ 50 h 168"/>
              <a:gd name="T16" fmla="*/ 4 w 128"/>
              <a:gd name="T17" fmla="*/ 28 h 168"/>
              <a:gd name="T18" fmla="*/ 0 w 128"/>
              <a:gd name="T19" fmla="*/ 6 h 168"/>
              <a:gd name="T20" fmla="*/ 78 w 128"/>
              <a:gd name="T21" fmla="*/ 0 h 168"/>
              <a:gd name="T22" fmla="*/ 78 w 128"/>
              <a:gd name="T23" fmla="*/ 0 h 168"/>
              <a:gd name="T24" fmla="*/ 80 w 128"/>
              <a:gd name="T25" fmla="*/ 16 h 168"/>
              <a:gd name="T26" fmla="*/ 84 w 128"/>
              <a:gd name="T27" fmla="*/ 32 h 168"/>
              <a:gd name="T28" fmla="*/ 88 w 128"/>
              <a:gd name="T29" fmla="*/ 48 h 168"/>
              <a:gd name="T30" fmla="*/ 94 w 128"/>
              <a:gd name="T31" fmla="*/ 62 h 168"/>
              <a:gd name="T32" fmla="*/ 100 w 128"/>
              <a:gd name="T33" fmla="*/ 78 h 168"/>
              <a:gd name="T34" fmla="*/ 108 w 128"/>
              <a:gd name="T35" fmla="*/ 92 h 168"/>
              <a:gd name="T36" fmla="*/ 118 w 128"/>
              <a:gd name="T37" fmla="*/ 104 h 168"/>
              <a:gd name="T38" fmla="*/ 128 w 128"/>
              <a:gd name="T39" fmla="*/ 118 h 168"/>
              <a:gd name="T40" fmla="*/ 68 w 128"/>
              <a:gd name="T41" fmla="*/ 168 h 168"/>
              <a:gd name="T42" fmla="*/ 68 w 128"/>
              <a:gd name="T4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" h="168">
                <a:moveTo>
                  <a:pt x="68" y="168"/>
                </a:moveTo>
                <a:lnTo>
                  <a:pt x="68" y="168"/>
                </a:lnTo>
                <a:lnTo>
                  <a:pt x="54" y="150"/>
                </a:lnTo>
                <a:lnTo>
                  <a:pt x="42" y="132"/>
                </a:lnTo>
                <a:lnTo>
                  <a:pt x="32" y="112"/>
                </a:lnTo>
                <a:lnTo>
                  <a:pt x="22" y="92"/>
                </a:lnTo>
                <a:lnTo>
                  <a:pt x="14" y="72"/>
                </a:lnTo>
                <a:lnTo>
                  <a:pt x="8" y="50"/>
                </a:lnTo>
                <a:lnTo>
                  <a:pt x="4" y="28"/>
                </a:lnTo>
                <a:lnTo>
                  <a:pt x="0" y="6"/>
                </a:lnTo>
                <a:lnTo>
                  <a:pt x="78" y="0"/>
                </a:lnTo>
                <a:lnTo>
                  <a:pt x="78" y="0"/>
                </a:lnTo>
                <a:lnTo>
                  <a:pt x="80" y="16"/>
                </a:lnTo>
                <a:lnTo>
                  <a:pt x="84" y="32"/>
                </a:lnTo>
                <a:lnTo>
                  <a:pt x="88" y="48"/>
                </a:lnTo>
                <a:lnTo>
                  <a:pt x="94" y="62"/>
                </a:lnTo>
                <a:lnTo>
                  <a:pt x="100" y="78"/>
                </a:lnTo>
                <a:lnTo>
                  <a:pt x="108" y="92"/>
                </a:lnTo>
                <a:lnTo>
                  <a:pt x="118" y="104"/>
                </a:lnTo>
                <a:lnTo>
                  <a:pt x="128" y="118"/>
                </a:lnTo>
                <a:lnTo>
                  <a:pt x="68" y="168"/>
                </a:lnTo>
                <a:lnTo>
                  <a:pt x="68" y="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1436"/>
          <p:cNvSpPr/>
          <p:nvPr/>
        </p:nvSpPr>
        <p:spPr bwMode="auto">
          <a:xfrm>
            <a:off x="5453865" y="4790811"/>
            <a:ext cx="487299" cy="365474"/>
          </a:xfrm>
          <a:custGeom>
            <a:avLst/>
            <a:gdLst>
              <a:gd name="T0" fmla="*/ 162 w 168"/>
              <a:gd name="T1" fmla="*/ 126 h 126"/>
              <a:gd name="T2" fmla="*/ 162 w 168"/>
              <a:gd name="T3" fmla="*/ 126 h 126"/>
              <a:gd name="T4" fmla="*/ 140 w 168"/>
              <a:gd name="T5" fmla="*/ 124 h 126"/>
              <a:gd name="T6" fmla="*/ 118 w 168"/>
              <a:gd name="T7" fmla="*/ 120 h 126"/>
              <a:gd name="T8" fmla="*/ 96 w 168"/>
              <a:gd name="T9" fmla="*/ 114 h 126"/>
              <a:gd name="T10" fmla="*/ 76 w 168"/>
              <a:gd name="T11" fmla="*/ 106 h 126"/>
              <a:gd name="T12" fmla="*/ 56 w 168"/>
              <a:gd name="T13" fmla="*/ 96 h 126"/>
              <a:gd name="T14" fmla="*/ 36 w 168"/>
              <a:gd name="T15" fmla="*/ 86 h 126"/>
              <a:gd name="T16" fmla="*/ 18 w 168"/>
              <a:gd name="T17" fmla="*/ 74 h 126"/>
              <a:gd name="T18" fmla="*/ 0 w 168"/>
              <a:gd name="T19" fmla="*/ 60 h 126"/>
              <a:gd name="T20" fmla="*/ 50 w 168"/>
              <a:gd name="T21" fmla="*/ 0 h 126"/>
              <a:gd name="T22" fmla="*/ 50 w 168"/>
              <a:gd name="T23" fmla="*/ 0 h 126"/>
              <a:gd name="T24" fmla="*/ 62 w 168"/>
              <a:gd name="T25" fmla="*/ 10 h 126"/>
              <a:gd name="T26" fmla="*/ 76 w 168"/>
              <a:gd name="T27" fmla="*/ 20 h 126"/>
              <a:gd name="T28" fmla="*/ 90 w 168"/>
              <a:gd name="T29" fmla="*/ 28 h 126"/>
              <a:gd name="T30" fmla="*/ 106 w 168"/>
              <a:gd name="T31" fmla="*/ 34 h 126"/>
              <a:gd name="T32" fmla="*/ 120 w 168"/>
              <a:gd name="T33" fmla="*/ 40 h 126"/>
              <a:gd name="T34" fmla="*/ 136 w 168"/>
              <a:gd name="T35" fmla="*/ 44 h 126"/>
              <a:gd name="T36" fmla="*/ 152 w 168"/>
              <a:gd name="T37" fmla="*/ 48 h 126"/>
              <a:gd name="T38" fmla="*/ 168 w 168"/>
              <a:gd name="T39" fmla="*/ 50 h 126"/>
              <a:gd name="T40" fmla="*/ 162 w 168"/>
              <a:gd name="T41" fmla="*/ 126 h 126"/>
              <a:gd name="T42" fmla="*/ 162 w 168"/>
              <a:gd name="T4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8" h="126">
                <a:moveTo>
                  <a:pt x="162" y="126"/>
                </a:moveTo>
                <a:lnTo>
                  <a:pt x="162" y="126"/>
                </a:lnTo>
                <a:lnTo>
                  <a:pt x="140" y="124"/>
                </a:lnTo>
                <a:lnTo>
                  <a:pt x="118" y="120"/>
                </a:lnTo>
                <a:lnTo>
                  <a:pt x="96" y="114"/>
                </a:lnTo>
                <a:lnTo>
                  <a:pt x="76" y="106"/>
                </a:lnTo>
                <a:lnTo>
                  <a:pt x="56" y="96"/>
                </a:lnTo>
                <a:lnTo>
                  <a:pt x="36" y="86"/>
                </a:lnTo>
                <a:lnTo>
                  <a:pt x="18" y="74"/>
                </a:lnTo>
                <a:lnTo>
                  <a:pt x="0" y="60"/>
                </a:lnTo>
                <a:lnTo>
                  <a:pt x="50" y="0"/>
                </a:lnTo>
                <a:lnTo>
                  <a:pt x="50" y="0"/>
                </a:lnTo>
                <a:lnTo>
                  <a:pt x="62" y="10"/>
                </a:lnTo>
                <a:lnTo>
                  <a:pt x="76" y="20"/>
                </a:lnTo>
                <a:lnTo>
                  <a:pt x="90" y="28"/>
                </a:lnTo>
                <a:lnTo>
                  <a:pt x="106" y="34"/>
                </a:lnTo>
                <a:lnTo>
                  <a:pt x="120" y="40"/>
                </a:lnTo>
                <a:lnTo>
                  <a:pt x="136" y="44"/>
                </a:lnTo>
                <a:lnTo>
                  <a:pt x="152" y="48"/>
                </a:lnTo>
                <a:lnTo>
                  <a:pt x="168" y="50"/>
                </a:lnTo>
                <a:lnTo>
                  <a:pt x="162" y="126"/>
                </a:lnTo>
                <a:lnTo>
                  <a:pt x="162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1437"/>
          <p:cNvSpPr/>
          <p:nvPr/>
        </p:nvSpPr>
        <p:spPr bwMode="auto">
          <a:xfrm>
            <a:off x="5152203" y="3775604"/>
            <a:ext cx="371276" cy="487299"/>
          </a:xfrm>
          <a:custGeom>
            <a:avLst/>
            <a:gdLst>
              <a:gd name="T0" fmla="*/ 128 w 128"/>
              <a:gd name="T1" fmla="*/ 50 h 168"/>
              <a:gd name="T2" fmla="*/ 128 w 128"/>
              <a:gd name="T3" fmla="*/ 50 h 168"/>
              <a:gd name="T4" fmla="*/ 118 w 128"/>
              <a:gd name="T5" fmla="*/ 62 h 168"/>
              <a:gd name="T6" fmla="*/ 108 w 128"/>
              <a:gd name="T7" fmla="*/ 76 h 168"/>
              <a:gd name="T8" fmla="*/ 100 w 128"/>
              <a:gd name="T9" fmla="*/ 90 h 168"/>
              <a:gd name="T10" fmla="*/ 94 w 128"/>
              <a:gd name="T11" fmla="*/ 104 h 168"/>
              <a:gd name="T12" fmla="*/ 88 w 128"/>
              <a:gd name="T13" fmla="*/ 120 h 168"/>
              <a:gd name="T14" fmla="*/ 84 w 128"/>
              <a:gd name="T15" fmla="*/ 136 h 168"/>
              <a:gd name="T16" fmla="*/ 80 w 128"/>
              <a:gd name="T17" fmla="*/ 152 h 168"/>
              <a:gd name="T18" fmla="*/ 78 w 128"/>
              <a:gd name="T19" fmla="*/ 168 h 168"/>
              <a:gd name="T20" fmla="*/ 0 w 128"/>
              <a:gd name="T21" fmla="*/ 162 h 168"/>
              <a:gd name="T22" fmla="*/ 0 w 128"/>
              <a:gd name="T23" fmla="*/ 162 h 168"/>
              <a:gd name="T24" fmla="*/ 4 w 128"/>
              <a:gd name="T25" fmla="*/ 140 h 168"/>
              <a:gd name="T26" fmla="*/ 8 w 128"/>
              <a:gd name="T27" fmla="*/ 118 h 168"/>
              <a:gd name="T28" fmla="*/ 14 w 128"/>
              <a:gd name="T29" fmla="*/ 96 h 168"/>
              <a:gd name="T30" fmla="*/ 22 w 128"/>
              <a:gd name="T31" fmla="*/ 76 h 168"/>
              <a:gd name="T32" fmla="*/ 32 w 128"/>
              <a:gd name="T33" fmla="*/ 56 h 168"/>
              <a:gd name="T34" fmla="*/ 42 w 128"/>
              <a:gd name="T35" fmla="*/ 36 h 168"/>
              <a:gd name="T36" fmla="*/ 54 w 128"/>
              <a:gd name="T37" fmla="*/ 18 h 168"/>
              <a:gd name="T38" fmla="*/ 68 w 128"/>
              <a:gd name="T39" fmla="*/ 0 h 168"/>
              <a:gd name="T40" fmla="*/ 128 w 128"/>
              <a:gd name="T41" fmla="*/ 50 h 168"/>
              <a:gd name="T42" fmla="*/ 128 w 128"/>
              <a:gd name="T43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" h="168">
                <a:moveTo>
                  <a:pt x="128" y="50"/>
                </a:moveTo>
                <a:lnTo>
                  <a:pt x="128" y="50"/>
                </a:lnTo>
                <a:lnTo>
                  <a:pt x="118" y="62"/>
                </a:lnTo>
                <a:lnTo>
                  <a:pt x="108" y="76"/>
                </a:lnTo>
                <a:lnTo>
                  <a:pt x="100" y="90"/>
                </a:lnTo>
                <a:lnTo>
                  <a:pt x="94" y="104"/>
                </a:lnTo>
                <a:lnTo>
                  <a:pt x="88" y="120"/>
                </a:lnTo>
                <a:lnTo>
                  <a:pt x="84" y="136"/>
                </a:lnTo>
                <a:lnTo>
                  <a:pt x="80" y="152"/>
                </a:lnTo>
                <a:lnTo>
                  <a:pt x="78" y="168"/>
                </a:lnTo>
                <a:lnTo>
                  <a:pt x="0" y="162"/>
                </a:lnTo>
                <a:lnTo>
                  <a:pt x="0" y="162"/>
                </a:lnTo>
                <a:lnTo>
                  <a:pt x="4" y="140"/>
                </a:lnTo>
                <a:lnTo>
                  <a:pt x="8" y="118"/>
                </a:lnTo>
                <a:lnTo>
                  <a:pt x="14" y="96"/>
                </a:lnTo>
                <a:lnTo>
                  <a:pt x="22" y="76"/>
                </a:lnTo>
                <a:lnTo>
                  <a:pt x="32" y="56"/>
                </a:lnTo>
                <a:lnTo>
                  <a:pt x="42" y="36"/>
                </a:lnTo>
                <a:lnTo>
                  <a:pt x="54" y="18"/>
                </a:lnTo>
                <a:lnTo>
                  <a:pt x="68" y="0"/>
                </a:lnTo>
                <a:lnTo>
                  <a:pt x="128" y="50"/>
                </a:lnTo>
                <a:lnTo>
                  <a:pt x="128" y="5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1438"/>
          <p:cNvSpPr/>
          <p:nvPr/>
        </p:nvSpPr>
        <p:spPr bwMode="auto">
          <a:xfrm>
            <a:off x="5453865" y="3473943"/>
            <a:ext cx="487299" cy="365474"/>
          </a:xfrm>
          <a:custGeom>
            <a:avLst/>
            <a:gdLst>
              <a:gd name="T0" fmla="*/ 168 w 168"/>
              <a:gd name="T1" fmla="*/ 78 h 126"/>
              <a:gd name="T2" fmla="*/ 168 w 168"/>
              <a:gd name="T3" fmla="*/ 78 h 126"/>
              <a:gd name="T4" fmla="*/ 152 w 168"/>
              <a:gd name="T5" fmla="*/ 80 h 126"/>
              <a:gd name="T6" fmla="*/ 136 w 168"/>
              <a:gd name="T7" fmla="*/ 84 h 126"/>
              <a:gd name="T8" fmla="*/ 120 w 168"/>
              <a:gd name="T9" fmla="*/ 88 h 126"/>
              <a:gd name="T10" fmla="*/ 106 w 168"/>
              <a:gd name="T11" fmla="*/ 94 h 126"/>
              <a:gd name="T12" fmla="*/ 90 w 168"/>
              <a:gd name="T13" fmla="*/ 100 h 126"/>
              <a:gd name="T14" fmla="*/ 76 w 168"/>
              <a:gd name="T15" fmla="*/ 108 h 126"/>
              <a:gd name="T16" fmla="*/ 62 w 168"/>
              <a:gd name="T17" fmla="*/ 116 h 126"/>
              <a:gd name="T18" fmla="*/ 50 w 168"/>
              <a:gd name="T19" fmla="*/ 126 h 126"/>
              <a:gd name="T20" fmla="*/ 0 w 168"/>
              <a:gd name="T21" fmla="*/ 66 h 126"/>
              <a:gd name="T22" fmla="*/ 0 w 168"/>
              <a:gd name="T23" fmla="*/ 66 h 126"/>
              <a:gd name="T24" fmla="*/ 18 w 168"/>
              <a:gd name="T25" fmla="*/ 54 h 126"/>
              <a:gd name="T26" fmla="*/ 36 w 168"/>
              <a:gd name="T27" fmla="*/ 42 h 126"/>
              <a:gd name="T28" fmla="*/ 56 w 168"/>
              <a:gd name="T29" fmla="*/ 30 h 126"/>
              <a:gd name="T30" fmla="*/ 76 w 168"/>
              <a:gd name="T31" fmla="*/ 22 h 126"/>
              <a:gd name="T32" fmla="*/ 96 w 168"/>
              <a:gd name="T33" fmla="*/ 14 h 126"/>
              <a:gd name="T34" fmla="*/ 118 w 168"/>
              <a:gd name="T35" fmla="*/ 8 h 126"/>
              <a:gd name="T36" fmla="*/ 140 w 168"/>
              <a:gd name="T37" fmla="*/ 4 h 126"/>
              <a:gd name="T38" fmla="*/ 162 w 168"/>
              <a:gd name="T39" fmla="*/ 0 h 126"/>
              <a:gd name="T40" fmla="*/ 168 w 168"/>
              <a:gd name="T41" fmla="*/ 78 h 126"/>
              <a:gd name="T42" fmla="*/ 168 w 168"/>
              <a:gd name="T43" fmla="*/ 7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8" h="126">
                <a:moveTo>
                  <a:pt x="168" y="78"/>
                </a:moveTo>
                <a:lnTo>
                  <a:pt x="168" y="78"/>
                </a:lnTo>
                <a:lnTo>
                  <a:pt x="152" y="80"/>
                </a:lnTo>
                <a:lnTo>
                  <a:pt x="136" y="84"/>
                </a:lnTo>
                <a:lnTo>
                  <a:pt x="120" y="88"/>
                </a:lnTo>
                <a:lnTo>
                  <a:pt x="106" y="94"/>
                </a:lnTo>
                <a:lnTo>
                  <a:pt x="90" y="100"/>
                </a:lnTo>
                <a:lnTo>
                  <a:pt x="76" y="108"/>
                </a:lnTo>
                <a:lnTo>
                  <a:pt x="62" y="116"/>
                </a:lnTo>
                <a:lnTo>
                  <a:pt x="50" y="126"/>
                </a:lnTo>
                <a:lnTo>
                  <a:pt x="0" y="66"/>
                </a:lnTo>
                <a:lnTo>
                  <a:pt x="0" y="66"/>
                </a:lnTo>
                <a:lnTo>
                  <a:pt x="18" y="54"/>
                </a:lnTo>
                <a:lnTo>
                  <a:pt x="36" y="42"/>
                </a:lnTo>
                <a:lnTo>
                  <a:pt x="56" y="30"/>
                </a:lnTo>
                <a:lnTo>
                  <a:pt x="76" y="22"/>
                </a:lnTo>
                <a:lnTo>
                  <a:pt x="96" y="14"/>
                </a:lnTo>
                <a:lnTo>
                  <a:pt x="118" y="8"/>
                </a:lnTo>
                <a:lnTo>
                  <a:pt x="140" y="4"/>
                </a:lnTo>
                <a:lnTo>
                  <a:pt x="162" y="0"/>
                </a:lnTo>
                <a:lnTo>
                  <a:pt x="168" y="78"/>
                </a:lnTo>
                <a:lnTo>
                  <a:pt x="168" y="7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1439"/>
          <p:cNvSpPr/>
          <p:nvPr/>
        </p:nvSpPr>
        <p:spPr bwMode="auto">
          <a:xfrm>
            <a:off x="6469072" y="4373126"/>
            <a:ext cx="365474" cy="487299"/>
          </a:xfrm>
          <a:custGeom>
            <a:avLst/>
            <a:gdLst>
              <a:gd name="T0" fmla="*/ 0 w 126"/>
              <a:gd name="T1" fmla="*/ 118 h 168"/>
              <a:gd name="T2" fmla="*/ 0 w 126"/>
              <a:gd name="T3" fmla="*/ 118 h 168"/>
              <a:gd name="T4" fmla="*/ 10 w 126"/>
              <a:gd name="T5" fmla="*/ 104 h 168"/>
              <a:gd name="T6" fmla="*/ 18 w 126"/>
              <a:gd name="T7" fmla="*/ 92 h 168"/>
              <a:gd name="T8" fmla="*/ 26 w 126"/>
              <a:gd name="T9" fmla="*/ 78 h 168"/>
              <a:gd name="T10" fmla="*/ 34 w 126"/>
              <a:gd name="T11" fmla="*/ 62 h 168"/>
              <a:gd name="T12" fmla="*/ 38 w 126"/>
              <a:gd name="T13" fmla="*/ 48 h 168"/>
              <a:gd name="T14" fmla="*/ 44 w 126"/>
              <a:gd name="T15" fmla="*/ 32 h 168"/>
              <a:gd name="T16" fmla="*/ 46 w 126"/>
              <a:gd name="T17" fmla="*/ 16 h 168"/>
              <a:gd name="T18" fmla="*/ 48 w 126"/>
              <a:gd name="T19" fmla="*/ 0 h 168"/>
              <a:gd name="T20" fmla="*/ 126 w 126"/>
              <a:gd name="T21" fmla="*/ 6 h 168"/>
              <a:gd name="T22" fmla="*/ 126 w 126"/>
              <a:gd name="T23" fmla="*/ 6 h 168"/>
              <a:gd name="T24" fmla="*/ 124 w 126"/>
              <a:gd name="T25" fmla="*/ 28 h 168"/>
              <a:gd name="T26" fmla="*/ 118 w 126"/>
              <a:gd name="T27" fmla="*/ 50 h 168"/>
              <a:gd name="T28" fmla="*/ 112 w 126"/>
              <a:gd name="T29" fmla="*/ 72 h 168"/>
              <a:gd name="T30" fmla="*/ 104 w 126"/>
              <a:gd name="T31" fmla="*/ 92 h 168"/>
              <a:gd name="T32" fmla="*/ 96 w 126"/>
              <a:gd name="T33" fmla="*/ 112 h 168"/>
              <a:gd name="T34" fmla="*/ 84 w 126"/>
              <a:gd name="T35" fmla="*/ 132 h 168"/>
              <a:gd name="T36" fmla="*/ 72 w 126"/>
              <a:gd name="T37" fmla="*/ 150 h 168"/>
              <a:gd name="T38" fmla="*/ 58 w 126"/>
              <a:gd name="T39" fmla="*/ 168 h 168"/>
              <a:gd name="T40" fmla="*/ 0 w 126"/>
              <a:gd name="T41" fmla="*/ 118 h 168"/>
              <a:gd name="T42" fmla="*/ 0 w 126"/>
              <a:gd name="T43" fmla="*/ 11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6" h="168">
                <a:moveTo>
                  <a:pt x="0" y="118"/>
                </a:moveTo>
                <a:lnTo>
                  <a:pt x="0" y="118"/>
                </a:lnTo>
                <a:lnTo>
                  <a:pt x="10" y="104"/>
                </a:lnTo>
                <a:lnTo>
                  <a:pt x="18" y="92"/>
                </a:lnTo>
                <a:lnTo>
                  <a:pt x="26" y="78"/>
                </a:lnTo>
                <a:lnTo>
                  <a:pt x="34" y="62"/>
                </a:lnTo>
                <a:lnTo>
                  <a:pt x="38" y="48"/>
                </a:lnTo>
                <a:lnTo>
                  <a:pt x="44" y="32"/>
                </a:lnTo>
                <a:lnTo>
                  <a:pt x="46" y="16"/>
                </a:lnTo>
                <a:lnTo>
                  <a:pt x="48" y="0"/>
                </a:lnTo>
                <a:lnTo>
                  <a:pt x="126" y="6"/>
                </a:lnTo>
                <a:lnTo>
                  <a:pt x="126" y="6"/>
                </a:lnTo>
                <a:lnTo>
                  <a:pt x="124" y="28"/>
                </a:lnTo>
                <a:lnTo>
                  <a:pt x="118" y="50"/>
                </a:lnTo>
                <a:lnTo>
                  <a:pt x="112" y="72"/>
                </a:lnTo>
                <a:lnTo>
                  <a:pt x="104" y="92"/>
                </a:lnTo>
                <a:lnTo>
                  <a:pt x="96" y="112"/>
                </a:lnTo>
                <a:lnTo>
                  <a:pt x="84" y="132"/>
                </a:lnTo>
                <a:lnTo>
                  <a:pt x="72" y="150"/>
                </a:lnTo>
                <a:lnTo>
                  <a:pt x="58" y="168"/>
                </a:lnTo>
                <a:lnTo>
                  <a:pt x="0" y="118"/>
                </a:lnTo>
                <a:lnTo>
                  <a:pt x="0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1440"/>
          <p:cNvSpPr/>
          <p:nvPr/>
        </p:nvSpPr>
        <p:spPr bwMode="auto">
          <a:xfrm>
            <a:off x="6051387" y="4790811"/>
            <a:ext cx="481498" cy="365474"/>
          </a:xfrm>
          <a:custGeom>
            <a:avLst/>
            <a:gdLst>
              <a:gd name="T0" fmla="*/ 0 w 166"/>
              <a:gd name="T1" fmla="*/ 50 h 126"/>
              <a:gd name="T2" fmla="*/ 0 w 166"/>
              <a:gd name="T3" fmla="*/ 50 h 126"/>
              <a:gd name="T4" fmla="*/ 16 w 166"/>
              <a:gd name="T5" fmla="*/ 48 h 126"/>
              <a:gd name="T6" fmla="*/ 30 w 166"/>
              <a:gd name="T7" fmla="*/ 44 h 126"/>
              <a:gd name="T8" fmla="*/ 46 w 166"/>
              <a:gd name="T9" fmla="*/ 40 h 126"/>
              <a:gd name="T10" fmla="*/ 62 w 166"/>
              <a:gd name="T11" fmla="*/ 34 h 126"/>
              <a:gd name="T12" fmla="*/ 76 w 166"/>
              <a:gd name="T13" fmla="*/ 28 h 126"/>
              <a:gd name="T14" fmla="*/ 90 w 166"/>
              <a:gd name="T15" fmla="*/ 20 h 126"/>
              <a:gd name="T16" fmla="*/ 104 w 166"/>
              <a:gd name="T17" fmla="*/ 10 h 126"/>
              <a:gd name="T18" fmla="*/ 116 w 166"/>
              <a:gd name="T19" fmla="*/ 0 h 126"/>
              <a:gd name="T20" fmla="*/ 166 w 166"/>
              <a:gd name="T21" fmla="*/ 60 h 126"/>
              <a:gd name="T22" fmla="*/ 166 w 166"/>
              <a:gd name="T23" fmla="*/ 60 h 126"/>
              <a:gd name="T24" fmla="*/ 148 w 166"/>
              <a:gd name="T25" fmla="*/ 74 h 126"/>
              <a:gd name="T26" fmla="*/ 130 w 166"/>
              <a:gd name="T27" fmla="*/ 86 h 126"/>
              <a:gd name="T28" fmla="*/ 110 w 166"/>
              <a:gd name="T29" fmla="*/ 96 h 126"/>
              <a:gd name="T30" fmla="*/ 90 w 166"/>
              <a:gd name="T31" fmla="*/ 106 h 126"/>
              <a:gd name="T32" fmla="*/ 70 w 166"/>
              <a:gd name="T33" fmla="*/ 114 h 126"/>
              <a:gd name="T34" fmla="*/ 50 w 166"/>
              <a:gd name="T35" fmla="*/ 120 h 126"/>
              <a:gd name="T36" fmla="*/ 28 w 166"/>
              <a:gd name="T37" fmla="*/ 124 h 126"/>
              <a:gd name="T38" fmla="*/ 6 w 166"/>
              <a:gd name="T39" fmla="*/ 126 h 126"/>
              <a:gd name="T40" fmla="*/ 0 w 166"/>
              <a:gd name="T41" fmla="*/ 50 h 126"/>
              <a:gd name="T42" fmla="*/ 0 w 166"/>
              <a:gd name="T43" fmla="*/ 5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6" h="126">
                <a:moveTo>
                  <a:pt x="0" y="50"/>
                </a:moveTo>
                <a:lnTo>
                  <a:pt x="0" y="50"/>
                </a:lnTo>
                <a:lnTo>
                  <a:pt x="16" y="48"/>
                </a:lnTo>
                <a:lnTo>
                  <a:pt x="30" y="44"/>
                </a:lnTo>
                <a:lnTo>
                  <a:pt x="46" y="40"/>
                </a:lnTo>
                <a:lnTo>
                  <a:pt x="62" y="34"/>
                </a:lnTo>
                <a:lnTo>
                  <a:pt x="76" y="28"/>
                </a:lnTo>
                <a:lnTo>
                  <a:pt x="90" y="20"/>
                </a:lnTo>
                <a:lnTo>
                  <a:pt x="104" y="10"/>
                </a:lnTo>
                <a:lnTo>
                  <a:pt x="116" y="0"/>
                </a:lnTo>
                <a:lnTo>
                  <a:pt x="166" y="60"/>
                </a:lnTo>
                <a:lnTo>
                  <a:pt x="166" y="60"/>
                </a:lnTo>
                <a:lnTo>
                  <a:pt x="148" y="74"/>
                </a:lnTo>
                <a:lnTo>
                  <a:pt x="130" y="86"/>
                </a:lnTo>
                <a:lnTo>
                  <a:pt x="110" y="96"/>
                </a:lnTo>
                <a:lnTo>
                  <a:pt x="90" y="106"/>
                </a:lnTo>
                <a:lnTo>
                  <a:pt x="70" y="114"/>
                </a:lnTo>
                <a:lnTo>
                  <a:pt x="50" y="120"/>
                </a:lnTo>
                <a:lnTo>
                  <a:pt x="28" y="124"/>
                </a:lnTo>
                <a:lnTo>
                  <a:pt x="6" y="126"/>
                </a:lnTo>
                <a:lnTo>
                  <a:pt x="0" y="50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1441"/>
          <p:cNvSpPr/>
          <p:nvPr/>
        </p:nvSpPr>
        <p:spPr bwMode="auto">
          <a:xfrm>
            <a:off x="6469072" y="3775604"/>
            <a:ext cx="365474" cy="487299"/>
          </a:xfrm>
          <a:custGeom>
            <a:avLst/>
            <a:gdLst>
              <a:gd name="T0" fmla="*/ 58 w 126"/>
              <a:gd name="T1" fmla="*/ 0 h 168"/>
              <a:gd name="T2" fmla="*/ 58 w 126"/>
              <a:gd name="T3" fmla="*/ 0 h 168"/>
              <a:gd name="T4" fmla="*/ 72 w 126"/>
              <a:gd name="T5" fmla="*/ 18 h 168"/>
              <a:gd name="T6" fmla="*/ 84 w 126"/>
              <a:gd name="T7" fmla="*/ 36 h 168"/>
              <a:gd name="T8" fmla="*/ 96 w 126"/>
              <a:gd name="T9" fmla="*/ 56 h 168"/>
              <a:gd name="T10" fmla="*/ 104 w 126"/>
              <a:gd name="T11" fmla="*/ 76 h 168"/>
              <a:gd name="T12" fmla="*/ 112 w 126"/>
              <a:gd name="T13" fmla="*/ 96 h 168"/>
              <a:gd name="T14" fmla="*/ 118 w 126"/>
              <a:gd name="T15" fmla="*/ 118 h 168"/>
              <a:gd name="T16" fmla="*/ 124 w 126"/>
              <a:gd name="T17" fmla="*/ 140 h 168"/>
              <a:gd name="T18" fmla="*/ 126 w 126"/>
              <a:gd name="T19" fmla="*/ 162 h 168"/>
              <a:gd name="T20" fmla="*/ 48 w 126"/>
              <a:gd name="T21" fmla="*/ 168 h 168"/>
              <a:gd name="T22" fmla="*/ 48 w 126"/>
              <a:gd name="T23" fmla="*/ 168 h 168"/>
              <a:gd name="T24" fmla="*/ 46 w 126"/>
              <a:gd name="T25" fmla="*/ 152 h 168"/>
              <a:gd name="T26" fmla="*/ 44 w 126"/>
              <a:gd name="T27" fmla="*/ 136 h 168"/>
              <a:gd name="T28" fmla="*/ 38 w 126"/>
              <a:gd name="T29" fmla="*/ 120 h 168"/>
              <a:gd name="T30" fmla="*/ 34 w 126"/>
              <a:gd name="T31" fmla="*/ 104 h 168"/>
              <a:gd name="T32" fmla="*/ 26 w 126"/>
              <a:gd name="T33" fmla="*/ 90 h 168"/>
              <a:gd name="T34" fmla="*/ 18 w 126"/>
              <a:gd name="T35" fmla="*/ 76 h 168"/>
              <a:gd name="T36" fmla="*/ 10 w 126"/>
              <a:gd name="T37" fmla="*/ 62 h 168"/>
              <a:gd name="T38" fmla="*/ 0 w 126"/>
              <a:gd name="T39" fmla="*/ 50 h 168"/>
              <a:gd name="T40" fmla="*/ 58 w 126"/>
              <a:gd name="T41" fmla="*/ 0 h 168"/>
              <a:gd name="T42" fmla="*/ 58 w 126"/>
              <a:gd name="T4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6" h="168">
                <a:moveTo>
                  <a:pt x="58" y="0"/>
                </a:moveTo>
                <a:lnTo>
                  <a:pt x="58" y="0"/>
                </a:lnTo>
                <a:lnTo>
                  <a:pt x="72" y="18"/>
                </a:lnTo>
                <a:lnTo>
                  <a:pt x="84" y="36"/>
                </a:lnTo>
                <a:lnTo>
                  <a:pt x="96" y="56"/>
                </a:lnTo>
                <a:lnTo>
                  <a:pt x="104" y="76"/>
                </a:lnTo>
                <a:lnTo>
                  <a:pt x="112" y="96"/>
                </a:lnTo>
                <a:lnTo>
                  <a:pt x="118" y="118"/>
                </a:lnTo>
                <a:lnTo>
                  <a:pt x="124" y="140"/>
                </a:lnTo>
                <a:lnTo>
                  <a:pt x="126" y="162"/>
                </a:lnTo>
                <a:lnTo>
                  <a:pt x="48" y="168"/>
                </a:lnTo>
                <a:lnTo>
                  <a:pt x="48" y="168"/>
                </a:lnTo>
                <a:lnTo>
                  <a:pt x="46" y="152"/>
                </a:lnTo>
                <a:lnTo>
                  <a:pt x="44" y="136"/>
                </a:lnTo>
                <a:lnTo>
                  <a:pt x="38" y="120"/>
                </a:lnTo>
                <a:lnTo>
                  <a:pt x="34" y="104"/>
                </a:lnTo>
                <a:lnTo>
                  <a:pt x="26" y="90"/>
                </a:lnTo>
                <a:lnTo>
                  <a:pt x="18" y="76"/>
                </a:lnTo>
                <a:lnTo>
                  <a:pt x="10" y="62"/>
                </a:lnTo>
                <a:lnTo>
                  <a:pt x="0" y="50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1442"/>
          <p:cNvSpPr/>
          <p:nvPr/>
        </p:nvSpPr>
        <p:spPr bwMode="auto">
          <a:xfrm>
            <a:off x="6051387" y="3473943"/>
            <a:ext cx="481498" cy="365474"/>
          </a:xfrm>
          <a:custGeom>
            <a:avLst/>
            <a:gdLst>
              <a:gd name="T0" fmla="*/ 6 w 166"/>
              <a:gd name="T1" fmla="*/ 0 h 126"/>
              <a:gd name="T2" fmla="*/ 6 w 166"/>
              <a:gd name="T3" fmla="*/ 0 h 126"/>
              <a:gd name="T4" fmla="*/ 28 w 166"/>
              <a:gd name="T5" fmla="*/ 4 h 126"/>
              <a:gd name="T6" fmla="*/ 50 w 166"/>
              <a:gd name="T7" fmla="*/ 8 h 126"/>
              <a:gd name="T8" fmla="*/ 70 w 166"/>
              <a:gd name="T9" fmla="*/ 14 h 126"/>
              <a:gd name="T10" fmla="*/ 90 w 166"/>
              <a:gd name="T11" fmla="*/ 22 h 126"/>
              <a:gd name="T12" fmla="*/ 110 w 166"/>
              <a:gd name="T13" fmla="*/ 30 h 126"/>
              <a:gd name="T14" fmla="*/ 130 w 166"/>
              <a:gd name="T15" fmla="*/ 42 h 126"/>
              <a:gd name="T16" fmla="*/ 148 w 166"/>
              <a:gd name="T17" fmla="*/ 54 h 126"/>
              <a:gd name="T18" fmla="*/ 166 w 166"/>
              <a:gd name="T19" fmla="*/ 66 h 126"/>
              <a:gd name="T20" fmla="*/ 116 w 166"/>
              <a:gd name="T21" fmla="*/ 126 h 126"/>
              <a:gd name="T22" fmla="*/ 116 w 166"/>
              <a:gd name="T23" fmla="*/ 126 h 126"/>
              <a:gd name="T24" fmla="*/ 104 w 166"/>
              <a:gd name="T25" fmla="*/ 116 h 126"/>
              <a:gd name="T26" fmla="*/ 90 w 166"/>
              <a:gd name="T27" fmla="*/ 108 h 126"/>
              <a:gd name="T28" fmla="*/ 76 w 166"/>
              <a:gd name="T29" fmla="*/ 100 h 126"/>
              <a:gd name="T30" fmla="*/ 62 w 166"/>
              <a:gd name="T31" fmla="*/ 94 h 126"/>
              <a:gd name="T32" fmla="*/ 46 w 166"/>
              <a:gd name="T33" fmla="*/ 88 h 126"/>
              <a:gd name="T34" fmla="*/ 30 w 166"/>
              <a:gd name="T35" fmla="*/ 84 h 126"/>
              <a:gd name="T36" fmla="*/ 16 w 166"/>
              <a:gd name="T37" fmla="*/ 80 h 126"/>
              <a:gd name="T38" fmla="*/ 0 w 166"/>
              <a:gd name="T39" fmla="*/ 78 h 126"/>
              <a:gd name="T40" fmla="*/ 6 w 166"/>
              <a:gd name="T41" fmla="*/ 0 h 126"/>
              <a:gd name="T42" fmla="*/ 6 w 166"/>
              <a:gd name="T4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6" h="126">
                <a:moveTo>
                  <a:pt x="6" y="0"/>
                </a:moveTo>
                <a:lnTo>
                  <a:pt x="6" y="0"/>
                </a:lnTo>
                <a:lnTo>
                  <a:pt x="28" y="4"/>
                </a:lnTo>
                <a:lnTo>
                  <a:pt x="50" y="8"/>
                </a:lnTo>
                <a:lnTo>
                  <a:pt x="70" y="14"/>
                </a:lnTo>
                <a:lnTo>
                  <a:pt x="90" y="22"/>
                </a:lnTo>
                <a:lnTo>
                  <a:pt x="110" y="30"/>
                </a:lnTo>
                <a:lnTo>
                  <a:pt x="130" y="42"/>
                </a:lnTo>
                <a:lnTo>
                  <a:pt x="148" y="54"/>
                </a:lnTo>
                <a:lnTo>
                  <a:pt x="166" y="66"/>
                </a:lnTo>
                <a:lnTo>
                  <a:pt x="116" y="126"/>
                </a:lnTo>
                <a:lnTo>
                  <a:pt x="116" y="126"/>
                </a:lnTo>
                <a:lnTo>
                  <a:pt x="104" y="116"/>
                </a:lnTo>
                <a:lnTo>
                  <a:pt x="90" y="108"/>
                </a:lnTo>
                <a:lnTo>
                  <a:pt x="76" y="100"/>
                </a:lnTo>
                <a:lnTo>
                  <a:pt x="62" y="94"/>
                </a:lnTo>
                <a:lnTo>
                  <a:pt x="46" y="88"/>
                </a:lnTo>
                <a:lnTo>
                  <a:pt x="30" y="84"/>
                </a:lnTo>
                <a:lnTo>
                  <a:pt x="16" y="80"/>
                </a:lnTo>
                <a:lnTo>
                  <a:pt x="0" y="78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1443"/>
          <p:cNvSpPr/>
          <p:nvPr/>
        </p:nvSpPr>
        <p:spPr bwMode="auto">
          <a:xfrm>
            <a:off x="3591685" y="3537756"/>
            <a:ext cx="672937" cy="34807"/>
          </a:xfrm>
          <a:custGeom>
            <a:avLst/>
            <a:gdLst>
              <a:gd name="T0" fmla="*/ 4 w 232"/>
              <a:gd name="T1" fmla="*/ 12 h 12"/>
              <a:gd name="T2" fmla="*/ 4 w 232"/>
              <a:gd name="T3" fmla="*/ 12 h 12"/>
              <a:gd name="T4" fmla="*/ 2 w 232"/>
              <a:gd name="T5" fmla="*/ 10 h 12"/>
              <a:gd name="T6" fmla="*/ 0 w 232"/>
              <a:gd name="T7" fmla="*/ 6 h 12"/>
              <a:gd name="T8" fmla="*/ 0 w 232"/>
              <a:gd name="T9" fmla="*/ 6 h 12"/>
              <a:gd name="T10" fmla="*/ 2 w 232"/>
              <a:gd name="T11" fmla="*/ 2 h 12"/>
              <a:gd name="T12" fmla="*/ 4 w 232"/>
              <a:gd name="T13" fmla="*/ 0 h 12"/>
              <a:gd name="T14" fmla="*/ 226 w 232"/>
              <a:gd name="T15" fmla="*/ 0 h 12"/>
              <a:gd name="T16" fmla="*/ 226 w 232"/>
              <a:gd name="T17" fmla="*/ 0 h 12"/>
              <a:gd name="T18" fmla="*/ 230 w 232"/>
              <a:gd name="T19" fmla="*/ 2 h 12"/>
              <a:gd name="T20" fmla="*/ 232 w 232"/>
              <a:gd name="T21" fmla="*/ 6 h 12"/>
              <a:gd name="T22" fmla="*/ 232 w 232"/>
              <a:gd name="T23" fmla="*/ 6 h 12"/>
              <a:gd name="T24" fmla="*/ 230 w 232"/>
              <a:gd name="T25" fmla="*/ 10 h 12"/>
              <a:gd name="T26" fmla="*/ 226 w 232"/>
              <a:gd name="T27" fmla="*/ 12 h 12"/>
              <a:gd name="T28" fmla="*/ 4 w 232"/>
              <a:gd name="T29" fmla="*/ 12 h 12"/>
              <a:gd name="T30" fmla="*/ 4 w 232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2" h="12">
                <a:moveTo>
                  <a:pt x="4" y="12"/>
                </a:moveTo>
                <a:lnTo>
                  <a:pt x="4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226" y="0"/>
                </a:lnTo>
                <a:lnTo>
                  <a:pt x="226" y="0"/>
                </a:lnTo>
                <a:lnTo>
                  <a:pt x="230" y="2"/>
                </a:lnTo>
                <a:lnTo>
                  <a:pt x="232" y="6"/>
                </a:lnTo>
                <a:lnTo>
                  <a:pt x="232" y="6"/>
                </a:lnTo>
                <a:lnTo>
                  <a:pt x="230" y="10"/>
                </a:lnTo>
                <a:lnTo>
                  <a:pt x="226" y="12"/>
                </a:lnTo>
                <a:lnTo>
                  <a:pt x="4" y="12"/>
                </a:lnTo>
                <a:lnTo>
                  <a:pt x="4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1444"/>
          <p:cNvSpPr>
            <a:spLocks noEditPoints="1"/>
          </p:cNvSpPr>
          <p:nvPr/>
        </p:nvSpPr>
        <p:spPr bwMode="auto">
          <a:xfrm>
            <a:off x="3875943" y="3033053"/>
            <a:ext cx="104421" cy="104421"/>
          </a:xfrm>
          <a:custGeom>
            <a:avLst/>
            <a:gdLst>
              <a:gd name="T0" fmla="*/ 18 w 36"/>
              <a:gd name="T1" fmla="*/ 26 h 36"/>
              <a:gd name="T2" fmla="*/ 18 w 36"/>
              <a:gd name="T3" fmla="*/ 26 h 36"/>
              <a:gd name="T4" fmla="*/ 14 w 36"/>
              <a:gd name="T5" fmla="*/ 26 h 36"/>
              <a:gd name="T6" fmla="*/ 12 w 36"/>
              <a:gd name="T7" fmla="*/ 24 h 36"/>
              <a:gd name="T8" fmla="*/ 10 w 36"/>
              <a:gd name="T9" fmla="*/ 22 h 36"/>
              <a:gd name="T10" fmla="*/ 8 w 36"/>
              <a:gd name="T11" fmla="*/ 18 h 36"/>
              <a:gd name="T12" fmla="*/ 8 w 36"/>
              <a:gd name="T13" fmla="*/ 18 h 36"/>
              <a:gd name="T14" fmla="*/ 10 w 36"/>
              <a:gd name="T15" fmla="*/ 14 h 36"/>
              <a:gd name="T16" fmla="*/ 12 w 36"/>
              <a:gd name="T17" fmla="*/ 12 h 36"/>
              <a:gd name="T18" fmla="*/ 14 w 36"/>
              <a:gd name="T19" fmla="*/ 10 h 36"/>
              <a:gd name="T20" fmla="*/ 18 w 36"/>
              <a:gd name="T21" fmla="*/ 8 h 36"/>
              <a:gd name="T22" fmla="*/ 18 w 36"/>
              <a:gd name="T23" fmla="*/ 8 h 36"/>
              <a:gd name="T24" fmla="*/ 22 w 36"/>
              <a:gd name="T25" fmla="*/ 10 h 36"/>
              <a:gd name="T26" fmla="*/ 24 w 36"/>
              <a:gd name="T27" fmla="*/ 12 h 36"/>
              <a:gd name="T28" fmla="*/ 26 w 36"/>
              <a:gd name="T29" fmla="*/ 14 h 36"/>
              <a:gd name="T30" fmla="*/ 26 w 36"/>
              <a:gd name="T31" fmla="*/ 18 h 36"/>
              <a:gd name="T32" fmla="*/ 26 w 36"/>
              <a:gd name="T33" fmla="*/ 18 h 36"/>
              <a:gd name="T34" fmla="*/ 26 w 36"/>
              <a:gd name="T35" fmla="*/ 22 h 36"/>
              <a:gd name="T36" fmla="*/ 24 w 36"/>
              <a:gd name="T37" fmla="*/ 24 h 36"/>
              <a:gd name="T38" fmla="*/ 22 w 36"/>
              <a:gd name="T39" fmla="*/ 26 h 36"/>
              <a:gd name="T40" fmla="*/ 18 w 36"/>
              <a:gd name="T41" fmla="*/ 26 h 36"/>
              <a:gd name="T42" fmla="*/ 18 w 36"/>
              <a:gd name="T43" fmla="*/ 26 h 36"/>
              <a:gd name="T44" fmla="*/ 36 w 36"/>
              <a:gd name="T45" fmla="*/ 18 h 36"/>
              <a:gd name="T46" fmla="*/ 36 w 36"/>
              <a:gd name="T47" fmla="*/ 18 h 36"/>
              <a:gd name="T48" fmla="*/ 34 w 36"/>
              <a:gd name="T49" fmla="*/ 10 h 36"/>
              <a:gd name="T50" fmla="*/ 30 w 36"/>
              <a:gd name="T51" fmla="*/ 4 h 36"/>
              <a:gd name="T52" fmla="*/ 24 w 36"/>
              <a:gd name="T53" fmla="*/ 2 h 36"/>
              <a:gd name="T54" fmla="*/ 18 w 36"/>
              <a:gd name="T55" fmla="*/ 0 h 36"/>
              <a:gd name="T56" fmla="*/ 18 w 36"/>
              <a:gd name="T57" fmla="*/ 0 h 36"/>
              <a:gd name="T58" fmla="*/ 10 w 36"/>
              <a:gd name="T59" fmla="*/ 2 h 36"/>
              <a:gd name="T60" fmla="*/ 4 w 36"/>
              <a:gd name="T61" fmla="*/ 4 h 36"/>
              <a:gd name="T62" fmla="*/ 2 w 36"/>
              <a:gd name="T63" fmla="*/ 10 h 36"/>
              <a:gd name="T64" fmla="*/ 0 w 36"/>
              <a:gd name="T65" fmla="*/ 18 h 36"/>
              <a:gd name="T66" fmla="*/ 0 w 36"/>
              <a:gd name="T67" fmla="*/ 18 h 36"/>
              <a:gd name="T68" fmla="*/ 0 w 36"/>
              <a:gd name="T69" fmla="*/ 24 h 36"/>
              <a:gd name="T70" fmla="*/ 4 w 36"/>
              <a:gd name="T71" fmla="*/ 28 h 36"/>
              <a:gd name="T72" fmla="*/ 6 w 36"/>
              <a:gd name="T73" fmla="*/ 32 h 36"/>
              <a:gd name="T74" fmla="*/ 12 w 36"/>
              <a:gd name="T75" fmla="*/ 34 h 36"/>
              <a:gd name="T76" fmla="*/ 12 w 36"/>
              <a:gd name="T77" fmla="*/ 34 h 36"/>
              <a:gd name="T78" fmla="*/ 18 w 36"/>
              <a:gd name="T79" fmla="*/ 36 h 36"/>
              <a:gd name="T80" fmla="*/ 18 w 36"/>
              <a:gd name="T81" fmla="*/ 36 h 36"/>
              <a:gd name="T82" fmla="*/ 24 w 36"/>
              <a:gd name="T83" fmla="*/ 34 h 36"/>
              <a:gd name="T84" fmla="*/ 24 w 36"/>
              <a:gd name="T85" fmla="*/ 34 h 36"/>
              <a:gd name="T86" fmla="*/ 28 w 36"/>
              <a:gd name="T87" fmla="*/ 32 h 36"/>
              <a:gd name="T88" fmla="*/ 32 w 36"/>
              <a:gd name="T89" fmla="*/ 28 h 36"/>
              <a:gd name="T90" fmla="*/ 36 w 36"/>
              <a:gd name="T91" fmla="*/ 24 h 36"/>
              <a:gd name="T92" fmla="*/ 36 w 36"/>
              <a:gd name="T93" fmla="*/ 18 h 36"/>
              <a:gd name="T94" fmla="*/ 36 w 36"/>
              <a:gd name="T9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" h="36">
                <a:moveTo>
                  <a:pt x="18" y="26"/>
                </a:moveTo>
                <a:lnTo>
                  <a:pt x="18" y="26"/>
                </a:lnTo>
                <a:lnTo>
                  <a:pt x="14" y="26"/>
                </a:lnTo>
                <a:lnTo>
                  <a:pt x="12" y="24"/>
                </a:lnTo>
                <a:lnTo>
                  <a:pt x="10" y="22"/>
                </a:lnTo>
                <a:lnTo>
                  <a:pt x="8" y="18"/>
                </a:lnTo>
                <a:lnTo>
                  <a:pt x="8" y="18"/>
                </a:lnTo>
                <a:lnTo>
                  <a:pt x="10" y="14"/>
                </a:lnTo>
                <a:lnTo>
                  <a:pt x="12" y="12"/>
                </a:lnTo>
                <a:lnTo>
                  <a:pt x="14" y="10"/>
                </a:lnTo>
                <a:lnTo>
                  <a:pt x="18" y="8"/>
                </a:lnTo>
                <a:lnTo>
                  <a:pt x="18" y="8"/>
                </a:lnTo>
                <a:lnTo>
                  <a:pt x="22" y="10"/>
                </a:lnTo>
                <a:lnTo>
                  <a:pt x="24" y="12"/>
                </a:lnTo>
                <a:lnTo>
                  <a:pt x="26" y="14"/>
                </a:lnTo>
                <a:lnTo>
                  <a:pt x="26" y="18"/>
                </a:lnTo>
                <a:lnTo>
                  <a:pt x="26" y="18"/>
                </a:lnTo>
                <a:lnTo>
                  <a:pt x="26" y="22"/>
                </a:lnTo>
                <a:lnTo>
                  <a:pt x="24" y="24"/>
                </a:lnTo>
                <a:lnTo>
                  <a:pt x="22" y="26"/>
                </a:lnTo>
                <a:lnTo>
                  <a:pt x="18" y="26"/>
                </a:lnTo>
                <a:lnTo>
                  <a:pt x="18" y="26"/>
                </a:lnTo>
                <a:close/>
                <a:moveTo>
                  <a:pt x="36" y="18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2"/>
                </a:lnTo>
                <a:lnTo>
                  <a:pt x="18" y="0"/>
                </a:lnTo>
                <a:lnTo>
                  <a:pt x="18" y="0"/>
                </a:lnTo>
                <a:lnTo>
                  <a:pt x="10" y="2"/>
                </a:lnTo>
                <a:lnTo>
                  <a:pt x="4" y="4"/>
                </a:lnTo>
                <a:lnTo>
                  <a:pt x="2" y="10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4" y="28"/>
                </a:lnTo>
                <a:lnTo>
                  <a:pt x="6" y="32"/>
                </a:lnTo>
                <a:lnTo>
                  <a:pt x="12" y="34"/>
                </a:lnTo>
                <a:lnTo>
                  <a:pt x="12" y="34"/>
                </a:lnTo>
                <a:lnTo>
                  <a:pt x="18" y="36"/>
                </a:lnTo>
                <a:lnTo>
                  <a:pt x="18" y="36"/>
                </a:lnTo>
                <a:lnTo>
                  <a:pt x="24" y="34"/>
                </a:lnTo>
                <a:lnTo>
                  <a:pt x="24" y="34"/>
                </a:lnTo>
                <a:lnTo>
                  <a:pt x="28" y="32"/>
                </a:lnTo>
                <a:lnTo>
                  <a:pt x="32" y="28"/>
                </a:lnTo>
                <a:lnTo>
                  <a:pt x="36" y="24"/>
                </a:lnTo>
                <a:lnTo>
                  <a:pt x="36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1445"/>
          <p:cNvSpPr/>
          <p:nvPr/>
        </p:nvSpPr>
        <p:spPr bwMode="auto">
          <a:xfrm>
            <a:off x="3736715" y="3265100"/>
            <a:ext cx="69614" cy="63813"/>
          </a:xfrm>
          <a:custGeom>
            <a:avLst/>
            <a:gdLst>
              <a:gd name="T0" fmla="*/ 16 w 24"/>
              <a:gd name="T1" fmla="*/ 0 h 22"/>
              <a:gd name="T2" fmla="*/ 8 w 24"/>
              <a:gd name="T3" fmla="*/ 8 h 22"/>
              <a:gd name="T4" fmla="*/ 0 w 24"/>
              <a:gd name="T5" fmla="*/ 18 h 22"/>
              <a:gd name="T6" fmla="*/ 12 w 24"/>
              <a:gd name="T7" fmla="*/ 20 h 22"/>
              <a:gd name="T8" fmla="*/ 24 w 24"/>
              <a:gd name="T9" fmla="*/ 22 h 22"/>
              <a:gd name="T10" fmla="*/ 20 w 24"/>
              <a:gd name="T11" fmla="*/ 10 h 22"/>
              <a:gd name="T12" fmla="*/ 16 w 24"/>
              <a:gd name="T13" fmla="*/ 0 h 22"/>
              <a:gd name="T14" fmla="*/ 16 w 24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16" y="0"/>
                </a:moveTo>
                <a:lnTo>
                  <a:pt x="8" y="8"/>
                </a:lnTo>
                <a:lnTo>
                  <a:pt x="0" y="18"/>
                </a:lnTo>
                <a:lnTo>
                  <a:pt x="12" y="20"/>
                </a:lnTo>
                <a:lnTo>
                  <a:pt x="24" y="22"/>
                </a:lnTo>
                <a:lnTo>
                  <a:pt x="20" y="1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1446"/>
          <p:cNvSpPr/>
          <p:nvPr/>
        </p:nvSpPr>
        <p:spPr bwMode="auto">
          <a:xfrm>
            <a:off x="4049979" y="3265100"/>
            <a:ext cx="69614" cy="63813"/>
          </a:xfrm>
          <a:custGeom>
            <a:avLst/>
            <a:gdLst>
              <a:gd name="T0" fmla="*/ 24 w 24"/>
              <a:gd name="T1" fmla="*/ 18 h 22"/>
              <a:gd name="T2" fmla="*/ 16 w 24"/>
              <a:gd name="T3" fmla="*/ 8 h 22"/>
              <a:gd name="T4" fmla="*/ 8 w 24"/>
              <a:gd name="T5" fmla="*/ 0 h 22"/>
              <a:gd name="T6" fmla="*/ 4 w 24"/>
              <a:gd name="T7" fmla="*/ 10 h 22"/>
              <a:gd name="T8" fmla="*/ 0 w 24"/>
              <a:gd name="T9" fmla="*/ 22 h 22"/>
              <a:gd name="T10" fmla="*/ 12 w 24"/>
              <a:gd name="T11" fmla="*/ 20 h 22"/>
              <a:gd name="T12" fmla="*/ 24 w 24"/>
              <a:gd name="T13" fmla="*/ 18 h 22"/>
              <a:gd name="T14" fmla="*/ 24 w 24"/>
              <a:gd name="T1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24" y="18"/>
                </a:moveTo>
                <a:lnTo>
                  <a:pt x="16" y="8"/>
                </a:lnTo>
                <a:lnTo>
                  <a:pt x="8" y="0"/>
                </a:lnTo>
                <a:lnTo>
                  <a:pt x="4" y="10"/>
                </a:lnTo>
                <a:lnTo>
                  <a:pt x="0" y="22"/>
                </a:lnTo>
                <a:lnTo>
                  <a:pt x="12" y="20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447"/>
          <p:cNvSpPr/>
          <p:nvPr/>
        </p:nvSpPr>
        <p:spPr bwMode="auto">
          <a:xfrm>
            <a:off x="3754119" y="3143276"/>
            <a:ext cx="348071" cy="319065"/>
          </a:xfrm>
          <a:custGeom>
            <a:avLst/>
            <a:gdLst>
              <a:gd name="T0" fmla="*/ 120 w 120"/>
              <a:gd name="T1" fmla="*/ 70 h 110"/>
              <a:gd name="T2" fmla="*/ 114 w 120"/>
              <a:gd name="T3" fmla="*/ 66 h 110"/>
              <a:gd name="T4" fmla="*/ 108 w 120"/>
              <a:gd name="T5" fmla="*/ 66 h 110"/>
              <a:gd name="T6" fmla="*/ 102 w 120"/>
              <a:gd name="T7" fmla="*/ 74 h 110"/>
              <a:gd name="T8" fmla="*/ 94 w 120"/>
              <a:gd name="T9" fmla="*/ 76 h 110"/>
              <a:gd name="T10" fmla="*/ 76 w 120"/>
              <a:gd name="T11" fmla="*/ 78 h 110"/>
              <a:gd name="T12" fmla="*/ 70 w 120"/>
              <a:gd name="T13" fmla="*/ 74 h 110"/>
              <a:gd name="T14" fmla="*/ 68 w 120"/>
              <a:gd name="T15" fmla="*/ 52 h 110"/>
              <a:gd name="T16" fmla="*/ 82 w 120"/>
              <a:gd name="T17" fmla="*/ 16 h 110"/>
              <a:gd name="T18" fmla="*/ 84 w 120"/>
              <a:gd name="T19" fmla="*/ 16 h 110"/>
              <a:gd name="T20" fmla="*/ 86 w 120"/>
              <a:gd name="T21" fmla="*/ 12 h 110"/>
              <a:gd name="T22" fmla="*/ 84 w 120"/>
              <a:gd name="T23" fmla="*/ 8 h 110"/>
              <a:gd name="T24" fmla="*/ 66 w 120"/>
              <a:gd name="T25" fmla="*/ 8 h 110"/>
              <a:gd name="T26" fmla="*/ 66 w 120"/>
              <a:gd name="T27" fmla="*/ 0 h 110"/>
              <a:gd name="T28" fmla="*/ 60 w 120"/>
              <a:gd name="T29" fmla="*/ 2 h 110"/>
              <a:gd name="T30" fmla="*/ 54 w 120"/>
              <a:gd name="T31" fmla="*/ 0 h 110"/>
              <a:gd name="T32" fmla="*/ 54 w 120"/>
              <a:gd name="T33" fmla="*/ 8 h 110"/>
              <a:gd name="T34" fmla="*/ 38 w 120"/>
              <a:gd name="T35" fmla="*/ 8 h 110"/>
              <a:gd name="T36" fmla="*/ 34 w 120"/>
              <a:gd name="T37" fmla="*/ 12 h 110"/>
              <a:gd name="T38" fmla="*/ 34 w 120"/>
              <a:gd name="T39" fmla="*/ 12 h 110"/>
              <a:gd name="T40" fmla="*/ 38 w 120"/>
              <a:gd name="T41" fmla="*/ 16 h 110"/>
              <a:gd name="T42" fmla="*/ 54 w 120"/>
              <a:gd name="T43" fmla="*/ 16 h 110"/>
              <a:gd name="T44" fmla="*/ 50 w 120"/>
              <a:gd name="T45" fmla="*/ 74 h 110"/>
              <a:gd name="T46" fmla="*/ 48 w 120"/>
              <a:gd name="T47" fmla="*/ 76 h 110"/>
              <a:gd name="T48" fmla="*/ 34 w 120"/>
              <a:gd name="T49" fmla="*/ 78 h 110"/>
              <a:gd name="T50" fmla="*/ 18 w 120"/>
              <a:gd name="T51" fmla="*/ 74 h 110"/>
              <a:gd name="T52" fmla="*/ 14 w 120"/>
              <a:gd name="T53" fmla="*/ 70 h 110"/>
              <a:gd name="T54" fmla="*/ 6 w 120"/>
              <a:gd name="T55" fmla="*/ 66 h 110"/>
              <a:gd name="T56" fmla="*/ 0 w 120"/>
              <a:gd name="T57" fmla="*/ 64 h 110"/>
              <a:gd name="T58" fmla="*/ 0 w 120"/>
              <a:gd name="T59" fmla="*/ 70 h 110"/>
              <a:gd name="T60" fmla="*/ 4 w 120"/>
              <a:gd name="T61" fmla="*/ 84 h 110"/>
              <a:gd name="T62" fmla="*/ 18 w 120"/>
              <a:gd name="T63" fmla="*/ 92 h 110"/>
              <a:gd name="T64" fmla="*/ 26 w 120"/>
              <a:gd name="T65" fmla="*/ 94 h 110"/>
              <a:gd name="T66" fmla="*/ 42 w 120"/>
              <a:gd name="T67" fmla="*/ 100 h 110"/>
              <a:gd name="T68" fmla="*/ 56 w 120"/>
              <a:gd name="T69" fmla="*/ 108 h 110"/>
              <a:gd name="T70" fmla="*/ 60 w 120"/>
              <a:gd name="T71" fmla="*/ 110 h 110"/>
              <a:gd name="T72" fmla="*/ 64 w 120"/>
              <a:gd name="T73" fmla="*/ 108 h 110"/>
              <a:gd name="T74" fmla="*/ 76 w 120"/>
              <a:gd name="T75" fmla="*/ 100 h 110"/>
              <a:gd name="T76" fmla="*/ 94 w 120"/>
              <a:gd name="T77" fmla="*/ 94 h 110"/>
              <a:gd name="T78" fmla="*/ 102 w 120"/>
              <a:gd name="T79" fmla="*/ 92 h 110"/>
              <a:gd name="T80" fmla="*/ 116 w 120"/>
              <a:gd name="T81" fmla="*/ 84 h 110"/>
              <a:gd name="T82" fmla="*/ 120 w 120"/>
              <a:gd name="T83" fmla="*/ 7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" h="110">
                <a:moveTo>
                  <a:pt x="120" y="70"/>
                </a:moveTo>
                <a:lnTo>
                  <a:pt x="120" y="70"/>
                </a:lnTo>
                <a:lnTo>
                  <a:pt x="118" y="64"/>
                </a:lnTo>
                <a:lnTo>
                  <a:pt x="114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70"/>
                </a:lnTo>
                <a:lnTo>
                  <a:pt x="102" y="74"/>
                </a:lnTo>
                <a:lnTo>
                  <a:pt x="102" y="74"/>
                </a:lnTo>
                <a:lnTo>
                  <a:pt x="94" y="76"/>
                </a:lnTo>
                <a:lnTo>
                  <a:pt x="84" y="78"/>
                </a:lnTo>
                <a:lnTo>
                  <a:pt x="76" y="78"/>
                </a:lnTo>
                <a:lnTo>
                  <a:pt x="72" y="76"/>
                </a:lnTo>
                <a:lnTo>
                  <a:pt x="70" y="74"/>
                </a:lnTo>
                <a:lnTo>
                  <a:pt x="70" y="74"/>
                </a:lnTo>
                <a:lnTo>
                  <a:pt x="68" y="52"/>
                </a:lnTo>
                <a:lnTo>
                  <a:pt x="66" y="16"/>
                </a:lnTo>
                <a:lnTo>
                  <a:pt x="82" y="16"/>
                </a:lnTo>
                <a:lnTo>
                  <a:pt x="82" y="16"/>
                </a:lnTo>
                <a:lnTo>
                  <a:pt x="84" y="16"/>
                </a:lnTo>
                <a:lnTo>
                  <a:pt x="86" y="12"/>
                </a:lnTo>
                <a:lnTo>
                  <a:pt x="86" y="12"/>
                </a:lnTo>
                <a:lnTo>
                  <a:pt x="86" y="12"/>
                </a:lnTo>
                <a:lnTo>
                  <a:pt x="84" y="8"/>
                </a:lnTo>
                <a:lnTo>
                  <a:pt x="82" y="8"/>
                </a:lnTo>
                <a:lnTo>
                  <a:pt x="66" y="8"/>
                </a:lnTo>
                <a:lnTo>
                  <a:pt x="66" y="8"/>
                </a:lnTo>
                <a:lnTo>
                  <a:pt x="66" y="0"/>
                </a:lnTo>
                <a:lnTo>
                  <a:pt x="66" y="0"/>
                </a:lnTo>
                <a:lnTo>
                  <a:pt x="60" y="2"/>
                </a:lnTo>
                <a:lnTo>
                  <a:pt x="60" y="2"/>
                </a:lnTo>
                <a:lnTo>
                  <a:pt x="54" y="0"/>
                </a:lnTo>
                <a:lnTo>
                  <a:pt x="54" y="0"/>
                </a:lnTo>
                <a:lnTo>
                  <a:pt x="54" y="8"/>
                </a:lnTo>
                <a:lnTo>
                  <a:pt x="38" y="8"/>
                </a:lnTo>
                <a:lnTo>
                  <a:pt x="38" y="8"/>
                </a:lnTo>
                <a:lnTo>
                  <a:pt x="36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6" y="16"/>
                </a:lnTo>
                <a:lnTo>
                  <a:pt x="38" y="16"/>
                </a:lnTo>
                <a:lnTo>
                  <a:pt x="54" y="16"/>
                </a:lnTo>
                <a:lnTo>
                  <a:pt x="54" y="16"/>
                </a:lnTo>
                <a:lnTo>
                  <a:pt x="52" y="52"/>
                </a:lnTo>
                <a:lnTo>
                  <a:pt x="50" y="74"/>
                </a:lnTo>
                <a:lnTo>
                  <a:pt x="50" y="74"/>
                </a:lnTo>
                <a:lnTo>
                  <a:pt x="48" y="76"/>
                </a:lnTo>
                <a:lnTo>
                  <a:pt x="44" y="78"/>
                </a:lnTo>
                <a:lnTo>
                  <a:pt x="34" y="78"/>
                </a:lnTo>
                <a:lnTo>
                  <a:pt x="24" y="76"/>
                </a:lnTo>
                <a:lnTo>
                  <a:pt x="18" y="74"/>
                </a:lnTo>
                <a:lnTo>
                  <a:pt x="18" y="74"/>
                </a:lnTo>
                <a:lnTo>
                  <a:pt x="14" y="70"/>
                </a:lnTo>
                <a:lnTo>
                  <a:pt x="10" y="66"/>
                </a:lnTo>
                <a:lnTo>
                  <a:pt x="6" y="66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0" y="70"/>
                </a:lnTo>
                <a:lnTo>
                  <a:pt x="0" y="78"/>
                </a:lnTo>
                <a:lnTo>
                  <a:pt x="4" y="84"/>
                </a:lnTo>
                <a:lnTo>
                  <a:pt x="10" y="88"/>
                </a:lnTo>
                <a:lnTo>
                  <a:pt x="18" y="92"/>
                </a:lnTo>
                <a:lnTo>
                  <a:pt x="18" y="92"/>
                </a:lnTo>
                <a:lnTo>
                  <a:pt x="26" y="94"/>
                </a:lnTo>
                <a:lnTo>
                  <a:pt x="26" y="94"/>
                </a:lnTo>
                <a:lnTo>
                  <a:pt x="42" y="100"/>
                </a:lnTo>
                <a:lnTo>
                  <a:pt x="50" y="104"/>
                </a:lnTo>
                <a:lnTo>
                  <a:pt x="56" y="108"/>
                </a:lnTo>
                <a:lnTo>
                  <a:pt x="56" y="108"/>
                </a:lnTo>
                <a:lnTo>
                  <a:pt x="60" y="110"/>
                </a:lnTo>
                <a:lnTo>
                  <a:pt x="64" y="108"/>
                </a:lnTo>
                <a:lnTo>
                  <a:pt x="64" y="108"/>
                </a:lnTo>
                <a:lnTo>
                  <a:pt x="70" y="104"/>
                </a:lnTo>
                <a:lnTo>
                  <a:pt x="76" y="100"/>
                </a:lnTo>
                <a:lnTo>
                  <a:pt x="94" y="94"/>
                </a:lnTo>
                <a:lnTo>
                  <a:pt x="94" y="94"/>
                </a:lnTo>
                <a:lnTo>
                  <a:pt x="102" y="92"/>
                </a:lnTo>
                <a:lnTo>
                  <a:pt x="102" y="92"/>
                </a:lnTo>
                <a:lnTo>
                  <a:pt x="110" y="88"/>
                </a:lnTo>
                <a:lnTo>
                  <a:pt x="116" y="84"/>
                </a:lnTo>
                <a:lnTo>
                  <a:pt x="120" y="78"/>
                </a:lnTo>
                <a:lnTo>
                  <a:pt x="120" y="70"/>
                </a:lnTo>
                <a:lnTo>
                  <a:pt x="12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448"/>
          <p:cNvSpPr>
            <a:spLocks noEditPoints="1"/>
          </p:cNvSpPr>
          <p:nvPr/>
        </p:nvSpPr>
        <p:spPr bwMode="auto">
          <a:xfrm>
            <a:off x="3597487" y="3711791"/>
            <a:ext cx="116024" cy="110222"/>
          </a:xfrm>
          <a:custGeom>
            <a:avLst/>
            <a:gdLst>
              <a:gd name="T0" fmla="*/ 20 w 40"/>
              <a:gd name="T1" fmla="*/ 38 h 38"/>
              <a:gd name="T2" fmla="*/ 12 w 40"/>
              <a:gd name="T3" fmla="*/ 36 h 38"/>
              <a:gd name="T4" fmla="*/ 6 w 40"/>
              <a:gd name="T5" fmla="*/ 32 h 38"/>
              <a:gd name="T6" fmla="*/ 2 w 40"/>
              <a:gd name="T7" fmla="*/ 26 h 38"/>
              <a:gd name="T8" fmla="*/ 0 w 40"/>
              <a:gd name="T9" fmla="*/ 18 h 38"/>
              <a:gd name="T10" fmla="*/ 2 w 40"/>
              <a:gd name="T11" fmla="*/ 12 h 38"/>
              <a:gd name="T12" fmla="*/ 6 w 40"/>
              <a:gd name="T13" fmla="*/ 6 h 38"/>
              <a:gd name="T14" fmla="*/ 12 w 40"/>
              <a:gd name="T15" fmla="*/ 0 h 38"/>
              <a:gd name="T16" fmla="*/ 20 w 40"/>
              <a:gd name="T17" fmla="*/ 0 h 38"/>
              <a:gd name="T18" fmla="*/ 28 w 40"/>
              <a:gd name="T19" fmla="*/ 0 h 38"/>
              <a:gd name="T20" fmla="*/ 34 w 40"/>
              <a:gd name="T21" fmla="*/ 6 h 38"/>
              <a:gd name="T22" fmla="*/ 38 w 40"/>
              <a:gd name="T23" fmla="*/ 12 h 38"/>
              <a:gd name="T24" fmla="*/ 40 w 40"/>
              <a:gd name="T25" fmla="*/ 20 h 38"/>
              <a:gd name="T26" fmla="*/ 38 w 40"/>
              <a:gd name="T27" fmla="*/ 26 h 38"/>
              <a:gd name="T28" fmla="*/ 34 w 40"/>
              <a:gd name="T29" fmla="*/ 32 h 38"/>
              <a:gd name="T30" fmla="*/ 28 w 40"/>
              <a:gd name="T31" fmla="*/ 38 h 38"/>
              <a:gd name="T32" fmla="*/ 20 w 40"/>
              <a:gd name="T33" fmla="*/ 38 h 38"/>
              <a:gd name="T34" fmla="*/ 10 w 40"/>
              <a:gd name="T35" fmla="*/ 18 h 38"/>
              <a:gd name="T36" fmla="*/ 10 w 40"/>
              <a:gd name="T37" fmla="*/ 24 h 38"/>
              <a:gd name="T38" fmla="*/ 12 w 40"/>
              <a:gd name="T39" fmla="*/ 28 h 38"/>
              <a:gd name="T40" fmla="*/ 16 w 40"/>
              <a:gd name="T41" fmla="*/ 30 h 38"/>
              <a:gd name="T42" fmla="*/ 20 w 40"/>
              <a:gd name="T43" fmla="*/ 30 h 38"/>
              <a:gd name="T44" fmla="*/ 24 w 40"/>
              <a:gd name="T45" fmla="*/ 30 h 38"/>
              <a:gd name="T46" fmla="*/ 28 w 40"/>
              <a:gd name="T47" fmla="*/ 26 h 38"/>
              <a:gd name="T48" fmla="*/ 30 w 40"/>
              <a:gd name="T49" fmla="*/ 24 h 38"/>
              <a:gd name="T50" fmla="*/ 30 w 40"/>
              <a:gd name="T51" fmla="*/ 18 h 38"/>
              <a:gd name="T52" fmla="*/ 30 w 40"/>
              <a:gd name="T53" fmla="*/ 14 h 38"/>
              <a:gd name="T54" fmla="*/ 28 w 40"/>
              <a:gd name="T55" fmla="*/ 10 h 38"/>
              <a:gd name="T56" fmla="*/ 24 w 40"/>
              <a:gd name="T57" fmla="*/ 8 h 38"/>
              <a:gd name="T58" fmla="*/ 20 w 40"/>
              <a:gd name="T59" fmla="*/ 8 h 38"/>
              <a:gd name="T60" fmla="*/ 16 w 40"/>
              <a:gd name="T61" fmla="*/ 8 h 38"/>
              <a:gd name="T62" fmla="*/ 12 w 40"/>
              <a:gd name="T63" fmla="*/ 10 h 38"/>
              <a:gd name="T64" fmla="*/ 10 w 40"/>
              <a:gd name="T65" fmla="*/ 14 h 38"/>
              <a:gd name="T66" fmla="*/ 10 w 40"/>
              <a:gd name="T67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" h="38">
                <a:moveTo>
                  <a:pt x="20" y="38"/>
                </a:moveTo>
                <a:lnTo>
                  <a:pt x="20" y="38"/>
                </a:lnTo>
                <a:lnTo>
                  <a:pt x="12" y="36"/>
                </a:lnTo>
                <a:lnTo>
                  <a:pt x="12" y="36"/>
                </a:lnTo>
                <a:lnTo>
                  <a:pt x="6" y="32"/>
                </a:lnTo>
                <a:lnTo>
                  <a:pt x="6" y="32"/>
                </a:lnTo>
                <a:lnTo>
                  <a:pt x="2" y="26"/>
                </a:lnTo>
                <a:lnTo>
                  <a:pt x="2" y="26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2" y="12"/>
                </a:lnTo>
                <a:lnTo>
                  <a:pt x="6" y="6"/>
                </a:lnTo>
                <a:lnTo>
                  <a:pt x="6" y="6"/>
                </a:lnTo>
                <a:lnTo>
                  <a:pt x="12" y="0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28" y="0"/>
                </a:lnTo>
                <a:lnTo>
                  <a:pt x="34" y="6"/>
                </a:lnTo>
                <a:lnTo>
                  <a:pt x="34" y="6"/>
                </a:lnTo>
                <a:lnTo>
                  <a:pt x="38" y="12"/>
                </a:lnTo>
                <a:lnTo>
                  <a:pt x="38" y="12"/>
                </a:lnTo>
                <a:lnTo>
                  <a:pt x="40" y="20"/>
                </a:lnTo>
                <a:lnTo>
                  <a:pt x="40" y="20"/>
                </a:lnTo>
                <a:lnTo>
                  <a:pt x="38" y="26"/>
                </a:lnTo>
                <a:lnTo>
                  <a:pt x="38" y="26"/>
                </a:lnTo>
                <a:lnTo>
                  <a:pt x="34" y="32"/>
                </a:lnTo>
                <a:lnTo>
                  <a:pt x="34" y="32"/>
                </a:lnTo>
                <a:lnTo>
                  <a:pt x="28" y="38"/>
                </a:lnTo>
                <a:lnTo>
                  <a:pt x="28" y="38"/>
                </a:lnTo>
                <a:lnTo>
                  <a:pt x="20" y="38"/>
                </a:lnTo>
                <a:lnTo>
                  <a:pt x="20" y="38"/>
                </a:lnTo>
                <a:close/>
                <a:moveTo>
                  <a:pt x="10" y="18"/>
                </a:moveTo>
                <a:lnTo>
                  <a:pt x="10" y="18"/>
                </a:lnTo>
                <a:lnTo>
                  <a:pt x="10" y="24"/>
                </a:lnTo>
                <a:lnTo>
                  <a:pt x="10" y="24"/>
                </a:lnTo>
                <a:lnTo>
                  <a:pt x="12" y="28"/>
                </a:lnTo>
                <a:lnTo>
                  <a:pt x="12" y="28"/>
                </a:lnTo>
                <a:lnTo>
                  <a:pt x="16" y="30"/>
                </a:lnTo>
                <a:lnTo>
                  <a:pt x="16" y="30"/>
                </a:lnTo>
                <a:lnTo>
                  <a:pt x="20" y="30"/>
                </a:lnTo>
                <a:lnTo>
                  <a:pt x="20" y="30"/>
                </a:lnTo>
                <a:lnTo>
                  <a:pt x="24" y="30"/>
                </a:lnTo>
                <a:lnTo>
                  <a:pt x="24" y="30"/>
                </a:lnTo>
                <a:lnTo>
                  <a:pt x="28" y="26"/>
                </a:lnTo>
                <a:lnTo>
                  <a:pt x="28" y="26"/>
                </a:lnTo>
                <a:lnTo>
                  <a:pt x="30" y="24"/>
                </a:lnTo>
                <a:lnTo>
                  <a:pt x="30" y="24"/>
                </a:lnTo>
                <a:lnTo>
                  <a:pt x="30" y="18"/>
                </a:lnTo>
                <a:lnTo>
                  <a:pt x="30" y="18"/>
                </a:lnTo>
                <a:lnTo>
                  <a:pt x="30" y="14"/>
                </a:lnTo>
                <a:lnTo>
                  <a:pt x="30" y="14"/>
                </a:lnTo>
                <a:lnTo>
                  <a:pt x="28" y="10"/>
                </a:lnTo>
                <a:lnTo>
                  <a:pt x="28" y="10"/>
                </a:lnTo>
                <a:lnTo>
                  <a:pt x="24" y="8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16" y="8"/>
                </a:lnTo>
                <a:lnTo>
                  <a:pt x="16" y="8"/>
                </a:lnTo>
                <a:lnTo>
                  <a:pt x="12" y="10"/>
                </a:lnTo>
                <a:lnTo>
                  <a:pt x="12" y="10"/>
                </a:lnTo>
                <a:lnTo>
                  <a:pt x="10" y="14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1449"/>
          <p:cNvSpPr>
            <a:spLocks noEditPoints="1"/>
          </p:cNvSpPr>
          <p:nvPr/>
        </p:nvSpPr>
        <p:spPr bwMode="auto">
          <a:xfrm>
            <a:off x="3725113" y="3740797"/>
            <a:ext cx="87018" cy="116024"/>
          </a:xfrm>
          <a:custGeom>
            <a:avLst/>
            <a:gdLst>
              <a:gd name="T0" fmla="*/ 18 w 30"/>
              <a:gd name="T1" fmla="*/ 28 h 40"/>
              <a:gd name="T2" fmla="*/ 18 w 30"/>
              <a:gd name="T3" fmla="*/ 28 h 40"/>
              <a:gd name="T4" fmla="*/ 12 w 30"/>
              <a:gd name="T5" fmla="*/ 28 h 40"/>
              <a:gd name="T6" fmla="*/ 12 w 30"/>
              <a:gd name="T7" fmla="*/ 28 h 40"/>
              <a:gd name="T8" fmla="*/ 8 w 30"/>
              <a:gd name="T9" fmla="*/ 24 h 40"/>
              <a:gd name="T10" fmla="*/ 8 w 30"/>
              <a:gd name="T11" fmla="*/ 40 h 40"/>
              <a:gd name="T12" fmla="*/ 0 w 30"/>
              <a:gd name="T13" fmla="*/ 40 h 40"/>
              <a:gd name="T14" fmla="*/ 0 w 30"/>
              <a:gd name="T15" fmla="*/ 0 h 40"/>
              <a:gd name="T16" fmla="*/ 8 w 30"/>
              <a:gd name="T17" fmla="*/ 0 h 40"/>
              <a:gd name="T18" fmla="*/ 8 w 30"/>
              <a:gd name="T19" fmla="*/ 4 h 40"/>
              <a:gd name="T20" fmla="*/ 8 w 30"/>
              <a:gd name="T21" fmla="*/ 4 h 40"/>
              <a:gd name="T22" fmla="*/ 12 w 30"/>
              <a:gd name="T23" fmla="*/ 0 h 40"/>
              <a:gd name="T24" fmla="*/ 12 w 30"/>
              <a:gd name="T25" fmla="*/ 0 h 40"/>
              <a:gd name="T26" fmla="*/ 18 w 30"/>
              <a:gd name="T27" fmla="*/ 0 h 40"/>
              <a:gd name="T28" fmla="*/ 18 w 30"/>
              <a:gd name="T29" fmla="*/ 0 h 40"/>
              <a:gd name="T30" fmla="*/ 22 w 30"/>
              <a:gd name="T31" fmla="*/ 0 h 40"/>
              <a:gd name="T32" fmla="*/ 22 w 30"/>
              <a:gd name="T33" fmla="*/ 0 h 40"/>
              <a:gd name="T34" fmla="*/ 26 w 30"/>
              <a:gd name="T35" fmla="*/ 4 h 40"/>
              <a:gd name="T36" fmla="*/ 26 w 30"/>
              <a:gd name="T37" fmla="*/ 4 h 40"/>
              <a:gd name="T38" fmla="*/ 30 w 30"/>
              <a:gd name="T39" fmla="*/ 8 h 40"/>
              <a:gd name="T40" fmla="*/ 30 w 30"/>
              <a:gd name="T41" fmla="*/ 8 h 40"/>
              <a:gd name="T42" fmla="*/ 30 w 30"/>
              <a:gd name="T43" fmla="*/ 14 h 40"/>
              <a:gd name="T44" fmla="*/ 30 w 30"/>
              <a:gd name="T45" fmla="*/ 14 h 40"/>
              <a:gd name="T46" fmla="*/ 30 w 30"/>
              <a:gd name="T47" fmla="*/ 20 h 40"/>
              <a:gd name="T48" fmla="*/ 30 w 30"/>
              <a:gd name="T49" fmla="*/ 20 h 40"/>
              <a:gd name="T50" fmla="*/ 26 w 30"/>
              <a:gd name="T51" fmla="*/ 24 h 40"/>
              <a:gd name="T52" fmla="*/ 26 w 30"/>
              <a:gd name="T53" fmla="*/ 24 h 40"/>
              <a:gd name="T54" fmla="*/ 22 w 30"/>
              <a:gd name="T55" fmla="*/ 28 h 40"/>
              <a:gd name="T56" fmla="*/ 22 w 30"/>
              <a:gd name="T57" fmla="*/ 28 h 40"/>
              <a:gd name="T58" fmla="*/ 18 w 30"/>
              <a:gd name="T59" fmla="*/ 28 h 40"/>
              <a:gd name="T60" fmla="*/ 18 w 30"/>
              <a:gd name="T61" fmla="*/ 28 h 40"/>
              <a:gd name="T62" fmla="*/ 16 w 30"/>
              <a:gd name="T63" fmla="*/ 22 h 40"/>
              <a:gd name="T64" fmla="*/ 16 w 30"/>
              <a:gd name="T65" fmla="*/ 22 h 40"/>
              <a:gd name="T66" fmla="*/ 18 w 30"/>
              <a:gd name="T67" fmla="*/ 20 h 40"/>
              <a:gd name="T68" fmla="*/ 18 w 30"/>
              <a:gd name="T69" fmla="*/ 20 h 40"/>
              <a:gd name="T70" fmla="*/ 20 w 30"/>
              <a:gd name="T71" fmla="*/ 20 h 40"/>
              <a:gd name="T72" fmla="*/ 20 w 30"/>
              <a:gd name="T73" fmla="*/ 20 h 40"/>
              <a:gd name="T74" fmla="*/ 22 w 30"/>
              <a:gd name="T75" fmla="*/ 16 h 40"/>
              <a:gd name="T76" fmla="*/ 22 w 30"/>
              <a:gd name="T77" fmla="*/ 16 h 40"/>
              <a:gd name="T78" fmla="*/ 22 w 30"/>
              <a:gd name="T79" fmla="*/ 14 h 40"/>
              <a:gd name="T80" fmla="*/ 22 w 30"/>
              <a:gd name="T81" fmla="*/ 14 h 40"/>
              <a:gd name="T82" fmla="*/ 20 w 30"/>
              <a:gd name="T83" fmla="*/ 10 h 40"/>
              <a:gd name="T84" fmla="*/ 20 w 30"/>
              <a:gd name="T85" fmla="*/ 10 h 40"/>
              <a:gd name="T86" fmla="*/ 20 w 30"/>
              <a:gd name="T87" fmla="*/ 8 h 40"/>
              <a:gd name="T88" fmla="*/ 20 w 30"/>
              <a:gd name="T89" fmla="*/ 8 h 40"/>
              <a:gd name="T90" fmla="*/ 18 w 30"/>
              <a:gd name="T91" fmla="*/ 8 h 40"/>
              <a:gd name="T92" fmla="*/ 18 w 30"/>
              <a:gd name="T93" fmla="*/ 8 h 40"/>
              <a:gd name="T94" fmla="*/ 14 w 30"/>
              <a:gd name="T95" fmla="*/ 6 h 40"/>
              <a:gd name="T96" fmla="*/ 14 w 30"/>
              <a:gd name="T97" fmla="*/ 6 h 40"/>
              <a:gd name="T98" fmla="*/ 12 w 30"/>
              <a:gd name="T99" fmla="*/ 8 h 40"/>
              <a:gd name="T100" fmla="*/ 12 w 30"/>
              <a:gd name="T101" fmla="*/ 8 h 40"/>
              <a:gd name="T102" fmla="*/ 8 w 30"/>
              <a:gd name="T103" fmla="*/ 10 h 40"/>
              <a:gd name="T104" fmla="*/ 8 w 30"/>
              <a:gd name="T105" fmla="*/ 16 h 40"/>
              <a:gd name="T106" fmla="*/ 8 w 30"/>
              <a:gd name="T107" fmla="*/ 16 h 40"/>
              <a:gd name="T108" fmla="*/ 12 w 30"/>
              <a:gd name="T109" fmla="*/ 20 h 40"/>
              <a:gd name="T110" fmla="*/ 12 w 30"/>
              <a:gd name="T111" fmla="*/ 20 h 40"/>
              <a:gd name="T112" fmla="*/ 16 w 30"/>
              <a:gd name="T113" fmla="*/ 22 h 40"/>
              <a:gd name="T114" fmla="*/ 16 w 30"/>
              <a:gd name="T115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" h="40">
                <a:moveTo>
                  <a:pt x="18" y="28"/>
                </a:moveTo>
                <a:lnTo>
                  <a:pt x="18" y="28"/>
                </a:lnTo>
                <a:lnTo>
                  <a:pt x="12" y="28"/>
                </a:lnTo>
                <a:lnTo>
                  <a:pt x="12" y="2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4"/>
                </a:lnTo>
                <a:lnTo>
                  <a:pt x="26" y="4"/>
                </a:lnTo>
                <a:lnTo>
                  <a:pt x="30" y="8"/>
                </a:lnTo>
                <a:lnTo>
                  <a:pt x="30" y="8"/>
                </a:lnTo>
                <a:lnTo>
                  <a:pt x="30" y="14"/>
                </a:lnTo>
                <a:lnTo>
                  <a:pt x="30" y="14"/>
                </a:lnTo>
                <a:lnTo>
                  <a:pt x="30" y="20"/>
                </a:lnTo>
                <a:lnTo>
                  <a:pt x="30" y="20"/>
                </a:lnTo>
                <a:lnTo>
                  <a:pt x="26" y="24"/>
                </a:lnTo>
                <a:lnTo>
                  <a:pt x="26" y="24"/>
                </a:lnTo>
                <a:lnTo>
                  <a:pt x="22" y="28"/>
                </a:lnTo>
                <a:lnTo>
                  <a:pt x="22" y="28"/>
                </a:lnTo>
                <a:lnTo>
                  <a:pt x="18" y="28"/>
                </a:lnTo>
                <a:lnTo>
                  <a:pt x="18" y="28"/>
                </a:lnTo>
                <a:close/>
                <a:moveTo>
                  <a:pt x="16" y="22"/>
                </a:moveTo>
                <a:lnTo>
                  <a:pt x="16" y="22"/>
                </a:lnTo>
                <a:lnTo>
                  <a:pt x="18" y="20"/>
                </a:lnTo>
                <a:lnTo>
                  <a:pt x="18" y="20"/>
                </a:lnTo>
                <a:lnTo>
                  <a:pt x="20" y="20"/>
                </a:lnTo>
                <a:lnTo>
                  <a:pt x="20" y="20"/>
                </a:lnTo>
                <a:lnTo>
                  <a:pt x="22" y="16"/>
                </a:lnTo>
                <a:lnTo>
                  <a:pt x="22" y="16"/>
                </a:lnTo>
                <a:lnTo>
                  <a:pt x="22" y="14"/>
                </a:lnTo>
                <a:lnTo>
                  <a:pt x="22" y="14"/>
                </a:lnTo>
                <a:lnTo>
                  <a:pt x="20" y="10"/>
                </a:lnTo>
                <a:lnTo>
                  <a:pt x="20" y="10"/>
                </a:lnTo>
                <a:lnTo>
                  <a:pt x="20" y="8"/>
                </a:lnTo>
                <a:lnTo>
                  <a:pt x="20" y="8"/>
                </a:lnTo>
                <a:lnTo>
                  <a:pt x="18" y="8"/>
                </a:lnTo>
                <a:lnTo>
                  <a:pt x="18" y="8"/>
                </a:lnTo>
                <a:lnTo>
                  <a:pt x="14" y="6"/>
                </a:lnTo>
                <a:lnTo>
                  <a:pt x="14" y="6"/>
                </a:lnTo>
                <a:lnTo>
                  <a:pt x="12" y="8"/>
                </a:lnTo>
                <a:lnTo>
                  <a:pt x="12" y="8"/>
                </a:lnTo>
                <a:lnTo>
                  <a:pt x="8" y="10"/>
                </a:lnTo>
                <a:lnTo>
                  <a:pt x="8" y="16"/>
                </a:lnTo>
                <a:lnTo>
                  <a:pt x="8" y="16"/>
                </a:lnTo>
                <a:lnTo>
                  <a:pt x="12" y="20"/>
                </a:lnTo>
                <a:lnTo>
                  <a:pt x="12" y="20"/>
                </a:lnTo>
                <a:lnTo>
                  <a:pt x="16" y="22"/>
                </a:lnTo>
                <a:lnTo>
                  <a:pt x="1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450"/>
          <p:cNvSpPr/>
          <p:nvPr/>
        </p:nvSpPr>
        <p:spPr bwMode="auto">
          <a:xfrm>
            <a:off x="3817932" y="3711791"/>
            <a:ext cx="63813" cy="110222"/>
          </a:xfrm>
          <a:custGeom>
            <a:avLst/>
            <a:gdLst>
              <a:gd name="T0" fmla="*/ 22 w 22"/>
              <a:gd name="T1" fmla="*/ 36 h 38"/>
              <a:gd name="T2" fmla="*/ 22 w 22"/>
              <a:gd name="T3" fmla="*/ 36 h 38"/>
              <a:gd name="T4" fmla="*/ 16 w 22"/>
              <a:gd name="T5" fmla="*/ 38 h 38"/>
              <a:gd name="T6" fmla="*/ 16 w 22"/>
              <a:gd name="T7" fmla="*/ 38 h 38"/>
              <a:gd name="T8" fmla="*/ 12 w 22"/>
              <a:gd name="T9" fmla="*/ 38 h 38"/>
              <a:gd name="T10" fmla="*/ 12 w 22"/>
              <a:gd name="T11" fmla="*/ 38 h 38"/>
              <a:gd name="T12" fmla="*/ 10 w 22"/>
              <a:gd name="T13" fmla="*/ 38 h 38"/>
              <a:gd name="T14" fmla="*/ 10 w 22"/>
              <a:gd name="T15" fmla="*/ 38 h 38"/>
              <a:gd name="T16" fmla="*/ 6 w 22"/>
              <a:gd name="T17" fmla="*/ 38 h 38"/>
              <a:gd name="T18" fmla="*/ 6 w 22"/>
              <a:gd name="T19" fmla="*/ 38 h 38"/>
              <a:gd name="T20" fmla="*/ 4 w 22"/>
              <a:gd name="T21" fmla="*/ 34 h 38"/>
              <a:gd name="T22" fmla="*/ 4 w 22"/>
              <a:gd name="T23" fmla="*/ 34 h 38"/>
              <a:gd name="T24" fmla="*/ 4 w 22"/>
              <a:gd name="T25" fmla="*/ 32 h 38"/>
              <a:gd name="T26" fmla="*/ 4 w 22"/>
              <a:gd name="T27" fmla="*/ 16 h 38"/>
              <a:gd name="T28" fmla="*/ 0 w 22"/>
              <a:gd name="T29" fmla="*/ 16 h 38"/>
              <a:gd name="T30" fmla="*/ 0 w 22"/>
              <a:gd name="T31" fmla="*/ 10 h 38"/>
              <a:gd name="T32" fmla="*/ 4 w 22"/>
              <a:gd name="T33" fmla="*/ 10 h 38"/>
              <a:gd name="T34" fmla="*/ 4 w 22"/>
              <a:gd name="T35" fmla="*/ 0 h 38"/>
              <a:gd name="T36" fmla="*/ 14 w 22"/>
              <a:gd name="T37" fmla="*/ 0 h 38"/>
              <a:gd name="T38" fmla="*/ 14 w 22"/>
              <a:gd name="T39" fmla="*/ 10 h 38"/>
              <a:gd name="T40" fmla="*/ 18 w 22"/>
              <a:gd name="T41" fmla="*/ 10 h 38"/>
              <a:gd name="T42" fmla="*/ 18 w 22"/>
              <a:gd name="T43" fmla="*/ 16 h 38"/>
              <a:gd name="T44" fmla="*/ 14 w 22"/>
              <a:gd name="T45" fmla="*/ 16 h 38"/>
              <a:gd name="T46" fmla="*/ 14 w 22"/>
              <a:gd name="T47" fmla="*/ 28 h 38"/>
              <a:gd name="T48" fmla="*/ 14 w 22"/>
              <a:gd name="T49" fmla="*/ 28 h 38"/>
              <a:gd name="T50" fmla="*/ 14 w 22"/>
              <a:gd name="T51" fmla="*/ 30 h 38"/>
              <a:gd name="T52" fmla="*/ 14 w 22"/>
              <a:gd name="T53" fmla="*/ 30 h 38"/>
              <a:gd name="T54" fmla="*/ 16 w 22"/>
              <a:gd name="T55" fmla="*/ 30 h 38"/>
              <a:gd name="T56" fmla="*/ 16 w 22"/>
              <a:gd name="T57" fmla="*/ 30 h 38"/>
              <a:gd name="T58" fmla="*/ 18 w 22"/>
              <a:gd name="T59" fmla="*/ 30 h 38"/>
              <a:gd name="T60" fmla="*/ 18 w 22"/>
              <a:gd name="T61" fmla="*/ 30 h 38"/>
              <a:gd name="T62" fmla="*/ 20 w 22"/>
              <a:gd name="T63" fmla="*/ 30 h 38"/>
              <a:gd name="T64" fmla="*/ 22 w 22"/>
              <a:gd name="T65" fmla="*/ 36 h 38"/>
              <a:gd name="T66" fmla="*/ 22 w 22"/>
              <a:gd name="T67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" h="38">
                <a:moveTo>
                  <a:pt x="22" y="36"/>
                </a:moveTo>
                <a:lnTo>
                  <a:pt x="22" y="36"/>
                </a:lnTo>
                <a:lnTo>
                  <a:pt x="16" y="38"/>
                </a:lnTo>
                <a:lnTo>
                  <a:pt x="16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10" y="38"/>
                </a:lnTo>
                <a:lnTo>
                  <a:pt x="6" y="38"/>
                </a:lnTo>
                <a:lnTo>
                  <a:pt x="6" y="38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4" y="16"/>
                </a:lnTo>
                <a:lnTo>
                  <a:pt x="0" y="16"/>
                </a:lnTo>
                <a:lnTo>
                  <a:pt x="0" y="10"/>
                </a:lnTo>
                <a:lnTo>
                  <a:pt x="4" y="10"/>
                </a:lnTo>
                <a:lnTo>
                  <a:pt x="4" y="0"/>
                </a:lnTo>
                <a:lnTo>
                  <a:pt x="14" y="0"/>
                </a:lnTo>
                <a:lnTo>
                  <a:pt x="14" y="10"/>
                </a:lnTo>
                <a:lnTo>
                  <a:pt x="18" y="10"/>
                </a:lnTo>
                <a:lnTo>
                  <a:pt x="18" y="16"/>
                </a:lnTo>
                <a:lnTo>
                  <a:pt x="14" y="16"/>
                </a:lnTo>
                <a:lnTo>
                  <a:pt x="14" y="28"/>
                </a:lnTo>
                <a:lnTo>
                  <a:pt x="14" y="28"/>
                </a:lnTo>
                <a:lnTo>
                  <a:pt x="14" y="30"/>
                </a:lnTo>
                <a:lnTo>
                  <a:pt x="14" y="30"/>
                </a:lnTo>
                <a:lnTo>
                  <a:pt x="16" y="30"/>
                </a:lnTo>
                <a:lnTo>
                  <a:pt x="16" y="30"/>
                </a:lnTo>
                <a:lnTo>
                  <a:pt x="18" y="30"/>
                </a:lnTo>
                <a:lnTo>
                  <a:pt x="18" y="30"/>
                </a:lnTo>
                <a:lnTo>
                  <a:pt x="20" y="30"/>
                </a:lnTo>
                <a:lnTo>
                  <a:pt x="22" y="36"/>
                </a:lnTo>
                <a:lnTo>
                  <a:pt x="2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1451"/>
          <p:cNvSpPr>
            <a:spLocks noEditPoints="1"/>
          </p:cNvSpPr>
          <p:nvPr/>
        </p:nvSpPr>
        <p:spPr bwMode="auto">
          <a:xfrm>
            <a:off x="3887546" y="3705990"/>
            <a:ext cx="29006" cy="116024"/>
          </a:xfrm>
          <a:custGeom>
            <a:avLst/>
            <a:gdLst>
              <a:gd name="T0" fmla="*/ 0 w 10"/>
              <a:gd name="T1" fmla="*/ 40 h 40"/>
              <a:gd name="T2" fmla="*/ 0 w 10"/>
              <a:gd name="T3" fmla="*/ 12 h 40"/>
              <a:gd name="T4" fmla="*/ 10 w 10"/>
              <a:gd name="T5" fmla="*/ 12 h 40"/>
              <a:gd name="T6" fmla="*/ 10 w 10"/>
              <a:gd name="T7" fmla="*/ 40 h 40"/>
              <a:gd name="T8" fmla="*/ 0 w 10"/>
              <a:gd name="T9" fmla="*/ 40 h 40"/>
              <a:gd name="T10" fmla="*/ 0 w 10"/>
              <a:gd name="T11" fmla="*/ 40 h 40"/>
              <a:gd name="T12" fmla="*/ 0 w 10"/>
              <a:gd name="T13" fmla="*/ 8 h 40"/>
              <a:gd name="T14" fmla="*/ 0 w 10"/>
              <a:gd name="T15" fmla="*/ 0 h 40"/>
              <a:gd name="T16" fmla="*/ 10 w 10"/>
              <a:gd name="T17" fmla="*/ 0 h 40"/>
              <a:gd name="T18" fmla="*/ 10 w 10"/>
              <a:gd name="T19" fmla="*/ 8 h 40"/>
              <a:gd name="T20" fmla="*/ 0 w 10"/>
              <a:gd name="T21" fmla="*/ 8 h 40"/>
              <a:gd name="T22" fmla="*/ 0 w 10"/>
              <a:gd name="T2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40">
                <a:moveTo>
                  <a:pt x="0" y="40"/>
                </a:moveTo>
                <a:lnTo>
                  <a:pt x="0" y="12"/>
                </a:lnTo>
                <a:lnTo>
                  <a:pt x="10" y="12"/>
                </a:lnTo>
                <a:lnTo>
                  <a:pt x="10" y="40"/>
                </a:lnTo>
                <a:lnTo>
                  <a:pt x="0" y="40"/>
                </a:lnTo>
                <a:lnTo>
                  <a:pt x="0" y="4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10" y="0"/>
                </a:lnTo>
                <a:lnTo>
                  <a:pt x="1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1452"/>
          <p:cNvSpPr>
            <a:spLocks noEditPoints="1"/>
          </p:cNvSpPr>
          <p:nvPr/>
        </p:nvSpPr>
        <p:spPr bwMode="auto">
          <a:xfrm>
            <a:off x="3928154" y="3740797"/>
            <a:ext cx="87018" cy="81217"/>
          </a:xfrm>
          <a:custGeom>
            <a:avLst/>
            <a:gdLst>
              <a:gd name="T0" fmla="*/ 16 w 30"/>
              <a:gd name="T1" fmla="*/ 28 h 28"/>
              <a:gd name="T2" fmla="*/ 16 w 30"/>
              <a:gd name="T3" fmla="*/ 28 h 28"/>
              <a:gd name="T4" fmla="*/ 8 w 30"/>
              <a:gd name="T5" fmla="*/ 28 h 28"/>
              <a:gd name="T6" fmla="*/ 8 w 30"/>
              <a:gd name="T7" fmla="*/ 28 h 28"/>
              <a:gd name="T8" fmla="*/ 4 w 30"/>
              <a:gd name="T9" fmla="*/ 24 h 28"/>
              <a:gd name="T10" fmla="*/ 4 w 30"/>
              <a:gd name="T11" fmla="*/ 24 h 28"/>
              <a:gd name="T12" fmla="*/ 0 w 30"/>
              <a:gd name="T13" fmla="*/ 20 h 28"/>
              <a:gd name="T14" fmla="*/ 0 w 30"/>
              <a:gd name="T15" fmla="*/ 20 h 28"/>
              <a:gd name="T16" fmla="*/ 0 w 30"/>
              <a:gd name="T17" fmla="*/ 14 h 28"/>
              <a:gd name="T18" fmla="*/ 0 w 30"/>
              <a:gd name="T19" fmla="*/ 14 h 28"/>
              <a:gd name="T20" fmla="*/ 0 w 30"/>
              <a:gd name="T21" fmla="*/ 8 h 28"/>
              <a:gd name="T22" fmla="*/ 0 w 30"/>
              <a:gd name="T23" fmla="*/ 8 h 28"/>
              <a:gd name="T24" fmla="*/ 4 w 30"/>
              <a:gd name="T25" fmla="*/ 4 h 28"/>
              <a:gd name="T26" fmla="*/ 4 w 30"/>
              <a:gd name="T27" fmla="*/ 4 h 28"/>
              <a:gd name="T28" fmla="*/ 8 w 30"/>
              <a:gd name="T29" fmla="*/ 0 h 28"/>
              <a:gd name="T30" fmla="*/ 8 w 30"/>
              <a:gd name="T31" fmla="*/ 0 h 28"/>
              <a:gd name="T32" fmla="*/ 16 w 30"/>
              <a:gd name="T33" fmla="*/ 0 h 28"/>
              <a:gd name="T34" fmla="*/ 16 w 30"/>
              <a:gd name="T35" fmla="*/ 0 h 28"/>
              <a:gd name="T36" fmla="*/ 22 w 30"/>
              <a:gd name="T37" fmla="*/ 0 h 28"/>
              <a:gd name="T38" fmla="*/ 22 w 30"/>
              <a:gd name="T39" fmla="*/ 0 h 28"/>
              <a:gd name="T40" fmla="*/ 26 w 30"/>
              <a:gd name="T41" fmla="*/ 4 h 28"/>
              <a:gd name="T42" fmla="*/ 26 w 30"/>
              <a:gd name="T43" fmla="*/ 4 h 28"/>
              <a:gd name="T44" fmla="*/ 30 w 30"/>
              <a:gd name="T45" fmla="*/ 8 h 28"/>
              <a:gd name="T46" fmla="*/ 30 w 30"/>
              <a:gd name="T47" fmla="*/ 8 h 28"/>
              <a:gd name="T48" fmla="*/ 30 w 30"/>
              <a:gd name="T49" fmla="*/ 14 h 28"/>
              <a:gd name="T50" fmla="*/ 30 w 30"/>
              <a:gd name="T51" fmla="*/ 14 h 28"/>
              <a:gd name="T52" fmla="*/ 30 w 30"/>
              <a:gd name="T53" fmla="*/ 20 h 28"/>
              <a:gd name="T54" fmla="*/ 30 w 30"/>
              <a:gd name="T55" fmla="*/ 20 h 28"/>
              <a:gd name="T56" fmla="*/ 26 w 30"/>
              <a:gd name="T57" fmla="*/ 24 h 28"/>
              <a:gd name="T58" fmla="*/ 26 w 30"/>
              <a:gd name="T59" fmla="*/ 24 h 28"/>
              <a:gd name="T60" fmla="*/ 22 w 30"/>
              <a:gd name="T61" fmla="*/ 28 h 28"/>
              <a:gd name="T62" fmla="*/ 22 w 30"/>
              <a:gd name="T63" fmla="*/ 28 h 28"/>
              <a:gd name="T64" fmla="*/ 16 w 30"/>
              <a:gd name="T65" fmla="*/ 28 h 28"/>
              <a:gd name="T66" fmla="*/ 16 w 30"/>
              <a:gd name="T67" fmla="*/ 28 h 28"/>
              <a:gd name="T68" fmla="*/ 8 w 30"/>
              <a:gd name="T69" fmla="*/ 14 h 28"/>
              <a:gd name="T70" fmla="*/ 8 w 30"/>
              <a:gd name="T71" fmla="*/ 14 h 28"/>
              <a:gd name="T72" fmla="*/ 10 w 30"/>
              <a:gd name="T73" fmla="*/ 20 h 28"/>
              <a:gd name="T74" fmla="*/ 10 w 30"/>
              <a:gd name="T75" fmla="*/ 20 h 28"/>
              <a:gd name="T76" fmla="*/ 16 w 30"/>
              <a:gd name="T77" fmla="*/ 22 h 28"/>
              <a:gd name="T78" fmla="*/ 16 w 30"/>
              <a:gd name="T79" fmla="*/ 22 h 28"/>
              <a:gd name="T80" fmla="*/ 18 w 30"/>
              <a:gd name="T81" fmla="*/ 20 h 28"/>
              <a:gd name="T82" fmla="*/ 18 w 30"/>
              <a:gd name="T83" fmla="*/ 20 h 28"/>
              <a:gd name="T84" fmla="*/ 20 w 30"/>
              <a:gd name="T85" fmla="*/ 20 h 28"/>
              <a:gd name="T86" fmla="*/ 20 w 30"/>
              <a:gd name="T87" fmla="*/ 20 h 28"/>
              <a:gd name="T88" fmla="*/ 20 w 30"/>
              <a:gd name="T89" fmla="*/ 18 h 28"/>
              <a:gd name="T90" fmla="*/ 20 w 30"/>
              <a:gd name="T91" fmla="*/ 18 h 28"/>
              <a:gd name="T92" fmla="*/ 22 w 30"/>
              <a:gd name="T93" fmla="*/ 14 h 28"/>
              <a:gd name="T94" fmla="*/ 22 w 30"/>
              <a:gd name="T95" fmla="*/ 14 h 28"/>
              <a:gd name="T96" fmla="*/ 20 w 30"/>
              <a:gd name="T97" fmla="*/ 8 h 28"/>
              <a:gd name="T98" fmla="*/ 20 w 30"/>
              <a:gd name="T99" fmla="*/ 8 h 28"/>
              <a:gd name="T100" fmla="*/ 16 w 30"/>
              <a:gd name="T101" fmla="*/ 6 h 28"/>
              <a:gd name="T102" fmla="*/ 16 w 30"/>
              <a:gd name="T103" fmla="*/ 6 h 28"/>
              <a:gd name="T104" fmla="*/ 12 w 30"/>
              <a:gd name="T105" fmla="*/ 8 h 28"/>
              <a:gd name="T106" fmla="*/ 12 w 30"/>
              <a:gd name="T107" fmla="*/ 8 h 28"/>
              <a:gd name="T108" fmla="*/ 10 w 30"/>
              <a:gd name="T109" fmla="*/ 8 h 28"/>
              <a:gd name="T110" fmla="*/ 10 w 30"/>
              <a:gd name="T111" fmla="*/ 8 h 28"/>
              <a:gd name="T112" fmla="*/ 10 w 30"/>
              <a:gd name="T113" fmla="*/ 10 h 28"/>
              <a:gd name="T114" fmla="*/ 10 w 30"/>
              <a:gd name="T115" fmla="*/ 10 h 28"/>
              <a:gd name="T116" fmla="*/ 8 w 30"/>
              <a:gd name="T117" fmla="*/ 14 h 28"/>
              <a:gd name="T118" fmla="*/ 8 w 30"/>
              <a:gd name="T11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" h="28">
                <a:moveTo>
                  <a:pt x="16" y="28"/>
                </a:moveTo>
                <a:lnTo>
                  <a:pt x="16" y="28"/>
                </a:lnTo>
                <a:lnTo>
                  <a:pt x="8" y="28"/>
                </a:lnTo>
                <a:lnTo>
                  <a:pt x="8" y="28"/>
                </a:lnTo>
                <a:lnTo>
                  <a:pt x="4" y="24"/>
                </a:lnTo>
                <a:lnTo>
                  <a:pt x="4" y="24"/>
                </a:lnTo>
                <a:lnTo>
                  <a:pt x="0" y="20"/>
                </a:lnTo>
                <a:lnTo>
                  <a:pt x="0" y="20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0" y="8"/>
                </a:lnTo>
                <a:lnTo>
                  <a:pt x="4" y="4"/>
                </a:lnTo>
                <a:lnTo>
                  <a:pt x="4" y="4"/>
                </a:lnTo>
                <a:lnTo>
                  <a:pt x="8" y="0"/>
                </a:lnTo>
                <a:lnTo>
                  <a:pt x="8" y="0"/>
                </a:lnTo>
                <a:lnTo>
                  <a:pt x="16" y="0"/>
                </a:lnTo>
                <a:lnTo>
                  <a:pt x="16" y="0"/>
                </a:lnTo>
                <a:lnTo>
                  <a:pt x="22" y="0"/>
                </a:lnTo>
                <a:lnTo>
                  <a:pt x="22" y="0"/>
                </a:lnTo>
                <a:lnTo>
                  <a:pt x="26" y="4"/>
                </a:lnTo>
                <a:lnTo>
                  <a:pt x="26" y="4"/>
                </a:lnTo>
                <a:lnTo>
                  <a:pt x="30" y="8"/>
                </a:lnTo>
                <a:lnTo>
                  <a:pt x="30" y="8"/>
                </a:lnTo>
                <a:lnTo>
                  <a:pt x="30" y="14"/>
                </a:lnTo>
                <a:lnTo>
                  <a:pt x="30" y="14"/>
                </a:lnTo>
                <a:lnTo>
                  <a:pt x="30" y="20"/>
                </a:lnTo>
                <a:lnTo>
                  <a:pt x="30" y="20"/>
                </a:lnTo>
                <a:lnTo>
                  <a:pt x="26" y="24"/>
                </a:lnTo>
                <a:lnTo>
                  <a:pt x="26" y="24"/>
                </a:lnTo>
                <a:lnTo>
                  <a:pt x="22" y="28"/>
                </a:lnTo>
                <a:lnTo>
                  <a:pt x="22" y="28"/>
                </a:lnTo>
                <a:lnTo>
                  <a:pt x="16" y="28"/>
                </a:lnTo>
                <a:lnTo>
                  <a:pt x="16" y="28"/>
                </a:lnTo>
                <a:close/>
                <a:moveTo>
                  <a:pt x="8" y="14"/>
                </a:moveTo>
                <a:lnTo>
                  <a:pt x="8" y="14"/>
                </a:lnTo>
                <a:lnTo>
                  <a:pt x="10" y="20"/>
                </a:lnTo>
                <a:lnTo>
                  <a:pt x="10" y="20"/>
                </a:lnTo>
                <a:lnTo>
                  <a:pt x="16" y="22"/>
                </a:lnTo>
                <a:lnTo>
                  <a:pt x="16" y="22"/>
                </a:lnTo>
                <a:lnTo>
                  <a:pt x="18" y="20"/>
                </a:lnTo>
                <a:lnTo>
                  <a:pt x="18" y="20"/>
                </a:lnTo>
                <a:lnTo>
                  <a:pt x="20" y="20"/>
                </a:lnTo>
                <a:lnTo>
                  <a:pt x="20" y="20"/>
                </a:lnTo>
                <a:lnTo>
                  <a:pt x="20" y="18"/>
                </a:lnTo>
                <a:lnTo>
                  <a:pt x="20" y="18"/>
                </a:lnTo>
                <a:lnTo>
                  <a:pt x="22" y="14"/>
                </a:lnTo>
                <a:lnTo>
                  <a:pt x="22" y="14"/>
                </a:lnTo>
                <a:lnTo>
                  <a:pt x="20" y="8"/>
                </a:lnTo>
                <a:lnTo>
                  <a:pt x="20" y="8"/>
                </a:lnTo>
                <a:lnTo>
                  <a:pt x="16" y="6"/>
                </a:lnTo>
                <a:lnTo>
                  <a:pt x="16" y="6"/>
                </a:lnTo>
                <a:lnTo>
                  <a:pt x="12" y="8"/>
                </a:lnTo>
                <a:lnTo>
                  <a:pt x="12" y="8"/>
                </a:lnTo>
                <a:lnTo>
                  <a:pt x="10" y="8"/>
                </a:lnTo>
                <a:lnTo>
                  <a:pt x="10" y="8"/>
                </a:lnTo>
                <a:lnTo>
                  <a:pt x="10" y="10"/>
                </a:lnTo>
                <a:lnTo>
                  <a:pt x="10" y="10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1453"/>
          <p:cNvSpPr/>
          <p:nvPr/>
        </p:nvSpPr>
        <p:spPr bwMode="auto">
          <a:xfrm>
            <a:off x="4026774" y="3740797"/>
            <a:ext cx="81217" cy="81217"/>
          </a:xfrm>
          <a:custGeom>
            <a:avLst/>
            <a:gdLst>
              <a:gd name="T0" fmla="*/ 28 w 28"/>
              <a:gd name="T1" fmla="*/ 28 h 28"/>
              <a:gd name="T2" fmla="*/ 20 w 28"/>
              <a:gd name="T3" fmla="*/ 28 h 28"/>
              <a:gd name="T4" fmla="*/ 20 w 28"/>
              <a:gd name="T5" fmla="*/ 12 h 28"/>
              <a:gd name="T6" fmla="*/ 20 w 28"/>
              <a:gd name="T7" fmla="*/ 12 h 28"/>
              <a:gd name="T8" fmla="*/ 18 w 28"/>
              <a:gd name="T9" fmla="*/ 8 h 28"/>
              <a:gd name="T10" fmla="*/ 18 w 28"/>
              <a:gd name="T11" fmla="*/ 8 h 28"/>
              <a:gd name="T12" fmla="*/ 16 w 28"/>
              <a:gd name="T13" fmla="*/ 6 h 28"/>
              <a:gd name="T14" fmla="*/ 16 w 28"/>
              <a:gd name="T15" fmla="*/ 6 h 28"/>
              <a:gd name="T16" fmla="*/ 14 w 28"/>
              <a:gd name="T17" fmla="*/ 8 h 28"/>
              <a:gd name="T18" fmla="*/ 14 w 28"/>
              <a:gd name="T19" fmla="*/ 8 h 28"/>
              <a:gd name="T20" fmla="*/ 12 w 28"/>
              <a:gd name="T21" fmla="*/ 8 h 28"/>
              <a:gd name="T22" fmla="*/ 12 w 28"/>
              <a:gd name="T23" fmla="*/ 8 h 28"/>
              <a:gd name="T24" fmla="*/ 10 w 28"/>
              <a:gd name="T25" fmla="*/ 10 h 28"/>
              <a:gd name="T26" fmla="*/ 10 w 28"/>
              <a:gd name="T27" fmla="*/ 10 h 28"/>
              <a:gd name="T28" fmla="*/ 10 w 28"/>
              <a:gd name="T29" fmla="*/ 12 h 28"/>
              <a:gd name="T30" fmla="*/ 10 w 28"/>
              <a:gd name="T31" fmla="*/ 28 h 28"/>
              <a:gd name="T32" fmla="*/ 0 w 28"/>
              <a:gd name="T33" fmla="*/ 28 h 28"/>
              <a:gd name="T34" fmla="*/ 0 w 28"/>
              <a:gd name="T35" fmla="*/ 0 h 28"/>
              <a:gd name="T36" fmla="*/ 8 w 28"/>
              <a:gd name="T37" fmla="*/ 0 h 28"/>
              <a:gd name="T38" fmla="*/ 8 w 28"/>
              <a:gd name="T39" fmla="*/ 4 h 28"/>
              <a:gd name="T40" fmla="*/ 8 w 28"/>
              <a:gd name="T41" fmla="*/ 4 h 28"/>
              <a:gd name="T42" fmla="*/ 14 w 28"/>
              <a:gd name="T43" fmla="*/ 0 h 28"/>
              <a:gd name="T44" fmla="*/ 14 w 28"/>
              <a:gd name="T45" fmla="*/ 0 h 28"/>
              <a:gd name="T46" fmla="*/ 20 w 28"/>
              <a:gd name="T47" fmla="*/ 0 h 28"/>
              <a:gd name="T48" fmla="*/ 20 w 28"/>
              <a:gd name="T49" fmla="*/ 0 h 28"/>
              <a:gd name="T50" fmla="*/ 24 w 28"/>
              <a:gd name="T51" fmla="*/ 0 h 28"/>
              <a:gd name="T52" fmla="*/ 24 w 28"/>
              <a:gd name="T53" fmla="*/ 0 h 28"/>
              <a:gd name="T54" fmla="*/ 28 w 28"/>
              <a:gd name="T55" fmla="*/ 2 h 28"/>
              <a:gd name="T56" fmla="*/ 28 w 28"/>
              <a:gd name="T57" fmla="*/ 2 h 28"/>
              <a:gd name="T58" fmla="*/ 28 w 28"/>
              <a:gd name="T59" fmla="*/ 6 h 28"/>
              <a:gd name="T60" fmla="*/ 28 w 28"/>
              <a:gd name="T61" fmla="*/ 6 h 28"/>
              <a:gd name="T62" fmla="*/ 28 w 28"/>
              <a:gd name="T63" fmla="*/ 10 h 28"/>
              <a:gd name="T64" fmla="*/ 28 w 28"/>
              <a:gd name="T65" fmla="*/ 28 h 28"/>
              <a:gd name="T66" fmla="*/ 28 w 28"/>
              <a:gd name="T6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" h="28">
                <a:moveTo>
                  <a:pt x="28" y="28"/>
                </a:moveTo>
                <a:lnTo>
                  <a:pt x="20" y="28"/>
                </a:lnTo>
                <a:lnTo>
                  <a:pt x="20" y="12"/>
                </a:lnTo>
                <a:lnTo>
                  <a:pt x="20" y="12"/>
                </a:lnTo>
                <a:lnTo>
                  <a:pt x="18" y="8"/>
                </a:lnTo>
                <a:lnTo>
                  <a:pt x="18" y="8"/>
                </a:lnTo>
                <a:lnTo>
                  <a:pt x="16" y="6"/>
                </a:lnTo>
                <a:lnTo>
                  <a:pt x="16" y="6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2" y="8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28"/>
                </a:lnTo>
                <a:lnTo>
                  <a:pt x="0" y="28"/>
                </a:ln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14" y="0"/>
                </a:lnTo>
                <a:lnTo>
                  <a:pt x="14" y="0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8" y="2"/>
                </a:lnTo>
                <a:lnTo>
                  <a:pt x="28" y="2"/>
                </a:lnTo>
                <a:lnTo>
                  <a:pt x="28" y="6"/>
                </a:lnTo>
                <a:lnTo>
                  <a:pt x="28" y="6"/>
                </a:lnTo>
                <a:lnTo>
                  <a:pt x="28" y="10"/>
                </a:lnTo>
                <a:lnTo>
                  <a:pt x="28" y="28"/>
                </a:lnTo>
                <a:lnTo>
                  <a:pt x="28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1454"/>
          <p:cNvSpPr>
            <a:spLocks noEditPoints="1"/>
          </p:cNvSpPr>
          <p:nvPr/>
        </p:nvSpPr>
        <p:spPr bwMode="auto">
          <a:xfrm>
            <a:off x="4148599" y="3711791"/>
            <a:ext cx="110222" cy="110222"/>
          </a:xfrm>
          <a:custGeom>
            <a:avLst/>
            <a:gdLst>
              <a:gd name="T0" fmla="*/ 14 w 38"/>
              <a:gd name="T1" fmla="*/ 0 h 38"/>
              <a:gd name="T2" fmla="*/ 22 w 38"/>
              <a:gd name="T3" fmla="*/ 0 h 38"/>
              <a:gd name="T4" fmla="*/ 38 w 38"/>
              <a:gd name="T5" fmla="*/ 38 h 38"/>
              <a:gd name="T6" fmla="*/ 28 w 38"/>
              <a:gd name="T7" fmla="*/ 38 h 38"/>
              <a:gd name="T8" fmla="*/ 24 w 38"/>
              <a:gd name="T9" fmla="*/ 30 h 38"/>
              <a:gd name="T10" fmla="*/ 12 w 38"/>
              <a:gd name="T11" fmla="*/ 30 h 38"/>
              <a:gd name="T12" fmla="*/ 10 w 38"/>
              <a:gd name="T13" fmla="*/ 38 h 38"/>
              <a:gd name="T14" fmla="*/ 0 w 38"/>
              <a:gd name="T15" fmla="*/ 38 h 38"/>
              <a:gd name="T16" fmla="*/ 14 w 38"/>
              <a:gd name="T17" fmla="*/ 0 h 38"/>
              <a:gd name="T18" fmla="*/ 14 w 38"/>
              <a:gd name="T19" fmla="*/ 0 h 38"/>
              <a:gd name="T20" fmla="*/ 24 w 38"/>
              <a:gd name="T21" fmla="*/ 24 h 38"/>
              <a:gd name="T22" fmla="*/ 18 w 38"/>
              <a:gd name="T23" fmla="*/ 10 h 38"/>
              <a:gd name="T24" fmla="*/ 14 w 38"/>
              <a:gd name="T25" fmla="*/ 24 h 38"/>
              <a:gd name="T26" fmla="*/ 24 w 38"/>
              <a:gd name="T27" fmla="*/ 24 h 38"/>
              <a:gd name="T28" fmla="*/ 24 w 38"/>
              <a:gd name="T29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38">
                <a:moveTo>
                  <a:pt x="14" y="0"/>
                </a:moveTo>
                <a:lnTo>
                  <a:pt x="22" y="0"/>
                </a:lnTo>
                <a:lnTo>
                  <a:pt x="38" y="38"/>
                </a:lnTo>
                <a:lnTo>
                  <a:pt x="28" y="38"/>
                </a:lnTo>
                <a:lnTo>
                  <a:pt x="24" y="30"/>
                </a:lnTo>
                <a:lnTo>
                  <a:pt x="12" y="30"/>
                </a:lnTo>
                <a:lnTo>
                  <a:pt x="10" y="38"/>
                </a:lnTo>
                <a:lnTo>
                  <a:pt x="0" y="38"/>
                </a:lnTo>
                <a:lnTo>
                  <a:pt x="14" y="0"/>
                </a:lnTo>
                <a:lnTo>
                  <a:pt x="14" y="0"/>
                </a:lnTo>
                <a:close/>
                <a:moveTo>
                  <a:pt x="24" y="24"/>
                </a:moveTo>
                <a:lnTo>
                  <a:pt x="18" y="10"/>
                </a:lnTo>
                <a:lnTo>
                  <a:pt x="14" y="24"/>
                </a:lnTo>
                <a:lnTo>
                  <a:pt x="24" y="24"/>
                </a:ln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1455"/>
          <p:cNvSpPr/>
          <p:nvPr/>
        </p:nvSpPr>
        <p:spPr bwMode="auto">
          <a:xfrm>
            <a:off x="7722127" y="3537756"/>
            <a:ext cx="678738" cy="34807"/>
          </a:xfrm>
          <a:custGeom>
            <a:avLst/>
            <a:gdLst>
              <a:gd name="T0" fmla="*/ 6 w 234"/>
              <a:gd name="T1" fmla="*/ 12 h 12"/>
              <a:gd name="T2" fmla="*/ 6 w 234"/>
              <a:gd name="T3" fmla="*/ 12 h 12"/>
              <a:gd name="T4" fmla="*/ 2 w 234"/>
              <a:gd name="T5" fmla="*/ 10 h 12"/>
              <a:gd name="T6" fmla="*/ 0 w 234"/>
              <a:gd name="T7" fmla="*/ 6 h 12"/>
              <a:gd name="T8" fmla="*/ 0 w 234"/>
              <a:gd name="T9" fmla="*/ 6 h 12"/>
              <a:gd name="T10" fmla="*/ 2 w 234"/>
              <a:gd name="T11" fmla="*/ 2 h 12"/>
              <a:gd name="T12" fmla="*/ 6 w 234"/>
              <a:gd name="T13" fmla="*/ 0 h 12"/>
              <a:gd name="T14" fmla="*/ 228 w 234"/>
              <a:gd name="T15" fmla="*/ 0 h 12"/>
              <a:gd name="T16" fmla="*/ 228 w 234"/>
              <a:gd name="T17" fmla="*/ 0 h 12"/>
              <a:gd name="T18" fmla="*/ 232 w 234"/>
              <a:gd name="T19" fmla="*/ 2 h 12"/>
              <a:gd name="T20" fmla="*/ 234 w 234"/>
              <a:gd name="T21" fmla="*/ 6 h 12"/>
              <a:gd name="T22" fmla="*/ 234 w 234"/>
              <a:gd name="T23" fmla="*/ 6 h 12"/>
              <a:gd name="T24" fmla="*/ 232 w 234"/>
              <a:gd name="T25" fmla="*/ 10 h 12"/>
              <a:gd name="T26" fmla="*/ 228 w 234"/>
              <a:gd name="T27" fmla="*/ 12 h 12"/>
              <a:gd name="T28" fmla="*/ 6 w 234"/>
              <a:gd name="T29" fmla="*/ 12 h 12"/>
              <a:gd name="T30" fmla="*/ 6 w 234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12">
                <a:moveTo>
                  <a:pt x="6" y="12"/>
                </a:moveTo>
                <a:lnTo>
                  <a:pt x="6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228" y="0"/>
                </a:lnTo>
                <a:lnTo>
                  <a:pt x="228" y="0"/>
                </a:lnTo>
                <a:lnTo>
                  <a:pt x="232" y="2"/>
                </a:lnTo>
                <a:lnTo>
                  <a:pt x="234" y="6"/>
                </a:lnTo>
                <a:lnTo>
                  <a:pt x="234" y="6"/>
                </a:lnTo>
                <a:lnTo>
                  <a:pt x="232" y="10"/>
                </a:lnTo>
                <a:lnTo>
                  <a:pt x="228" y="12"/>
                </a:lnTo>
                <a:lnTo>
                  <a:pt x="6" y="12"/>
                </a:lnTo>
                <a:lnTo>
                  <a:pt x="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1456"/>
          <p:cNvSpPr>
            <a:spLocks noEditPoints="1"/>
          </p:cNvSpPr>
          <p:nvPr/>
        </p:nvSpPr>
        <p:spPr bwMode="auto">
          <a:xfrm>
            <a:off x="7727929" y="3711791"/>
            <a:ext cx="110222" cy="110222"/>
          </a:xfrm>
          <a:custGeom>
            <a:avLst/>
            <a:gdLst>
              <a:gd name="T0" fmla="*/ 20 w 38"/>
              <a:gd name="T1" fmla="*/ 38 h 38"/>
              <a:gd name="T2" fmla="*/ 12 w 38"/>
              <a:gd name="T3" fmla="*/ 36 h 38"/>
              <a:gd name="T4" fmla="*/ 6 w 38"/>
              <a:gd name="T5" fmla="*/ 32 h 38"/>
              <a:gd name="T6" fmla="*/ 2 w 38"/>
              <a:gd name="T7" fmla="*/ 26 h 38"/>
              <a:gd name="T8" fmla="*/ 0 w 38"/>
              <a:gd name="T9" fmla="*/ 18 h 38"/>
              <a:gd name="T10" fmla="*/ 2 w 38"/>
              <a:gd name="T11" fmla="*/ 12 h 38"/>
              <a:gd name="T12" fmla="*/ 6 w 38"/>
              <a:gd name="T13" fmla="*/ 6 h 38"/>
              <a:gd name="T14" fmla="*/ 12 w 38"/>
              <a:gd name="T15" fmla="*/ 0 h 38"/>
              <a:gd name="T16" fmla="*/ 20 w 38"/>
              <a:gd name="T17" fmla="*/ 0 h 38"/>
              <a:gd name="T18" fmla="*/ 28 w 38"/>
              <a:gd name="T19" fmla="*/ 0 h 38"/>
              <a:gd name="T20" fmla="*/ 34 w 38"/>
              <a:gd name="T21" fmla="*/ 6 h 38"/>
              <a:gd name="T22" fmla="*/ 38 w 38"/>
              <a:gd name="T23" fmla="*/ 12 h 38"/>
              <a:gd name="T24" fmla="*/ 38 w 38"/>
              <a:gd name="T25" fmla="*/ 20 h 38"/>
              <a:gd name="T26" fmla="*/ 38 w 38"/>
              <a:gd name="T27" fmla="*/ 26 h 38"/>
              <a:gd name="T28" fmla="*/ 34 w 38"/>
              <a:gd name="T29" fmla="*/ 32 h 38"/>
              <a:gd name="T30" fmla="*/ 28 w 38"/>
              <a:gd name="T31" fmla="*/ 38 h 38"/>
              <a:gd name="T32" fmla="*/ 20 w 38"/>
              <a:gd name="T33" fmla="*/ 38 h 38"/>
              <a:gd name="T34" fmla="*/ 10 w 38"/>
              <a:gd name="T35" fmla="*/ 18 h 38"/>
              <a:gd name="T36" fmla="*/ 10 w 38"/>
              <a:gd name="T37" fmla="*/ 24 h 38"/>
              <a:gd name="T38" fmla="*/ 12 w 38"/>
              <a:gd name="T39" fmla="*/ 28 h 38"/>
              <a:gd name="T40" fmla="*/ 14 w 38"/>
              <a:gd name="T41" fmla="*/ 30 h 38"/>
              <a:gd name="T42" fmla="*/ 20 w 38"/>
              <a:gd name="T43" fmla="*/ 30 h 38"/>
              <a:gd name="T44" fmla="*/ 24 w 38"/>
              <a:gd name="T45" fmla="*/ 30 h 38"/>
              <a:gd name="T46" fmla="*/ 28 w 38"/>
              <a:gd name="T47" fmla="*/ 26 h 38"/>
              <a:gd name="T48" fmla="*/ 28 w 38"/>
              <a:gd name="T49" fmla="*/ 24 h 38"/>
              <a:gd name="T50" fmla="*/ 30 w 38"/>
              <a:gd name="T51" fmla="*/ 18 h 38"/>
              <a:gd name="T52" fmla="*/ 28 w 38"/>
              <a:gd name="T53" fmla="*/ 14 h 38"/>
              <a:gd name="T54" fmla="*/ 26 w 38"/>
              <a:gd name="T55" fmla="*/ 10 h 38"/>
              <a:gd name="T56" fmla="*/ 24 w 38"/>
              <a:gd name="T57" fmla="*/ 8 h 38"/>
              <a:gd name="T58" fmla="*/ 20 w 38"/>
              <a:gd name="T59" fmla="*/ 8 h 38"/>
              <a:gd name="T60" fmla="*/ 14 w 38"/>
              <a:gd name="T61" fmla="*/ 8 h 38"/>
              <a:gd name="T62" fmla="*/ 12 w 38"/>
              <a:gd name="T63" fmla="*/ 10 h 38"/>
              <a:gd name="T64" fmla="*/ 10 w 38"/>
              <a:gd name="T65" fmla="*/ 14 h 38"/>
              <a:gd name="T66" fmla="*/ 10 w 38"/>
              <a:gd name="T67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" h="38">
                <a:moveTo>
                  <a:pt x="20" y="38"/>
                </a:moveTo>
                <a:lnTo>
                  <a:pt x="20" y="38"/>
                </a:lnTo>
                <a:lnTo>
                  <a:pt x="12" y="36"/>
                </a:lnTo>
                <a:lnTo>
                  <a:pt x="12" y="36"/>
                </a:lnTo>
                <a:lnTo>
                  <a:pt x="6" y="32"/>
                </a:lnTo>
                <a:lnTo>
                  <a:pt x="6" y="32"/>
                </a:lnTo>
                <a:lnTo>
                  <a:pt x="2" y="26"/>
                </a:lnTo>
                <a:lnTo>
                  <a:pt x="2" y="26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2" y="12"/>
                </a:lnTo>
                <a:lnTo>
                  <a:pt x="6" y="6"/>
                </a:lnTo>
                <a:lnTo>
                  <a:pt x="6" y="6"/>
                </a:lnTo>
                <a:lnTo>
                  <a:pt x="12" y="0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28" y="0"/>
                </a:lnTo>
                <a:lnTo>
                  <a:pt x="34" y="6"/>
                </a:lnTo>
                <a:lnTo>
                  <a:pt x="34" y="6"/>
                </a:lnTo>
                <a:lnTo>
                  <a:pt x="38" y="12"/>
                </a:lnTo>
                <a:lnTo>
                  <a:pt x="38" y="12"/>
                </a:lnTo>
                <a:lnTo>
                  <a:pt x="38" y="20"/>
                </a:lnTo>
                <a:lnTo>
                  <a:pt x="38" y="20"/>
                </a:lnTo>
                <a:lnTo>
                  <a:pt x="38" y="26"/>
                </a:lnTo>
                <a:lnTo>
                  <a:pt x="38" y="26"/>
                </a:lnTo>
                <a:lnTo>
                  <a:pt x="34" y="32"/>
                </a:lnTo>
                <a:lnTo>
                  <a:pt x="34" y="32"/>
                </a:lnTo>
                <a:lnTo>
                  <a:pt x="28" y="38"/>
                </a:lnTo>
                <a:lnTo>
                  <a:pt x="28" y="38"/>
                </a:lnTo>
                <a:lnTo>
                  <a:pt x="20" y="38"/>
                </a:lnTo>
                <a:lnTo>
                  <a:pt x="20" y="38"/>
                </a:lnTo>
                <a:close/>
                <a:moveTo>
                  <a:pt x="10" y="18"/>
                </a:moveTo>
                <a:lnTo>
                  <a:pt x="10" y="18"/>
                </a:lnTo>
                <a:lnTo>
                  <a:pt x="10" y="24"/>
                </a:lnTo>
                <a:lnTo>
                  <a:pt x="10" y="24"/>
                </a:lnTo>
                <a:lnTo>
                  <a:pt x="12" y="28"/>
                </a:lnTo>
                <a:lnTo>
                  <a:pt x="12" y="28"/>
                </a:lnTo>
                <a:lnTo>
                  <a:pt x="14" y="30"/>
                </a:lnTo>
                <a:lnTo>
                  <a:pt x="14" y="30"/>
                </a:lnTo>
                <a:lnTo>
                  <a:pt x="20" y="30"/>
                </a:lnTo>
                <a:lnTo>
                  <a:pt x="20" y="30"/>
                </a:lnTo>
                <a:lnTo>
                  <a:pt x="24" y="30"/>
                </a:lnTo>
                <a:lnTo>
                  <a:pt x="24" y="30"/>
                </a:lnTo>
                <a:lnTo>
                  <a:pt x="28" y="26"/>
                </a:lnTo>
                <a:lnTo>
                  <a:pt x="28" y="26"/>
                </a:lnTo>
                <a:lnTo>
                  <a:pt x="28" y="24"/>
                </a:lnTo>
                <a:lnTo>
                  <a:pt x="28" y="24"/>
                </a:lnTo>
                <a:lnTo>
                  <a:pt x="30" y="18"/>
                </a:lnTo>
                <a:lnTo>
                  <a:pt x="30" y="18"/>
                </a:lnTo>
                <a:lnTo>
                  <a:pt x="28" y="14"/>
                </a:lnTo>
                <a:lnTo>
                  <a:pt x="28" y="14"/>
                </a:lnTo>
                <a:lnTo>
                  <a:pt x="26" y="10"/>
                </a:lnTo>
                <a:lnTo>
                  <a:pt x="26" y="10"/>
                </a:lnTo>
                <a:lnTo>
                  <a:pt x="24" y="8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14" y="8"/>
                </a:lnTo>
                <a:lnTo>
                  <a:pt x="14" y="8"/>
                </a:lnTo>
                <a:lnTo>
                  <a:pt x="12" y="10"/>
                </a:lnTo>
                <a:lnTo>
                  <a:pt x="12" y="10"/>
                </a:lnTo>
                <a:lnTo>
                  <a:pt x="10" y="14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1457"/>
          <p:cNvSpPr>
            <a:spLocks noEditPoints="1"/>
          </p:cNvSpPr>
          <p:nvPr/>
        </p:nvSpPr>
        <p:spPr bwMode="auto">
          <a:xfrm>
            <a:off x="7855555" y="3740797"/>
            <a:ext cx="87018" cy="116024"/>
          </a:xfrm>
          <a:custGeom>
            <a:avLst/>
            <a:gdLst>
              <a:gd name="T0" fmla="*/ 18 w 30"/>
              <a:gd name="T1" fmla="*/ 28 h 40"/>
              <a:gd name="T2" fmla="*/ 18 w 30"/>
              <a:gd name="T3" fmla="*/ 28 h 40"/>
              <a:gd name="T4" fmla="*/ 12 w 30"/>
              <a:gd name="T5" fmla="*/ 28 h 40"/>
              <a:gd name="T6" fmla="*/ 12 w 30"/>
              <a:gd name="T7" fmla="*/ 28 h 40"/>
              <a:gd name="T8" fmla="*/ 8 w 30"/>
              <a:gd name="T9" fmla="*/ 24 h 40"/>
              <a:gd name="T10" fmla="*/ 8 w 30"/>
              <a:gd name="T11" fmla="*/ 40 h 40"/>
              <a:gd name="T12" fmla="*/ 0 w 30"/>
              <a:gd name="T13" fmla="*/ 40 h 40"/>
              <a:gd name="T14" fmla="*/ 0 w 30"/>
              <a:gd name="T15" fmla="*/ 0 h 40"/>
              <a:gd name="T16" fmla="*/ 6 w 30"/>
              <a:gd name="T17" fmla="*/ 0 h 40"/>
              <a:gd name="T18" fmla="*/ 6 w 30"/>
              <a:gd name="T19" fmla="*/ 4 h 40"/>
              <a:gd name="T20" fmla="*/ 6 w 30"/>
              <a:gd name="T21" fmla="*/ 4 h 40"/>
              <a:gd name="T22" fmla="*/ 10 w 30"/>
              <a:gd name="T23" fmla="*/ 0 h 40"/>
              <a:gd name="T24" fmla="*/ 10 w 30"/>
              <a:gd name="T25" fmla="*/ 0 h 40"/>
              <a:gd name="T26" fmla="*/ 16 w 30"/>
              <a:gd name="T27" fmla="*/ 0 h 40"/>
              <a:gd name="T28" fmla="*/ 16 w 30"/>
              <a:gd name="T29" fmla="*/ 0 h 40"/>
              <a:gd name="T30" fmla="*/ 22 w 30"/>
              <a:gd name="T31" fmla="*/ 0 h 40"/>
              <a:gd name="T32" fmla="*/ 22 w 30"/>
              <a:gd name="T33" fmla="*/ 0 h 40"/>
              <a:gd name="T34" fmla="*/ 26 w 30"/>
              <a:gd name="T35" fmla="*/ 4 h 40"/>
              <a:gd name="T36" fmla="*/ 26 w 30"/>
              <a:gd name="T37" fmla="*/ 4 h 40"/>
              <a:gd name="T38" fmla="*/ 28 w 30"/>
              <a:gd name="T39" fmla="*/ 8 h 40"/>
              <a:gd name="T40" fmla="*/ 28 w 30"/>
              <a:gd name="T41" fmla="*/ 8 h 40"/>
              <a:gd name="T42" fmla="*/ 30 w 30"/>
              <a:gd name="T43" fmla="*/ 14 h 40"/>
              <a:gd name="T44" fmla="*/ 30 w 30"/>
              <a:gd name="T45" fmla="*/ 14 h 40"/>
              <a:gd name="T46" fmla="*/ 28 w 30"/>
              <a:gd name="T47" fmla="*/ 20 h 40"/>
              <a:gd name="T48" fmla="*/ 28 w 30"/>
              <a:gd name="T49" fmla="*/ 20 h 40"/>
              <a:gd name="T50" fmla="*/ 26 w 30"/>
              <a:gd name="T51" fmla="*/ 24 h 40"/>
              <a:gd name="T52" fmla="*/ 26 w 30"/>
              <a:gd name="T53" fmla="*/ 24 h 40"/>
              <a:gd name="T54" fmla="*/ 22 w 30"/>
              <a:gd name="T55" fmla="*/ 28 h 40"/>
              <a:gd name="T56" fmla="*/ 22 w 30"/>
              <a:gd name="T57" fmla="*/ 28 h 40"/>
              <a:gd name="T58" fmla="*/ 18 w 30"/>
              <a:gd name="T59" fmla="*/ 28 h 40"/>
              <a:gd name="T60" fmla="*/ 18 w 30"/>
              <a:gd name="T61" fmla="*/ 28 h 40"/>
              <a:gd name="T62" fmla="*/ 14 w 30"/>
              <a:gd name="T63" fmla="*/ 22 h 40"/>
              <a:gd name="T64" fmla="*/ 14 w 30"/>
              <a:gd name="T65" fmla="*/ 22 h 40"/>
              <a:gd name="T66" fmla="*/ 18 w 30"/>
              <a:gd name="T67" fmla="*/ 20 h 40"/>
              <a:gd name="T68" fmla="*/ 18 w 30"/>
              <a:gd name="T69" fmla="*/ 20 h 40"/>
              <a:gd name="T70" fmla="*/ 20 w 30"/>
              <a:gd name="T71" fmla="*/ 20 h 40"/>
              <a:gd name="T72" fmla="*/ 20 w 30"/>
              <a:gd name="T73" fmla="*/ 20 h 40"/>
              <a:gd name="T74" fmla="*/ 20 w 30"/>
              <a:gd name="T75" fmla="*/ 16 h 40"/>
              <a:gd name="T76" fmla="*/ 20 w 30"/>
              <a:gd name="T77" fmla="*/ 16 h 40"/>
              <a:gd name="T78" fmla="*/ 20 w 30"/>
              <a:gd name="T79" fmla="*/ 14 h 40"/>
              <a:gd name="T80" fmla="*/ 20 w 30"/>
              <a:gd name="T81" fmla="*/ 14 h 40"/>
              <a:gd name="T82" fmla="*/ 20 w 30"/>
              <a:gd name="T83" fmla="*/ 10 h 40"/>
              <a:gd name="T84" fmla="*/ 20 w 30"/>
              <a:gd name="T85" fmla="*/ 10 h 40"/>
              <a:gd name="T86" fmla="*/ 20 w 30"/>
              <a:gd name="T87" fmla="*/ 8 h 40"/>
              <a:gd name="T88" fmla="*/ 20 w 30"/>
              <a:gd name="T89" fmla="*/ 8 h 40"/>
              <a:gd name="T90" fmla="*/ 16 w 30"/>
              <a:gd name="T91" fmla="*/ 8 h 40"/>
              <a:gd name="T92" fmla="*/ 16 w 30"/>
              <a:gd name="T93" fmla="*/ 8 h 40"/>
              <a:gd name="T94" fmla="*/ 14 w 30"/>
              <a:gd name="T95" fmla="*/ 6 h 40"/>
              <a:gd name="T96" fmla="*/ 14 w 30"/>
              <a:gd name="T97" fmla="*/ 6 h 40"/>
              <a:gd name="T98" fmla="*/ 10 w 30"/>
              <a:gd name="T99" fmla="*/ 8 h 40"/>
              <a:gd name="T100" fmla="*/ 10 w 30"/>
              <a:gd name="T101" fmla="*/ 8 h 40"/>
              <a:gd name="T102" fmla="*/ 8 w 30"/>
              <a:gd name="T103" fmla="*/ 10 h 40"/>
              <a:gd name="T104" fmla="*/ 8 w 30"/>
              <a:gd name="T105" fmla="*/ 16 h 40"/>
              <a:gd name="T106" fmla="*/ 8 w 30"/>
              <a:gd name="T107" fmla="*/ 16 h 40"/>
              <a:gd name="T108" fmla="*/ 10 w 30"/>
              <a:gd name="T109" fmla="*/ 20 h 40"/>
              <a:gd name="T110" fmla="*/ 10 w 30"/>
              <a:gd name="T111" fmla="*/ 20 h 40"/>
              <a:gd name="T112" fmla="*/ 14 w 30"/>
              <a:gd name="T113" fmla="*/ 22 h 40"/>
              <a:gd name="T114" fmla="*/ 14 w 30"/>
              <a:gd name="T115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" h="40">
                <a:moveTo>
                  <a:pt x="18" y="28"/>
                </a:moveTo>
                <a:lnTo>
                  <a:pt x="18" y="28"/>
                </a:lnTo>
                <a:lnTo>
                  <a:pt x="12" y="28"/>
                </a:lnTo>
                <a:lnTo>
                  <a:pt x="12" y="2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0" y="0"/>
                </a:lnTo>
                <a:lnTo>
                  <a:pt x="6" y="0"/>
                </a:lnTo>
                <a:lnTo>
                  <a:pt x="6" y="4"/>
                </a:lnTo>
                <a:lnTo>
                  <a:pt x="6" y="4"/>
                </a:lnTo>
                <a:lnTo>
                  <a:pt x="10" y="0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2" y="0"/>
                </a:lnTo>
                <a:lnTo>
                  <a:pt x="22" y="0"/>
                </a:lnTo>
                <a:lnTo>
                  <a:pt x="26" y="4"/>
                </a:lnTo>
                <a:lnTo>
                  <a:pt x="26" y="4"/>
                </a:lnTo>
                <a:lnTo>
                  <a:pt x="28" y="8"/>
                </a:lnTo>
                <a:lnTo>
                  <a:pt x="28" y="8"/>
                </a:lnTo>
                <a:lnTo>
                  <a:pt x="30" y="14"/>
                </a:lnTo>
                <a:lnTo>
                  <a:pt x="30" y="14"/>
                </a:lnTo>
                <a:lnTo>
                  <a:pt x="28" y="20"/>
                </a:lnTo>
                <a:lnTo>
                  <a:pt x="28" y="20"/>
                </a:lnTo>
                <a:lnTo>
                  <a:pt x="26" y="24"/>
                </a:lnTo>
                <a:lnTo>
                  <a:pt x="26" y="24"/>
                </a:lnTo>
                <a:lnTo>
                  <a:pt x="22" y="28"/>
                </a:lnTo>
                <a:lnTo>
                  <a:pt x="22" y="28"/>
                </a:lnTo>
                <a:lnTo>
                  <a:pt x="18" y="28"/>
                </a:lnTo>
                <a:lnTo>
                  <a:pt x="18" y="28"/>
                </a:lnTo>
                <a:close/>
                <a:moveTo>
                  <a:pt x="14" y="22"/>
                </a:moveTo>
                <a:lnTo>
                  <a:pt x="14" y="22"/>
                </a:lnTo>
                <a:lnTo>
                  <a:pt x="18" y="20"/>
                </a:lnTo>
                <a:lnTo>
                  <a:pt x="18" y="20"/>
                </a:lnTo>
                <a:lnTo>
                  <a:pt x="20" y="20"/>
                </a:lnTo>
                <a:lnTo>
                  <a:pt x="20" y="20"/>
                </a:lnTo>
                <a:lnTo>
                  <a:pt x="20" y="16"/>
                </a:lnTo>
                <a:lnTo>
                  <a:pt x="20" y="16"/>
                </a:lnTo>
                <a:lnTo>
                  <a:pt x="20" y="14"/>
                </a:lnTo>
                <a:lnTo>
                  <a:pt x="20" y="14"/>
                </a:lnTo>
                <a:lnTo>
                  <a:pt x="20" y="10"/>
                </a:lnTo>
                <a:lnTo>
                  <a:pt x="20" y="10"/>
                </a:lnTo>
                <a:lnTo>
                  <a:pt x="20" y="8"/>
                </a:lnTo>
                <a:lnTo>
                  <a:pt x="20" y="8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8" y="10"/>
                </a:lnTo>
                <a:lnTo>
                  <a:pt x="8" y="16"/>
                </a:lnTo>
                <a:lnTo>
                  <a:pt x="8" y="16"/>
                </a:lnTo>
                <a:lnTo>
                  <a:pt x="10" y="20"/>
                </a:lnTo>
                <a:lnTo>
                  <a:pt x="10" y="20"/>
                </a:lnTo>
                <a:lnTo>
                  <a:pt x="14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1458"/>
          <p:cNvSpPr/>
          <p:nvPr/>
        </p:nvSpPr>
        <p:spPr bwMode="auto">
          <a:xfrm>
            <a:off x="7948373" y="3711791"/>
            <a:ext cx="58012" cy="110222"/>
          </a:xfrm>
          <a:custGeom>
            <a:avLst/>
            <a:gdLst>
              <a:gd name="T0" fmla="*/ 20 w 20"/>
              <a:gd name="T1" fmla="*/ 36 h 38"/>
              <a:gd name="T2" fmla="*/ 20 w 20"/>
              <a:gd name="T3" fmla="*/ 36 h 38"/>
              <a:gd name="T4" fmla="*/ 16 w 20"/>
              <a:gd name="T5" fmla="*/ 38 h 38"/>
              <a:gd name="T6" fmla="*/ 16 w 20"/>
              <a:gd name="T7" fmla="*/ 38 h 38"/>
              <a:gd name="T8" fmla="*/ 12 w 20"/>
              <a:gd name="T9" fmla="*/ 38 h 38"/>
              <a:gd name="T10" fmla="*/ 12 w 20"/>
              <a:gd name="T11" fmla="*/ 38 h 38"/>
              <a:gd name="T12" fmla="*/ 8 w 20"/>
              <a:gd name="T13" fmla="*/ 38 h 38"/>
              <a:gd name="T14" fmla="*/ 8 w 20"/>
              <a:gd name="T15" fmla="*/ 38 h 38"/>
              <a:gd name="T16" fmla="*/ 6 w 20"/>
              <a:gd name="T17" fmla="*/ 38 h 38"/>
              <a:gd name="T18" fmla="*/ 6 w 20"/>
              <a:gd name="T19" fmla="*/ 38 h 38"/>
              <a:gd name="T20" fmla="*/ 4 w 20"/>
              <a:gd name="T21" fmla="*/ 34 h 38"/>
              <a:gd name="T22" fmla="*/ 4 w 20"/>
              <a:gd name="T23" fmla="*/ 34 h 38"/>
              <a:gd name="T24" fmla="*/ 4 w 20"/>
              <a:gd name="T25" fmla="*/ 32 h 38"/>
              <a:gd name="T26" fmla="*/ 4 w 20"/>
              <a:gd name="T27" fmla="*/ 16 h 38"/>
              <a:gd name="T28" fmla="*/ 0 w 20"/>
              <a:gd name="T29" fmla="*/ 16 h 38"/>
              <a:gd name="T30" fmla="*/ 0 w 20"/>
              <a:gd name="T31" fmla="*/ 10 h 38"/>
              <a:gd name="T32" fmla="*/ 4 w 20"/>
              <a:gd name="T33" fmla="*/ 10 h 38"/>
              <a:gd name="T34" fmla="*/ 4 w 20"/>
              <a:gd name="T35" fmla="*/ 0 h 38"/>
              <a:gd name="T36" fmla="*/ 12 w 20"/>
              <a:gd name="T37" fmla="*/ 0 h 38"/>
              <a:gd name="T38" fmla="*/ 12 w 20"/>
              <a:gd name="T39" fmla="*/ 10 h 38"/>
              <a:gd name="T40" fmla="*/ 18 w 20"/>
              <a:gd name="T41" fmla="*/ 10 h 38"/>
              <a:gd name="T42" fmla="*/ 18 w 20"/>
              <a:gd name="T43" fmla="*/ 16 h 38"/>
              <a:gd name="T44" fmla="*/ 12 w 20"/>
              <a:gd name="T45" fmla="*/ 16 h 38"/>
              <a:gd name="T46" fmla="*/ 12 w 20"/>
              <a:gd name="T47" fmla="*/ 28 h 38"/>
              <a:gd name="T48" fmla="*/ 12 w 20"/>
              <a:gd name="T49" fmla="*/ 28 h 38"/>
              <a:gd name="T50" fmla="*/ 14 w 20"/>
              <a:gd name="T51" fmla="*/ 30 h 38"/>
              <a:gd name="T52" fmla="*/ 14 w 20"/>
              <a:gd name="T53" fmla="*/ 30 h 38"/>
              <a:gd name="T54" fmla="*/ 16 w 20"/>
              <a:gd name="T55" fmla="*/ 30 h 38"/>
              <a:gd name="T56" fmla="*/ 16 w 20"/>
              <a:gd name="T57" fmla="*/ 30 h 38"/>
              <a:gd name="T58" fmla="*/ 18 w 20"/>
              <a:gd name="T59" fmla="*/ 30 h 38"/>
              <a:gd name="T60" fmla="*/ 18 w 20"/>
              <a:gd name="T61" fmla="*/ 30 h 38"/>
              <a:gd name="T62" fmla="*/ 18 w 20"/>
              <a:gd name="T63" fmla="*/ 30 h 38"/>
              <a:gd name="T64" fmla="*/ 20 w 20"/>
              <a:gd name="T65" fmla="*/ 36 h 38"/>
              <a:gd name="T66" fmla="*/ 20 w 20"/>
              <a:gd name="T67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" h="38">
                <a:moveTo>
                  <a:pt x="20" y="36"/>
                </a:moveTo>
                <a:lnTo>
                  <a:pt x="20" y="36"/>
                </a:lnTo>
                <a:lnTo>
                  <a:pt x="16" y="38"/>
                </a:lnTo>
                <a:lnTo>
                  <a:pt x="16" y="38"/>
                </a:lnTo>
                <a:lnTo>
                  <a:pt x="12" y="38"/>
                </a:lnTo>
                <a:lnTo>
                  <a:pt x="12" y="38"/>
                </a:lnTo>
                <a:lnTo>
                  <a:pt x="8" y="38"/>
                </a:lnTo>
                <a:lnTo>
                  <a:pt x="8" y="38"/>
                </a:lnTo>
                <a:lnTo>
                  <a:pt x="6" y="38"/>
                </a:lnTo>
                <a:lnTo>
                  <a:pt x="6" y="38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4" y="16"/>
                </a:lnTo>
                <a:lnTo>
                  <a:pt x="0" y="16"/>
                </a:lnTo>
                <a:lnTo>
                  <a:pt x="0" y="10"/>
                </a:lnTo>
                <a:lnTo>
                  <a:pt x="4" y="10"/>
                </a:lnTo>
                <a:lnTo>
                  <a:pt x="4" y="0"/>
                </a:lnTo>
                <a:lnTo>
                  <a:pt x="12" y="0"/>
                </a:lnTo>
                <a:lnTo>
                  <a:pt x="12" y="10"/>
                </a:lnTo>
                <a:lnTo>
                  <a:pt x="18" y="10"/>
                </a:lnTo>
                <a:lnTo>
                  <a:pt x="18" y="16"/>
                </a:lnTo>
                <a:lnTo>
                  <a:pt x="12" y="16"/>
                </a:lnTo>
                <a:lnTo>
                  <a:pt x="12" y="28"/>
                </a:lnTo>
                <a:lnTo>
                  <a:pt x="12" y="28"/>
                </a:lnTo>
                <a:lnTo>
                  <a:pt x="14" y="30"/>
                </a:lnTo>
                <a:lnTo>
                  <a:pt x="14" y="30"/>
                </a:lnTo>
                <a:lnTo>
                  <a:pt x="16" y="30"/>
                </a:lnTo>
                <a:lnTo>
                  <a:pt x="16" y="30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20" y="36"/>
                </a:lnTo>
                <a:lnTo>
                  <a:pt x="2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1459"/>
          <p:cNvSpPr>
            <a:spLocks noEditPoints="1"/>
          </p:cNvSpPr>
          <p:nvPr/>
        </p:nvSpPr>
        <p:spPr bwMode="auto">
          <a:xfrm>
            <a:off x="8017988" y="3705990"/>
            <a:ext cx="23205" cy="116024"/>
          </a:xfrm>
          <a:custGeom>
            <a:avLst/>
            <a:gdLst>
              <a:gd name="T0" fmla="*/ 0 w 8"/>
              <a:gd name="T1" fmla="*/ 40 h 40"/>
              <a:gd name="T2" fmla="*/ 0 w 8"/>
              <a:gd name="T3" fmla="*/ 12 h 40"/>
              <a:gd name="T4" fmla="*/ 8 w 8"/>
              <a:gd name="T5" fmla="*/ 12 h 40"/>
              <a:gd name="T6" fmla="*/ 8 w 8"/>
              <a:gd name="T7" fmla="*/ 40 h 40"/>
              <a:gd name="T8" fmla="*/ 0 w 8"/>
              <a:gd name="T9" fmla="*/ 40 h 40"/>
              <a:gd name="T10" fmla="*/ 0 w 8"/>
              <a:gd name="T11" fmla="*/ 40 h 40"/>
              <a:gd name="T12" fmla="*/ 0 w 8"/>
              <a:gd name="T13" fmla="*/ 8 h 40"/>
              <a:gd name="T14" fmla="*/ 0 w 8"/>
              <a:gd name="T15" fmla="*/ 0 h 40"/>
              <a:gd name="T16" fmla="*/ 8 w 8"/>
              <a:gd name="T17" fmla="*/ 0 h 40"/>
              <a:gd name="T18" fmla="*/ 8 w 8"/>
              <a:gd name="T19" fmla="*/ 8 h 40"/>
              <a:gd name="T20" fmla="*/ 0 w 8"/>
              <a:gd name="T21" fmla="*/ 8 h 40"/>
              <a:gd name="T22" fmla="*/ 0 w 8"/>
              <a:gd name="T2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12"/>
                </a:lnTo>
                <a:lnTo>
                  <a:pt x="8" y="12"/>
                </a:lnTo>
                <a:lnTo>
                  <a:pt x="8" y="40"/>
                </a:lnTo>
                <a:lnTo>
                  <a:pt x="0" y="40"/>
                </a:lnTo>
                <a:lnTo>
                  <a:pt x="0" y="4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1460"/>
          <p:cNvSpPr>
            <a:spLocks noEditPoints="1"/>
          </p:cNvSpPr>
          <p:nvPr/>
        </p:nvSpPr>
        <p:spPr bwMode="auto">
          <a:xfrm>
            <a:off x="8058596" y="3740797"/>
            <a:ext cx="87018" cy="81217"/>
          </a:xfrm>
          <a:custGeom>
            <a:avLst/>
            <a:gdLst>
              <a:gd name="T0" fmla="*/ 14 w 30"/>
              <a:gd name="T1" fmla="*/ 28 h 28"/>
              <a:gd name="T2" fmla="*/ 14 w 30"/>
              <a:gd name="T3" fmla="*/ 28 h 28"/>
              <a:gd name="T4" fmla="*/ 8 w 30"/>
              <a:gd name="T5" fmla="*/ 28 h 28"/>
              <a:gd name="T6" fmla="*/ 8 w 30"/>
              <a:gd name="T7" fmla="*/ 28 h 28"/>
              <a:gd name="T8" fmla="*/ 4 w 30"/>
              <a:gd name="T9" fmla="*/ 24 h 28"/>
              <a:gd name="T10" fmla="*/ 4 w 30"/>
              <a:gd name="T11" fmla="*/ 24 h 28"/>
              <a:gd name="T12" fmla="*/ 0 w 30"/>
              <a:gd name="T13" fmla="*/ 20 h 28"/>
              <a:gd name="T14" fmla="*/ 0 w 30"/>
              <a:gd name="T15" fmla="*/ 20 h 28"/>
              <a:gd name="T16" fmla="*/ 0 w 30"/>
              <a:gd name="T17" fmla="*/ 14 h 28"/>
              <a:gd name="T18" fmla="*/ 0 w 30"/>
              <a:gd name="T19" fmla="*/ 14 h 28"/>
              <a:gd name="T20" fmla="*/ 0 w 30"/>
              <a:gd name="T21" fmla="*/ 8 h 28"/>
              <a:gd name="T22" fmla="*/ 0 w 30"/>
              <a:gd name="T23" fmla="*/ 8 h 28"/>
              <a:gd name="T24" fmla="*/ 4 w 30"/>
              <a:gd name="T25" fmla="*/ 4 h 28"/>
              <a:gd name="T26" fmla="*/ 4 w 30"/>
              <a:gd name="T27" fmla="*/ 4 h 28"/>
              <a:gd name="T28" fmla="*/ 8 w 30"/>
              <a:gd name="T29" fmla="*/ 0 h 28"/>
              <a:gd name="T30" fmla="*/ 8 w 30"/>
              <a:gd name="T31" fmla="*/ 0 h 28"/>
              <a:gd name="T32" fmla="*/ 14 w 30"/>
              <a:gd name="T33" fmla="*/ 0 h 28"/>
              <a:gd name="T34" fmla="*/ 14 w 30"/>
              <a:gd name="T35" fmla="*/ 0 h 28"/>
              <a:gd name="T36" fmla="*/ 22 w 30"/>
              <a:gd name="T37" fmla="*/ 0 h 28"/>
              <a:gd name="T38" fmla="*/ 22 w 30"/>
              <a:gd name="T39" fmla="*/ 0 h 28"/>
              <a:gd name="T40" fmla="*/ 26 w 30"/>
              <a:gd name="T41" fmla="*/ 4 h 28"/>
              <a:gd name="T42" fmla="*/ 26 w 30"/>
              <a:gd name="T43" fmla="*/ 4 h 28"/>
              <a:gd name="T44" fmla="*/ 28 w 30"/>
              <a:gd name="T45" fmla="*/ 8 h 28"/>
              <a:gd name="T46" fmla="*/ 28 w 30"/>
              <a:gd name="T47" fmla="*/ 8 h 28"/>
              <a:gd name="T48" fmla="*/ 30 w 30"/>
              <a:gd name="T49" fmla="*/ 14 h 28"/>
              <a:gd name="T50" fmla="*/ 30 w 30"/>
              <a:gd name="T51" fmla="*/ 14 h 28"/>
              <a:gd name="T52" fmla="*/ 28 w 30"/>
              <a:gd name="T53" fmla="*/ 20 h 28"/>
              <a:gd name="T54" fmla="*/ 28 w 30"/>
              <a:gd name="T55" fmla="*/ 20 h 28"/>
              <a:gd name="T56" fmla="*/ 26 w 30"/>
              <a:gd name="T57" fmla="*/ 24 h 28"/>
              <a:gd name="T58" fmla="*/ 26 w 30"/>
              <a:gd name="T59" fmla="*/ 24 h 28"/>
              <a:gd name="T60" fmla="*/ 22 w 30"/>
              <a:gd name="T61" fmla="*/ 28 h 28"/>
              <a:gd name="T62" fmla="*/ 22 w 30"/>
              <a:gd name="T63" fmla="*/ 28 h 28"/>
              <a:gd name="T64" fmla="*/ 14 w 30"/>
              <a:gd name="T65" fmla="*/ 28 h 28"/>
              <a:gd name="T66" fmla="*/ 14 w 30"/>
              <a:gd name="T67" fmla="*/ 28 h 28"/>
              <a:gd name="T68" fmla="*/ 8 w 30"/>
              <a:gd name="T69" fmla="*/ 14 h 28"/>
              <a:gd name="T70" fmla="*/ 8 w 30"/>
              <a:gd name="T71" fmla="*/ 14 h 28"/>
              <a:gd name="T72" fmla="*/ 10 w 30"/>
              <a:gd name="T73" fmla="*/ 20 h 28"/>
              <a:gd name="T74" fmla="*/ 10 w 30"/>
              <a:gd name="T75" fmla="*/ 20 h 28"/>
              <a:gd name="T76" fmla="*/ 14 w 30"/>
              <a:gd name="T77" fmla="*/ 22 h 28"/>
              <a:gd name="T78" fmla="*/ 14 w 30"/>
              <a:gd name="T79" fmla="*/ 22 h 28"/>
              <a:gd name="T80" fmla="*/ 18 w 30"/>
              <a:gd name="T81" fmla="*/ 20 h 28"/>
              <a:gd name="T82" fmla="*/ 18 w 30"/>
              <a:gd name="T83" fmla="*/ 20 h 28"/>
              <a:gd name="T84" fmla="*/ 20 w 30"/>
              <a:gd name="T85" fmla="*/ 20 h 28"/>
              <a:gd name="T86" fmla="*/ 20 w 30"/>
              <a:gd name="T87" fmla="*/ 20 h 28"/>
              <a:gd name="T88" fmla="*/ 20 w 30"/>
              <a:gd name="T89" fmla="*/ 18 h 28"/>
              <a:gd name="T90" fmla="*/ 20 w 30"/>
              <a:gd name="T91" fmla="*/ 18 h 28"/>
              <a:gd name="T92" fmla="*/ 20 w 30"/>
              <a:gd name="T93" fmla="*/ 14 h 28"/>
              <a:gd name="T94" fmla="*/ 20 w 30"/>
              <a:gd name="T95" fmla="*/ 14 h 28"/>
              <a:gd name="T96" fmla="*/ 20 w 30"/>
              <a:gd name="T97" fmla="*/ 8 h 28"/>
              <a:gd name="T98" fmla="*/ 20 w 30"/>
              <a:gd name="T99" fmla="*/ 8 h 28"/>
              <a:gd name="T100" fmla="*/ 14 w 30"/>
              <a:gd name="T101" fmla="*/ 6 h 28"/>
              <a:gd name="T102" fmla="*/ 14 w 30"/>
              <a:gd name="T103" fmla="*/ 6 h 28"/>
              <a:gd name="T104" fmla="*/ 12 w 30"/>
              <a:gd name="T105" fmla="*/ 8 h 28"/>
              <a:gd name="T106" fmla="*/ 12 w 30"/>
              <a:gd name="T107" fmla="*/ 8 h 28"/>
              <a:gd name="T108" fmla="*/ 10 w 30"/>
              <a:gd name="T109" fmla="*/ 8 h 28"/>
              <a:gd name="T110" fmla="*/ 10 w 30"/>
              <a:gd name="T111" fmla="*/ 8 h 28"/>
              <a:gd name="T112" fmla="*/ 8 w 30"/>
              <a:gd name="T113" fmla="*/ 10 h 28"/>
              <a:gd name="T114" fmla="*/ 8 w 30"/>
              <a:gd name="T115" fmla="*/ 10 h 28"/>
              <a:gd name="T116" fmla="*/ 8 w 30"/>
              <a:gd name="T117" fmla="*/ 14 h 28"/>
              <a:gd name="T118" fmla="*/ 8 w 30"/>
              <a:gd name="T11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" h="28">
                <a:moveTo>
                  <a:pt x="14" y="28"/>
                </a:moveTo>
                <a:lnTo>
                  <a:pt x="14" y="28"/>
                </a:lnTo>
                <a:lnTo>
                  <a:pt x="8" y="28"/>
                </a:lnTo>
                <a:lnTo>
                  <a:pt x="8" y="28"/>
                </a:lnTo>
                <a:lnTo>
                  <a:pt x="4" y="24"/>
                </a:lnTo>
                <a:lnTo>
                  <a:pt x="4" y="24"/>
                </a:lnTo>
                <a:lnTo>
                  <a:pt x="0" y="20"/>
                </a:lnTo>
                <a:lnTo>
                  <a:pt x="0" y="20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0" y="8"/>
                </a:lnTo>
                <a:lnTo>
                  <a:pt x="4" y="4"/>
                </a:lnTo>
                <a:lnTo>
                  <a:pt x="4" y="4"/>
                </a:lnTo>
                <a:lnTo>
                  <a:pt x="8" y="0"/>
                </a:lnTo>
                <a:lnTo>
                  <a:pt x="8" y="0"/>
                </a:lnTo>
                <a:lnTo>
                  <a:pt x="14" y="0"/>
                </a:lnTo>
                <a:lnTo>
                  <a:pt x="14" y="0"/>
                </a:lnTo>
                <a:lnTo>
                  <a:pt x="22" y="0"/>
                </a:lnTo>
                <a:lnTo>
                  <a:pt x="22" y="0"/>
                </a:lnTo>
                <a:lnTo>
                  <a:pt x="26" y="4"/>
                </a:lnTo>
                <a:lnTo>
                  <a:pt x="26" y="4"/>
                </a:lnTo>
                <a:lnTo>
                  <a:pt x="28" y="8"/>
                </a:lnTo>
                <a:lnTo>
                  <a:pt x="28" y="8"/>
                </a:lnTo>
                <a:lnTo>
                  <a:pt x="30" y="14"/>
                </a:lnTo>
                <a:lnTo>
                  <a:pt x="30" y="14"/>
                </a:lnTo>
                <a:lnTo>
                  <a:pt x="28" y="20"/>
                </a:lnTo>
                <a:lnTo>
                  <a:pt x="28" y="20"/>
                </a:lnTo>
                <a:lnTo>
                  <a:pt x="26" y="24"/>
                </a:lnTo>
                <a:lnTo>
                  <a:pt x="26" y="24"/>
                </a:lnTo>
                <a:lnTo>
                  <a:pt x="22" y="28"/>
                </a:lnTo>
                <a:lnTo>
                  <a:pt x="22" y="28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8" y="14"/>
                </a:moveTo>
                <a:lnTo>
                  <a:pt x="8" y="14"/>
                </a:lnTo>
                <a:lnTo>
                  <a:pt x="10" y="20"/>
                </a:lnTo>
                <a:lnTo>
                  <a:pt x="10" y="20"/>
                </a:lnTo>
                <a:lnTo>
                  <a:pt x="14" y="22"/>
                </a:lnTo>
                <a:lnTo>
                  <a:pt x="14" y="22"/>
                </a:lnTo>
                <a:lnTo>
                  <a:pt x="18" y="20"/>
                </a:lnTo>
                <a:lnTo>
                  <a:pt x="18" y="20"/>
                </a:lnTo>
                <a:lnTo>
                  <a:pt x="20" y="20"/>
                </a:lnTo>
                <a:lnTo>
                  <a:pt x="20" y="20"/>
                </a:lnTo>
                <a:lnTo>
                  <a:pt x="20" y="18"/>
                </a:lnTo>
                <a:lnTo>
                  <a:pt x="20" y="18"/>
                </a:lnTo>
                <a:lnTo>
                  <a:pt x="20" y="14"/>
                </a:lnTo>
                <a:lnTo>
                  <a:pt x="20" y="14"/>
                </a:lnTo>
                <a:lnTo>
                  <a:pt x="20" y="8"/>
                </a:lnTo>
                <a:lnTo>
                  <a:pt x="20" y="8"/>
                </a:lnTo>
                <a:lnTo>
                  <a:pt x="14" y="6"/>
                </a:lnTo>
                <a:lnTo>
                  <a:pt x="14" y="6"/>
                </a:lnTo>
                <a:lnTo>
                  <a:pt x="12" y="8"/>
                </a:lnTo>
                <a:lnTo>
                  <a:pt x="12" y="8"/>
                </a:lnTo>
                <a:lnTo>
                  <a:pt x="10" y="8"/>
                </a:lnTo>
                <a:lnTo>
                  <a:pt x="10" y="8"/>
                </a:lnTo>
                <a:lnTo>
                  <a:pt x="8" y="10"/>
                </a:lnTo>
                <a:lnTo>
                  <a:pt x="8" y="10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1461"/>
          <p:cNvSpPr/>
          <p:nvPr/>
        </p:nvSpPr>
        <p:spPr bwMode="auto">
          <a:xfrm>
            <a:off x="8157216" y="3740797"/>
            <a:ext cx="81217" cy="81217"/>
          </a:xfrm>
          <a:custGeom>
            <a:avLst/>
            <a:gdLst>
              <a:gd name="T0" fmla="*/ 28 w 28"/>
              <a:gd name="T1" fmla="*/ 28 h 28"/>
              <a:gd name="T2" fmla="*/ 20 w 28"/>
              <a:gd name="T3" fmla="*/ 28 h 28"/>
              <a:gd name="T4" fmla="*/ 20 w 28"/>
              <a:gd name="T5" fmla="*/ 12 h 28"/>
              <a:gd name="T6" fmla="*/ 20 w 28"/>
              <a:gd name="T7" fmla="*/ 12 h 28"/>
              <a:gd name="T8" fmla="*/ 18 w 28"/>
              <a:gd name="T9" fmla="*/ 8 h 28"/>
              <a:gd name="T10" fmla="*/ 18 w 28"/>
              <a:gd name="T11" fmla="*/ 8 h 28"/>
              <a:gd name="T12" fmla="*/ 16 w 28"/>
              <a:gd name="T13" fmla="*/ 6 h 28"/>
              <a:gd name="T14" fmla="*/ 16 w 28"/>
              <a:gd name="T15" fmla="*/ 6 h 28"/>
              <a:gd name="T16" fmla="*/ 14 w 28"/>
              <a:gd name="T17" fmla="*/ 8 h 28"/>
              <a:gd name="T18" fmla="*/ 14 w 28"/>
              <a:gd name="T19" fmla="*/ 8 h 28"/>
              <a:gd name="T20" fmla="*/ 12 w 28"/>
              <a:gd name="T21" fmla="*/ 8 h 28"/>
              <a:gd name="T22" fmla="*/ 12 w 28"/>
              <a:gd name="T23" fmla="*/ 8 h 28"/>
              <a:gd name="T24" fmla="*/ 10 w 28"/>
              <a:gd name="T25" fmla="*/ 10 h 28"/>
              <a:gd name="T26" fmla="*/ 10 w 28"/>
              <a:gd name="T27" fmla="*/ 10 h 28"/>
              <a:gd name="T28" fmla="*/ 10 w 28"/>
              <a:gd name="T29" fmla="*/ 12 h 28"/>
              <a:gd name="T30" fmla="*/ 10 w 28"/>
              <a:gd name="T31" fmla="*/ 28 h 28"/>
              <a:gd name="T32" fmla="*/ 0 w 28"/>
              <a:gd name="T33" fmla="*/ 28 h 28"/>
              <a:gd name="T34" fmla="*/ 0 w 28"/>
              <a:gd name="T35" fmla="*/ 0 h 28"/>
              <a:gd name="T36" fmla="*/ 8 w 28"/>
              <a:gd name="T37" fmla="*/ 0 h 28"/>
              <a:gd name="T38" fmla="*/ 8 w 28"/>
              <a:gd name="T39" fmla="*/ 4 h 28"/>
              <a:gd name="T40" fmla="*/ 8 w 28"/>
              <a:gd name="T41" fmla="*/ 4 h 28"/>
              <a:gd name="T42" fmla="*/ 12 w 28"/>
              <a:gd name="T43" fmla="*/ 0 h 28"/>
              <a:gd name="T44" fmla="*/ 12 w 28"/>
              <a:gd name="T45" fmla="*/ 0 h 28"/>
              <a:gd name="T46" fmla="*/ 20 w 28"/>
              <a:gd name="T47" fmla="*/ 0 h 28"/>
              <a:gd name="T48" fmla="*/ 20 w 28"/>
              <a:gd name="T49" fmla="*/ 0 h 28"/>
              <a:gd name="T50" fmla="*/ 24 w 28"/>
              <a:gd name="T51" fmla="*/ 0 h 28"/>
              <a:gd name="T52" fmla="*/ 24 w 28"/>
              <a:gd name="T53" fmla="*/ 0 h 28"/>
              <a:gd name="T54" fmla="*/ 26 w 28"/>
              <a:gd name="T55" fmla="*/ 2 h 28"/>
              <a:gd name="T56" fmla="*/ 26 w 28"/>
              <a:gd name="T57" fmla="*/ 2 h 28"/>
              <a:gd name="T58" fmla="*/ 28 w 28"/>
              <a:gd name="T59" fmla="*/ 6 h 28"/>
              <a:gd name="T60" fmla="*/ 28 w 28"/>
              <a:gd name="T61" fmla="*/ 6 h 28"/>
              <a:gd name="T62" fmla="*/ 28 w 28"/>
              <a:gd name="T63" fmla="*/ 10 h 28"/>
              <a:gd name="T64" fmla="*/ 28 w 28"/>
              <a:gd name="T65" fmla="*/ 28 h 28"/>
              <a:gd name="T66" fmla="*/ 28 w 28"/>
              <a:gd name="T6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" h="28">
                <a:moveTo>
                  <a:pt x="28" y="28"/>
                </a:moveTo>
                <a:lnTo>
                  <a:pt x="20" y="28"/>
                </a:lnTo>
                <a:lnTo>
                  <a:pt x="20" y="12"/>
                </a:lnTo>
                <a:lnTo>
                  <a:pt x="20" y="12"/>
                </a:lnTo>
                <a:lnTo>
                  <a:pt x="18" y="8"/>
                </a:lnTo>
                <a:lnTo>
                  <a:pt x="18" y="8"/>
                </a:lnTo>
                <a:lnTo>
                  <a:pt x="16" y="6"/>
                </a:lnTo>
                <a:lnTo>
                  <a:pt x="16" y="6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2" y="8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28"/>
                </a:lnTo>
                <a:lnTo>
                  <a:pt x="0" y="28"/>
                </a:lnTo>
                <a:lnTo>
                  <a:pt x="0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lnTo>
                  <a:pt x="12" y="0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2"/>
                </a:lnTo>
                <a:lnTo>
                  <a:pt x="26" y="2"/>
                </a:lnTo>
                <a:lnTo>
                  <a:pt x="28" y="6"/>
                </a:lnTo>
                <a:lnTo>
                  <a:pt x="28" y="6"/>
                </a:lnTo>
                <a:lnTo>
                  <a:pt x="28" y="10"/>
                </a:lnTo>
                <a:lnTo>
                  <a:pt x="28" y="28"/>
                </a:lnTo>
                <a:lnTo>
                  <a:pt x="28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1462"/>
          <p:cNvSpPr>
            <a:spLocks noEditPoints="1"/>
          </p:cNvSpPr>
          <p:nvPr/>
        </p:nvSpPr>
        <p:spPr bwMode="auto">
          <a:xfrm>
            <a:off x="8296444" y="3711791"/>
            <a:ext cx="98620" cy="110222"/>
          </a:xfrm>
          <a:custGeom>
            <a:avLst/>
            <a:gdLst>
              <a:gd name="T0" fmla="*/ 0 w 34"/>
              <a:gd name="T1" fmla="*/ 38 h 38"/>
              <a:gd name="T2" fmla="*/ 0 w 34"/>
              <a:gd name="T3" fmla="*/ 0 h 38"/>
              <a:gd name="T4" fmla="*/ 14 w 34"/>
              <a:gd name="T5" fmla="*/ 0 h 38"/>
              <a:gd name="T6" fmla="*/ 14 w 34"/>
              <a:gd name="T7" fmla="*/ 0 h 38"/>
              <a:gd name="T8" fmla="*/ 22 w 34"/>
              <a:gd name="T9" fmla="*/ 0 h 38"/>
              <a:gd name="T10" fmla="*/ 22 w 34"/>
              <a:gd name="T11" fmla="*/ 0 h 38"/>
              <a:gd name="T12" fmla="*/ 28 w 34"/>
              <a:gd name="T13" fmla="*/ 6 h 38"/>
              <a:gd name="T14" fmla="*/ 28 w 34"/>
              <a:gd name="T15" fmla="*/ 6 h 38"/>
              <a:gd name="T16" fmla="*/ 32 w 34"/>
              <a:gd name="T17" fmla="*/ 12 h 38"/>
              <a:gd name="T18" fmla="*/ 32 w 34"/>
              <a:gd name="T19" fmla="*/ 12 h 38"/>
              <a:gd name="T20" fmla="*/ 34 w 34"/>
              <a:gd name="T21" fmla="*/ 18 h 38"/>
              <a:gd name="T22" fmla="*/ 34 w 34"/>
              <a:gd name="T23" fmla="*/ 18 h 38"/>
              <a:gd name="T24" fmla="*/ 32 w 34"/>
              <a:gd name="T25" fmla="*/ 26 h 38"/>
              <a:gd name="T26" fmla="*/ 32 w 34"/>
              <a:gd name="T27" fmla="*/ 26 h 38"/>
              <a:gd name="T28" fmla="*/ 28 w 34"/>
              <a:gd name="T29" fmla="*/ 34 h 38"/>
              <a:gd name="T30" fmla="*/ 28 w 34"/>
              <a:gd name="T31" fmla="*/ 34 h 38"/>
              <a:gd name="T32" fmla="*/ 22 w 34"/>
              <a:gd name="T33" fmla="*/ 36 h 38"/>
              <a:gd name="T34" fmla="*/ 22 w 34"/>
              <a:gd name="T35" fmla="*/ 36 h 38"/>
              <a:gd name="T36" fmla="*/ 14 w 34"/>
              <a:gd name="T37" fmla="*/ 38 h 38"/>
              <a:gd name="T38" fmla="*/ 0 w 34"/>
              <a:gd name="T39" fmla="*/ 38 h 38"/>
              <a:gd name="T40" fmla="*/ 0 w 34"/>
              <a:gd name="T41" fmla="*/ 38 h 38"/>
              <a:gd name="T42" fmla="*/ 24 w 34"/>
              <a:gd name="T43" fmla="*/ 18 h 38"/>
              <a:gd name="T44" fmla="*/ 24 w 34"/>
              <a:gd name="T45" fmla="*/ 18 h 38"/>
              <a:gd name="T46" fmla="*/ 24 w 34"/>
              <a:gd name="T47" fmla="*/ 14 h 38"/>
              <a:gd name="T48" fmla="*/ 24 w 34"/>
              <a:gd name="T49" fmla="*/ 14 h 38"/>
              <a:gd name="T50" fmla="*/ 22 w 34"/>
              <a:gd name="T51" fmla="*/ 10 h 38"/>
              <a:gd name="T52" fmla="*/ 22 w 34"/>
              <a:gd name="T53" fmla="*/ 10 h 38"/>
              <a:gd name="T54" fmla="*/ 18 w 34"/>
              <a:gd name="T55" fmla="*/ 8 h 38"/>
              <a:gd name="T56" fmla="*/ 18 w 34"/>
              <a:gd name="T57" fmla="*/ 8 h 38"/>
              <a:gd name="T58" fmla="*/ 14 w 34"/>
              <a:gd name="T59" fmla="*/ 8 h 38"/>
              <a:gd name="T60" fmla="*/ 8 w 34"/>
              <a:gd name="T61" fmla="*/ 8 h 38"/>
              <a:gd name="T62" fmla="*/ 8 w 34"/>
              <a:gd name="T63" fmla="*/ 30 h 38"/>
              <a:gd name="T64" fmla="*/ 14 w 34"/>
              <a:gd name="T65" fmla="*/ 30 h 38"/>
              <a:gd name="T66" fmla="*/ 14 w 34"/>
              <a:gd name="T67" fmla="*/ 30 h 38"/>
              <a:gd name="T68" fmla="*/ 18 w 34"/>
              <a:gd name="T69" fmla="*/ 30 h 38"/>
              <a:gd name="T70" fmla="*/ 18 w 34"/>
              <a:gd name="T71" fmla="*/ 30 h 38"/>
              <a:gd name="T72" fmla="*/ 22 w 34"/>
              <a:gd name="T73" fmla="*/ 28 h 38"/>
              <a:gd name="T74" fmla="*/ 22 w 34"/>
              <a:gd name="T75" fmla="*/ 28 h 38"/>
              <a:gd name="T76" fmla="*/ 24 w 34"/>
              <a:gd name="T77" fmla="*/ 24 h 38"/>
              <a:gd name="T78" fmla="*/ 24 w 34"/>
              <a:gd name="T79" fmla="*/ 24 h 38"/>
              <a:gd name="T80" fmla="*/ 24 w 34"/>
              <a:gd name="T81" fmla="*/ 18 h 38"/>
              <a:gd name="T82" fmla="*/ 24 w 34"/>
              <a:gd name="T83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" h="38">
                <a:moveTo>
                  <a:pt x="0" y="38"/>
                </a:move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lnTo>
                  <a:pt x="22" y="0"/>
                </a:lnTo>
                <a:lnTo>
                  <a:pt x="22" y="0"/>
                </a:lnTo>
                <a:lnTo>
                  <a:pt x="28" y="6"/>
                </a:lnTo>
                <a:lnTo>
                  <a:pt x="28" y="6"/>
                </a:lnTo>
                <a:lnTo>
                  <a:pt x="32" y="12"/>
                </a:lnTo>
                <a:lnTo>
                  <a:pt x="32" y="12"/>
                </a:lnTo>
                <a:lnTo>
                  <a:pt x="34" y="18"/>
                </a:lnTo>
                <a:lnTo>
                  <a:pt x="34" y="18"/>
                </a:lnTo>
                <a:lnTo>
                  <a:pt x="32" y="26"/>
                </a:lnTo>
                <a:lnTo>
                  <a:pt x="32" y="26"/>
                </a:lnTo>
                <a:lnTo>
                  <a:pt x="28" y="34"/>
                </a:lnTo>
                <a:lnTo>
                  <a:pt x="28" y="34"/>
                </a:lnTo>
                <a:lnTo>
                  <a:pt x="22" y="36"/>
                </a:lnTo>
                <a:lnTo>
                  <a:pt x="22" y="36"/>
                </a:lnTo>
                <a:lnTo>
                  <a:pt x="14" y="38"/>
                </a:lnTo>
                <a:lnTo>
                  <a:pt x="0" y="38"/>
                </a:lnTo>
                <a:lnTo>
                  <a:pt x="0" y="38"/>
                </a:lnTo>
                <a:close/>
                <a:moveTo>
                  <a:pt x="24" y="18"/>
                </a:moveTo>
                <a:lnTo>
                  <a:pt x="24" y="18"/>
                </a:lnTo>
                <a:lnTo>
                  <a:pt x="24" y="14"/>
                </a:lnTo>
                <a:lnTo>
                  <a:pt x="24" y="14"/>
                </a:lnTo>
                <a:lnTo>
                  <a:pt x="22" y="10"/>
                </a:lnTo>
                <a:lnTo>
                  <a:pt x="22" y="10"/>
                </a:lnTo>
                <a:lnTo>
                  <a:pt x="18" y="8"/>
                </a:lnTo>
                <a:lnTo>
                  <a:pt x="18" y="8"/>
                </a:lnTo>
                <a:lnTo>
                  <a:pt x="14" y="8"/>
                </a:lnTo>
                <a:lnTo>
                  <a:pt x="8" y="8"/>
                </a:lnTo>
                <a:lnTo>
                  <a:pt x="8" y="30"/>
                </a:lnTo>
                <a:lnTo>
                  <a:pt x="14" y="30"/>
                </a:lnTo>
                <a:lnTo>
                  <a:pt x="14" y="30"/>
                </a:lnTo>
                <a:lnTo>
                  <a:pt x="18" y="30"/>
                </a:lnTo>
                <a:lnTo>
                  <a:pt x="18" y="30"/>
                </a:lnTo>
                <a:lnTo>
                  <a:pt x="22" y="28"/>
                </a:lnTo>
                <a:lnTo>
                  <a:pt x="22" y="28"/>
                </a:lnTo>
                <a:lnTo>
                  <a:pt x="24" y="24"/>
                </a:lnTo>
                <a:lnTo>
                  <a:pt x="24" y="24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1463"/>
          <p:cNvSpPr>
            <a:spLocks noEditPoints="1"/>
          </p:cNvSpPr>
          <p:nvPr/>
        </p:nvSpPr>
        <p:spPr bwMode="auto">
          <a:xfrm>
            <a:off x="7890362" y="3125872"/>
            <a:ext cx="342270" cy="342270"/>
          </a:xfrm>
          <a:custGeom>
            <a:avLst/>
            <a:gdLst>
              <a:gd name="T0" fmla="*/ 112 w 118"/>
              <a:gd name="T1" fmla="*/ 40 h 118"/>
              <a:gd name="T2" fmla="*/ 60 w 118"/>
              <a:gd name="T3" fmla="*/ 50 h 118"/>
              <a:gd name="T4" fmla="*/ 4 w 118"/>
              <a:gd name="T5" fmla="*/ 38 h 118"/>
              <a:gd name="T6" fmla="*/ 6 w 118"/>
              <a:gd name="T7" fmla="*/ 32 h 118"/>
              <a:gd name="T8" fmla="*/ 60 w 118"/>
              <a:gd name="T9" fmla="*/ 40 h 118"/>
              <a:gd name="T10" fmla="*/ 112 w 118"/>
              <a:gd name="T11" fmla="*/ 32 h 118"/>
              <a:gd name="T12" fmla="*/ 116 w 118"/>
              <a:gd name="T13" fmla="*/ 36 h 118"/>
              <a:gd name="T14" fmla="*/ 112 w 118"/>
              <a:gd name="T15" fmla="*/ 60 h 118"/>
              <a:gd name="T16" fmla="*/ 60 w 118"/>
              <a:gd name="T17" fmla="*/ 68 h 118"/>
              <a:gd name="T18" fmla="*/ 4 w 118"/>
              <a:gd name="T19" fmla="*/ 58 h 118"/>
              <a:gd name="T20" fmla="*/ 6 w 118"/>
              <a:gd name="T21" fmla="*/ 50 h 118"/>
              <a:gd name="T22" fmla="*/ 60 w 118"/>
              <a:gd name="T23" fmla="*/ 58 h 118"/>
              <a:gd name="T24" fmla="*/ 112 w 118"/>
              <a:gd name="T25" fmla="*/ 50 h 118"/>
              <a:gd name="T26" fmla="*/ 116 w 118"/>
              <a:gd name="T27" fmla="*/ 56 h 118"/>
              <a:gd name="T28" fmla="*/ 112 w 118"/>
              <a:gd name="T29" fmla="*/ 80 h 118"/>
              <a:gd name="T30" fmla="*/ 60 w 118"/>
              <a:gd name="T31" fmla="*/ 88 h 118"/>
              <a:gd name="T32" fmla="*/ 4 w 118"/>
              <a:gd name="T33" fmla="*/ 76 h 118"/>
              <a:gd name="T34" fmla="*/ 6 w 118"/>
              <a:gd name="T35" fmla="*/ 70 h 118"/>
              <a:gd name="T36" fmla="*/ 60 w 118"/>
              <a:gd name="T37" fmla="*/ 78 h 118"/>
              <a:gd name="T38" fmla="*/ 112 w 118"/>
              <a:gd name="T39" fmla="*/ 70 h 118"/>
              <a:gd name="T40" fmla="*/ 116 w 118"/>
              <a:gd name="T41" fmla="*/ 74 h 118"/>
              <a:gd name="T42" fmla="*/ 112 w 118"/>
              <a:gd name="T43" fmla="*/ 98 h 118"/>
              <a:gd name="T44" fmla="*/ 60 w 118"/>
              <a:gd name="T45" fmla="*/ 108 h 118"/>
              <a:gd name="T46" fmla="*/ 4 w 118"/>
              <a:gd name="T47" fmla="*/ 96 h 118"/>
              <a:gd name="T48" fmla="*/ 6 w 118"/>
              <a:gd name="T49" fmla="*/ 90 h 118"/>
              <a:gd name="T50" fmla="*/ 60 w 118"/>
              <a:gd name="T51" fmla="*/ 98 h 118"/>
              <a:gd name="T52" fmla="*/ 112 w 118"/>
              <a:gd name="T53" fmla="*/ 90 h 118"/>
              <a:gd name="T54" fmla="*/ 116 w 118"/>
              <a:gd name="T55" fmla="*/ 94 h 118"/>
              <a:gd name="T56" fmla="*/ 100 w 118"/>
              <a:gd name="T57" fmla="*/ 8 h 118"/>
              <a:gd name="T58" fmla="*/ 116 w 118"/>
              <a:gd name="T59" fmla="*/ 16 h 118"/>
              <a:gd name="T60" fmla="*/ 82 w 118"/>
              <a:gd name="T61" fmla="*/ 28 h 118"/>
              <a:gd name="T62" fmla="*/ 18 w 118"/>
              <a:gd name="T63" fmla="*/ 26 h 118"/>
              <a:gd name="T64" fmla="*/ 2 w 118"/>
              <a:gd name="T65" fmla="*/ 16 h 118"/>
              <a:gd name="T66" fmla="*/ 36 w 118"/>
              <a:gd name="T67" fmla="*/ 4 h 118"/>
              <a:gd name="T68" fmla="*/ 118 w 118"/>
              <a:gd name="T69" fmla="*/ 16 h 118"/>
              <a:gd name="T70" fmla="*/ 100 w 118"/>
              <a:gd name="T71" fmla="*/ 4 h 118"/>
              <a:gd name="T72" fmla="*/ 38 w 118"/>
              <a:gd name="T73" fmla="*/ 2 h 118"/>
              <a:gd name="T74" fmla="*/ 0 w 118"/>
              <a:gd name="T75" fmla="*/ 16 h 118"/>
              <a:gd name="T76" fmla="*/ 4 w 118"/>
              <a:gd name="T77" fmla="*/ 30 h 118"/>
              <a:gd name="T78" fmla="*/ 0 w 118"/>
              <a:gd name="T79" fmla="*/ 44 h 118"/>
              <a:gd name="T80" fmla="*/ 4 w 118"/>
              <a:gd name="T81" fmla="*/ 50 h 118"/>
              <a:gd name="T82" fmla="*/ 0 w 118"/>
              <a:gd name="T83" fmla="*/ 62 h 118"/>
              <a:gd name="T84" fmla="*/ 0 w 118"/>
              <a:gd name="T85" fmla="*/ 72 h 118"/>
              <a:gd name="T86" fmla="*/ 0 w 118"/>
              <a:gd name="T87" fmla="*/ 86 h 118"/>
              <a:gd name="T88" fmla="*/ 0 w 118"/>
              <a:gd name="T89" fmla="*/ 94 h 118"/>
              <a:gd name="T90" fmla="*/ 6 w 118"/>
              <a:gd name="T91" fmla="*/ 108 h 118"/>
              <a:gd name="T92" fmla="*/ 60 w 118"/>
              <a:gd name="T93" fmla="*/ 118 h 118"/>
              <a:gd name="T94" fmla="*/ 118 w 118"/>
              <a:gd name="T95" fmla="*/ 106 h 118"/>
              <a:gd name="T96" fmla="*/ 118 w 118"/>
              <a:gd name="T97" fmla="*/ 90 h 118"/>
              <a:gd name="T98" fmla="*/ 118 w 118"/>
              <a:gd name="T99" fmla="*/ 82 h 118"/>
              <a:gd name="T100" fmla="*/ 114 w 118"/>
              <a:gd name="T101" fmla="*/ 68 h 118"/>
              <a:gd name="T102" fmla="*/ 118 w 118"/>
              <a:gd name="T103" fmla="*/ 56 h 118"/>
              <a:gd name="T104" fmla="*/ 114 w 118"/>
              <a:gd name="T105" fmla="*/ 50 h 118"/>
              <a:gd name="T106" fmla="*/ 118 w 118"/>
              <a:gd name="T107" fmla="*/ 36 h 118"/>
              <a:gd name="T108" fmla="*/ 118 w 118"/>
              <a:gd name="T109" fmla="*/ 2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" h="118">
                <a:moveTo>
                  <a:pt x="116" y="36"/>
                </a:moveTo>
                <a:lnTo>
                  <a:pt x="116" y="36"/>
                </a:lnTo>
                <a:lnTo>
                  <a:pt x="116" y="38"/>
                </a:lnTo>
                <a:lnTo>
                  <a:pt x="112" y="40"/>
                </a:lnTo>
                <a:lnTo>
                  <a:pt x="100" y="44"/>
                </a:lnTo>
                <a:lnTo>
                  <a:pt x="82" y="48"/>
                </a:lnTo>
                <a:lnTo>
                  <a:pt x="60" y="50"/>
                </a:lnTo>
                <a:lnTo>
                  <a:pt x="60" y="50"/>
                </a:lnTo>
                <a:lnTo>
                  <a:pt x="36" y="48"/>
                </a:lnTo>
                <a:lnTo>
                  <a:pt x="18" y="44"/>
                </a:lnTo>
                <a:lnTo>
                  <a:pt x="6" y="40"/>
                </a:lnTo>
                <a:lnTo>
                  <a:pt x="4" y="38"/>
                </a:lnTo>
                <a:lnTo>
                  <a:pt x="2" y="36"/>
                </a:lnTo>
                <a:lnTo>
                  <a:pt x="2" y="36"/>
                </a:lnTo>
                <a:lnTo>
                  <a:pt x="4" y="34"/>
                </a:lnTo>
                <a:lnTo>
                  <a:pt x="6" y="32"/>
                </a:lnTo>
                <a:lnTo>
                  <a:pt x="6" y="32"/>
                </a:lnTo>
                <a:lnTo>
                  <a:pt x="16" y="34"/>
                </a:lnTo>
                <a:lnTo>
                  <a:pt x="28" y="38"/>
                </a:lnTo>
                <a:lnTo>
                  <a:pt x="60" y="40"/>
                </a:lnTo>
                <a:lnTo>
                  <a:pt x="60" y="40"/>
                </a:lnTo>
                <a:lnTo>
                  <a:pt x="90" y="38"/>
                </a:lnTo>
                <a:lnTo>
                  <a:pt x="104" y="34"/>
                </a:lnTo>
                <a:lnTo>
                  <a:pt x="112" y="32"/>
                </a:lnTo>
                <a:lnTo>
                  <a:pt x="112" y="32"/>
                </a:lnTo>
                <a:lnTo>
                  <a:pt x="116" y="34"/>
                </a:lnTo>
                <a:lnTo>
                  <a:pt x="116" y="36"/>
                </a:lnTo>
                <a:lnTo>
                  <a:pt x="116" y="36"/>
                </a:lnTo>
                <a:close/>
                <a:moveTo>
                  <a:pt x="116" y="56"/>
                </a:moveTo>
                <a:lnTo>
                  <a:pt x="116" y="56"/>
                </a:lnTo>
                <a:lnTo>
                  <a:pt x="116" y="58"/>
                </a:lnTo>
                <a:lnTo>
                  <a:pt x="112" y="60"/>
                </a:lnTo>
                <a:lnTo>
                  <a:pt x="100" y="64"/>
                </a:lnTo>
                <a:lnTo>
                  <a:pt x="82" y="68"/>
                </a:lnTo>
                <a:lnTo>
                  <a:pt x="60" y="68"/>
                </a:lnTo>
                <a:lnTo>
                  <a:pt x="60" y="68"/>
                </a:lnTo>
                <a:lnTo>
                  <a:pt x="36" y="68"/>
                </a:lnTo>
                <a:lnTo>
                  <a:pt x="18" y="64"/>
                </a:lnTo>
                <a:lnTo>
                  <a:pt x="6" y="60"/>
                </a:lnTo>
                <a:lnTo>
                  <a:pt x="4" y="58"/>
                </a:lnTo>
                <a:lnTo>
                  <a:pt x="2" y="56"/>
                </a:lnTo>
                <a:lnTo>
                  <a:pt x="2" y="56"/>
                </a:lnTo>
                <a:lnTo>
                  <a:pt x="4" y="52"/>
                </a:lnTo>
                <a:lnTo>
                  <a:pt x="6" y="50"/>
                </a:lnTo>
                <a:lnTo>
                  <a:pt x="6" y="50"/>
                </a:lnTo>
                <a:lnTo>
                  <a:pt x="16" y="54"/>
                </a:lnTo>
                <a:lnTo>
                  <a:pt x="28" y="56"/>
                </a:lnTo>
                <a:lnTo>
                  <a:pt x="60" y="58"/>
                </a:lnTo>
                <a:lnTo>
                  <a:pt x="60" y="58"/>
                </a:lnTo>
                <a:lnTo>
                  <a:pt x="90" y="56"/>
                </a:lnTo>
                <a:lnTo>
                  <a:pt x="104" y="54"/>
                </a:lnTo>
                <a:lnTo>
                  <a:pt x="112" y="50"/>
                </a:lnTo>
                <a:lnTo>
                  <a:pt x="112" y="50"/>
                </a:lnTo>
                <a:lnTo>
                  <a:pt x="116" y="52"/>
                </a:lnTo>
                <a:lnTo>
                  <a:pt x="116" y="56"/>
                </a:lnTo>
                <a:lnTo>
                  <a:pt x="116" y="56"/>
                </a:lnTo>
                <a:close/>
                <a:moveTo>
                  <a:pt x="116" y="74"/>
                </a:moveTo>
                <a:lnTo>
                  <a:pt x="116" y="74"/>
                </a:lnTo>
                <a:lnTo>
                  <a:pt x="116" y="76"/>
                </a:lnTo>
                <a:lnTo>
                  <a:pt x="112" y="80"/>
                </a:lnTo>
                <a:lnTo>
                  <a:pt x="100" y="84"/>
                </a:lnTo>
                <a:lnTo>
                  <a:pt x="82" y="86"/>
                </a:lnTo>
                <a:lnTo>
                  <a:pt x="60" y="88"/>
                </a:lnTo>
                <a:lnTo>
                  <a:pt x="60" y="88"/>
                </a:lnTo>
                <a:lnTo>
                  <a:pt x="36" y="86"/>
                </a:lnTo>
                <a:lnTo>
                  <a:pt x="18" y="84"/>
                </a:lnTo>
                <a:lnTo>
                  <a:pt x="6" y="80"/>
                </a:lnTo>
                <a:lnTo>
                  <a:pt x="4" y="76"/>
                </a:lnTo>
                <a:lnTo>
                  <a:pt x="2" y="74"/>
                </a:lnTo>
                <a:lnTo>
                  <a:pt x="2" y="74"/>
                </a:lnTo>
                <a:lnTo>
                  <a:pt x="4" y="72"/>
                </a:lnTo>
                <a:lnTo>
                  <a:pt x="6" y="70"/>
                </a:lnTo>
                <a:lnTo>
                  <a:pt x="6" y="70"/>
                </a:lnTo>
                <a:lnTo>
                  <a:pt x="16" y="74"/>
                </a:lnTo>
                <a:lnTo>
                  <a:pt x="28" y="76"/>
                </a:lnTo>
                <a:lnTo>
                  <a:pt x="60" y="78"/>
                </a:lnTo>
                <a:lnTo>
                  <a:pt x="60" y="78"/>
                </a:lnTo>
                <a:lnTo>
                  <a:pt x="90" y="76"/>
                </a:lnTo>
                <a:lnTo>
                  <a:pt x="102" y="74"/>
                </a:lnTo>
                <a:lnTo>
                  <a:pt x="112" y="70"/>
                </a:lnTo>
                <a:lnTo>
                  <a:pt x="112" y="70"/>
                </a:lnTo>
                <a:lnTo>
                  <a:pt x="116" y="72"/>
                </a:lnTo>
                <a:lnTo>
                  <a:pt x="116" y="74"/>
                </a:lnTo>
                <a:lnTo>
                  <a:pt x="116" y="74"/>
                </a:lnTo>
                <a:close/>
                <a:moveTo>
                  <a:pt x="116" y="94"/>
                </a:moveTo>
                <a:lnTo>
                  <a:pt x="116" y="94"/>
                </a:lnTo>
                <a:lnTo>
                  <a:pt x="116" y="96"/>
                </a:lnTo>
                <a:lnTo>
                  <a:pt x="112" y="98"/>
                </a:lnTo>
                <a:lnTo>
                  <a:pt x="100" y="102"/>
                </a:lnTo>
                <a:lnTo>
                  <a:pt x="82" y="106"/>
                </a:lnTo>
                <a:lnTo>
                  <a:pt x="60" y="108"/>
                </a:lnTo>
                <a:lnTo>
                  <a:pt x="60" y="108"/>
                </a:lnTo>
                <a:lnTo>
                  <a:pt x="36" y="106"/>
                </a:lnTo>
                <a:lnTo>
                  <a:pt x="18" y="102"/>
                </a:lnTo>
                <a:lnTo>
                  <a:pt x="6" y="98"/>
                </a:lnTo>
                <a:lnTo>
                  <a:pt x="4" y="96"/>
                </a:lnTo>
                <a:lnTo>
                  <a:pt x="2" y="94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6" y="90"/>
                </a:lnTo>
                <a:lnTo>
                  <a:pt x="16" y="92"/>
                </a:lnTo>
                <a:lnTo>
                  <a:pt x="28" y="96"/>
                </a:lnTo>
                <a:lnTo>
                  <a:pt x="60" y="98"/>
                </a:lnTo>
                <a:lnTo>
                  <a:pt x="60" y="98"/>
                </a:lnTo>
                <a:lnTo>
                  <a:pt x="90" y="96"/>
                </a:lnTo>
                <a:lnTo>
                  <a:pt x="102" y="92"/>
                </a:lnTo>
                <a:lnTo>
                  <a:pt x="112" y="90"/>
                </a:lnTo>
                <a:lnTo>
                  <a:pt x="112" y="90"/>
                </a:lnTo>
                <a:lnTo>
                  <a:pt x="116" y="92"/>
                </a:lnTo>
                <a:lnTo>
                  <a:pt x="116" y="94"/>
                </a:lnTo>
                <a:lnTo>
                  <a:pt x="116" y="94"/>
                </a:lnTo>
                <a:close/>
                <a:moveTo>
                  <a:pt x="60" y="2"/>
                </a:moveTo>
                <a:lnTo>
                  <a:pt x="60" y="2"/>
                </a:lnTo>
                <a:lnTo>
                  <a:pt x="82" y="4"/>
                </a:lnTo>
                <a:lnTo>
                  <a:pt x="100" y="8"/>
                </a:lnTo>
                <a:lnTo>
                  <a:pt x="112" y="12"/>
                </a:lnTo>
                <a:lnTo>
                  <a:pt x="116" y="14"/>
                </a:lnTo>
                <a:lnTo>
                  <a:pt x="116" y="16"/>
                </a:lnTo>
                <a:lnTo>
                  <a:pt x="116" y="16"/>
                </a:lnTo>
                <a:lnTo>
                  <a:pt x="116" y="18"/>
                </a:lnTo>
                <a:lnTo>
                  <a:pt x="112" y="22"/>
                </a:lnTo>
                <a:lnTo>
                  <a:pt x="100" y="26"/>
                </a:lnTo>
                <a:lnTo>
                  <a:pt x="82" y="28"/>
                </a:lnTo>
                <a:lnTo>
                  <a:pt x="60" y="30"/>
                </a:lnTo>
                <a:lnTo>
                  <a:pt x="60" y="30"/>
                </a:lnTo>
                <a:lnTo>
                  <a:pt x="36" y="28"/>
                </a:lnTo>
                <a:lnTo>
                  <a:pt x="18" y="26"/>
                </a:lnTo>
                <a:lnTo>
                  <a:pt x="6" y="22"/>
                </a:lnTo>
                <a:lnTo>
                  <a:pt x="4" y="18"/>
                </a:lnTo>
                <a:lnTo>
                  <a:pt x="2" y="16"/>
                </a:lnTo>
                <a:lnTo>
                  <a:pt x="2" y="16"/>
                </a:lnTo>
                <a:lnTo>
                  <a:pt x="4" y="14"/>
                </a:lnTo>
                <a:lnTo>
                  <a:pt x="6" y="12"/>
                </a:lnTo>
                <a:lnTo>
                  <a:pt x="18" y="8"/>
                </a:lnTo>
                <a:lnTo>
                  <a:pt x="36" y="4"/>
                </a:lnTo>
                <a:lnTo>
                  <a:pt x="60" y="2"/>
                </a:lnTo>
                <a:lnTo>
                  <a:pt x="60" y="2"/>
                </a:lnTo>
                <a:close/>
                <a:moveTo>
                  <a:pt x="118" y="24"/>
                </a:moveTo>
                <a:lnTo>
                  <a:pt x="118" y="16"/>
                </a:lnTo>
                <a:lnTo>
                  <a:pt x="118" y="16"/>
                </a:lnTo>
                <a:lnTo>
                  <a:pt x="118" y="12"/>
                </a:lnTo>
                <a:lnTo>
                  <a:pt x="114" y="10"/>
                </a:lnTo>
                <a:lnTo>
                  <a:pt x="100" y="4"/>
                </a:lnTo>
                <a:lnTo>
                  <a:pt x="80" y="2"/>
                </a:lnTo>
                <a:lnTo>
                  <a:pt x="60" y="0"/>
                </a:lnTo>
                <a:lnTo>
                  <a:pt x="60" y="0"/>
                </a:lnTo>
                <a:lnTo>
                  <a:pt x="38" y="2"/>
                </a:lnTo>
                <a:lnTo>
                  <a:pt x="18" y="4"/>
                </a:lnTo>
                <a:lnTo>
                  <a:pt x="6" y="10"/>
                </a:lnTo>
                <a:lnTo>
                  <a:pt x="2" y="12"/>
                </a:lnTo>
                <a:lnTo>
                  <a:pt x="0" y="16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4" y="30"/>
                </a:lnTo>
                <a:lnTo>
                  <a:pt x="4" y="30"/>
                </a:lnTo>
                <a:lnTo>
                  <a:pt x="0" y="32"/>
                </a:lnTo>
                <a:lnTo>
                  <a:pt x="0" y="36"/>
                </a:lnTo>
                <a:lnTo>
                  <a:pt x="0" y="44"/>
                </a:lnTo>
                <a:lnTo>
                  <a:pt x="0" y="44"/>
                </a:lnTo>
                <a:lnTo>
                  <a:pt x="0" y="46"/>
                </a:lnTo>
                <a:lnTo>
                  <a:pt x="4" y="50"/>
                </a:lnTo>
                <a:lnTo>
                  <a:pt x="4" y="50"/>
                </a:lnTo>
                <a:lnTo>
                  <a:pt x="0" y="52"/>
                </a:lnTo>
                <a:lnTo>
                  <a:pt x="0" y="56"/>
                </a:lnTo>
                <a:lnTo>
                  <a:pt x="0" y="62"/>
                </a:lnTo>
                <a:lnTo>
                  <a:pt x="0" y="62"/>
                </a:lnTo>
                <a:lnTo>
                  <a:pt x="0" y="66"/>
                </a:lnTo>
                <a:lnTo>
                  <a:pt x="4" y="68"/>
                </a:lnTo>
                <a:lnTo>
                  <a:pt x="4" y="68"/>
                </a:lnTo>
                <a:lnTo>
                  <a:pt x="0" y="72"/>
                </a:lnTo>
                <a:lnTo>
                  <a:pt x="0" y="74"/>
                </a:lnTo>
                <a:lnTo>
                  <a:pt x="0" y="82"/>
                </a:lnTo>
                <a:lnTo>
                  <a:pt x="0" y="82"/>
                </a:lnTo>
                <a:lnTo>
                  <a:pt x="0" y="86"/>
                </a:lnTo>
                <a:lnTo>
                  <a:pt x="4" y="88"/>
                </a:lnTo>
                <a:lnTo>
                  <a:pt x="4" y="88"/>
                </a:lnTo>
                <a:lnTo>
                  <a:pt x="0" y="90"/>
                </a:lnTo>
                <a:lnTo>
                  <a:pt x="0" y="94"/>
                </a:lnTo>
                <a:lnTo>
                  <a:pt x="0" y="102"/>
                </a:lnTo>
                <a:lnTo>
                  <a:pt x="0" y="102"/>
                </a:lnTo>
                <a:lnTo>
                  <a:pt x="2" y="106"/>
                </a:lnTo>
                <a:lnTo>
                  <a:pt x="6" y="108"/>
                </a:lnTo>
                <a:lnTo>
                  <a:pt x="18" y="114"/>
                </a:lnTo>
                <a:lnTo>
                  <a:pt x="38" y="116"/>
                </a:lnTo>
                <a:lnTo>
                  <a:pt x="60" y="118"/>
                </a:lnTo>
                <a:lnTo>
                  <a:pt x="60" y="118"/>
                </a:lnTo>
                <a:lnTo>
                  <a:pt x="80" y="116"/>
                </a:lnTo>
                <a:lnTo>
                  <a:pt x="100" y="114"/>
                </a:lnTo>
                <a:lnTo>
                  <a:pt x="114" y="108"/>
                </a:lnTo>
                <a:lnTo>
                  <a:pt x="118" y="106"/>
                </a:lnTo>
                <a:lnTo>
                  <a:pt x="118" y="102"/>
                </a:lnTo>
                <a:lnTo>
                  <a:pt x="118" y="94"/>
                </a:lnTo>
                <a:lnTo>
                  <a:pt x="118" y="94"/>
                </a:lnTo>
                <a:lnTo>
                  <a:pt x="118" y="90"/>
                </a:lnTo>
                <a:lnTo>
                  <a:pt x="114" y="88"/>
                </a:lnTo>
                <a:lnTo>
                  <a:pt x="114" y="88"/>
                </a:lnTo>
                <a:lnTo>
                  <a:pt x="118" y="86"/>
                </a:lnTo>
                <a:lnTo>
                  <a:pt x="118" y="82"/>
                </a:lnTo>
                <a:lnTo>
                  <a:pt x="118" y="74"/>
                </a:lnTo>
                <a:lnTo>
                  <a:pt x="118" y="74"/>
                </a:lnTo>
                <a:lnTo>
                  <a:pt x="118" y="72"/>
                </a:lnTo>
                <a:lnTo>
                  <a:pt x="114" y="68"/>
                </a:lnTo>
                <a:lnTo>
                  <a:pt x="114" y="68"/>
                </a:lnTo>
                <a:lnTo>
                  <a:pt x="118" y="66"/>
                </a:lnTo>
                <a:lnTo>
                  <a:pt x="118" y="62"/>
                </a:lnTo>
                <a:lnTo>
                  <a:pt x="118" y="56"/>
                </a:lnTo>
                <a:lnTo>
                  <a:pt x="118" y="56"/>
                </a:lnTo>
                <a:lnTo>
                  <a:pt x="118" y="52"/>
                </a:lnTo>
                <a:lnTo>
                  <a:pt x="114" y="50"/>
                </a:lnTo>
                <a:lnTo>
                  <a:pt x="114" y="50"/>
                </a:lnTo>
                <a:lnTo>
                  <a:pt x="118" y="46"/>
                </a:lnTo>
                <a:lnTo>
                  <a:pt x="118" y="44"/>
                </a:lnTo>
                <a:lnTo>
                  <a:pt x="118" y="36"/>
                </a:lnTo>
                <a:lnTo>
                  <a:pt x="118" y="36"/>
                </a:lnTo>
                <a:lnTo>
                  <a:pt x="118" y="32"/>
                </a:lnTo>
                <a:lnTo>
                  <a:pt x="114" y="30"/>
                </a:lnTo>
                <a:lnTo>
                  <a:pt x="114" y="30"/>
                </a:lnTo>
                <a:lnTo>
                  <a:pt x="118" y="26"/>
                </a:lnTo>
                <a:lnTo>
                  <a:pt x="118" y="24"/>
                </a:lnTo>
                <a:lnTo>
                  <a:pt x="118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1464"/>
          <p:cNvSpPr/>
          <p:nvPr/>
        </p:nvSpPr>
        <p:spPr bwMode="auto">
          <a:xfrm>
            <a:off x="4769325" y="2360116"/>
            <a:ext cx="678738" cy="34807"/>
          </a:xfrm>
          <a:custGeom>
            <a:avLst/>
            <a:gdLst>
              <a:gd name="T0" fmla="*/ 6 w 234"/>
              <a:gd name="T1" fmla="*/ 12 h 12"/>
              <a:gd name="T2" fmla="*/ 6 w 234"/>
              <a:gd name="T3" fmla="*/ 12 h 12"/>
              <a:gd name="T4" fmla="*/ 2 w 234"/>
              <a:gd name="T5" fmla="*/ 10 h 12"/>
              <a:gd name="T6" fmla="*/ 0 w 234"/>
              <a:gd name="T7" fmla="*/ 6 h 12"/>
              <a:gd name="T8" fmla="*/ 0 w 234"/>
              <a:gd name="T9" fmla="*/ 6 h 12"/>
              <a:gd name="T10" fmla="*/ 2 w 234"/>
              <a:gd name="T11" fmla="*/ 2 h 12"/>
              <a:gd name="T12" fmla="*/ 6 w 234"/>
              <a:gd name="T13" fmla="*/ 0 h 12"/>
              <a:gd name="T14" fmla="*/ 228 w 234"/>
              <a:gd name="T15" fmla="*/ 0 h 12"/>
              <a:gd name="T16" fmla="*/ 228 w 234"/>
              <a:gd name="T17" fmla="*/ 0 h 12"/>
              <a:gd name="T18" fmla="*/ 232 w 234"/>
              <a:gd name="T19" fmla="*/ 2 h 12"/>
              <a:gd name="T20" fmla="*/ 234 w 234"/>
              <a:gd name="T21" fmla="*/ 6 h 12"/>
              <a:gd name="T22" fmla="*/ 234 w 234"/>
              <a:gd name="T23" fmla="*/ 6 h 12"/>
              <a:gd name="T24" fmla="*/ 232 w 234"/>
              <a:gd name="T25" fmla="*/ 10 h 12"/>
              <a:gd name="T26" fmla="*/ 228 w 234"/>
              <a:gd name="T27" fmla="*/ 12 h 12"/>
              <a:gd name="T28" fmla="*/ 6 w 234"/>
              <a:gd name="T29" fmla="*/ 12 h 12"/>
              <a:gd name="T30" fmla="*/ 6 w 234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12">
                <a:moveTo>
                  <a:pt x="6" y="12"/>
                </a:moveTo>
                <a:lnTo>
                  <a:pt x="6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228" y="0"/>
                </a:lnTo>
                <a:lnTo>
                  <a:pt x="228" y="0"/>
                </a:lnTo>
                <a:lnTo>
                  <a:pt x="232" y="2"/>
                </a:lnTo>
                <a:lnTo>
                  <a:pt x="234" y="6"/>
                </a:lnTo>
                <a:lnTo>
                  <a:pt x="234" y="6"/>
                </a:lnTo>
                <a:lnTo>
                  <a:pt x="232" y="10"/>
                </a:lnTo>
                <a:lnTo>
                  <a:pt x="228" y="12"/>
                </a:lnTo>
                <a:lnTo>
                  <a:pt x="6" y="12"/>
                </a:lnTo>
                <a:lnTo>
                  <a:pt x="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1465"/>
          <p:cNvSpPr>
            <a:spLocks noEditPoints="1"/>
          </p:cNvSpPr>
          <p:nvPr/>
        </p:nvSpPr>
        <p:spPr bwMode="auto">
          <a:xfrm>
            <a:off x="4775127" y="2534152"/>
            <a:ext cx="116024" cy="116024"/>
          </a:xfrm>
          <a:custGeom>
            <a:avLst/>
            <a:gdLst>
              <a:gd name="T0" fmla="*/ 20 w 40"/>
              <a:gd name="T1" fmla="*/ 40 h 40"/>
              <a:gd name="T2" fmla="*/ 12 w 40"/>
              <a:gd name="T3" fmla="*/ 38 h 40"/>
              <a:gd name="T4" fmla="*/ 6 w 40"/>
              <a:gd name="T5" fmla="*/ 34 h 40"/>
              <a:gd name="T6" fmla="*/ 2 w 40"/>
              <a:gd name="T7" fmla="*/ 26 h 40"/>
              <a:gd name="T8" fmla="*/ 0 w 40"/>
              <a:gd name="T9" fmla="*/ 20 h 40"/>
              <a:gd name="T10" fmla="*/ 2 w 40"/>
              <a:gd name="T11" fmla="*/ 12 h 40"/>
              <a:gd name="T12" fmla="*/ 6 w 40"/>
              <a:gd name="T13" fmla="*/ 6 h 40"/>
              <a:gd name="T14" fmla="*/ 12 w 40"/>
              <a:gd name="T15" fmla="*/ 2 h 40"/>
              <a:gd name="T16" fmla="*/ 20 w 40"/>
              <a:gd name="T17" fmla="*/ 0 h 40"/>
              <a:gd name="T18" fmla="*/ 28 w 40"/>
              <a:gd name="T19" fmla="*/ 2 h 40"/>
              <a:gd name="T20" fmla="*/ 34 w 40"/>
              <a:gd name="T21" fmla="*/ 6 h 40"/>
              <a:gd name="T22" fmla="*/ 38 w 40"/>
              <a:gd name="T23" fmla="*/ 12 h 40"/>
              <a:gd name="T24" fmla="*/ 40 w 40"/>
              <a:gd name="T25" fmla="*/ 20 h 40"/>
              <a:gd name="T26" fmla="*/ 38 w 40"/>
              <a:gd name="T27" fmla="*/ 28 h 40"/>
              <a:gd name="T28" fmla="*/ 34 w 40"/>
              <a:gd name="T29" fmla="*/ 34 h 40"/>
              <a:gd name="T30" fmla="*/ 28 w 40"/>
              <a:gd name="T31" fmla="*/ 38 h 40"/>
              <a:gd name="T32" fmla="*/ 20 w 40"/>
              <a:gd name="T33" fmla="*/ 40 h 40"/>
              <a:gd name="T34" fmla="*/ 10 w 40"/>
              <a:gd name="T35" fmla="*/ 20 h 40"/>
              <a:gd name="T36" fmla="*/ 10 w 40"/>
              <a:gd name="T37" fmla="*/ 24 h 40"/>
              <a:gd name="T38" fmla="*/ 12 w 40"/>
              <a:gd name="T39" fmla="*/ 28 h 40"/>
              <a:gd name="T40" fmla="*/ 16 w 40"/>
              <a:gd name="T41" fmla="*/ 30 h 40"/>
              <a:gd name="T42" fmla="*/ 20 w 40"/>
              <a:gd name="T43" fmla="*/ 32 h 40"/>
              <a:gd name="T44" fmla="*/ 24 w 40"/>
              <a:gd name="T45" fmla="*/ 30 h 40"/>
              <a:gd name="T46" fmla="*/ 28 w 40"/>
              <a:gd name="T47" fmla="*/ 28 h 40"/>
              <a:gd name="T48" fmla="*/ 30 w 40"/>
              <a:gd name="T49" fmla="*/ 24 h 40"/>
              <a:gd name="T50" fmla="*/ 30 w 40"/>
              <a:gd name="T51" fmla="*/ 20 h 40"/>
              <a:gd name="T52" fmla="*/ 30 w 40"/>
              <a:gd name="T53" fmla="*/ 16 h 40"/>
              <a:gd name="T54" fmla="*/ 28 w 40"/>
              <a:gd name="T55" fmla="*/ 12 h 40"/>
              <a:gd name="T56" fmla="*/ 24 w 40"/>
              <a:gd name="T57" fmla="*/ 8 h 40"/>
              <a:gd name="T58" fmla="*/ 20 w 40"/>
              <a:gd name="T59" fmla="*/ 8 h 40"/>
              <a:gd name="T60" fmla="*/ 16 w 40"/>
              <a:gd name="T61" fmla="*/ 10 h 40"/>
              <a:gd name="T62" fmla="*/ 12 w 40"/>
              <a:gd name="T63" fmla="*/ 12 h 40"/>
              <a:gd name="T64" fmla="*/ 10 w 40"/>
              <a:gd name="T65" fmla="*/ 16 h 40"/>
              <a:gd name="T66" fmla="*/ 10 w 40"/>
              <a:gd name="T67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0" y="40"/>
                </a:lnTo>
                <a:lnTo>
                  <a:pt x="12" y="38"/>
                </a:lnTo>
                <a:lnTo>
                  <a:pt x="12" y="38"/>
                </a:lnTo>
                <a:lnTo>
                  <a:pt x="6" y="34"/>
                </a:lnTo>
                <a:lnTo>
                  <a:pt x="6" y="34"/>
                </a:lnTo>
                <a:lnTo>
                  <a:pt x="2" y="26"/>
                </a:lnTo>
                <a:lnTo>
                  <a:pt x="2" y="26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6" y="6"/>
                </a:lnTo>
                <a:lnTo>
                  <a:pt x="6" y="6"/>
                </a:lnTo>
                <a:lnTo>
                  <a:pt x="12" y="2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8" y="2"/>
                </a:lnTo>
                <a:lnTo>
                  <a:pt x="28" y="2"/>
                </a:lnTo>
                <a:lnTo>
                  <a:pt x="34" y="6"/>
                </a:lnTo>
                <a:lnTo>
                  <a:pt x="34" y="6"/>
                </a:lnTo>
                <a:lnTo>
                  <a:pt x="38" y="12"/>
                </a:lnTo>
                <a:lnTo>
                  <a:pt x="38" y="12"/>
                </a:lnTo>
                <a:lnTo>
                  <a:pt x="40" y="20"/>
                </a:lnTo>
                <a:lnTo>
                  <a:pt x="40" y="20"/>
                </a:lnTo>
                <a:lnTo>
                  <a:pt x="38" y="28"/>
                </a:lnTo>
                <a:lnTo>
                  <a:pt x="38" y="28"/>
                </a:lnTo>
                <a:lnTo>
                  <a:pt x="34" y="34"/>
                </a:lnTo>
                <a:lnTo>
                  <a:pt x="34" y="34"/>
                </a:lnTo>
                <a:lnTo>
                  <a:pt x="28" y="38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10" y="24"/>
                </a:lnTo>
                <a:lnTo>
                  <a:pt x="10" y="24"/>
                </a:lnTo>
                <a:lnTo>
                  <a:pt x="12" y="28"/>
                </a:lnTo>
                <a:lnTo>
                  <a:pt x="12" y="28"/>
                </a:lnTo>
                <a:lnTo>
                  <a:pt x="16" y="30"/>
                </a:lnTo>
                <a:lnTo>
                  <a:pt x="16" y="30"/>
                </a:lnTo>
                <a:lnTo>
                  <a:pt x="20" y="32"/>
                </a:lnTo>
                <a:lnTo>
                  <a:pt x="20" y="32"/>
                </a:lnTo>
                <a:lnTo>
                  <a:pt x="24" y="30"/>
                </a:lnTo>
                <a:lnTo>
                  <a:pt x="24" y="30"/>
                </a:lnTo>
                <a:lnTo>
                  <a:pt x="28" y="28"/>
                </a:lnTo>
                <a:lnTo>
                  <a:pt x="28" y="28"/>
                </a:lnTo>
                <a:lnTo>
                  <a:pt x="30" y="24"/>
                </a:lnTo>
                <a:lnTo>
                  <a:pt x="30" y="24"/>
                </a:lnTo>
                <a:lnTo>
                  <a:pt x="30" y="20"/>
                </a:lnTo>
                <a:lnTo>
                  <a:pt x="30" y="20"/>
                </a:lnTo>
                <a:lnTo>
                  <a:pt x="30" y="16"/>
                </a:lnTo>
                <a:lnTo>
                  <a:pt x="30" y="16"/>
                </a:lnTo>
                <a:lnTo>
                  <a:pt x="28" y="12"/>
                </a:lnTo>
                <a:lnTo>
                  <a:pt x="28" y="12"/>
                </a:lnTo>
                <a:lnTo>
                  <a:pt x="24" y="8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16" y="10"/>
                </a:lnTo>
                <a:lnTo>
                  <a:pt x="16" y="10"/>
                </a:lnTo>
                <a:lnTo>
                  <a:pt x="12" y="12"/>
                </a:lnTo>
                <a:lnTo>
                  <a:pt x="12" y="12"/>
                </a:lnTo>
                <a:lnTo>
                  <a:pt x="10" y="16"/>
                </a:lnTo>
                <a:lnTo>
                  <a:pt x="10" y="16"/>
                </a:lnTo>
                <a:lnTo>
                  <a:pt x="10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1466"/>
          <p:cNvSpPr>
            <a:spLocks noEditPoints="1"/>
          </p:cNvSpPr>
          <p:nvPr/>
        </p:nvSpPr>
        <p:spPr bwMode="auto">
          <a:xfrm>
            <a:off x="4902753" y="2563158"/>
            <a:ext cx="87018" cy="116024"/>
          </a:xfrm>
          <a:custGeom>
            <a:avLst/>
            <a:gdLst>
              <a:gd name="T0" fmla="*/ 18 w 30"/>
              <a:gd name="T1" fmla="*/ 30 h 40"/>
              <a:gd name="T2" fmla="*/ 18 w 30"/>
              <a:gd name="T3" fmla="*/ 30 h 40"/>
              <a:gd name="T4" fmla="*/ 12 w 30"/>
              <a:gd name="T5" fmla="*/ 28 h 40"/>
              <a:gd name="T6" fmla="*/ 12 w 30"/>
              <a:gd name="T7" fmla="*/ 28 h 40"/>
              <a:gd name="T8" fmla="*/ 8 w 30"/>
              <a:gd name="T9" fmla="*/ 24 h 40"/>
              <a:gd name="T10" fmla="*/ 8 w 30"/>
              <a:gd name="T11" fmla="*/ 40 h 40"/>
              <a:gd name="T12" fmla="*/ 0 w 30"/>
              <a:gd name="T13" fmla="*/ 40 h 40"/>
              <a:gd name="T14" fmla="*/ 0 w 30"/>
              <a:gd name="T15" fmla="*/ 0 h 40"/>
              <a:gd name="T16" fmla="*/ 8 w 30"/>
              <a:gd name="T17" fmla="*/ 0 h 40"/>
              <a:gd name="T18" fmla="*/ 8 w 30"/>
              <a:gd name="T19" fmla="*/ 6 h 40"/>
              <a:gd name="T20" fmla="*/ 8 w 30"/>
              <a:gd name="T21" fmla="*/ 6 h 40"/>
              <a:gd name="T22" fmla="*/ 12 w 30"/>
              <a:gd name="T23" fmla="*/ 2 h 40"/>
              <a:gd name="T24" fmla="*/ 12 w 30"/>
              <a:gd name="T25" fmla="*/ 2 h 40"/>
              <a:gd name="T26" fmla="*/ 16 w 30"/>
              <a:gd name="T27" fmla="*/ 0 h 40"/>
              <a:gd name="T28" fmla="*/ 16 w 30"/>
              <a:gd name="T29" fmla="*/ 0 h 40"/>
              <a:gd name="T30" fmla="*/ 22 w 30"/>
              <a:gd name="T31" fmla="*/ 0 h 40"/>
              <a:gd name="T32" fmla="*/ 22 w 30"/>
              <a:gd name="T33" fmla="*/ 0 h 40"/>
              <a:gd name="T34" fmla="*/ 26 w 30"/>
              <a:gd name="T35" fmla="*/ 4 h 40"/>
              <a:gd name="T36" fmla="*/ 26 w 30"/>
              <a:gd name="T37" fmla="*/ 4 h 40"/>
              <a:gd name="T38" fmla="*/ 30 w 30"/>
              <a:gd name="T39" fmla="*/ 8 h 40"/>
              <a:gd name="T40" fmla="*/ 30 w 30"/>
              <a:gd name="T41" fmla="*/ 8 h 40"/>
              <a:gd name="T42" fmla="*/ 30 w 30"/>
              <a:gd name="T43" fmla="*/ 14 h 40"/>
              <a:gd name="T44" fmla="*/ 30 w 30"/>
              <a:gd name="T45" fmla="*/ 14 h 40"/>
              <a:gd name="T46" fmla="*/ 30 w 30"/>
              <a:gd name="T47" fmla="*/ 20 h 40"/>
              <a:gd name="T48" fmla="*/ 30 w 30"/>
              <a:gd name="T49" fmla="*/ 20 h 40"/>
              <a:gd name="T50" fmla="*/ 26 w 30"/>
              <a:gd name="T51" fmla="*/ 26 h 40"/>
              <a:gd name="T52" fmla="*/ 26 w 30"/>
              <a:gd name="T53" fmla="*/ 26 h 40"/>
              <a:gd name="T54" fmla="*/ 22 w 30"/>
              <a:gd name="T55" fmla="*/ 28 h 40"/>
              <a:gd name="T56" fmla="*/ 22 w 30"/>
              <a:gd name="T57" fmla="*/ 28 h 40"/>
              <a:gd name="T58" fmla="*/ 18 w 30"/>
              <a:gd name="T59" fmla="*/ 30 h 40"/>
              <a:gd name="T60" fmla="*/ 18 w 30"/>
              <a:gd name="T61" fmla="*/ 30 h 40"/>
              <a:gd name="T62" fmla="*/ 14 w 30"/>
              <a:gd name="T63" fmla="*/ 22 h 40"/>
              <a:gd name="T64" fmla="*/ 14 w 30"/>
              <a:gd name="T65" fmla="*/ 22 h 40"/>
              <a:gd name="T66" fmla="*/ 18 w 30"/>
              <a:gd name="T67" fmla="*/ 22 h 40"/>
              <a:gd name="T68" fmla="*/ 18 w 30"/>
              <a:gd name="T69" fmla="*/ 22 h 40"/>
              <a:gd name="T70" fmla="*/ 20 w 30"/>
              <a:gd name="T71" fmla="*/ 20 h 40"/>
              <a:gd name="T72" fmla="*/ 20 w 30"/>
              <a:gd name="T73" fmla="*/ 20 h 40"/>
              <a:gd name="T74" fmla="*/ 20 w 30"/>
              <a:gd name="T75" fmla="*/ 18 h 40"/>
              <a:gd name="T76" fmla="*/ 20 w 30"/>
              <a:gd name="T77" fmla="*/ 18 h 40"/>
              <a:gd name="T78" fmla="*/ 22 w 30"/>
              <a:gd name="T79" fmla="*/ 14 h 40"/>
              <a:gd name="T80" fmla="*/ 22 w 30"/>
              <a:gd name="T81" fmla="*/ 14 h 40"/>
              <a:gd name="T82" fmla="*/ 20 w 30"/>
              <a:gd name="T83" fmla="*/ 12 h 40"/>
              <a:gd name="T84" fmla="*/ 20 w 30"/>
              <a:gd name="T85" fmla="*/ 12 h 40"/>
              <a:gd name="T86" fmla="*/ 20 w 30"/>
              <a:gd name="T87" fmla="*/ 10 h 40"/>
              <a:gd name="T88" fmla="*/ 20 w 30"/>
              <a:gd name="T89" fmla="*/ 10 h 40"/>
              <a:gd name="T90" fmla="*/ 18 w 30"/>
              <a:gd name="T91" fmla="*/ 8 h 40"/>
              <a:gd name="T92" fmla="*/ 18 w 30"/>
              <a:gd name="T93" fmla="*/ 8 h 40"/>
              <a:gd name="T94" fmla="*/ 14 w 30"/>
              <a:gd name="T95" fmla="*/ 8 h 40"/>
              <a:gd name="T96" fmla="*/ 14 w 30"/>
              <a:gd name="T97" fmla="*/ 8 h 40"/>
              <a:gd name="T98" fmla="*/ 12 w 30"/>
              <a:gd name="T99" fmla="*/ 8 h 40"/>
              <a:gd name="T100" fmla="*/ 12 w 30"/>
              <a:gd name="T101" fmla="*/ 8 h 40"/>
              <a:gd name="T102" fmla="*/ 8 w 30"/>
              <a:gd name="T103" fmla="*/ 12 h 40"/>
              <a:gd name="T104" fmla="*/ 8 w 30"/>
              <a:gd name="T105" fmla="*/ 18 h 40"/>
              <a:gd name="T106" fmla="*/ 8 w 30"/>
              <a:gd name="T107" fmla="*/ 18 h 40"/>
              <a:gd name="T108" fmla="*/ 12 w 30"/>
              <a:gd name="T109" fmla="*/ 20 h 40"/>
              <a:gd name="T110" fmla="*/ 12 w 30"/>
              <a:gd name="T111" fmla="*/ 20 h 40"/>
              <a:gd name="T112" fmla="*/ 14 w 30"/>
              <a:gd name="T113" fmla="*/ 22 h 40"/>
              <a:gd name="T114" fmla="*/ 14 w 30"/>
              <a:gd name="T115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" h="40">
                <a:moveTo>
                  <a:pt x="18" y="30"/>
                </a:moveTo>
                <a:lnTo>
                  <a:pt x="18" y="30"/>
                </a:lnTo>
                <a:lnTo>
                  <a:pt x="12" y="28"/>
                </a:lnTo>
                <a:lnTo>
                  <a:pt x="12" y="2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8" y="6"/>
                </a:lnTo>
                <a:lnTo>
                  <a:pt x="12" y="2"/>
                </a:lnTo>
                <a:lnTo>
                  <a:pt x="12" y="2"/>
                </a:lnTo>
                <a:lnTo>
                  <a:pt x="16" y="0"/>
                </a:lnTo>
                <a:lnTo>
                  <a:pt x="16" y="0"/>
                </a:lnTo>
                <a:lnTo>
                  <a:pt x="22" y="0"/>
                </a:lnTo>
                <a:lnTo>
                  <a:pt x="22" y="0"/>
                </a:lnTo>
                <a:lnTo>
                  <a:pt x="26" y="4"/>
                </a:lnTo>
                <a:lnTo>
                  <a:pt x="26" y="4"/>
                </a:lnTo>
                <a:lnTo>
                  <a:pt x="30" y="8"/>
                </a:lnTo>
                <a:lnTo>
                  <a:pt x="30" y="8"/>
                </a:lnTo>
                <a:lnTo>
                  <a:pt x="30" y="14"/>
                </a:lnTo>
                <a:lnTo>
                  <a:pt x="30" y="14"/>
                </a:lnTo>
                <a:lnTo>
                  <a:pt x="30" y="20"/>
                </a:lnTo>
                <a:lnTo>
                  <a:pt x="30" y="20"/>
                </a:lnTo>
                <a:lnTo>
                  <a:pt x="26" y="26"/>
                </a:lnTo>
                <a:lnTo>
                  <a:pt x="26" y="26"/>
                </a:lnTo>
                <a:lnTo>
                  <a:pt x="22" y="28"/>
                </a:lnTo>
                <a:lnTo>
                  <a:pt x="22" y="28"/>
                </a:lnTo>
                <a:lnTo>
                  <a:pt x="18" y="30"/>
                </a:lnTo>
                <a:lnTo>
                  <a:pt x="18" y="30"/>
                </a:lnTo>
                <a:close/>
                <a:moveTo>
                  <a:pt x="14" y="22"/>
                </a:moveTo>
                <a:lnTo>
                  <a:pt x="14" y="22"/>
                </a:lnTo>
                <a:lnTo>
                  <a:pt x="18" y="22"/>
                </a:lnTo>
                <a:lnTo>
                  <a:pt x="18" y="22"/>
                </a:lnTo>
                <a:lnTo>
                  <a:pt x="20" y="20"/>
                </a:lnTo>
                <a:lnTo>
                  <a:pt x="20" y="20"/>
                </a:lnTo>
                <a:lnTo>
                  <a:pt x="20" y="18"/>
                </a:lnTo>
                <a:lnTo>
                  <a:pt x="20" y="18"/>
                </a:lnTo>
                <a:lnTo>
                  <a:pt x="22" y="14"/>
                </a:lnTo>
                <a:lnTo>
                  <a:pt x="22" y="14"/>
                </a:lnTo>
                <a:lnTo>
                  <a:pt x="20" y="12"/>
                </a:lnTo>
                <a:lnTo>
                  <a:pt x="20" y="12"/>
                </a:lnTo>
                <a:lnTo>
                  <a:pt x="20" y="10"/>
                </a:lnTo>
                <a:lnTo>
                  <a:pt x="20" y="10"/>
                </a:lnTo>
                <a:lnTo>
                  <a:pt x="18" y="8"/>
                </a:lnTo>
                <a:lnTo>
                  <a:pt x="18" y="8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2" y="8"/>
                </a:lnTo>
                <a:lnTo>
                  <a:pt x="8" y="12"/>
                </a:lnTo>
                <a:lnTo>
                  <a:pt x="8" y="18"/>
                </a:lnTo>
                <a:lnTo>
                  <a:pt x="8" y="18"/>
                </a:lnTo>
                <a:lnTo>
                  <a:pt x="12" y="20"/>
                </a:lnTo>
                <a:lnTo>
                  <a:pt x="12" y="20"/>
                </a:lnTo>
                <a:lnTo>
                  <a:pt x="14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1467"/>
          <p:cNvSpPr/>
          <p:nvPr/>
        </p:nvSpPr>
        <p:spPr bwMode="auto">
          <a:xfrm>
            <a:off x="4995572" y="2539953"/>
            <a:ext cx="63813" cy="110222"/>
          </a:xfrm>
          <a:custGeom>
            <a:avLst/>
            <a:gdLst>
              <a:gd name="T0" fmla="*/ 22 w 22"/>
              <a:gd name="T1" fmla="*/ 36 h 38"/>
              <a:gd name="T2" fmla="*/ 22 w 22"/>
              <a:gd name="T3" fmla="*/ 36 h 38"/>
              <a:gd name="T4" fmla="*/ 16 w 22"/>
              <a:gd name="T5" fmla="*/ 38 h 38"/>
              <a:gd name="T6" fmla="*/ 16 w 22"/>
              <a:gd name="T7" fmla="*/ 38 h 38"/>
              <a:gd name="T8" fmla="*/ 12 w 22"/>
              <a:gd name="T9" fmla="*/ 38 h 38"/>
              <a:gd name="T10" fmla="*/ 12 w 22"/>
              <a:gd name="T11" fmla="*/ 38 h 38"/>
              <a:gd name="T12" fmla="*/ 10 w 22"/>
              <a:gd name="T13" fmla="*/ 38 h 38"/>
              <a:gd name="T14" fmla="*/ 10 w 22"/>
              <a:gd name="T15" fmla="*/ 38 h 38"/>
              <a:gd name="T16" fmla="*/ 6 w 22"/>
              <a:gd name="T17" fmla="*/ 36 h 38"/>
              <a:gd name="T18" fmla="*/ 6 w 22"/>
              <a:gd name="T19" fmla="*/ 36 h 38"/>
              <a:gd name="T20" fmla="*/ 4 w 22"/>
              <a:gd name="T21" fmla="*/ 34 h 38"/>
              <a:gd name="T22" fmla="*/ 4 w 22"/>
              <a:gd name="T23" fmla="*/ 34 h 38"/>
              <a:gd name="T24" fmla="*/ 4 w 22"/>
              <a:gd name="T25" fmla="*/ 30 h 38"/>
              <a:gd name="T26" fmla="*/ 4 w 22"/>
              <a:gd name="T27" fmla="*/ 16 h 38"/>
              <a:gd name="T28" fmla="*/ 0 w 22"/>
              <a:gd name="T29" fmla="*/ 16 h 38"/>
              <a:gd name="T30" fmla="*/ 0 w 22"/>
              <a:gd name="T31" fmla="*/ 8 h 38"/>
              <a:gd name="T32" fmla="*/ 4 w 22"/>
              <a:gd name="T33" fmla="*/ 8 h 38"/>
              <a:gd name="T34" fmla="*/ 4 w 22"/>
              <a:gd name="T35" fmla="*/ 0 h 38"/>
              <a:gd name="T36" fmla="*/ 12 w 22"/>
              <a:gd name="T37" fmla="*/ 0 h 38"/>
              <a:gd name="T38" fmla="*/ 12 w 22"/>
              <a:gd name="T39" fmla="*/ 8 h 38"/>
              <a:gd name="T40" fmla="*/ 18 w 22"/>
              <a:gd name="T41" fmla="*/ 8 h 38"/>
              <a:gd name="T42" fmla="*/ 18 w 22"/>
              <a:gd name="T43" fmla="*/ 16 h 38"/>
              <a:gd name="T44" fmla="*/ 12 w 22"/>
              <a:gd name="T45" fmla="*/ 16 h 38"/>
              <a:gd name="T46" fmla="*/ 12 w 22"/>
              <a:gd name="T47" fmla="*/ 28 h 38"/>
              <a:gd name="T48" fmla="*/ 12 w 22"/>
              <a:gd name="T49" fmla="*/ 28 h 38"/>
              <a:gd name="T50" fmla="*/ 14 w 22"/>
              <a:gd name="T51" fmla="*/ 30 h 38"/>
              <a:gd name="T52" fmla="*/ 14 w 22"/>
              <a:gd name="T53" fmla="*/ 30 h 38"/>
              <a:gd name="T54" fmla="*/ 16 w 22"/>
              <a:gd name="T55" fmla="*/ 30 h 38"/>
              <a:gd name="T56" fmla="*/ 16 w 22"/>
              <a:gd name="T57" fmla="*/ 30 h 38"/>
              <a:gd name="T58" fmla="*/ 18 w 22"/>
              <a:gd name="T59" fmla="*/ 30 h 38"/>
              <a:gd name="T60" fmla="*/ 18 w 22"/>
              <a:gd name="T61" fmla="*/ 30 h 38"/>
              <a:gd name="T62" fmla="*/ 20 w 22"/>
              <a:gd name="T63" fmla="*/ 28 h 38"/>
              <a:gd name="T64" fmla="*/ 22 w 22"/>
              <a:gd name="T65" fmla="*/ 36 h 38"/>
              <a:gd name="T66" fmla="*/ 22 w 22"/>
              <a:gd name="T67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" h="38">
                <a:moveTo>
                  <a:pt x="22" y="36"/>
                </a:moveTo>
                <a:lnTo>
                  <a:pt x="22" y="36"/>
                </a:lnTo>
                <a:lnTo>
                  <a:pt x="16" y="38"/>
                </a:lnTo>
                <a:lnTo>
                  <a:pt x="16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10" y="38"/>
                </a:lnTo>
                <a:lnTo>
                  <a:pt x="6" y="36"/>
                </a:lnTo>
                <a:lnTo>
                  <a:pt x="6" y="36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16"/>
                </a:lnTo>
                <a:lnTo>
                  <a:pt x="0" y="16"/>
                </a:lnTo>
                <a:lnTo>
                  <a:pt x="0" y="8"/>
                </a:lnTo>
                <a:lnTo>
                  <a:pt x="4" y="8"/>
                </a:lnTo>
                <a:lnTo>
                  <a:pt x="4" y="0"/>
                </a:lnTo>
                <a:lnTo>
                  <a:pt x="12" y="0"/>
                </a:lnTo>
                <a:lnTo>
                  <a:pt x="12" y="8"/>
                </a:lnTo>
                <a:lnTo>
                  <a:pt x="18" y="8"/>
                </a:lnTo>
                <a:lnTo>
                  <a:pt x="18" y="16"/>
                </a:lnTo>
                <a:lnTo>
                  <a:pt x="12" y="16"/>
                </a:lnTo>
                <a:lnTo>
                  <a:pt x="12" y="28"/>
                </a:lnTo>
                <a:lnTo>
                  <a:pt x="12" y="28"/>
                </a:lnTo>
                <a:lnTo>
                  <a:pt x="14" y="30"/>
                </a:lnTo>
                <a:lnTo>
                  <a:pt x="14" y="30"/>
                </a:lnTo>
                <a:lnTo>
                  <a:pt x="16" y="30"/>
                </a:lnTo>
                <a:lnTo>
                  <a:pt x="16" y="30"/>
                </a:lnTo>
                <a:lnTo>
                  <a:pt x="18" y="30"/>
                </a:lnTo>
                <a:lnTo>
                  <a:pt x="18" y="30"/>
                </a:lnTo>
                <a:lnTo>
                  <a:pt x="20" y="28"/>
                </a:lnTo>
                <a:lnTo>
                  <a:pt x="22" y="36"/>
                </a:lnTo>
                <a:lnTo>
                  <a:pt x="2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1468"/>
          <p:cNvSpPr>
            <a:spLocks noEditPoints="1"/>
          </p:cNvSpPr>
          <p:nvPr/>
        </p:nvSpPr>
        <p:spPr bwMode="auto">
          <a:xfrm>
            <a:off x="5065186" y="2534152"/>
            <a:ext cx="29006" cy="116024"/>
          </a:xfrm>
          <a:custGeom>
            <a:avLst/>
            <a:gdLst>
              <a:gd name="T0" fmla="*/ 0 w 10"/>
              <a:gd name="T1" fmla="*/ 40 h 40"/>
              <a:gd name="T2" fmla="*/ 0 w 10"/>
              <a:gd name="T3" fmla="*/ 10 h 40"/>
              <a:gd name="T4" fmla="*/ 10 w 10"/>
              <a:gd name="T5" fmla="*/ 10 h 40"/>
              <a:gd name="T6" fmla="*/ 10 w 10"/>
              <a:gd name="T7" fmla="*/ 40 h 40"/>
              <a:gd name="T8" fmla="*/ 0 w 10"/>
              <a:gd name="T9" fmla="*/ 40 h 40"/>
              <a:gd name="T10" fmla="*/ 0 w 10"/>
              <a:gd name="T11" fmla="*/ 40 h 40"/>
              <a:gd name="T12" fmla="*/ 0 w 10"/>
              <a:gd name="T13" fmla="*/ 8 h 40"/>
              <a:gd name="T14" fmla="*/ 0 w 10"/>
              <a:gd name="T15" fmla="*/ 0 h 40"/>
              <a:gd name="T16" fmla="*/ 10 w 10"/>
              <a:gd name="T17" fmla="*/ 0 h 40"/>
              <a:gd name="T18" fmla="*/ 10 w 10"/>
              <a:gd name="T19" fmla="*/ 8 h 40"/>
              <a:gd name="T20" fmla="*/ 0 w 10"/>
              <a:gd name="T21" fmla="*/ 8 h 40"/>
              <a:gd name="T22" fmla="*/ 0 w 10"/>
              <a:gd name="T2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40">
                <a:moveTo>
                  <a:pt x="0" y="40"/>
                </a:moveTo>
                <a:lnTo>
                  <a:pt x="0" y="10"/>
                </a:lnTo>
                <a:lnTo>
                  <a:pt x="10" y="10"/>
                </a:lnTo>
                <a:lnTo>
                  <a:pt x="10" y="40"/>
                </a:lnTo>
                <a:lnTo>
                  <a:pt x="0" y="40"/>
                </a:lnTo>
                <a:lnTo>
                  <a:pt x="0" y="4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10" y="0"/>
                </a:lnTo>
                <a:lnTo>
                  <a:pt x="1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1469"/>
          <p:cNvSpPr>
            <a:spLocks noEditPoints="1"/>
          </p:cNvSpPr>
          <p:nvPr/>
        </p:nvSpPr>
        <p:spPr bwMode="auto">
          <a:xfrm>
            <a:off x="5105794" y="2563158"/>
            <a:ext cx="87018" cy="87018"/>
          </a:xfrm>
          <a:custGeom>
            <a:avLst/>
            <a:gdLst>
              <a:gd name="T0" fmla="*/ 14 w 30"/>
              <a:gd name="T1" fmla="*/ 30 h 30"/>
              <a:gd name="T2" fmla="*/ 14 w 30"/>
              <a:gd name="T3" fmla="*/ 30 h 30"/>
              <a:gd name="T4" fmla="*/ 8 w 30"/>
              <a:gd name="T5" fmla="*/ 28 h 30"/>
              <a:gd name="T6" fmla="*/ 8 w 30"/>
              <a:gd name="T7" fmla="*/ 28 h 30"/>
              <a:gd name="T8" fmla="*/ 4 w 30"/>
              <a:gd name="T9" fmla="*/ 26 h 30"/>
              <a:gd name="T10" fmla="*/ 4 w 30"/>
              <a:gd name="T11" fmla="*/ 26 h 30"/>
              <a:gd name="T12" fmla="*/ 0 w 30"/>
              <a:gd name="T13" fmla="*/ 20 h 30"/>
              <a:gd name="T14" fmla="*/ 0 w 30"/>
              <a:gd name="T15" fmla="*/ 20 h 30"/>
              <a:gd name="T16" fmla="*/ 0 w 30"/>
              <a:gd name="T17" fmla="*/ 14 h 30"/>
              <a:gd name="T18" fmla="*/ 0 w 30"/>
              <a:gd name="T19" fmla="*/ 14 h 30"/>
              <a:gd name="T20" fmla="*/ 0 w 30"/>
              <a:gd name="T21" fmla="*/ 10 h 30"/>
              <a:gd name="T22" fmla="*/ 0 w 30"/>
              <a:gd name="T23" fmla="*/ 10 h 30"/>
              <a:gd name="T24" fmla="*/ 4 w 30"/>
              <a:gd name="T25" fmla="*/ 4 h 30"/>
              <a:gd name="T26" fmla="*/ 4 w 30"/>
              <a:gd name="T27" fmla="*/ 4 h 30"/>
              <a:gd name="T28" fmla="*/ 8 w 30"/>
              <a:gd name="T29" fmla="*/ 2 h 30"/>
              <a:gd name="T30" fmla="*/ 8 w 30"/>
              <a:gd name="T31" fmla="*/ 2 h 30"/>
              <a:gd name="T32" fmla="*/ 14 w 30"/>
              <a:gd name="T33" fmla="*/ 0 h 30"/>
              <a:gd name="T34" fmla="*/ 14 w 30"/>
              <a:gd name="T35" fmla="*/ 0 h 30"/>
              <a:gd name="T36" fmla="*/ 22 w 30"/>
              <a:gd name="T37" fmla="*/ 2 h 30"/>
              <a:gd name="T38" fmla="*/ 22 w 30"/>
              <a:gd name="T39" fmla="*/ 2 h 30"/>
              <a:gd name="T40" fmla="*/ 26 w 30"/>
              <a:gd name="T41" fmla="*/ 4 h 30"/>
              <a:gd name="T42" fmla="*/ 26 w 30"/>
              <a:gd name="T43" fmla="*/ 4 h 30"/>
              <a:gd name="T44" fmla="*/ 30 w 30"/>
              <a:gd name="T45" fmla="*/ 10 h 30"/>
              <a:gd name="T46" fmla="*/ 30 w 30"/>
              <a:gd name="T47" fmla="*/ 10 h 30"/>
              <a:gd name="T48" fmla="*/ 30 w 30"/>
              <a:gd name="T49" fmla="*/ 14 h 30"/>
              <a:gd name="T50" fmla="*/ 30 w 30"/>
              <a:gd name="T51" fmla="*/ 14 h 30"/>
              <a:gd name="T52" fmla="*/ 30 w 30"/>
              <a:gd name="T53" fmla="*/ 20 h 30"/>
              <a:gd name="T54" fmla="*/ 30 w 30"/>
              <a:gd name="T55" fmla="*/ 20 h 30"/>
              <a:gd name="T56" fmla="*/ 26 w 30"/>
              <a:gd name="T57" fmla="*/ 26 h 30"/>
              <a:gd name="T58" fmla="*/ 26 w 30"/>
              <a:gd name="T59" fmla="*/ 26 h 30"/>
              <a:gd name="T60" fmla="*/ 22 w 30"/>
              <a:gd name="T61" fmla="*/ 28 h 30"/>
              <a:gd name="T62" fmla="*/ 22 w 30"/>
              <a:gd name="T63" fmla="*/ 28 h 30"/>
              <a:gd name="T64" fmla="*/ 14 w 30"/>
              <a:gd name="T65" fmla="*/ 30 h 30"/>
              <a:gd name="T66" fmla="*/ 14 w 30"/>
              <a:gd name="T67" fmla="*/ 30 h 30"/>
              <a:gd name="T68" fmla="*/ 8 w 30"/>
              <a:gd name="T69" fmla="*/ 14 h 30"/>
              <a:gd name="T70" fmla="*/ 8 w 30"/>
              <a:gd name="T71" fmla="*/ 14 h 30"/>
              <a:gd name="T72" fmla="*/ 10 w 30"/>
              <a:gd name="T73" fmla="*/ 20 h 30"/>
              <a:gd name="T74" fmla="*/ 10 w 30"/>
              <a:gd name="T75" fmla="*/ 20 h 30"/>
              <a:gd name="T76" fmla="*/ 14 w 30"/>
              <a:gd name="T77" fmla="*/ 22 h 30"/>
              <a:gd name="T78" fmla="*/ 14 w 30"/>
              <a:gd name="T79" fmla="*/ 22 h 30"/>
              <a:gd name="T80" fmla="*/ 18 w 30"/>
              <a:gd name="T81" fmla="*/ 22 h 30"/>
              <a:gd name="T82" fmla="*/ 18 w 30"/>
              <a:gd name="T83" fmla="*/ 22 h 30"/>
              <a:gd name="T84" fmla="*/ 20 w 30"/>
              <a:gd name="T85" fmla="*/ 20 h 30"/>
              <a:gd name="T86" fmla="*/ 20 w 30"/>
              <a:gd name="T87" fmla="*/ 20 h 30"/>
              <a:gd name="T88" fmla="*/ 20 w 30"/>
              <a:gd name="T89" fmla="*/ 18 h 30"/>
              <a:gd name="T90" fmla="*/ 20 w 30"/>
              <a:gd name="T91" fmla="*/ 18 h 30"/>
              <a:gd name="T92" fmla="*/ 22 w 30"/>
              <a:gd name="T93" fmla="*/ 14 h 30"/>
              <a:gd name="T94" fmla="*/ 22 w 30"/>
              <a:gd name="T95" fmla="*/ 14 h 30"/>
              <a:gd name="T96" fmla="*/ 20 w 30"/>
              <a:gd name="T97" fmla="*/ 10 h 30"/>
              <a:gd name="T98" fmla="*/ 20 w 30"/>
              <a:gd name="T99" fmla="*/ 10 h 30"/>
              <a:gd name="T100" fmla="*/ 14 w 30"/>
              <a:gd name="T101" fmla="*/ 8 h 30"/>
              <a:gd name="T102" fmla="*/ 14 w 30"/>
              <a:gd name="T103" fmla="*/ 8 h 30"/>
              <a:gd name="T104" fmla="*/ 12 w 30"/>
              <a:gd name="T105" fmla="*/ 8 h 30"/>
              <a:gd name="T106" fmla="*/ 12 w 30"/>
              <a:gd name="T107" fmla="*/ 8 h 30"/>
              <a:gd name="T108" fmla="*/ 10 w 30"/>
              <a:gd name="T109" fmla="*/ 10 h 30"/>
              <a:gd name="T110" fmla="*/ 10 w 30"/>
              <a:gd name="T111" fmla="*/ 10 h 30"/>
              <a:gd name="T112" fmla="*/ 10 w 30"/>
              <a:gd name="T113" fmla="*/ 12 h 30"/>
              <a:gd name="T114" fmla="*/ 10 w 30"/>
              <a:gd name="T115" fmla="*/ 12 h 30"/>
              <a:gd name="T116" fmla="*/ 8 w 30"/>
              <a:gd name="T117" fmla="*/ 14 h 30"/>
              <a:gd name="T118" fmla="*/ 8 w 30"/>
              <a:gd name="T11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" h="30">
                <a:moveTo>
                  <a:pt x="14" y="30"/>
                </a:moveTo>
                <a:lnTo>
                  <a:pt x="14" y="30"/>
                </a:lnTo>
                <a:lnTo>
                  <a:pt x="8" y="28"/>
                </a:lnTo>
                <a:lnTo>
                  <a:pt x="8" y="28"/>
                </a:lnTo>
                <a:lnTo>
                  <a:pt x="4" y="26"/>
                </a:lnTo>
                <a:lnTo>
                  <a:pt x="4" y="26"/>
                </a:lnTo>
                <a:lnTo>
                  <a:pt x="0" y="20"/>
                </a:lnTo>
                <a:lnTo>
                  <a:pt x="0" y="20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4" y="4"/>
                </a:lnTo>
                <a:lnTo>
                  <a:pt x="4" y="4"/>
                </a:lnTo>
                <a:lnTo>
                  <a:pt x="8" y="2"/>
                </a:lnTo>
                <a:lnTo>
                  <a:pt x="8" y="2"/>
                </a:lnTo>
                <a:lnTo>
                  <a:pt x="14" y="0"/>
                </a:lnTo>
                <a:lnTo>
                  <a:pt x="14" y="0"/>
                </a:lnTo>
                <a:lnTo>
                  <a:pt x="22" y="2"/>
                </a:lnTo>
                <a:lnTo>
                  <a:pt x="22" y="2"/>
                </a:lnTo>
                <a:lnTo>
                  <a:pt x="26" y="4"/>
                </a:lnTo>
                <a:lnTo>
                  <a:pt x="26" y="4"/>
                </a:lnTo>
                <a:lnTo>
                  <a:pt x="30" y="10"/>
                </a:lnTo>
                <a:lnTo>
                  <a:pt x="30" y="10"/>
                </a:lnTo>
                <a:lnTo>
                  <a:pt x="30" y="14"/>
                </a:lnTo>
                <a:lnTo>
                  <a:pt x="30" y="14"/>
                </a:lnTo>
                <a:lnTo>
                  <a:pt x="30" y="20"/>
                </a:lnTo>
                <a:lnTo>
                  <a:pt x="30" y="20"/>
                </a:lnTo>
                <a:lnTo>
                  <a:pt x="26" y="26"/>
                </a:lnTo>
                <a:lnTo>
                  <a:pt x="26" y="26"/>
                </a:lnTo>
                <a:lnTo>
                  <a:pt x="22" y="28"/>
                </a:lnTo>
                <a:lnTo>
                  <a:pt x="22" y="28"/>
                </a:lnTo>
                <a:lnTo>
                  <a:pt x="14" y="30"/>
                </a:lnTo>
                <a:lnTo>
                  <a:pt x="14" y="30"/>
                </a:lnTo>
                <a:close/>
                <a:moveTo>
                  <a:pt x="8" y="14"/>
                </a:moveTo>
                <a:lnTo>
                  <a:pt x="8" y="14"/>
                </a:lnTo>
                <a:lnTo>
                  <a:pt x="10" y="20"/>
                </a:lnTo>
                <a:lnTo>
                  <a:pt x="10" y="20"/>
                </a:lnTo>
                <a:lnTo>
                  <a:pt x="14" y="22"/>
                </a:lnTo>
                <a:lnTo>
                  <a:pt x="14" y="22"/>
                </a:lnTo>
                <a:lnTo>
                  <a:pt x="18" y="22"/>
                </a:lnTo>
                <a:lnTo>
                  <a:pt x="18" y="22"/>
                </a:lnTo>
                <a:lnTo>
                  <a:pt x="20" y="20"/>
                </a:lnTo>
                <a:lnTo>
                  <a:pt x="20" y="20"/>
                </a:lnTo>
                <a:lnTo>
                  <a:pt x="20" y="18"/>
                </a:lnTo>
                <a:lnTo>
                  <a:pt x="20" y="18"/>
                </a:lnTo>
                <a:lnTo>
                  <a:pt x="22" y="14"/>
                </a:lnTo>
                <a:lnTo>
                  <a:pt x="22" y="14"/>
                </a:lnTo>
                <a:lnTo>
                  <a:pt x="20" y="10"/>
                </a:lnTo>
                <a:lnTo>
                  <a:pt x="20" y="10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2" y="8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1470"/>
          <p:cNvSpPr/>
          <p:nvPr/>
        </p:nvSpPr>
        <p:spPr bwMode="auto">
          <a:xfrm>
            <a:off x="5204414" y="2563158"/>
            <a:ext cx="81217" cy="87018"/>
          </a:xfrm>
          <a:custGeom>
            <a:avLst/>
            <a:gdLst>
              <a:gd name="T0" fmla="*/ 28 w 28"/>
              <a:gd name="T1" fmla="*/ 30 h 30"/>
              <a:gd name="T2" fmla="*/ 20 w 28"/>
              <a:gd name="T3" fmla="*/ 30 h 30"/>
              <a:gd name="T4" fmla="*/ 20 w 28"/>
              <a:gd name="T5" fmla="*/ 12 h 30"/>
              <a:gd name="T6" fmla="*/ 20 w 28"/>
              <a:gd name="T7" fmla="*/ 12 h 30"/>
              <a:gd name="T8" fmla="*/ 18 w 28"/>
              <a:gd name="T9" fmla="*/ 8 h 30"/>
              <a:gd name="T10" fmla="*/ 18 w 28"/>
              <a:gd name="T11" fmla="*/ 8 h 30"/>
              <a:gd name="T12" fmla="*/ 16 w 28"/>
              <a:gd name="T13" fmla="*/ 8 h 30"/>
              <a:gd name="T14" fmla="*/ 16 w 28"/>
              <a:gd name="T15" fmla="*/ 8 h 30"/>
              <a:gd name="T16" fmla="*/ 14 w 28"/>
              <a:gd name="T17" fmla="*/ 8 h 30"/>
              <a:gd name="T18" fmla="*/ 14 w 28"/>
              <a:gd name="T19" fmla="*/ 8 h 30"/>
              <a:gd name="T20" fmla="*/ 12 w 28"/>
              <a:gd name="T21" fmla="*/ 10 h 30"/>
              <a:gd name="T22" fmla="*/ 12 w 28"/>
              <a:gd name="T23" fmla="*/ 10 h 30"/>
              <a:gd name="T24" fmla="*/ 10 w 28"/>
              <a:gd name="T25" fmla="*/ 10 h 30"/>
              <a:gd name="T26" fmla="*/ 10 w 28"/>
              <a:gd name="T27" fmla="*/ 10 h 30"/>
              <a:gd name="T28" fmla="*/ 10 w 28"/>
              <a:gd name="T29" fmla="*/ 12 h 30"/>
              <a:gd name="T30" fmla="*/ 10 w 28"/>
              <a:gd name="T31" fmla="*/ 30 h 30"/>
              <a:gd name="T32" fmla="*/ 0 w 28"/>
              <a:gd name="T33" fmla="*/ 30 h 30"/>
              <a:gd name="T34" fmla="*/ 0 w 28"/>
              <a:gd name="T35" fmla="*/ 0 h 30"/>
              <a:gd name="T36" fmla="*/ 8 w 28"/>
              <a:gd name="T37" fmla="*/ 0 h 30"/>
              <a:gd name="T38" fmla="*/ 8 w 28"/>
              <a:gd name="T39" fmla="*/ 6 h 30"/>
              <a:gd name="T40" fmla="*/ 8 w 28"/>
              <a:gd name="T41" fmla="*/ 6 h 30"/>
              <a:gd name="T42" fmla="*/ 14 w 28"/>
              <a:gd name="T43" fmla="*/ 2 h 30"/>
              <a:gd name="T44" fmla="*/ 14 w 28"/>
              <a:gd name="T45" fmla="*/ 2 h 30"/>
              <a:gd name="T46" fmla="*/ 20 w 28"/>
              <a:gd name="T47" fmla="*/ 0 h 30"/>
              <a:gd name="T48" fmla="*/ 20 w 28"/>
              <a:gd name="T49" fmla="*/ 0 h 30"/>
              <a:gd name="T50" fmla="*/ 24 w 28"/>
              <a:gd name="T51" fmla="*/ 0 h 30"/>
              <a:gd name="T52" fmla="*/ 24 w 28"/>
              <a:gd name="T53" fmla="*/ 0 h 30"/>
              <a:gd name="T54" fmla="*/ 26 w 28"/>
              <a:gd name="T55" fmla="*/ 4 h 30"/>
              <a:gd name="T56" fmla="*/ 26 w 28"/>
              <a:gd name="T57" fmla="*/ 4 h 30"/>
              <a:gd name="T58" fmla="*/ 28 w 28"/>
              <a:gd name="T59" fmla="*/ 8 h 30"/>
              <a:gd name="T60" fmla="*/ 28 w 28"/>
              <a:gd name="T61" fmla="*/ 8 h 30"/>
              <a:gd name="T62" fmla="*/ 28 w 28"/>
              <a:gd name="T63" fmla="*/ 10 h 30"/>
              <a:gd name="T64" fmla="*/ 28 w 28"/>
              <a:gd name="T65" fmla="*/ 30 h 30"/>
              <a:gd name="T66" fmla="*/ 28 w 28"/>
              <a:gd name="T6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" h="30">
                <a:moveTo>
                  <a:pt x="28" y="30"/>
                </a:moveTo>
                <a:lnTo>
                  <a:pt x="20" y="30"/>
                </a:lnTo>
                <a:lnTo>
                  <a:pt x="20" y="12"/>
                </a:lnTo>
                <a:lnTo>
                  <a:pt x="20" y="12"/>
                </a:lnTo>
                <a:lnTo>
                  <a:pt x="18" y="8"/>
                </a:lnTo>
                <a:lnTo>
                  <a:pt x="18" y="8"/>
                </a:lnTo>
                <a:lnTo>
                  <a:pt x="16" y="8"/>
                </a:lnTo>
                <a:lnTo>
                  <a:pt x="16" y="8"/>
                </a:lnTo>
                <a:lnTo>
                  <a:pt x="14" y="8"/>
                </a:lnTo>
                <a:lnTo>
                  <a:pt x="14" y="8"/>
                </a:lnTo>
                <a:lnTo>
                  <a:pt x="12" y="10"/>
                </a:lnTo>
                <a:lnTo>
                  <a:pt x="12" y="10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30"/>
                </a:lnTo>
                <a:lnTo>
                  <a:pt x="0" y="3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8" y="6"/>
                </a:lnTo>
                <a:lnTo>
                  <a:pt x="14" y="2"/>
                </a:lnTo>
                <a:lnTo>
                  <a:pt x="14" y="2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4"/>
                </a:lnTo>
                <a:lnTo>
                  <a:pt x="26" y="4"/>
                </a:lnTo>
                <a:lnTo>
                  <a:pt x="28" y="8"/>
                </a:lnTo>
                <a:lnTo>
                  <a:pt x="28" y="8"/>
                </a:lnTo>
                <a:lnTo>
                  <a:pt x="28" y="10"/>
                </a:lnTo>
                <a:lnTo>
                  <a:pt x="28" y="30"/>
                </a:lnTo>
                <a:lnTo>
                  <a:pt x="2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1471"/>
          <p:cNvSpPr>
            <a:spLocks noEditPoints="1"/>
          </p:cNvSpPr>
          <p:nvPr/>
        </p:nvSpPr>
        <p:spPr bwMode="auto">
          <a:xfrm>
            <a:off x="5343643" y="2534152"/>
            <a:ext cx="92819" cy="116024"/>
          </a:xfrm>
          <a:custGeom>
            <a:avLst/>
            <a:gdLst>
              <a:gd name="T0" fmla="*/ 32 w 32"/>
              <a:gd name="T1" fmla="*/ 30 h 40"/>
              <a:gd name="T2" fmla="*/ 32 w 32"/>
              <a:gd name="T3" fmla="*/ 30 h 40"/>
              <a:gd name="T4" fmla="*/ 30 w 32"/>
              <a:gd name="T5" fmla="*/ 34 h 40"/>
              <a:gd name="T6" fmla="*/ 30 w 32"/>
              <a:gd name="T7" fmla="*/ 34 h 40"/>
              <a:gd name="T8" fmla="*/ 28 w 32"/>
              <a:gd name="T9" fmla="*/ 36 h 40"/>
              <a:gd name="T10" fmla="*/ 28 w 32"/>
              <a:gd name="T11" fmla="*/ 36 h 40"/>
              <a:gd name="T12" fmla="*/ 24 w 32"/>
              <a:gd name="T13" fmla="*/ 38 h 40"/>
              <a:gd name="T14" fmla="*/ 24 w 32"/>
              <a:gd name="T15" fmla="*/ 38 h 40"/>
              <a:gd name="T16" fmla="*/ 18 w 32"/>
              <a:gd name="T17" fmla="*/ 40 h 40"/>
              <a:gd name="T18" fmla="*/ 0 w 32"/>
              <a:gd name="T19" fmla="*/ 40 h 40"/>
              <a:gd name="T20" fmla="*/ 0 w 32"/>
              <a:gd name="T21" fmla="*/ 0 h 40"/>
              <a:gd name="T22" fmla="*/ 22 w 32"/>
              <a:gd name="T23" fmla="*/ 0 h 40"/>
              <a:gd name="T24" fmla="*/ 22 w 32"/>
              <a:gd name="T25" fmla="*/ 0 h 40"/>
              <a:gd name="T26" fmla="*/ 26 w 32"/>
              <a:gd name="T27" fmla="*/ 2 h 40"/>
              <a:gd name="T28" fmla="*/ 26 w 32"/>
              <a:gd name="T29" fmla="*/ 2 h 40"/>
              <a:gd name="T30" fmla="*/ 28 w 32"/>
              <a:gd name="T31" fmla="*/ 4 h 40"/>
              <a:gd name="T32" fmla="*/ 28 w 32"/>
              <a:gd name="T33" fmla="*/ 4 h 40"/>
              <a:gd name="T34" fmla="*/ 30 w 32"/>
              <a:gd name="T35" fmla="*/ 6 h 40"/>
              <a:gd name="T36" fmla="*/ 30 w 32"/>
              <a:gd name="T37" fmla="*/ 6 h 40"/>
              <a:gd name="T38" fmla="*/ 30 w 32"/>
              <a:gd name="T39" fmla="*/ 10 h 40"/>
              <a:gd name="T40" fmla="*/ 30 w 32"/>
              <a:gd name="T41" fmla="*/ 10 h 40"/>
              <a:gd name="T42" fmla="*/ 28 w 32"/>
              <a:gd name="T43" fmla="*/ 16 h 40"/>
              <a:gd name="T44" fmla="*/ 28 w 32"/>
              <a:gd name="T45" fmla="*/ 16 h 40"/>
              <a:gd name="T46" fmla="*/ 24 w 32"/>
              <a:gd name="T47" fmla="*/ 20 h 40"/>
              <a:gd name="T48" fmla="*/ 24 w 32"/>
              <a:gd name="T49" fmla="*/ 20 h 40"/>
              <a:gd name="T50" fmla="*/ 30 w 32"/>
              <a:gd name="T51" fmla="*/ 22 h 40"/>
              <a:gd name="T52" fmla="*/ 30 w 32"/>
              <a:gd name="T53" fmla="*/ 22 h 40"/>
              <a:gd name="T54" fmla="*/ 32 w 32"/>
              <a:gd name="T55" fmla="*/ 30 h 40"/>
              <a:gd name="T56" fmla="*/ 32 w 32"/>
              <a:gd name="T57" fmla="*/ 30 h 40"/>
              <a:gd name="T58" fmla="*/ 22 w 32"/>
              <a:gd name="T59" fmla="*/ 28 h 40"/>
              <a:gd name="T60" fmla="*/ 22 w 32"/>
              <a:gd name="T61" fmla="*/ 28 h 40"/>
              <a:gd name="T62" fmla="*/ 22 w 32"/>
              <a:gd name="T63" fmla="*/ 24 h 40"/>
              <a:gd name="T64" fmla="*/ 22 w 32"/>
              <a:gd name="T65" fmla="*/ 24 h 40"/>
              <a:gd name="T66" fmla="*/ 20 w 32"/>
              <a:gd name="T67" fmla="*/ 24 h 40"/>
              <a:gd name="T68" fmla="*/ 8 w 32"/>
              <a:gd name="T69" fmla="*/ 24 h 40"/>
              <a:gd name="T70" fmla="*/ 8 w 32"/>
              <a:gd name="T71" fmla="*/ 32 h 40"/>
              <a:gd name="T72" fmla="*/ 18 w 32"/>
              <a:gd name="T73" fmla="*/ 32 h 40"/>
              <a:gd name="T74" fmla="*/ 18 w 32"/>
              <a:gd name="T75" fmla="*/ 32 h 40"/>
              <a:gd name="T76" fmla="*/ 22 w 32"/>
              <a:gd name="T77" fmla="*/ 30 h 40"/>
              <a:gd name="T78" fmla="*/ 22 w 32"/>
              <a:gd name="T79" fmla="*/ 30 h 40"/>
              <a:gd name="T80" fmla="*/ 22 w 32"/>
              <a:gd name="T81" fmla="*/ 28 h 40"/>
              <a:gd name="T82" fmla="*/ 22 w 32"/>
              <a:gd name="T83" fmla="*/ 28 h 40"/>
              <a:gd name="T84" fmla="*/ 8 w 32"/>
              <a:gd name="T85" fmla="*/ 8 h 40"/>
              <a:gd name="T86" fmla="*/ 8 w 32"/>
              <a:gd name="T87" fmla="*/ 16 h 40"/>
              <a:gd name="T88" fmla="*/ 18 w 32"/>
              <a:gd name="T89" fmla="*/ 16 h 40"/>
              <a:gd name="T90" fmla="*/ 18 w 32"/>
              <a:gd name="T91" fmla="*/ 16 h 40"/>
              <a:gd name="T92" fmla="*/ 20 w 32"/>
              <a:gd name="T93" fmla="*/ 14 h 40"/>
              <a:gd name="T94" fmla="*/ 20 w 32"/>
              <a:gd name="T95" fmla="*/ 14 h 40"/>
              <a:gd name="T96" fmla="*/ 22 w 32"/>
              <a:gd name="T97" fmla="*/ 12 h 40"/>
              <a:gd name="T98" fmla="*/ 22 w 32"/>
              <a:gd name="T99" fmla="*/ 12 h 40"/>
              <a:gd name="T100" fmla="*/ 20 w 32"/>
              <a:gd name="T101" fmla="*/ 8 h 40"/>
              <a:gd name="T102" fmla="*/ 20 w 32"/>
              <a:gd name="T103" fmla="*/ 8 h 40"/>
              <a:gd name="T104" fmla="*/ 18 w 32"/>
              <a:gd name="T105" fmla="*/ 8 h 40"/>
              <a:gd name="T106" fmla="*/ 8 w 32"/>
              <a:gd name="T107" fmla="*/ 8 h 40"/>
              <a:gd name="T108" fmla="*/ 8 w 32"/>
              <a:gd name="T109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" h="40">
                <a:moveTo>
                  <a:pt x="32" y="30"/>
                </a:moveTo>
                <a:lnTo>
                  <a:pt x="32" y="30"/>
                </a:lnTo>
                <a:lnTo>
                  <a:pt x="30" y="34"/>
                </a:lnTo>
                <a:lnTo>
                  <a:pt x="30" y="34"/>
                </a:lnTo>
                <a:lnTo>
                  <a:pt x="28" y="36"/>
                </a:lnTo>
                <a:lnTo>
                  <a:pt x="28" y="36"/>
                </a:lnTo>
                <a:lnTo>
                  <a:pt x="24" y="38"/>
                </a:lnTo>
                <a:lnTo>
                  <a:pt x="24" y="38"/>
                </a:lnTo>
                <a:lnTo>
                  <a:pt x="18" y="40"/>
                </a:lnTo>
                <a:lnTo>
                  <a:pt x="0" y="40"/>
                </a:ln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lnTo>
                  <a:pt x="26" y="2"/>
                </a:lnTo>
                <a:lnTo>
                  <a:pt x="26" y="2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0" y="6"/>
                </a:lnTo>
                <a:lnTo>
                  <a:pt x="30" y="10"/>
                </a:lnTo>
                <a:lnTo>
                  <a:pt x="30" y="10"/>
                </a:lnTo>
                <a:lnTo>
                  <a:pt x="28" y="16"/>
                </a:lnTo>
                <a:lnTo>
                  <a:pt x="28" y="16"/>
                </a:lnTo>
                <a:lnTo>
                  <a:pt x="24" y="20"/>
                </a:lnTo>
                <a:lnTo>
                  <a:pt x="24" y="20"/>
                </a:lnTo>
                <a:lnTo>
                  <a:pt x="30" y="22"/>
                </a:lnTo>
                <a:lnTo>
                  <a:pt x="30" y="22"/>
                </a:lnTo>
                <a:lnTo>
                  <a:pt x="32" y="30"/>
                </a:lnTo>
                <a:lnTo>
                  <a:pt x="32" y="30"/>
                </a:lnTo>
                <a:close/>
                <a:moveTo>
                  <a:pt x="22" y="28"/>
                </a:moveTo>
                <a:lnTo>
                  <a:pt x="22" y="28"/>
                </a:lnTo>
                <a:lnTo>
                  <a:pt x="22" y="24"/>
                </a:lnTo>
                <a:lnTo>
                  <a:pt x="22" y="24"/>
                </a:lnTo>
                <a:lnTo>
                  <a:pt x="20" y="24"/>
                </a:lnTo>
                <a:lnTo>
                  <a:pt x="8" y="24"/>
                </a:lnTo>
                <a:lnTo>
                  <a:pt x="8" y="32"/>
                </a:lnTo>
                <a:lnTo>
                  <a:pt x="18" y="32"/>
                </a:lnTo>
                <a:lnTo>
                  <a:pt x="18" y="32"/>
                </a:lnTo>
                <a:lnTo>
                  <a:pt x="22" y="30"/>
                </a:lnTo>
                <a:lnTo>
                  <a:pt x="22" y="30"/>
                </a:lnTo>
                <a:lnTo>
                  <a:pt x="22" y="28"/>
                </a:lnTo>
                <a:lnTo>
                  <a:pt x="22" y="28"/>
                </a:lnTo>
                <a:close/>
                <a:moveTo>
                  <a:pt x="8" y="8"/>
                </a:moveTo>
                <a:lnTo>
                  <a:pt x="8" y="16"/>
                </a:lnTo>
                <a:lnTo>
                  <a:pt x="18" y="16"/>
                </a:lnTo>
                <a:lnTo>
                  <a:pt x="18" y="16"/>
                </a:lnTo>
                <a:lnTo>
                  <a:pt x="20" y="14"/>
                </a:lnTo>
                <a:lnTo>
                  <a:pt x="20" y="14"/>
                </a:lnTo>
                <a:lnTo>
                  <a:pt x="22" y="12"/>
                </a:lnTo>
                <a:lnTo>
                  <a:pt x="22" y="12"/>
                </a:lnTo>
                <a:lnTo>
                  <a:pt x="20" y="8"/>
                </a:lnTo>
                <a:lnTo>
                  <a:pt x="20" y="8"/>
                </a:lnTo>
                <a:lnTo>
                  <a:pt x="1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1472"/>
          <p:cNvSpPr>
            <a:spLocks noEditPoints="1"/>
          </p:cNvSpPr>
          <p:nvPr/>
        </p:nvSpPr>
        <p:spPr bwMode="auto">
          <a:xfrm>
            <a:off x="5024577" y="1872817"/>
            <a:ext cx="266854" cy="272655"/>
          </a:xfrm>
          <a:custGeom>
            <a:avLst/>
            <a:gdLst>
              <a:gd name="T0" fmla="*/ 46 w 92"/>
              <a:gd name="T1" fmla="*/ 14 h 94"/>
              <a:gd name="T2" fmla="*/ 32 w 92"/>
              <a:gd name="T3" fmla="*/ 16 h 94"/>
              <a:gd name="T4" fmla="*/ 20 w 92"/>
              <a:gd name="T5" fmla="*/ 26 h 94"/>
              <a:gd name="T6" fmla="*/ 16 w 92"/>
              <a:gd name="T7" fmla="*/ 32 h 94"/>
              <a:gd name="T8" fmla="*/ 12 w 92"/>
              <a:gd name="T9" fmla="*/ 44 h 94"/>
              <a:gd name="T10" fmla="*/ 14 w 92"/>
              <a:gd name="T11" fmla="*/ 56 h 94"/>
              <a:gd name="T12" fmla="*/ 18 w 92"/>
              <a:gd name="T13" fmla="*/ 68 h 94"/>
              <a:gd name="T14" fmla="*/ 24 w 92"/>
              <a:gd name="T15" fmla="*/ 74 h 94"/>
              <a:gd name="T16" fmla="*/ 46 w 92"/>
              <a:gd name="T17" fmla="*/ 82 h 94"/>
              <a:gd name="T18" fmla="*/ 54 w 92"/>
              <a:gd name="T19" fmla="*/ 80 h 94"/>
              <a:gd name="T20" fmla="*/ 66 w 92"/>
              <a:gd name="T21" fmla="*/ 74 h 94"/>
              <a:gd name="T22" fmla="*/ 72 w 92"/>
              <a:gd name="T23" fmla="*/ 70 h 94"/>
              <a:gd name="T24" fmla="*/ 78 w 92"/>
              <a:gd name="T25" fmla="*/ 58 h 94"/>
              <a:gd name="T26" fmla="*/ 80 w 92"/>
              <a:gd name="T27" fmla="*/ 44 h 94"/>
              <a:gd name="T28" fmla="*/ 78 w 92"/>
              <a:gd name="T29" fmla="*/ 38 h 94"/>
              <a:gd name="T30" fmla="*/ 72 w 92"/>
              <a:gd name="T31" fmla="*/ 26 h 94"/>
              <a:gd name="T32" fmla="*/ 68 w 92"/>
              <a:gd name="T33" fmla="*/ 22 h 94"/>
              <a:gd name="T34" fmla="*/ 46 w 92"/>
              <a:gd name="T35" fmla="*/ 14 h 94"/>
              <a:gd name="T36" fmla="*/ 46 w 92"/>
              <a:gd name="T37" fmla="*/ 94 h 94"/>
              <a:gd name="T38" fmla="*/ 38 w 92"/>
              <a:gd name="T39" fmla="*/ 94 h 94"/>
              <a:gd name="T40" fmla="*/ 22 w 92"/>
              <a:gd name="T41" fmla="*/ 88 h 94"/>
              <a:gd name="T42" fmla="*/ 16 w 92"/>
              <a:gd name="T43" fmla="*/ 84 h 94"/>
              <a:gd name="T44" fmla="*/ 4 w 92"/>
              <a:gd name="T45" fmla="*/ 68 h 94"/>
              <a:gd name="T46" fmla="*/ 0 w 92"/>
              <a:gd name="T47" fmla="*/ 52 h 94"/>
              <a:gd name="T48" fmla="*/ 2 w 92"/>
              <a:gd name="T49" fmla="*/ 34 h 94"/>
              <a:gd name="T50" fmla="*/ 10 w 92"/>
              <a:gd name="T51" fmla="*/ 18 h 94"/>
              <a:gd name="T52" fmla="*/ 18 w 92"/>
              <a:gd name="T53" fmla="*/ 10 h 94"/>
              <a:gd name="T54" fmla="*/ 36 w 92"/>
              <a:gd name="T55" fmla="*/ 2 h 94"/>
              <a:gd name="T56" fmla="*/ 46 w 92"/>
              <a:gd name="T57" fmla="*/ 0 h 94"/>
              <a:gd name="T58" fmla="*/ 62 w 92"/>
              <a:gd name="T59" fmla="*/ 4 h 94"/>
              <a:gd name="T60" fmla="*/ 76 w 92"/>
              <a:gd name="T61" fmla="*/ 12 h 94"/>
              <a:gd name="T62" fmla="*/ 82 w 92"/>
              <a:gd name="T63" fmla="*/ 18 h 94"/>
              <a:gd name="T64" fmla="*/ 92 w 92"/>
              <a:gd name="T65" fmla="*/ 34 h 94"/>
              <a:gd name="T66" fmla="*/ 92 w 92"/>
              <a:gd name="T67" fmla="*/ 44 h 94"/>
              <a:gd name="T68" fmla="*/ 90 w 92"/>
              <a:gd name="T69" fmla="*/ 62 h 94"/>
              <a:gd name="T70" fmla="*/ 82 w 92"/>
              <a:gd name="T71" fmla="*/ 78 h 94"/>
              <a:gd name="T72" fmla="*/ 74 w 92"/>
              <a:gd name="T73" fmla="*/ 84 h 94"/>
              <a:gd name="T74" fmla="*/ 56 w 92"/>
              <a:gd name="T75" fmla="*/ 94 h 94"/>
              <a:gd name="T76" fmla="*/ 46 w 92"/>
              <a:gd name="T7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94">
                <a:moveTo>
                  <a:pt x="46" y="14"/>
                </a:moveTo>
                <a:lnTo>
                  <a:pt x="46" y="14"/>
                </a:lnTo>
                <a:lnTo>
                  <a:pt x="38" y="14"/>
                </a:lnTo>
                <a:lnTo>
                  <a:pt x="32" y="16"/>
                </a:lnTo>
                <a:lnTo>
                  <a:pt x="26" y="20"/>
                </a:lnTo>
                <a:lnTo>
                  <a:pt x="20" y="26"/>
                </a:lnTo>
                <a:lnTo>
                  <a:pt x="20" y="26"/>
                </a:lnTo>
                <a:lnTo>
                  <a:pt x="16" y="32"/>
                </a:lnTo>
                <a:lnTo>
                  <a:pt x="14" y="38"/>
                </a:lnTo>
                <a:lnTo>
                  <a:pt x="12" y="44"/>
                </a:lnTo>
                <a:lnTo>
                  <a:pt x="12" y="50"/>
                </a:lnTo>
                <a:lnTo>
                  <a:pt x="14" y="56"/>
                </a:lnTo>
                <a:lnTo>
                  <a:pt x="16" y="62"/>
                </a:lnTo>
                <a:lnTo>
                  <a:pt x="18" y="68"/>
                </a:lnTo>
                <a:lnTo>
                  <a:pt x="24" y="74"/>
                </a:lnTo>
                <a:lnTo>
                  <a:pt x="24" y="74"/>
                </a:lnTo>
                <a:lnTo>
                  <a:pt x="34" y="80"/>
                </a:lnTo>
                <a:lnTo>
                  <a:pt x="46" y="82"/>
                </a:lnTo>
                <a:lnTo>
                  <a:pt x="46" y="82"/>
                </a:lnTo>
                <a:lnTo>
                  <a:pt x="54" y="80"/>
                </a:lnTo>
                <a:lnTo>
                  <a:pt x="60" y="78"/>
                </a:lnTo>
                <a:lnTo>
                  <a:pt x="66" y="74"/>
                </a:lnTo>
                <a:lnTo>
                  <a:pt x="72" y="70"/>
                </a:lnTo>
                <a:lnTo>
                  <a:pt x="72" y="70"/>
                </a:lnTo>
                <a:lnTo>
                  <a:pt x="76" y="64"/>
                </a:lnTo>
                <a:lnTo>
                  <a:pt x="78" y="58"/>
                </a:lnTo>
                <a:lnTo>
                  <a:pt x="80" y="52"/>
                </a:lnTo>
                <a:lnTo>
                  <a:pt x="80" y="44"/>
                </a:lnTo>
                <a:lnTo>
                  <a:pt x="80" y="44"/>
                </a:lnTo>
                <a:lnTo>
                  <a:pt x="78" y="38"/>
                </a:lnTo>
                <a:lnTo>
                  <a:pt x="76" y="32"/>
                </a:lnTo>
                <a:lnTo>
                  <a:pt x="72" y="26"/>
                </a:lnTo>
                <a:lnTo>
                  <a:pt x="68" y="22"/>
                </a:lnTo>
                <a:lnTo>
                  <a:pt x="68" y="22"/>
                </a:lnTo>
                <a:lnTo>
                  <a:pt x="58" y="16"/>
                </a:lnTo>
                <a:lnTo>
                  <a:pt x="46" y="14"/>
                </a:lnTo>
                <a:lnTo>
                  <a:pt x="46" y="14"/>
                </a:lnTo>
                <a:close/>
                <a:moveTo>
                  <a:pt x="46" y="94"/>
                </a:moveTo>
                <a:lnTo>
                  <a:pt x="46" y="94"/>
                </a:lnTo>
                <a:lnTo>
                  <a:pt x="38" y="94"/>
                </a:lnTo>
                <a:lnTo>
                  <a:pt x="30" y="92"/>
                </a:lnTo>
                <a:lnTo>
                  <a:pt x="22" y="88"/>
                </a:lnTo>
                <a:lnTo>
                  <a:pt x="16" y="84"/>
                </a:lnTo>
                <a:lnTo>
                  <a:pt x="16" y="84"/>
                </a:lnTo>
                <a:lnTo>
                  <a:pt x="8" y="76"/>
                </a:lnTo>
                <a:lnTo>
                  <a:pt x="4" y="68"/>
                </a:lnTo>
                <a:lnTo>
                  <a:pt x="0" y="60"/>
                </a:lnTo>
                <a:lnTo>
                  <a:pt x="0" y="52"/>
                </a:lnTo>
                <a:lnTo>
                  <a:pt x="0" y="42"/>
                </a:lnTo>
                <a:lnTo>
                  <a:pt x="2" y="34"/>
                </a:lnTo>
                <a:lnTo>
                  <a:pt x="4" y="24"/>
                </a:lnTo>
                <a:lnTo>
                  <a:pt x="10" y="18"/>
                </a:lnTo>
                <a:lnTo>
                  <a:pt x="10" y="18"/>
                </a:lnTo>
                <a:lnTo>
                  <a:pt x="18" y="10"/>
                </a:lnTo>
                <a:lnTo>
                  <a:pt x="26" y="4"/>
                </a:lnTo>
                <a:lnTo>
                  <a:pt x="36" y="2"/>
                </a:lnTo>
                <a:lnTo>
                  <a:pt x="4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70" y="6"/>
                </a:lnTo>
                <a:lnTo>
                  <a:pt x="76" y="12"/>
                </a:lnTo>
                <a:lnTo>
                  <a:pt x="76" y="12"/>
                </a:lnTo>
                <a:lnTo>
                  <a:pt x="82" y="18"/>
                </a:lnTo>
                <a:lnTo>
                  <a:pt x="88" y="26"/>
                </a:lnTo>
                <a:lnTo>
                  <a:pt x="92" y="34"/>
                </a:lnTo>
                <a:lnTo>
                  <a:pt x="92" y="44"/>
                </a:lnTo>
                <a:lnTo>
                  <a:pt x="92" y="44"/>
                </a:lnTo>
                <a:lnTo>
                  <a:pt x="92" y="52"/>
                </a:lnTo>
                <a:lnTo>
                  <a:pt x="90" y="62"/>
                </a:lnTo>
                <a:lnTo>
                  <a:pt x="86" y="70"/>
                </a:lnTo>
                <a:lnTo>
                  <a:pt x="82" y="78"/>
                </a:lnTo>
                <a:lnTo>
                  <a:pt x="82" y="78"/>
                </a:lnTo>
                <a:lnTo>
                  <a:pt x="74" y="84"/>
                </a:lnTo>
                <a:lnTo>
                  <a:pt x="66" y="90"/>
                </a:lnTo>
                <a:lnTo>
                  <a:pt x="56" y="94"/>
                </a:lnTo>
                <a:lnTo>
                  <a:pt x="46" y="94"/>
                </a:lnTo>
                <a:lnTo>
                  <a:pt x="46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1473"/>
          <p:cNvSpPr/>
          <p:nvPr/>
        </p:nvSpPr>
        <p:spPr bwMode="auto">
          <a:xfrm>
            <a:off x="5024577" y="2087461"/>
            <a:ext cx="69614" cy="69614"/>
          </a:xfrm>
          <a:custGeom>
            <a:avLst/>
            <a:gdLst>
              <a:gd name="T0" fmla="*/ 10 w 24"/>
              <a:gd name="T1" fmla="*/ 24 h 24"/>
              <a:gd name="T2" fmla="*/ 0 w 24"/>
              <a:gd name="T3" fmla="*/ 16 h 24"/>
              <a:gd name="T4" fmla="*/ 14 w 24"/>
              <a:gd name="T5" fmla="*/ 0 h 24"/>
              <a:gd name="T6" fmla="*/ 24 w 24"/>
              <a:gd name="T7" fmla="*/ 8 h 24"/>
              <a:gd name="T8" fmla="*/ 10 w 24"/>
              <a:gd name="T9" fmla="*/ 24 h 24"/>
              <a:gd name="T10" fmla="*/ 10 w 24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4">
                <a:moveTo>
                  <a:pt x="10" y="24"/>
                </a:moveTo>
                <a:lnTo>
                  <a:pt x="0" y="16"/>
                </a:lnTo>
                <a:lnTo>
                  <a:pt x="14" y="0"/>
                </a:lnTo>
                <a:lnTo>
                  <a:pt x="24" y="8"/>
                </a:lnTo>
                <a:lnTo>
                  <a:pt x="10" y="24"/>
                </a:lnTo>
                <a:lnTo>
                  <a:pt x="1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1474"/>
          <p:cNvSpPr/>
          <p:nvPr/>
        </p:nvSpPr>
        <p:spPr bwMode="auto">
          <a:xfrm>
            <a:off x="4943361" y="2128069"/>
            <a:ext cx="116024" cy="127626"/>
          </a:xfrm>
          <a:custGeom>
            <a:avLst/>
            <a:gdLst>
              <a:gd name="T0" fmla="*/ 18 w 40"/>
              <a:gd name="T1" fmla="*/ 42 h 44"/>
              <a:gd name="T2" fmla="*/ 18 w 40"/>
              <a:gd name="T3" fmla="*/ 42 h 44"/>
              <a:gd name="T4" fmla="*/ 14 w 40"/>
              <a:gd name="T5" fmla="*/ 44 h 44"/>
              <a:gd name="T6" fmla="*/ 10 w 40"/>
              <a:gd name="T7" fmla="*/ 42 h 44"/>
              <a:gd name="T8" fmla="*/ 2 w 40"/>
              <a:gd name="T9" fmla="*/ 36 h 44"/>
              <a:gd name="T10" fmla="*/ 2 w 40"/>
              <a:gd name="T11" fmla="*/ 36 h 44"/>
              <a:gd name="T12" fmla="*/ 0 w 40"/>
              <a:gd name="T13" fmla="*/ 32 h 44"/>
              <a:gd name="T14" fmla="*/ 2 w 40"/>
              <a:gd name="T15" fmla="*/ 28 h 44"/>
              <a:gd name="T16" fmla="*/ 24 w 40"/>
              <a:gd name="T17" fmla="*/ 2 h 44"/>
              <a:gd name="T18" fmla="*/ 24 w 40"/>
              <a:gd name="T19" fmla="*/ 2 h 44"/>
              <a:gd name="T20" fmla="*/ 28 w 40"/>
              <a:gd name="T21" fmla="*/ 0 h 44"/>
              <a:gd name="T22" fmla="*/ 32 w 40"/>
              <a:gd name="T23" fmla="*/ 2 h 44"/>
              <a:gd name="T24" fmla="*/ 38 w 40"/>
              <a:gd name="T25" fmla="*/ 8 h 44"/>
              <a:gd name="T26" fmla="*/ 38 w 40"/>
              <a:gd name="T27" fmla="*/ 8 h 44"/>
              <a:gd name="T28" fmla="*/ 40 w 40"/>
              <a:gd name="T29" fmla="*/ 12 h 44"/>
              <a:gd name="T30" fmla="*/ 40 w 40"/>
              <a:gd name="T31" fmla="*/ 16 h 44"/>
              <a:gd name="T32" fmla="*/ 18 w 40"/>
              <a:gd name="T33" fmla="*/ 42 h 44"/>
              <a:gd name="T34" fmla="*/ 18 w 40"/>
              <a:gd name="T35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" h="44">
                <a:moveTo>
                  <a:pt x="18" y="42"/>
                </a:moveTo>
                <a:lnTo>
                  <a:pt x="18" y="42"/>
                </a:lnTo>
                <a:lnTo>
                  <a:pt x="14" y="44"/>
                </a:lnTo>
                <a:lnTo>
                  <a:pt x="10" y="42"/>
                </a:lnTo>
                <a:lnTo>
                  <a:pt x="2" y="36"/>
                </a:lnTo>
                <a:lnTo>
                  <a:pt x="2" y="36"/>
                </a:lnTo>
                <a:lnTo>
                  <a:pt x="0" y="32"/>
                </a:lnTo>
                <a:lnTo>
                  <a:pt x="2" y="28"/>
                </a:lnTo>
                <a:lnTo>
                  <a:pt x="24" y="2"/>
                </a:lnTo>
                <a:lnTo>
                  <a:pt x="24" y="2"/>
                </a:lnTo>
                <a:lnTo>
                  <a:pt x="28" y="0"/>
                </a:lnTo>
                <a:lnTo>
                  <a:pt x="32" y="2"/>
                </a:lnTo>
                <a:lnTo>
                  <a:pt x="38" y="8"/>
                </a:lnTo>
                <a:lnTo>
                  <a:pt x="38" y="8"/>
                </a:lnTo>
                <a:lnTo>
                  <a:pt x="40" y="12"/>
                </a:lnTo>
                <a:lnTo>
                  <a:pt x="40" y="16"/>
                </a:lnTo>
                <a:lnTo>
                  <a:pt x="18" y="42"/>
                </a:lnTo>
                <a:lnTo>
                  <a:pt x="18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1475"/>
          <p:cNvSpPr/>
          <p:nvPr/>
        </p:nvSpPr>
        <p:spPr bwMode="auto">
          <a:xfrm>
            <a:off x="5099993" y="1930829"/>
            <a:ext cx="87018" cy="34807"/>
          </a:xfrm>
          <a:custGeom>
            <a:avLst/>
            <a:gdLst>
              <a:gd name="T0" fmla="*/ 30 w 30"/>
              <a:gd name="T1" fmla="*/ 4 h 12"/>
              <a:gd name="T2" fmla="*/ 30 w 30"/>
              <a:gd name="T3" fmla="*/ 4 h 12"/>
              <a:gd name="T4" fmla="*/ 28 w 30"/>
              <a:gd name="T5" fmla="*/ 6 h 12"/>
              <a:gd name="T6" fmla="*/ 26 w 30"/>
              <a:gd name="T7" fmla="*/ 6 h 12"/>
              <a:gd name="T8" fmla="*/ 20 w 30"/>
              <a:gd name="T9" fmla="*/ 6 h 12"/>
              <a:gd name="T10" fmla="*/ 14 w 30"/>
              <a:gd name="T11" fmla="*/ 6 h 12"/>
              <a:gd name="T12" fmla="*/ 14 w 30"/>
              <a:gd name="T13" fmla="*/ 6 h 12"/>
              <a:gd name="T14" fmla="*/ 8 w 30"/>
              <a:gd name="T15" fmla="*/ 8 h 12"/>
              <a:gd name="T16" fmla="*/ 4 w 30"/>
              <a:gd name="T17" fmla="*/ 12 h 12"/>
              <a:gd name="T18" fmla="*/ 0 w 30"/>
              <a:gd name="T19" fmla="*/ 12 h 12"/>
              <a:gd name="T20" fmla="*/ 0 w 30"/>
              <a:gd name="T21" fmla="*/ 12 h 12"/>
              <a:gd name="T22" fmla="*/ 0 w 30"/>
              <a:gd name="T23" fmla="*/ 12 h 12"/>
              <a:gd name="T24" fmla="*/ 0 w 30"/>
              <a:gd name="T25" fmla="*/ 8 h 12"/>
              <a:gd name="T26" fmla="*/ 4 w 30"/>
              <a:gd name="T27" fmla="*/ 4 h 12"/>
              <a:gd name="T28" fmla="*/ 12 w 30"/>
              <a:gd name="T29" fmla="*/ 0 h 12"/>
              <a:gd name="T30" fmla="*/ 12 w 30"/>
              <a:gd name="T31" fmla="*/ 0 h 12"/>
              <a:gd name="T32" fmla="*/ 22 w 30"/>
              <a:gd name="T33" fmla="*/ 0 h 12"/>
              <a:gd name="T34" fmla="*/ 26 w 30"/>
              <a:gd name="T35" fmla="*/ 2 h 12"/>
              <a:gd name="T36" fmla="*/ 30 w 30"/>
              <a:gd name="T37" fmla="*/ 4 h 12"/>
              <a:gd name="T38" fmla="*/ 30 w 30"/>
              <a:gd name="T3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12">
                <a:moveTo>
                  <a:pt x="30" y="4"/>
                </a:moveTo>
                <a:lnTo>
                  <a:pt x="30" y="4"/>
                </a:lnTo>
                <a:lnTo>
                  <a:pt x="28" y="6"/>
                </a:lnTo>
                <a:lnTo>
                  <a:pt x="26" y="6"/>
                </a:lnTo>
                <a:lnTo>
                  <a:pt x="20" y="6"/>
                </a:lnTo>
                <a:lnTo>
                  <a:pt x="14" y="6"/>
                </a:lnTo>
                <a:lnTo>
                  <a:pt x="14" y="6"/>
                </a:lnTo>
                <a:lnTo>
                  <a:pt x="8" y="8"/>
                </a:lnTo>
                <a:lnTo>
                  <a:pt x="4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8"/>
                </a:lnTo>
                <a:lnTo>
                  <a:pt x="4" y="4"/>
                </a:lnTo>
                <a:lnTo>
                  <a:pt x="12" y="0"/>
                </a:lnTo>
                <a:lnTo>
                  <a:pt x="12" y="0"/>
                </a:lnTo>
                <a:lnTo>
                  <a:pt x="22" y="0"/>
                </a:lnTo>
                <a:lnTo>
                  <a:pt x="26" y="2"/>
                </a:lnTo>
                <a:lnTo>
                  <a:pt x="30" y="4"/>
                </a:lnTo>
                <a:lnTo>
                  <a:pt x="3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1476"/>
          <p:cNvSpPr/>
          <p:nvPr/>
        </p:nvSpPr>
        <p:spPr bwMode="auto">
          <a:xfrm>
            <a:off x="5192812" y="1942431"/>
            <a:ext cx="17404" cy="17404"/>
          </a:xfrm>
          <a:custGeom>
            <a:avLst/>
            <a:gdLst>
              <a:gd name="T0" fmla="*/ 6 w 6"/>
              <a:gd name="T1" fmla="*/ 4 h 6"/>
              <a:gd name="T2" fmla="*/ 6 w 6"/>
              <a:gd name="T3" fmla="*/ 4 h 6"/>
              <a:gd name="T4" fmla="*/ 4 w 6"/>
              <a:gd name="T5" fmla="*/ 6 h 6"/>
              <a:gd name="T6" fmla="*/ 2 w 6"/>
              <a:gd name="T7" fmla="*/ 4 h 6"/>
              <a:gd name="T8" fmla="*/ 2 w 6"/>
              <a:gd name="T9" fmla="*/ 4 h 6"/>
              <a:gd name="T10" fmla="*/ 0 w 6"/>
              <a:gd name="T11" fmla="*/ 4 h 6"/>
              <a:gd name="T12" fmla="*/ 0 w 6"/>
              <a:gd name="T13" fmla="*/ 2 h 6"/>
              <a:gd name="T14" fmla="*/ 0 w 6"/>
              <a:gd name="T15" fmla="*/ 2 h 6"/>
              <a:gd name="T16" fmla="*/ 0 w 6"/>
              <a:gd name="T17" fmla="*/ 0 h 6"/>
              <a:gd name="T18" fmla="*/ 2 w 6"/>
              <a:gd name="T19" fmla="*/ 0 h 6"/>
              <a:gd name="T20" fmla="*/ 2 w 6"/>
              <a:gd name="T21" fmla="*/ 0 h 6"/>
              <a:gd name="T22" fmla="*/ 6 w 6"/>
              <a:gd name="T23" fmla="*/ 2 h 6"/>
              <a:gd name="T24" fmla="*/ 6 w 6"/>
              <a:gd name="T25" fmla="*/ 4 h 6"/>
              <a:gd name="T26" fmla="*/ 6 w 6"/>
              <a:gd name="T2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6">
                <a:moveTo>
                  <a:pt x="6" y="4"/>
                </a:moveTo>
                <a:lnTo>
                  <a:pt x="6" y="4"/>
                </a:lnTo>
                <a:lnTo>
                  <a:pt x="4" y="6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6" y="2"/>
                </a:lnTo>
                <a:lnTo>
                  <a:pt x="6" y="4"/>
                </a:lnTo>
                <a:lnTo>
                  <a:pt x="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1477"/>
          <p:cNvSpPr/>
          <p:nvPr/>
        </p:nvSpPr>
        <p:spPr bwMode="auto">
          <a:xfrm>
            <a:off x="6521283" y="2360116"/>
            <a:ext cx="672937" cy="34807"/>
          </a:xfrm>
          <a:custGeom>
            <a:avLst/>
            <a:gdLst>
              <a:gd name="T0" fmla="*/ 6 w 232"/>
              <a:gd name="T1" fmla="*/ 12 h 12"/>
              <a:gd name="T2" fmla="*/ 6 w 232"/>
              <a:gd name="T3" fmla="*/ 12 h 12"/>
              <a:gd name="T4" fmla="*/ 2 w 232"/>
              <a:gd name="T5" fmla="*/ 10 h 12"/>
              <a:gd name="T6" fmla="*/ 0 w 232"/>
              <a:gd name="T7" fmla="*/ 6 h 12"/>
              <a:gd name="T8" fmla="*/ 0 w 232"/>
              <a:gd name="T9" fmla="*/ 6 h 12"/>
              <a:gd name="T10" fmla="*/ 2 w 232"/>
              <a:gd name="T11" fmla="*/ 2 h 12"/>
              <a:gd name="T12" fmla="*/ 6 w 232"/>
              <a:gd name="T13" fmla="*/ 0 h 12"/>
              <a:gd name="T14" fmla="*/ 228 w 232"/>
              <a:gd name="T15" fmla="*/ 0 h 12"/>
              <a:gd name="T16" fmla="*/ 228 w 232"/>
              <a:gd name="T17" fmla="*/ 0 h 12"/>
              <a:gd name="T18" fmla="*/ 232 w 232"/>
              <a:gd name="T19" fmla="*/ 2 h 12"/>
              <a:gd name="T20" fmla="*/ 232 w 232"/>
              <a:gd name="T21" fmla="*/ 6 h 12"/>
              <a:gd name="T22" fmla="*/ 232 w 232"/>
              <a:gd name="T23" fmla="*/ 6 h 12"/>
              <a:gd name="T24" fmla="*/ 232 w 232"/>
              <a:gd name="T25" fmla="*/ 10 h 12"/>
              <a:gd name="T26" fmla="*/ 228 w 232"/>
              <a:gd name="T27" fmla="*/ 12 h 12"/>
              <a:gd name="T28" fmla="*/ 6 w 232"/>
              <a:gd name="T29" fmla="*/ 12 h 12"/>
              <a:gd name="T30" fmla="*/ 6 w 232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2" h="12">
                <a:moveTo>
                  <a:pt x="6" y="12"/>
                </a:moveTo>
                <a:lnTo>
                  <a:pt x="6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228" y="0"/>
                </a:lnTo>
                <a:lnTo>
                  <a:pt x="228" y="0"/>
                </a:lnTo>
                <a:lnTo>
                  <a:pt x="232" y="2"/>
                </a:lnTo>
                <a:lnTo>
                  <a:pt x="232" y="6"/>
                </a:lnTo>
                <a:lnTo>
                  <a:pt x="232" y="6"/>
                </a:lnTo>
                <a:lnTo>
                  <a:pt x="232" y="10"/>
                </a:lnTo>
                <a:lnTo>
                  <a:pt x="228" y="12"/>
                </a:lnTo>
                <a:lnTo>
                  <a:pt x="6" y="12"/>
                </a:lnTo>
                <a:lnTo>
                  <a:pt x="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1478"/>
          <p:cNvSpPr>
            <a:spLocks noEditPoints="1"/>
          </p:cNvSpPr>
          <p:nvPr/>
        </p:nvSpPr>
        <p:spPr bwMode="auto">
          <a:xfrm>
            <a:off x="6527084" y="2534152"/>
            <a:ext cx="110222" cy="116024"/>
          </a:xfrm>
          <a:custGeom>
            <a:avLst/>
            <a:gdLst>
              <a:gd name="T0" fmla="*/ 20 w 38"/>
              <a:gd name="T1" fmla="*/ 40 h 40"/>
              <a:gd name="T2" fmla="*/ 12 w 38"/>
              <a:gd name="T3" fmla="*/ 38 h 40"/>
              <a:gd name="T4" fmla="*/ 6 w 38"/>
              <a:gd name="T5" fmla="*/ 34 h 40"/>
              <a:gd name="T6" fmla="*/ 2 w 38"/>
              <a:gd name="T7" fmla="*/ 26 h 40"/>
              <a:gd name="T8" fmla="*/ 0 w 38"/>
              <a:gd name="T9" fmla="*/ 20 h 40"/>
              <a:gd name="T10" fmla="*/ 2 w 38"/>
              <a:gd name="T11" fmla="*/ 12 h 40"/>
              <a:gd name="T12" fmla="*/ 6 w 38"/>
              <a:gd name="T13" fmla="*/ 6 h 40"/>
              <a:gd name="T14" fmla="*/ 12 w 38"/>
              <a:gd name="T15" fmla="*/ 2 h 40"/>
              <a:gd name="T16" fmla="*/ 20 w 38"/>
              <a:gd name="T17" fmla="*/ 0 h 40"/>
              <a:gd name="T18" fmla="*/ 28 w 38"/>
              <a:gd name="T19" fmla="*/ 2 h 40"/>
              <a:gd name="T20" fmla="*/ 34 w 38"/>
              <a:gd name="T21" fmla="*/ 6 h 40"/>
              <a:gd name="T22" fmla="*/ 38 w 38"/>
              <a:gd name="T23" fmla="*/ 12 h 40"/>
              <a:gd name="T24" fmla="*/ 38 w 38"/>
              <a:gd name="T25" fmla="*/ 20 h 40"/>
              <a:gd name="T26" fmla="*/ 38 w 38"/>
              <a:gd name="T27" fmla="*/ 28 h 40"/>
              <a:gd name="T28" fmla="*/ 32 w 38"/>
              <a:gd name="T29" fmla="*/ 34 h 40"/>
              <a:gd name="T30" fmla="*/ 26 w 38"/>
              <a:gd name="T31" fmla="*/ 38 h 40"/>
              <a:gd name="T32" fmla="*/ 20 w 38"/>
              <a:gd name="T33" fmla="*/ 40 h 40"/>
              <a:gd name="T34" fmla="*/ 8 w 38"/>
              <a:gd name="T35" fmla="*/ 20 h 40"/>
              <a:gd name="T36" fmla="*/ 10 w 38"/>
              <a:gd name="T37" fmla="*/ 24 h 40"/>
              <a:gd name="T38" fmla="*/ 12 w 38"/>
              <a:gd name="T39" fmla="*/ 28 h 40"/>
              <a:gd name="T40" fmla="*/ 14 w 38"/>
              <a:gd name="T41" fmla="*/ 30 h 40"/>
              <a:gd name="T42" fmla="*/ 20 w 38"/>
              <a:gd name="T43" fmla="*/ 32 h 40"/>
              <a:gd name="T44" fmla="*/ 24 w 38"/>
              <a:gd name="T45" fmla="*/ 30 h 40"/>
              <a:gd name="T46" fmla="*/ 26 w 38"/>
              <a:gd name="T47" fmla="*/ 28 h 40"/>
              <a:gd name="T48" fmla="*/ 28 w 38"/>
              <a:gd name="T49" fmla="*/ 24 h 40"/>
              <a:gd name="T50" fmla="*/ 30 w 38"/>
              <a:gd name="T51" fmla="*/ 20 h 40"/>
              <a:gd name="T52" fmla="*/ 28 w 38"/>
              <a:gd name="T53" fmla="*/ 16 h 40"/>
              <a:gd name="T54" fmla="*/ 26 w 38"/>
              <a:gd name="T55" fmla="*/ 12 h 40"/>
              <a:gd name="T56" fmla="*/ 24 w 38"/>
              <a:gd name="T57" fmla="*/ 8 h 40"/>
              <a:gd name="T58" fmla="*/ 20 w 38"/>
              <a:gd name="T59" fmla="*/ 8 h 40"/>
              <a:gd name="T60" fmla="*/ 14 w 38"/>
              <a:gd name="T61" fmla="*/ 10 h 40"/>
              <a:gd name="T62" fmla="*/ 12 w 38"/>
              <a:gd name="T63" fmla="*/ 12 h 40"/>
              <a:gd name="T64" fmla="*/ 10 w 38"/>
              <a:gd name="T65" fmla="*/ 16 h 40"/>
              <a:gd name="T66" fmla="*/ 8 w 38"/>
              <a:gd name="T67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" h="40">
                <a:moveTo>
                  <a:pt x="20" y="40"/>
                </a:moveTo>
                <a:lnTo>
                  <a:pt x="20" y="40"/>
                </a:lnTo>
                <a:lnTo>
                  <a:pt x="12" y="38"/>
                </a:lnTo>
                <a:lnTo>
                  <a:pt x="12" y="38"/>
                </a:lnTo>
                <a:lnTo>
                  <a:pt x="6" y="34"/>
                </a:lnTo>
                <a:lnTo>
                  <a:pt x="6" y="34"/>
                </a:lnTo>
                <a:lnTo>
                  <a:pt x="2" y="26"/>
                </a:lnTo>
                <a:lnTo>
                  <a:pt x="2" y="26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6" y="6"/>
                </a:lnTo>
                <a:lnTo>
                  <a:pt x="6" y="6"/>
                </a:lnTo>
                <a:lnTo>
                  <a:pt x="12" y="2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8" y="2"/>
                </a:lnTo>
                <a:lnTo>
                  <a:pt x="28" y="2"/>
                </a:lnTo>
                <a:lnTo>
                  <a:pt x="34" y="6"/>
                </a:lnTo>
                <a:lnTo>
                  <a:pt x="34" y="6"/>
                </a:lnTo>
                <a:lnTo>
                  <a:pt x="38" y="12"/>
                </a:lnTo>
                <a:lnTo>
                  <a:pt x="38" y="12"/>
                </a:lnTo>
                <a:lnTo>
                  <a:pt x="38" y="20"/>
                </a:lnTo>
                <a:lnTo>
                  <a:pt x="38" y="20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2" y="34"/>
                </a:lnTo>
                <a:lnTo>
                  <a:pt x="26" y="38"/>
                </a:lnTo>
                <a:lnTo>
                  <a:pt x="26" y="38"/>
                </a:lnTo>
                <a:lnTo>
                  <a:pt x="20" y="40"/>
                </a:lnTo>
                <a:lnTo>
                  <a:pt x="20" y="40"/>
                </a:lnTo>
                <a:close/>
                <a:moveTo>
                  <a:pt x="8" y="20"/>
                </a:moveTo>
                <a:lnTo>
                  <a:pt x="8" y="20"/>
                </a:lnTo>
                <a:lnTo>
                  <a:pt x="10" y="24"/>
                </a:lnTo>
                <a:lnTo>
                  <a:pt x="10" y="24"/>
                </a:lnTo>
                <a:lnTo>
                  <a:pt x="12" y="28"/>
                </a:lnTo>
                <a:lnTo>
                  <a:pt x="12" y="28"/>
                </a:lnTo>
                <a:lnTo>
                  <a:pt x="14" y="30"/>
                </a:lnTo>
                <a:lnTo>
                  <a:pt x="14" y="30"/>
                </a:lnTo>
                <a:lnTo>
                  <a:pt x="20" y="32"/>
                </a:lnTo>
                <a:lnTo>
                  <a:pt x="20" y="32"/>
                </a:lnTo>
                <a:lnTo>
                  <a:pt x="24" y="30"/>
                </a:lnTo>
                <a:lnTo>
                  <a:pt x="24" y="30"/>
                </a:lnTo>
                <a:lnTo>
                  <a:pt x="26" y="28"/>
                </a:lnTo>
                <a:lnTo>
                  <a:pt x="26" y="28"/>
                </a:lnTo>
                <a:lnTo>
                  <a:pt x="28" y="24"/>
                </a:lnTo>
                <a:lnTo>
                  <a:pt x="28" y="24"/>
                </a:lnTo>
                <a:lnTo>
                  <a:pt x="30" y="20"/>
                </a:lnTo>
                <a:lnTo>
                  <a:pt x="30" y="20"/>
                </a:lnTo>
                <a:lnTo>
                  <a:pt x="28" y="16"/>
                </a:lnTo>
                <a:lnTo>
                  <a:pt x="28" y="16"/>
                </a:lnTo>
                <a:lnTo>
                  <a:pt x="26" y="12"/>
                </a:lnTo>
                <a:lnTo>
                  <a:pt x="26" y="12"/>
                </a:lnTo>
                <a:lnTo>
                  <a:pt x="24" y="8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14" y="10"/>
                </a:lnTo>
                <a:lnTo>
                  <a:pt x="14" y="10"/>
                </a:lnTo>
                <a:lnTo>
                  <a:pt x="12" y="12"/>
                </a:lnTo>
                <a:lnTo>
                  <a:pt x="12" y="12"/>
                </a:lnTo>
                <a:lnTo>
                  <a:pt x="10" y="16"/>
                </a:lnTo>
                <a:lnTo>
                  <a:pt x="10" y="16"/>
                </a:lnTo>
                <a:lnTo>
                  <a:pt x="8" y="20"/>
                </a:lnTo>
                <a:lnTo>
                  <a:pt x="8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1479"/>
          <p:cNvSpPr>
            <a:spLocks noEditPoints="1"/>
          </p:cNvSpPr>
          <p:nvPr/>
        </p:nvSpPr>
        <p:spPr bwMode="auto">
          <a:xfrm>
            <a:off x="6648909" y="2563158"/>
            <a:ext cx="92819" cy="116024"/>
          </a:xfrm>
          <a:custGeom>
            <a:avLst/>
            <a:gdLst>
              <a:gd name="T0" fmla="*/ 20 w 32"/>
              <a:gd name="T1" fmla="*/ 30 h 40"/>
              <a:gd name="T2" fmla="*/ 20 w 32"/>
              <a:gd name="T3" fmla="*/ 30 h 40"/>
              <a:gd name="T4" fmla="*/ 14 w 32"/>
              <a:gd name="T5" fmla="*/ 28 h 40"/>
              <a:gd name="T6" fmla="*/ 14 w 32"/>
              <a:gd name="T7" fmla="*/ 28 h 40"/>
              <a:gd name="T8" fmla="*/ 10 w 32"/>
              <a:gd name="T9" fmla="*/ 24 h 40"/>
              <a:gd name="T10" fmla="*/ 10 w 32"/>
              <a:gd name="T11" fmla="*/ 40 h 40"/>
              <a:gd name="T12" fmla="*/ 0 w 32"/>
              <a:gd name="T13" fmla="*/ 40 h 40"/>
              <a:gd name="T14" fmla="*/ 0 w 32"/>
              <a:gd name="T15" fmla="*/ 0 h 40"/>
              <a:gd name="T16" fmla="*/ 8 w 32"/>
              <a:gd name="T17" fmla="*/ 0 h 40"/>
              <a:gd name="T18" fmla="*/ 8 w 32"/>
              <a:gd name="T19" fmla="*/ 6 h 40"/>
              <a:gd name="T20" fmla="*/ 8 w 32"/>
              <a:gd name="T21" fmla="*/ 6 h 40"/>
              <a:gd name="T22" fmla="*/ 12 w 32"/>
              <a:gd name="T23" fmla="*/ 2 h 40"/>
              <a:gd name="T24" fmla="*/ 12 w 32"/>
              <a:gd name="T25" fmla="*/ 2 h 40"/>
              <a:gd name="T26" fmla="*/ 18 w 32"/>
              <a:gd name="T27" fmla="*/ 0 h 40"/>
              <a:gd name="T28" fmla="*/ 18 w 32"/>
              <a:gd name="T29" fmla="*/ 0 h 40"/>
              <a:gd name="T30" fmla="*/ 24 w 32"/>
              <a:gd name="T31" fmla="*/ 0 h 40"/>
              <a:gd name="T32" fmla="*/ 24 w 32"/>
              <a:gd name="T33" fmla="*/ 0 h 40"/>
              <a:gd name="T34" fmla="*/ 28 w 32"/>
              <a:gd name="T35" fmla="*/ 4 h 40"/>
              <a:gd name="T36" fmla="*/ 28 w 32"/>
              <a:gd name="T37" fmla="*/ 4 h 40"/>
              <a:gd name="T38" fmla="*/ 30 w 32"/>
              <a:gd name="T39" fmla="*/ 8 h 40"/>
              <a:gd name="T40" fmla="*/ 30 w 32"/>
              <a:gd name="T41" fmla="*/ 8 h 40"/>
              <a:gd name="T42" fmla="*/ 32 w 32"/>
              <a:gd name="T43" fmla="*/ 14 h 40"/>
              <a:gd name="T44" fmla="*/ 32 w 32"/>
              <a:gd name="T45" fmla="*/ 14 h 40"/>
              <a:gd name="T46" fmla="*/ 30 w 32"/>
              <a:gd name="T47" fmla="*/ 20 h 40"/>
              <a:gd name="T48" fmla="*/ 30 w 32"/>
              <a:gd name="T49" fmla="*/ 20 h 40"/>
              <a:gd name="T50" fmla="*/ 28 w 32"/>
              <a:gd name="T51" fmla="*/ 26 h 40"/>
              <a:gd name="T52" fmla="*/ 28 w 32"/>
              <a:gd name="T53" fmla="*/ 26 h 40"/>
              <a:gd name="T54" fmla="*/ 24 w 32"/>
              <a:gd name="T55" fmla="*/ 28 h 40"/>
              <a:gd name="T56" fmla="*/ 24 w 32"/>
              <a:gd name="T57" fmla="*/ 28 h 40"/>
              <a:gd name="T58" fmla="*/ 20 w 32"/>
              <a:gd name="T59" fmla="*/ 30 h 40"/>
              <a:gd name="T60" fmla="*/ 20 w 32"/>
              <a:gd name="T61" fmla="*/ 30 h 40"/>
              <a:gd name="T62" fmla="*/ 16 w 32"/>
              <a:gd name="T63" fmla="*/ 22 h 40"/>
              <a:gd name="T64" fmla="*/ 16 w 32"/>
              <a:gd name="T65" fmla="*/ 22 h 40"/>
              <a:gd name="T66" fmla="*/ 18 w 32"/>
              <a:gd name="T67" fmla="*/ 22 h 40"/>
              <a:gd name="T68" fmla="*/ 18 w 32"/>
              <a:gd name="T69" fmla="*/ 22 h 40"/>
              <a:gd name="T70" fmla="*/ 20 w 32"/>
              <a:gd name="T71" fmla="*/ 20 h 40"/>
              <a:gd name="T72" fmla="*/ 20 w 32"/>
              <a:gd name="T73" fmla="*/ 20 h 40"/>
              <a:gd name="T74" fmla="*/ 22 w 32"/>
              <a:gd name="T75" fmla="*/ 18 h 40"/>
              <a:gd name="T76" fmla="*/ 22 w 32"/>
              <a:gd name="T77" fmla="*/ 18 h 40"/>
              <a:gd name="T78" fmla="*/ 22 w 32"/>
              <a:gd name="T79" fmla="*/ 14 h 40"/>
              <a:gd name="T80" fmla="*/ 22 w 32"/>
              <a:gd name="T81" fmla="*/ 14 h 40"/>
              <a:gd name="T82" fmla="*/ 22 w 32"/>
              <a:gd name="T83" fmla="*/ 12 h 40"/>
              <a:gd name="T84" fmla="*/ 22 w 32"/>
              <a:gd name="T85" fmla="*/ 12 h 40"/>
              <a:gd name="T86" fmla="*/ 20 w 32"/>
              <a:gd name="T87" fmla="*/ 10 h 40"/>
              <a:gd name="T88" fmla="*/ 20 w 32"/>
              <a:gd name="T89" fmla="*/ 10 h 40"/>
              <a:gd name="T90" fmla="*/ 18 w 32"/>
              <a:gd name="T91" fmla="*/ 8 h 40"/>
              <a:gd name="T92" fmla="*/ 18 w 32"/>
              <a:gd name="T93" fmla="*/ 8 h 40"/>
              <a:gd name="T94" fmla="*/ 16 w 32"/>
              <a:gd name="T95" fmla="*/ 8 h 40"/>
              <a:gd name="T96" fmla="*/ 16 w 32"/>
              <a:gd name="T97" fmla="*/ 8 h 40"/>
              <a:gd name="T98" fmla="*/ 12 w 32"/>
              <a:gd name="T99" fmla="*/ 8 h 40"/>
              <a:gd name="T100" fmla="*/ 12 w 32"/>
              <a:gd name="T101" fmla="*/ 8 h 40"/>
              <a:gd name="T102" fmla="*/ 10 w 32"/>
              <a:gd name="T103" fmla="*/ 12 h 40"/>
              <a:gd name="T104" fmla="*/ 10 w 32"/>
              <a:gd name="T105" fmla="*/ 18 h 40"/>
              <a:gd name="T106" fmla="*/ 10 w 32"/>
              <a:gd name="T107" fmla="*/ 18 h 40"/>
              <a:gd name="T108" fmla="*/ 12 w 32"/>
              <a:gd name="T109" fmla="*/ 20 h 40"/>
              <a:gd name="T110" fmla="*/ 12 w 32"/>
              <a:gd name="T111" fmla="*/ 20 h 40"/>
              <a:gd name="T112" fmla="*/ 16 w 32"/>
              <a:gd name="T113" fmla="*/ 22 h 40"/>
              <a:gd name="T114" fmla="*/ 16 w 32"/>
              <a:gd name="T115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" h="40">
                <a:moveTo>
                  <a:pt x="20" y="30"/>
                </a:moveTo>
                <a:lnTo>
                  <a:pt x="20" y="30"/>
                </a:lnTo>
                <a:lnTo>
                  <a:pt x="14" y="28"/>
                </a:lnTo>
                <a:lnTo>
                  <a:pt x="14" y="28"/>
                </a:lnTo>
                <a:lnTo>
                  <a:pt x="10" y="24"/>
                </a:lnTo>
                <a:lnTo>
                  <a:pt x="10" y="40"/>
                </a:lnTo>
                <a:lnTo>
                  <a:pt x="0" y="4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8" y="6"/>
                </a:lnTo>
                <a:lnTo>
                  <a:pt x="12" y="2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8" y="4"/>
                </a:lnTo>
                <a:lnTo>
                  <a:pt x="28" y="4"/>
                </a:lnTo>
                <a:lnTo>
                  <a:pt x="30" y="8"/>
                </a:lnTo>
                <a:lnTo>
                  <a:pt x="30" y="8"/>
                </a:lnTo>
                <a:lnTo>
                  <a:pt x="32" y="14"/>
                </a:lnTo>
                <a:lnTo>
                  <a:pt x="32" y="14"/>
                </a:lnTo>
                <a:lnTo>
                  <a:pt x="30" y="20"/>
                </a:lnTo>
                <a:lnTo>
                  <a:pt x="30" y="20"/>
                </a:lnTo>
                <a:lnTo>
                  <a:pt x="28" y="26"/>
                </a:lnTo>
                <a:lnTo>
                  <a:pt x="28" y="26"/>
                </a:lnTo>
                <a:lnTo>
                  <a:pt x="24" y="28"/>
                </a:lnTo>
                <a:lnTo>
                  <a:pt x="24" y="28"/>
                </a:lnTo>
                <a:lnTo>
                  <a:pt x="20" y="30"/>
                </a:lnTo>
                <a:lnTo>
                  <a:pt x="20" y="30"/>
                </a:lnTo>
                <a:close/>
                <a:moveTo>
                  <a:pt x="16" y="22"/>
                </a:moveTo>
                <a:lnTo>
                  <a:pt x="16" y="22"/>
                </a:lnTo>
                <a:lnTo>
                  <a:pt x="18" y="22"/>
                </a:lnTo>
                <a:lnTo>
                  <a:pt x="18" y="22"/>
                </a:lnTo>
                <a:lnTo>
                  <a:pt x="20" y="20"/>
                </a:lnTo>
                <a:lnTo>
                  <a:pt x="20" y="20"/>
                </a:lnTo>
                <a:lnTo>
                  <a:pt x="22" y="18"/>
                </a:lnTo>
                <a:lnTo>
                  <a:pt x="22" y="18"/>
                </a:lnTo>
                <a:lnTo>
                  <a:pt x="22" y="14"/>
                </a:lnTo>
                <a:lnTo>
                  <a:pt x="22" y="14"/>
                </a:lnTo>
                <a:lnTo>
                  <a:pt x="22" y="12"/>
                </a:lnTo>
                <a:lnTo>
                  <a:pt x="22" y="12"/>
                </a:lnTo>
                <a:lnTo>
                  <a:pt x="20" y="10"/>
                </a:lnTo>
                <a:lnTo>
                  <a:pt x="20" y="10"/>
                </a:lnTo>
                <a:lnTo>
                  <a:pt x="18" y="8"/>
                </a:lnTo>
                <a:lnTo>
                  <a:pt x="18" y="8"/>
                </a:lnTo>
                <a:lnTo>
                  <a:pt x="16" y="8"/>
                </a:lnTo>
                <a:lnTo>
                  <a:pt x="16" y="8"/>
                </a:lnTo>
                <a:lnTo>
                  <a:pt x="12" y="8"/>
                </a:lnTo>
                <a:lnTo>
                  <a:pt x="12" y="8"/>
                </a:lnTo>
                <a:lnTo>
                  <a:pt x="10" y="12"/>
                </a:lnTo>
                <a:lnTo>
                  <a:pt x="10" y="18"/>
                </a:lnTo>
                <a:lnTo>
                  <a:pt x="10" y="18"/>
                </a:lnTo>
                <a:lnTo>
                  <a:pt x="12" y="20"/>
                </a:lnTo>
                <a:lnTo>
                  <a:pt x="12" y="20"/>
                </a:lnTo>
                <a:lnTo>
                  <a:pt x="16" y="22"/>
                </a:lnTo>
                <a:lnTo>
                  <a:pt x="1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1480"/>
          <p:cNvSpPr/>
          <p:nvPr/>
        </p:nvSpPr>
        <p:spPr bwMode="auto">
          <a:xfrm>
            <a:off x="6747529" y="2539953"/>
            <a:ext cx="58012" cy="110222"/>
          </a:xfrm>
          <a:custGeom>
            <a:avLst/>
            <a:gdLst>
              <a:gd name="T0" fmla="*/ 20 w 20"/>
              <a:gd name="T1" fmla="*/ 36 h 38"/>
              <a:gd name="T2" fmla="*/ 20 w 20"/>
              <a:gd name="T3" fmla="*/ 36 h 38"/>
              <a:gd name="T4" fmla="*/ 16 w 20"/>
              <a:gd name="T5" fmla="*/ 38 h 38"/>
              <a:gd name="T6" fmla="*/ 16 w 20"/>
              <a:gd name="T7" fmla="*/ 38 h 38"/>
              <a:gd name="T8" fmla="*/ 12 w 20"/>
              <a:gd name="T9" fmla="*/ 38 h 38"/>
              <a:gd name="T10" fmla="*/ 12 w 20"/>
              <a:gd name="T11" fmla="*/ 38 h 38"/>
              <a:gd name="T12" fmla="*/ 8 w 20"/>
              <a:gd name="T13" fmla="*/ 38 h 38"/>
              <a:gd name="T14" fmla="*/ 8 w 20"/>
              <a:gd name="T15" fmla="*/ 38 h 38"/>
              <a:gd name="T16" fmla="*/ 6 w 20"/>
              <a:gd name="T17" fmla="*/ 36 h 38"/>
              <a:gd name="T18" fmla="*/ 6 w 20"/>
              <a:gd name="T19" fmla="*/ 36 h 38"/>
              <a:gd name="T20" fmla="*/ 4 w 20"/>
              <a:gd name="T21" fmla="*/ 34 h 38"/>
              <a:gd name="T22" fmla="*/ 4 w 20"/>
              <a:gd name="T23" fmla="*/ 34 h 38"/>
              <a:gd name="T24" fmla="*/ 4 w 20"/>
              <a:gd name="T25" fmla="*/ 30 h 38"/>
              <a:gd name="T26" fmla="*/ 4 w 20"/>
              <a:gd name="T27" fmla="*/ 16 h 38"/>
              <a:gd name="T28" fmla="*/ 0 w 20"/>
              <a:gd name="T29" fmla="*/ 16 h 38"/>
              <a:gd name="T30" fmla="*/ 0 w 20"/>
              <a:gd name="T31" fmla="*/ 8 h 38"/>
              <a:gd name="T32" fmla="*/ 4 w 20"/>
              <a:gd name="T33" fmla="*/ 8 h 38"/>
              <a:gd name="T34" fmla="*/ 4 w 20"/>
              <a:gd name="T35" fmla="*/ 0 h 38"/>
              <a:gd name="T36" fmla="*/ 12 w 20"/>
              <a:gd name="T37" fmla="*/ 0 h 38"/>
              <a:gd name="T38" fmla="*/ 12 w 20"/>
              <a:gd name="T39" fmla="*/ 8 h 38"/>
              <a:gd name="T40" fmla="*/ 18 w 20"/>
              <a:gd name="T41" fmla="*/ 8 h 38"/>
              <a:gd name="T42" fmla="*/ 18 w 20"/>
              <a:gd name="T43" fmla="*/ 16 h 38"/>
              <a:gd name="T44" fmla="*/ 12 w 20"/>
              <a:gd name="T45" fmla="*/ 16 h 38"/>
              <a:gd name="T46" fmla="*/ 12 w 20"/>
              <a:gd name="T47" fmla="*/ 28 h 38"/>
              <a:gd name="T48" fmla="*/ 12 w 20"/>
              <a:gd name="T49" fmla="*/ 28 h 38"/>
              <a:gd name="T50" fmla="*/ 12 w 20"/>
              <a:gd name="T51" fmla="*/ 30 h 38"/>
              <a:gd name="T52" fmla="*/ 12 w 20"/>
              <a:gd name="T53" fmla="*/ 30 h 38"/>
              <a:gd name="T54" fmla="*/ 14 w 20"/>
              <a:gd name="T55" fmla="*/ 30 h 38"/>
              <a:gd name="T56" fmla="*/ 14 w 20"/>
              <a:gd name="T57" fmla="*/ 30 h 38"/>
              <a:gd name="T58" fmla="*/ 16 w 20"/>
              <a:gd name="T59" fmla="*/ 30 h 38"/>
              <a:gd name="T60" fmla="*/ 16 w 20"/>
              <a:gd name="T61" fmla="*/ 30 h 38"/>
              <a:gd name="T62" fmla="*/ 18 w 20"/>
              <a:gd name="T63" fmla="*/ 28 h 38"/>
              <a:gd name="T64" fmla="*/ 20 w 20"/>
              <a:gd name="T65" fmla="*/ 36 h 38"/>
              <a:gd name="T66" fmla="*/ 20 w 20"/>
              <a:gd name="T67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" h="38">
                <a:moveTo>
                  <a:pt x="20" y="36"/>
                </a:moveTo>
                <a:lnTo>
                  <a:pt x="20" y="36"/>
                </a:lnTo>
                <a:lnTo>
                  <a:pt x="16" y="38"/>
                </a:lnTo>
                <a:lnTo>
                  <a:pt x="16" y="38"/>
                </a:lnTo>
                <a:lnTo>
                  <a:pt x="12" y="38"/>
                </a:lnTo>
                <a:lnTo>
                  <a:pt x="12" y="38"/>
                </a:lnTo>
                <a:lnTo>
                  <a:pt x="8" y="38"/>
                </a:lnTo>
                <a:lnTo>
                  <a:pt x="8" y="38"/>
                </a:lnTo>
                <a:lnTo>
                  <a:pt x="6" y="36"/>
                </a:lnTo>
                <a:lnTo>
                  <a:pt x="6" y="36"/>
                </a:lnTo>
                <a:lnTo>
                  <a:pt x="4" y="34"/>
                </a:lnTo>
                <a:lnTo>
                  <a:pt x="4" y="34"/>
                </a:lnTo>
                <a:lnTo>
                  <a:pt x="4" y="30"/>
                </a:lnTo>
                <a:lnTo>
                  <a:pt x="4" y="16"/>
                </a:lnTo>
                <a:lnTo>
                  <a:pt x="0" y="16"/>
                </a:lnTo>
                <a:lnTo>
                  <a:pt x="0" y="8"/>
                </a:lnTo>
                <a:lnTo>
                  <a:pt x="4" y="8"/>
                </a:lnTo>
                <a:lnTo>
                  <a:pt x="4" y="0"/>
                </a:lnTo>
                <a:lnTo>
                  <a:pt x="12" y="0"/>
                </a:lnTo>
                <a:lnTo>
                  <a:pt x="12" y="8"/>
                </a:lnTo>
                <a:lnTo>
                  <a:pt x="18" y="8"/>
                </a:lnTo>
                <a:lnTo>
                  <a:pt x="18" y="16"/>
                </a:lnTo>
                <a:lnTo>
                  <a:pt x="12" y="16"/>
                </a:lnTo>
                <a:lnTo>
                  <a:pt x="12" y="28"/>
                </a:lnTo>
                <a:lnTo>
                  <a:pt x="12" y="28"/>
                </a:lnTo>
                <a:lnTo>
                  <a:pt x="12" y="30"/>
                </a:lnTo>
                <a:lnTo>
                  <a:pt x="12" y="30"/>
                </a:lnTo>
                <a:lnTo>
                  <a:pt x="14" y="30"/>
                </a:lnTo>
                <a:lnTo>
                  <a:pt x="14" y="30"/>
                </a:lnTo>
                <a:lnTo>
                  <a:pt x="16" y="30"/>
                </a:lnTo>
                <a:lnTo>
                  <a:pt x="16" y="30"/>
                </a:lnTo>
                <a:lnTo>
                  <a:pt x="18" y="28"/>
                </a:lnTo>
                <a:lnTo>
                  <a:pt x="20" y="36"/>
                </a:lnTo>
                <a:lnTo>
                  <a:pt x="2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Freeform 1481"/>
          <p:cNvSpPr>
            <a:spLocks noEditPoints="1"/>
          </p:cNvSpPr>
          <p:nvPr/>
        </p:nvSpPr>
        <p:spPr bwMode="auto">
          <a:xfrm>
            <a:off x="6817143" y="2534152"/>
            <a:ext cx="23205" cy="116024"/>
          </a:xfrm>
          <a:custGeom>
            <a:avLst/>
            <a:gdLst>
              <a:gd name="T0" fmla="*/ 0 w 8"/>
              <a:gd name="T1" fmla="*/ 40 h 40"/>
              <a:gd name="T2" fmla="*/ 0 w 8"/>
              <a:gd name="T3" fmla="*/ 10 h 40"/>
              <a:gd name="T4" fmla="*/ 8 w 8"/>
              <a:gd name="T5" fmla="*/ 10 h 40"/>
              <a:gd name="T6" fmla="*/ 8 w 8"/>
              <a:gd name="T7" fmla="*/ 40 h 40"/>
              <a:gd name="T8" fmla="*/ 0 w 8"/>
              <a:gd name="T9" fmla="*/ 40 h 40"/>
              <a:gd name="T10" fmla="*/ 0 w 8"/>
              <a:gd name="T11" fmla="*/ 40 h 40"/>
              <a:gd name="T12" fmla="*/ 0 w 8"/>
              <a:gd name="T13" fmla="*/ 8 h 40"/>
              <a:gd name="T14" fmla="*/ 0 w 8"/>
              <a:gd name="T15" fmla="*/ 0 h 40"/>
              <a:gd name="T16" fmla="*/ 8 w 8"/>
              <a:gd name="T17" fmla="*/ 0 h 40"/>
              <a:gd name="T18" fmla="*/ 8 w 8"/>
              <a:gd name="T19" fmla="*/ 8 h 40"/>
              <a:gd name="T20" fmla="*/ 0 w 8"/>
              <a:gd name="T21" fmla="*/ 8 h 40"/>
              <a:gd name="T22" fmla="*/ 0 w 8"/>
              <a:gd name="T2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10"/>
                </a:lnTo>
                <a:lnTo>
                  <a:pt x="8" y="10"/>
                </a:lnTo>
                <a:lnTo>
                  <a:pt x="8" y="40"/>
                </a:lnTo>
                <a:lnTo>
                  <a:pt x="0" y="40"/>
                </a:lnTo>
                <a:lnTo>
                  <a:pt x="0" y="4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4" name="Freeform 1482"/>
          <p:cNvSpPr>
            <a:spLocks noEditPoints="1"/>
          </p:cNvSpPr>
          <p:nvPr/>
        </p:nvSpPr>
        <p:spPr bwMode="auto">
          <a:xfrm>
            <a:off x="6851950" y="2563158"/>
            <a:ext cx="92819" cy="87018"/>
          </a:xfrm>
          <a:custGeom>
            <a:avLst/>
            <a:gdLst>
              <a:gd name="T0" fmla="*/ 16 w 32"/>
              <a:gd name="T1" fmla="*/ 30 h 30"/>
              <a:gd name="T2" fmla="*/ 16 w 32"/>
              <a:gd name="T3" fmla="*/ 30 h 30"/>
              <a:gd name="T4" fmla="*/ 10 w 32"/>
              <a:gd name="T5" fmla="*/ 28 h 30"/>
              <a:gd name="T6" fmla="*/ 10 w 32"/>
              <a:gd name="T7" fmla="*/ 28 h 30"/>
              <a:gd name="T8" fmla="*/ 4 w 32"/>
              <a:gd name="T9" fmla="*/ 26 h 30"/>
              <a:gd name="T10" fmla="*/ 4 w 32"/>
              <a:gd name="T11" fmla="*/ 26 h 30"/>
              <a:gd name="T12" fmla="*/ 2 w 32"/>
              <a:gd name="T13" fmla="*/ 20 h 30"/>
              <a:gd name="T14" fmla="*/ 2 w 32"/>
              <a:gd name="T15" fmla="*/ 20 h 30"/>
              <a:gd name="T16" fmla="*/ 0 w 32"/>
              <a:gd name="T17" fmla="*/ 14 h 30"/>
              <a:gd name="T18" fmla="*/ 0 w 32"/>
              <a:gd name="T19" fmla="*/ 14 h 30"/>
              <a:gd name="T20" fmla="*/ 2 w 32"/>
              <a:gd name="T21" fmla="*/ 10 h 30"/>
              <a:gd name="T22" fmla="*/ 2 w 32"/>
              <a:gd name="T23" fmla="*/ 10 h 30"/>
              <a:gd name="T24" fmla="*/ 4 w 32"/>
              <a:gd name="T25" fmla="*/ 4 h 30"/>
              <a:gd name="T26" fmla="*/ 4 w 32"/>
              <a:gd name="T27" fmla="*/ 4 h 30"/>
              <a:gd name="T28" fmla="*/ 10 w 32"/>
              <a:gd name="T29" fmla="*/ 2 h 30"/>
              <a:gd name="T30" fmla="*/ 10 w 32"/>
              <a:gd name="T31" fmla="*/ 2 h 30"/>
              <a:gd name="T32" fmla="*/ 16 w 32"/>
              <a:gd name="T33" fmla="*/ 0 h 30"/>
              <a:gd name="T34" fmla="*/ 16 w 32"/>
              <a:gd name="T35" fmla="*/ 0 h 30"/>
              <a:gd name="T36" fmla="*/ 22 w 32"/>
              <a:gd name="T37" fmla="*/ 2 h 30"/>
              <a:gd name="T38" fmla="*/ 22 w 32"/>
              <a:gd name="T39" fmla="*/ 2 h 30"/>
              <a:gd name="T40" fmla="*/ 28 w 32"/>
              <a:gd name="T41" fmla="*/ 4 h 30"/>
              <a:gd name="T42" fmla="*/ 28 w 32"/>
              <a:gd name="T43" fmla="*/ 4 h 30"/>
              <a:gd name="T44" fmla="*/ 30 w 32"/>
              <a:gd name="T45" fmla="*/ 10 h 30"/>
              <a:gd name="T46" fmla="*/ 30 w 32"/>
              <a:gd name="T47" fmla="*/ 10 h 30"/>
              <a:gd name="T48" fmla="*/ 32 w 32"/>
              <a:gd name="T49" fmla="*/ 14 h 30"/>
              <a:gd name="T50" fmla="*/ 32 w 32"/>
              <a:gd name="T51" fmla="*/ 14 h 30"/>
              <a:gd name="T52" fmla="*/ 30 w 32"/>
              <a:gd name="T53" fmla="*/ 20 h 30"/>
              <a:gd name="T54" fmla="*/ 30 w 32"/>
              <a:gd name="T55" fmla="*/ 20 h 30"/>
              <a:gd name="T56" fmla="*/ 28 w 32"/>
              <a:gd name="T57" fmla="*/ 26 h 30"/>
              <a:gd name="T58" fmla="*/ 28 w 32"/>
              <a:gd name="T59" fmla="*/ 26 h 30"/>
              <a:gd name="T60" fmla="*/ 22 w 32"/>
              <a:gd name="T61" fmla="*/ 28 h 30"/>
              <a:gd name="T62" fmla="*/ 22 w 32"/>
              <a:gd name="T63" fmla="*/ 28 h 30"/>
              <a:gd name="T64" fmla="*/ 16 w 32"/>
              <a:gd name="T65" fmla="*/ 30 h 30"/>
              <a:gd name="T66" fmla="*/ 16 w 32"/>
              <a:gd name="T67" fmla="*/ 30 h 30"/>
              <a:gd name="T68" fmla="*/ 10 w 32"/>
              <a:gd name="T69" fmla="*/ 14 h 30"/>
              <a:gd name="T70" fmla="*/ 10 w 32"/>
              <a:gd name="T71" fmla="*/ 14 h 30"/>
              <a:gd name="T72" fmla="*/ 12 w 32"/>
              <a:gd name="T73" fmla="*/ 20 h 30"/>
              <a:gd name="T74" fmla="*/ 12 w 32"/>
              <a:gd name="T75" fmla="*/ 20 h 30"/>
              <a:gd name="T76" fmla="*/ 16 w 32"/>
              <a:gd name="T77" fmla="*/ 22 h 30"/>
              <a:gd name="T78" fmla="*/ 16 w 32"/>
              <a:gd name="T79" fmla="*/ 22 h 30"/>
              <a:gd name="T80" fmla="*/ 18 w 32"/>
              <a:gd name="T81" fmla="*/ 22 h 30"/>
              <a:gd name="T82" fmla="*/ 18 w 32"/>
              <a:gd name="T83" fmla="*/ 22 h 30"/>
              <a:gd name="T84" fmla="*/ 20 w 32"/>
              <a:gd name="T85" fmla="*/ 20 h 30"/>
              <a:gd name="T86" fmla="*/ 20 w 32"/>
              <a:gd name="T87" fmla="*/ 20 h 30"/>
              <a:gd name="T88" fmla="*/ 22 w 32"/>
              <a:gd name="T89" fmla="*/ 18 h 30"/>
              <a:gd name="T90" fmla="*/ 22 w 32"/>
              <a:gd name="T91" fmla="*/ 18 h 30"/>
              <a:gd name="T92" fmla="*/ 22 w 32"/>
              <a:gd name="T93" fmla="*/ 14 h 30"/>
              <a:gd name="T94" fmla="*/ 22 w 32"/>
              <a:gd name="T95" fmla="*/ 14 h 30"/>
              <a:gd name="T96" fmla="*/ 20 w 32"/>
              <a:gd name="T97" fmla="*/ 10 h 30"/>
              <a:gd name="T98" fmla="*/ 20 w 32"/>
              <a:gd name="T99" fmla="*/ 10 h 30"/>
              <a:gd name="T100" fmla="*/ 16 w 32"/>
              <a:gd name="T101" fmla="*/ 8 h 30"/>
              <a:gd name="T102" fmla="*/ 16 w 32"/>
              <a:gd name="T103" fmla="*/ 8 h 30"/>
              <a:gd name="T104" fmla="*/ 14 w 32"/>
              <a:gd name="T105" fmla="*/ 8 h 30"/>
              <a:gd name="T106" fmla="*/ 14 w 32"/>
              <a:gd name="T107" fmla="*/ 8 h 30"/>
              <a:gd name="T108" fmla="*/ 12 w 32"/>
              <a:gd name="T109" fmla="*/ 10 h 30"/>
              <a:gd name="T110" fmla="*/ 12 w 32"/>
              <a:gd name="T111" fmla="*/ 10 h 30"/>
              <a:gd name="T112" fmla="*/ 10 w 32"/>
              <a:gd name="T113" fmla="*/ 12 h 30"/>
              <a:gd name="T114" fmla="*/ 10 w 32"/>
              <a:gd name="T115" fmla="*/ 12 h 30"/>
              <a:gd name="T116" fmla="*/ 10 w 32"/>
              <a:gd name="T117" fmla="*/ 14 h 30"/>
              <a:gd name="T118" fmla="*/ 10 w 32"/>
              <a:gd name="T11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0">
                <a:moveTo>
                  <a:pt x="16" y="30"/>
                </a:moveTo>
                <a:lnTo>
                  <a:pt x="16" y="30"/>
                </a:lnTo>
                <a:lnTo>
                  <a:pt x="10" y="28"/>
                </a:lnTo>
                <a:lnTo>
                  <a:pt x="10" y="28"/>
                </a:lnTo>
                <a:lnTo>
                  <a:pt x="4" y="26"/>
                </a:lnTo>
                <a:lnTo>
                  <a:pt x="4" y="26"/>
                </a:lnTo>
                <a:lnTo>
                  <a:pt x="2" y="20"/>
                </a:lnTo>
                <a:lnTo>
                  <a:pt x="2" y="20"/>
                </a:lnTo>
                <a:lnTo>
                  <a:pt x="0" y="14"/>
                </a:lnTo>
                <a:lnTo>
                  <a:pt x="0" y="14"/>
                </a:lnTo>
                <a:lnTo>
                  <a:pt x="2" y="10"/>
                </a:lnTo>
                <a:lnTo>
                  <a:pt x="2" y="10"/>
                </a:lnTo>
                <a:lnTo>
                  <a:pt x="4" y="4"/>
                </a:lnTo>
                <a:lnTo>
                  <a:pt x="4" y="4"/>
                </a:lnTo>
                <a:lnTo>
                  <a:pt x="10" y="2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2" y="2"/>
                </a:lnTo>
                <a:lnTo>
                  <a:pt x="22" y="2"/>
                </a:lnTo>
                <a:lnTo>
                  <a:pt x="28" y="4"/>
                </a:lnTo>
                <a:lnTo>
                  <a:pt x="28" y="4"/>
                </a:lnTo>
                <a:lnTo>
                  <a:pt x="30" y="10"/>
                </a:lnTo>
                <a:lnTo>
                  <a:pt x="30" y="10"/>
                </a:lnTo>
                <a:lnTo>
                  <a:pt x="32" y="14"/>
                </a:lnTo>
                <a:lnTo>
                  <a:pt x="32" y="14"/>
                </a:lnTo>
                <a:lnTo>
                  <a:pt x="30" y="20"/>
                </a:lnTo>
                <a:lnTo>
                  <a:pt x="30" y="20"/>
                </a:lnTo>
                <a:lnTo>
                  <a:pt x="28" y="26"/>
                </a:lnTo>
                <a:lnTo>
                  <a:pt x="28" y="26"/>
                </a:lnTo>
                <a:lnTo>
                  <a:pt x="22" y="28"/>
                </a:lnTo>
                <a:lnTo>
                  <a:pt x="22" y="28"/>
                </a:lnTo>
                <a:lnTo>
                  <a:pt x="16" y="30"/>
                </a:lnTo>
                <a:lnTo>
                  <a:pt x="16" y="30"/>
                </a:lnTo>
                <a:close/>
                <a:moveTo>
                  <a:pt x="10" y="14"/>
                </a:moveTo>
                <a:lnTo>
                  <a:pt x="10" y="14"/>
                </a:lnTo>
                <a:lnTo>
                  <a:pt x="12" y="20"/>
                </a:lnTo>
                <a:lnTo>
                  <a:pt x="12" y="20"/>
                </a:lnTo>
                <a:lnTo>
                  <a:pt x="16" y="22"/>
                </a:lnTo>
                <a:lnTo>
                  <a:pt x="16" y="22"/>
                </a:lnTo>
                <a:lnTo>
                  <a:pt x="18" y="22"/>
                </a:lnTo>
                <a:lnTo>
                  <a:pt x="18" y="22"/>
                </a:lnTo>
                <a:lnTo>
                  <a:pt x="20" y="20"/>
                </a:lnTo>
                <a:lnTo>
                  <a:pt x="20" y="20"/>
                </a:lnTo>
                <a:lnTo>
                  <a:pt x="22" y="18"/>
                </a:lnTo>
                <a:lnTo>
                  <a:pt x="22" y="18"/>
                </a:lnTo>
                <a:lnTo>
                  <a:pt x="22" y="14"/>
                </a:lnTo>
                <a:lnTo>
                  <a:pt x="22" y="14"/>
                </a:lnTo>
                <a:lnTo>
                  <a:pt x="20" y="10"/>
                </a:lnTo>
                <a:lnTo>
                  <a:pt x="20" y="10"/>
                </a:lnTo>
                <a:lnTo>
                  <a:pt x="16" y="8"/>
                </a:lnTo>
                <a:lnTo>
                  <a:pt x="16" y="8"/>
                </a:lnTo>
                <a:lnTo>
                  <a:pt x="14" y="8"/>
                </a:lnTo>
                <a:lnTo>
                  <a:pt x="14" y="8"/>
                </a:lnTo>
                <a:lnTo>
                  <a:pt x="12" y="10"/>
                </a:lnTo>
                <a:lnTo>
                  <a:pt x="12" y="10"/>
                </a:lnTo>
                <a:lnTo>
                  <a:pt x="10" y="12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5" name="Freeform 1483"/>
          <p:cNvSpPr/>
          <p:nvPr/>
        </p:nvSpPr>
        <p:spPr bwMode="auto">
          <a:xfrm>
            <a:off x="6956371" y="2563158"/>
            <a:ext cx="81217" cy="87018"/>
          </a:xfrm>
          <a:custGeom>
            <a:avLst/>
            <a:gdLst>
              <a:gd name="T0" fmla="*/ 28 w 28"/>
              <a:gd name="T1" fmla="*/ 30 h 30"/>
              <a:gd name="T2" fmla="*/ 18 w 28"/>
              <a:gd name="T3" fmla="*/ 30 h 30"/>
              <a:gd name="T4" fmla="*/ 18 w 28"/>
              <a:gd name="T5" fmla="*/ 12 h 30"/>
              <a:gd name="T6" fmla="*/ 18 w 28"/>
              <a:gd name="T7" fmla="*/ 12 h 30"/>
              <a:gd name="T8" fmla="*/ 18 w 28"/>
              <a:gd name="T9" fmla="*/ 8 h 30"/>
              <a:gd name="T10" fmla="*/ 18 w 28"/>
              <a:gd name="T11" fmla="*/ 8 h 30"/>
              <a:gd name="T12" fmla="*/ 16 w 28"/>
              <a:gd name="T13" fmla="*/ 8 h 30"/>
              <a:gd name="T14" fmla="*/ 16 w 28"/>
              <a:gd name="T15" fmla="*/ 8 h 30"/>
              <a:gd name="T16" fmla="*/ 14 w 28"/>
              <a:gd name="T17" fmla="*/ 8 h 30"/>
              <a:gd name="T18" fmla="*/ 14 w 28"/>
              <a:gd name="T19" fmla="*/ 8 h 30"/>
              <a:gd name="T20" fmla="*/ 12 w 28"/>
              <a:gd name="T21" fmla="*/ 10 h 30"/>
              <a:gd name="T22" fmla="*/ 12 w 28"/>
              <a:gd name="T23" fmla="*/ 10 h 30"/>
              <a:gd name="T24" fmla="*/ 10 w 28"/>
              <a:gd name="T25" fmla="*/ 10 h 30"/>
              <a:gd name="T26" fmla="*/ 10 w 28"/>
              <a:gd name="T27" fmla="*/ 10 h 30"/>
              <a:gd name="T28" fmla="*/ 8 w 28"/>
              <a:gd name="T29" fmla="*/ 12 h 30"/>
              <a:gd name="T30" fmla="*/ 8 w 28"/>
              <a:gd name="T31" fmla="*/ 30 h 30"/>
              <a:gd name="T32" fmla="*/ 0 w 28"/>
              <a:gd name="T33" fmla="*/ 30 h 30"/>
              <a:gd name="T34" fmla="*/ 0 w 28"/>
              <a:gd name="T35" fmla="*/ 0 h 30"/>
              <a:gd name="T36" fmla="*/ 8 w 28"/>
              <a:gd name="T37" fmla="*/ 0 h 30"/>
              <a:gd name="T38" fmla="*/ 8 w 28"/>
              <a:gd name="T39" fmla="*/ 6 h 30"/>
              <a:gd name="T40" fmla="*/ 8 w 28"/>
              <a:gd name="T41" fmla="*/ 6 h 30"/>
              <a:gd name="T42" fmla="*/ 12 w 28"/>
              <a:gd name="T43" fmla="*/ 2 h 30"/>
              <a:gd name="T44" fmla="*/ 12 w 28"/>
              <a:gd name="T45" fmla="*/ 2 h 30"/>
              <a:gd name="T46" fmla="*/ 20 w 28"/>
              <a:gd name="T47" fmla="*/ 0 h 30"/>
              <a:gd name="T48" fmla="*/ 20 w 28"/>
              <a:gd name="T49" fmla="*/ 0 h 30"/>
              <a:gd name="T50" fmla="*/ 24 w 28"/>
              <a:gd name="T51" fmla="*/ 0 h 30"/>
              <a:gd name="T52" fmla="*/ 24 w 28"/>
              <a:gd name="T53" fmla="*/ 0 h 30"/>
              <a:gd name="T54" fmla="*/ 26 w 28"/>
              <a:gd name="T55" fmla="*/ 4 h 30"/>
              <a:gd name="T56" fmla="*/ 26 w 28"/>
              <a:gd name="T57" fmla="*/ 4 h 30"/>
              <a:gd name="T58" fmla="*/ 28 w 28"/>
              <a:gd name="T59" fmla="*/ 8 h 30"/>
              <a:gd name="T60" fmla="*/ 28 w 28"/>
              <a:gd name="T61" fmla="*/ 8 h 30"/>
              <a:gd name="T62" fmla="*/ 28 w 28"/>
              <a:gd name="T63" fmla="*/ 10 h 30"/>
              <a:gd name="T64" fmla="*/ 28 w 28"/>
              <a:gd name="T65" fmla="*/ 30 h 30"/>
              <a:gd name="T66" fmla="*/ 28 w 28"/>
              <a:gd name="T6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" h="30">
                <a:moveTo>
                  <a:pt x="28" y="30"/>
                </a:moveTo>
                <a:lnTo>
                  <a:pt x="18" y="30"/>
                </a:lnTo>
                <a:lnTo>
                  <a:pt x="18" y="12"/>
                </a:lnTo>
                <a:lnTo>
                  <a:pt x="18" y="12"/>
                </a:lnTo>
                <a:lnTo>
                  <a:pt x="18" y="8"/>
                </a:lnTo>
                <a:lnTo>
                  <a:pt x="18" y="8"/>
                </a:lnTo>
                <a:lnTo>
                  <a:pt x="16" y="8"/>
                </a:lnTo>
                <a:lnTo>
                  <a:pt x="16" y="8"/>
                </a:lnTo>
                <a:lnTo>
                  <a:pt x="14" y="8"/>
                </a:lnTo>
                <a:lnTo>
                  <a:pt x="14" y="8"/>
                </a:lnTo>
                <a:lnTo>
                  <a:pt x="12" y="10"/>
                </a:lnTo>
                <a:lnTo>
                  <a:pt x="12" y="10"/>
                </a:lnTo>
                <a:lnTo>
                  <a:pt x="10" y="10"/>
                </a:lnTo>
                <a:lnTo>
                  <a:pt x="10" y="10"/>
                </a:lnTo>
                <a:lnTo>
                  <a:pt x="8" y="12"/>
                </a:lnTo>
                <a:lnTo>
                  <a:pt x="8" y="30"/>
                </a:lnTo>
                <a:lnTo>
                  <a:pt x="0" y="3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8" y="6"/>
                </a:lnTo>
                <a:lnTo>
                  <a:pt x="12" y="2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4"/>
                </a:lnTo>
                <a:lnTo>
                  <a:pt x="26" y="4"/>
                </a:lnTo>
                <a:lnTo>
                  <a:pt x="28" y="8"/>
                </a:lnTo>
                <a:lnTo>
                  <a:pt x="28" y="8"/>
                </a:lnTo>
                <a:lnTo>
                  <a:pt x="28" y="10"/>
                </a:lnTo>
                <a:lnTo>
                  <a:pt x="28" y="30"/>
                </a:lnTo>
                <a:lnTo>
                  <a:pt x="2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6" name="Freeform 1484"/>
          <p:cNvSpPr/>
          <p:nvPr/>
        </p:nvSpPr>
        <p:spPr bwMode="auto">
          <a:xfrm>
            <a:off x="7083997" y="2534152"/>
            <a:ext cx="104421" cy="116024"/>
          </a:xfrm>
          <a:custGeom>
            <a:avLst/>
            <a:gdLst>
              <a:gd name="T0" fmla="*/ 0 w 36"/>
              <a:gd name="T1" fmla="*/ 20 h 40"/>
              <a:gd name="T2" fmla="*/ 2 w 36"/>
              <a:gd name="T3" fmla="*/ 12 h 40"/>
              <a:gd name="T4" fmla="*/ 6 w 36"/>
              <a:gd name="T5" fmla="*/ 6 h 40"/>
              <a:gd name="T6" fmla="*/ 12 w 36"/>
              <a:gd name="T7" fmla="*/ 2 h 40"/>
              <a:gd name="T8" fmla="*/ 20 w 36"/>
              <a:gd name="T9" fmla="*/ 0 h 40"/>
              <a:gd name="T10" fmla="*/ 30 w 36"/>
              <a:gd name="T11" fmla="*/ 2 h 40"/>
              <a:gd name="T12" fmla="*/ 34 w 36"/>
              <a:gd name="T13" fmla="*/ 6 h 40"/>
              <a:gd name="T14" fmla="*/ 28 w 36"/>
              <a:gd name="T15" fmla="*/ 14 h 40"/>
              <a:gd name="T16" fmla="*/ 28 w 36"/>
              <a:gd name="T17" fmla="*/ 10 h 40"/>
              <a:gd name="T18" fmla="*/ 26 w 36"/>
              <a:gd name="T19" fmla="*/ 10 h 40"/>
              <a:gd name="T20" fmla="*/ 22 w 36"/>
              <a:gd name="T21" fmla="*/ 8 h 40"/>
              <a:gd name="T22" fmla="*/ 20 w 36"/>
              <a:gd name="T23" fmla="*/ 8 h 40"/>
              <a:gd name="T24" fmla="*/ 16 w 36"/>
              <a:gd name="T25" fmla="*/ 10 h 40"/>
              <a:gd name="T26" fmla="*/ 12 w 36"/>
              <a:gd name="T27" fmla="*/ 12 h 40"/>
              <a:gd name="T28" fmla="*/ 10 w 36"/>
              <a:gd name="T29" fmla="*/ 16 h 40"/>
              <a:gd name="T30" fmla="*/ 10 w 36"/>
              <a:gd name="T31" fmla="*/ 20 h 40"/>
              <a:gd name="T32" fmla="*/ 10 w 36"/>
              <a:gd name="T33" fmla="*/ 24 h 40"/>
              <a:gd name="T34" fmla="*/ 12 w 36"/>
              <a:gd name="T35" fmla="*/ 28 h 40"/>
              <a:gd name="T36" fmla="*/ 16 w 36"/>
              <a:gd name="T37" fmla="*/ 30 h 40"/>
              <a:gd name="T38" fmla="*/ 20 w 36"/>
              <a:gd name="T39" fmla="*/ 32 h 40"/>
              <a:gd name="T40" fmla="*/ 22 w 36"/>
              <a:gd name="T41" fmla="*/ 32 h 40"/>
              <a:gd name="T42" fmla="*/ 26 w 36"/>
              <a:gd name="T43" fmla="*/ 30 h 40"/>
              <a:gd name="T44" fmla="*/ 28 w 36"/>
              <a:gd name="T45" fmla="*/ 28 h 40"/>
              <a:gd name="T46" fmla="*/ 28 w 36"/>
              <a:gd name="T47" fmla="*/ 26 h 40"/>
              <a:gd name="T48" fmla="*/ 36 w 36"/>
              <a:gd name="T49" fmla="*/ 30 h 40"/>
              <a:gd name="T50" fmla="*/ 34 w 36"/>
              <a:gd name="T51" fmla="*/ 34 h 40"/>
              <a:gd name="T52" fmla="*/ 30 w 36"/>
              <a:gd name="T53" fmla="*/ 38 h 40"/>
              <a:gd name="T54" fmla="*/ 24 w 36"/>
              <a:gd name="T55" fmla="*/ 38 h 40"/>
              <a:gd name="T56" fmla="*/ 20 w 36"/>
              <a:gd name="T57" fmla="*/ 40 h 40"/>
              <a:gd name="T58" fmla="*/ 12 w 36"/>
              <a:gd name="T59" fmla="*/ 38 h 40"/>
              <a:gd name="T60" fmla="*/ 6 w 36"/>
              <a:gd name="T61" fmla="*/ 34 h 40"/>
              <a:gd name="T62" fmla="*/ 2 w 36"/>
              <a:gd name="T63" fmla="*/ 26 h 40"/>
              <a:gd name="T64" fmla="*/ 0 w 36"/>
              <a:gd name="T65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" h="40">
                <a:moveTo>
                  <a:pt x="0" y="20"/>
                </a:moveTo>
                <a:lnTo>
                  <a:pt x="0" y="20"/>
                </a:lnTo>
                <a:lnTo>
                  <a:pt x="2" y="12"/>
                </a:lnTo>
                <a:lnTo>
                  <a:pt x="2" y="12"/>
                </a:lnTo>
                <a:lnTo>
                  <a:pt x="6" y="6"/>
                </a:lnTo>
                <a:lnTo>
                  <a:pt x="6" y="6"/>
                </a:lnTo>
                <a:lnTo>
                  <a:pt x="12" y="2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6" y="0"/>
                </a:lnTo>
                <a:lnTo>
                  <a:pt x="30" y="2"/>
                </a:lnTo>
                <a:lnTo>
                  <a:pt x="30" y="2"/>
                </a:lnTo>
                <a:lnTo>
                  <a:pt x="34" y="6"/>
                </a:lnTo>
                <a:lnTo>
                  <a:pt x="36" y="8"/>
                </a:lnTo>
                <a:lnTo>
                  <a:pt x="28" y="14"/>
                </a:lnTo>
                <a:lnTo>
                  <a:pt x="28" y="14"/>
                </a:lnTo>
                <a:lnTo>
                  <a:pt x="28" y="10"/>
                </a:lnTo>
                <a:lnTo>
                  <a:pt x="28" y="10"/>
                </a:lnTo>
                <a:lnTo>
                  <a:pt x="26" y="10"/>
                </a:lnTo>
                <a:lnTo>
                  <a:pt x="26" y="10"/>
                </a:lnTo>
                <a:lnTo>
                  <a:pt x="22" y="8"/>
                </a:lnTo>
                <a:lnTo>
                  <a:pt x="22" y="8"/>
                </a:lnTo>
                <a:lnTo>
                  <a:pt x="20" y="8"/>
                </a:lnTo>
                <a:lnTo>
                  <a:pt x="20" y="8"/>
                </a:lnTo>
                <a:lnTo>
                  <a:pt x="16" y="10"/>
                </a:lnTo>
                <a:lnTo>
                  <a:pt x="16" y="10"/>
                </a:lnTo>
                <a:lnTo>
                  <a:pt x="12" y="12"/>
                </a:lnTo>
                <a:lnTo>
                  <a:pt x="12" y="12"/>
                </a:lnTo>
                <a:lnTo>
                  <a:pt x="10" y="16"/>
                </a:lnTo>
                <a:lnTo>
                  <a:pt x="10" y="16"/>
                </a:lnTo>
                <a:lnTo>
                  <a:pt x="10" y="20"/>
                </a:lnTo>
                <a:lnTo>
                  <a:pt x="10" y="20"/>
                </a:lnTo>
                <a:lnTo>
                  <a:pt x="10" y="24"/>
                </a:lnTo>
                <a:lnTo>
                  <a:pt x="10" y="24"/>
                </a:lnTo>
                <a:lnTo>
                  <a:pt x="12" y="28"/>
                </a:lnTo>
                <a:lnTo>
                  <a:pt x="12" y="28"/>
                </a:lnTo>
                <a:lnTo>
                  <a:pt x="16" y="30"/>
                </a:lnTo>
                <a:lnTo>
                  <a:pt x="16" y="30"/>
                </a:lnTo>
                <a:lnTo>
                  <a:pt x="20" y="32"/>
                </a:lnTo>
                <a:lnTo>
                  <a:pt x="20" y="32"/>
                </a:lnTo>
                <a:lnTo>
                  <a:pt x="22" y="32"/>
                </a:lnTo>
                <a:lnTo>
                  <a:pt x="22" y="32"/>
                </a:lnTo>
                <a:lnTo>
                  <a:pt x="26" y="30"/>
                </a:lnTo>
                <a:lnTo>
                  <a:pt x="26" y="30"/>
                </a:lnTo>
                <a:lnTo>
                  <a:pt x="28" y="28"/>
                </a:lnTo>
                <a:lnTo>
                  <a:pt x="28" y="28"/>
                </a:lnTo>
                <a:lnTo>
                  <a:pt x="28" y="26"/>
                </a:lnTo>
                <a:lnTo>
                  <a:pt x="36" y="30"/>
                </a:lnTo>
                <a:lnTo>
                  <a:pt x="36" y="30"/>
                </a:lnTo>
                <a:lnTo>
                  <a:pt x="34" y="34"/>
                </a:lnTo>
                <a:lnTo>
                  <a:pt x="34" y="34"/>
                </a:lnTo>
                <a:lnTo>
                  <a:pt x="30" y="38"/>
                </a:lnTo>
                <a:lnTo>
                  <a:pt x="30" y="38"/>
                </a:lnTo>
                <a:lnTo>
                  <a:pt x="24" y="38"/>
                </a:lnTo>
                <a:lnTo>
                  <a:pt x="24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12" y="38"/>
                </a:lnTo>
                <a:lnTo>
                  <a:pt x="6" y="34"/>
                </a:lnTo>
                <a:lnTo>
                  <a:pt x="6" y="34"/>
                </a:lnTo>
                <a:lnTo>
                  <a:pt x="2" y="26"/>
                </a:lnTo>
                <a:lnTo>
                  <a:pt x="2" y="26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7" name="Freeform 1485"/>
          <p:cNvSpPr/>
          <p:nvPr/>
        </p:nvSpPr>
        <p:spPr bwMode="auto">
          <a:xfrm>
            <a:off x="6828745" y="2099063"/>
            <a:ext cx="23205" cy="34807"/>
          </a:xfrm>
          <a:custGeom>
            <a:avLst/>
            <a:gdLst>
              <a:gd name="T0" fmla="*/ 0 w 8"/>
              <a:gd name="T1" fmla="*/ 6 h 12"/>
              <a:gd name="T2" fmla="*/ 0 w 8"/>
              <a:gd name="T3" fmla="*/ 6 h 12"/>
              <a:gd name="T4" fmla="*/ 2 w 8"/>
              <a:gd name="T5" fmla="*/ 10 h 12"/>
              <a:gd name="T6" fmla="*/ 8 w 8"/>
              <a:gd name="T7" fmla="*/ 12 h 12"/>
              <a:gd name="T8" fmla="*/ 8 w 8"/>
              <a:gd name="T9" fmla="*/ 0 h 12"/>
              <a:gd name="T10" fmla="*/ 8 w 8"/>
              <a:gd name="T11" fmla="*/ 0 h 12"/>
              <a:gd name="T12" fmla="*/ 2 w 8"/>
              <a:gd name="T13" fmla="*/ 2 h 12"/>
              <a:gd name="T14" fmla="*/ 2 w 8"/>
              <a:gd name="T15" fmla="*/ 2 h 12"/>
              <a:gd name="T16" fmla="*/ 0 w 8"/>
              <a:gd name="T17" fmla="*/ 4 h 12"/>
              <a:gd name="T18" fmla="*/ 0 w 8"/>
              <a:gd name="T19" fmla="*/ 6 h 12"/>
              <a:gd name="T20" fmla="*/ 0 w 8"/>
              <a:gd name="T2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12">
                <a:moveTo>
                  <a:pt x="0" y="6"/>
                </a:moveTo>
                <a:lnTo>
                  <a:pt x="0" y="6"/>
                </a:lnTo>
                <a:lnTo>
                  <a:pt x="2" y="10"/>
                </a:lnTo>
                <a:lnTo>
                  <a:pt x="8" y="12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1486"/>
          <p:cNvSpPr/>
          <p:nvPr/>
        </p:nvSpPr>
        <p:spPr bwMode="auto">
          <a:xfrm>
            <a:off x="6863552" y="2162876"/>
            <a:ext cx="23205" cy="40608"/>
          </a:xfrm>
          <a:custGeom>
            <a:avLst/>
            <a:gdLst>
              <a:gd name="T0" fmla="*/ 0 w 8"/>
              <a:gd name="T1" fmla="*/ 0 h 14"/>
              <a:gd name="T2" fmla="*/ 0 w 8"/>
              <a:gd name="T3" fmla="*/ 14 h 14"/>
              <a:gd name="T4" fmla="*/ 0 w 8"/>
              <a:gd name="T5" fmla="*/ 14 h 14"/>
              <a:gd name="T6" fmla="*/ 6 w 8"/>
              <a:gd name="T7" fmla="*/ 12 h 14"/>
              <a:gd name="T8" fmla="*/ 6 w 8"/>
              <a:gd name="T9" fmla="*/ 12 h 14"/>
              <a:gd name="T10" fmla="*/ 8 w 8"/>
              <a:gd name="T11" fmla="*/ 10 h 14"/>
              <a:gd name="T12" fmla="*/ 8 w 8"/>
              <a:gd name="T13" fmla="*/ 8 h 14"/>
              <a:gd name="T14" fmla="*/ 8 w 8"/>
              <a:gd name="T15" fmla="*/ 8 h 14"/>
              <a:gd name="T16" fmla="*/ 6 w 8"/>
              <a:gd name="T17" fmla="*/ 2 h 14"/>
              <a:gd name="T18" fmla="*/ 0 w 8"/>
              <a:gd name="T19" fmla="*/ 0 h 14"/>
              <a:gd name="T20" fmla="*/ 0 w 8"/>
              <a:gd name="T2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6" y="12"/>
                </a:lnTo>
                <a:lnTo>
                  <a:pt x="6" y="12"/>
                </a:lnTo>
                <a:lnTo>
                  <a:pt x="8" y="10"/>
                </a:lnTo>
                <a:lnTo>
                  <a:pt x="8" y="8"/>
                </a:lnTo>
                <a:lnTo>
                  <a:pt x="8" y="8"/>
                </a:lnTo>
                <a:lnTo>
                  <a:pt x="6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1487"/>
          <p:cNvSpPr/>
          <p:nvPr/>
        </p:nvSpPr>
        <p:spPr bwMode="auto">
          <a:xfrm>
            <a:off x="6776535" y="1855413"/>
            <a:ext cx="162433" cy="87018"/>
          </a:xfrm>
          <a:custGeom>
            <a:avLst/>
            <a:gdLst>
              <a:gd name="T0" fmla="*/ 44 w 56"/>
              <a:gd name="T1" fmla="*/ 30 h 30"/>
              <a:gd name="T2" fmla="*/ 44 w 56"/>
              <a:gd name="T3" fmla="*/ 30 h 30"/>
              <a:gd name="T4" fmla="*/ 44 w 56"/>
              <a:gd name="T5" fmla="*/ 30 h 30"/>
              <a:gd name="T6" fmla="*/ 44 w 56"/>
              <a:gd name="T7" fmla="*/ 30 h 30"/>
              <a:gd name="T8" fmla="*/ 54 w 56"/>
              <a:gd name="T9" fmla="*/ 14 h 30"/>
              <a:gd name="T10" fmla="*/ 54 w 56"/>
              <a:gd name="T11" fmla="*/ 14 h 30"/>
              <a:gd name="T12" fmla="*/ 56 w 56"/>
              <a:gd name="T13" fmla="*/ 10 h 30"/>
              <a:gd name="T14" fmla="*/ 56 w 56"/>
              <a:gd name="T15" fmla="*/ 6 h 30"/>
              <a:gd name="T16" fmla="*/ 54 w 56"/>
              <a:gd name="T17" fmla="*/ 4 h 30"/>
              <a:gd name="T18" fmla="*/ 50 w 56"/>
              <a:gd name="T19" fmla="*/ 2 h 30"/>
              <a:gd name="T20" fmla="*/ 40 w 56"/>
              <a:gd name="T21" fmla="*/ 0 h 30"/>
              <a:gd name="T22" fmla="*/ 28 w 56"/>
              <a:gd name="T23" fmla="*/ 0 h 30"/>
              <a:gd name="T24" fmla="*/ 28 w 56"/>
              <a:gd name="T25" fmla="*/ 0 h 30"/>
              <a:gd name="T26" fmla="*/ 18 w 56"/>
              <a:gd name="T27" fmla="*/ 0 h 30"/>
              <a:gd name="T28" fmla="*/ 8 w 56"/>
              <a:gd name="T29" fmla="*/ 2 h 30"/>
              <a:gd name="T30" fmla="*/ 4 w 56"/>
              <a:gd name="T31" fmla="*/ 4 h 30"/>
              <a:gd name="T32" fmla="*/ 2 w 56"/>
              <a:gd name="T33" fmla="*/ 6 h 30"/>
              <a:gd name="T34" fmla="*/ 0 w 56"/>
              <a:gd name="T35" fmla="*/ 10 h 30"/>
              <a:gd name="T36" fmla="*/ 2 w 56"/>
              <a:gd name="T37" fmla="*/ 14 h 30"/>
              <a:gd name="T38" fmla="*/ 2 w 56"/>
              <a:gd name="T39" fmla="*/ 14 h 30"/>
              <a:gd name="T40" fmla="*/ 12 w 56"/>
              <a:gd name="T41" fmla="*/ 30 h 30"/>
              <a:gd name="T42" fmla="*/ 12 w 56"/>
              <a:gd name="T43" fmla="*/ 30 h 30"/>
              <a:gd name="T44" fmla="*/ 14 w 56"/>
              <a:gd name="T45" fmla="*/ 30 h 30"/>
              <a:gd name="T46" fmla="*/ 44 w 56"/>
              <a:gd name="T47" fmla="*/ 30 h 30"/>
              <a:gd name="T48" fmla="*/ 44 w 56"/>
              <a:gd name="T4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30">
                <a:moveTo>
                  <a:pt x="44" y="30"/>
                </a:move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54" y="14"/>
                </a:lnTo>
                <a:lnTo>
                  <a:pt x="54" y="14"/>
                </a:lnTo>
                <a:lnTo>
                  <a:pt x="56" y="10"/>
                </a:lnTo>
                <a:lnTo>
                  <a:pt x="56" y="6"/>
                </a:lnTo>
                <a:lnTo>
                  <a:pt x="54" y="4"/>
                </a:lnTo>
                <a:lnTo>
                  <a:pt x="50" y="2"/>
                </a:lnTo>
                <a:lnTo>
                  <a:pt x="40" y="0"/>
                </a:lnTo>
                <a:lnTo>
                  <a:pt x="28" y="0"/>
                </a:lnTo>
                <a:lnTo>
                  <a:pt x="28" y="0"/>
                </a:lnTo>
                <a:lnTo>
                  <a:pt x="18" y="0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2" y="14"/>
                </a:lnTo>
                <a:lnTo>
                  <a:pt x="12" y="30"/>
                </a:lnTo>
                <a:lnTo>
                  <a:pt x="12" y="30"/>
                </a:lnTo>
                <a:lnTo>
                  <a:pt x="14" y="30"/>
                </a:lnTo>
                <a:lnTo>
                  <a:pt x="44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0" name="Freeform 1488"/>
          <p:cNvSpPr>
            <a:spLocks noEditPoints="1"/>
          </p:cNvSpPr>
          <p:nvPr/>
        </p:nvSpPr>
        <p:spPr bwMode="auto">
          <a:xfrm>
            <a:off x="6683716" y="1965636"/>
            <a:ext cx="348071" cy="353872"/>
          </a:xfrm>
          <a:custGeom>
            <a:avLst/>
            <a:gdLst>
              <a:gd name="T0" fmla="*/ 74 w 120"/>
              <a:gd name="T1" fmla="*/ 84 h 122"/>
              <a:gd name="T2" fmla="*/ 62 w 120"/>
              <a:gd name="T3" fmla="*/ 90 h 122"/>
              <a:gd name="T4" fmla="*/ 58 w 120"/>
              <a:gd name="T5" fmla="*/ 96 h 122"/>
              <a:gd name="T6" fmla="*/ 58 w 120"/>
              <a:gd name="T7" fmla="*/ 90 h 122"/>
              <a:gd name="T8" fmla="*/ 46 w 120"/>
              <a:gd name="T9" fmla="*/ 86 h 122"/>
              <a:gd name="T10" fmla="*/ 40 w 120"/>
              <a:gd name="T11" fmla="*/ 76 h 122"/>
              <a:gd name="T12" fmla="*/ 48 w 120"/>
              <a:gd name="T13" fmla="*/ 74 h 122"/>
              <a:gd name="T14" fmla="*/ 58 w 120"/>
              <a:gd name="T15" fmla="*/ 82 h 122"/>
              <a:gd name="T16" fmla="*/ 58 w 120"/>
              <a:gd name="T17" fmla="*/ 68 h 122"/>
              <a:gd name="T18" fmla="*/ 44 w 120"/>
              <a:gd name="T19" fmla="*/ 62 h 122"/>
              <a:gd name="T20" fmla="*/ 42 w 120"/>
              <a:gd name="T21" fmla="*/ 58 h 122"/>
              <a:gd name="T22" fmla="*/ 40 w 120"/>
              <a:gd name="T23" fmla="*/ 54 h 122"/>
              <a:gd name="T24" fmla="*/ 46 w 120"/>
              <a:gd name="T25" fmla="*/ 44 h 122"/>
              <a:gd name="T26" fmla="*/ 58 w 120"/>
              <a:gd name="T27" fmla="*/ 38 h 122"/>
              <a:gd name="T28" fmla="*/ 62 w 120"/>
              <a:gd name="T29" fmla="*/ 34 h 122"/>
              <a:gd name="T30" fmla="*/ 62 w 120"/>
              <a:gd name="T31" fmla="*/ 38 h 122"/>
              <a:gd name="T32" fmla="*/ 72 w 120"/>
              <a:gd name="T33" fmla="*/ 42 h 122"/>
              <a:gd name="T34" fmla="*/ 78 w 120"/>
              <a:gd name="T35" fmla="*/ 50 h 122"/>
              <a:gd name="T36" fmla="*/ 70 w 120"/>
              <a:gd name="T37" fmla="*/ 52 h 122"/>
              <a:gd name="T38" fmla="*/ 62 w 120"/>
              <a:gd name="T39" fmla="*/ 46 h 122"/>
              <a:gd name="T40" fmla="*/ 62 w 120"/>
              <a:gd name="T41" fmla="*/ 58 h 122"/>
              <a:gd name="T42" fmla="*/ 72 w 120"/>
              <a:gd name="T43" fmla="*/ 62 h 122"/>
              <a:gd name="T44" fmla="*/ 76 w 120"/>
              <a:gd name="T45" fmla="*/ 66 h 122"/>
              <a:gd name="T46" fmla="*/ 80 w 120"/>
              <a:gd name="T47" fmla="*/ 74 h 122"/>
              <a:gd name="T48" fmla="*/ 74 w 120"/>
              <a:gd name="T49" fmla="*/ 84 h 122"/>
              <a:gd name="T50" fmla="*/ 80 w 120"/>
              <a:gd name="T51" fmla="*/ 2 h 122"/>
              <a:gd name="T52" fmla="*/ 78 w 120"/>
              <a:gd name="T53" fmla="*/ 4 h 122"/>
              <a:gd name="T54" fmla="*/ 46 w 120"/>
              <a:gd name="T55" fmla="*/ 6 h 122"/>
              <a:gd name="T56" fmla="*/ 42 w 120"/>
              <a:gd name="T57" fmla="*/ 4 h 122"/>
              <a:gd name="T58" fmla="*/ 42 w 120"/>
              <a:gd name="T59" fmla="*/ 0 h 122"/>
              <a:gd name="T60" fmla="*/ 26 w 120"/>
              <a:gd name="T61" fmla="*/ 14 h 122"/>
              <a:gd name="T62" fmla="*/ 12 w 120"/>
              <a:gd name="T63" fmla="*/ 34 h 122"/>
              <a:gd name="T64" fmla="*/ 4 w 120"/>
              <a:gd name="T65" fmla="*/ 54 h 122"/>
              <a:gd name="T66" fmla="*/ 0 w 120"/>
              <a:gd name="T67" fmla="*/ 76 h 122"/>
              <a:gd name="T68" fmla="*/ 2 w 120"/>
              <a:gd name="T69" fmla="*/ 88 h 122"/>
              <a:gd name="T70" fmla="*/ 10 w 120"/>
              <a:gd name="T71" fmla="*/ 106 h 122"/>
              <a:gd name="T72" fmla="*/ 26 w 120"/>
              <a:gd name="T73" fmla="*/ 116 h 122"/>
              <a:gd name="T74" fmla="*/ 48 w 120"/>
              <a:gd name="T75" fmla="*/ 120 h 122"/>
              <a:gd name="T76" fmla="*/ 60 w 120"/>
              <a:gd name="T77" fmla="*/ 122 h 122"/>
              <a:gd name="T78" fmla="*/ 84 w 120"/>
              <a:gd name="T79" fmla="*/ 120 h 122"/>
              <a:gd name="T80" fmla="*/ 102 w 120"/>
              <a:gd name="T81" fmla="*/ 112 h 122"/>
              <a:gd name="T82" fmla="*/ 116 w 120"/>
              <a:gd name="T83" fmla="*/ 98 h 122"/>
              <a:gd name="T84" fmla="*/ 120 w 120"/>
              <a:gd name="T85" fmla="*/ 76 h 122"/>
              <a:gd name="T86" fmla="*/ 120 w 120"/>
              <a:gd name="T87" fmla="*/ 66 h 122"/>
              <a:gd name="T88" fmla="*/ 112 w 120"/>
              <a:gd name="T89" fmla="*/ 44 h 122"/>
              <a:gd name="T90" fmla="*/ 94 w 120"/>
              <a:gd name="T91" fmla="*/ 16 h 122"/>
              <a:gd name="T92" fmla="*/ 80 w 120"/>
              <a:gd name="T93" fmla="*/ 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0" h="122">
                <a:moveTo>
                  <a:pt x="74" y="84"/>
                </a:moveTo>
                <a:lnTo>
                  <a:pt x="74" y="84"/>
                </a:lnTo>
                <a:lnTo>
                  <a:pt x="70" y="88"/>
                </a:lnTo>
                <a:lnTo>
                  <a:pt x="62" y="90"/>
                </a:lnTo>
                <a:lnTo>
                  <a:pt x="62" y="96"/>
                </a:lnTo>
                <a:lnTo>
                  <a:pt x="58" y="96"/>
                </a:lnTo>
                <a:lnTo>
                  <a:pt x="58" y="90"/>
                </a:lnTo>
                <a:lnTo>
                  <a:pt x="58" y="90"/>
                </a:lnTo>
                <a:lnTo>
                  <a:pt x="50" y="88"/>
                </a:lnTo>
                <a:lnTo>
                  <a:pt x="46" y="86"/>
                </a:lnTo>
                <a:lnTo>
                  <a:pt x="42" y="82"/>
                </a:lnTo>
                <a:lnTo>
                  <a:pt x="40" y="76"/>
                </a:lnTo>
                <a:lnTo>
                  <a:pt x="48" y="74"/>
                </a:lnTo>
                <a:lnTo>
                  <a:pt x="48" y="74"/>
                </a:lnTo>
                <a:lnTo>
                  <a:pt x="50" y="80"/>
                </a:lnTo>
                <a:lnTo>
                  <a:pt x="58" y="82"/>
                </a:lnTo>
                <a:lnTo>
                  <a:pt x="58" y="68"/>
                </a:lnTo>
                <a:lnTo>
                  <a:pt x="58" y="68"/>
                </a:lnTo>
                <a:lnTo>
                  <a:pt x="48" y="66"/>
                </a:lnTo>
                <a:lnTo>
                  <a:pt x="44" y="62"/>
                </a:lnTo>
                <a:lnTo>
                  <a:pt x="44" y="62"/>
                </a:lnTo>
                <a:lnTo>
                  <a:pt x="42" y="58"/>
                </a:lnTo>
                <a:lnTo>
                  <a:pt x="40" y="54"/>
                </a:lnTo>
                <a:lnTo>
                  <a:pt x="40" y="54"/>
                </a:lnTo>
                <a:lnTo>
                  <a:pt x="42" y="48"/>
                </a:lnTo>
                <a:lnTo>
                  <a:pt x="46" y="44"/>
                </a:lnTo>
                <a:lnTo>
                  <a:pt x="50" y="40"/>
                </a:lnTo>
                <a:lnTo>
                  <a:pt x="58" y="38"/>
                </a:lnTo>
                <a:lnTo>
                  <a:pt x="58" y="34"/>
                </a:lnTo>
                <a:lnTo>
                  <a:pt x="62" y="34"/>
                </a:lnTo>
                <a:lnTo>
                  <a:pt x="62" y="38"/>
                </a:lnTo>
                <a:lnTo>
                  <a:pt x="62" y="38"/>
                </a:lnTo>
                <a:lnTo>
                  <a:pt x="68" y="40"/>
                </a:lnTo>
                <a:lnTo>
                  <a:pt x="72" y="42"/>
                </a:lnTo>
                <a:lnTo>
                  <a:pt x="76" y="46"/>
                </a:lnTo>
                <a:lnTo>
                  <a:pt x="78" y="50"/>
                </a:lnTo>
                <a:lnTo>
                  <a:pt x="70" y="52"/>
                </a:lnTo>
                <a:lnTo>
                  <a:pt x="70" y="52"/>
                </a:lnTo>
                <a:lnTo>
                  <a:pt x="66" y="48"/>
                </a:lnTo>
                <a:lnTo>
                  <a:pt x="62" y="46"/>
                </a:lnTo>
                <a:lnTo>
                  <a:pt x="62" y="58"/>
                </a:lnTo>
                <a:lnTo>
                  <a:pt x="62" y="58"/>
                </a:lnTo>
                <a:lnTo>
                  <a:pt x="72" y="62"/>
                </a:lnTo>
                <a:lnTo>
                  <a:pt x="72" y="62"/>
                </a:lnTo>
                <a:lnTo>
                  <a:pt x="76" y="66"/>
                </a:lnTo>
                <a:lnTo>
                  <a:pt x="76" y="66"/>
                </a:lnTo>
                <a:lnTo>
                  <a:pt x="80" y="74"/>
                </a:lnTo>
                <a:lnTo>
                  <a:pt x="80" y="74"/>
                </a:lnTo>
                <a:lnTo>
                  <a:pt x="78" y="80"/>
                </a:lnTo>
                <a:lnTo>
                  <a:pt x="74" y="84"/>
                </a:lnTo>
                <a:lnTo>
                  <a:pt x="74" y="84"/>
                </a:lnTo>
                <a:close/>
                <a:moveTo>
                  <a:pt x="80" y="2"/>
                </a:moveTo>
                <a:lnTo>
                  <a:pt x="80" y="2"/>
                </a:lnTo>
                <a:lnTo>
                  <a:pt x="78" y="4"/>
                </a:lnTo>
                <a:lnTo>
                  <a:pt x="76" y="6"/>
                </a:lnTo>
                <a:lnTo>
                  <a:pt x="46" y="6"/>
                </a:lnTo>
                <a:lnTo>
                  <a:pt x="46" y="6"/>
                </a:lnTo>
                <a:lnTo>
                  <a:pt x="42" y="4"/>
                </a:lnTo>
                <a:lnTo>
                  <a:pt x="42" y="0"/>
                </a:lnTo>
                <a:lnTo>
                  <a:pt x="42" y="0"/>
                </a:lnTo>
                <a:lnTo>
                  <a:pt x="34" y="6"/>
                </a:lnTo>
                <a:lnTo>
                  <a:pt x="26" y="14"/>
                </a:lnTo>
                <a:lnTo>
                  <a:pt x="18" y="24"/>
                </a:lnTo>
                <a:lnTo>
                  <a:pt x="12" y="34"/>
                </a:lnTo>
                <a:lnTo>
                  <a:pt x="8" y="44"/>
                </a:lnTo>
                <a:lnTo>
                  <a:pt x="4" y="54"/>
                </a:lnTo>
                <a:lnTo>
                  <a:pt x="2" y="66"/>
                </a:lnTo>
                <a:lnTo>
                  <a:pt x="0" y="76"/>
                </a:lnTo>
                <a:lnTo>
                  <a:pt x="0" y="76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8" y="112"/>
                </a:lnTo>
                <a:lnTo>
                  <a:pt x="26" y="116"/>
                </a:lnTo>
                <a:lnTo>
                  <a:pt x="38" y="120"/>
                </a:lnTo>
                <a:lnTo>
                  <a:pt x="48" y="120"/>
                </a:lnTo>
                <a:lnTo>
                  <a:pt x="60" y="122"/>
                </a:lnTo>
                <a:lnTo>
                  <a:pt x="60" y="122"/>
                </a:lnTo>
                <a:lnTo>
                  <a:pt x="72" y="120"/>
                </a:lnTo>
                <a:lnTo>
                  <a:pt x="84" y="120"/>
                </a:lnTo>
                <a:lnTo>
                  <a:pt x="94" y="116"/>
                </a:lnTo>
                <a:lnTo>
                  <a:pt x="102" y="112"/>
                </a:lnTo>
                <a:lnTo>
                  <a:pt x="110" y="106"/>
                </a:lnTo>
                <a:lnTo>
                  <a:pt x="116" y="98"/>
                </a:lnTo>
                <a:lnTo>
                  <a:pt x="118" y="88"/>
                </a:lnTo>
                <a:lnTo>
                  <a:pt x="120" y="76"/>
                </a:lnTo>
                <a:lnTo>
                  <a:pt x="120" y="76"/>
                </a:lnTo>
                <a:lnTo>
                  <a:pt x="120" y="66"/>
                </a:lnTo>
                <a:lnTo>
                  <a:pt x="116" y="56"/>
                </a:lnTo>
                <a:lnTo>
                  <a:pt x="112" y="44"/>
                </a:lnTo>
                <a:lnTo>
                  <a:pt x="108" y="34"/>
                </a:lnTo>
                <a:lnTo>
                  <a:pt x="94" y="16"/>
                </a:lnTo>
                <a:lnTo>
                  <a:pt x="88" y="8"/>
                </a:lnTo>
                <a:lnTo>
                  <a:pt x="80" y="2"/>
                </a:lnTo>
                <a:lnTo>
                  <a:pt x="8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1" name="Freeform 1489"/>
          <p:cNvSpPr/>
          <p:nvPr/>
        </p:nvSpPr>
        <p:spPr bwMode="auto">
          <a:xfrm>
            <a:off x="5819339" y="4431138"/>
            <a:ext cx="116024" cy="116024"/>
          </a:xfrm>
          <a:custGeom>
            <a:avLst/>
            <a:gdLst>
              <a:gd name="T0" fmla="*/ 30 w 40"/>
              <a:gd name="T1" fmla="*/ 40 h 40"/>
              <a:gd name="T2" fmla="*/ 30 w 40"/>
              <a:gd name="T3" fmla="*/ 16 h 40"/>
              <a:gd name="T4" fmla="*/ 22 w 40"/>
              <a:gd name="T5" fmla="*/ 32 h 40"/>
              <a:gd name="T6" fmla="*/ 18 w 40"/>
              <a:gd name="T7" fmla="*/ 32 h 40"/>
              <a:gd name="T8" fmla="*/ 10 w 40"/>
              <a:gd name="T9" fmla="*/ 16 h 40"/>
              <a:gd name="T10" fmla="*/ 10 w 40"/>
              <a:gd name="T11" fmla="*/ 40 h 40"/>
              <a:gd name="T12" fmla="*/ 0 w 40"/>
              <a:gd name="T13" fmla="*/ 40 h 40"/>
              <a:gd name="T14" fmla="*/ 0 w 40"/>
              <a:gd name="T15" fmla="*/ 0 h 40"/>
              <a:gd name="T16" fmla="*/ 10 w 40"/>
              <a:gd name="T17" fmla="*/ 0 h 40"/>
              <a:gd name="T18" fmla="*/ 20 w 40"/>
              <a:gd name="T19" fmla="*/ 20 h 40"/>
              <a:gd name="T20" fmla="*/ 30 w 40"/>
              <a:gd name="T21" fmla="*/ 0 h 40"/>
              <a:gd name="T22" fmla="*/ 40 w 40"/>
              <a:gd name="T23" fmla="*/ 0 h 40"/>
              <a:gd name="T24" fmla="*/ 40 w 40"/>
              <a:gd name="T25" fmla="*/ 40 h 40"/>
              <a:gd name="T26" fmla="*/ 30 w 40"/>
              <a:gd name="T27" fmla="*/ 40 h 40"/>
              <a:gd name="T28" fmla="*/ 30 w 40"/>
              <a:gd name="T2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0">
                <a:moveTo>
                  <a:pt x="30" y="40"/>
                </a:moveTo>
                <a:lnTo>
                  <a:pt x="30" y="16"/>
                </a:lnTo>
                <a:lnTo>
                  <a:pt x="22" y="32"/>
                </a:lnTo>
                <a:lnTo>
                  <a:pt x="18" y="32"/>
                </a:lnTo>
                <a:lnTo>
                  <a:pt x="10" y="16"/>
                </a:lnTo>
                <a:lnTo>
                  <a:pt x="10" y="40"/>
                </a:lnTo>
                <a:lnTo>
                  <a:pt x="0" y="40"/>
                </a:lnTo>
                <a:lnTo>
                  <a:pt x="0" y="0"/>
                </a:lnTo>
                <a:lnTo>
                  <a:pt x="10" y="0"/>
                </a:lnTo>
                <a:lnTo>
                  <a:pt x="20" y="20"/>
                </a:lnTo>
                <a:lnTo>
                  <a:pt x="30" y="0"/>
                </a:lnTo>
                <a:lnTo>
                  <a:pt x="40" y="0"/>
                </a:lnTo>
                <a:lnTo>
                  <a:pt x="40" y="40"/>
                </a:lnTo>
                <a:lnTo>
                  <a:pt x="30" y="40"/>
                </a:lnTo>
                <a:lnTo>
                  <a:pt x="30" y="40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Freeform 1490"/>
          <p:cNvSpPr>
            <a:spLocks noEditPoints="1"/>
          </p:cNvSpPr>
          <p:nvPr/>
        </p:nvSpPr>
        <p:spPr bwMode="auto">
          <a:xfrm>
            <a:off x="5946965" y="4460144"/>
            <a:ext cx="87018" cy="87018"/>
          </a:xfrm>
          <a:custGeom>
            <a:avLst/>
            <a:gdLst>
              <a:gd name="T0" fmla="*/ 10 w 30"/>
              <a:gd name="T1" fmla="*/ 30 h 30"/>
              <a:gd name="T2" fmla="*/ 6 w 30"/>
              <a:gd name="T3" fmla="*/ 30 h 30"/>
              <a:gd name="T4" fmla="*/ 4 w 30"/>
              <a:gd name="T5" fmla="*/ 28 h 30"/>
              <a:gd name="T6" fmla="*/ 2 w 30"/>
              <a:gd name="T7" fmla="*/ 24 h 30"/>
              <a:gd name="T8" fmla="*/ 0 w 30"/>
              <a:gd name="T9" fmla="*/ 20 h 30"/>
              <a:gd name="T10" fmla="*/ 2 w 30"/>
              <a:gd name="T11" fmla="*/ 16 h 30"/>
              <a:gd name="T12" fmla="*/ 4 w 30"/>
              <a:gd name="T13" fmla="*/ 14 h 30"/>
              <a:gd name="T14" fmla="*/ 8 w 30"/>
              <a:gd name="T15" fmla="*/ 12 h 30"/>
              <a:gd name="T16" fmla="*/ 12 w 30"/>
              <a:gd name="T17" fmla="*/ 12 h 30"/>
              <a:gd name="T18" fmla="*/ 16 w 30"/>
              <a:gd name="T19" fmla="*/ 12 h 30"/>
              <a:gd name="T20" fmla="*/ 20 w 30"/>
              <a:gd name="T21" fmla="*/ 10 h 30"/>
              <a:gd name="T22" fmla="*/ 18 w 30"/>
              <a:gd name="T23" fmla="*/ 8 h 30"/>
              <a:gd name="T24" fmla="*/ 14 w 30"/>
              <a:gd name="T25" fmla="*/ 6 h 30"/>
              <a:gd name="T26" fmla="*/ 10 w 30"/>
              <a:gd name="T27" fmla="*/ 6 h 30"/>
              <a:gd name="T28" fmla="*/ 2 w 30"/>
              <a:gd name="T29" fmla="*/ 4 h 30"/>
              <a:gd name="T30" fmla="*/ 8 w 30"/>
              <a:gd name="T31" fmla="*/ 0 h 30"/>
              <a:gd name="T32" fmla="*/ 14 w 30"/>
              <a:gd name="T33" fmla="*/ 0 h 30"/>
              <a:gd name="T34" fmla="*/ 20 w 30"/>
              <a:gd name="T35" fmla="*/ 0 h 30"/>
              <a:gd name="T36" fmla="*/ 24 w 30"/>
              <a:gd name="T37" fmla="*/ 4 h 30"/>
              <a:gd name="T38" fmla="*/ 28 w 30"/>
              <a:gd name="T39" fmla="*/ 12 h 30"/>
              <a:gd name="T40" fmla="*/ 28 w 30"/>
              <a:gd name="T41" fmla="*/ 20 h 30"/>
              <a:gd name="T42" fmla="*/ 28 w 30"/>
              <a:gd name="T43" fmla="*/ 22 h 30"/>
              <a:gd name="T44" fmla="*/ 30 w 30"/>
              <a:gd name="T45" fmla="*/ 30 h 30"/>
              <a:gd name="T46" fmla="*/ 28 w 30"/>
              <a:gd name="T47" fmla="*/ 30 h 30"/>
              <a:gd name="T48" fmla="*/ 26 w 30"/>
              <a:gd name="T49" fmla="*/ 30 h 30"/>
              <a:gd name="T50" fmla="*/ 22 w 30"/>
              <a:gd name="T51" fmla="*/ 28 h 30"/>
              <a:gd name="T52" fmla="*/ 20 w 30"/>
              <a:gd name="T53" fmla="*/ 26 h 30"/>
              <a:gd name="T54" fmla="*/ 20 w 30"/>
              <a:gd name="T55" fmla="*/ 24 h 30"/>
              <a:gd name="T56" fmla="*/ 16 w 30"/>
              <a:gd name="T57" fmla="*/ 28 h 30"/>
              <a:gd name="T58" fmla="*/ 10 w 30"/>
              <a:gd name="T59" fmla="*/ 30 h 30"/>
              <a:gd name="T60" fmla="*/ 14 w 30"/>
              <a:gd name="T61" fmla="*/ 24 h 30"/>
              <a:gd name="T62" fmla="*/ 16 w 30"/>
              <a:gd name="T63" fmla="*/ 24 h 30"/>
              <a:gd name="T64" fmla="*/ 18 w 30"/>
              <a:gd name="T65" fmla="*/ 22 h 30"/>
              <a:gd name="T66" fmla="*/ 20 w 30"/>
              <a:gd name="T67" fmla="*/ 16 h 30"/>
              <a:gd name="T68" fmla="*/ 16 w 30"/>
              <a:gd name="T69" fmla="*/ 16 h 30"/>
              <a:gd name="T70" fmla="*/ 14 w 30"/>
              <a:gd name="T71" fmla="*/ 16 h 30"/>
              <a:gd name="T72" fmla="*/ 10 w 30"/>
              <a:gd name="T73" fmla="*/ 18 h 30"/>
              <a:gd name="T74" fmla="*/ 8 w 30"/>
              <a:gd name="T75" fmla="*/ 20 h 30"/>
              <a:gd name="T76" fmla="*/ 10 w 30"/>
              <a:gd name="T77" fmla="*/ 22 h 30"/>
              <a:gd name="T78" fmla="*/ 14 w 30"/>
              <a:gd name="T79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" h="30">
                <a:moveTo>
                  <a:pt x="10" y="30"/>
                </a:moveTo>
                <a:lnTo>
                  <a:pt x="10" y="30"/>
                </a:lnTo>
                <a:lnTo>
                  <a:pt x="6" y="30"/>
                </a:lnTo>
                <a:lnTo>
                  <a:pt x="6" y="30"/>
                </a:lnTo>
                <a:lnTo>
                  <a:pt x="4" y="28"/>
                </a:lnTo>
                <a:lnTo>
                  <a:pt x="4" y="28"/>
                </a:lnTo>
                <a:lnTo>
                  <a:pt x="2" y="24"/>
                </a:lnTo>
                <a:lnTo>
                  <a:pt x="2" y="24"/>
                </a:lnTo>
                <a:lnTo>
                  <a:pt x="0" y="20"/>
                </a:lnTo>
                <a:lnTo>
                  <a:pt x="0" y="20"/>
                </a:lnTo>
                <a:lnTo>
                  <a:pt x="2" y="16"/>
                </a:lnTo>
                <a:lnTo>
                  <a:pt x="2" y="16"/>
                </a:lnTo>
                <a:lnTo>
                  <a:pt x="4" y="14"/>
                </a:lnTo>
                <a:lnTo>
                  <a:pt x="4" y="14"/>
                </a:lnTo>
                <a:lnTo>
                  <a:pt x="8" y="12"/>
                </a:lnTo>
                <a:lnTo>
                  <a:pt x="8" y="12"/>
                </a:lnTo>
                <a:lnTo>
                  <a:pt x="12" y="12"/>
                </a:lnTo>
                <a:lnTo>
                  <a:pt x="12" y="12"/>
                </a:lnTo>
                <a:lnTo>
                  <a:pt x="16" y="12"/>
                </a:lnTo>
                <a:lnTo>
                  <a:pt x="16" y="12"/>
                </a:lnTo>
                <a:lnTo>
                  <a:pt x="20" y="12"/>
                </a:lnTo>
                <a:lnTo>
                  <a:pt x="20" y="10"/>
                </a:lnTo>
                <a:lnTo>
                  <a:pt x="20" y="10"/>
                </a:lnTo>
                <a:lnTo>
                  <a:pt x="18" y="8"/>
                </a:lnTo>
                <a:lnTo>
                  <a:pt x="14" y="6"/>
                </a:lnTo>
                <a:lnTo>
                  <a:pt x="14" y="6"/>
                </a:lnTo>
                <a:lnTo>
                  <a:pt x="10" y="6"/>
                </a:lnTo>
                <a:lnTo>
                  <a:pt x="10" y="6"/>
                </a:lnTo>
                <a:lnTo>
                  <a:pt x="4" y="10"/>
                </a:lnTo>
                <a:lnTo>
                  <a:pt x="2" y="4"/>
                </a:lnTo>
                <a:lnTo>
                  <a:pt x="2" y="4"/>
                </a:lnTo>
                <a:lnTo>
                  <a:pt x="8" y="0"/>
                </a:lnTo>
                <a:lnTo>
                  <a:pt x="8" y="0"/>
                </a:lnTo>
                <a:lnTo>
                  <a:pt x="14" y="0"/>
                </a:lnTo>
                <a:lnTo>
                  <a:pt x="14" y="0"/>
                </a:lnTo>
                <a:lnTo>
                  <a:pt x="20" y="0"/>
                </a:lnTo>
                <a:lnTo>
                  <a:pt x="24" y="4"/>
                </a:lnTo>
                <a:lnTo>
                  <a:pt x="24" y="4"/>
                </a:lnTo>
                <a:lnTo>
                  <a:pt x="28" y="6"/>
                </a:lnTo>
                <a:lnTo>
                  <a:pt x="28" y="12"/>
                </a:lnTo>
                <a:lnTo>
                  <a:pt x="28" y="20"/>
                </a:lnTo>
                <a:lnTo>
                  <a:pt x="28" y="20"/>
                </a:lnTo>
                <a:lnTo>
                  <a:pt x="28" y="22"/>
                </a:lnTo>
                <a:lnTo>
                  <a:pt x="28" y="22"/>
                </a:lnTo>
                <a:lnTo>
                  <a:pt x="30" y="22"/>
                </a:lnTo>
                <a:lnTo>
                  <a:pt x="30" y="30"/>
                </a:lnTo>
                <a:lnTo>
                  <a:pt x="30" y="30"/>
                </a:lnTo>
                <a:lnTo>
                  <a:pt x="28" y="30"/>
                </a:lnTo>
                <a:lnTo>
                  <a:pt x="28" y="30"/>
                </a:lnTo>
                <a:lnTo>
                  <a:pt x="26" y="30"/>
                </a:lnTo>
                <a:lnTo>
                  <a:pt x="26" y="30"/>
                </a:lnTo>
                <a:lnTo>
                  <a:pt x="22" y="28"/>
                </a:lnTo>
                <a:lnTo>
                  <a:pt x="22" y="28"/>
                </a:lnTo>
                <a:lnTo>
                  <a:pt x="20" y="26"/>
                </a:lnTo>
                <a:lnTo>
                  <a:pt x="20" y="24"/>
                </a:lnTo>
                <a:lnTo>
                  <a:pt x="20" y="24"/>
                </a:lnTo>
                <a:lnTo>
                  <a:pt x="16" y="28"/>
                </a:lnTo>
                <a:lnTo>
                  <a:pt x="16" y="28"/>
                </a:lnTo>
                <a:lnTo>
                  <a:pt x="10" y="30"/>
                </a:lnTo>
                <a:lnTo>
                  <a:pt x="10" y="30"/>
                </a:lnTo>
                <a:close/>
                <a:moveTo>
                  <a:pt x="14" y="24"/>
                </a:moveTo>
                <a:lnTo>
                  <a:pt x="14" y="24"/>
                </a:lnTo>
                <a:lnTo>
                  <a:pt x="16" y="24"/>
                </a:lnTo>
                <a:lnTo>
                  <a:pt x="16" y="24"/>
                </a:lnTo>
                <a:lnTo>
                  <a:pt x="18" y="22"/>
                </a:lnTo>
                <a:lnTo>
                  <a:pt x="18" y="22"/>
                </a:lnTo>
                <a:lnTo>
                  <a:pt x="20" y="20"/>
                </a:lnTo>
                <a:lnTo>
                  <a:pt x="20" y="16"/>
                </a:lnTo>
                <a:lnTo>
                  <a:pt x="20" y="16"/>
                </a:lnTo>
                <a:lnTo>
                  <a:pt x="16" y="16"/>
                </a:lnTo>
                <a:lnTo>
                  <a:pt x="16" y="16"/>
                </a:lnTo>
                <a:lnTo>
                  <a:pt x="14" y="16"/>
                </a:lnTo>
                <a:lnTo>
                  <a:pt x="14" y="16"/>
                </a:lnTo>
                <a:lnTo>
                  <a:pt x="10" y="18"/>
                </a:lnTo>
                <a:lnTo>
                  <a:pt x="10" y="18"/>
                </a:lnTo>
                <a:lnTo>
                  <a:pt x="8" y="20"/>
                </a:lnTo>
                <a:lnTo>
                  <a:pt x="8" y="20"/>
                </a:lnTo>
                <a:lnTo>
                  <a:pt x="10" y="22"/>
                </a:lnTo>
                <a:lnTo>
                  <a:pt x="10" y="22"/>
                </a:lnTo>
                <a:lnTo>
                  <a:pt x="14" y="24"/>
                </a:lnTo>
                <a:lnTo>
                  <a:pt x="14" y="24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Freeform 1491"/>
          <p:cNvSpPr>
            <a:spLocks noEditPoints="1"/>
          </p:cNvSpPr>
          <p:nvPr/>
        </p:nvSpPr>
        <p:spPr bwMode="auto">
          <a:xfrm>
            <a:off x="6045586" y="4431138"/>
            <a:ext cx="29006" cy="116024"/>
          </a:xfrm>
          <a:custGeom>
            <a:avLst/>
            <a:gdLst>
              <a:gd name="T0" fmla="*/ 0 w 10"/>
              <a:gd name="T1" fmla="*/ 40 h 40"/>
              <a:gd name="T2" fmla="*/ 0 w 10"/>
              <a:gd name="T3" fmla="*/ 10 h 40"/>
              <a:gd name="T4" fmla="*/ 10 w 10"/>
              <a:gd name="T5" fmla="*/ 10 h 40"/>
              <a:gd name="T6" fmla="*/ 10 w 10"/>
              <a:gd name="T7" fmla="*/ 40 h 40"/>
              <a:gd name="T8" fmla="*/ 0 w 10"/>
              <a:gd name="T9" fmla="*/ 40 h 40"/>
              <a:gd name="T10" fmla="*/ 0 w 10"/>
              <a:gd name="T11" fmla="*/ 40 h 40"/>
              <a:gd name="T12" fmla="*/ 0 w 10"/>
              <a:gd name="T13" fmla="*/ 8 h 40"/>
              <a:gd name="T14" fmla="*/ 0 w 10"/>
              <a:gd name="T15" fmla="*/ 0 h 40"/>
              <a:gd name="T16" fmla="*/ 10 w 10"/>
              <a:gd name="T17" fmla="*/ 0 h 40"/>
              <a:gd name="T18" fmla="*/ 10 w 10"/>
              <a:gd name="T19" fmla="*/ 8 h 40"/>
              <a:gd name="T20" fmla="*/ 0 w 10"/>
              <a:gd name="T21" fmla="*/ 8 h 40"/>
              <a:gd name="T22" fmla="*/ 0 w 10"/>
              <a:gd name="T2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40">
                <a:moveTo>
                  <a:pt x="0" y="40"/>
                </a:moveTo>
                <a:lnTo>
                  <a:pt x="0" y="10"/>
                </a:lnTo>
                <a:lnTo>
                  <a:pt x="10" y="10"/>
                </a:lnTo>
                <a:lnTo>
                  <a:pt x="10" y="40"/>
                </a:lnTo>
                <a:lnTo>
                  <a:pt x="0" y="40"/>
                </a:lnTo>
                <a:lnTo>
                  <a:pt x="0" y="4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10" y="0"/>
                </a:lnTo>
                <a:lnTo>
                  <a:pt x="1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4" name="Freeform 1492"/>
          <p:cNvSpPr/>
          <p:nvPr/>
        </p:nvSpPr>
        <p:spPr bwMode="auto">
          <a:xfrm>
            <a:off x="6091995" y="4460144"/>
            <a:ext cx="81217" cy="87018"/>
          </a:xfrm>
          <a:custGeom>
            <a:avLst/>
            <a:gdLst>
              <a:gd name="T0" fmla="*/ 28 w 28"/>
              <a:gd name="T1" fmla="*/ 30 h 30"/>
              <a:gd name="T2" fmla="*/ 18 w 28"/>
              <a:gd name="T3" fmla="*/ 30 h 30"/>
              <a:gd name="T4" fmla="*/ 18 w 28"/>
              <a:gd name="T5" fmla="*/ 14 h 30"/>
              <a:gd name="T6" fmla="*/ 18 w 28"/>
              <a:gd name="T7" fmla="*/ 14 h 30"/>
              <a:gd name="T8" fmla="*/ 18 w 28"/>
              <a:gd name="T9" fmla="*/ 8 h 30"/>
              <a:gd name="T10" fmla="*/ 18 w 28"/>
              <a:gd name="T11" fmla="*/ 8 h 30"/>
              <a:gd name="T12" fmla="*/ 14 w 28"/>
              <a:gd name="T13" fmla="*/ 8 h 30"/>
              <a:gd name="T14" fmla="*/ 14 w 28"/>
              <a:gd name="T15" fmla="*/ 8 h 30"/>
              <a:gd name="T16" fmla="*/ 12 w 28"/>
              <a:gd name="T17" fmla="*/ 8 h 30"/>
              <a:gd name="T18" fmla="*/ 12 w 28"/>
              <a:gd name="T19" fmla="*/ 8 h 30"/>
              <a:gd name="T20" fmla="*/ 10 w 28"/>
              <a:gd name="T21" fmla="*/ 10 h 30"/>
              <a:gd name="T22" fmla="*/ 10 w 28"/>
              <a:gd name="T23" fmla="*/ 10 h 30"/>
              <a:gd name="T24" fmla="*/ 10 w 28"/>
              <a:gd name="T25" fmla="*/ 10 h 30"/>
              <a:gd name="T26" fmla="*/ 10 w 28"/>
              <a:gd name="T27" fmla="*/ 10 h 30"/>
              <a:gd name="T28" fmla="*/ 8 w 28"/>
              <a:gd name="T29" fmla="*/ 12 h 30"/>
              <a:gd name="T30" fmla="*/ 8 w 28"/>
              <a:gd name="T31" fmla="*/ 30 h 30"/>
              <a:gd name="T32" fmla="*/ 0 w 28"/>
              <a:gd name="T33" fmla="*/ 30 h 30"/>
              <a:gd name="T34" fmla="*/ 0 w 28"/>
              <a:gd name="T35" fmla="*/ 0 h 30"/>
              <a:gd name="T36" fmla="*/ 8 w 28"/>
              <a:gd name="T37" fmla="*/ 0 h 30"/>
              <a:gd name="T38" fmla="*/ 8 w 28"/>
              <a:gd name="T39" fmla="*/ 6 h 30"/>
              <a:gd name="T40" fmla="*/ 8 w 28"/>
              <a:gd name="T41" fmla="*/ 6 h 30"/>
              <a:gd name="T42" fmla="*/ 12 w 28"/>
              <a:gd name="T43" fmla="*/ 2 h 30"/>
              <a:gd name="T44" fmla="*/ 12 w 28"/>
              <a:gd name="T45" fmla="*/ 2 h 30"/>
              <a:gd name="T46" fmla="*/ 18 w 28"/>
              <a:gd name="T47" fmla="*/ 0 h 30"/>
              <a:gd name="T48" fmla="*/ 18 w 28"/>
              <a:gd name="T49" fmla="*/ 0 h 30"/>
              <a:gd name="T50" fmla="*/ 22 w 28"/>
              <a:gd name="T51" fmla="*/ 0 h 30"/>
              <a:gd name="T52" fmla="*/ 22 w 28"/>
              <a:gd name="T53" fmla="*/ 0 h 30"/>
              <a:gd name="T54" fmla="*/ 26 w 28"/>
              <a:gd name="T55" fmla="*/ 4 h 30"/>
              <a:gd name="T56" fmla="*/ 26 w 28"/>
              <a:gd name="T57" fmla="*/ 4 h 30"/>
              <a:gd name="T58" fmla="*/ 26 w 28"/>
              <a:gd name="T59" fmla="*/ 8 h 30"/>
              <a:gd name="T60" fmla="*/ 26 w 28"/>
              <a:gd name="T61" fmla="*/ 8 h 30"/>
              <a:gd name="T62" fmla="*/ 28 w 28"/>
              <a:gd name="T63" fmla="*/ 10 h 30"/>
              <a:gd name="T64" fmla="*/ 28 w 28"/>
              <a:gd name="T65" fmla="*/ 30 h 30"/>
              <a:gd name="T66" fmla="*/ 28 w 28"/>
              <a:gd name="T6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" h="30">
                <a:moveTo>
                  <a:pt x="28" y="30"/>
                </a:moveTo>
                <a:lnTo>
                  <a:pt x="18" y="30"/>
                </a:lnTo>
                <a:lnTo>
                  <a:pt x="18" y="14"/>
                </a:lnTo>
                <a:lnTo>
                  <a:pt x="18" y="14"/>
                </a:lnTo>
                <a:lnTo>
                  <a:pt x="18" y="8"/>
                </a:lnTo>
                <a:lnTo>
                  <a:pt x="18" y="8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2" y="8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8" y="12"/>
                </a:lnTo>
                <a:lnTo>
                  <a:pt x="8" y="30"/>
                </a:lnTo>
                <a:lnTo>
                  <a:pt x="0" y="30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8" y="6"/>
                </a:lnTo>
                <a:lnTo>
                  <a:pt x="12" y="2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4"/>
                </a:lnTo>
                <a:lnTo>
                  <a:pt x="26" y="4"/>
                </a:lnTo>
                <a:lnTo>
                  <a:pt x="26" y="8"/>
                </a:lnTo>
                <a:lnTo>
                  <a:pt x="26" y="8"/>
                </a:lnTo>
                <a:lnTo>
                  <a:pt x="28" y="10"/>
                </a:lnTo>
                <a:lnTo>
                  <a:pt x="28" y="30"/>
                </a:lnTo>
                <a:lnTo>
                  <a:pt x="28" y="30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5" name="Freeform 1493"/>
          <p:cNvSpPr/>
          <p:nvPr/>
        </p:nvSpPr>
        <p:spPr bwMode="auto">
          <a:xfrm>
            <a:off x="5819339" y="4616775"/>
            <a:ext cx="92819" cy="116024"/>
          </a:xfrm>
          <a:custGeom>
            <a:avLst/>
            <a:gdLst>
              <a:gd name="T0" fmla="*/ 32 w 32"/>
              <a:gd name="T1" fmla="*/ 8 h 40"/>
              <a:gd name="T2" fmla="*/ 20 w 32"/>
              <a:gd name="T3" fmla="*/ 8 h 40"/>
              <a:gd name="T4" fmla="*/ 20 w 32"/>
              <a:gd name="T5" fmla="*/ 40 h 40"/>
              <a:gd name="T6" fmla="*/ 12 w 32"/>
              <a:gd name="T7" fmla="*/ 40 h 40"/>
              <a:gd name="T8" fmla="*/ 12 w 32"/>
              <a:gd name="T9" fmla="*/ 8 h 40"/>
              <a:gd name="T10" fmla="*/ 0 w 32"/>
              <a:gd name="T11" fmla="*/ 8 h 40"/>
              <a:gd name="T12" fmla="*/ 0 w 32"/>
              <a:gd name="T13" fmla="*/ 0 h 40"/>
              <a:gd name="T14" fmla="*/ 32 w 32"/>
              <a:gd name="T15" fmla="*/ 0 h 40"/>
              <a:gd name="T16" fmla="*/ 32 w 32"/>
              <a:gd name="T17" fmla="*/ 8 h 40"/>
              <a:gd name="T18" fmla="*/ 32 w 32"/>
              <a:gd name="T19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40">
                <a:moveTo>
                  <a:pt x="32" y="8"/>
                </a:moveTo>
                <a:lnTo>
                  <a:pt x="20" y="8"/>
                </a:lnTo>
                <a:lnTo>
                  <a:pt x="20" y="40"/>
                </a:lnTo>
                <a:lnTo>
                  <a:pt x="12" y="40"/>
                </a:lnTo>
                <a:lnTo>
                  <a:pt x="12" y="8"/>
                </a:lnTo>
                <a:lnTo>
                  <a:pt x="0" y="8"/>
                </a:lnTo>
                <a:lnTo>
                  <a:pt x="0" y="0"/>
                </a:lnTo>
                <a:lnTo>
                  <a:pt x="32" y="0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6" name="Freeform 1494"/>
          <p:cNvSpPr>
            <a:spLocks noEditPoints="1"/>
          </p:cNvSpPr>
          <p:nvPr/>
        </p:nvSpPr>
        <p:spPr bwMode="auto">
          <a:xfrm>
            <a:off x="5923761" y="4616775"/>
            <a:ext cx="23205" cy="116024"/>
          </a:xfrm>
          <a:custGeom>
            <a:avLst/>
            <a:gdLst>
              <a:gd name="T0" fmla="*/ 0 w 8"/>
              <a:gd name="T1" fmla="*/ 40 h 40"/>
              <a:gd name="T2" fmla="*/ 0 w 8"/>
              <a:gd name="T3" fmla="*/ 10 h 40"/>
              <a:gd name="T4" fmla="*/ 8 w 8"/>
              <a:gd name="T5" fmla="*/ 10 h 40"/>
              <a:gd name="T6" fmla="*/ 8 w 8"/>
              <a:gd name="T7" fmla="*/ 40 h 40"/>
              <a:gd name="T8" fmla="*/ 0 w 8"/>
              <a:gd name="T9" fmla="*/ 40 h 40"/>
              <a:gd name="T10" fmla="*/ 0 w 8"/>
              <a:gd name="T11" fmla="*/ 40 h 40"/>
              <a:gd name="T12" fmla="*/ 0 w 8"/>
              <a:gd name="T13" fmla="*/ 8 h 40"/>
              <a:gd name="T14" fmla="*/ 0 w 8"/>
              <a:gd name="T15" fmla="*/ 0 h 40"/>
              <a:gd name="T16" fmla="*/ 8 w 8"/>
              <a:gd name="T17" fmla="*/ 0 h 40"/>
              <a:gd name="T18" fmla="*/ 8 w 8"/>
              <a:gd name="T19" fmla="*/ 8 h 40"/>
              <a:gd name="T20" fmla="*/ 0 w 8"/>
              <a:gd name="T21" fmla="*/ 8 h 40"/>
              <a:gd name="T22" fmla="*/ 0 w 8"/>
              <a:gd name="T2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10"/>
                </a:lnTo>
                <a:lnTo>
                  <a:pt x="8" y="10"/>
                </a:lnTo>
                <a:lnTo>
                  <a:pt x="8" y="40"/>
                </a:lnTo>
                <a:lnTo>
                  <a:pt x="0" y="40"/>
                </a:lnTo>
                <a:lnTo>
                  <a:pt x="0" y="4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7" name="Freeform 1495"/>
          <p:cNvSpPr/>
          <p:nvPr/>
        </p:nvSpPr>
        <p:spPr bwMode="auto">
          <a:xfrm>
            <a:off x="5964369" y="4622577"/>
            <a:ext cx="58012" cy="110222"/>
          </a:xfrm>
          <a:custGeom>
            <a:avLst/>
            <a:gdLst>
              <a:gd name="T0" fmla="*/ 20 w 20"/>
              <a:gd name="T1" fmla="*/ 36 h 38"/>
              <a:gd name="T2" fmla="*/ 20 w 20"/>
              <a:gd name="T3" fmla="*/ 36 h 38"/>
              <a:gd name="T4" fmla="*/ 16 w 20"/>
              <a:gd name="T5" fmla="*/ 38 h 38"/>
              <a:gd name="T6" fmla="*/ 16 w 20"/>
              <a:gd name="T7" fmla="*/ 38 h 38"/>
              <a:gd name="T8" fmla="*/ 10 w 20"/>
              <a:gd name="T9" fmla="*/ 38 h 38"/>
              <a:gd name="T10" fmla="*/ 10 w 20"/>
              <a:gd name="T11" fmla="*/ 38 h 38"/>
              <a:gd name="T12" fmla="*/ 8 w 20"/>
              <a:gd name="T13" fmla="*/ 38 h 38"/>
              <a:gd name="T14" fmla="*/ 8 w 20"/>
              <a:gd name="T15" fmla="*/ 38 h 38"/>
              <a:gd name="T16" fmla="*/ 6 w 20"/>
              <a:gd name="T17" fmla="*/ 36 h 38"/>
              <a:gd name="T18" fmla="*/ 6 w 20"/>
              <a:gd name="T19" fmla="*/ 36 h 38"/>
              <a:gd name="T20" fmla="*/ 4 w 20"/>
              <a:gd name="T21" fmla="*/ 34 h 38"/>
              <a:gd name="T22" fmla="*/ 4 w 20"/>
              <a:gd name="T23" fmla="*/ 34 h 38"/>
              <a:gd name="T24" fmla="*/ 2 w 20"/>
              <a:gd name="T25" fmla="*/ 30 h 38"/>
              <a:gd name="T26" fmla="*/ 2 w 20"/>
              <a:gd name="T27" fmla="*/ 16 h 38"/>
              <a:gd name="T28" fmla="*/ 0 w 20"/>
              <a:gd name="T29" fmla="*/ 16 h 38"/>
              <a:gd name="T30" fmla="*/ 0 w 20"/>
              <a:gd name="T31" fmla="*/ 8 h 38"/>
              <a:gd name="T32" fmla="*/ 2 w 20"/>
              <a:gd name="T33" fmla="*/ 8 h 38"/>
              <a:gd name="T34" fmla="*/ 2 w 20"/>
              <a:gd name="T35" fmla="*/ 0 h 38"/>
              <a:gd name="T36" fmla="*/ 12 w 20"/>
              <a:gd name="T37" fmla="*/ 0 h 38"/>
              <a:gd name="T38" fmla="*/ 12 w 20"/>
              <a:gd name="T39" fmla="*/ 8 h 38"/>
              <a:gd name="T40" fmla="*/ 18 w 20"/>
              <a:gd name="T41" fmla="*/ 8 h 38"/>
              <a:gd name="T42" fmla="*/ 18 w 20"/>
              <a:gd name="T43" fmla="*/ 16 h 38"/>
              <a:gd name="T44" fmla="*/ 12 w 20"/>
              <a:gd name="T45" fmla="*/ 16 h 38"/>
              <a:gd name="T46" fmla="*/ 12 w 20"/>
              <a:gd name="T47" fmla="*/ 28 h 38"/>
              <a:gd name="T48" fmla="*/ 12 w 20"/>
              <a:gd name="T49" fmla="*/ 28 h 38"/>
              <a:gd name="T50" fmla="*/ 12 w 20"/>
              <a:gd name="T51" fmla="*/ 30 h 38"/>
              <a:gd name="T52" fmla="*/ 12 w 20"/>
              <a:gd name="T53" fmla="*/ 30 h 38"/>
              <a:gd name="T54" fmla="*/ 14 w 20"/>
              <a:gd name="T55" fmla="*/ 30 h 38"/>
              <a:gd name="T56" fmla="*/ 14 w 20"/>
              <a:gd name="T57" fmla="*/ 30 h 38"/>
              <a:gd name="T58" fmla="*/ 16 w 20"/>
              <a:gd name="T59" fmla="*/ 30 h 38"/>
              <a:gd name="T60" fmla="*/ 16 w 20"/>
              <a:gd name="T61" fmla="*/ 30 h 38"/>
              <a:gd name="T62" fmla="*/ 18 w 20"/>
              <a:gd name="T63" fmla="*/ 30 h 38"/>
              <a:gd name="T64" fmla="*/ 20 w 20"/>
              <a:gd name="T65" fmla="*/ 36 h 38"/>
              <a:gd name="T66" fmla="*/ 20 w 20"/>
              <a:gd name="T67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" h="38">
                <a:moveTo>
                  <a:pt x="20" y="36"/>
                </a:moveTo>
                <a:lnTo>
                  <a:pt x="20" y="36"/>
                </a:lnTo>
                <a:lnTo>
                  <a:pt x="16" y="38"/>
                </a:lnTo>
                <a:lnTo>
                  <a:pt x="16" y="38"/>
                </a:lnTo>
                <a:lnTo>
                  <a:pt x="10" y="38"/>
                </a:lnTo>
                <a:lnTo>
                  <a:pt x="10" y="38"/>
                </a:lnTo>
                <a:lnTo>
                  <a:pt x="8" y="38"/>
                </a:lnTo>
                <a:lnTo>
                  <a:pt x="8" y="38"/>
                </a:lnTo>
                <a:lnTo>
                  <a:pt x="6" y="36"/>
                </a:lnTo>
                <a:lnTo>
                  <a:pt x="6" y="36"/>
                </a:lnTo>
                <a:lnTo>
                  <a:pt x="4" y="34"/>
                </a:lnTo>
                <a:lnTo>
                  <a:pt x="4" y="34"/>
                </a:lnTo>
                <a:lnTo>
                  <a:pt x="2" y="30"/>
                </a:lnTo>
                <a:lnTo>
                  <a:pt x="2" y="16"/>
                </a:lnTo>
                <a:lnTo>
                  <a:pt x="0" y="16"/>
                </a:lnTo>
                <a:lnTo>
                  <a:pt x="0" y="8"/>
                </a:lnTo>
                <a:lnTo>
                  <a:pt x="2" y="8"/>
                </a:lnTo>
                <a:lnTo>
                  <a:pt x="2" y="0"/>
                </a:lnTo>
                <a:lnTo>
                  <a:pt x="12" y="0"/>
                </a:lnTo>
                <a:lnTo>
                  <a:pt x="12" y="8"/>
                </a:lnTo>
                <a:lnTo>
                  <a:pt x="18" y="8"/>
                </a:lnTo>
                <a:lnTo>
                  <a:pt x="18" y="16"/>
                </a:lnTo>
                <a:lnTo>
                  <a:pt x="12" y="16"/>
                </a:lnTo>
                <a:lnTo>
                  <a:pt x="12" y="28"/>
                </a:lnTo>
                <a:lnTo>
                  <a:pt x="12" y="28"/>
                </a:lnTo>
                <a:lnTo>
                  <a:pt x="12" y="30"/>
                </a:lnTo>
                <a:lnTo>
                  <a:pt x="12" y="30"/>
                </a:lnTo>
                <a:lnTo>
                  <a:pt x="14" y="30"/>
                </a:lnTo>
                <a:lnTo>
                  <a:pt x="14" y="30"/>
                </a:lnTo>
                <a:lnTo>
                  <a:pt x="16" y="30"/>
                </a:lnTo>
                <a:lnTo>
                  <a:pt x="16" y="30"/>
                </a:lnTo>
                <a:lnTo>
                  <a:pt x="18" y="30"/>
                </a:lnTo>
                <a:lnTo>
                  <a:pt x="20" y="36"/>
                </a:lnTo>
                <a:lnTo>
                  <a:pt x="20" y="36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8" name="Freeform 1496"/>
          <p:cNvSpPr/>
          <p:nvPr/>
        </p:nvSpPr>
        <p:spPr bwMode="auto">
          <a:xfrm>
            <a:off x="6028182" y="4616775"/>
            <a:ext cx="46409" cy="116024"/>
          </a:xfrm>
          <a:custGeom>
            <a:avLst/>
            <a:gdLst>
              <a:gd name="T0" fmla="*/ 0 w 16"/>
              <a:gd name="T1" fmla="*/ 0 h 40"/>
              <a:gd name="T2" fmla="*/ 10 w 16"/>
              <a:gd name="T3" fmla="*/ 0 h 40"/>
              <a:gd name="T4" fmla="*/ 10 w 16"/>
              <a:gd name="T5" fmla="*/ 30 h 40"/>
              <a:gd name="T6" fmla="*/ 10 w 16"/>
              <a:gd name="T7" fmla="*/ 30 h 40"/>
              <a:gd name="T8" fmla="*/ 10 w 16"/>
              <a:gd name="T9" fmla="*/ 32 h 40"/>
              <a:gd name="T10" fmla="*/ 12 w 16"/>
              <a:gd name="T11" fmla="*/ 32 h 40"/>
              <a:gd name="T12" fmla="*/ 12 w 16"/>
              <a:gd name="T13" fmla="*/ 32 h 40"/>
              <a:gd name="T14" fmla="*/ 14 w 16"/>
              <a:gd name="T15" fmla="*/ 32 h 40"/>
              <a:gd name="T16" fmla="*/ 14 w 16"/>
              <a:gd name="T17" fmla="*/ 32 h 40"/>
              <a:gd name="T18" fmla="*/ 16 w 16"/>
              <a:gd name="T19" fmla="*/ 32 h 40"/>
              <a:gd name="T20" fmla="*/ 16 w 16"/>
              <a:gd name="T21" fmla="*/ 38 h 40"/>
              <a:gd name="T22" fmla="*/ 16 w 16"/>
              <a:gd name="T23" fmla="*/ 38 h 40"/>
              <a:gd name="T24" fmla="*/ 12 w 16"/>
              <a:gd name="T25" fmla="*/ 40 h 40"/>
              <a:gd name="T26" fmla="*/ 12 w 16"/>
              <a:gd name="T27" fmla="*/ 40 h 40"/>
              <a:gd name="T28" fmla="*/ 8 w 16"/>
              <a:gd name="T29" fmla="*/ 40 h 40"/>
              <a:gd name="T30" fmla="*/ 8 w 16"/>
              <a:gd name="T31" fmla="*/ 40 h 40"/>
              <a:gd name="T32" fmla="*/ 6 w 16"/>
              <a:gd name="T33" fmla="*/ 40 h 40"/>
              <a:gd name="T34" fmla="*/ 2 w 16"/>
              <a:gd name="T35" fmla="*/ 38 h 40"/>
              <a:gd name="T36" fmla="*/ 2 w 16"/>
              <a:gd name="T37" fmla="*/ 38 h 40"/>
              <a:gd name="T38" fmla="*/ 2 w 16"/>
              <a:gd name="T39" fmla="*/ 36 h 40"/>
              <a:gd name="T40" fmla="*/ 0 w 16"/>
              <a:gd name="T41" fmla="*/ 32 h 40"/>
              <a:gd name="T42" fmla="*/ 0 w 16"/>
              <a:gd name="T43" fmla="*/ 0 h 40"/>
              <a:gd name="T44" fmla="*/ 0 w 16"/>
              <a:gd name="T4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" h="40">
                <a:moveTo>
                  <a:pt x="0" y="0"/>
                </a:moveTo>
                <a:lnTo>
                  <a:pt x="10" y="0"/>
                </a:lnTo>
                <a:lnTo>
                  <a:pt x="10" y="30"/>
                </a:lnTo>
                <a:lnTo>
                  <a:pt x="10" y="30"/>
                </a:lnTo>
                <a:lnTo>
                  <a:pt x="10" y="32"/>
                </a:lnTo>
                <a:lnTo>
                  <a:pt x="12" y="32"/>
                </a:lnTo>
                <a:lnTo>
                  <a:pt x="12" y="32"/>
                </a:lnTo>
                <a:lnTo>
                  <a:pt x="14" y="32"/>
                </a:lnTo>
                <a:lnTo>
                  <a:pt x="14" y="32"/>
                </a:lnTo>
                <a:lnTo>
                  <a:pt x="16" y="32"/>
                </a:lnTo>
                <a:lnTo>
                  <a:pt x="16" y="38"/>
                </a:lnTo>
                <a:lnTo>
                  <a:pt x="16" y="38"/>
                </a:lnTo>
                <a:lnTo>
                  <a:pt x="12" y="40"/>
                </a:lnTo>
                <a:lnTo>
                  <a:pt x="12" y="40"/>
                </a:lnTo>
                <a:lnTo>
                  <a:pt x="8" y="40"/>
                </a:lnTo>
                <a:lnTo>
                  <a:pt x="8" y="40"/>
                </a:lnTo>
                <a:lnTo>
                  <a:pt x="6" y="40"/>
                </a:lnTo>
                <a:lnTo>
                  <a:pt x="2" y="38"/>
                </a:lnTo>
                <a:lnTo>
                  <a:pt x="2" y="38"/>
                </a:lnTo>
                <a:lnTo>
                  <a:pt x="2" y="36"/>
                </a:lnTo>
                <a:lnTo>
                  <a:pt x="0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9" name="Freeform 1497"/>
          <p:cNvSpPr>
            <a:spLocks noEditPoints="1"/>
          </p:cNvSpPr>
          <p:nvPr/>
        </p:nvSpPr>
        <p:spPr bwMode="auto">
          <a:xfrm>
            <a:off x="6080393" y="4645781"/>
            <a:ext cx="87018" cy="87018"/>
          </a:xfrm>
          <a:custGeom>
            <a:avLst/>
            <a:gdLst>
              <a:gd name="T0" fmla="*/ 16 w 30"/>
              <a:gd name="T1" fmla="*/ 30 h 30"/>
              <a:gd name="T2" fmla="*/ 16 w 30"/>
              <a:gd name="T3" fmla="*/ 30 h 30"/>
              <a:gd name="T4" fmla="*/ 8 w 30"/>
              <a:gd name="T5" fmla="*/ 30 h 30"/>
              <a:gd name="T6" fmla="*/ 8 w 30"/>
              <a:gd name="T7" fmla="*/ 30 h 30"/>
              <a:gd name="T8" fmla="*/ 4 w 30"/>
              <a:gd name="T9" fmla="*/ 26 h 30"/>
              <a:gd name="T10" fmla="*/ 4 w 30"/>
              <a:gd name="T11" fmla="*/ 26 h 30"/>
              <a:gd name="T12" fmla="*/ 0 w 30"/>
              <a:gd name="T13" fmla="*/ 22 h 30"/>
              <a:gd name="T14" fmla="*/ 0 w 30"/>
              <a:gd name="T15" fmla="*/ 22 h 30"/>
              <a:gd name="T16" fmla="*/ 0 w 30"/>
              <a:gd name="T17" fmla="*/ 16 h 30"/>
              <a:gd name="T18" fmla="*/ 0 w 30"/>
              <a:gd name="T19" fmla="*/ 16 h 30"/>
              <a:gd name="T20" fmla="*/ 0 w 30"/>
              <a:gd name="T21" fmla="*/ 10 h 30"/>
              <a:gd name="T22" fmla="*/ 0 w 30"/>
              <a:gd name="T23" fmla="*/ 10 h 30"/>
              <a:gd name="T24" fmla="*/ 4 w 30"/>
              <a:gd name="T25" fmla="*/ 4 h 30"/>
              <a:gd name="T26" fmla="*/ 4 w 30"/>
              <a:gd name="T27" fmla="*/ 4 h 30"/>
              <a:gd name="T28" fmla="*/ 8 w 30"/>
              <a:gd name="T29" fmla="*/ 2 h 30"/>
              <a:gd name="T30" fmla="*/ 8 w 30"/>
              <a:gd name="T31" fmla="*/ 2 h 30"/>
              <a:gd name="T32" fmla="*/ 16 w 30"/>
              <a:gd name="T33" fmla="*/ 0 h 30"/>
              <a:gd name="T34" fmla="*/ 16 w 30"/>
              <a:gd name="T35" fmla="*/ 0 h 30"/>
              <a:gd name="T36" fmla="*/ 22 w 30"/>
              <a:gd name="T37" fmla="*/ 2 h 30"/>
              <a:gd name="T38" fmla="*/ 22 w 30"/>
              <a:gd name="T39" fmla="*/ 2 h 30"/>
              <a:gd name="T40" fmla="*/ 26 w 30"/>
              <a:gd name="T41" fmla="*/ 4 h 30"/>
              <a:gd name="T42" fmla="*/ 26 w 30"/>
              <a:gd name="T43" fmla="*/ 4 h 30"/>
              <a:gd name="T44" fmla="*/ 30 w 30"/>
              <a:gd name="T45" fmla="*/ 10 h 30"/>
              <a:gd name="T46" fmla="*/ 30 w 30"/>
              <a:gd name="T47" fmla="*/ 10 h 30"/>
              <a:gd name="T48" fmla="*/ 30 w 30"/>
              <a:gd name="T49" fmla="*/ 16 h 30"/>
              <a:gd name="T50" fmla="*/ 30 w 30"/>
              <a:gd name="T51" fmla="*/ 16 h 30"/>
              <a:gd name="T52" fmla="*/ 30 w 30"/>
              <a:gd name="T53" fmla="*/ 16 h 30"/>
              <a:gd name="T54" fmla="*/ 30 w 30"/>
              <a:gd name="T55" fmla="*/ 16 h 30"/>
              <a:gd name="T56" fmla="*/ 30 w 30"/>
              <a:gd name="T57" fmla="*/ 18 h 30"/>
              <a:gd name="T58" fmla="*/ 8 w 30"/>
              <a:gd name="T59" fmla="*/ 18 h 30"/>
              <a:gd name="T60" fmla="*/ 8 w 30"/>
              <a:gd name="T61" fmla="*/ 18 h 30"/>
              <a:gd name="T62" fmla="*/ 12 w 30"/>
              <a:gd name="T63" fmla="*/ 22 h 30"/>
              <a:gd name="T64" fmla="*/ 12 w 30"/>
              <a:gd name="T65" fmla="*/ 22 h 30"/>
              <a:gd name="T66" fmla="*/ 16 w 30"/>
              <a:gd name="T67" fmla="*/ 24 h 30"/>
              <a:gd name="T68" fmla="*/ 16 w 30"/>
              <a:gd name="T69" fmla="*/ 24 h 30"/>
              <a:gd name="T70" fmla="*/ 20 w 30"/>
              <a:gd name="T71" fmla="*/ 22 h 30"/>
              <a:gd name="T72" fmla="*/ 20 w 30"/>
              <a:gd name="T73" fmla="*/ 22 h 30"/>
              <a:gd name="T74" fmla="*/ 22 w 30"/>
              <a:gd name="T75" fmla="*/ 20 h 30"/>
              <a:gd name="T76" fmla="*/ 28 w 30"/>
              <a:gd name="T77" fmla="*/ 22 h 30"/>
              <a:gd name="T78" fmla="*/ 28 w 30"/>
              <a:gd name="T79" fmla="*/ 22 h 30"/>
              <a:gd name="T80" fmla="*/ 24 w 30"/>
              <a:gd name="T81" fmla="*/ 28 h 30"/>
              <a:gd name="T82" fmla="*/ 24 w 30"/>
              <a:gd name="T83" fmla="*/ 28 h 30"/>
              <a:gd name="T84" fmla="*/ 20 w 30"/>
              <a:gd name="T85" fmla="*/ 30 h 30"/>
              <a:gd name="T86" fmla="*/ 16 w 30"/>
              <a:gd name="T87" fmla="*/ 30 h 30"/>
              <a:gd name="T88" fmla="*/ 16 w 30"/>
              <a:gd name="T89" fmla="*/ 30 h 30"/>
              <a:gd name="T90" fmla="*/ 22 w 30"/>
              <a:gd name="T91" fmla="*/ 12 h 30"/>
              <a:gd name="T92" fmla="*/ 22 w 30"/>
              <a:gd name="T93" fmla="*/ 12 h 30"/>
              <a:gd name="T94" fmla="*/ 20 w 30"/>
              <a:gd name="T95" fmla="*/ 8 h 30"/>
              <a:gd name="T96" fmla="*/ 20 w 30"/>
              <a:gd name="T97" fmla="*/ 8 h 30"/>
              <a:gd name="T98" fmla="*/ 14 w 30"/>
              <a:gd name="T99" fmla="*/ 6 h 30"/>
              <a:gd name="T100" fmla="*/ 14 w 30"/>
              <a:gd name="T101" fmla="*/ 6 h 30"/>
              <a:gd name="T102" fmla="*/ 10 w 30"/>
              <a:gd name="T103" fmla="*/ 8 h 30"/>
              <a:gd name="T104" fmla="*/ 10 w 30"/>
              <a:gd name="T105" fmla="*/ 8 h 30"/>
              <a:gd name="T106" fmla="*/ 8 w 30"/>
              <a:gd name="T107" fmla="*/ 12 h 30"/>
              <a:gd name="T108" fmla="*/ 22 w 30"/>
              <a:gd name="T109" fmla="*/ 12 h 30"/>
              <a:gd name="T110" fmla="*/ 22 w 30"/>
              <a:gd name="T111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" h="30">
                <a:moveTo>
                  <a:pt x="16" y="30"/>
                </a:moveTo>
                <a:lnTo>
                  <a:pt x="16" y="30"/>
                </a:lnTo>
                <a:lnTo>
                  <a:pt x="8" y="30"/>
                </a:lnTo>
                <a:lnTo>
                  <a:pt x="8" y="30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0" y="10"/>
                </a:lnTo>
                <a:lnTo>
                  <a:pt x="4" y="4"/>
                </a:lnTo>
                <a:lnTo>
                  <a:pt x="4" y="4"/>
                </a:lnTo>
                <a:lnTo>
                  <a:pt x="8" y="2"/>
                </a:lnTo>
                <a:lnTo>
                  <a:pt x="8" y="2"/>
                </a:lnTo>
                <a:lnTo>
                  <a:pt x="16" y="0"/>
                </a:lnTo>
                <a:lnTo>
                  <a:pt x="16" y="0"/>
                </a:lnTo>
                <a:lnTo>
                  <a:pt x="22" y="2"/>
                </a:lnTo>
                <a:lnTo>
                  <a:pt x="22" y="2"/>
                </a:lnTo>
                <a:lnTo>
                  <a:pt x="26" y="4"/>
                </a:lnTo>
                <a:lnTo>
                  <a:pt x="26" y="4"/>
                </a:lnTo>
                <a:lnTo>
                  <a:pt x="30" y="10"/>
                </a:lnTo>
                <a:lnTo>
                  <a:pt x="30" y="10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6"/>
                </a:lnTo>
                <a:lnTo>
                  <a:pt x="30" y="18"/>
                </a:lnTo>
                <a:lnTo>
                  <a:pt x="8" y="18"/>
                </a:lnTo>
                <a:lnTo>
                  <a:pt x="8" y="18"/>
                </a:lnTo>
                <a:lnTo>
                  <a:pt x="12" y="22"/>
                </a:lnTo>
                <a:lnTo>
                  <a:pt x="12" y="22"/>
                </a:lnTo>
                <a:lnTo>
                  <a:pt x="16" y="24"/>
                </a:lnTo>
                <a:lnTo>
                  <a:pt x="16" y="24"/>
                </a:lnTo>
                <a:lnTo>
                  <a:pt x="20" y="22"/>
                </a:lnTo>
                <a:lnTo>
                  <a:pt x="20" y="22"/>
                </a:lnTo>
                <a:lnTo>
                  <a:pt x="22" y="20"/>
                </a:lnTo>
                <a:lnTo>
                  <a:pt x="28" y="22"/>
                </a:lnTo>
                <a:lnTo>
                  <a:pt x="28" y="22"/>
                </a:lnTo>
                <a:lnTo>
                  <a:pt x="24" y="28"/>
                </a:lnTo>
                <a:lnTo>
                  <a:pt x="24" y="28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close/>
                <a:moveTo>
                  <a:pt x="22" y="12"/>
                </a:moveTo>
                <a:lnTo>
                  <a:pt x="22" y="12"/>
                </a:lnTo>
                <a:lnTo>
                  <a:pt x="20" y="8"/>
                </a:lnTo>
                <a:lnTo>
                  <a:pt x="20" y="8"/>
                </a:lnTo>
                <a:lnTo>
                  <a:pt x="14" y="6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8" y="12"/>
                </a:lnTo>
                <a:lnTo>
                  <a:pt x="22" y="12"/>
                </a:lnTo>
                <a:lnTo>
                  <a:pt x="22" y="12"/>
                </a:lnTo>
                <a:close/>
              </a:path>
            </a:pathLst>
          </a:custGeom>
          <a:solidFill>
            <a:srgbClr val="742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0" name="Freeform 1498"/>
          <p:cNvSpPr/>
          <p:nvPr/>
        </p:nvSpPr>
        <p:spPr bwMode="auto">
          <a:xfrm>
            <a:off x="5917960" y="3955441"/>
            <a:ext cx="150831" cy="156632"/>
          </a:xfrm>
          <a:custGeom>
            <a:avLst/>
            <a:gdLst>
              <a:gd name="T0" fmla="*/ 52 w 52"/>
              <a:gd name="T1" fmla="*/ 26 h 54"/>
              <a:gd name="T2" fmla="*/ 52 w 52"/>
              <a:gd name="T3" fmla="*/ 26 h 54"/>
              <a:gd name="T4" fmla="*/ 50 w 52"/>
              <a:gd name="T5" fmla="*/ 36 h 54"/>
              <a:gd name="T6" fmla="*/ 44 w 52"/>
              <a:gd name="T7" fmla="*/ 44 h 54"/>
              <a:gd name="T8" fmla="*/ 36 w 52"/>
              <a:gd name="T9" fmla="*/ 52 h 54"/>
              <a:gd name="T10" fmla="*/ 32 w 52"/>
              <a:gd name="T11" fmla="*/ 54 h 54"/>
              <a:gd name="T12" fmla="*/ 26 w 52"/>
              <a:gd name="T13" fmla="*/ 54 h 54"/>
              <a:gd name="T14" fmla="*/ 26 w 52"/>
              <a:gd name="T15" fmla="*/ 54 h 54"/>
              <a:gd name="T16" fmla="*/ 22 w 52"/>
              <a:gd name="T17" fmla="*/ 54 h 54"/>
              <a:gd name="T18" fmla="*/ 16 w 52"/>
              <a:gd name="T19" fmla="*/ 52 h 54"/>
              <a:gd name="T20" fmla="*/ 8 w 52"/>
              <a:gd name="T21" fmla="*/ 44 h 54"/>
              <a:gd name="T22" fmla="*/ 2 w 52"/>
              <a:gd name="T23" fmla="*/ 36 h 54"/>
              <a:gd name="T24" fmla="*/ 0 w 52"/>
              <a:gd name="T25" fmla="*/ 26 h 54"/>
              <a:gd name="T26" fmla="*/ 0 w 52"/>
              <a:gd name="T27" fmla="*/ 26 h 54"/>
              <a:gd name="T28" fmla="*/ 2 w 52"/>
              <a:gd name="T29" fmla="*/ 16 h 54"/>
              <a:gd name="T30" fmla="*/ 8 w 52"/>
              <a:gd name="T31" fmla="*/ 8 h 54"/>
              <a:gd name="T32" fmla="*/ 16 w 52"/>
              <a:gd name="T33" fmla="*/ 2 h 54"/>
              <a:gd name="T34" fmla="*/ 26 w 52"/>
              <a:gd name="T35" fmla="*/ 0 h 54"/>
              <a:gd name="T36" fmla="*/ 26 w 52"/>
              <a:gd name="T37" fmla="*/ 0 h 54"/>
              <a:gd name="T38" fmla="*/ 36 w 52"/>
              <a:gd name="T39" fmla="*/ 2 h 54"/>
              <a:gd name="T40" fmla="*/ 44 w 52"/>
              <a:gd name="T41" fmla="*/ 8 h 54"/>
              <a:gd name="T42" fmla="*/ 50 w 52"/>
              <a:gd name="T43" fmla="*/ 16 h 54"/>
              <a:gd name="T44" fmla="*/ 52 w 52"/>
              <a:gd name="T45" fmla="*/ 26 h 54"/>
              <a:gd name="T46" fmla="*/ 52 w 52"/>
              <a:gd name="T47" fmla="*/ 2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54">
                <a:moveTo>
                  <a:pt x="52" y="26"/>
                </a:moveTo>
                <a:lnTo>
                  <a:pt x="52" y="26"/>
                </a:lnTo>
                <a:lnTo>
                  <a:pt x="50" y="36"/>
                </a:lnTo>
                <a:lnTo>
                  <a:pt x="44" y="44"/>
                </a:lnTo>
                <a:lnTo>
                  <a:pt x="36" y="52"/>
                </a:lnTo>
                <a:lnTo>
                  <a:pt x="32" y="54"/>
                </a:lnTo>
                <a:lnTo>
                  <a:pt x="26" y="54"/>
                </a:lnTo>
                <a:lnTo>
                  <a:pt x="26" y="54"/>
                </a:lnTo>
                <a:lnTo>
                  <a:pt x="22" y="54"/>
                </a:lnTo>
                <a:lnTo>
                  <a:pt x="16" y="52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6" y="2"/>
                </a:lnTo>
                <a:lnTo>
                  <a:pt x="44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1" name="Freeform 1499"/>
          <p:cNvSpPr/>
          <p:nvPr/>
        </p:nvSpPr>
        <p:spPr bwMode="auto">
          <a:xfrm>
            <a:off x="5865749" y="4123675"/>
            <a:ext cx="261053" cy="174035"/>
          </a:xfrm>
          <a:custGeom>
            <a:avLst/>
            <a:gdLst>
              <a:gd name="T0" fmla="*/ 80 w 90"/>
              <a:gd name="T1" fmla="*/ 60 h 60"/>
              <a:gd name="T2" fmla="*/ 80 w 90"/>
              <a:gd name="T3" fmla="*/ 60 h 60"/>
              <a:gd name="T4" fmla="*/ 84 w 90"/>
              <a:gd name="T5" fmla="*/ 60 h 60"/>
              <a:gd name="T6" fmla="*/ 86 w 90"/>
              <a:gd name="T7" fmla="*/ 58 h 60"/>
              <a:gd name="T8" fmla="*/ 88 w 90"/>
              <a:gd name="T9" fmla="*/ 54 h 60"/>
              <a:gd name="T10" fmla="*/ 90 w 90"/>
              <a:gd name="T11" fmla="*/ 52 h 60"/>
              <a:gd name="T12" fmla="*/ 90 w 90"/>
              <a:gd name="T13" fmla="*/ 46 h 60"/>
              <a:gd name="T14" fmla="*/ 90 w 90"/>
              <a:gd name="T15" fmla="*/ 46 h 60"/>
              <a:gd name="T16" fmla="*/ 88 w 90"/>
              <a:gd name="T17" fmla="*/ 38 h 60"/>
              <a:gd name="T18" fmla="*/ 86 w 90"/>
              <a:gd name="T19" fmla="*/ 30 h 60"/>
              <a:gd name="T20" fmla="*/ 84 w 90"/>
              <a:gd name="T21" fmla="*/ 24 h 60"/>
              <a:gd name="T22" fmla="*/ 78 w 90"/>
              <a:gd name="T23" fmla="*/ 16 h 60"/>
              <a:gd name="T24" fmla="*/ 72 w 90"/>
              <a:gd name="T25" fmla="*/ 10 h 60"/>
              <a:gd name="T26" fmla="*/ 64 w 90"/>
              <a:gd name="T27" fmla="*/ 4 h 60"/>
              <a:gd name="T28" fmla="*/ 56 w 90"/>
              <a:gd name="T29" fmla="*/ 2 h 60"/>
              <a:gd name="T30" fmla="*/ 44 w 90"/>
              <a:gd name="T31" fmla="*/ 0 h 60"/>
              <a:gd name="T32" fmla="*/ 44 w 90"/>
              <a:gd name="T33" fmla="*/ 0 h 60"/>
              <a:gd name="T34" fmla="*/ 34 w 90"/>
              <a:gd name="T35" fmla="*/ 2 h 60"/>
              <a:gd name="T36" fmla="*/ 24 w 90"/>
              <a:gd name="T37" fmla="*/ 4 h 60"/>
              <a:gd name="T38" fmla="*/ 18 w 90"/>
              <a:gd name="T39" fmla="*/ 10 h 60"/>
              <a:gd name="T40" fmla="*/ 10 w 90"/>
              <a:gd name="T41" fmla="*/ 16 h 60"/>
              <a:gd name="T42" fmla="*/ 6 w 90"/>
              <a:gd name="T43" fmla="*/ 22 h 60"/>
              <a:gd name="T44" fmla="*/ 2 w 90"/>
              <a:gd name="T45" fmla="*/ 30 h 60"/>
              <a:gd name="T46" fmla="*/ 0 w 90"/>
              <a:gd name="T47" fmla="*/ 38 h 60"/>
              <a:gd name="T48" fmla="*/ 0 w 90"/>
              <a:gd name="T49" fmla="*/ 44 h 60"/>
              <a:gd name="T50" fmla="*/ 0 w 90"/>
              <a:gd name="T51" fmla="*/ 52 h 60"/>
              <a:gd name="T52" fmla="*/ 0 w 90"/>
              <a:gd name="T53" fmla="*/ 52 h 60"/>
              <a:gd name="T54" fmla="*/ 0 w 90"/>
              <a:gd name="T55" fmla="*/ 54 h 60"/>
              <a:gd name="T56" fmla="*/ 2 w 90"/>
              <a:gd name="T57" fmla="*/ 58 h 60"/>
              <a:gd name="T58" fmla="*/ 6 w 90"/>
              <a:gd name="T59" fmla="*/ 60 h 60"/>
              <a:gd name="T60" fmla="*/ 8 w 90"/>
              <a:gd name="T61" fmla="*/ 60 h 60"/>
              <a:gd name="T62" fmla="*/ 80 w 90"/>
              <a:gd name="T63" fmla="*/ 60 h 60"/>
              <a:gd name="T64" fmla="*/ 80 w 90"/>
              <a:gd name="T6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60">
                <a:moveTo>
                  <a:pt x="80" y="60"/>
                </a:moveTo>
                <a:lnTo>
                  <a:pt x="80" y="60"/>
                </a:lnTo>
                <a:lnTo>
                  <a:pt x="84" y="60"/>
                </a:lnTo>
                <a:lnTo>
                  <a:pt x="86" y="58"/>
                </a:lnTo>
                <a:lnTo>
                  <a:pt x="88" y="54"/>
                </a:lnTo>
                <a:lnTo>
                  <a:pt x="90" y="52"/>
                </a:lnTo>
                <a:lnTo>
                  <a:pt x="90" y="46"/>
                </a:lnTo>
                <a:lnTo>
                  <a:pt x="90" y="46"/>
                </a:lnTo>
                <a:lnTo>
                  <a:pt x="88" y="38"/>
                </a:lnTo>
                <a:lnTo>
                  <a:pt x="86" y="30"/>
                </a:lnTo>
                <a:lnTo>
                  <a:pt x="84" y="24"/>
                </a:lnTo>
                <a:lnTo>
                  <a:pt x="78" y="16"/>
                </a:lnTo>
                <a:lnTo>
                  <a:pt x="72" y="10"/>
                </a:lnTo>
                <a:lnTo>
                  <a:pt x="64" y="4"/>
                </a:lnTo>
                <a:lnTo>
                  <a:pt x="56" y="2"/>
                </a:lnTo>
                <a:lnTo>
                  <a:pt x="44" y="0"/>
                </a:lnTo>
                <a:lnTo>
                  <a:pt x="44" y="0"/>
                </a:lnTo>
                <a:lnTo>
                  <a:pt x="34" y="2"/>
                </a:lnTo>
                <a:lnTo>
                  <a:pt x="24" y="4"/>
                </a:lnTo>
                <a:lnTo>
                  <a:pt x="18" y="10"/>
                </a:lnTo>
                <a:lnTo>
                  <a:pt x="10" y="16"/>
                </a:lnTo>
                <a:lnTo>
                  <a:pt x="6" y="22"/>
                </a:lnTo>
                <a:lnTo>
                  <a:pt x="2" y="30"/>
                </a:lnTo>
                <a:lnTo>
                  <a:pt x="0" y="38"/>
                </a:lnTo>
                <a:lnTo>
                  <a:pt x="0" y="44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2" y="58"/>
                </a:lnTo>
                <a:lnTo>
                  <a:pt x="6" y="60"/>
                </a:lnTo>
                <a:lnTo>
                  <a:pt x="8" y="60"/>
                </a:lnTo>
                <a:lnTo>
                  <a:pt x="80" y="60"/>
                </a:lnTo>
                <a:lnTo>
                  <a:pt x="80" y="60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2" name="Freeform 1500"/>
          <p:cNvSpPr/>
          <p:nvPr/>
        </p:nvSpPr>
        <p:spPr bwMode="auto">
          <a:xfrm>
            <a:off x="5784532" y="4001850"/>
            <a:ext cx="110222" cy="116024"/>
          </a:xfrm>
          <a:custGeom>
            <a:avLst/>
            <a:gdLst>
              <a:gd name="T0" fmla="*/ 38 w 38"/>
              <a:gd name="T1" fmla="*/ 18 h 40"/>
              <a:gd name="T2" fmla="*/ 38 w 38"/>
              <a:gd name="T3" fmla="*/ 18 h 40"/>
              <a:gd name="T4" fmla="*/ 36 w 38"/>
              <a:gd name="T5" fmla="*/ 26 h 40"/>
              <a:gd name="T6" fmla="*/ 32 w 38"/>
              <a:gd name="T7" fmla="*/ 32 h 40"/>
              <a:gd name="T8" fmla="*/ 26 w 38"/>
              <a:gd name="T9" fmla="*/ 38 h 40"/>
              <a:gd name="T10" fmla="*/ 18 w 38"/>
              <a:gd name="T11" fmla="*/ 40 h 40"/>
              <a:gd name="T12" fmla="*/ 18 w 38"/>
              <a:gd name="T13" fmla="*/ 40 h 40"/>
              <a:gd name="T14" fmla="*/ 12 w 38"/>
              <a:gd name="T15" fmla="*/ 38 h 40"/>
              <a:gd name="T16" fmla="*/ 6 w 38"/>
              <a:gd name="T17" fmla="*/ 32 h 40"/>
              <a:gd name="T18" fmla="*/ 2 w 38"/>
              <a:gd name="T19" fmla="*/ 26 h 40"/>
              <a:gd name="T20" fmla="*/ 0 w 38"/>
              <a:gd name="T21" fmla="*/ 18 h 40"/>
              <a:gd name="T22" fmla="*/ 0 w 38"/>
              <a:gd name="T23" fmla="*/ 18 h 40"/>
              <a:gd name="T24" fmla="*/ 2 w 38"/>
              <a:gd name="T25" fmla="*/ 10 h 40"/>
              <a:gd name="T26" fmla="*/ 6 w 38"/>
              <a:gd name="T27" fmla="*/ 4 h 40"/>
              <a:gd name="T28" fmla="*/ 12 w 38"/>
              <a:gd name="T29" fmla="*/ 0 h 40"/>
              <a:gd name="T30" fmla="*/ 18 w 38"/>
              <a:gd name="T31" fmla="*/ 0 h 40"/>
              <a:gd name="T32" fmla="*/ 18 w 38"/>
              <a:gd name="T33" fmla="*/ 0 h 40"/>
              <a:gd name="T34" fmla="*/ 26 w 38"/>
              <a:gd name="T35" fmla="*/ 0 h 40"/>
              <a:gd name="T36" fmla="*/ 32 w 38"/>
              <a:gd name="T37" fmla="*/ 4 h 40"/>
              <a:gd name="T38" fmla="*/ 36 w 38"/>
              <a:gd name="T39" fmla="*/ 10 h 40"/>
              <a:gd name="T40" fmla="*/ 38 w 38"/>
              <a:gd name="T41" fmla="*/ 18 h 40"/>
              <a:gd name="T42" fmla="*/ 38 w 38"/>
              <a:gd name="T43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40">
                <a:moveTo>
                  <a:pt x="38" y="18"/>
                </a:moveTo>
                <a:lnTo>
                  <a:pt x="38" y="18"/>
                </a:lnTo>
                <a:lnTo>
                  <a:pt x="36" y="26"/>
                </a:lnTo>
                <a:lnTo>
                  <a:pt x="32" y="32"/>
                </a:lnTo>
                <a:lnTo>
                  <a:pt x="26" y="38"/>
                </a:lnTo>
                <a:lnTo>
                  <a:pt x="18" y="40"/>
                </a:lnTo>
                <a:lnTo>
                  <a:pt x="18" y="40"/>
                </a:lnTo>
                <a:lnTo>
                  <a:pt x="12" y="38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0" y="18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26" y="0"/>
                </a:lnTo>
                <a:lnTo>
                  <a:pt x="32" y="4"/>
                </a:lnTo>
                <a:lnTo>
                  <a:pt x="36" y="10"/>
                </a:lnTo>
                <a:lnTo>
                  <a:pt x="38" y="18"/>
                </a:lnTo>
                <a:lnTo>
                  <a:pt x="38" y="1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3" name="Freeform 1501"/>
          <p:cNvSpPr/>
          <p:nvPr/>
        </p:nvSpPr>
        <p:spPr bwMode="auto">
          <a:xfrm>
            <a:off x="5743924" y="4123675"/>
            <a:ext cx="156632" cy="127626"/>
          </a:xfrm>
          <a:custGeom>
            <a:avLst/>
            <a:gdLst>
              <a:gd name="T0" fmla="*/ 54 w 54"/>
              <a:gd name="T1" fmla="*/ 8 h 44"/>
              <a:gd name="T2" fmla="*/ 54 w 54"/>
              <a:gd name="T3" fmla="*/ 8 h 44"/>
              <a:gd name="T4" fmla="*/ 44 w 54"/>
              <a:gd name="T5" fmla="*/ 2 h 44"/>
              <a:gd name="T6" fmla="*/ 32 w 54"/>
              <a:gd name="T7" fmla="*/ 0 h 44"/>
              <a:gd name="T8" fmla="*/ 32 w 54"/>
              <a:gd name="T9" fmla="*/ 0 h 44"/>
              <a:gd name="T10" fmla="*/ 20 w 54"/>
              <a:gd name="T11" fmla="*/ 2 h 44"/>
              <a:gd name="T12" fmla="*/ 10 w 54"/>
              <a:gd name="T13" fmla="*/ 8 h 44"/>
              <a:gd name="T14" fmla="*/ 4 w 54"/>
              <a:gd name="T15" fmla="*/ 18 h 44"/>
              <a:gd name="T16" fmla="*/ 0 w 54"/>
              <a:gd name="T17" fmla="*/ 30 h 44"/>
              <a:gd name="T18" fmla="*/ 0 w 54"/>
              <a:gd name="T19" fmla="*/ 30 h 44"/>
              <a:gd name="T20" fmla="*/ 0 w 54"/>
              <a:gd name="T21" fmla="*/ 30 h 44"/>
              <a:gd name="T22" fmla="*/ 2 w 54"/>
              <a:gd name="T23" fmla="*/ 36 h 44"/>
              <a:gd name="T24" fmla="*/ 4 w 54"/>
              <a:gd name="T25" fmla="*/ 40 h 44"/>
              <a:gd name="T26" fmla="*/ 8 w 54"/>
              <a:gd name="T27" fmla="*/ 42 h 44"/>
              <a:gd name="T28" fmla="*/ 14 w 54"/>
              <a:gd name="T29" fmla="*/ 44 h 44"/>
              <a:gd name="T30" fmla="*/ 38 w 54"/>
              <a:gd name="T31" fmla="*/ 44 h 44"/>
              <a:gd name="T32" fmla="*/ 38 w 54"/>
              <a:gd name="T33" fmla="*/ 44 h 44"/>
              <a:gd name="T34" fmla="*/ 38 w 54"/>
              <a:gd name="T35" fmla="*/ 32 h 44"/>
              <a:gd name="T36" fmla="*/ 42 w 54"/>
              <a:gd name="T37" fmla="*/ 24 h 44"/>
              <a:gd name="T38" fmla="*/ 48 w 54"/>
              <a:gd name="T39" fmla="*/ 14 h 44"/>
              <a:gd name="T40" fmla="*/ 54 w 54"/>
              <a:gd name="T41" fmla="*/ 8 h 44"/>
              <a:gd name="T42" fmla="*/ 54 w 54"/>
              <a:gd name="T43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" h="44">
                <a:moveTo>
                  <a:pt x="54" y="8"/>
                </a:moveTo>
                <a:lnTo>
                  <a:pt x="54" y="8"/>
                </a:lnTo>
                <a:lnTo>
                  <a:pt x="44" y="2"/>
                </a:lnTo>
                <a:lnTo>
                  <a:pt x="32" y="0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2" y="36"/>
                </a:lnTo>
                <a:lnTo>
                  <a:pt x="4" y="40"/>
                </a:lnTo>
                <a:lnTo>
                  <a:pt x="8" y="42"/>
                </a:lnTo>
                <a:lnTo>
                  <a:pt x="14" y="44"/>
                </a:lnTo>
                <a:lnTo>
                  <a:pt x="38" y="44"/>
                </a:lnTo>
                <a:lnTo>
                  <a:pt x="38" y="44"/>
                </a:lnTo>
                <a:lnTo>
                  <a:pt x="38" y="32"/>
                </a:lnTo>
                <a:lnTo>
                  <a:pt x="42" y="24"/>
                </a:lnTo>
                <a:lnTo>
                  <a:pt x="48" y="14"/>
                </a:lnTo>
                <a:lnTo>
                  <a:pt x="54" y="8"/>
                </a:lnTo>
                <a:lnTo>
                  <a:pt x="54" y="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4" name="Freeform 1502"/>
          <p:cNvSpPr/>
          <p:nvPr/>
        </p:nvSpPr>
        <p:spPr bwMode="auto">
          <a:xfrm>
            <a:off x="6097796" y="4001850"/>
            <a:ext cx="104421" cy="116024"/>
          </a:xfrm>
          <a:custGeom>
            <a:avLst/>
            <a:gdLst>
              <a:gd name="T0" fmla="*/ 0 w 36"/>
              <a:gd name="T1" fmla="*/ 18 h 40"/>
              <a:gd name="T2" fmla="*/ 0 w 36"/>
              <a:gd name="T3" fmla="*/ 18 h 40"/>
              <a:gd name="T4" fmla="*/ 0 w 36"/>
              <a:gd name="T5" fmla="*/ 26 h 40"/>
              <a:gd name="T6" fmla="*/ 4 w 36"/>
              <a:gd name="T7" fmla="*/ 32 h 40"/>
              <a:gd name="T8" fmla="*/ 10 w 36"/>
              <a:gd name="T9" fmla="*/ 38 h 40"/>
              <a:gd name="T10" fmla="*/ 18 w 36"/>
              <a:gd name="T11" fmla="*/ 40 h 40"/>
              <a:gd name="T12" fmla="*/ 18 w 36"/>
              <a:gd name="T13" fmla="*/ 40 h 40"/>
              <a:gd name="T14" fmla="*/ 26 w 36"/>
              <a:gd name="T15" fmla="*/ 38 h 40"/>
              <a:gd name="T16" fmla="*/ 32 w 36"/>
              <a:gd name="T17" fmla="*/ 32 h 40"/>
              <a:gd name="T18" fmla="*/ 36 w 36"/>
              <a:gd name="T19" fmla="*/ 26 h 40"/>
              <a:gd name="T20" fmla="*/ 36 w 36"/>
              <a:gd name="T21" fmla="*/ 18 h 40"/>
              <a:gd name="T22" fmla="*/ 36 w 36"/>
              <a:gd name="T23" fmla="*/ 18 h 40"/>
              <a:gd name="T24" fmla="*/ 36 w 36"/>
              <a:gd name="T25" fmla="*/ 10 h 40"/>
              <a:gd name="T26" fmla="*/ 32 w 36"/>
              <a:gd name="T27" fmla="*/ 4 h 40"/>
              <a:gd name="T28" fmla="*/ 26 w 36"/>
              <a:gd name="T29" fmla="*/ 0 h 40"/>
              <a:gd name="T30" fmla="*/ 18 w 36"/>
              <a:gd name="T31" fmla="*/ 0 h 40"/>
              <a:gd name="T32" fmla="*/ 18 w 36"/>
              <a:gd name="T33" fmla="*/ 0 h 40"/>
              <a:gd name="T34" fmla="*/ 10 w 36"/>
              <a:gd name="T35" fmla="*/ 0 h 40"/>
              <a:gd name="T36" fmla="*/ 4 w 36"/>
              <a:gd name="T37" fmla="*/ 4 h 40"/>
              <a:gd name="T38" fmla="*/ 0 w 36"/>
              <a:gd name="T39" fmla="*/ 10 h 40"/>
              <a:gd name="T40" fmla="*/ 0 w 36"/>
              <a:gd name="T41" fmla="*/ 18 h 40"/>
              <a:gd name="T42" fmla="*/ 0 w 36"/>
              <a:gd name="T43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0" y="18"/>
                </a:moveTo>
                <a:lnTo>
                  <a:pt x="0" y="18"/>
                </a:lnTo>
                <a:lnTo>
                  <a:pt x="0" y="26"/>
                </a:lnTo>
                <a:lnTo>
                  <a:pt x="4" y="32"/>
                </a:lnTo>
                <a:lnTo>
                  <a:pt x="10" y="38"/>
                </a:lnTo>
                <a:lnTo>
                  <a:pt x="18" y="40"/>
                </a:lnTo>
                <a:lnTo>
                  <a:pt x="18" y="40"/>
                </a:lnTo>
                <a:lnTo>
                  <a:pt x="26" y="38"/>
                </a:lnTo>
                <a:lnTo>
                  <a:pt x="32" y="32"/>
                </a:lnTo>
                <a:lnTo>
                  <a:pt x="36" y="26"/>
                </a:lnTo>
                <a:lnTo>
                  <a:pt x="36" y="18"/>
                </a:lnTo>
                <a:lnTo>
                  <a:pt x="36" y="18"/>
                </a:lnTo>
                <a:lnTo>
                  <a:pt x="36" y="10"/>
                </a:lnTo>
                <a:lnTo>
                  <a:pt x="32" y="4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5" name="Freeform 1503"/>
          <p:cNvSpPr/>
          <p:nvPr/>
        </p:nvSpPr>
        <p:spPr bwMode="auto">
          <a:xfrm>
            <a:off x="6086194" y="4123675"/>
            <a:ext cx="156632" cy="127626"/>
          </a:xfrm>
          <a:custGeom>
            <a:avLst/>
            <a:gdLst>
              <a:gd name="T0" fmla="*/ 0 w 54"/>
              <a:gd name="T1" fmla="*/ 8 h 44"/>
              <a:gd name="T2" fmla="*/ 0 w 54"/>
              <a:gd name="T3" fmla="*/ 8 h 44"/>
              <a:gd name="T4" fmla="*/ 10 w 54"/>
              <a:gd name="T5" fmla="*/ 2 h 44"/>
              <a:gd name="T6" fmla="*/ 22 w 54"/>
              <a:gd name="T7" fmla="*/ 0 h 44"/>
              <a:gd name="T8" fmla="*/ 22 w 54"/>
              <a:gd name="T9" fmla="*/ 0 h 44"/>
              <a:gd name="T10" fmla="*/ 34 w 54"/>
              <a:gd name="T11" fmla="*/ 2 h 44"/>
              <a:gd name="T12" fmla="*/ 44 w 54"/>
              <a:gd name="T13" fmla="*/ 8 h 44"/>
              <a:gd name="T14" fmla="*/ 52 w 54"/>
              <a:gd name="T15" fmla="*/ 18 h 44"/>
              <a:gd name="T16" fmla="*/ 54 w 54"/>
              <a:gd name="T17" fmla="*/ 30 h 44"/>
              <a:gd name="T18" fmla="*/ 54 w 54"/>
              <a:gd name="T19" fmla="*/ 30 h 44"/>
              <a:gd name="T20" fmla="*/ 54 w 54"/>
              <a:gd name="T21" fmla="*/ 30 h 44"/>
              <a:gd name="T22" fmla="*/ 54 w 54"/>
              <a:gd name="T23" fmla="*/ 36 h 44"/>
              <a:gd name="T24" fmla="*/ 50 w 54"/>
              <a:gd name="T25" fmla="*/ 40 h 44"/>
              <a:gd name="T26" fmla="*/ 46 w 54"/>
              <a:gd name="T27" fmla="*/ 42 h 44"/>
              <a:gd name="T28" fmla="*/ 40 w 54"/>
              <a:gd name="T29" fmla="*/ 44 h 44"/>
              <a:gd name="T30" fmla="*/ 16 w 54"/>
              <a:gd name="T31" fmla="*/ 44 h 44"/>
              <a:gd name="T32" fmla="*/ 16 w 54"/>
              <a:gd name="T33" fmla="*/ 44 h 44"/>
              <a:gd name="T34" fmla="*/ 16 w 54"/>
              <a:gd name="T35" fmla="*/ 32 h 44"/>
              <a:gd name="T36" fmla="*/ 12 w 54"/>
              <a:gd name="T37" fmla="*/ 24 h 44"/>
              <a:gd name="T38" fmla="*/ 8 w 54"/>
              <a:gd name="T39" fmla="*/ 14 h 44"/>
              <a:gd name="T40" fmla="*/ 0 w 54"/>
              <a:gd name="T41" fmla="*/ 8 h 44"/>
              <a:gd name="T42" fmla="*/ 0 w 54"/>
              <a:gd name="T43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" h="44">
                <a:moveTo>
                  <a:pt x="0" y="8"/>
                </a:moveTo>
                <a:lnTo>
                  <a:pt x="0" y="8"/>
                </a:lnTo>
                <a:lnTo>
                  <a:pt x="10" y="2"/>
                </a:lnTo>
                <a:lnTo>
                  <a:pt x="22" y="0"/>
                </a:lnTo>
                <a:lnTo>
                  <a:pt x="22" y="0"/>
                </a:lnTo>
                <a:lnTo>
                  <a:pt x="34" y="2"/>
                </a:lnTo>
                <a:lnTo>
                  <a:pt x="44" y="8"/>
                </a:lnTo>
                <a:lnTo>
                  <a:pt x="52" y="18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36"/>
                </a:lnTo>
                <a:lnTo>
                  <a:pt x="50" y="40"/>
                </a:lnTo>
                <a:lnTo>
                  <a:pt x="46" y="42"/>
                </a:lnTo>
                <a:lnTo>
                  <a:pt x="40" y="44"/>
                </a:lnTo>
                <a:lnTo>
                  <a:pt x="16" y="44"/>
                </a:lnTo>
                <a:lnTo>
                  <a:pt x="16" y="44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6" name="iSḻïḍê"/>
          <p:cNvSpPr/>
          <p:nvPr/>
        </p:nvSpPr>
        <p:spPr bwMode="auto">
          <a:xfrm>
            <a:off x="8934574" y="3284342"/>
            <a:ext cx="2701949" cy="8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  <a:r>
              <a:rPr lang="en-US" altLang="zh-CN" sz="1000" dirty="0" smtClean="0"/>
              <a:t>.</a:t>
            </a:r>
            <a:r>
              <a:rPr lang="en-US" altLang="zh-CN" sz="1000" dirty="0"/>
              <a:t> 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107" name="ísļiḋé"/>
          <p:cNvSpPr txBox="1"/>
          <p:nvPr/>
        </p:nvSpPr>
        <p:spPr bwMode="auto">
          <a:xfrm>
            <a:off x="8934574" y="295030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1C50A2"/>
                </a:solidFill>
              </a:rPr>
              <a:t>Text here</a:t>
            </a:r>
            <a:endParaRPr lang="zh-CN" altLang="en-US" sz="1800" b="1" dirty="0">
              <a:solidFill>
                <a:srgbClr val="1C50A2"/>
              </a:solidFill>
            </a:endParaRPr>
          </a:p>
        </p:txBody>
      </p:sp>
      <p:sp>
        <p:nvSpPr>
          <p:cNvPr id="108" name="iSḻïḍê"/>
          <p:cNvSpPr/>
          <p:nvPr/>
        </p:nvSpPr>
        <p:spPr bwMode="auto">
          <a:xfrm>
            <a:off x="564006" y="3283424"/>
            <a:ext cx="2701949" cy="8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77500" lnSpcReduction="200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  <a:r>
              <a:rPr lang="en-US" altLang="zh-CN" sz="1000" dirty="0" smtClean="0"/>
              <a:t>.</a:t>
            </a:r>
            <a:r>
              <a:rPr lang="en-US" altLang="zh-CN" sz="1000" dirty="0"/>
              <a:t> Copy paste fonts. Choose the only option to retain text.</a:t>
            </a:r>
          </a:p>
          <a:p>
            <a:pPr algn="r"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  <a:p>
            <a:pPr algn="r"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109" name="ísļiḋé"/>
          <p:cNvSpPr txBox="1"/>
          <p:nvPr/>
        </p:nvSpPr>
        <p:spPr bwMode="auto">
          <a:xfrm>
            <a:off x="999763" y="3033053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1C50A2"/>
                </a:solidFill>
              </a:rPr>
              <a:t>Text here</a:t>
            </a:r>
            <a:endParaRPr lang="zh-CN" altLang="en-US" sz="1800" b="1" dirty="0">
              <a:solidFill>
                <a:srgbClr val="1C50A2"/>
              </a:solidFill>
            </a:endParaRPr>
          </a:p>
        </p:txBody>
      </p:sp>
      <p:sp>
        <p:nvSpPr>
          <p:cNvPr id="110" name="iSḻïḍê"/>
          <p:cNvSpPr/>
          <p:nvPr/>
        </p:nvSpPr>
        <p:spPr bwMode="auto">
          <a:xfrm>
            <a:off x="1549540" y="1794694"/>
            <a:ext cx="2701949" cy="8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77500" lnSpcReduction="200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  <a:r>
              <a:rPr lang="en-US" altLang="zh-CN" sz="1000" dirty="0" smtClean="0"/>
              <a:t>.</a:t>
            </a:r>
            <a:r>
              <a:rPr lang="en-US" altLang="zh-CN" sz="1000" dirty="0"/>
              <a:t> Copy paste fonts. Choose the only option to retain text.</a:t>
            </a:r>
          </a:p>
          <a:p>
            <a:pPr algn="r"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  <a:p>
            <a:pPr algn="r"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111" name="ísļiḋé"/>
          <p:cNvSpPr txBox="1"/>
          <p:nvPr/>
        </p:nvSpPr>
        <p:spPr bwMode="auto">
          <a:xfrm>
            <a:off x="1985297" y="1544323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1C50A2"/>
                </a:solidFill>
              </a:rPr>
              <a:t>Text here</a:t>
            </a:r>
            <a:endParaRPr lang="zh-CN" altLang="en-US" sz="1800" b="1" dirty="0">
              <a:solidFill>
                <a:srgbClr val="1C50A2"/>
              </a:solidFill>
            </a:endParaRPr>
          </a:p>
        </p:txBody>
      </p:sp>
      <p:sp>
        <p:nvSpPr>
          <p:cNvPr id="112" name="iSḻïḍê"/>
          <p:cNvSpPr/>
          <p:nvPr/>
        </p:nvSpPr>
        <p:spPr bwMode="auto">
          <a:xfrm>
            <a:off x="7811344" y="2017977"/>
            <a:ext cx="2701949" cy="8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</a:t>
            </a:r>
            <a:r>
              <a:rPr lang="en-US" altLang="zh-CN" sz="1000" dirty="0" smtClean="0"/>
              <a:t>.</a:t>
            </a:r>
            <a:r>
              <a:rPr lang="en-US" altLang="zh-CN" sz="1000" dirty="0"/>
              <a:t> 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113" name="ísļiḋé"/>
          <p:cNvSpPr txBox="1"/>
          <p:nvPr/>
        </p:nvSpPr>
        <p:spPr bwMode="auto">
          <a:xfrm>
            <a:off x="7811344" y="168393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1C50A2"/>
                </a:solidFill>
              </a:rPr>
              <a:t>Text here</a:t>
            </a:r>
            <a:endParaRPr lang="zh-CN" altLang="en-US" sz="1800" b="1" dirty="0">
              <a:solidFill>
                <a:srgbClr val="1C50A2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669925" y="5196390"/>
            <a:ext cx="582965" cy="525610"/>
            <a:chOff x="5424755" y="1340768"/>
            <a:chExt cx="670560" cy="604586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/>
              </a:p>
            </p:txBody>
          </p:sp>
          <p:sp>
            <p:nvSpPr>
              <p:cNvPr id="11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/>
              </a:p>
            </p:txBody>
          </p:sp>
        </p:grpSp>
        <p:sp>
          <p:nvSpPr>
            <p:cNvPr id="11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</p:grpSp>
      <p:sp>
        <p:nvSpPr>
          <p:cNvPr id="119" name="文本框 9"/>
          <p:cNvSpPr txBox="1"/>
          <p:nvPr/>
        </p:nvSpPr>
        <p:spPr>
          <a:xfrm>
            <a:off x="1373864" y="5212081"/>
            <a:ext cx="2072822" cy="40037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20" name="直接连接符 119"/>
          <p:cNvCxnSpPr/>
          <p:nvPr/>
        </p:nvCxnSpPr>
        <p:spPr>
          <a:xfrm>
            <a:off x="1453588" y="5610701"/>
            <a:ext cx="9042524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/>
          <p:cNvGrpSpPr/>
          <p:nvPr/>
        </p:nvGrpSpPr>
        <p:grpSpPr>
          <a:xfrm>
            <a:off x="10654293" y="5466301"/>
            <a:ext cx="286442" cy="258260"/>
            <a:chOff x="3720691" y="2824413"/>
            <a:chExt cx="1341120" cy="1209172"/>
          </a:xfrm>
        </p:grpSpPr>
        <p:sp>
          <p:nvSpPr>
            <p:cNvPr id="1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  <p:sp>
          <p:nvSpPr>
            <p:cNvPr id="1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/>
            </a:p>
          </p:txBody>
        </p:sp>
      </p:grpSp>
      <p:sp>
        <p:nvSpPr>
          <p:cNvPr id="124" name="TextBox 76"/>
          <p:cNvSpPr txBox="1"/>
          <p:nvPr/>
        </p:nvSpPr>
        <p:spPr>
          <a:xfrm>
            <a:off x="1370936" y="5620017"/>
            <a:ext cx="9460895" cy="74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7" name="组合 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建议与总结</a:t>
            </a:r>
          </a:p>
        </p:txBody>
      </p:sp>
      <p:sp>
        <p:nvSpPr>
          <p:cNvPr id="12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问题评估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相关对策</a:t>
            </a:r>
          </a:p>
        </p:txBody>
      </p:sp>
      <p:sp>
        <p:nvSpPr>
          <p:cNvPr id="15" name="矩形 14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研究总结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成绩与思考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5993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766202" y="2414218"/>
            <a:ext cx="6084053" cy="2656365"/>
            <a:chOff x="2774705" y="1780372"/>
            <a:chExt cx="6084053" cy="2656365"/>
          </a:xfrm>
        </p:grpSpPr>
        <p:grpSp>
          <p:nvGrpSpPr>
            <p:cNvPr id="62" name="Group 6"/>
            <p:cNvGrpSpPr/>
            <p:nvPr/>
          </p:nvGrpSpPr>
          <p:grpSpPr>
            <a:xfrm>
              <a:off x="2774705" y="1780372"/>
              <a:ext cx="6084053" cy="2656365"/>
              <a:chOff x="1447800" y="2628900"/>
              <a:chExt cx="5745163" cy="2508402"/>
            </a:xfrm>
            <a:solidFill>
              <a:srgbClr val="1C50A2"/>
            </a:solidFill>
          </p:grpSpPr>
          <p:sp>
            <p:nvSpPr>
              <p:cNvPr id="66" name="Freeform 40"/>
              <p:cNvSpPr/>
              <p:nvPr/>
            </p:nvSpPr>
            <p:spPr bwMode="auto">
              <a:xfrm>
                <a:off x="1447800" y="2668739"/>
                <a:ext cx="5745163" cy="2468563"/>
              </a:xfrm>
              <a:custGeom>
                <a:avLst/>
                <a:gdLst/>
                <a:ahLst/>
                <a:cxnLst>
                  <a:cxn ang="0">
                    <a:pos x="1532" y="272"/>
                  </a:cxn>
                  <a:cxn ang="0">
                    <a:pos x="984" y="0"/>
                  </a:cxn>
                  <a:cxn ang="0">
                    <a:pos x="984" y="162"/>
                  </a:cxn>
                  <a:cxn ang="0">
                    <a:pos x="0" y="658"/>
                  </a:cxn>
                  <a:cxn ang="0">
                    <a:pos x="984" y="388"/>
                  </a:cxn>
                  <a:cxn ang="0">
                    <a:pos x="984" y="385"/>
                  </a:cxn>
                  <a:cxn ang="0">
                    <a:pos x="984" y="533"/>
                  </a:cxn>
                  <a:cxn ang="0">
                    <a:pos x="1532" y="272"/>
                  </a:cxn>
                </a:cxnLst>
                <a:rect l="0" t="0" r="r" b="b"/>
                <a:pathLst>
                  <a:path w="1532" h="658">
                    <a:moveTo>
                      <a:pt x="1532" y="272"/>
                    </a:move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162"/>
                      <a:pt x="984" y="162"/>
                      <a:pt x="984" y="162"/>
                    </a:cubicBezTo>
                    <a:cubicBezTo>
                      <a:pt x="914" y="167"/>
                      <a:pt x="243" y="222"/>
                      <a:pt x="0" y="658"/>
                    </a:cubicBezTo>
                    <a:cubicBezTo>
                      <a:pt x="0" y="658"/>
                      <a:pt x="302" y="350"/>
                      <a:pt x="984" y="388"/>
                    </a:cubicBezTo>
                    <a:cubicBezTo>
                      <a:pt x="984" y="385"/>
                      <a:pt x="984" y="385"/>
                      <a:pt x="984" y="385"/>
                    </a:cubicBezTo>
                    <a:cubicBezTo>
                      <a:pt x="984" y="533"/>
                      <a:pt x="984" y="533"/>
                      <a:pt x="984" y="533"/>
                    </a:cubicBezTo>
                    <a:lnTo>
                      <a:pt x="1532" y="27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40"/>
              <p:cNvSpPr/>
              <p:nvPr/>
            </p:nvSpPr>
            <p:spPr bwMode="auto">
              <a:xfrm>
                <a:off x="1447800" y="2628900"/>
                <a:ext cx="5745163" cy="2468563"/>
              </a:xfrm>
              <a:custGeom>
                <a:avLst/>
                <a:gdLst/>
                <a:ahLst/>
                <a:cxnLst>
                  <a:cxn ang="0">
                    <a:pos x="1532" y="272"/>
                  </a:cxn>
                  <a:cxn ang="0">
                    <a:pos x="984" y="0"/>
                  </a:cxn>
                  <a:cxn ang="0">
                    <a:pos x="984" y="162"/>
                  </a:cxn>
                  <a:cxn ang="0">
                    <a:pos x="0" y="658"/>
                  </a:cxn>
                  <a:cxn ang="0">
                    <a:pos x="984" y="388"/>
                  </a:cxn>
                  <a:cxn ang="0">
                    <a:pos x="984" y="385"/>
                  </a:cxn>
                  <a:cxn ang="0">
                    <a:pos x="984" y="533"/>
                  </a:cxn>
                  <a:cxn ang="0">
                    <a:pos x="1532" y="272"/>
                  </a:cxn>
                </a:cxnLst>
                <a:rect l="0" t="0" r="r" b="b"/>
                <a:pathLst>
                  <a:path w="1532" h="658">
                    <a:moveTo>
                      <a:pt x="1532" y="272"/>
                    </a:move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162"/>
                      <a:pt x="984" y="162"/>
                      <a:pt x="984" y="162"/>
                    </a:cubicBezTo>
                    <a:cubicBezTo>
                      <a:pt x="914" y="167"/>
                      <a:pt x="243" y="222"/>
                      <a:pt x="0" y="658"/>
                    </a:cubicBezTo>
                    <a:cubicBezTo>
                      <a:pt x="0" y="658"/>
                      <a:pt x="302" y="350"/>
                      <a:pt x="984" y="388"/>
                    </a:cubicBezTo>
                    <a:cubicBezTo>
                      <a:pt x="984" y="385"/>
                      <a:pt x="984" y="385"/>
                      <a:pt x="984" y="385"/>
                    </a:cubicBezTo>
                    <a:cubicBezTo>
                      <a:pt x="984" y="533"/>
                      <a:pt x="984" y="533"/>
                      <a:pt x="984" y="533"/>
                    </a:cubicBezTo>
                    <a:lnTo>
                      <a:pt x="1532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" name="圆角矩形 62"/>
            <p:cNvSpPr/>
            <p:nvPr/>
          </p:nvSpPr>
          <p:spPr>
            <a:xfrm>
              <a:off x="3944959" y="3266705"/>
              <a:ext cx="295611" cy="295611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  <a:miter lim="800000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2B2939"/>
                  </a:solidFill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2000" b="1" kern="0" dirty="0">
                <a:solidFill>
                  <a:srgbClr val="2B2939"/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4726303" y="2853402"/>
              <a:ext cx="439417" cy="439417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  <a:miter lim="800000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2B2939"/>
                  </a:solidFill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2</a:t>
              </a:r>
              <a:endParaRPr lang="zh-CN" altLang="en-US" sz="2000" b="1" kern="0" dirty="0">
                <a:solidFill>
                  <a:srgbClr val="2B2939"/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5885409" y="2578102"/>
              <a:ext cx="625490" cy="62548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50800" cap="flat" cmpd="sng" algn="ctr">
              <a:noFill/>
              <a:prstDash val="solid"/>
              <a:miter lim="800000"/>
            </a:ln>
            <a:effectLst>
              <a:outerShdw blurRad="76200" dist="38100" dir="2700000" algn="tl" rotWithShape="0">
                <a:sysClr val="windowText" lastClr="000000">
                  <a:lumMod val="65000"/>
                  <a:lumOff val="35000"/>
                  <a:alpha val="64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2B2939"/>
                  </a:solidFill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3</a:t>
              </a:r>
              <a:endParaRPr lang="zh-CN" altLang="en-US" sz="2000" b="1" kern="0" dirty="0">
                <a:solidFill>
                  <a:srgbClr val="2B2939"/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8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9" name="íṥ1ïḓè"/>
          <p:cNvSpPr txBox="1"/>
          <p:nvPr/>
        </p:nvSpPr>
        <p:spPr>
          <a:xfrm>
            <a:off x="7116680" y="2507488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0" name="ïṩ1îḓè"/>
          <p:cNvSpPr txBox="1"/>
          <p:nvPr/>
        </p:nvSpPr>
        <p:spPr>
          <a:xfrm>
            <a:off x="7165501" y="2941479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71" name="ï$ḷíḍé"/>
          <p:cNvSpPr/>
          <p:nvPr/>
        </p:nvSpPr>
        <p:spPr bwMode="auto">
          <a:xfrm>
            <a:off x="7209090" y="231932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77" name="íṥ1ïḓè"/>
          <p:cNvSpPr txBox="1"/>
          <p:nvPr/>
        </p:nvSpPr>
        <p:spPr>
          <a:xfrm>
            <a:off x="7116680" y="3930568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78" name="ïṩ1îḓè"/>
          <p:cNvSpPr txBox="1"/>
          <p:nvPr/>
        </p:nvSpPr>
        <p:spPr>
          <a:xfrm>
            <a:off x="7165501" y="4364559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79" name="ï$ḷíḍé"/>
          <p:cNvSpPr/>
          <p:nvPr/>
        </p:nvSpPr>
        <p:spPr bwMode="auto">
          <a:xfrm>
            <a:off x="7209090" y="3742401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80" name="íṥ1ïḓè"/>
          <p:cNvSpPr txBox="1"/>
          <p:nvPr/>
        </p:nvSpPr>
        <p:spPr>
          <a:xfrm>
            <a:off x="2468475" y="4923592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81" name="ïṩ1îḓè"/>
          <p:cNvSpPr txBox="1"/>
          <p:nvPr/>
        </p:nvSpPr>
        <p:spPr>
          <a:xfrm>
            <a:off x="2517296" y="5357583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82" name="ï$ḷíḍé"/>
          <p:cNvSpPr/>
          <p:nvPr/>
        </p:nvSpPr>
        <p:spPr bwMode="auto">
          <a:xfrm>
            <a:off x="2560885" y="473542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98" name="组合 9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2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建议与总结</a:t>
            </a:r>
          </a:p>
        </p:txBody>
      </p:sp>
      <p:sp>
        <p:nvSpPr>
          <p:cNvPr id="103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问题评估</a:t>
            </a:r>
            <a:endParaRPr lang="zh-CN" altLang="en-US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b="1" dirty="0">
                <a:solidFill>
                  <a:srgbClr val="1C50A2"/>
                </a:solidFill>
                <a:latin typeface="Arial" panose="020B0604020202020204"/>
              </a:rPr>
              <a:t>相关对策</a:t>
            </a:r>
          </a:p>
        </p:txBody>
      </p:sp>
      <p:sp>
        <p:nvSpPr>
          <p:cNvPr id="106" name="矩形 105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研究总结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成绩与思考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115993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肘形连接符 43"/>
          <p:cNvSpPr>
            <a:spLocks noChangeShapeType="1"/>
          </p:cNvSpPr>
          <p:nvPr/>
        </p:nvSpPr>
        <p:spPr bwMode="auto">
          <a:xfrm rot="10800000" flipH="1">
            <a:off x="7103951" y="2555859"/>
            <a:ext cx="73309" cy="1441986"/>
          </a:xfrm>
          <a:prstGeom prst="bentConnector2">
            <a:avLst/>
          </a:prstGeom>
          <a:noFill/>
          <a:ln w="9525" cap="flat" cmpd="sng">
            <a:solidFill>
              <a:srgbClr val="1C50A2"/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00" kern="0">
              <a:solidFill>
                <a:sysClr val="windowText" lastClr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肘形连接符 17"/>
          <p:cNvSpPr>
            <a:spLocks noChangeShapeType="1"/>
          </p:cNvSpPr>
          <p:nvPr/>
        </p:nvSpPr>
        <p:spPr bwMode="auto">
          <a:xfrm rot="16200000" flipH="1">
            <a:off x="6479352" y="4694498"/>
            <a:ext cx="255356" cy="1618335"/>
          </a:xfrm>
          <a:prstGeom prst="bentConnector2">
            <a:avLst/>
          </a:prstGeom>
          <a:noFill/>
          <a:ln w="9525" cap="flat" cmpd="sng">
            <a:solidFill>
              <a:srgbClr val="1C50A2"/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00" kern="0">
              <a:solidFill>
                <a:sysClr val="windowText" lastClr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肘形连接符 46"/>
          <p:cNvSpPr>
            <a:spLocks noChangeShapeType="1"/>
          </p:cNvSpPr>
          <p:nvPr/>
        </p:nvSpPr>
        <p:spPr bwMode="auto">
          <a:xfrm rot="10800000" flipV="1">
            <a:off x="4277341" y="4122509"/>
            <a:ext cx="142624" cy="606264"/>
          </a:xfrm>
          <a:prstGeom prst="bentConnector2">
            <a:avLst/>
          </a:prstGeom>
          <a:noFill/>
          <a:ln w="9525" cap="flat" cmpd="sng">
            <a:solidFill>
              <a:srgbClr val="1C50A2"/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00" kern="0">
              <a:solidFill>
                <a:sysClr val="windowText" lastClr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肘形连接符 51"/>
          <p:cNvSpPr>
            <a:spLocks noChangeShapeType="1"/>
          </p:cNvSpPr>
          <p:nvPr/>
        </p:nvSpPr>
        <p:spPr bwMode="auto">
          <a:xfrm rot="16200000" flipV="1">
            <a:off x="5037734" y="2121268"/>
            <a:ext cx="96267" cy="1430568"/>
          </a:xfrm>
          <a:prstGeom prst="bentConnector2">
            <a:avLst/>
          </a:prstGeom>
          <a:noFill/>
          <a:ln w="9525" cap="flat" cmpd="sng">
            <a:solidFill>
              <a:srgbClr val="1C50A2"/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500" kern="0">
              <a:solidFill>
                <a:sysClr val="windowText" lastClr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12"/>
          <p:cNvSpPr>
            <a:spLocks noChangeArrowheads="1"/>
          </p:cNvSpPr>
          <p:nvPr/>
        </p:nvSpPr>
        <p:spPr bwMode="auto">
          <a:xfrm flipH="1">
            <a:off x="5651262" y="2992937"/>
            <a:ext cx="301019" cy="301019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1C50A2"/>
            </a:solidFill>
            <a:bevel/>
          </a:ln>
        </p:spPr>
        <p:txBody>
          <a:bodyPr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00" kern="0">
              <a:solidFill>
                <a:srgbClr val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10"/>
          <p:cNvSpPr>
            <a:spLocks noChangeArrowheads="1"/>
          </p:cNvSpPr>
          <p:nvPr/>
        </p:nvSpPr>
        <p:spPr bwMode="auto">
          <a:xfrm flipH="1">
            <a:off x="6754998" y="3985184"/>
            <a:ext cx="301715" cy="301715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1C50A2"/>
            </a:solidFill>
            <a:bevel/>
          </a:ln>
        </p:spPr>
        <p:txBody>
          <a:bodyPr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00" kern="0">
              <a:solidFill>
                <a:srgbClr val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椭圆 11"/>
          <p:cNvSpPr>
            <a:spLocks noChangeArrowheads="1"/>
          </p:cNvSpPr>
          <p:nvPr/>
        </p:nvSpPr>
        <p:spPr bwMode="auto">
          <a:xfrm flipH="1">
            <a:off x="5651262" y="5000425"/>
            <a:ext cx="301019" cy="301716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1C50A2"/>
            </a:solidFill>
            <a:bevel/>
          </a:ln>
        </p:spPr>
        <p:txBody>
          <a:bodyPr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00" kern="0">
              <a:solidFill>
                <a:srgbClr val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44"/>
          <p:cNvSpPr>
            <a:spLocks noChangeArrowheads="1"/>
          </p:cNvSpPr>
          <p:nvPr/>
        </p:nvSpPr>
        <p:spPr bwMode="auto">
          <a:xfrm flipH="1">
            <a:off x="4557978" y="3985184"/>
            <a:ext cx="301019" cy="301019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1C50A2"/>
            </a:solidFill>
            <a:bevel/>
          </a:ln>
        </p:spPr>
        <p:txBody>
          <a:bodyPr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00" kern="0">
              <a:solidFill>
                <a:srgbClr val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左弧形箭头 1"/>
          <p:cNvSpPr>
            <a:spLocks noChangeArrowheads="1"/>
          </p:cNvSpPr>
          <p:nvPr/>
        </p:nvSpPr>
        <p:spPr bwMode="auto">
          <a:xfrm>
            <a:off x="4492479" y="2992937"/>
            <a:ext cx="1105826" cy="2433931"/>
          </a:xfrm>
          <a:prstGeom prst="curvedRightArrow">
            <a:avLst>
              <a:gd name="adj1" fmla="val 24996"/>
              <a:gd name="adj2" fmla="val 50022"/>
              <a:gd name="adj3" fmla="val 25000"/>
            </a:avLst>
          </a:prstGeom>
          <a:solidFill>
            <a:srgbClr val="1C50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00" kern="0">
              <a:solidFill>
                <a:sysClr val="windowText" lastClr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左弧形箭头 39"/>
          <p:cNvSpPr>
            <a:spLocks noChangeArrowheads="1"/>
          </p:cNvSpPr>
          <p:nvPr/>
        </p:nvSpPr>
        <p:spPr bwMode="auto">
          <a:xfrm flipH="1">
            <a:off x="6011509" y="2992937"/>
            <a:ext cx="1106523" cy="2433931"/>
          </a:xfrm>
          <a:prstGeom prst="curvedRightArrow">
            <a:avLst>
              <a:gd name="adj1" fmla="val 24980"/>
              <a:gd name="adj2" fmla="val 49990"/>
              <a:gd name="adj3" fmla="val 25000"/>
            </a:avLst>
          </a:prstGeom>
          <a:solidFill>
            <a:srgbClr val="1C50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00" kern="0">
              <a:solidFill>
                <a:sysClr val="windowText" lastClr="000000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69"/>
          <p:cNvGrpSpPr/>
          <p:nvPr/>
        </p:nvGrpSpPr>
        <p:grpSpPr>
          <a:xfrm>
            <a:off x="5709508" y="5058483"/>
            <a:ext cx="185286" cy="185603"/>
            <a:chOff x="9145588" y="4435471"/>
            <a:chExt cx="464344" cy="465137"/>
          </a:xfrm>
        </p:grpSpPr>
        <p:sp>
          <p:nvSpPr>
            <p:cNvPr id="34" name="AutoShape 7"/>
            <p:cNvSpPr/>
            <p:nvPr/>
          </p:nvSpPr>
          <p:spPr bwMode="auto">
            <a:xfrm>
              <a:off x="9145588" y="4435471"/>
              <a:ext cx="464344" cy="465137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79"/>
          <p:cNvGrpSpPr/>
          <p:nvPr/>
        </p:nvGrpSpPr>
        <p:grpSpPr>
          <a:xfrm>
            <a:off x="6809444" y="4054459"/>
            <a:ext cx="185286" cy="185603"/>
            <a:chOff x="7287419" y="3505994"/>
            <a:chExt cx="464344" cy="465138"/>
          </a:xfrm>
        </p:grpSpPr>
        <p:sp>
          <p:nvSpPr>
            <p:cNvPr id="44" name="AutoShape 37"/>
            <p:cNvSpPr/>
            <p:nvPr/>
          </p:nvSpPr>
          <p:spPr bwMode="auto">
            <a:xfrm>
              <a:off x="7287419" y="354965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38"/>
            <p:cNvSpPr/>
            <p:nvPr/>
          </p:nvSpPr>
          <p:spPr bwMode="auto">
            <a:xfrm>
              <a:off x="7490619" y="373856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39"/>
            <p:cNvSpPr/>
            <p:nvPr/>
          </p:nvSpPr>
          <p:spPr bwMode="auto">
            <a:xfrm>
              <a:off x="7679532" y="350599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40"/>
            <p:cNvSpPr/>
            <p:nvPr/>
          </p:nvSpPr>
          <p:spPr bwMode="auto">
            <a:xfrm>
              <a:off x="7403307" y="372427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41"/>
            <p:cNvSpPr/>
            <p:nvPr/>
          </p:nvSpPr>
          <p:spPr bwMode="auto">
            <a:xfrm>
              <a:off x="7461250" y="382587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42"/>
            <p:cNvSpPr/>
            <p:nvPr/>
          </p:nvSpPr>
          <p:spPr bwMode="auto">
            <a:xfrm>
              <a:off x="7693819" y="360759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rgbClr val="889E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86"/>
          <p:cNvGrpSpPr/>
          <p:nvPr/>
        </p:nvGrpSpPr>
        <p:grpSpPr>
          <a:xfrm>
            <a:off x="4637270" y="4047105"/>
            <a:ext cx="139044" cy="185603"/>
            <a:chOff x="2639220" y="3510754"/>
            <a:chExt cx="348456" cy="465137"/>
          </a:xfrm>
        </p:grpSpPr>
        <p:sp>
          <p:nvSpPr>
            <p:cNvPr id="51" name="AutoShape 115"/>
            <p:cNvSpPr/>
            <p:nvPr/>
          </p:nvSpPr>
          <p:spPr bwMode="auto">
            <a:xfrm>
              <a:off x="2639220" y="3510754"/>
              <a:ext cx="348456" cy="465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rgbClr val="3544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rgbClr val="3544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89"/>
          <p:cNvGrpSpPr/>
          <p:nvPr/>
        </p:nvGrpSpPr>
        <p:grpSpPr>
          <a:xfrm>
            <a:off x="5716033" y="3056074"/>
            <a:ext cx="185286" cy="185286"/>
            <a:chOff x="4439444" y="1652588"/>
            <a:chExt cx="464344" cy="464344"/>
          </a:xfrm>
        </p:grpSpPr>
        <p:sp>
          <p:nvSpPr>
            <p:cNvPr id="54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rgbClr val="3544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rgbClr val="3544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rgbClr val="3544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5" tIns="17445" rIns="17445" bIns="17445" anchor="ctr"/>
            <a:lstStyle/>
            <a:p>
              <a:pPr algn="just" defTabSz="209550" fontAlgn="auto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íṣḻíde"/>
          <p:cNvSpPr txBox="1"/>
          <p:nvPr/>
        </p:nvSpPr>
        <p:spPr bwMode="auto">
          <a:xfrm>
            <a:off x="5125943" y="3886102"/>
            <a:ext cx="1399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58" name="íṥ1ïḓè"/>
          <p:cNvSpPr txBox="1"/>
          <p:nvPr/>
        </p:nvSpPr>
        <p:spPr>
          <a:xfrm>
            <a:off x="811328" y="5043013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9" name="ïṩ1îḓè"/>
          <p:cNvSpPr txBox="1"/>
          <p:nvPr/>
        </p:nvSpPr>
        <p:spPr>
          <a:xfrm>
            <a:off x="860149" y="5477004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60" name="ï$ḷíḍé"/>
          <p:cNvSpPr/>
          <p:nvPr/>
        </p:nvSpPr>
        <p:spPr bwMode="auto">
          <a:xfrm>
            <a:off x="903738" y="4854846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61" name="íṥ1ïḓè"/>
          <p:cNvSpPr txBox="1"/>
          <p:nvPr/>
        </p:nvSpPr>
        <p:spPr>
          <a:xfrm>
            <a:off x="811328" y="2521922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62" name="ïṩ1îḓè"/>
          <p:cNvSpPr txBox="1"/>
          <p:nvPr/>
        </p:nvSpPr>
        <p:spPr>
          <a:xfrm>
            <a:off x="860149" y="2955913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63" name="ï$ḷíḍé"/>
          <p:cNvSpPr/>
          <p:nvPr/>
        </p:nvSpPr>
        <p:spPr bwMode="auto">
          <a:xfrm>
            <a:off x="903738" y="233375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64" name="íṥ1ïḓè"/>
          <p:cNvSpPr txBox="1"/>
          <p:nvPr/>
        </p:nvSpPr>
        <p:spPr>
          <a:xfrm>
            <a:off x="7457466" y="5043013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65" name="ïṩ1îḓè"/>
          <p:cNvSpPr txBox="1"/>
          <p:nvPr/>
        </p:nvSpPr>
        <p:spPr>
          <a:xfrm>
            <a:off x="7506287" y="5477004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66" name="ï$ḷíḍé"/>
          <p:cNvSpPr/>
          <p:nvPr/>
        </p:nvSpPr>
        <p:spPr bwMode="auto">
          <a:xfrm>
            <a:off x="7549876" y="4854846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67" name="íṥ1ïḓè"/>
          <p:cNvSpPr txBox="1"/>
          <p:nvPr/>
        </p:nvSpPr>
        <p:spPr>
          <a:xfrm>
            <a:off x="7457466" y="2521922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68" name="ïṩ1îḓè"/>
          <p:cNvSpPr txBox="1"/>
          <p:nvPr/>
        </p:nvSpPr>
        <p:spPr>
          <a:xfrm>
            <a:off x="7506287" y="2955913"/>
            <a:ext cx="4017713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more </a:t>
            </a:r>
            <a:r>
              <a:rPr lang="en-US" altLang="zh-CN" sz="1000" dirty="0" err="1" smtClean="0"/>
              <a:t>fluent.Theme</a:t>
            </a:r>
            <a:r>
              <a:rPr lang="en-US" altLang="zh-CN" sz="1000" dirty="0" smtClean="0"/>
              <a:t> </a:t>
            </a:r>
            <a:r>
              <a:rPr lang="en-US" altLang="zh-CN" sz="1000" dirty="0"/>
              <a:t>color makes PPT more convenient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</p:txBody>
      </p:sp>
      <p:sp>
        <p:nvSpPr>
          <p:cNvPr id="69" name="ï$ḷíḍé"/>
          <p:cNvSpPr/>
          <p:nvPr/>
        </p:nvSpPr>
        <p:spPr bwMode="auto">
          <a:xfrm>
            <a:off x="7549876" y="233375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70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5266822" y="3007220"/>
            <a:ext cx="5419185" cy="4714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accent6"/>
                </a:solidFill>
              </a:rPr>
              <a:t>选题背景和研究意义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62601" y="1982374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reeform 222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close/>
                <a:moveTo>
                  <a:pt x="373" y="0"/>
                </a:moveTo>
                <a:lnTo>
                  <a:pt x="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23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moveTo>
                  <a:pt x="373" y="0"/>
                </a:move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4"/>
          <p:cNvSpPr>
            <a:spLocks noEditPoints="1"/>
          </p:cNvSpPr>
          <p:nvPr/>
        </p:nvSpPr>
        <p:spPr bwMode="auto">
          <a:xfrm>
            <a:off x="2978151" y="1720850"/>
            <a:ext cx="169863" cy="201613"/>
          </a:xfrm>
          <a:custGeom>
            <a:avLst/>
            <a:gdLst>
              <a:gd name="T0" fmla="*/ 102 w 107"/>
              <a:gd name="T1" fmla="*/ 72 h 127"/>
              <a:gd name="T2" fmla="*/ 65 w 107"/>
              <a:gd name="T3" fmla="*/ 49 h 127"/>
              <a:gd name="T4" fmla="*/ 50 w 107"/>
              <a:gd name="T5" fmla="*/ 46 h 127"/>
              <a:gd name="T6" fmla="*/ 40 w 107"/>
              <a:gd name="T7" fmla="*/ 40 h 127"/>
              <a:gd name="T8" fmla="*/ 45 w 107"/>
              <a:gd name="T9" fmla="*/ 31 h 127"/>
              <a:gd name="T10" fmla="*/ 48 w 107"/>
              <a:gd name="T11" fmla="*/ 30 h 127"/>
              <a:gd name="T12" fmla="*/ 64 w 107"/>
              <a:gd name="T13" fmla="*/ 38 h 127"/>
              <a:gd name="T14" fmla="*/ 64 w 107"/>
              <a:gd name="T15" fmla="*/ 40 h 127"/>
              <a:gd name="T16" fmla="*/ 67 w 107"/>
              <a:gd name="T17" fmla="*/ 41 h 127"/>
              <a:gd name="T18" fmla="*/ 85 w 107"/>
              <a:gd name="T19" fmla="*/ 34 h 127"/>
              <a:gd name="T20" fmla="*/ 82 w 107"/>
              <a:gd name="T21" fmla="*/ 4 h 127"/>
              <a:gd name="T22" fmla="*/ 79 w 107"/>
              <a:gd name="T23" fmla="*/ 1 h 127"/>
              <a:gd name="T24" fmla="*/ 46 w 107"/>
              <a:gd name="T25" fmla="*/ 6 h 127"/>
              <a:gd name="T26" fmla="*/ 39 w 107"/>
              <a:gd name="T27" fmla="*/ 8 h 127"/>
              <a:gd name="T28" fmla="*/ 6 w 107"/>
              <a:gd name="T29" fmla="*/ 55 h 127"/>
              <a:gd name="T30" fmla="*/ 39 w 107"/>
              <a:gd name="T31" fmla="*/ 79 h 127"/>
              <a:gd name="T32" fmla="*/ 60 w 107"/>
              <a:gd name="T33" fmla="*/ 82 h 127"/>
              <a:gd name="T34" fmla="*/ 67 w 107"/>
              <a:gd name="T35" fmla="*/ 88 h 127"/>
              <a:gd name="T36" fmla="*/ 64 w 107"/>
              <a:gd name="T37" fmla="*/ 95 h 127"/>
              <a:gd name="T38" fmla="*/ 58 w 107"/>
              <a:gd name="T39" fmla="*/ 98 h 127"/>
              <a:gd name="T40" fmla="*/ 39 w 107"/>
              <a:gd name="T41" fmla="*/ 85 h 127"/>
              <a:gd name="T42" fmla="*/ 19 w 107"/>
              <a:gd name="T43" fmla="*/ 93 h 127"/>
              <a:gd name="T44" fmla="*/ 23 w 107"/>
              <a:gd name="T45" fmla="*/ 121 h 127"/>
              <a:gd name="T46" fmla="*/ 26 w 107"/>
              <a:gd name="T47" fmla="*/ 123 h 127"/>
              <a:gd name="T48" fmla="*/ 60 w 107"/>
              <a:gd name="T49" fmla="*/ 121 h 127"/>
              <a:gd name="T50" fmla="*/ 70 w 107"/>
              <a:gd name="T51" fmla="*/ 118 h 127"/>
              <a:gd name="T52" fmla="*/ 102 w 107"/>
              <a:gd name="T53" fmla="*/ 72 h 127"/>
              <a:gd name="T54" fmla="*/ 102 w 107"/>
              <a:gd name="T55" fmla="*/ 72 h 127"/>
              <a:gd name="T56" fmla="*/ 102 w 107"/>
              <a:gd name="T57" fmla="*/ 7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7">
                <a:moveTo>
                  <a:pt x="102" y="72"/>
                </a:moveTo>
                <a:cubicBezTo>
                  <a:pt x="97" y="53"/>
                  <a:pt x="80" y="50"/>
                  <a:pt x="65" y="49"/>
                </a:cubicBezTo>
                <a:cubicBezTo>
                  <a:pt x="59" y="48"/>
                  <a:pt x="54" y="47"/>
                  <a:pt x="50" y="46"/>
                </a:cubicBezTo>
                <a:cubicBezTo>
                  <a:pt x="45" y="45"/>
                  <a:pt x="41" y="43"/>
                  <a:pt x="40" y="40"/>
                </a:cubicBezTo>
                <a:cubicBezTo>
                  <a:pt x="39" y="36"/>
                  <a:pt x="41" y="33"/>
                  <a:pt x="45" y="31"/>
                </a:cubicBezTo>
                <a:cubicBezTo>
                  <a:pt x="46" y="30"/>
                  <a:pt x="47" y="30"/>
                  <a:pt x="48" y="30"/>
                </a:cubicBezTo>
                <a:cubicBezTo>
                  <a:pt x="56" y="28"/>
                  <a:pt x="61" y="30"/>
                  <a:pt x="64" y="38"/>
                </a:cubicBezTo>
                <a:cubicBezTo>
                  <a:pt x="64" y="40"/>
                  <a:pt x="64" y="40"/>
                  <a:pt x="64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19"/>
                  <a:pt x="82" y="4"/>
                  <a:pt x="82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64" y="0"/>
                  <a:pt x="46" y="6"/>
                </a:cubicBezTo>
                <a:cubicBezTo>
                  <a:pt x="44" y="6"/>
                  <a:pt x="41" y="7"/>
                  <a:pt x="39" y="8"/>
                </a:cubicBezTo>
                <a:cubicBezTo>
                  <a:pt x="13" y="18"/>
                  <a:pt x="0" y="36"/>
                  <a:pt x="6" y="55"/>
                </a:cubicBezTo>
                <a:cubicBezTo>
                  <a:pt x="10" y="72"/>
                  <a:pt x="25" y="77"/>
                  <a:pt x="39" y="79"/>
                </a:cubicBezTo>
                <a:cubicBezTo>
                  <a:pt x="47" y="80"/>
                  <a:pt x="55" y="81"/>
                  <a:pt x="60" y="82"/>
                </a:cubicBezTo>
                <a:cubicBezTo>
                  <a:pt x="64" y="83"/>
                  <a:pt x="67" y="85"/>
                  <a:pt x="67" y="88"/>
                </a:cubicBezTo>
                <a:cubicBezTo>
                  <a:pt x="68" y="91"/>
                  <a:pt x="67" y="93"/>
                  <a:pt x="64" y="95"/>
                </a:cubicBezTo>
                <a:cubicBezTo>
                  <a:pt x="62" y="96"/>
                  <a:pt x="61" y="97"/>
                  <a:pt x="58" y="98"/>
                </a:cubicBezTo>
                <a:cubicBezTo>
                  <a:pt x="49" y="101"/>
                  <a:pt x="43" y="97"/>
                  <a:pt x="39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104"/>
                  <a:pt x="23" y="121"/>
                  <a:pt x="23" y="121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3"/>
                  <a:pt x="41" y="127"/>
                  <a:pt x="60" y="121"/>
                </a:cubicBezTo>
                <a:cubicBezTo>
                  <a:pt x="64" y="120"/>
                  <a:pt x="67" y="119"/>
                  <a:pt x="70" y="118"/>
                </a:cubicBezTo>
                <a:cubicBezTo>
                  <a:pt x="95" y="107"/>
                  <a:pt x="107" y="91"/>
                  <a:pt x="102" y="72"/>
                </a:cubicBezTo>
                <a:close/>
                <a:moveTo>
                  <a:pt x="102" y="72"/>
                </a:moveTo>
                <a:cubicBezTo>
                  <a:pt x="102" y="72"/>
                  <a:pt x="102" y="72"/>
                  <a:pt x="102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25"/>
          <p:cNvSpPr>
            <a:spLocks noEditPoints="1"/>
          </p:cNvSpPr>
          <p:nvPr/>
        </p:nvSpPr>
        <p:spPr bwMode="auto">
          <a:xfrm>
            <a:off x="3032126" y="1925638"/>
            <a:ext cx="177800" cy="201613"/>
          </a:xfrm>
          <a:custGeom>
            <a:avLst/>
            <a:gdLst>
              <a:gd name="T0" fmla="*/ 104 w 112"/>
              <a:gd name="T1" fmla="*/ 62 h 127"/>
              <a:gd name="T2" fmla="*/ 79 w 112"/>
              <a:gd name="T3" fmla="*/ 71 h 127"/>
              <a:gd name="T4" fmla="*/ 72 w 112"/>
              <a:gd name="T5" fmla="*/ 94 h 127"/>
              <a:gd name="T6" fmla="*/ 66 w 112"/>
              <a:gd name="T7" fmla="*/ 94 h 127"/>
              <a:gd name="T8" fmla="*/ 46 w 112"/>
              <a:gd name="T9" fmla="*/ 62 h 127"/>
              <a:gd name="T10" fmla="*/ 48 w 112"/>
              <a:gd name="T11" fmla="*/ 31 h 127"/>
              <a:gd name="T12" fmla="*/ 53 w 112"/>
              <a:gd name="T13" fmla="*/ 30 h 127"/>
              <a:gd name="T14" fmla="*/ 67 w 112"/>
              <a:gd name="T15" fmla="*/ 39 h 127"/>
              <a:gd name="T16" fmla="*/ 70 w 112"/>
              <a:gd name="T17" fmla="*/ 48 h 127"/>
              <a:gd name="T18" fmla="*/ 94 w 112"/>
              <a:gd name="T19" fmla="*/ 39 h 127"/>
              <a:gd name="T20" fmla="*/ 89 w 112"/>
              <a:gd name="T21" fmla="*/ 3 h 127"/>
              <a:gd name="T22" fmla="*/ 87 w 112"/>
              <a:gd name="T23" fmla="*/ 0 h 127"/>
              <a:gd name="T24" fmla="*/ 51 w 112"/>
              <a:gd name="T25" fmla="*/ 6 h 127"/>
              <a:gd name="T26" fmla="*/ 42 w 112"/>
              <a:gd name="T27" fmla="*/ 9 h 127"/>
              <a:gd name="T28" fmla="*/ 10 w 112"/>
              <a:gd name="T29" fmla="*/ 79 h 127"/>
              <a:gd name="T30" fmla="*/ 73 w 112"/>
              <a:gd name="T31" fmla="*/ 118 h 127"/>
              <a:gd name="T32" fmla="*/ 73 w 112"/>
              <a:gd name="T33" fmla="*/ 118 h 127"/>
              <a:gd name="T34" fmla="*/ 110 w 112"/>
              <a:gd name="T35" fmla="*/ 101 h 127"/>
              <a:gd name="T36" fmla="*/ 112 w 112"/>
              <a:gd name="T37" fmla="*/ 98 h 127"/>
              <a:gd name="T38" fmla="*/ 104 w 112"/>
              <a:gd name="T39" fmla="*/ 62 h 127"/>
              <a:gd name="T40" fmla="*/ 104 w 112"/>
              <a:gd name="T41" fmla="*/ 62 h 127"/>
              <a:gd name="T42" fmla="*/ 104 w 112"/>
              <a:gd name="T43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27">
                <a:moveTo>
                  <a:pt x="104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82" y="85"/>
                  <a:pt x="80" y="91"/>
                  <a:pt x="72" y="94"/>
                </a:cubicBezTo>
                <a:cubicBezTo>
                  <a:pt x="70" y="94"/>
                  <a:pt x="68" y="94"/>
                  <a:pt x="66" y="94"/>
                </a:cubicBezTo>
                <a:cubicBezTo>
                  <a:pt x="58" y="93"/>
                  <a:pt x="52" y="82"/>
                  <a:pt x="46" y="62"/>
                </a:cubicBezTo>
                <a:cubicBezTo>
                  <a:pt x="40" y="44"/>
                  <a:pt x="41" y="36"/>
                  <a:pt x="48" y="31"/>
                </a:cubicBezTo>
                <a:cubicBezTo>
                  <a:pt x="50" y="31"/>
                  <a:pt x="51" y="30"/>
                  <a:pt x="53" y="30"/>
                </a:cubicBezTo>
                <a:cubicBezTo>
                  <a:pt x="61" y="27"/>
                  <a:pt x="65" y="30"/>
                  <a:pt x="67" y="39"/>
                </a:cubicBezTo>
                <a:cubicBezTo>
                  <a:pt x="69" y="44"/>
                  <a:pt x="70" y="48"/>
                  <a:pt x="70" y="48"/>
                </a:cubicBezTo>
                <a:cubicBezTo>
                  <a:pt x="94" y="39"/>
                  <a:pt x="94" y="39"/>
                  <a:pt x="94" y="39"/>
                </a:cubicBezTo>
                <a:cubicBezTo>
                  <a:pt x="90" y="19"/>
                  <a:pt x="89" y="3"/>
                  <a:pt x="89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65" y="1"/>
                  <a:pt x="51" y="6"/>
                </a:cubicBezTo>
                <a:cubicBezTo>
                  <a:pt x="48" y="7"/>
                  <a:pt x="45" y="8"/>
                  <a:pt x="42" y="9"/>
                </a:cubicBezTo>
                <a:cubicBezTo>
                  <a:pt x="12" y="21"/>
                  <a:pt x="0" y="46"/>
                  <a:pt x="10" y="79"/>
                </a:cubicBezTo>
                <a:cubicBezTo>
                  <a:pt x="19" y="112"/>
                  <a:pt x="43" y="127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94" y="112"/>
                  <a:pt x="110" y="101"/>
                  <a:pt x="110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7" y="82"/>
                  <a:pt x="104" y="62"/>
                  <a:pt x="104" y="62"/>
                </a:cubicBezTo>
                <a:close/>
                <a:moveTo>
                  <a:pt x="104" y="62"/>
                </a:moveTo>
                <a:cubicBezTo>
                  <a:pt x="104" y="62"/>
                  <a:pt x="104" y="62"/>
                  <a:pt x="104" y="6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26"/>
          <p:cNvSpPr>
            <a:spLocks noEditPoints="1"/>
          </p:cNvSpPr>
          <p:nvPr/>
        </p:nvSpPr>
        <p:spPr bwMode="auto">
          <a:xfrm>
            <a:off x="3067051" y="2120900"/>
            <a:ext cx="228600" cy="223838"/>
          </a:xfrm>
          <a:custGeom>
            <a:avLst/>
            <a:gdLst>
              <a:gd name="T0" fmla="*/ 142 w 144"/>
              <a:gd name="T1" fmla="*/ 93 h 141"/>
              <a:gd name="T2" fmla="*/ 140 w 144"/>
              <a:gd name="T3" fmla="*/ 92 h 141"/>
              <a:gd name="T4" fmla="*/ 135 w 144"/>
              <a:gd name="T5" fmla="*/ 94 h 141"/>
              <a:gd name="T6" fmla="*/ 126 w 144"/>
              <a:gd name="T7" fmla="*/ 84 h 141"/>
              <a:gd name="T8" fmla="*/ 111 w 144"/>
              <a:gd name="T9" fmla="*/ 26 h 141"/>
              <a:gd name="T10" fmla="*/ 118 w 144"/>
              <a:gd name="T11" fmla="*/ 14 h 141"/>
              <a:gd name="T12" fmla="*/ 115 w 144"/>
              <a:gd name="T13" fmla="*/ 0 h 141"/>
              <a:gd name="T14" fmla="*/ 86 w 144"/>
              <a:gd name="T15" fmla="*/ 8 h 141"/>
              <a:gd name="T16" fmla="*/ 60 w 144"/>
              <a:gd name="T17" fmla="*/ 16 h 141"/>
              <a:gd name="T18" fmla="*/ 62 w 144"/>
              <a:gd name="T19" fmla="*/ 29 h 141"/>
              <a:gd name="T20" fmla="*/ 64 w 144"/>
              <a:gd name="T21" fmla="*/ 30 h 141"/>
              <a:gd name="T22" fmla="*/ 69 w 144"/>
              <a:gd name="T23" fmla="*/ 29 h 141"/>
              <a:gd name="T24" fmla="*/ 77 w 144"/>
              <a:gd name="T25" fmla="*/ 35 h 141"/>
              <a:gd name="T26" fmla="*/ 83 w 144"/>
              <a:gd name="T27" fmla="*/ 55 h 141"/>
              <a:gd name="T28" fmla="*/ 69 w 144"/>
              <a:gd name="T29" fmla="*/ 59 h 141"/>
              <a:gd name="T30" fmla="*/ 69 w 144"/>
              <a:gd name="T31" fmla="*/ 59 h 141"/>
              <a:gd name="T32" fmla="*/ 55 w 144"/>
              <a:gd name="T33" fmla="*/ 63 h 141"/>
              <a:gd name="T34" fmla="*/ 50 w 144"/>
              <a:gd name="T35" fmla="*/ 43 h 141"/>
              <a:gd name="T36" fmla="*/ 57 w 144"/>
              <a:gd name="T37" fmla="*/ 32 h 141"/>
              <a:gd name="T38" fmla="*/ 54 w 144"/>
              <a:gd name="T39" fmla="*/ 17 h 141"/>
              <a:gd name="T40" fmla="*/ 21 w 144"/>
              <a:gd name="T41" fmla="*/ 28 h 141"/>
              <a:gd name="T42" fmla="*/ 0 w 144"/>
              <a:gd name="T43" fmla="*/ 34 h 141"/>
              <a:gd name="T44" fmla="*/ 2 w 144"/>
              <a:gd name="T45" fmla="*/ 46 h 141"/>
              <a:gd name="T46" fmla="*/ 4 w 144"/>
              <a:gd name="T47" fmla="*/ 48 h 141"/>
              <a:gd name="T48" fmla="*/ 8 w 144"/>
              <a:gd name="T49" fmla="*/ 46 h 141"/>
              <a:gd name="T50" fmla="*/ 16 w 144"/>
              <a:gd name="T51" fmla="*/ 53 h 141"/>
              <a:gd name="T52" fmla="*/ 33 w 144"/>
              <a:gd name="T53" fmla="*/ 110 h 141"/>
              <a:gd name="T54" fmla="*/ 26 w 144"/>
              <a:gd name="T55" fmla="*/ 126 h 141"/>
              <a:gd name="T56" fmla="*/ 28 w 144"/>
              <a:gd name="T57" fmla="*/ 141 h 141"/>
              <a:gd name="T58" fmla="*/ 55 w 144"/>
              <a:gd name="T59" fmla="*/ 132 h 141"/>
              <a:gd name="T60" fmla="*/ 82 w 144"/>
              <a:gd name="T61" fmla="*/ 125 h 141"/>
              <a:gd name="T62" fmla="*/ 80 w 144"/>
              <a:gd name="T63" fmla="*/ 111 h 141"/>
              <a:gd name="T64" fmla="*/ 78 w 144"/>
              <a:gd name="T65" fmla="*/ 110 h 141"/>
              <a:gd name="T66" fmla="*/ 74 w 144"/>
              <a:gd name="T67" fmla="*/ 112 h 141"/>
              <a:gd name="T68" fmla="*/ 65 w 144"/>
              <a:gd name="T69" fmla="*/ 102 h 141"/>
              <a:gd name="T70" fmla="*/ 60 w 144"/>
              <a:gd name="T71" fmla="*/ 85 h 141"/>
              <a:gd name="T72" fmla="*/ 75 w 144"/>
              <a:gd name="T73" fmla="*/ 80 h 141"/>
              <a:gd name="T74" fmla="*/ 79 w 144"/>
              <a:gd name="T75" fmla="*/ 78 h 141"/>
              <a:gd name="T76" fmla="*/ 88 w 144"/>
              <a:gd name="T77" fmla="*/ 76 h 141"/>
              <a:gd name="T78" fmla="*/ 93 w 144"/>
              <a:gd name="T79" fmla="*/ 92 h 141"/>
              <a:gd name="T80" fmla="*/ 86 w 144"/>
              <a:gd name="T81" fmla="*/ 108 h 141"/>
              <a:gd name="T82" fmla="*/ 89 w 144"/>
              <a:gd name="T83" fmla="*/ 123 h 141"/>
              <a:gd name="T84" fmla="*/ 116 w 144"/>
              <a:gd name="T85" fmla="*/ 115 h 141"/>
              <a:gd name="T86" fmla="*/ 144 w 144"/>
              <a:gd name="T87" fmla="*/ 107 h 141"/>
              <a:gd name="T88" fmla="*/ 142 w 144"/>
              <a:gd name="T89" fmla="*/ 93 h 141"/>
              <a:gd name="T90" fmla="*/ 142 w 144"/>
              <a:gd name="T91" fmla="*/ 93 h 141"/>
              <a:gd name="T92" fmla="*/ 142 w 144"/>
              <a:gd name="T9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4" h="141">
                <a:moveTo>
                  <a:pt x="142" y="93"/>
                </a:move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8" y="93"/>
                  <a:pt x="135" y="94"/>
                </a:cubicBezTo>
                <a:cubicBezTo>
                  <a:pt x="131" y="95"/>
                  <a:pt x="128" y="93"/>
                  <a:pt x="126" y="84"/>
                </a:cubicBezTo>
                <a:cubicBezTo>
                  <a:pt x="120" y="63"/>
                  <a:pt x="114" y="40"/>
                  <a:pt x="111" y="26"/>
                </a:cubicBezTo>
                <a:cubicBezTo>
                  <a:pt x="109" y="20"/>
                  <a:pt x="111" y="18"/>
                  <a:pt x="118" y="14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94" y="7"/>
                  <a:pt x="86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9" y="29"/>
                  <a:pt x="69" y="29"/>
                  <a:pt x="69" y="29"/>
                </a:cubicBezTo>
                <a:cubicBezTo>
                  <a:pt x="73" y="28"/>
                  <a:pt x="75" y="29"/>
                  <a:pt x="77" y="35"/>
                </a:cubicBezTo>
                <a:cubicBezTo>
                  <a:pt x="83" y="55"/>
                  <a:pt x="83" y="55"/>
                  <a:pt x="83" y="55"/>
                </a:cubicBezTo>
                <a:cubicBezTo>
                  <a:pt x="80" y="56"/>
                  <a:pt x="77" y="57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5" y="63"/>
                  <a:pt x="55" y="63"/>
                  <a:pt x="55" y="6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37"/>
                  <a:pt x="50" y="36"/>
                  <a:pt x="57" y="3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31" y="25"/>
                  <a:pt x="21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6"/>
                  <a:pt x="2" y="46"/>
                  <a:pt x="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7" y="47"/>
                  <a:pt x="8" y="46"/>
                </a:cubicBezTo>
                <a:cubicBezTo>
                  <a:pt x="13" y="45"/>
                  <a:pt x="15" y="46"/>
                  <a:pt x="16" y="53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5" y="119"/>
                  <a:pt x="34" y="122"/>
                  <a:pt x="26" y="126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45" y="135"/>
                  <a:pt x="55" y="132"/>
                </a:cubicBezTo>
                <a:cubicBezTo>
                  <a:pt x="62" y="130"/>
                  <a:pt x="82" y="125"/>
                  <a:pt x="82" y="12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0"/>
                  <a:pt x="77" y="111"/>
                  <a:pt x="74" y="112"/>
                </a:cubicBezTo>
                <a:cubicBezTo>
                  <a:pt x="69" y="113"/>
                  <a:pt x="68" y="111"/>
                  <a:pt x="65" y="102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9" y="82"/>
                  <a:pt x="75" y="80"/>
                </a:cubicBezTo>
                <a:cubicBezTo>
                  <a:pt x="77" y="79"/>
                  <a:pt x="78" y="79"/>
                  <a:pt x="79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92"/>
                  <a:pt x="93" y="92"/>
                  <a:pt x="93" y="92"/>
                </a:cubicBezTo>
                <a:cubicBezTo>
                  <a:pt x="95" y="101"/>
                  <a:pt x="94" y="106"/>
                  <a:pt x="86" y="10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108" y="117"/>
                  <a:pt x="116" y="115"/>
                </a:cubicBezTo>
                <a:cubicBezTo>
                  <a:pt x="129" y="111"/>
                  <a:pt x="144" y="107"/>
                  <a:pt x="144" y="107"/>
                </a:cubicBezTo>
                <a:lnTo>
                  <a:pt x="142" y="93"/>
                </a:ln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27"/>
          <p:cNvSpPr>
            <a:spLocks noEditPoints="1"/>
          </p:cNvSpPr>
          <p:nvPr/>
        </p:nvSpPr>
        <p:spPr bwMode="auto">
          <a:xfrm>
            <a:off x="3143251" y="2336800"/>
            <a:ext cx="192088" cy="204788"/>
          </a:xfrm>
          <a:custGeom>
            <a:avLst/>
            <a:gdLst>
              <a:gd name="T0" fmla="*/ 111 w 121"/>
              <a:gd name="T1" fmla="*/ 47 h 129"/>
              <a:gd name="T2" fmla="*/ 47 w 121"/>
              <a:gd name="T3" fmla="*/ 9 h 129"/>
              <a:gd name="T4" fmla="*/ 46 w 121"/>
              <a:gd name="T5" fmla="*/ 9 h 129"/>
              <a:gd name="T6" fmla="*/ 10 w 121"/>
              <a:gd name="T7" fmla="*/ 81 h 129"/>
              <a:gd name="T8" fmla="*/ 74 w 121"/>
              <a:gd name="T9" fmla="*/ 120 h 129"/>
              <a:gd name="T10" fmla="*/ 77 w 121"/>
              <a:gd name="T11" fmla="*/ 119 h 129"/>
              <a:gd name="T12" fmla="*/ 111 w 121"/>
              <a:gd name="T13" fmla="*/ 47 h 129"/>
              <a:gd name="T14" fmla="*/ 71 w 121"/>
              <a:gd name="T15" fmla="*/ 98 h 129"/>
              <a:gd name="T16" fmla="*/ 71 w 121"/>
              <a:gd name="T17" fmla="*/ 98 h 129"/>
              <a:gd name="T18" fmla="*/ 45 w 121"/>
              <a:gd name="T19" fmla="*/ 62 h 129"/>
              <a:gd name="T20" fmla="*/ 50 w 121"/>
              <a:gd name="T21" fmla="*/ 32 h 129"/>
              <a:gd name="T22" fmla="*/ 52 w 121"/>
              <a:gd name="T23" fmla="*/ 32 h 129"/>
              <a:gd name="T24" fmla="*/ 76 w 121"/>
              <a:gd name="T25" fmla="*/ 68 h 129"/>
              <a:gd name="T26" fmla="*/ 71 w 121"/>
              <a:gd name="T27" fmla="*/ 98 h 129"/>
              <a:gd name="T28" fmla="*/ 71 w 121"/>
              <a:gd name="T29" fmla="*/ 98 h 129"/>
              <a:gd name="T30" fmla="*/ 71 w 121"/>
              <a:gd name="T31" fmla="*/ 9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29">
                <a:moveTo>
                  <a:pt x="111" y="47"/>
                </a:moveTo>
                <a:cubicBezTo>
                  <a:pt x="101" y="12"/>
                  <a:pt x="79" y="0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12" y="19"/>
                  <a:pt x="0" y="45"/>
                  <a:pt x="10" y="81"/>
                </a:cubicBezTo>
                <a:cubicBezTo>
                  <a:pt x="20" y="115"/>
                  <a:pt x="42" y="129"/>
                  <a:pt x="74" y="120"/>
                </a:cubicBezTo>
                <a:cubicBezTo>
                  <a:pt x="75" y="120"/>
                  <a:pt x="76" y="119"/>
                  <a:pt x="77" y="119"/>
                </a:cubicBezTo>
                <a:cubicBezTo>
                  <a:pt x="109" y="108"/>
                  <a:pt x="121" y="83"/>
                  <a:pt x="111" y="47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  <a:cubicBezTo>
                  <a:pt x="60" y="101"/>
                  <a:pt x="54" y="92"/>
                  <a:pt x="45" y="62"/>
                </a:cubicBezTo>
                <a:cubicBezTo>
                  <a:pt x="40" y="43"/>
                  <a:pt x="41" y="35"/>
                  <a:pt x="50" y="32"/>
                </a:cubicBezTo>
                <a:cubicBezTo>
                  <a:pt x="51" y="32"/>
                  <a:pt x="52" y="32"/>
                  <a:pt x="52" y="32"/>
                </a:cubicBezTo>
                <a:cubicBezTo>
                  <a:pt x="62" y="30"/>
                  <a:pt x="68" y="40"/>
                  <a:pt x="76" y="68"/>
                </a:cubicBezTo>
                <a:cubicBezTo>
                  <a:pt x="82" y="87"/>
                  <a:pt x="80" y="95"/>
                  <a:pt x="71" y="98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28"/>
          <p:cNvSpPr>
            <a:spLocks noEditPoints="1"/>
          </p:cNvSpPr>
          <p:nvPr/>
        </p:nvSpPr>
        <p:spPr bwMode="auto">
          <a:xfrm>
            <a:off x="3201988" y="2541588"/>
            <a:ext cx="192088" cy="206375"/>
          </a:xfrm>
          <a:custGeom>
            <a:avLst/>
            <a:gdLst>
              <a:gd name="T0" fmla="*/ 111 w 121"/>
              <a:gd name="T1" fmla="*/ 48 h 130"/>
              <a:gd name="T2" fmla="*/ 47 w 121"/>
              <a:gd name="T3" fmla="*/ 10 h 130"/>
              <a:gd name="T4" fmla="*/ 46 w 121"/>
              <a:gd name="T5" fmla="*/ 10 h 130"/>
              <a:gd name="T6" fmla="*/ 10 w 121"/>
              <a:gd name="T7" fmla="*/ 82 h 130"/>
              <a:gd name="T8" fmla="*/ 74 w 121"/>
              <a:gd name="T9" fmla="*/ 121 h 130"/>
              <a:gd name="T10" fmla="*/ 77 w 121"/>
              <a:gd name="T11" fmla="*/ 120 h 130"/>
              <a:gd name="T12" fmla="*/ 111 w 121"/>
              <a:gd name="T13" fmla="*/ 48 h 130"/>
              <a:gd name="T14" fmla="*/ 71 w 121"/>
              <a:gd name="T15" fmla="*/ 99 h 130"/>
              <a:gd name="T16" fmla="*/ 71 w 121"/>
              <a:gd name="T17" fmla="*/ 99 h 130"/>
              <a:gd name="T18" fmla="*/ 45 w 121"/>
              <a:gd name="T19" fmla="*/ 63 h 130"/>
              <a:gd name="T20" fmla="*/ 50 w 121"/>
              <a:gd name="T21" fmla="*/ 33 h 130"/>
              <a:gd name="T22" fmla="*/ 52 w 121"/>
              <a:gd name="T23" fmla="*/ 32 h 130"/>
              <a:gd name="T24" fmla="*/ 76 w 121"/>
              <a:gd name="T25" fmla="*/ 69 h 130"/>
              <a:gd name="T26" fmla="*/ 71 w 121"/>
              <a:gd name="T27" fmla="*/ 99 h 130"/>
              <a:gd name="T28" fmla="*/ 71 w 121"/>
              <a:gd name="T29" fmla="*/ 99 h 130"/>
              <a:gd name="T30" fmla="*/ 71 w 121"/>
              <a:gd name="T31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0">
                <a:moveTo>
                  <a:pt x="111" y="48"/>
                </a:moveTo>
                <a:cubicBezTo>
                  <a:pt x="101" y="13"/>
                  <a:pt x="79" y="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12" y="20"/>
                  <a:pt x="0" y="45"/>
                  <a:pt x="10" y="82"/>
                </a:cubicBezTo>
                <a:cubicBezTo>
                  <a:pt x="20" y="116"/>
                  <a:pt x="42" y="130"/>
                  <a:pt x="74" y="121"/>
                </a:cubicBezTo>
                <a:cubicBezTo>
                  <a:pt x="75" y="120"/>
                  <a:pt x="76" y="120"/>
                  <a:pt x="77" y="120"/>
                </a:cubicBezTo>
                <a:cubicBezTo>
                  <a:pt x="109" y="109"/>
                  <a:pt x="121" y="83"/>
                  <a:pt x="111" y="48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  <a:cubicBezTo>
                  <a:pt x="60" y="102"/>
                  <a:pt x="54" y="93"/>
                  <a:pt x="45" y="63"/>
                </a:cubicBezTo>
                <a:cubicBezTo>
                  <a:pt x="40" y="44"/>
                  <a:pt x="41" y="35"/>
                  <a:pt x="50" y="33"/>
                </a:cubicBezTo>
                <a:cubicBezTo>
                  <a:pt x="51" y="33"/>
                  <a:pt x="52" y="33"/>
                  <a:pt x="52" y="32"/>
                </a:cubicBezTo>
                <a:cubicBezTo>
                  <a:pt x="62" y="31"/>
                  <a:pt x="68" y="41"/>
                  <a:pt x="76" y="69"/>
                </a:cubicBezTo>
                <a:cubicBezTo>
                  <a:pt x="82" y="88"/>
                  <a:pt x="80" y="97"/>
                  <a:pt x="71" y="99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29"/>
          <p:cNvSpPr>
            <a:spLocks noEditPoints="1"/>
          </p:cNvSpPr>
          <p:nvPr/>
        </p:nvSpPr>
        <p:spPr bwMode="auto">
          <a:xfrm>
            <a:off x="3267076" y="2757488"/>
            <a:ext cx="114300" cy="200025"/>
          </a:xfrm>
          <a:custGeom>
            <a:avLst/>
            <a:gdLst>
              <a:gd name="T0" fmla="*/ 66 w 72"/>
              <a:gd name="T1" fmla="*/ 88 h 126"/>
              <a:gd name="T2" fmla="*/ 65 w 72"/>
              <a:gd name="T3" fmla="*/ 86 h 126"/>
              <a:gd name="T4" fmla="*/ 60 w 72"/>
              <a:gd name="T5" fmla="*/ 66 h 126"/>
              <a:gd name="T6" fmla="*/ 51 w 72"/>
              <a:gd name="T7" fmla="*/ 29 h 126"/>
              <a:gd name="T8" fmla="*/ 63 w 72"/>
              <a:gd name="T9" fmla="*/ 17 h 126"/>
              <a:gd name="T10" fmla="*/ 60 w 72"/>
              <a:gd name="T11" fmla="*/ 0 h 126"/>
              <a:gd name="T12" fmla="*/ 42 w 72"/>
              <a:gd name="T13" fmla="*/ 6 h 126"/>
              <a:gd name="T14" fmla="*/ 26 w 72"/>
              <a:gd name="T15" fmla="*/ 11 h 126"/>
              <a:gd name="T16" fmla="*/ 0 w 72"/>
              <a:gd name="T17" fmla="*/ 19 h 126"/>
              <a:gd name="T18" fmla="*/ 2 w 72"/>
              <a:gd name="T19" fmla="*/ 31 h 126"/>
              <a:gd name="T20" fmla="*/ 4 w 72"/>
              <a:gd name="T21" fmla="*/ 33 h 126"/>
              <a:gd name="T22" fmla="*/ 8 w 72"/>
              <a:gd name="T23" fmla="*/ 31 h 126"/>
              <a:gd name="T24" fmla="*/ 16 w 72"/>
              <a:gd name="T25" fmla="*/ 38 h 126"/>
              <a:gd name="T26" fmla="*/ 32 w 72"/>
              <a:gd name="T27" fmla="*/ 93 h 126"/>
              <a:gd name="T28" fmla="*/ 26 w 72"/>
              <a:gd name="T29" fmla="*/ 111 h 126"/>
              <a:gd name="T30" fmla="*/ 28 w 72"/>
              <a:gd name="T31" fmla="*/ 126 h 126"/>
              <a:gd name="T32" fmla="*/ 62 w 72"/>
              <a:gd name="T33" fmla="*/ 115 h 126"/>
              <a:gd name="T34" fmla="*/ 72 w 72"/>
              <a:gd name="T35" fmla="*/ 112 h 126"/>
              <a:gd name="T36" fmla="*/ 66 w 72"/>
              <a:gd name="T37" fmla="*/ 88 h 126"/>
              <a:gd name="T38" fmla="*/ 66 w 72"/>
              <a:gd name="T39" fmla="*/ 88 h 126"/>
              <a:gd name="T40" fmla="*/ 66 w 72"/>
              <a:gd name="T4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26">
                <a:moveTo>
                  <a:pt x="66" y="88"/>
                </a:moveTo>
                <a:cubicBezTo>
                  <a:pt x="66" y="88"/>
                  <a:pt x="65" y="87"/>
                  <a:pt x="65" y="86"/>
                </a:cubicBezTo>
                <a:cubicBezTo>
                  <a:pt x="63" y="79"/>
                  <a:pt x="61" y="72"/>
                  <a:pt x="60" y="66"/>
                </a:cubicBezTo>
                <a:cubicBezTo>
                  <a:pt x="56" y="52"/>
                  <a:pt x="53" y="40"/>
                  <a:pt x="51" y="29"/>
                </a:cubicBezTo>
                <a:cubicBezTo>
                  <a:pt x="50" y="24"/>
                  <a:pt x="52" y="21"/>
                  <a:pt x="63" y="17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1" y="3"/>
                  <a:pt x="42" y="6"/>
                </a:cubicBezTo>
                <a:cubicBezTo>
                  <a:pt x="36" y="8"/>
                  <a:pt x="29" y="10"/>
                  <a:pt x="26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31"/>
                  <a:pt x="2" y="31"/>
                  <a:pt x="2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6" y="32"/>
                  <a:pt x="8" y="31"/>
                </a:cubicBezTo>
                <a:cubicBezTo>
                  <a:pt x="13" y="30"/>
                  <a:pt x="15" y="31"/>
                  <a:pt x="16" y="38"/>
                </a:cubicBezTo>
                <a:cubicBezTo>
                  <a:pt x="32" y="93"/>
                  <a:pt x="32" y="93"/>
                  <a:pt x="32" y="93"/>
                </a:cubicBezTo>
                <a:cubicBezTo>
                  <a:pt x="35" y="103"/>
                  <a:pt x="33" y="107"/>
                  <a:pt x="26" y="111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46" y="120"/>
                  <a:pt x="62" y="115"/>
                </a:cubicBezTo>
                <a:cubicBezTo>
                  <a:pt x="72" y="112"/>
                  <a:pt x="72" y="112"/>
                  <a:pt x="72" y="112"/>
                </a:cubicBezTo>
                <a:lnTo>
                  <a:pt x="66" y="88"/>
                </a:lnTo>
                <a:close/>
                <a:moveTo>
                  <a:pt x="66" y="88"/>
                </a:moveTo>
                <a:cubicBezTo>
                  <a:pt x="66" y="88"/>
                  <a:pt x="66" y="88"/>
                  <a:pt x="66" y="8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30"/>
          <p:cNvSpPr>
            <a:spLocks noEditPoints="1"/>
          </p:cNvSpPr>
          <p:nvPr/>
        </p:nvSpPr>
        <p:spPr bwMode="auto">
          <a:xfrm>
            <a:off x="3371851" y="2840038"/>
            <a:ext cx="74613" cy="95250"/>
          </a:xfrm>
          <a:custGeom>
            <a:avLst/>
            <a:gdLst>
              <a:gd name="T0" fmla="*/ 47 w 47"/>
              <a:gd name="T1" fmla="*/ 47 h 60"/>
              <a:gd name="T2" fmla="*/ 38 w 47"/>
              <a:gd name="T3" fmla="*/ 2 h 60"/>
              <a:gd name="T4" fmla="*/ 36 w 47"/>
              <a:gd name="T5" fmla="*/ 0 h 60"/>
              <a:gd name="T6" fmla="*/ 15 w 47"/>
              <a:gd name="T7" fmla="*/ 8 h 60"/>
              <a:gd name="T8" fmla="*/ 7 w 47"/>
              <a:gd name="T9" fmla="*/ 39 h 60"/>
              <a:gd name="T10" fmla="*/ 0 w 47"/>
              <a:gd name="T11" fmla="*/ 36 h 60"/>
              <a:gd name="T12" fmla="*/ 7 w 47"/>
              <a:gd name="T13" fmla="*/ 60 h 60"/>
              <a:gd name="T14" fmla="*/ 45 w 47"/>
              <a:gd name="T15" fmla="*/ 50 h 60"/>
              <a:gd name="T16" fmla="*/ 47 w 47"/>
              <a:gd name="T17" fmla="*/ 47 h 60"/>
              <a:gd name="T18" fmla="*/ 47 w 47"/>
              <a:gd name="T19" fmla="*/ 47 h 60"/>
              <a:gd name="T20" fmla="*/ 47 w 47"/>
              <a:gd name="T21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60">
                <a:moveTo>
                  <a:pt x="47" y="47"/>
                </a:moveTo>
                <a:cubicBezTo>
                  <a:pt x="42" y="23"/>
                  <a:pt x="38" y="2"/>
                  <a:pt x="38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15" y="8"/>
                  <a:pt x="15" y="8"/>
                  <a:pt x="15" y="8"/>
                </a:cubicBezTo>
                <a:cubicBezTo>
                  <a:pt x="20" y="30"/>
                  <a:pt x="19" y="36"/>
                  <a:pt x="7" y="39"/>
                </a:cubicBezTo>
                <a:cubicBezTo>
                  <a:pt x="4" y="40"/>
                  <a:pt x="1" y="39"/>
                  <a:pt x="0" y="36"/>
                </a:cubicBezTo>
                <a:cubicBezTo>
                  <a:pt x="7" y="60"/>
                  <a:pt x="7" y="60"/>
                  <a:pt x="7" y="60"/>
                </a:cubicBezTo>
                <a:cubicBezTo>
                  <a:pt x="27" y="54"/>
                  <a:pt x="45" y="50"/>
                  <a:pt x="45" y="50"/>
                </a:cubicBezTo>
                <a:lnTo>
                  <a:pt x="47" y="47"/>
                </a:lnTo>
                <a:close/>
                <a:moveTo>
                  <a:pt x="47" y="47"/>
                </a:moveTo>
                <a:cubicBezTo>
                  <a:pt x="47" y="47"/>
                  <a:pt x="47" y="47"/>
                  <a:pt x="47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31"/>
          <p:cNvSpPr>
            <a:spLocks noEditPoints="1"/>
          </p:cNvSpPr>
          <p:nvPr/>
        </p:nvSpPr>
        <p:spPr bwMode="auto">
          <a:xfrm>
            <a:off x="3373438" y="2260600"/>
            <a:ext cx="71438" cy="71438"/>
          </a:xfrm>
          <a:custGeom>
            <a:avLst/>
            <a:gdLst>
              <a:gd name="T0" fmla="*/ 17 w 45"/>
              <a:gd name="T1" fmla="*/ 3 h 45"/>
              <a:gd name="T2" fmla="*/ 3 w 45"/>
              <a:gd name="T3" fmla="*/ 28 h 45"/>
              <a:gd name="T4" fmla="*/ 28 w 45"/>
              <a:gd name="T5" fmla="*/ 42 h 45"/>
              <a:gd name="T6" fmla="*/ 42 w 45"/>
              <a:gd name="T7" fmla="*/ 17 h 45"/>
              <a:gd name="T8" fmla="*/ 17 w 45"/>
              <a:gd name="T9" fmla="*/ 3 h 45"/>
              <a:gd name="T10" fmla="*/ 17 w 45"/>
              <a:gd name="T11" fmla="*/ 3 h 45"/>
              <a:gd name="T12" fmla="*/ 17 w 45"/>
              <a:gd name="T13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5">
                <a:moveTo>
                  <a:pt x="17" y="3"/>
                </a:moveTo>
                <a:cubicBezTo>
                  <a:pt x="6" y="6"/>
                  <a:pt x="0" y="17"/>
                  <a:pt x="3" y="28"/>
                </a:cubicBezTo>
                <a:cubicBezTo>
                  <a:pt x="6" y="39"/>
                  <a:pt x="17" y="45"/>
                  <a:pt x="28" y="42"/>
                </a:cubicBezTo>
                <a:cubicBezTo>
                  <a:pt x="39" y="39"/>
                  <a:pt x="45" y="28"/>
                  <a:pt x="42" y="17"/>
                </a:cubicBezTo>
                <a:cubicBezTo>
                  <a:pt x="38" y="6"/>
                  <a:pt x="27" y="0"/>
                  <a:pt x="17" y="3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2002523"/>
            <a:ext cx="11401425" cy="2487613"/>
            <a:chOff x="0" y="2002523"/>
            <a:chExt cx="11401425" cy="2487613"/>
          </a:xfrm>
        </p:grpSpPr>
        <p:grpSp>
          <p:nvGrpSpPr>
            <p:cNvPr id="7" name="Group 221"/>
            <p:cNvGrpSpPr/>
            <p:nvPr/>
          </p:nvGrpSpPr>
          <p:grpSpPr bwMode="auto">
            <a:xfrm>
              <a:off x="0" y="2002523"/>
              <a:ext cx="11401425" cy="2487613"/>
              <a:chOff x="249" y="676"/>
              <a:chExt cx="7182" cy="1567"/>
            </a:xfrm>
          </p:grpSpPr>
          <p:sp>
            <p:nvSpPr>
              <p:cNvPr id="8" name="Freeform 22"/>
              <p:cNvSpPr>
                <a:spLocks noEditPoints="1"/>
              </p:cNvSpPr>
              <p:nvPr userDrawn="1"/>
            </p:nvSpPr>
            <p:spPr bwMode="auto">
              <a:xfrm>
                <a:off x="375" y="1179"/>
                <a:ext cx="258" cy="811"/>
              </a:xfrm>
              <a:custGeom>
                <a:avLst/>
                <a:gdLst>
                  <a:gd name="T0" fmla="*/ 37 w 258"/>
                  <a:gd name="T1" fmla="*/ 2 h 811"/>
                  <a:gd name="T2" fmla="*/ 1 w 258"/>
                  <a:gd name="T3" fmla="*/ 12 h 811"/>
                  <a:gd name="T4" fmla="*/ 1 w 258"/>
                  <a:gd name="T5" fmla="*/ 0 h 811"/>
                  <a:gd name="T6" fmla="*/ 1 w 258"/>
                  <a:gd name="T7" fmla="*/ 12 h 811"/>
                  <a:gd name="T8" fmla="*/ 221 w 258"/>
                  <a:gd name="T9" fmla="*/ 811 h 811"/>
                  <a:gd name="T10" fmla="*/ 258 w 258"/>
                  <a:gd name="T11" fmla="*/ 801 h 811"/>
                  <a:gd name="T12" fmla="*/ 38 w 258"/>
                  <a:gd name="T13" fmla="*/ 7 h 811"/>
                  <a:gd name="T14" fmla="*/ 37 w 258"/>
                  <a:gd name="T15" fmla="*/ 2 h 811"/>
                  <a:gd name="T16" fmla="*/ 37 w 258"/>
                  <a:gd name="T17" fmla="*/ 2 h 811"/>
                  <a:gd name="T18" fmla="*/ 37 w 258"/>
                  <a:gd name="T19" fmla="*/ 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811">
                    <a:moveTo>
                      <a:pt x="37" y="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221" y="811"/>
                      <a:pt x="221" y="811"/>
                      <a:pt x="221" y="811"/>
                    </a:cubicBezTo>
                    <a:cubicBezTo>
                      <a:pt x="258" y="801"/>
                      <a:pt x="258" y="801"/>
                      <a:pt x="258" y="80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7" y="3"/>
                      <a:pt x="37" y="2"/>
                    </a:cubicBezTo>
                    <a:close/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3"/>
              <p:cNvSpPr>
                <a:spLocks noEditPoints="1"/>
              </p:cNvSpPr>
              <p:nvPr userDrawn="1"/>
            </p:nvSpPr>
            <p:spPr bwMode="auto">
              <a:xfrm>
                <a:off x="376" y="1165"/>
                <a:ext cx="36" cy="26"/>
              </a:xfrm>
              <a:custGeom>
                <a:avLst/>
                <a:gdLst>
                  <a:gd name="T0" fmla="*/ 36 w 36"/>
                  <a:gd name="T1" fmla="*/ 16 h 26"/>
                  <a:gd name="T2" fmla="*/ 13 w 36"/>
                  <a:gd name="T3" fmla="*/ 3 h 26"/>
                  <a:gd name="T4" fmla="*/ 0 w 36"/>
                  <a:gd name="T5" fmla="*/ 14 h 26"/>
                  <a:gd name="T6" fmla="*/ 0 w 36"/>
                  <a:gd name="T7" fmla="*/ 26 h 26"/>
                  <a:gd name="T8" fmla="*/ 36 w 36"/>
                  <a:gd name="T9" fmla="*/ 16 h 26"/>
                  <a:gd name="T10" fmla="*/ 36 w 36"/>
                  <a:gd name="T11" fmla="*/ 16 h 26"/>
                  <a:gd name="T12" fmla="*/ 36 w 3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6">
                    <a:moveTo>
                      <a:pt x="36" y="16"/>
                    </a:moveTo>
                    <a:cubicBezTo>
                      <a:pt x="33" y="6"/>
                      <a:pt x="23" y="0"/>
                      <a:pt x="13" y="3"/>
                    </a:cubicBezTo>
                    <a:cubicBezTo>
                      <a:pt x="7" y="5"/>
                      <a:pt x="2" y="9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36" y="16"/>
                    </a:ln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4"/>
              <p:cNvSpPr>
                <a:spLocks noEditPoints="1"/>
              </p:cNvSpPr>
              <p:nvPr userDrawn="1"/>
            </p:nvSpPr>
            <p:spPr bwMode="auto">
              <a:xfrm>
                <a:off x="376" y="1058"/>
                <a:ext cx="101" cy="122"/>
              </a:xfrm>
              <a:custGeom>
                <a:avLst/>
                <a:gdLst>
                  <a:gd name="T0" fmla="*/ 40 w 101"/>
                  <a:gd name="T1" fmla="*/ 0 h 122"/>
                  <a:gd name="T2" fmla="*/ 22 w 101"/>
                  <a:gd name="T3" fmla="*/ 5 h 122"/>
                  <a:gd name="T4" fmla="*/ 4 w 101"/>
                  <a:gd name="T5" fmla="*/ 10 h 122"/>
                  <a:gd name="T6" fmla="*/ 0 w 101"/>
                  <a:gd name="T7" fmla="*/ 121 h 122"/>
                  <a:gd name="T8" fmla="*/ 13 w 101"/>
                  <a:gd name="T9" fmla="*/ 110 h 122"/>
                  <a:gd name="T10" fmla="*/ 36 w 101"/>
                  <a:gd name="T11" fmla="*/ 122 h 122"/>
                  <a:gd name="T12" fmla="*/ 48 w 101"/>
                  <a:gd name="T13" fmla="*/ 100 h 122"/>
                  <a:gd name="T14" fmla="*/ 71 w 101"/>
                  <a:gd name="T15" fmla="*/ 112 h 122"/>
                  <a:gd name="T16" fmla="*/ 79 w 101"/>
                  <a:gd name="T17" fmla="*/ 92 h 122"/>
                  <a:gd name="T18" fmla="*/ 101 w 101"/>
                  <a:gd name="T19" fmla="*/ 93 h 122"/>
                  <a:gd name="T20" fmla="*/ 40 w 101"/>
                  <a:gd name="T21" fmla="*/ 0 h 122"/>
                  <a:gd name="T22" fmla="*/ 40 w 101"/>
                  <a:gd name="T23" fmla="*/ 0 h 122"/>
                  <a:gd name="T24" fmla="*/ 40 w 101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22">
                    <a:moveTo>
                      <a:pt x="40" y="0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6"/>
                      <a:pt x="7" y="111"/>
                      <a:pt x="13" y="110"/>
                    </a:cubicBezTo>
                    <a:cubicBezTo>
                      <a:pt x="23" y="107"/>
                      <a:pt x="33" y="112"/>
                      <a:pt x="36" y="122"/>
                    </a:cubicBezTo>
                    <a:cubicBezTo>
                      <a:pt x="33" y="112"/>
                      <a:pt x="39" y="102"/>
                      <a:pt x="48" y="100"/>
                    </a:cubicBezTo>
                    <a:cubicBezTo>
                      <a:pt x="58" y="97"/>
                      <a:pt x="69" y="103"/>
                      <a:pt x="71" y="112"/>
                    </a:cubicBezTo>
                    <a:cubicBezTo>
                      <a:pt x="69" y="105"/>
                      <a:pt x="72" y="96"/>
                      <a:pt x="79" y="92"/>
                    </a:cubicBezTo>
                    <a:cubicBezTo>
                      <a:pt x="86" y="88"/>
                      <a:pt x="95" y="88"/>
                      <a:pt x="101" y="93"/>
                    </a:cubicBezTo>
                    <a:lnTo>
                      <a:pt x="40" y="0"/>
                    </a:ln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5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7"/>
              <p:cNvSpPr>
                <a:spLocks noEditPoints="1"/>
              </p:cNvSpPr>
              <p:nvPr userDrawn="1"/>
            </p:nvSpPr>
            <p:spPr bwMode="auto">
              <a:xfrm>
                <a:off x="447" y="1161"/>
                <a:ext cx="256" cy="810"/>
              </a:xfrm>
              <a:custGeom>
                <a:avLst/>
                <a:gdLst>
                  <a:gd name="T0" fmla="*/ 1 w 256"/>
                  <a:gd name="T1" fmla="*/ 15 h 810"/>
                  <a:gd name="T2" fmla="*/ 220 w 256"/>
                  <a:gd name="T3" fmla="*/ 810 h 810"/>
                  <a:gd name="T4" fmla="*/ 256 w 256"/>
                  <a:gd name="T5" fmla="*/ 800 h 810"/>
                  <a:gd name="T6" fmla="*/ 35 w 256"/>
                  <a:gd name="T7" fmla="*/ 0 h 810"/>
                  <a:gd name="T8" fmla="*/ 0 w 256"/>
                  <a:gd name="T9" fmla="*/ 10 h 810"/>
                  <a:gd name="T10" fmla="*/ 1 w 256"/>
                  <a:gd name="T11" fmla="*/ 15 h 810"/>
                  <a:gd name="T12" fmla="*/ 1 w 256"/>
                  <a:gd name="T13" fmla="*/ 15 h 810"/>
                  <a:gd name="T14" fmla="*/ 1 w 256"/>
                  <a:gd name="T15" fmla="*/ 15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10">
                    <a:moveTo>
                      <a:pt x="1" y="15"/>
                    </a:moveTo>
                    <a:cubicBezTo>
                      <a:pt x="220" y="810"/>
                      <a:pt x="220" y="810"/>
                      <a:pt x="220" y="810"/>
                    </a:cubicBezTo>
                    <a:cubicBezTo>
                      <a:pt x="256" y="800"/>
                      <a:pt x="256" y="800"/>
                      <a:pt x="256" y="80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3"/>
                      <a:pt x="1" y="15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8"/>
              <p:cNvSpPr>
                <a:spLocks noEditPoints="1"/>
              </p:cNvSpPr>
              <p:nvPr userDrawn="1"/>
            </p:nvSpPr>
            <p:spPr bwMode="auto">
              <a:xfrm>
                <a:off x="477" y="115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5" y="6"/>
                      <a:pt x="2" y="2"/>
                      <a:pt x="0" y="0"/>
                    </a:cubicBezTo>
                    <a:lnTo>
                      <a:pt x="5" y="9"/>
                    </a:ln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9"/>
              <p:cNvSpPr>
                <a:spLocks noEditPoints="1"/>
              </p:cNvSpPr>
              <p:nvPr userDrawn="1"/>
            </p:nvSpPr>
            <p:spPr bwMode="auto">
              <a:xfrm>
                <a:off x="444" y="1147"/>
                <a:ext cx="38" cy="24"/>
              </a:xfrm>
              <a:custGeom>
                <a:avLst/>
                <a:gdLst>
                  <a:gd name="T0" fmla="*/ 16 w 38"/>
                  <a:gd name="T1" fmla="*/ 1 h 24"/>
                  <a:gd name="T2" fmla="*/ 3 w 38"/>
                  <a:gd name="T3" fmla="*/ 24 h 24"/>
                  <a:gd name="T4" fmla="*/ 38 w 38"/>
                  <a:gd name="T5" fmla="*/ 14 h 24"/>
                  <a:gd name="T6" fmla="*/ 33 w 38"/>
                  <a:gd name="T7" fmla="*/ 5 h 24"/>
                  <a:gd name="T8" fmla="*/ 16 w 38"/>
                  <a:gd name="T9" fmla="*/ 1 h 24"/>
                  <a:gd name="T10" fmla="*/ 16 w 38"/>
                  <a:gd name="T11" fmla="*/ 1 h 24"/>
                  <a:gd name="T12" fmla="*/ 16 w 3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16" y="1"/>
                    </a:moveTo>
                    <a:cubicBezTo>
                      <a:pt x="6" y="4"/>
                      <a:pt x="0" y="14"/>
                      <a:pt x="3" y="2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1"/>
                      <a:pt x="22" y="0"/>
                      <a:pt x="16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0"/>
              <p:cNvSpPr>
                <a:spLocks noEditPoints="1"/>
              </p:cNvSpPr>
              <p:nvPr userDrawn="1"/>
            </p:nvSpPr>
            <p:spPr bwMode="auto">
              <a:xfrm>
                <a:off x="410" y="1155"/>
                <a:ext cx="257" cy="825"/>
              </a:xfrm>
              <a:custGeom>
                <a:avLst/>
                <a:gdLst>
                  <a:gd name="T0" fmla="*/ 38 w 257"/>
                  <a:gd name="T1" fmla="*/ 21 h 825"/>
                  <a:gd name="T2" fmla="*/ 37 w 257"/>
                  <a:gd name="T3" fmla="*/ 16 h 825"/>
                  <a:gd name="T4" fmla="*/ 14 w 257"/>
                  <a:gd name="T5" fmla="*/ 3 h 825"/>
                  <a:gd name="T6" fmla="*/ 2 w 257"/>
                  <a:gd name="T7" fmla="*/ 14 h 825"/>
                  <a:gd name="T8" fmla="*/ 3 w 257"/>
                  <a:gd name="T9" fmla="*/ 30 h 825"/>
                  <a:gd name="T10" fmla="*/ 223 w 257"/>
                  <a:gd name="T11" fmla="*/ 825 h 825"/>
                  <a:gd name="T12" fmla="*/ 240 w 257"/>
                  <a:gd name="T13" fmla="*/ 820 h 825"/>
                  <a:gd name="T14" fmla="*/ 257 w 257"/>
                  <a:gd name="T15" fmla="*/ 815 h 825"/>
                  <a:gd name="T16" fmla="*/ 38 w 257"/>
                  <a:gd name="T17" fmla="*/ 21 h 825"/>
                  <a:gd name="T18" fmla="*/ 38 w 257"/>
                  <a:gd name="T19" fmla="*/ 21 h 825"/>
                  <a:gd name="T20" fmla="*/ 38 w 257"/>
                  <a:gd name="T21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825">
                    <a:moveTo>
                      <a:pt x="38" y="21"/>
                    </a:moveTo>
                    <a:cubicBezTo>
                      <a:pt x="38" y="19"/>
                      <a:pt x="38" y="18"/>
                      <a:pt x="37" y="16"/>
                    </a:cubicBezTo>
                    <a:cubicBezTo>
                      <a:pt x="34" y="6"/>
                      <a:pt x="24" y="0"/>
                      <a:pt x="14" y="3"/>
                    </a:cubicBezTo>
                    <a:cubicBezTo>
                      <a:pt x="9" y="4"/>
                      <a:pt x="4" y="9"/>
                      <a:pt x="2" y="14"/>
                    </a:cubicBezTo>
                    <a:cubicBezTo>
                      <a:pt x="0" y="19"/>
                      <a:pt x="0" y="26"/>
                      <a:pt x="3" y="30"/>
                    </a:cubicBezTo>
                    <a:cubicBezTo>
                      <a:pt x="223" y="825"/>
                      <a:pt x="223" y="825"/>
                      <a:pt x="223" y="825"/>
                    </a:cubicBezTo>
                    <a:cubicBezTo>
                      <a:pt x="240" y="820"/>
                      <a:pt x="240" y="820"/>
                      <a:pt x="240" y="820"/>
                    </a:cubicBezTo>
                    <a:cubicBezTo>
                      <a:pt x="257" y="815"/>
                      <a:pt x="257" y="815"/>
                      <a:pt x="257" y="815"/>
                    </a:cubicBezTo>
                    <a:lnTo>
                      <a:pt x="38" y="21"/>
                    </a:ln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1"/>
              <p:cNvSpPr>
                <a:spLocks noEditPoints="1"/>
              </p:cNvSpPr>
              <p:nvPr userDrawn="1"/>
            </p:nvSpPr>
            <p:spPr bwMode="auto">
              <a:xfrm>
                <a:off x="701" y="1093"/>
                <a:ext cx="72" cy="226"/>
              </a:xfrm>
              <a:custGeom>
                <a:avLst/>
                <a:gdLst>
                  <a:gd name="T0" fmla="*/ 72 w 72"/>
                  <a:gd name="T1" fmla="*/ 2 h 226"/>
                  <a:gd name="T2" fmla="*/ 0 w 72"/>
                  <a:gd name="T3" fmla="*/ 220 h 226"/>
                  <a:gd name="T4" fmla="*/ 41 w 72"/>
                  <a:gd name="T5" fmla="*/ 226 h 226"/>
                  <a:gd name="T6" fmla="*/ 72 w 72"/>
                  <a:gd name="T7" fmla="*/ 2 h 226"/>
                  <a:gd name="T8" fmla="*/ 72 w 72"/>
                  <a:gd name="T9" fmla="*/ 2 h 226"/>
                  <a:gd name="T10" fmla="*/ 72 w 72"/>
                  <a:gd name="T1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26">
                    <a:moveTo>
                      <a:pt x="72" y="2"/>
                    </a:moveTo>
                    <a:cubicBezTo>
                      <a:pt x="54" y="0"/>
                      <a:pt x="27" y="87"/>
                      <a:pt x="0" y="220"/>
                    </a:cubicBezTo>
                    <a:cubicBezTo>
                      <a:pt x="41" y="226"/>
                      <a:pt x="41" y="226"/>
                      <a:pt x="41" y="226"/>
                    </a:cubicBezTo>
                    <a:lnTo>
                      <a:pt x="72" y="2"/>
                    </a:lnTo>
                    <a:close/>
                    <a:moveTo>
                      <a:pt x="72" y="2"/>
                    </a:moveTo>
                    <a:cubicBezTo>
                      <a:pt x="72" y="2"/>
                      <a:pt x="72" y="2"/>
                      <a:pt x="7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2"/>
              <p:cNvSpPr>
                <a:spLocks noEditPoints="1"/>
              </p:cNvSpPr>
              <p:nvPr userDrawn="1"/>
            </p:nvSpPr>
            <p:spPr bwMode="auto">
              <a:xfrm>
                <a:off x="803" y="837"/>
                <a:ext cx="5" cy="39"/>
              </a:xfrm>
              <a:custGeom>
                <a:avLst/>
                <a:gdLst>
                  <a:gd name="T0" fmla="*/ 5 w 5"/>
                  <a:gd name="T1" fmla="*/ 0 h 39"/>
                  <a:gd name="T2" fmla="*/ 0 w 5"/>
                  <a:gd name="T3" fmla="*/ 39 h 39"/>
                  <a:gd name="T4" fmla="*/ 5 w 5"/>
                  <a:gd name="T5" fmla="*/ 0 h 39"/>
                  <a:gd name="T6" fmla="*/ 5 w 5"/>
                  <a:gd name="T7" fmla="*/ 0 h 39"/>
                  <a:gd name="T8" fmla="*/ 5 w 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9">
                    <a:moveTo>
                      <a:pt x="5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16"/>
                      <a:pt x="5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3"/>
              <p:cNvSpPr>
                <a:spLocks noEditPoints="1"/>
              </p:cNvSpPr>
              <p:nvPr userDrawn="1"/>
            </p:nvSpPr>
            <p:spPr bwMode="auto">
              <a:xfrm>
                <a:off x="717" y="837"/>
                <a:ext cx="128" cy="263"/>
              </a:xfrm>
              <a:custGeom>
                <a:avLst/>
                <a:gdLst>
                  <a:gd name="T0" fmla="*/ 91 w 128"/>
                  <a:gd name="T1" fmla="*/ 0 h 263"/>
                  <a:gd name="T2" fmla="*/ 86 w 128"/>
                  <a:gd name="T3" fmla="*/ 39 h 263"/>
                  <a:gd name="T4" fmla="*/ 67 w 128"/>
                  <a:gd name="T5" fmla="*/ 95 h 263"/>
                  <a:gd name="T6" fmla="*/ 4 w 128"/>
                  <a:gd name="T7" fmla="*/ 190 h 263"/>
                  <a:gd name="T8" fmla="*/ 56 w 128"/>
                  <a:gd name="T9" fmla="*/ 258 h 263"/>
                  <a:gd name="T10" fmla="*/ 124 w 128"/>
                  <a:gd name="T11" fmla="*/ 207 h 263"/>
                  <a:gd name="T12" fmla="*/ 91 w 128"/>
                  <a:gd name="T13" fmla="*/ 0 h 263"/>
                  <a:gd name="T14" fmla="*/ 91 w 128"/>
                  <a:gd name="T15" fmla="*/ 0 h 263"/>
                  <a:gd name="T16" fmla="*/ 91 w 128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63">
                    <a:moveTo>
                      <a:pt x="91" y="0"/>
                    </a:moveTo>
                    <a:cubicBezTo>
                      <a:pt x="91" y="0"/>
                      <a:pt x="91" y="16"/>
                      <a:pt x="86" y="39"/>
                    </a:cubicBezTo>
                    <a:cubicBezTo>
                      <a:pt x="82" y="55"/>
                      <a:pt x="76" y="75"/>
                      <a:pt x="67" y="95"/>
                    </a:cubicBezTo>
                    <a:cubicBezTo>
                      <a:pt x="49" y="130"/>
                      <a:pt x="9" y="160"/>
                      <a:pt x="4" y="190"/>
                    </a:cubicBezTo>
                    <a:cubicBezTo>
                      <a:pt x="0" y="223"/>
                      <a:pt x="23" y="254"/>
                      <a:pt x="56" y="258"/>
                    </a:cubicBezTo>
                    <a:cubicBezTo>
                      <a:pt x="89" y="263"/>
                      <a:pt x="119" y="240"/>
                      <a:pt x="124" y="207"/>
                    </a:cubicBezTo>
                    <a:cubicBezTo>
                      <a:pt x="128" y="174"/>
                      <a:pt x="120" y="61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4"/>
              <p:cNvSpPr>
                <a:spLocks noEditPoints="1"/>
              </p:cNvSpPr>
              <p:nvPr userDrawn="1"/>
            </p:nvSpPr>
            <p:spPr bwMode="auto">
              <a:xfrm>
                <a:off x="742" y="1095"/>
                <a:ext cx="51" cy="229"/>
              </a:xfrm>
              <a:custGeom>
                <a:avLst/>
                <a:gdLst>
                  <a:gd name="T0" fmla="*/ 41 w 51"/>
                  <a:gd name="T1" fmla="*/ 229 h 229"/>
                  <a:gd name="T2" fmla="*/ 31 w 51"/>
                  <a:gd name="T3" fmla="*/ 0 h 229"/>
                  <a:gd name="T4" fmla="*/ 0 w 51"/>
                  <a:gd name="T5" fmla="*/ 223 h 229"/>
                  <a:gd name="T6" fmla="*/ 41 w 51"/>
                  <a:gd name="T7" fmla="*/ 229 h 229"/>
                  <a:gd name="T8" fmla="*/ 41 w 51"/>
                  <a:gd name="T9" fmla="*/ 229 h 229"/>
                  <a:gd name="T10" fmla="*/ 41 w 51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9">
                    <a:moveTo>
                      <a:pt x="41" y="229"/>
                    </a:moveTo>
                    <a:cubicBezTo>
                      <a:pt x="51" y="94"/>
                      <a:pt x="48" y="3"/>
                      <a:pt x="31" y="0"/>
                    </a:cubicBezTo>
                    <a:cubicBezTo>
                      <a:pt x="0" y="223"/>
                      <a:pt x="0" y="223"/>
                      <a:pt x="0" y="223"/>
                    </a:cubicBezTo>
                    <a:lnTo>
                      <a:pt x="41" y="229"/>
                    </a:lnTo>
                    <a:close/>
                    <a:moveTo>
                      <a:pt x="41" y="229"/>
                    </a:moveTo>
                    <a:cubicBezTo>
                      <a:pt x="41" y="229"/>
                      <a:pt x="41" y="229"/>
                      <a:pt x="4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5"/>
              <p:cNvSpPr>
                <a:spLocks noEditPoints="1"/>
              </p:cNvSpPr>
              <p:nvPr userDrawn="1"/>
            </p:nvSpPr>
            <p:spPr bwMode="auto">
              <a:xfrm>
                <a:off x="621" y="1313"/>
                <a:ext cx="162" cy="692"/>
              </a:xfrm>
              <a:custGeom>
                <a:avLst/>
                <a:gdLst>
                  <a:gd name="T0" fmla="*/ 121 w 162"/>
                  <a:gd name="T1" fmla="*/ 5 h 692"/>
                  <a:gd name="T2" fmla="*/ 80 w 162"/>
                  <a:gd name="T3" fmla="*/ 0 h 692"/>
                  <a:gd name="T4" fmla="*/ 42 w 162"/>
                  <a:gd name="T5" fmla="*/ 228 h 692"/>
                  <a:gd name="T6" fmla="*/ 27 w 162"/>
                  <a:gd name="T7" fmla="*/ 688 h 692"/>
                  <a:gd name="T8" fmla="*/ 136 w 162"/>
                  <a:gd name="T9" fmla="*/ 241 h 692"/>
                  <a:gd name="T10" fmla="*/ 162 w 162"/>
                  <a:gd name="T11" fmla="*/ 11 h 692"/>
                  <a:gd name="T12" fmla="*/ 121 w 162"/>
                  <a:gd name="T13" fmla="*/ 5 h 692"/>
                  <a:gd name="T14" fmla="*/ 121 w 162"/>
                  <a:gd name="T15" fmla="*/ 5 h 692"/>
                  <a:gd name="T16" fmla="*/ 121 w 162"/>
                  <a:gd name="T17" fmla="*/ 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692">
                    <a:moveTo>
                      <a:pt x="121" y="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67" y="66"/>
                      <a:pt x="54" y="145"/>
                      <a:pt x="42" y="228"/>
                    </a:cubicBezTo>
                    <a:cubicBezTo>
                      <a:pt x="7" y="479"/>
                      <a:pt x="0" y="684"/>
                      <a:pt x="27" y="688"/>
                    </a:cubicBezTo>
                    <a:cubicBezTo>
                      <a:pt x="53" y="692"/>
                      <a:pt x="102" y="492"/>
                      <a:pt x="136" y="241"/>
                    </a:cubicBezTo>
                    <a:cubicBezTo>
                      <a:pt x="148" y="158"/>
                      <a:pt x="156" y="79"/>
                      <a:pt x="162" y="11"/>
                    </a:cubicBezTo>
                    <a:lnTo>
                      <a:pt x="121" y="5"/>
                    </a:lnTo>
                    <a:close/>
                    <a:moveTo>
                      <a:pt x="121" y="5"/>
                    </a:moveTo>
                    <a:cubicBezTo>
                      <a:pt x="121" y="5"/>
                      <a:pt x="121" y="5"/>
                      <a:pt x="121" y="5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6"/>
              <p:cNvSpPr>
                <a:spLocks noEditPoints="1"/>
              </p:cNvSpPr>
              <p:nvPr userDrawn="1"/>
            </p:nvSpPr>
            <p:spPr bwMode="auto">
              <a:xfrm>
                <a:off x="399" y="1468"/>
                <a:ext cx="452" cy="571"/>
              </a:xfrm>
              <a:custGeom>
                <a:avLst/>
                <a:gdLst>
                  <a:gd name="T0" fmla="*/ 414 w 452"/>
                  <a:gd name="T1" fmla="*/ 0 h 571"/>
                  <a:gd name="T2" fmla="*/ 38 w 452"/>
                  <a:gd name="T3" fmla="*/ 0 h 571"/>
                  <a:gd name="T4" fmla="*/ 2 w 452"/>
                  <a:gd name="T5" fmla="*/ 40 h 571"/>
                  <a:gd name="T6" fmla="*/ 12 w 452"/>
                  <a:gd name="T7" fmla="*/ 127 h 571"/>
                  <a:gd name="T8" fmla="*/ 63 w 452"/>
                  <a:gd name="T9" fmla="*/ 90 h 571"/>
                  <a:gd name="T10" fmla="*/ 117 w 452"/>
                  <a:gd name="T11" fmla="*/ 130 h 571"/>
                  <a:gd name="T12" fmla="*/ 171 w 452"/>
                  <a:gd name="T13" fmla="*/ 90 h 571"/>
                  <a:gd name="T14" fmla="*/ 226 w 452"/>
                  <a:gd name="T15" fmla="*/ 130 h 571"/>
                  <a:gd name="T16" fmla="*/ 280 w 452"/>
                  <a:gd name="T17" fmla="*/ 90 h 571"/>
                  <a:gd name="T18" fmla="*/ 335 w 452"/>
                  <a:gd name="T19" fmla="*/ 130 h 571"/>
                  <a:gd name="T20" fmla="*/ 389 w 452"/>
                  <a:gd name="T21" fmla="*/ 90 h 571"/>
                  <a:gd name="T22" fmla="*/ 440 w 452"/>
                  <a:gd name="T23" fmla="*/ 128 h 571"/>
                  <a:gd name="T24" fmla="*/ 450 w 452"/>
                  <a:gd name="T25" fmla="*/ 40 h 571"/>
                  <a:gd name="T26" fmla="*/ 414 w 452"/>
                  <a:gd name="T27" fmla="*/ 0 h 571"/>
                  <a:gd name="T28" fmla="*/ 389 w 452"/>
                  <a:gd name="T29" fmla="*/ 146 h 571"/>
                  <a:gd name="T30" fmla="*/ 334 w 452"/>
                  <a:gd name="T31" fmla="*/ 186 h 571"/>
                  <a:gd name="T32" fmla="*/ 280 w 452"/>
                  <a:gd name="T33" fmla="*/ 146 h 571"/>
                  <a:gd name="T34" fmla="*/ 225 w 452"/>
                  <a:gd name="T35" fmla="*/ 186 h 571"/>
                  <a:gd name="T36" fmla="*/ 171 w 452"/>
                  <a:gd name="T37" fmla="*/ 146 h 571"/>
                  <a:gd name="T38" fmla="*/ 117 w 452"/>
                  <a:gd name="T39" fmla="*/ 186 h 571"/>
                  <a:gd name="T40" fmla="*/ 62 w 452"/>
                  <a:gd name="T41" fmla="*/ 146 h 571"/>
                  <a:gd name="T42" fmla="*/ 18 w 452"/>
                  <a:gd name="T43" fmla="*/ 179 h 571"/>
                  <a:gd name="T44" fmla="*/ 58 w 452"/>
                  <a:gd name="T45" fmla="*/ 531 h 571"/>
                  <a:gd name="T46" fmla="*/ 103 w 452"/>
                  <a:gd name="T47" fmla="*/ 571 h 571"/>
                  <a:gd name="T48" fmla="*/ 353 w 452"/>
                  <a:gd name="T49" fmla="*/ 571 h 571"/>
                  <a:gd name="T50" fmla="*/ 398 w 452"/>
                  <a:gd name="T51" fmla="*/ 531 h 571"/>
                  <a:gd name="T52" fmla="*/ 435 w 452"/>
                  <a:gd name="T53" fmla="*/ 180 h 571"/>
                  <a:gd name="T54" fmla="*/ 389 w 452"/>
                  <a:gd name="T55" fmla="*/ 146 h 571"/>
                  <a:gd name="T56" fmla="*/ 389 w 452"/>
                  <a:gd name="T57" fmla="*/ 146 h 571"/>
                  <a:gd name="T58" fmla="*/ 389 w 452"/>
                  <a:gd name="T59" fmla="*/ 146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71">
                    <a:moveTo>
                      <a:pt x="41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6" y="0"/>
                      <a:pt x="0" y="18"/>
                      <a:pt x="2" y="4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50" y="40"/>
                      <a:pt x="450" y="40"/>
                      <a:pt x="450" y="40"/>
                    </a:cubicBezTo>
                    <a:cubicBezTo>
                      <a:pt x="452" y="18"/>
                      <a:pt x="436" y="0"/>
                      <a:pt x="414" y="0"/>
                    </a:cubicBezTo>
                    <a:close/>
                    <a:moveTo>
                      <a:pt x="389" y="146"/>
                    </a:moveTo>
                    <a:cubicBezTo>
                      <a:pt x="334" y="186"/>
                      <a:pt x="334" y="186"/>
                      <a:pt x="334" y="186"/>
                    </a:cubicBezTo>
                    <a:cubicBezTo>
                      <a:pt x="280" y="146"/>
                      <a:pt x="280" y="146"/>
                      <a:pt x="280" y="146"/>
                    </a:cubicBezTo>
                    <a:cubicBezTo>
                      <a:pt x="225" y="186"/>
                      <a:pt x="225" y="186"/>
                      <a:pt x="225" y="18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58" y="531"/>
                      <a:pt x="58" y="531"/>
                      <a:pt x="58" y="531"/>
                    </a:cubicBezTo>
                    <a:cubicBezTo>
                      <a:pt x="60" y="553"/>
                      <a:pt x="81" y="571"/>
                      <a:pt x="103" y="571"/>
                    </a:cubicBezTo>
                    <a:cubicBezTo>
                      <a:pt x="353" y="571"/>
                      <a:pt x="353" y="571"/>
                      <a:pt x="353" y="571"/>
                    </a:cubicBezTo>
                    <a:cubicBezTo>
                      <a:pt x="376" y="571"/>
                      <a:pt x="395" y="553"/>
                      <a:pt x="398" y="531"/>
                    </a:cubicBezTo>
                    <a:cubicBezTo>
                      <a:pt x="435" y="180"/>
                      <a:pt x="435" y="180"/>
                      <a:pt x="435" y="180"/>
                    </a:cubicBezTo>
                    <a:lnTo>
                      <a:pt x="389" y="146"/>
                    </a:lnTo>
                    <a:close/>
                    <a:moveTo>
                      <a:pt x="389" y="146"/>
                    </a:moveTo>
                    <a:cubicBezTo>
                      <a:pt x="389" y="146"/>
                      <a:pt x="389" y="146"/>
                      <a:pt x="389" y="146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7"/>
              <p:cNvSpPr>
                <a:spLocks noEditPoints="1"/>
              </p:cNvSpPr>
              <p:nvPr userDrawn="1"/>
            </p:nvSpPr>
            <p:spPr bwMode="auto">
              <a:xfrm>
                <a:off x="249" y="1558"/>
                <a:ext cx="7182" cy="685"/>
              </a:xfrm>
              <a:custGeom>
                <a:avLst/>
                <a:gdLst>
                  <a:gd name="T0" fmla="*/ 539 w 7184"/>
                  <a:gd name="T1" fmla="*/ 0 h 685"/>
                  <a:gd name="T2" fmla="*/ 484 w 7184"/>
                  <a:gd name="T3" fmla="*/ 40 h 685"/>
                  <a:gd name="T4" fmla="*/ 430 w 7184"/>
                  <a:gd name="T5" fmla="*/ 0 h 685"/>
                  <a:gd name="T6" fmla="*/ 376 w 7184"/>
                  <a:gd name="T7" fmla="*/ 40 h 685"/>
                  <a:gd name="T8" fmla="*/ 375 w 7184"/>
                  <a:gd name="T9" fmla="*/ 40 h 685"/>
                  <a:gd name="T10" fmla="*/ 321 w 7184"/>
                  <a:gd name="T11" fmla="*/ 0 h 685"/>
                  <a:gd name="T12" fmla="*/ 267 w 7184"/>
                  <a:gd name="T13" fmla="*/ 40 h 685"/>
                  <a:gd name="T14" fmla="*/ 213 w 7184"/>
                  <a:gd name="T15" fmla="*/ 0 h 685"/>
                  <a:gd name="T16" fmla="*/ 162 w 7184"/>
                  <a:gd name="T17" fmla="*/ 37 h 685"/>
                  <a:gd name="T18" fmla="*/ 168 w 7184"/>
                  <a:gd name="T19" fmla="*/ 88 h 685"/>
                  <a:gd name="T20" fmla="*/ 213 w 7184"/>
                  <a:gd name="T21" fmla="*/ 56 h 685"/>
                  <a:gd name="T22" fmla="*/ 267 w 7184"/>
                  <a:gd name="T23" fmla="*/ 96 h 685"/>
                  <a:gd name="T24" fmla="*/ 321 w 7184"/>
                  <a:gd name="T25" fmla="*/ 56 h 685"/>
                  <a:gd name="T26" fmla="*/ 375 w 7184"/>
                  <a:gd name="T27" fmla="*/ 96 h 685"/>
                  <a:gd name="T28" fmla="*/ 376 w 7184"/>
                  <a:gd name="T29" fmla="*/ 96 h 685"/>
                  <a:gd name="T30" fmla="*/ 430 w 7184"/>
                  <a:gd name="T31" fmla="*/ 56 h 685"/>
                  <a:gd name="T32" fmla="*/ 484 w 7184"/>
                  <a:gd name="T33" fmla="*/ 96 h 685"/>
                  <a:gd name="T34" fmla="*/ 539 w 7184"/>
                  <a:gd name="T35" fmla="*/ 56 h 685"/>
                  <a:gd name="T36" fmla="*/ 585 w 7184"/>
                  <a:gd name="T37" fmla="*/ 90 h 685"/>
                  <a:gd name="T38" fmla="*/ 590 w 7184"/>
                  <a:gd name="T39" fmla="*/ 38 h 685"/>
                  <a:gd name="T40" fmla="*/ 539 w 7184"/>
                  <a:gd name="T41" fmla="*/ 0 h 685"/>
                  <a:gd name="T42" fmla="*/ 0 w 7184"/>
                  <a:gd name="T43" fmla="*/ 583 h 685"/>
                  <a:gd name="T44" fmla="*/ 102 w 7184"/>
                  <a:gd name="T45" fmla="*/ 685 h 685"/>
                  <a:gd name="T46" fmla="*/ 7082 w 7184"/>
                  <a:gd name="T47" fmla="*/ 685 h 685"/>
                  <a:gd name="T48" fmla="*/ 7184 w 7184"/>
                  <a:gd name="T49" fmla="*/ 583 h 685"/>
                  <a:gd name="T50" fmla="*/ 7082 w 7184"/>
                  <a:gd name="T51" fmla="*/ 481 h 685"/>
                  <a:gd name="T52" fmla="*/ 102 w 7184"/>
                  <a:gd name="T53" fmla="*/ 481 h 685"/>
                  <a:gd name="T54" fmla="*/ 0 w 7184"/>
                  <a:gd name="T55" fmla="*/ 583 h 685"/>
                  <a:gd name="T56" fmla="*/ 0 w 7184"/>
                  <a:gd name="T57" fmla="*/ 583 h 685"/>
                  <a:gd name="T58" fmla="*/ 0 w 7184"/>
                  <a:gd name="T59" fmla="*/ 5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84" h="685">
                    <a:moveTo>
                      <a:pt x="539" y="0"/>
                    </a:moveTo>
                    <a:cubicBezTo>
                      <a:pt x="484" y="40"/>
                      <a:pt x="484" y="40"/>
                      <a:pt x="484" y="4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84" y="96"/>
                      <a:pt x="484" y="96"/>
                      <a:pt x="484" y="96"/>
                    </a:cubicBezTo>
                    <a:cubicBezTo>
                      <a:pt x="539" y="56"/>
                      <a:pt x="539" y="56"/>
                      <a:pt x="539" y="56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90" y="38"/>
                      <a:pt x="590" y="38"/>
                      <a:pt x="590" y="38"/>
                    </a:cubicBezTo>
                    <a:lnTo>
                      <a:pt x="539" y="0"/>
                    </a:lnTo>
                    <a:close/>
                    <a:moveTo>
                      <a:pt x="0" y="583"/>
                    </a:moveTo>
                    <a:cubicBezTo>
                      <a:pt x="0" y="639"/>
                      <a:pt x="46" y="685"/>
                      <a:pt x="102" y="685"/>
                    </a:cubicBezTo>
                    <a:cubicBezTo>
                      <a:pt x="7082" y="685"/>
                      <a:pt x="7082" y="685"/>
                      <a:pt x="7082" y="685"/>
                    </a:cubicBezTo>
                    <a:cubicBezTo>
                      <a:pt x="7138" y="685"/>
                      <a:pt x="7184" y="639"/>
                      <a:pt x="7184" y="583"/>
                    </a:cubicBezTo>
                    <a:cubicBezTo>
                      <a:pt x="7184" y="527"/>
                      <a:pt x="7138" y="481"/>
                      <a:pt x="7082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46" y="481"/>
                      <a:pt x="0" y="527"/>
                      <a:pt x="0" y="583"/>
                    </a:cubicBezTo>
                    <a:close/>
                    <a:moveTo>
                      <a:pt x="0" y="583"/>
                    </a:moveTo>
                    <a:cubicBezTo>
                      <a:pt x="0" y="583"/>
                      <a:pt x="0" y="583"/>
                      <a:pt x="0" y="583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8"/>
              <p:cNvSpPr>
                <a:spLocks noEditPoints="1"/>
              </p:cNvSpPr>
              <p:nvPr userDrawn="1"/>
            </p:nvSpPr>
            <p:spPr bwMode="auto">
              <a:xfrm>
                <a:off x="1117" y="1150"/>
                <a:ext cx="12" cy="495"/>
              </a:xfrm>
              <a:custGeom>
                <a:avLst/>
                <a:gdLst>
                  <a:gd name="T0" fmla="*/ 9 w 12"/>
                  <a:gd name="T1" fmla="*/ 0 h 495"/>
                  <a:gd name="T2" fmla="*/ 6 w 12"/>
                  <a:gd name="T3" fmla="*/ 2 h 495"/>
                  <a:gd name="T4" fmla="*/ 4 w 12"/>
                  <a:gd name="T5" fmla="*/ 23 h 495"/>
                  <a:gd name="T6" fmla="*/ 12 w 12"/>
                  <a:gd name="T7" fmla="*/ 25 h 495"/>
                  <a:gd name="T8" fmla="*/ 12 w 12"/>
                  <a:gd name="T9" fmla="*/ 0 h 495"/>
                  <a:gd name="T10" fmla="*/ 9 w 12"/>
                  <a:gd name="T11" fmla="*/ 0 h 495"/>
                  <a:gd name="T12" fmla="*/ 2 w 12"/>
                  <a:gd name="T13" fmla="*/ 424 h 495"/>
                  <a:gd name="T14" fmla="*/ 1 w 12"/>
                  <a:gd name="T15" fmla="*/ 483 h 495"/>
                  <a:gd name="T16" fmla="*/ 6 w 12"/>
                  <a:gd name="T17" fmla="*/ 495 h 495"/>
                  <a:gd name="T18" fmla="*/ 12 w 12"/>
                  <a:gd name="T19" fmla="*/ 494 h 495"/>
                  <a:gd name="T20" fmla="*/ 12 w 12"/>
                  <a:gd name="T21" fmla="*/ 475 h 495"/>
                  <a:gd name="T22" fmla="*/ 2 w 12"/>
                  <a:gd name="T23" fmla="*/ 456 h 495"/>
                  <a:gd name="T24" fmla="*/ 3 w 12"/>
                  <a:gd name="T25" fmla="*/ 451 h 495"/>
                  <a:gd name="T26" fmla="*/ 12 w 12"/>
                  <a:gd name="T27" fmla="*/ 441 h 495"/>
                  <a:gd name="T28" fmla="*/ 12 w 12"/>
                  <a:gd name="T29" fmla="*/ 415 h 495"/>
                  <a:gd name="T30" fmla="*/ 2 w 12"/>
                  <a:gd name="T31" fmla="*/ 424 h 495"/>
                  <a:gd name="T32" fmla="*/ 4 w 12"/>
                  <a:gd name="T33" fmla="*/ 46 h 495"/>
                  <a:gd name="T34" fmla="*/ 3 w 12"/>
                  <a:gd name="T35" fmla="*/ 63 h 495"/>
                  <a:gd name="T36" fmla="*/ 12 w 12"/>
                  <a:gd name="T37" fmla="*/ 70 h 495"/>
                  <a:gd name="T38" fmla="*/ 12 w 12"/>
                  <a:gd name="T39" fmla="*/ 46 h 495"/>
                  <a:gd name="T40" fmla="*/ 4 w 12"/>
                  <a:gd name="T41" fmla="*/ 46 h 495"/>
                  <a:gd name="T42" fmla="*/ 1 w 12"/>
                  <a:gd name="T43" fmla="*/ 311 h 495"/>
                  <a:gd name="T44" fmla="*/ 12 w 12"/>
                  <a:gd name="T45" fmla="*/ 346 h 495"/>
                  <a:gd name="T46" fmla="*/ 12 w 12"/>
                  <a:gd name="T47" fmla="*/ 282 h 495"/>
                  <a:gd name="T48" fmla="*/ 1 w 12"/>
                  <a:gd name="T49" fmla="*/ 311 h 495"/>
                  <a:gd name="T50" fmla="*/ 1 w 12"/>
                  <a:gd name="T51" fmla="*/ 311 h 495"/>
                  <a:gd name="T52" fmla="*/ 1 w 12"/>
                  <a:gd name="T53" fmla="*/ 3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495">
                    <a:moveTo>
                      <a:pt x="9" y="0"/>
                    </a:moveTo>
                    <a:cubicBezTo>
                      <a:pt x="6" y="0"/>
                      <a:pt x="6" y="0"/>
                      <a:pt x="6" y="2"/>
                    </a:cubicBezTo>
                    <a:cubicBezTo>
                      <a:pt x="5" y="10"/>
                      <a:pt x="4" y="23"/>
                      <a:pt x="4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9" y="0"/>
                    </a:lnTo>
                    <a:close/>
                    <a:moveTo>
                      <a:pt x="2" y="424"/>
                    </a:moveTo>
                    <a:cubicBezTo>
                      <a:pt x="1" y="483"/>
                      <a:pt x="1" y="483"/>
                      <a:pt x="1" y="483"/>
                    </a:cubicBezTo>
                    <a:cubicBezTo>
                      <a:pt x="0" y="493"/>
                      <a:pt x="2" y="495"/>
                      <a:pt x="6" y="495"/>
                    </a:cubicBezTo>
                    <a:cubicBezTo>
                      <a:pt x="10" y="495"/>
                      <a:pt x="12" y="494"/>
                      <a:pt x="12" y="494"/>
                    </a:cubicBezTo>
                    <a:cubicBezTo>
                      <a:pt x="12" y="475"/>
                      <a:pt x="12" y="475"/>
                      <a:pt x="12" y="475"/>
                    </a:cubicBezTo>
                    <a:cubicBezTo>
                      <a:pt x="2" y="456"/>
                      <a:pt x="2" y="456"/>
                      <a:pt x="2" y="456"/>
                    </a:cubicBezTo>
                    <a:cubicBezTo>
                      <a:pt x="3" y="451"/>
                      <a:pt x="3" y="451"/>
                      <a:pt x="3" y="451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4" y="416"/>
                      <a:pt x="2" y="418"/>
                      <a:pt x="2" y="424"/>
                    </a:cubicBezTo>
                    <a:close/>
                    <a:moveTo>
                      <a:pt x="4" y="46"/>
                    </a:moveTo>
                    <a:cubicBezTo>
                      <a:pt x="3" y="63"/>
                      <a:pt x="3" y="63"/>
                      <a:pt x="3" y="63"/>
                    </a:cubicBezTo>
                    <a:cubicBezTo>
                      <a:pt x="3" y="67"/>
                      <a:pt x="6" y="70"/>
                      <a:pt x="12" y="70"/>
                    </a:cubicBezTo>
                    <a:cubicBezTo>
                      <a:pt x="12" y="46"/>
                      <a:pt x="12" y="46"/>
                      <a:pt x="12" y="46"/>
                    </a:cubicBezTo>
                    <a:lnTo>
                      <a:pt x="4" y="46"/>
                    </a:lnTo>
                    <a:close/>
                    <a:moveTo>
                      <a:pt x="1" y="311"/>
                    </a:moveTo>
                    <a:cubicBezTo>
                      <a:pt x="1" y="331"/>
                      <a:pt x="5" y="342"/>
                      <a:pt x="12" y="346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4" y="284"/>
                      <a:pt x="1" y="292"/>
                      <a:pt x="1" y="311"/>
                    </a:cubicBezTo>
                    <a:close/>
                    <a:moveTo>
                      <a:pt x="1" y="311"/>
                    </a:moveTo>
                    <a:cubicBezTo>
                      <a:pt x="1" y="311"/>
                      <a:pt x="1" y="311"/>
                      <a:pt x="1" y="3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9"/>
              <p:cNvSpPr>
                <a:spLocks noEditPoints="1"/>
              </p:cNvSpPr>
              <p:nvPr userDrawn="1"/>
            </p:nvSpPr>
            <p:spPr bwMode="auto">
              <a:xfrm>
                <a:off x="960" y="771"/>
                <a:ext cx="169" cy="1268"/>
              </a:xfrm>
              <a:custGeom>
                <a:avLst/>
                <a:gdLst>
                  <a:gd name="T0" fmla="*/ 47 w 169"/>
                  <a:gd name="T1" fmla="*/ 968 h 1268"/>
                  <a:gd name="T2" fmla="*/ 169 w 169"/>
                  <a:gd name="T3" fmla="*/ 988 h 1268"/>
                  <a:gd name="T4" fmla="*/ 145 w 169"/>
                  <a:gd name="T5" fmla="*/ 968 h 1268"/>
                  <a:gd name="T6" fmla="*/ 169 w 169"/>
                  <a:gd name="T7" fmla="*/ 948 h 1268"/>
                  <a:gd name="T8" fmla="*/ 169 w 169"/>
                  <a:gd name="T9" fmla="*/ 890 h 1268"/>
                  <a:gd name="T10" fmla="*/ 112 w 169"/>
                  <a:gd name="T11" fmla="*/ 890 h 1268"/>
                  <a:gd name="T12" fmla="*/ 125 w 169"/>
                  <a:gd name="T13" fmla="*/ 862 h 1268"/>
                  <a:gd name="T14" fmla="*/ 119 w 169"/>
                  <a:gd name="T15" fmla="*/ 794 h 1268"/>
                  <a:gd name="T16" fmla="*/ 113 w 169"/>
                  <a:gd name="T17" fmla="*/ 792 h 1268"/>
                  <a:gd name="T18" fmla="*/ 141 w 169"/>
                  <a:gd name="T19" fmla="*/ 779 h 1268"/>
                  <a:gd name="T20" fmla="*/ 169 w 169"/>
                  <a:gd name="T21" fmla="*/ 751 h 1268"/>
                  <a:gd name="T22" fmla="*/ 169 w 169"/>
                  <a:gd name="T23" fmla="*/ 638 h 1268"/>
                  <a:gd name="T24" fmla="*/ 168 w 169"/>
                  <a:gd name="T25" fmla="*/ 609 h 1268"/>
                  <a:gd name="T26" fmla="*/ 169 w 169"/>
                  <a:gd name="T27" fmla="*/ 595 h 1268"/>
                  <a:gd name="T28" fmla="*/ 165 w 169"/>
                  <a:gd name="T29" fmla="*/ 579 h 1268"/>
                  <a:gd name="T30" fmla="*/ 149 w 169"/>
                  <a:gd name="T31" fmla="*/ 587 h 1268"/>
                  <a:gd name="T32" fmla="*/ 154 w 169"/>
                  <a:gd name="T33" fmla="*/ 594 h 1268"/>
                  <a:gd name="T34" fmla="*/ 160 w 169"/>
                  <a:gd name="T35" fmla="*/ 596 h 1268"/>
                  <a:gd name="T36" fmla="*/ 132 w 169"/>
                  <a:gd name="T37" fmla="*/ 610 h 1268"/>
                  <a:gd name="T38" fmla="*/ 111 w 169"/>
                  <a:gd name="T39" fmla="*/ 595 h 1268"/>
                  <a:gd name="T40" fmla="*/ 147 w 169"/>
                  <a:gd name="T41" fmla="*/ 500 h 1268"/>
                  <a:gd name="T42" fmla="*/ 169 w 169"/>
                  <a:gd name="T43" fmla="*/ 471 h 1268"/>
                  <a:gd name="T44" fmla="*/ 114 w 169"/>
                  <a:gd name="T45" fmla="*/ 471 h 1268"/>
                  <a:gd name="T46" fmla="*/ 127 w 169"/>
                  <a:gd name="T47" fmla="*/ 443 h 1268"/>
                  <a:gd name="T48" fmla="*/ 122 w 169"/>
                  <a:gd name="T49" fmla="*/ 375 h 1268"/>
                  <a:gd name="T50" fmla="*/ 115 w 169"/>
                  <a:gd name="T51" fmla="*/ 373 h 1268"/>
                  <a:gd name="T52" fmla="*/ 145 w 169"/>
                  <a:gd name="T53" fmla="*/ 359 h 1268"/>
                  <a:gd name="T54" fmla="*/ 169 w 169"/>
                  <a:gd name="T55" fmla="*/ 324 h 1268"/>
                  <a:gd name="T56" fmla="*/ 145 w 169"/>
                  <a:gd name="T57" fmla="*/ 304 h 1268"/>
                  <a:gd name="T58" fmla="*/ 169 w 169"/>
                  <a:gd name="T59" fmla="*/ 284 h 1268"/>
                  <a:gd name="T60" fmla="*/ 167 w 169"/>
                  <a:gd name="T61" fmla="*/ 249 h 1268"/>
                  <a:gd name="T62" fmla="*/ 47 w 169"/>
                  <a:gd name="T63" fmla="*/ 49 h 1268"/>
                  <a:gd name="T64" fmla="*/ 169 w 169"/>
                  <a:gd name="T65" fmla="*/ 0 h 1268"/>
                  <a:gd name="T66" fmla="*/ 0 w 169"/>
                  <a:gd name="T67" fmla="*/ 1268 h 1268"/>
                  <a:gd name="T68" fmla="*/ 169 w 169"/>
                  <a:gd name="T69" fmla="*/ 1222 h 1268"/>
                  <a:gd name="T70" fmla="*/ 47 w 169"/>
                  <a:gd name="T71" fmla="*/ 122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9" h="1268">
                    <a:moveTo>
                      <a:pt x="47" y="1222"/>
                    </a:moveTo>
                    <a:cubicBezTo>
                      <a:pt x="47" y="968"/>
                      <a:pt x="47" y="968"/>
                      <a:pt x="47" y="968"/>
                    </a:cubicBezTo>
                    <a:cubicBezTo>
                      <a:pt x="169" y="1022"/>
                      <a:pt x="169" y="1022"/>
                      <a:pt x="169" y="1022"/>
                    </a:cubicBezTo>
                    <a:cubicBezTo>
                      <a:pt x="169" y="988"/>
                      <a:pt x="169" y="988"/>
                      <a:pt x="169" y="988"/>
                    </a:cubicBezTo>
                    <a:cubicBezTo>
                      <a:pt x="168" y="988"/>
                      <a:pt x="167" y="988"/>
                      <a:pt x="166" y="988"/>
                    </a:cubicBezTo>
                    <a:cubicBezTo>
                      <a:pt x="154" y="988"/>
                      <a:pt x="145" y="979"/>
                      <a:pt x="145" y="968"/>
                    </a:cubicBezTo>
                    <a:cubicBezTo>
                      <a:pt x="145" y="957"/>
                      <a:pt x="154" y="948"/>
                      <a:pt x="166" y="948"/>
                    </a:cubicBezTo>
                    <a:cubicBezTo>
                      <a:pt x="167" y="948"/>
                      <a:pt x="168" y="948"/>
                      <a:pt x="169" y="948"/>
                    </a:cubicBezTo>
                    <a:cubicBezTo>
                      <a:pt x="169" y="889"/>
                      <a:pt x="169" y="889"/>
                      <a:pt x="169" y="889"/>
                    </a:cubicBezTo>
                    <a:cubicBezTo>
                      <a:pt x="169" y="890"/>
                      <a:pt x="169" y="890"/>
                      <a:pt x="169" y="890"/>
                    </a:cubicBezTo>
                    <a:cubicBezTo>
                      <a:pt x="169" y="890"/>
                      <a:pt x="148" y="889"/>
                      <a:pt x="140" y="889"/>
                    </a:cubicBezTo>
                    <a:cubicBezTo>
                      <a:pt x="130" y="889"/>
                      <a:pt x="112" y="890"/>
                      <a:pt x="112" y="890"/>
                    </a:cubicBezTo>
                    <a:cubicBezTo>
                      <a:pt x="113" y="876"/>
                      <a:pt x="113" y="876"/>
                      <a:pt x="113" y="876"/>
                    </a:cubicBezTo>
                    <a:cubicBezTo>
                      <a:pt x="122" y="874"/>
                      <a:pt x="125" y="871"/>
                      <a:pt x="125" y="862"/>
                    </a:cubicBezTo>
                    <a:cubicBezTo>
                      <a:pt x="125" y="803"/>
                      <a:pt x="125" y="803"/>
                      <a:pt x="125" y="803"/>
                    </a:cubicBezTo>
                    <a:cubicBezTo>
                      <a:pt x="125" y="796"/>
                      <a:pt x="123" y="794"/>
                      <a:pt x="119" y="794"/>
                    </a:cubicBezTo>
                    <a:cubicBezTo>
                      <a:pt x="117" y="794"/>
                      <a:pt x="114" y="794"/>
                      <a:pt x="114" y="794"/>
                    </a:cubicBezTo>
                    <a:cubicBezTo>
                      <a:pt x="113" y="792"/>
                      <a:pt x="113" y="792"/>
                      <a:pt x="113" y="792"/>
                    </a:cubicBezTo>
                    <a:cubicBezTo>
                      <a:pt x="114" y="779"/>
                      <a:pt x="114" y="779"/>
                      <a:pt x="114" y="779"/>
                    </a:cubicBezTo>
                    <a:cubicBezTo>
                      <a:pt x="114" y="779"/>
                      <a:pt x="138" y="779"/>
                      <a:pt x="141" y="779"/>
                    </a:cubicBezTo>
                    <a:cubicBezTo>
                      <a:pt x="147" y="779"/>
                      <a:pt x="163" y="779"/>
                      <a:pt x="169" y="779"/>
                    </a:cubicBezTo>
                    <a:cubicBezTo>
                      <a:pt x="169" y="751"/>
                      <a:pt x="169" y="751"/>
                      <a:pt x="169" y="751"/>
                    </a:cubicBezTo>
                    <a:cubicBezTo>
                      <a:pt x="138" y="751"/>
                      <a:pt x="119" y="731"/>
                      <a:pt x="119" y="697"/>
                    </a:cubicBezTo>
                    <a:cubicBezTo>
                      <a:pt x="119" y="662"/>
                      <a:pt x="137" y="642"/>
                      <a:pt x="169" y="638"/>
                    </a:cubicBezTo>
                    <a:cubicBezTo>
                      <a:pt x="169" y="611"/>
                      <a:pt x="169" y="611"/>
                      <a:pt x="169" y="611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79"/>
                      <a:pt x="169" y="579"/>
                      <a:pt x="169" y="579"/>
                    </a:cubicBezTo>
                    <a:cubicBezTo>
                      <a:pt x="165" y="579"/>
                      <a:pt x="165" y="579"/>
                      <a:pt x="165" y="579"/>
                    </a:cubicBezTo>
                    <a:cubicBezTo>
                      <a:pt x="161" y="579"/>
                      <a:pt x="156" y="579"/>
                      <a:pt x="151" y="580"/>
                    </a:cubicBezTo>
                    <a:cubicBezTo>
                      <a:pt x="149" y="587"/>
                      <a:pt x="149" y="587"/>
                      <a:pt x="149" y="587"/>
                    </a:cubicBezTo>
                    <a:cubicBezTo>
                      <a:pt x="149" y="589"/>
                      <a:pt x="149" y="590"/>
                      <a:pt x="149" y="591"/>
                    </a:cubicBezTo>
                    <a:cubicBezTo>
                      <a:pt x="149" y="594"/>
                      <a:pt x="149" y="594"/>
                      <a:pt x="154" y="594"/>
                    </a:cubicBezTo>
                    <a:cubicBezTo>
                      <a:pt x="159" y="594"/>
                      <a:pt x="159" y="594"/>
                      <a:pt x="159" y="594"/>
                    </a:cubicBezTo>
                    <a:cubicBezTo>
                      <a:pt x="160" y="596"/>
                      <a:pt x="160" y="596"/>
                      <a:pt x="160" y="596"/>
                    </a:cubicBezTo>
                    <a:cubicBezTo>
                      <a:pt x="159" y="610"/>
                      <a:pt x="159" y="610"/>
                      <a:pt x="159" y="610"/>
                    </a:cubicBezTo>
                    <a:cubicBezTo>
                      <a:pt x="159" y="610"/>
                      <a:pt x="143" y="610"/>
                      <a:pt x="132" y="610"/>
                    </a:cubicBezTo>
                    <a:cubicBezTo>
                      <a:pt x="122" y="610"/>
                      <a:pt x="110" y="610"/>
                      <a:pt x="110" y="610"/>
                    </a:cubicBezTo>
                    <a:cubicBezTo>
                      <a:pt x="111" y="595"/>
                      <a:pt x="111" y="595"/>
                      <a:pt x="111" y="595"/>
                    </a:cubicBezTo>
                    <a:cubicBezTo>
                      <a:pt x="115" y="594"/>
                      <a:pt x="118" y="591"/>
                      <a:pt x="119" y="586"/>
                    </a:cubicBezTo>
                    <a:cubicBezTo>
                      <a:pt x="147" y="500"/>
                      <a:pt x="147" y="500"/>
                      <a:pt x="147" y="500"/>
                    </a:cubicBezTo>
                    <a:cubicBezTo>
                      <a:pt x="169" y="499"/>
                      <a:pt x="169" y="499"/>
                      <a:pt x="169" y="499"/>
                    </a:cubicBezTo>
                    <a:cubicBezTo>
                      <a:pt x="169" y="471"/>
                      <a:pt x="169" y="471"/>
                      <a:pt x="169" y="471"/>
                    </a:cubicBezTo>
                    <a:cubicBezTo>
                      <a:pt x="161" y="471"/>
                      <a:pt x="148" y="470"/>
                      <a:pt x="145" y="470"/>
                    </a:cubicBezTo>
                    <a:cubicBezTo>
                      <a:pt x="134" y="470"/>
                      <a:pt x="114" y="471"/>
                      <a:pt x="114" y="471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24" y="454"/>
                      <a:pt x="127" y="452"/>
                      <a:pt x="127" y="443"/>
                    </a:cubicBezTo>
                    <a:cubicBezTo>
                      <a:pt x="127" y="382"/>
                      <a:pt x="127" y="382"/>
                      <a:pt x="127" y="382"/>
                    </a:cubicBezTo>
                    <a:cubicBezTo>
                      <a:pt x="127" y="377"/>
                      <a:pt x="125" y="375"/>
                      <a:pt x="122" y="375"/>
                    </a:cubicBezTo>
                    <a:cubicBezTo>
                      <a:pt x="120" y="375"/>
                      <a:pt x="117" y="375"/>
                      <a:pt x="117" y="375"/>
                    </a:cubicBezTo>
                    <a:cubicBezTo>
                      <a:pt x="115" y="373"/>
                      <a:pt x="115" y="373"/>
                      <a:pt x="115" y="373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9"/>
                      <a:pt x="140" y="359"/>
                      <a:pt x="145" y="359"/>
                    </a:cubicBezTo>
                    <a:cubicBezTo>
                      <a:pt x="149" y="359"/>
                      <a:pt x="160" y="359"/>
                      <a:pt x="169" y="359"/>
                    </a:cubicBezTo>
                    <a:cubicBezTo>
                      <a:pt x="169" y="324"/>
                      <a:pt x="169" y="324"/>
                      <a:pt x="169" y="324"/>
                    </a:cubicBezTo>
                    <a:cubicBezTo>
                      <a:pt x="168" y="324"/>
                      <a:pt x="166" y="324"/>
                      <a:pt x="165" y="324"/>
                    </a:cubicBezTo>
                    <a:cubicBezTo>
                      <a:pt x="154" y="324"/>
                      <a:pt x="145" y="315"/>
                      <a:pt x="145" y="304"/>
                    </a:cubicBezTo>
                    <a:cubicBezTo>
                      <a:pt x="145" y="293"/>
                      <a:pt x="154" y="284"/>
                      <a:pt x="165" y="284"/>
                    </a:cubicBezTo>
                    <a:cubicBezTo>
                      <a:pt x="166" y="284"/>
                      <a:pt x="167" y="284"/>
                      <a:pt x="169" y="284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7" y="249"/>
                      <a:pt x="167" y="249"/>
                      <a:pt x="167" y="249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68"/>
                      <a:pt x="0" y="1268"/>
                      <a:pt x="0" y="1268"/>
                    </a:cubicBezTo>
                    <a:cubicBezTo>
                      <a:pt x="169" y="1268"/>
                      <a:pt x="169" y="1268"/>
                      <a:pt x="169" y="1268"/>
                    </a:cubicBezTo>
                    <a:cubicBezTo>
                      <a:pt x="169" y="1222"/>
                      <a:pt x="169" y="1222"/>
                      <a:pt x="169" y="1222"/>
                    </a:cubicBezTo>
                    <a:cubicBezTo>
                      <a:pt x="47" y="1222"/>
                      <a:pt x="47" y="1222"/>
                      <a:pt x="47" y="1222"/>
                    </a:cubicBezTo>
                    <a:close/>
                    <a:moveTo>
                      <a:pt x="47" y="1222"/>
                    </a:moveTo>
                    <a:cubicBezTo>
                      <a:pt x="47" y="1222"/>
                      <a:pt x="47" y="1222"/>
                      <a:pt x="47" y="12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40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1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moveTo>
                      <a:pt x="12" y="0"/>
                    </a:move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2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C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3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24" cy="570"/>
              </a:xfrm>
              <a:custGeom>
                <a:avLst/>
                <a:gdLst>
                  <a:gd name="T0" fmla="*/ 15 w 24"/>
                  <a:gd name="T1" fmla="*/ 551 h 570"/>
                  <a:gd name="T2" fmla="*/ 24 w 24"/>
                  <a:gd name="T3" fmla="*/ 570 h 570"/>
                  <a:gd name="T4" fmla="*/ 24 w 24"/>
                  <a:gd name="T5" fmla="*/ 536 h 570"/>
                  <a:gd name="T6" fmla="*/ 15 w 24"/>
                  <a:gd name="T7" fmla="*/ 546 h 570"/>
                  <a:gd name="T8" fmla="*/ 15 w 24"/>
                  <a:gd name="T9" fmla="*/ 551 h 570"/>
                  <a:gd name="T10" fmla="*/ 0 w 24"/>
                  <a:gd name="T11" fmla="*/ 20 h 570"/>
                  <a:gd name="T12" fmla="*/ 21 w 24"/>
                  <a:gd name="T13" fmla="*/ 40 h 570"/>
                  <a:gd name="T14" fmla="*/ 24 w 24"/>
                  <a:gd name="T15" fmla="*/ 39 h 570"/>
                  <a:gd name="T16" fmla="*/ 24 w 24"/>
                  <a:gd name="T17" fmla="*/ 0 h 570"/>
                  <a:gd name="T18" fmla="*/ 21 w 24"/>
                  <a:gd name="T19" fmla="*/ 0 h 570"/>
                  <a:gd name="T20" fmla="*/ 0 w 24"/>
                  <a:gd name="T21" fmla="*/ 20 h 570"/>
                  <a:gd name="T22" fmla="*/ 0 w 24"/>
                  <a:gd name="T23" fmla="*/ 20 h 570"/>
                  <a:gd name="T24" fmla="*/ 0 w 24"/>
                  <a:gd name="T25" fmla="*/ 2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70">
                    <a:moveTo>
                      <a:pt x="15" y="551"/>
                    </a:moveTo>
                    <a:cubicBezTo>
                      <a:pt x="24" y="570"/>
                      <a:pt x="24" y="570"/>
                      <a:pt x="24" y="570"/>
                    </a:cubicBezTo>
                    <a:cubicBezTo>
                      <a:pt x="24" y="536"/>
                      <a:pt x="24" y="536"/>
                      <a:pt x="24" y="536"/>
                    </a:cubicBezTo>
                    <a:cubicBezTo>
                      <a:pt x="15" y="546"/>
                      <a:pt x="15" y="546"/>
                      <a:pt x="15" y="546"/>
                    </a:cubicBezTo>
                    <a:lnTo>
                      <a:pt x="15" y="551"/>
                    </a:lnTo>
                    <a:close/>
                    <a:moveTo>
                      <a:pt x="0" y="20"/>
                    </a:moveTo>
                    <a:cubicBezTo>
                      <a:pt x="0" y="31"/>
                      <a:pt x="9" y="40"/>
                      <a:pt x="21" y="40"/>
                    </a:cubicBezTo>
                    <a:cubicBezTo>
                      <a:pt x="22" y="40"/>
                      <a:pt x="23" y="39"/>
                      <a:pt x="24" y="3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8"/>
                      <a:pt x="0" y="20"/>
                    </a:cubicBezTo>
                    <a:close/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45"/>
              <p:cNvSpPr>
                <a:spLocks noChangeArrowheads="1"/>
              </p:cNvSpPr>
              <p:nvPr userDrawn="1"/>
            </p:nvSpPr>
            <p:spPr bwMode="auto">
              <a:xfrm>
                <a:off x="1297" y="771"/>
                <a:ext cx="1" cy="1268"/>
              </a:xfrm>
              <a:prstGeom prst="rect">
                <a:avLst/>
              </a:prstGeom>
              <a:solidFill>
                <a:srgbClr val="3F2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6"/>
              <p:cNvSpPr>
                <a:spLocks noEditPoints="1"/>
              </p:cNvSpPr>
              <p:nvPr userDrawn="1"/>
            </p:nvSpPr>
            <p:spPr bwMode="auto">
              <a:xfrm>
                <a:off x="1129" y="1300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0 w 5"/>
                  <a:gd name="T3" fmla="*/ 29 h 29"/>
                  <a:gd name="T4" fmla="*/ 5 w 5"/>
                  <a:gd name="T5" fmla="*/ 28 h 29"/>
                  <a:gd name="T6" fmla="*/ 0 w 5"/>
                  <a:gd name="T7" fmla="*/ 0 h 29"/>
                  <a:gd name="T8" fmla="*/ 0 w 5"/>
                  <a:gd name="T9" fmla="*/ 0 h 29"/>
                  <a:gd name="T10" fmla="*/ 0 w 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3" y="29"/>
                      <a:pt x="5" y="28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7"/>
              <p:cNvSpPr>
                <a:spLocks noEditPoints="1"/>
              </p:cNvSpPr>
              <p:nvPr userDrawn="1"/>
            </p:nvSpPr>
            <p:spPr bwMode="auto">
              <a:xfrm>
                <a:off x="1129" y="1196"/>
                <a:ext cx="16" cy="24"/>
              </a:xfrm>
              <a:custGeom>
                <a:avLst/>
                <a:gdLst>
                  <a:gd name="T0" fmla="*/ 16 w 16"/>
                  <a:gd name="T1" fmla="*/ 12 h 24"/>
                  <a:gd name="T2" fmla="*/ 5 w 16"/>
                  <a:gd name="T3" fmla="*/ 0 h 24"/>
                  <a:gd name="T4" fmla="*/ 0 w 16"/>
                  <a:gd name="T5" fmla="*/ 0 h 24"/>
                  <a:gd name="T6" fmla="*/ 0 w 16"/>
                  <a:gd name="T7" fmla="*/ 24 h 24"/>
                  <a:gd name="T8" fmla="*/ 4 w 16"/>
                  <a:gd name="T9" fmla="*/ 24 h 24"/>
                  <a:gd name="T10" fmla="*/ 16 w 16"/>
                  <a:gd name="T11" fmla="*/ 12 h 24"/>
                  <a:gd name="T12" fmla="*/ 16 w 16"/>
                  <a:gd name="T13" fmla="*/ 12 h 24"/>
                  <a:gd name="T14" fmla="*/ 16 w 1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6" y="12"/>
                    </a:moveTo>
                    <a:cubicBezTo>
                      <a:pt x="16" y="6"/>
                      <a:pt x="12" y="2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12" y="24"/>
                      <a:pt x="16" y="20"/>
                      <a:pt x="16" y="12"/>
                    </a:cubicBezTo>
                    <a:close/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8"/>
              <p:cNvSpPr>
                <a:spLocks noEditPoints="1"/>
              </p:cNvSpPr>
              <p:nvPr userDrawn="1"/>
            </p:nvSpPr>
            <p:spPr bwMode="auto">
              <a:xfrm>
                <a:off x="1129" y="771"/>
                <a:ext cx="169" cy="1270"/>
              </a:xfrm>
              <a:custGeom>
                <a:avLst/>
                <a:gdLst>
                  <a:gd name="T0" fmla="*/ 0 w 169"/>
                  <a:gd name="T1" fmla="*/ 49 h 1270"/>
                  <a:gd name="T2" fmla="*/ 122 w 169"/>
                  <a:gd name="T3" fmla="*/ 304 h 1270"/>
                  <a:gd name="T4" fmla="*/ 0 w 169"/>
                  <a:gd name="T5" fmla="*/ 284 h 1270"/>
                  <a:gd name="T6" fmla="*/ 0 w 169"/>
                  <a:gd name="T7" fmla="*/ 323 h 1270"/>
                  <a:gd name="T8" fmla="*/ 9 w 169"/>
                  <a:gd name="T9" fmla="*/ 358 h 1270"/>
                  <a:gd name="T10" fmla="*/ 32 w 169"/>
                  <a:gd name="T11" fmla="*/ 411 h 1270"/>
                  <a:gd name="T12" fmla="*/ 4 w 169"/>
                  <a:gd name="T13" fmla="*/ 471 h 1270"/>
                  <a:gd name="T14" fmla="*/ 0 w 169"/>
                  <a:gd name="T15" fmla="*/ 498 h 1270"/>
                  <a:gd name="T16" fmla="*/ 26 w 169"/>
                  <a:gd name="T17" fmla="*/ 499 h 1270"/>
                  <a:gd name="T18" fmla="*/ 57 w 169"/>
                  <a:gd name="T19" fmla="*/ 594 h 1270"/>
                  <a:gd name="T20" fmla="*/ 57 w 169"/>
                  <a:gd name="T21" fmla="*/ 610 h 1270"/>
                  <a:gd name="T22" fmla="*/ 0 w 169"/>
                  <a:gd name="T23" fmla="*/ 610 h 1270"/>
                  <a:gd name="T24" fmla="*/ 11 w 169"/>
                  <a:gd name="T25" fmla="*/ 637 h 1270"/>
                  <a:gd name="T26" fmla="*/ 48 w 169"/>
                  <a:gd name="T27" fmla="*/ 645 h 1270"/>
                  <a:gd name="T28" fmla="*/ 17 w 169"/>
                  <a:gd name="T29" fmla="*/ 683 h 1270"/>
                  <a:gd name="T30" fmla="*/ 5 w 169"/>
                  <a:gd name="T31" fmla="*/ 661 h 1270"/>
                  <a:gd name="T32" fmla="*/ 0 w 169"/>
                  <a:gd name="T33" fmla="*/ 726 h 1270"/>
                  <a:gd name="T34" fmla="*/ 20 w 169"/>
                  <a:gd name="T35" fmla="*/ 708 h 1270"/>
                  <a:gd name="T36" fmla="*/ 44 w 169"/>
                  <a:gd name="T37" fmla="*/ 742 h 1270"/>
                  <a:gd name="T38" fmla="*/ 1 w 169"/>
                  <a:gd name="T39" fmla="*/ 751 h 1270"/>
                  <a:gd name="T40" fmla="*/ 0 w 169"/>
                  <a:gd name="T41" fmla="*/ 779 h 1270"/>
                  <a:gd name="T42" fmla="*/ 1 w 169"/>
                  <a:gd name="T43" fmla="*/ 794 h 1270"/>
                  <a:gd name="T44" fmla="*/ 0 w 169"/>
                  <a:gd name="T45" fmla="*/ 820 h 1270"/>
                  <a:gd name="T46" fmla="*/ 14 w 169"/>
                  <a:gd name="T47" fmla="*/ 800 h 1270"/>
                  <a:gd name="T48" fmla="*/ 6 w 169"/>
                  <a:gd name="T49" fmla="*/ 793 h 1270"/>
                  <a:gd name="T50" fmla="*/ 32 w 169"/>
                  <a:gd name="T51" fmla="*/ 779 h 1270"/>
                  <a:gd name="T52" fmla="*/ 58 w 169"/>
                  <a:gd name="T53" fmla="*/ 781 h 1270"/>
                  <a:gd name="T54" fmla="*/ 32 w 169"/>
                  <a:gd name="T55" fmla="*/ 819 h 1270"/>
                  <a:gd name="T56" fmla="*/ 41 w 169"/>
                  <a:gd name="T57" fmla="*/ 860 h 1270"/>
                  <a:gd name="T58" fmla="*/ 59 w 169"/>
                  <a:gd name="T59" fmla="*/ 878 h 1270"/>
                  <a:gd name="T60" fmla="*/ 31 w 169"/>
                  <a:gd name="T61" fmla="*/ 892 h 1270"/>
                  <a:gd name="T62" fmla="*/ 0 w 169"/>
                  <a:gd name="T63" fmla="*/ 854 h 1270"/>
                  <a:gd name="T64" fmla="*/ 2 w 169"/>
                  <a:gd name="T65" fmla="*/ 876 h 1270"/>
                  <a:gd name="T66" fmla="*/ 0 w 169"/>
                  <a:gd name="T67" fmla="*/ 949 h 1270"/>
                  <a:gd name="T68" fmla="*/ 0 w 169"/>
                  <a:gd name="T69" fmla="*/ 988 h 1270"/>
                  <a:gd name="T70" fmla="*/ 2 w 169"/>
                  <a:gd name="T71" fmla="*/ 1024 h 1270"/>
                  <a:gd name="T72" fmla="*/ 122 w 169"/>
                  <a:gd name="T73" fmla="*/ 1224 h 1270"/>
                  <a:gd name="T74" fmla="*/ 0 w 169"/>
                  <a:gd name="T75" fmla="*/ 1270 h 1270"/>
                  <a:gd name="T76" fmla="*/ 169 w 169"/>
                  <a:gd name="T77" fmla="*/ 0 h 1270"/>
                  <a:gd name="T78" fmla="*/ 0 w 169"/>
                  <a:gd name="T79" fmla="*/ 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1270">
                    <a:moveTo>
                      <a:pt x="0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304"/>
                      <a:pt x="122" y="304"/>
                      <a:pt x="122" y="30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9" y="285"/>
                      <a:pt x="17" y="294"/>
                      <a:pt x="17" y="304"/>
                    </a:cubicBezTo>
                    <a:cubicBezTo>
                      <a:pt x="17" y="313"/>
                      <a:pt x="9" y="322"/>
                      <a:pt x="0" y="32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8"/>
                      <a:pt x="9" y="358"/>
                      <a:pt x="9" y="358"/>
                    </a:cubicBezTo>
                    <a:cubicBezTo>
                      <a:pt x="35" y="358"/>
                      <a:pt x="48" y="367"/>
                      <a:pt x="48" y="385"/>
                    </a:cubicBezTo>
                    <a:cubicBezTo>
                      <a:pt x="48" y="397"/>
                      <a:pt x="40" y="405"/>
                      <a:pt x="32" y="411"/>
                    </a:cubicBezTo>
                    <a:cubicBezTo>
                      <a:pt x="42" y="414"/>
                      <a:pt x="53" y="420"/>
                      <a:pt x="53" y="435"/>
                    </a:cubicBezTo>
                    <a:cubicBezTo>
                      <a:pt x="53" y="459"/>
                      <a:pt x="37" y="471"/>
                      <a:pt x="4" y="471"/>
                    </a:cubicBezTo>
                    <a:cubicBezTo>
                      <a:pt x="3" y="471"/>
                      <a:pt x="2" y="471"/>
                      <a:pt x="0" y="471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23" y="497"/>
                      <a:pt x="23" y="497"/>
                      <a:pt x="23" y="497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42" y="565"/>
                      <a:pt x="47" y="583"/>
                    </a:cubicBezTo>
                    <a:cubicBezTo>
                      <a:pt x="49" y="591"/>
                      <a:pt x="52" y="594"/>
                      <a:pt x="57" y="594"/>
                    </a:cubicBezTo>
                    <a:cubicBezTo>
                      <a:pt x="58" y="596"/>
                      <a:pt x="58" y="596"/>
                      <a:pt x="58" y="596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7" y="610"/>
                      <a:pt x="42" y="609"/>
                      <a:pt x="33" y="609"/>
                    </a:cubicBezTo>
                    <a:cubicBezTo>
                      <a:pt x="17" y="609"/>
                      <a:pt x="0" y="610"/>
                      <a:pt x="0" y="61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3" y="637"/>
                      <a:pt x="7" y="637"/>
                      <a:pt x="11" y="637"/>
                    </a:cubicBezTo>
                    <a:cubicBezTo>
                      <a:pt x="25" y="637"/>
                      <a:pt x="46" y="642"/>
                      <a:pt x="46" y="642"/>
                    </a:cubicBezTo>
                    <a:cubicBezTo>
                      <a:pt x="48" y="645"/>
                      <a:pt x="48" y="645"/>
                      <a:pt x="48" y="645"/>
                    </a:cubicBezTo>
                    <a:cubicBezTo>
                      <a:pt x="48" y="645"/>
                      <a:pt x="44" y="660"/>
                      <a:pt x="43" y="681"/>
                    </a:cubicBezTo>
                    <a:cubicBezTo>
                      <a:pt x="17" y="683"/>
                      <a:pt x="17" y="683"/>
                      <a:pt x="17" y="683"/>
                    </a:cubicBezTo>
                    <a:cubicBezTo>
                      <a:pt x="17" y="683"/>
                      <a:pt x="17" y="678"/>
                      <a:pt x="17" y="673"/>
                    </a:cubicBezTo>
                    <a:cubicBezTo>
                      <a:pt x="17" y="664"/>
                      <a:pt x="14" y="661"/>
                      <a:pt x="5" y="661"/>
                    </a:cubicBezTo>
                    <a:cubicBezTo>
                      <a:pt x="3" y="661"/>
                      <a:pt x="2" y="661"/>
                      <a:pt x="0" y="661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2" y="727"/>
                      <a:pt x="4" y="727"/>
                      <a:pt x="6" y="727"/>
                    </a:cubicBezTo>
                    <a:cubicBezTo>
                      <a:pt x="15" y="727"/>
                      <a:pt x="19" y="722"/>
                      <a:pt x="20" y="708"/>
                    </a:cubicBezTo>
                    <a:cubicBezTo>
                      <a:pt x="46" y="706"/>
                      <a:pt x="46" y="706"/>
                      <a:pt x="46" y="706"/>
                    </a:cubicBezTo>
                    <a:cubicBezTo>
                      <a:pt x="46" y="706"/>
                      <a:pt x="44" y="726"/>
                      <a:pt x="44" y="742"/>
                    </a:cubicBezTo>
                    <a:cubicBezTo>
                      <a:pt x="42" y="745"/>
                      <a:pt x="42" y="745"/>
                      <a:pt x="42" y="745"/>
                    </a:cubicBezTo>
                    <a:cubicBezTo>
                      <a:pt x="42" y="745"/>
                      <a:pt x="23" y="751"/>
                      <a:pt x="1" y="751"/>
                    </a:cubicBezTo>
                    <a:cubicBezTo>
                      <a:pt x="0" y="751"/>
                      <a:pt x="0" y="751"/>
                      <a:pt x="0" y="751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" y="779"/>
                      <a:pt x="2" y="779"/>
                      <a:pt x="2" y="779"/>
                    </a:cubicBezTo>
                    <a:cubicBezTo>
                      <a:pt x="1" y="794"/>
                      <a:pt x="1" y="794"/>
                      <a:pt x="1" y="794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11" y="808"/>
                      <a:pt x="11" y="808"/>
                      <a:pt x="11" y="808"/>
                    </a:cubicBezTo>
                    <a:cubicBezTo>
                      <a:pt x="13" y="805"/>
                      <a:pt x="14" y="802"/>
                      <a:pt x="14" y="800"/>
                    </a:cubicBezTo>
                    <a:cubicBezTo>
                      <a:pt x="14" y="796"/>
                      <a:pt x="12" y="795"/>
                      <a:pt x="7" y="794"/>
                    </a:cubicBezTo>
                    <a:cubicBezTo>
                      <a:pt x="6" y="793"/>
                      <a:pt x="6" y="793"/>
                      <a:pt x="6" y="793"/>
                    </a:cubicBezTo>
                    <a:cubicBezTo>
                      <a:pt x="8" y="779"/>
                      <a:pt x="8" y="779"/>
                      <a:pt x="8" y="779"/>
                    </a:cubicBezTo>
                    <a:cubicBezTo>
                      <a:pt x="8" y="779"/>
                      <a:pt x="24" y="779"/>
                      <a:pt x="32" y="779"/>
                    </a:cubicBezTo>
                    <a:cubicBezTo>
                      <a:pt x="39" y="779"/>
                      <a:pt x="57" y="778"/>
                      <a:pt x="57" y="778"/>
                    </a:cubicBezTo>
                    <a:cubicBezTo>
                      <a:pt x="58" y="781"/>
                      <a:pt x="58" y="781"/>
                      <a:pt x="58" y="781"/>
                    </a:cubicBezTo>
                    <a:cubicBezTo>
                      <a:pt x="57" y="794"/>
                      <a:pt x="57" y="794"/>
                      <a:pt x="57" y="794"/>
                    </a:cubicBezTo>
                    <a:cubicBezTo>
                      <a:pt x="49" y="799"/>
                      <a:pt x="41" y="806"/>
                      <a:pt x="32" y="819"/>
                    </a:cubicBezTo>
                    <a:cubicBezTo>
                      <a:pt x="25" y="829"/>
                      <a:pt x="25" y="829"/>
                      <a:pt x="25" y="829"/>
                    </a:cubicBezTo>
                    <a:cubicBezTo>
                      <a:pt x="41" y="860"/>
                      <a:pt x="41" y="860"/>
                      <a:pt x="41" y="860"/>
                    </a:cubicBezTo>
                    <a:cubicBezTo>
                      <a:pt x="46" y="870"/>
                      <a:pt x="50" y="875"/>
                      <a:pt x="58" y="875"/>
                    </a:cubicBezTo>
                    <a:cubicBezTo>
                      <a:pt x="59" y="878"/>
                      <a:pt x="59" y="878"/>
                      <a:pt x="59" y="878"/>
                    </a:cubicBezTo>
                    <a:cubicBezTo>
                      <a:pt x="58" y="891"/>
                      <a:pt x="58" y="891"/>
                      <a:pt x="58" y="891"/>
                    </a:cubicBezTo>
                    <a:cubicBezTo>
                      <a:pt x="58" y="891"/>
                      <a:pt x="36" y="892"/>
                      <a:pt x="31" y="892"/>
                    </a:cubicBezTo>
                    <a:cubicBezTo>
                      <a:pt x="23" y="892"/>
                      <a:pt x="18" y="889"/>
                      <a:pt x="13" y="879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875"/>
                      <a:pt x="0" y="875"/>
                      <a:pt x="0" y="875"/>
                    </a:cubicBezTo>
                    <a:cubicBezTo>
                      <a:pt x="2" y="876"/>
                      <a:pt x="2" y="876"/>
                      <a:pt x="2" y="876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10" y="950"/>
                      <a:pt x="17" y="959"/>
                      <a:pt x="17" y="969"/>
                    </a:cubicBezTo>
                    <a:cubicBezTo>
                      <a:pt x="17" y="979"/>
                      <a:pt x="10" y="987"/>
                      <a:pt x="0" y="988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122" y="969"/>
                      <a:pt x="122" y="969"/>
                      <a:pt x="122" y="969"/>
                    </a:cubicBezTo>
                    <a:cubicBezTo>
                      <a:pt x="122" y="1224"/>
                      <a:pt x="122" y="1224"/>
                      <a:pt x="122" y="1224"/>
                    </a:cubicBezTo>
                    <a:cubicBezTo>
                      <a:pt x="0" y="1224"/>
                      <a:pt x="0" y="1224"/>
                      <a:pt x="0" y="1224"/>
                    </a:cubicBezTo>
                    <a:cubicBezTo>
                      <a:pt x="0" y="1270"/>
                      <a:pt x="0" y="1270"/>
                      <a:pt x="0" y="1270"/>
                    </a:cubicBezTo>
                    <a:cubicBezTo>
                      <a:pt x="169" y="1270"/>
                      <a:pt x="169" y="1270"/>
                      <a:pt x="169" y="1270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9"/>
              <p:cNvSpPr>
                <a:spLocks noEditPoints="1"/>
              </p:cNvSpPr>
              <p:nvPr userDrawn="1"/>
            </p:nvSpPr>
            <p:spPr bwMode="auto">
              <a:xfrm>
                <a:off x="1129" y="1350"/>
                <a:ext cx="11" cy="15"/>
              </a:xfrm>
              <a:custGeom>
                <a:avLst/>
                <a:gdLst>
                  <a:gd name="T0" fmla="*/ 11 w 11"/>
                  <a:gd name="T1" fmla="*/ 9 h 15"/>
                  <a:gd name="T2" fmla="*/ 10 w 11"/>
                  <a:gd name="T3" fmla="*/ 6 h 15"/>
                  <a:gd name="T4" fmla="*/ 9 w 11"/>
                  <a:gd name="T5" fmla="*/ 0 h 15"/>
                  <a:gd name="T6" fmla="*/ 0 w 11"/>
                  <a:gd name="T7" fmla="*/ 0 h 15"/>
                  <a:gd name="T8" fmla="*/ 0 w 11"/>
                  <a:gd name="T9" fmla="*/ 15 h 15"/>
                  <a:gd name="T10" fmla="*/ 11 w 11"/>
                  <a:gd name="T11" fmla="*/ 9 h 15"/>
                  <a:gd name="T12" fmla="*/ 11 w 11"/>
                  <a:gd name="T13" fmla="*/ 9 h 15"/>
                  <a:gd name="T14" fmla="*/ 11 w 11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9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4"/>
                      <a:pt x="11" y="14"/>
                      <a:pt x="11" y="9"/>
                    </a:cubicBezTo>
                    <a:close/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50"/>
              <p:cNvSpPr>
                <a:spLocks noEditPoints="1"/>
              </p:cNvSpPr>
              <p:nvPr userDrawn="1"/>
            </p:nvSpPr>
            <p:spPr bwMode="auto">
              <a:xfrm>
                <a:off x="1129" y="1150"/>
                <a:ext cx="13" cy="26"/>
              </a:xfrm>
              <a:custGeom>
                <a:avLst/>
                <a:gdLst>
                  <a:gd name="T0" fmla="*/ 13 w 13"/>
                  <a:gd name="T1" fmla="*/ 12 h 26"/>
                  <a:gd name="T2" fmla="*/ 0 w 13"/>
                  <a:gd name="T3" fmla="*/ 0 h 26"/>
                  <a:gd name="T4" fmla="*/ 0 w 13"/>
                  <a:gd name="T5" fmla="*/ 25 h 26"/>
                  <a:gd name="T6" fmla="*/ 6 w 13"/>
                  <a:gd name="T7" fmla="*/ 26 h 26"/>
                  <a:gd name="T8" fmla="*/ 13 w 13"/>
                  <a:gd name="T9" fmla="*/ 12 h 26"/>
                  <a:gd name="T10" fmla="*/ 13 w 13"/>
                  <a:gd name="T11" fmla="*/ 12 h 26"/>
                  <a:gd name="T12" fmla="*/ 13 w 13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12"/>
                    </a:moveTo>
                    <a:cubicBezTo>
                      <a:pt x="13" y="4"/>
                      <a:pt x="9" y="1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6"/>
                      <a:pt x="6" y="26"/>
                    </a:cubicBezTo>
                    <a:cubicBezTo>
                      <a:pt x="6" y="26"/>
                      <a:pt x="13" y="21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51"/>
              <p:cNvSpPr>
                <a:spLocks noEditPoints="1"/>
              </p:cNvSpPr>
              <p:nvPr userDrawn="1"/>
            </p:nvSpPr>
            <p:spPr bwMode="auto">
              <a:xfrm>
                <a:off x="1070" y="1129"/>
                <a:ext cx="117" cy="534"/>
              </a:xfrm>
              <a:custGeom>
                <a:avLst/>
                <a:gdLst>
                  <a:gd name="T0" fmla="*/ 68 w 117"/>
                  <a:gd name="T1" fmla="*/ 0 h 534"/>
                  <a:gd name="T2" fmla="*/ 7 w 117"/>
                  <a:gd name="T3" fmla="*/ 1 h 534"/>
                  <a:gd name="T4" fmla="*/ 12 w 117"/>
                  <a:gd name="T5" fmla="*/ 16 h 534"/>
                  <a:gd name="T6" fmla="*/ 5 w 117"/>
                  <a:gd name="T7" fmla="*/ 97 h 534"/>
                  <a:gd name="T8" fmla="*/ 59 w 117"/>
                  <a:gd name="T9" fmla="*/ 113 h 534"/>
                  <a:gd name="T10" fmla="*/ 90 w 117"/>
                  <a:gd name="T11" fmla="*/ 53 h 534"/>
                  <a:gd name="T12" fmla="*/ 59 w 117"/>
                  <a:gd name="T13" fmla="*/ 21 h 534"/>
                  <a:gd name="T14" fmla="*/ 59 w 117"/>
                  <a:gd name="T15" fmla="*/ 46 h 534"/>
                  <a:gd name="T16" fmla="*/ 62 w 117"/>
                  <a:gd name="T17" fmla="*/ 91 h 534"/>
                  <a:gd name="T18" fmla="*/ 51 w 117"/>
                  <a:gd name="T19" fmla="*/ 67 h 534"/>
                  <a:gd name="T20" fmla="*/ 62 w 117"/>
                  <a:gd name="T21" fmla="*/ 91 h 534"/>
                  <a:gd name="T22" fmla="*/ 84 w 117"/>
                  <a:gd name="T23" fmla="*/ 141 h 534"/>
                  <a:gd name="T24" fmla="*/ 37 w 117"/>
                  <a:gd name="T25" fmla="*/ 141 h 534"/>
                  <a:gd name="T26" fmla="*/ 0 w 117"/>
                  <a:gd name="T27" fmla="*/ 251 h 534"/>
                  <a:gd name="T28" fmla="*/ 50 w 117"/>
                  <a:gd name="T29" fmla="*/ 237 h 534"/>
                  <a:gd name="T30" fmla="*/ 39 w 117"/>
                  <a:gd name="T31" fmla="*/ 232 h 534"/>
                  <a:gd name="T32" fmla="*/ 55 w 117"/>
                  <a:gd name="T33" fmla="*/ 220 h 534"/>
                  <a:gd name="T34" fmla="*/ 69 w 117"/>
                  <a:gd name="T35" fmla="*/ 227 h 534"/>
                  <a:gd name="T36" fmla="*/ 59 w 117"/>
                  <a:gd name="T37" fmla="*/ 251 h 534"/>
                  <a:gd name="T38" fmla="*/ 117 w 117"/>
                  <a:gd name="T39" fmla="*/ 237 h 534"/>
                  <a:gd name="T40" fmla="*/ 47 w 117"/>
                  <a:gd name="T41" fmla="*/ 200 h 534"/>
                  <a:gd name="T42" fmla="*/ 59 w 117"/>
                  <a:gd name="T43" fmla="*/ 171 h 534"/>
                  <a:gd name="T44" fmla="*/ 60 w 117"/>
                  <a:gd name="T45" fmla="*/ 517 h 534"/>
                  <a:gd name="T46" fmla="*/ 60 w 117"/>
                  <a:gd name="T47" fmla="*/ 517 h 534"/>
                  <a:gd name="T48" fmla="*/ 59 w 117"/>
                  <a:gd name="T49" fmla="*/ 420 h 534"/>
                  <a:gd name="T50" fmla="*/ 48 w 117"/>
                  <a:gd name="T51" fmla="*/ 504 h 534"/>
                  <a:gd name="T52" fmla="*/ 59 w 117"/>
                  <a:gd name="T53" fmla="*/ 420 h 534"/>
                  <a:gd name="T54" fmla="*/ 2 w 117"/>
                  <a:gd name="T55" fmla="*/ 433 h 534"/>
                  <a:gd name="T56" fmla="*/ 14 w 117"/>
                  <a:gd name="T57" fmla="*/ 444 h 534"/>
                  <a:gd name="T58" fmla="*/ 2 w 117"/>
                  <a:gd name="T59" fmla="*/ 531 h 534"/>
                  <a:gd name="T60" fmla="*/ 59 w 117"/>
                  <a:gd name="T61" fmla="*/ 515 h 534"/>
                  <a:gd name="T62" fmla="*/ 59 w 117"/>
                  <a:gd name="T63" fmla="*/ 393 h 534"/>
                  <a:gd name="T64" fmla="*/ 102 w 117"/>
                  <a:gd name="T65" fmla="*/ 383 h 534"/>
                  <a:gd name="T66" fmla="*/ 65 w 117"/>
                  <a:gd name="T67" fmla="*/ 369 h 534"/>
                  <a:gd name="T68" fmla="*/ 59 w 117"/>
                  <a:gd name="T69" fmla="*/ 303 h 534"/>
                  <a:gd name="T70" fmla="*/ 75 w 117"/>
                  <a:gd name="T71" fmla="*/ 324 h 534"/>
                  <a:gd name="T72" fmla="*/ 105 w 117"/>
                  <a:gd name="T73" fmla="*/ 283 h 534"/>
                  <a:gd name="T74" fmla="*/ 9 w 117"/>
                  <a:gd name="T75" fmla="*/ 338 h 534"/>
                  <a:gd name="T76" fmla="*/ 99 w 117"/>
                  <a:gd name="T77" fmla="*/ 501 h 534"/>
                  <a:gd name="T78" fmla="*/ 115 w 117"/>
                  <a:gd name="T79" fmla="*/ 435 h 534"/>
                  <a:gd name="T80" fmla="*/ 91 w 117"/>
                  <a:gd name="T81" fmla="*/ 420 h 534"/>
                  <a:gd name="T82" fmla="*/ 66 w 117"/>
                  <a:gd name="T83" fmla="*/ 436 h 534"/>
                  <a:gd name="T84" fmla="*/ 59 w 117"/>
                  <a:gd name="T85" fmla="*/ 461 h 534"/>
                  <a:gd name="T86" fmla="*/ 90 w 117"/>
                  <a:gd name="T87" fmla="*/ 534 h 534"/>
                  <a:gd name="T88" fmla="*/ 116 w 117"/>
                  <a:gd name="T89" fmla="*/ 5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534">
                    <a:moveTo>
                      <a:pt x="90" y="53"/>
                    </a:moveTo>
                    <a:cubicBezTo>
                      <a:pt x="99" y="47"/>
                      <a:pt x="107" y="39"/>
                      <a:pt x="107" y="27"/>
                    </a:cubicBezTo>
                    <a:cubicBezTo>
                      <a:pt x="107" y="9"/>
                      <a:pt x="93" y="0"/>
                      <a:pt x="68" y="0"/>
                    </a:cubicBezTo>
                    <a:cubicBezTo>
                      <a:pt x="68" y="0"/>
                      <a:pt x="64" y="0"/>
                      <a:pt x="59" y="0"/>
                    </a:cubicBezTo>
                    <a:cubicBezTo>
                      <a:pt x="50" y="0"/>
                      <a:pt x="39" y="1"/>
                      <a:pt x="35" y="1"/>
                    </a:cubicBezTo>
                    <a:cubicBezTo>
                      <a:pt x="30" y="1"/>
                      <a:pt x="7" y="1"/>
                      <a:pt x="7" y="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11" y="16"/>
                      <a:pt x="12" y="16"/>
                    </a:cubicBezTo>
                    <a:cubicBezTo>
                      <a:pt x="15" y="16"/>
                      <a:pt x="17" y="19"/>
                      <a:pt x="17" y="2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93"/>
                      <a:pt x="14" y="95"/>
                      <a:pt x="5" y="9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24" y="111"/>
                      <a:pt x="35" y="111"/>
                    </a:cubicBezTo>
                    <a:cubicBezTo>
                      <a:pt x="38" y="111"/>
                      <a:pt x="51" y="112"/>
                      <a:pt x="59" y="113"/>
                    </a:cubicBezTo>
                    <a:cubicBezTo>
                      <a:pt x="60" y="113"/>
                      <a:pt x="62" y="113"/>
                      <a:pt x="63" y="113"/>
                    </a:cubicBezTo>
                    <a:cubicBezTo>
                      <a:pt x="95" y="113"/>
                      <a:pt x="112" y="101"/>
                      <a:pt x="112" y="77"/>
                    </a:cubicBezTo>
                    <a:cubicBezTo>
                      <a:pt x="112" y="62"/>
                      <a:pt x="101" y="56"/>
                      <a:pt x="90" y="53"/>
                    </a:cubicBezTo>
                    <a:close/>
                    <a:moveTo>
                      <a:pt x="53" y="23"/>
                    </a:moveTo>
                    <a:cubicBezTo>
                      <a:pt x="53" y="21"/>
                      <a:pt x="53" y="21"/>
                      <a:pt x="5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8" y="21"/>
                      <a:pt x="72" y="25"/>
                      <a:pt x="72" y="32"/>
                    </a:cubicBezTo>
                    <a:cubicBezTo>
                      <a:pt x="72" y="41"/>
                      <a:pt x="65" y="46"/>
                      <a:pt x="65" y="46"/>
                    </a:cubicBezTo>
                    <a:cubicBezTo>
                      <a:pt x="64" y="46"/>
                      <a:pt x="61" y="46"/>
                      <a:pt x="59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2" y="31"/>
                      <a:pt x="53" y="23"/>
                    </a:cubicBezTo>
                    <a:close/>
                    <a:moveTo>
                      <a:pt x="62" y="91"/>
                    </a:moveTo>
                    <a:cubicBezTo>
                      <a:pt x="61" y="91"/>
                      <a:pt x="60" y="91"/>
                      <a:pt x="59" y="91"/>
                    </a:cubicBezTo>
                    <a:cubicBezTo>
                      <a:pt x="53" y="91"/>
                      <a:pt x="50" y="88"/>
                      <a:pt x="50" y="84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71" y="69"/>
                      <a:pt x="75" y="73"/>
                      <a:pt x="75" y="79"/>
                    </a:cubicBezTo>
                    <a:cubicBezTo>
                      <a:pt x="75" y="87"/>
                      <a:pt x="71" y="91"/>
                      <a:pt x="62" y="91"/>
                    </a:cubicBezTo>
                    <a:close/>
                    <a:moveTo>
                      <a:pt x="116" y="236"/>
                    </a:moveTo>
                    <a:cubicBezTo>
                      <a:pt x="110" y="236"/>
                      <a:pt x="108" y="232"/>
                      <a:pt x="105" y="225"/>
                    </a:cubicBezTo>
                    <a:cubicBezTo>
                      <a:pt x="100" y="206"/>
                      <a:pt x="84" y="141"/>
                      <a:pt x="84" y="141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8" y="232"/>
                      <a:pt x="5" y="235"/>
                      <a:pt x="1" y="23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12" y="251"/>
                      <a:pt x="22" y="251"/>
                    </a:cubicBezTo>
                    <a:cubicBezTo>
                      <a:pt x="33" y="251"/>
                      <a:pt x="49" y="251"/>
                      <a:pt x="49" y="251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6"/>
                      <a:pt x="49" y="236"/>
                      <a:pt x="49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0" y="236"/>
                      <a:pt x="39" y="235"/>
                      <a:pt x="39" y="232"/>
                    </a:cubicBezTo>
                    <a:cubicBezTo>
                      <a:pt x="39" y="232"/>
                      <a:pt x="39" y="230"/>
                      <a:pt x="39" y="228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6" y="221"/>
                      <a:pt x="51" y="220"/>
                      <a:pt x="55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2" y="220"/>
                      <a:pt x="65" y="220"/>
                      <a:pt x="68" y="220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69" y="228"/>
                      <a:pt x="69" y="229"/>
                      <a:pt x="69" y="230"/>
                    </a:cubicBezTo>
                    <a:cubicBezTo>
                      <a:pt x="69" y="234"/>
                      <a:pt x="69" y="234"/>
                      <a:pt x="59" y="236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59" y="251"/>
                      <a:pt x="75" y="250"/>
                      <a:pt x="91" y="250"/>
                    </a:cubicBezTo>
                    <a:cubicBezTo>
                      <a:pt x="100" y="250"/>
                      <a:pt x="115" y="251"/>
                      <a:pt x="115" y="251"/>
                    </a:cubicBezTo>
                    <a:cubicBezTo>
                      <a:pt x="117" y="237"/>
                      <a:pt x="117" y="237"/>
                      <a:pt x="117" y="237"/>
                    </a:cubicBezTo>
                    <a:lnTo>
                      <a:pt x="116" y="236"/>
                    </a:lnTo>
                    <a:close/>
                    <a:moveTo>
                      <a:pt x="59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2" y="199"/>
                      <a:pt x="61" y="199"/>
                      <a:pt x="59" y="200"/>
                    </a:cubicBezTo>
                    <a:close/>
                    <a:moveTo>
                      <a:pt x="60" y="517"/>
                    </a:moveTo>
                    <a:cubicBezTo>
                      <a:pt x="59" y="516"/>
                      <a:pt x="59" y="516"/>
                      <a:pt x="59" y="516"/>
                    </a:cubicBezTo>
                    <a:cubicBezTo>
                      <a:pt x="59" y="530"/>
                      <a:pt x="59" y="530"/>
                      <a:pt x="59" y="530"/>
                    </a:cubicBezTo>
                    <a:lnTo>
                      <a:pt x="60" y="517"/>
                    </a:lnTo>
                    <a:close/>
                    <a:moveTo>
                      <a:pt x="59" y="435"/>
                    </a:moveTo>
                    <a:cubicBezTo>
                      <a:pt x="61" y="420"/>
                      <a:pt x="61" y="420"/>
                      <a:pt x="61" y="420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9" y="436"/>
                      <a:pt x="59" y="436"/>
                      <a:pt x="59" y="436"/>
                    </a:cubicBezTo>
                    <a:cubicBezTo>
                      <a:pt x="59" y="435"/>
                      <a:pt x="59" y="435"/>
                      <a:pt x="59" y="435"/>
                    </a:cubicBezTo>
                    <a:close/>
                    <a:moveTo>
                      <a:pt x="48" y="504"/>
                    </a:moveTo>
                    <a:cubicBezTo>
                      <a:pt x="49" y="445"/>
                      <a:pt x="49" y="445"/>
                      <a:pt x="49" y="445"/>
                    </a:cubicBezTo>
                    <a:cubicBezTo>
                      <a:pt x="49" y="439"/>
                      <a:pt x="51" y="437"/>
                      <a:pt x="59" y="436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3" y="420"/>
                      <a:pt x="37" y="421"/>
                      <a:pt x="31" y="421"/>
                    </a:cubicBezTo>
                    <a:cubicBezTo>
                      <a:pt x="28" y="421"/>
                      <a:pt x="4" y="421"/>
                      <a:pt x="4" y="421"/>
                    </a:cubicBezTo>
                    <a:cubicBezTo>
                      <a:pt x="2" y="433"/>
                      <a:pt x="2" y="433"/>
                      <a:pt x="2" y="433"/>
                    </a:cubicBezTo>
                    <a:cubicBezTo>
                      <a:pt x="4" y="436"/>
                      <a:pt x="4" y="436"/>
                      <a:pt x="4" y="436"/>
                    </a:cubicBezTo>
                    <a:cubicBezTo>
                      <a:pt x="4" y="436"/>
                      <a:pt x="6" y="436"/>
                      <a:pt x="8" y="436"/>
                    </a:cubicBezTo>
                    <a:cubicBezTo>
                      <a:pt x="13" y="436"/>
                      <a:pt x="14" y="437"/>
                      <a:pt x="14" y="44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13"/>
                      <a:pt x="12" y="515"/>
                      <a:pt x="3" y="517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1"/>
                      <a:pt x="19" y="531"/>
                      <a:pt x="30" y="531"/>
                    </a:cubicBezTo>
                    <a:cubicBezTo>
                      <a:pt x="37" y="531"/>
                      <a:pt x="59" y="531"/>
                      <a:pt x="59" y="531"/>
                    </a:cubicBezTo>
                    <a:cubicBezTo>
                      <a:pt x="59" y="515"/>
                      <a:pt x="59" y="515"/>
                      <a:pt x="59" y="515"/>
                    </a:cubicBezTo>
                    <a:cubicBezTo>
                      <a:pt x="59" y="515"/>
                      <a:pt x="56" y="516"/>
                      <a:pt x="53" y="516"/>
                    </a:cubicBezTo>
                    <a:cubicBezTo>
                      <a:pt x="49" y="516"/>
                      <a:pt x="48" y="514"/>
                      <a:pt x="48" y="504"/>
                    </a:cubicBezTo>
                    <a:close/>
                    <a:moveTo>
                      <a:pt x="59" y="393"/>
                    </a:moveTo>
                    <a:cubicBezTo>
                      <a:pt x="60" y="393"/>
                      <a:pt x="60" y="393"/>
                      <a:pt x="60" y="393"/>
                    </a:cubicBezTo>
                    <a:cubicBezTo>
                      <a:pt x="82" y="393"/>
                      <a:pt x="100" y="386"/>
                      <a:pt x="100" y="386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02" y="367"/>
                      <a:pt x="105" y="347"/>
                      <a:pt x="105" y="347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63"/>
                      <a:pt x="73" y="369"/>
                      <a:pt x="65" y="369"/>
                    </a:cubicBezTo>
                    <a:cubicBezTo>
                      <a:pt x="62" y="369"/>
                      <a:pt x="60" y="368"/>
                      <a:pt x="59" y="367"/>
                    </a:cubicBezTo>
                    <a:cubicBezTo>
                      <a:pt x="51" y="363"/>
                      <a:pt x="48" y="352"/>
                      <a:pt x="48" y="332"/>
                    </a:cubicBezTo>
                    <a:cubicBezTo>
                      <a:pt x="48" y="313"/>
                      <a:pt x="51" y="305"/>
                      <a:pt x="59" y="303"/>
                    </a:cubicBezTo>
                    <a:cubicBezTo>
                      <a:pt x="60" y="302"/>
                      <a:pt x="62" y="302"/>
                      <a:pt x="64" y="302"/>
                    </a:cubicBezTo>
                    <a:cubicBezTo>
                      <a:pt x="73" y="302"/>
                      <a:pt x="76" y="305"/>
                      <a:pt x="76" y="315"/>
                    </a:cubicBezTo>
                    <a:cubicBezTo>
                      <a:pt x="76" y="318"/>
                      <a:pt x="75" y="321"/>
                      <a:pt x="75" y="32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3" y="302"/>
                      <a:pt x="106" y="286"/>
                      <a:pt x="106" y="286"/>
                    </a:cubicBezTo>
                    <a:cubicBezTo>
                      <a:pt x="105" y="283"/>
                      <a:pt x="105" y="283"/>
                      <a:pt x="105" y="283"/>
                    </a:cubicBezTo>
                    <a:cubicBezTo>
                      <a:pt x="105" y="283"/>
                      <a:pt x="84" y="279"/>
                      <a:pt x="69" y="279"/>
                    </a:cubicBezTo>
                    <a:cubicBezTo>
                      <a:pt x="65" y="279"/>
                      <a:pt x="62" y="279"/>
                      <a:pt x="59" y="279"/>
                    </a:cubicBezTo>
                    <a:cubicBezTo>
                      <a:pt x="27" y="283"/>
                      <a:pt x="9" y="303"/>
                      <a:pt x="9" y="338"/>
                    </a:cubicBezTo>
                    <a:cubicBezTo>
                      <a:pt x="9" y="372"/>
                      <a:pt x="28" y="392"/>
                      <a:pt x="59" y="393"/>
                    </a:cubicBezTo>
                    <a:close/>
                    <a:moveTo>
                      <a:pt x="116" y="517"/>
                    </a:moveTo>
                    <a:cubicBezTo>
                      <a:pt x="109" y="516"/>
                      <a:pt x="104" y="511"/>
                      <a:pt x="99" y="501"/>
                    </a:cubicBezTo>
                    <a:cubicBezTo>
                      <a:pt x="83" y="470"/>
                      <a:pt x="83" y="470"/>
                      <a:pt x="83" y="470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99" y="447"/>
                      <a:pt x="107" y="440"/>
                      <a:pt x="115" y="435"/>
                    </a:cubicBezTo>
                    <a:cubicBezTo>
                      <a:pt x="117" y="422"/>
                      <a:pt x="117" y="422"/>
                      <a:pt x="117" y="422"/>
                    </a:cubicBezTo>
                    <a:cubicBezTo>
                      <a:pt x="115" y="419"/>
                      <a:pt x="115" y="419"/>
                      <a:pt x="115" y="419"/>
                    </a:cubicBezTo>
                    <a:cubicBezTo>
                      <a:pt x="115" y="419"/>
                      <a:pt x="97" y="420"/>
                      <a:pt x="91" y="420"/>
                    </a:cubicBezTo>
                    <a:cubicBezTo>
                      <a:pt x="83" y="420"/>
                      <a:pt x="66" y="420"/>
                      <a:pt x="66" y="420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66" y="436"/>
                      <a:pt x="66" y="436"/>
                      <a:pt x="66" y="436"/>
                    </a:cubicBezTo>
                    <a:cubicBezTo>
                      <a:pt x="71" y="436"/>
                      <a:pt x="73" y="437"/>
                      <a:pt x="73" y="441"/>
                    </a:cubicBezTo>
                    <a:cubicBezTo>
                      <a:pt x="73" y="444"/>
                      <a:pt x="71" y="447"/>
                      <a:pt x="69" y="449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496"/>
                      <a:pt x="59" y="496"/>
                      <a:pt x="59" y="496"/>
                    </a:cubicBezTo>
                    <a:cubicBezTo>
                      <a:pt x="71" y="520"/>
                      <a:pt x="71" y="520"/>
                      <a:pt x="71" y="520"/>
                    </a:cubicBezTo>
                    <a:cubicBezTo>
                      <a:pt x="76" y="530"/>
                      <a:pt x="81" y="534"/>
                      <a:pt x="90" y="534"/>
                    </a:cubicBezTo>
                    <a:cubicBezTo>
                      <a:pt x="94" y="534"/>
                      <a:pt x="116" y="532"/>
                      <a:pt x="116" y="532"/>
                    </a:cubicBezTo>
                    <a:cubicBezTo>
                      <a:pt x="117" y="519"/>
                      <a:pt x="117" y="519"/>
                      <a:pt x="117" y="519"/>
                    </a:cubicBezTo>
                    <a:lnTo>
                      <a:pt x="116" y="517"/>
                    </a:lnTo>
                    <a:close/>
                    <a:moveTo>
                      <a:pt x="116" y="517"/>
                    </a:moveTo>
                    <a:cubicBezTo>
                      <a:pt x="116" y="517"/>
                      <a:pt x="116" y="517"/>
                      <a:pt x="116" y="517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2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close/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close/>
                    <a:moveTo>
                      <a:pt x="124" y="974"/>
                    </a:moveTo>
                    <a:lnTo>
                      <a:pt x="124" y="974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3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moveTo>
                      <a:pt x="124" y="974"/>
                    </a:moveTo>
                    <a:lnTo>
                      <a:pt x="124" y="9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41" cy="704"/>
              </a:xfrm>
              <a:custGeom>
                <a:avLst/>
                <a:gdLst>
                  <a:gd name="T0" fmla="*/ 41 w 41"/>
                  <a:gd name="T1" fmla="*/ 20 h 704"/>
                  <a:gd name="T2" fmla="*/ 24 w 41"/>
                  <a:gd name="T3" fmla="*/ 0 h 704"/>
                  <a:gd name="T4" fmla="*/ 24 w 41"/>
                  <a:gd name="T5" fmla="*/ 39 h 704"/>
                  <a:gd name="T6" fmla="*/ 41 w 41"/>
                  <a:gd name="T7" fmla="*/ 20 h 704"/>
                  <a:gd name="T8" fmla="*/ 24 w 41"/>
                  <a:gd name="T9" fmla="*/ 664 h 704"/>
                  <a:gd name="T10" fmla="*/ 21 w 41"/>
                  <a:gd name="T11" fmla="*/ 663 h 704"/>
                  <a:gd name="T12" fmla="*/ 0 w 41"/>
                  <a:gd name="T13" fmla="*/ 683 h 704"/>
                  <a:gd name="T14" fmla="*/ 21 w 41"/>
                  <a:gd name="T15" fmla="*/ 704 h 704"/>
                  <a:gd name="T16" fmla="*/ 24 w 41"/>
                  <a:gd name="T17" fmla="*/ 703 h 704"/>
                  <a:gd name="T18" fmla="*/ 41 w 41"/>
                  <a:gd name="T19" fmla="*/ 683 h 704"/>
                  <a:gd name="T20" fmla="*/ 24 w 41"/>
                  <a:gd name="T21" fmla="*/ 664 h 704"/>
                  <a:gd name="T22" fmla="*/ 24 w 41"/>
                  <a:gd name="T23" fmla="*/ 664 h 704"/>
                  <a:gd name="T24" fmla="*/ 24 w 41"/>
                  <a:gd name="T25" fmla="*/ 66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704">
                    <a:moveTo>
                      <a:pt x="41" y="20"/>
                    </a:moveTo>
                    <a:cubicBezTo>
                      <a:pt x="41" y="10"/>
                      <a:pt x="33" y="1"/>
                      <a:pt x="24" y="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3" y="38"/>
                      <a:pt x="41" y="29"/>
                      <a:pt x="41" y="20"/>
                    </a:cubicBezTo>
                    <a:close/>
                    <a:moveTo>
                      <a:pt x="24" y="664"/>
                    </a:moveTo>
                    <a:cubicBezTo>
                      <a:pt x="23" y="663"/>
                      <a:pt x="22" y="663"/>
                      <a:pt x="21" y="663"/>
                    </a:cubicBezTo>
                    <a:cubicBezTo>
                      <a:pt x="9" y="663"/>
                      <a:pt x="0" y="672"/>
                      <a:pt x="0" y="683"/>
                    </a:cubicBezTo>
                    <a:cubicBezTo>
                      <a:pt x="0" y="695"/>
                      <a:pt x="9" y="704"/>
                      <a:pt x="21" y="704"/>
                    </a:cubicBezTo>
                    <a:cubicBezTo>
                      <a:pt x="22" y="704"/>
                      <a:pt x="23" y="703"/>
                      <a:pt x="24" y="703"/>
                    </a:cubicBezTo>
                    <a:cubicBezTo>
                      <a:pt x="33" y="702"/>
                      <a:pt x="41" y="693"/>
                      <a:pt x="41" y="683"/>
                    </a:cubicBezTo>
                    <a:cubicBezTo>
                      <a:pt x="41" y="674"/>
                      <a:pt x="33" y="665"/>
                      <a:pt x="24" y="664"/>
                    </a:cubicBezTo>
                    <a:close/>
                    <a:moveTo>
                      <a:pt x="24" y="664"/>
                    </a:moveTo>
                    <a:cubicBezTo>
                      <a:pt x="24" y="664"/>
                      <a:pt x="24" y="664"/>
                      <a:pt x="24" y="664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5"/>
              <p:cNvSpPr>
                <a:spLocks noEditPoints="1"/>
              </p:cNvSpPr>
              <p:nvPr userDrawn="1"/>
            </p:nvSpPr>
            <p:spPr bwMode="auto">
              <a:xfrm>
                <a:off x="1298" y="676"/>
                <a:ext cx="389" cy="1363"/>
              </a:xfrm>
              <a:custGeom>
                <a:avLst/>
                <a:gdLst>
                  <a:gd name="T0" fmla="*/ 195 w 389"/>
                  <a:gd name="T1" fmla="*/ 1295 h 1363"/>
                  <a:gd name="T2" fmla="*/ 0 w 389"/>
                  <a:gd name="T3" fmla="*/ 1295 h 1363"/>
                  <a:gd name="T4" fmla="*/ 0 w 389"/>
                  <a:gd name="T5" fmla="*/ 1363 h 1363"/>
                  <a:gd name="T6" fmla="*/ 389 w 389"/>
                  <a:gd name="T7" fmla="*/ 1363 h 1363"/>
                  <a:gd name="T8" fmla="*/ 389 w 389"/>
                  <a:gd name="T9" fmla="*/ 1295 h 1363"/>
                  <a:gd name="T10" fmla="*/ 195 w 389"/>
                  <a:gd name="T11" fmla="*/ 1295 h 1363"/>
                  <a:gd name="T12" fmla="*/ 195 w 389"/>
                  <a:gd name="T13" fmla="*/ 0 h 1363"/>
                  <a:gd name="T14" fmla="*/ 0 w 389"/>
                  <a:gd name="T15" fmla="*/ 0 h 1363"/>
                  <a:gd name="T16" fmla="*/ 0 w 389"/>
                  <a:gd name="T17" fmla="*/ 72 h 1363"/>
                  <a:gd name="T18" fmla="*/ 389 w 389"/>
                  <a:gd name="T19" fmla="*/ 72 h 1363"/>
                  <a:gd name="T20" fmla="*/ 389 w 389"/>
                  <a:gd name="T21" fmla="*/ 0 h 1363"/>
                  <a:gd name="T22" fmla="*/ 195 w 389"/>
                  <a:gd name="T23" fmla="*/ 0 h 1363"/>
                  <a:gd name="T24" fmla="*/ 195 w 389"/>
                  <a:gd name="T25" fmla="*/ 119 h 1363"/>
                  <a:gd name="T26" fmla="*/ 0 w 389"/>
                  <a:gd name="T27" fmla="*/ 119 h 1363"/>
                  <a:gd name="T28" fmla="*/ 0 w 389"/>
                  <a:gd name="T29" fmla="*/ 1248 h 1363"/>
                  <a:gd name="T30" fmla="*/ 389 w 389"/>
                  <a:gd name="T31" fmla="*/ 1248 h 1363"/>
                  <a:gd name="T32" fmla="*/ 389 w 389"/>
                  <a:gd name="T33" fmla="*/ 119 h 1363"/>
                  <a:gd name="T34" fmla="*/ 195 w 389"/>
                  <a:gd name="T35" fmla="*/ 119 h 1363"/>
                  <a:gd name="T36" fmla="*/ 319 w 389"/>
                  <a:gd name="T37" fmla="*/ 1199 h 1363"/>
                  <a:gd name="T38" fmla="*/ 76 w 389"/>
                  <a:gd name="T39" fmla="*/ 1199 h 1363"/>
                  <a:gd name="T40" fmla="*/ 69 w 389"/>
                  <a:gd name="T41" fmla="*/ 1192 h 1363"/>
                  <a:gd name="T42" fmla="*/ 76 w 389"/>
                  <a:gd name="T43" fmla="*/ 1184 h 1363"/>
                  <a:gd name="T44" fmla="*/ 319 w 389"/>
                  <a:gd name="T45" fmla="*/ 1184 h 1363"/>
                  <a:gd name="T46" fmla="*/ 327 w 389"/>
                  <a:gd name="T47" fmla="*/ 1192 h 1363"/>
                  <a:gd name="T48" fmla="*/ 319 w 389"/>
                  <a:gd name="T49" fmla="*/ 1199 h 1363"/>
                  <a:gd name="T50" fmla="*/ 319 w 389"/>
                  <a:gd name="T51" fmla="*/ 1148 h 1363"/>
                  <a:gd name="T52" fmla="*/ 76 w 389"/>
                  <a:gd name="T53" fmla="*/ 1148 h 1363"/>
                  <a:gd name="T54" fmla="*/ 69 w 389"/>
                  <a:gd name="T55" fmla="*/ 1140 h 1363"/>
                  <a:gd name="T56" fmla="*/ 76 w 389"/>
                  <a:gd name="T57" fmla="*/ 1133 h 1363"/>
                  <a:gd name="T58" fmla="*/ 319 w 389"/>
                  <a:gd name="T59" fmla="*/ 1133 h 1363"/>
                  <a:gd name="T60" fmla="*/ 327 w 389"/>
                  <a:gd name="T61" fmla="*/ 1140 h 1363"/>
                  <a:gd name="T62" fmla="*/ 319 w 389"/>
                  <a:gd name="T63" fmla="*/ 1148 h 1363"/>
                  <a:gd name="T64" fmla="*/ 73 w 389"/>
                  <a:gd name="T65" fmla="*/ 1078 h 1363"/>
                  <a:gd name="T66" fmla="*/ 73 w 389"/>
                  <a:gd name="T67" fmla="*/ 281 h 1363"/>
                  <a:gd name="T68" fmla="*/ 316 w 389"/>
                  <a:gd name="T69" fmla="*/ 281 h 1363"/>
                  <a:gd name="T70" fmla="*/ 316 w 389"/>
                  <a:gd name="T71" fmla="*/ 1078 h 1363"/>
                  <a:gd name="T72" fmla="*/ 73 w 389"/>
                  <a:gd name="T73" fmla="*/ 1078 h 1363"/>
                  <a:gd name="T74" fmla="*/ 319 w 389"/>
                  <a:gd name="T75" fmla="*/ 237 h 1363"/>
                  <a:gd name="T76" fmla="*/ 76 w 389"/>
                  <a:gd name="T77" fmla="*/ 237 h 1363"/>
                  <a:gd name="T78" fmla="*/ 69 w 389"/>
                  <a:gd name="T79" fmla="*/ 230 h 1363"/>
                  <a:gd name="T80" fmla="*/ 76 w 389"/>
                  <a:gd name="T81" fmla="*/ 222 h 1363"/>
                  <a:gd name="T82" fmla="*/ 319 w 389"/>
                  <a:gd name="T83" fmla="*/ 222 h 1363"/>
                  <a:gd name="T84" fmla="*/ 327 w 389"/>
                  <a:gd name="T85" fmla="*/ 230 h 1363"/>
                  <a:gd name="T86" fmla="*/ 319 w 389"/>
                  <a:gd name="T87" fmla="*/ 237 h 1363"/>
                  <a:gd name="T88" fmla="*/ 319 w 389"/>
                  <a:gd name="T89" fmla="*/ 185 h 1363"/>
                  <a:gd name="T90" fmla="*/ 76 w 389"/>
                  <a:gd name="T91" fmla="*/ 185 h 1363"/>
                  <a:gd name="T92" fmla="*/ 69 w 389"/>
                  <a:gd name="T93" fmla="*/ 178 h 1363"/>
                  <a:gd name="T94" fmla="*/ 76 w 389"/>
                  <a:gd name="T95" fmla="*/ 170 h 1363"/>
                  <a:gd name="T96" fmla="*/ 319 w 389"/>
                  <a:gd name="T97" fmla="*/ 170 h 1363"/>
                  <a:gd name="T98" fmla="*/ 327 w 389"/>
                  <a:gd name="T99" fmla="*/ 178 h 1363"/>
                  <a:gd name="T100" fmla="*/ 319 w 389"/>
                  <a:gd name="T101" fmla="*/ 185 h 1363"/>
                  <a:gd name="T102" fmla="*/ 319 w 389"/>
                  <a:gd name="T103" fmla="*/ 185 h 1363"/>
                  <a:gd name="T104" fmla="*/ 319 w 389"/>
                  <a:gd name="T105" fmla="*/ 185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9" h="1363">
                    <a:moveTo>
                      <a:pt x="195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63"/>
                      <a:pt x="0" y="1363"/>
                      <a:pt x="0" y="1363"/>
                    </a:cubicBezTo>
                    <a:cubicBezTo>
                      <a:pt x="389" y="1363"/>
                      <a:pt x="389" y="1363"/>
                      <a:pt x="389" y="1363"/>
                    </a:cubicBezTo>
                    <a:cubicBezTo>
                      <a:pt x="389" y="1295"/>
                      <a:pt x="389" y="1295"/>
                      <a:pt x="389" y="1295"/>
                    </a:cubicBezTo>
                    <a:lnTo>
                      <a:pt x="195" y="1295"/>
                    </a:ln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89" y="72"/>
                      <a:pt x="389" y="72"/>
                      <a:pt x="389" y="72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9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389" y="1248"/>
                      <a:pt x="389" y="1248"/>
                      <a:pt x="389" y="1248"/>
                    </a:cubicBezTo>
                    <a:cubicBezTo>
                      <a:pt x="389" y="119"/>
                      <a:pt x="389" y="119"/>
                      <a:pt x="389" y="119"/>
                    </a:cubicBezTo>
                    <a:lnTo>
                      <a:pt x="195" y="119"/>
                    </a:lnTo>
                    <a:close/>
                    <a:moveTo>
                      <a:pt x="319" y="1199"/>
                    </a:moveTo>
                    <a:cubicBezTo>
                      <a:pt x="76" y="1199"/>
                      <a:pt x="76" y="1199"/>
                      <a:pt x="76" y="1199"/>
                    </a:cubicBezTo>
                    <a:cubicBezTo>
                      <a:pt x="72" y="1199"/>
                      <a:pt x="69" y="1196"/>
                      <a:pt x="69" y="1192"/>
                    </a:cubicBezTo>
                    <a:cubicBezTo>
                      <a:pt x="69" y="1188"/>
                      <a:pt x="72" y="1184"/>
                      <a:pt x="76" y="1184"/>
                    </a:cubicBezTo>
                    <a:cubicBezTo>
                      <a:pt x="319" y="1184"/>
                      <a:pt x="319" y="1184"/>
                      <a:pt x="319" y="1184"/>
                    </a:cubicBezTo>
                    <a:cubicBezTo>
                      <a:pt x="323" y="1184"/>
                      <a:pt x="327" y="1188"/>
                      <a:pt x="327" y="1192"/>
                    </a:cubicBezTo>
                    <a:cubicBezTo>
                      <a:pt x="327" y="1196"/>
                      <a:pt x="323" y="1199"/>
                      <a:pt x="319" y="1199"/>
                    </a:cubicBezTo>
                    <a:close/>
                    <a:moveTo>
                      <a:pt x="319" y="1148"/>
                    </a:moveTo>
                    <a:cubicBezTo>
                      <a:pt x="76" y="1148"/>
                      <a:pt x="76" y="1148"/>
                      <a:pt x="76" y="1148"/>
                    </a:cubicBezTo>
                    <a:cubicBezTo>
                      <a:pt x="72" y="1148"/>
                      <a:pt x="69" y="1144"/>
                      <a:pt x="69" y="1140"/>
                    </a:cubicBezTo>
                    <a:cubicBezTo>
                      <a:pt x="69" y="1136"/>
                      <a:pt x="72" y="1133"/>
                      <a:pt x="76" y="1133"/>
                    </a:cubicBezTo>
                    <a:cubicBezTo>
                      <a:pt x="319" y="1133"/>
                      <a:pt x="319" y="1133"/>
                      <a:pt x="319" y="1133"/>
                    </a:cubicBezTo>
                    <a:cubicBezTo>
                      <a:pt x="323" y="1133"/>
                      <a:pt x="327" y="1136"/>
                      <a:pt x="327" y="1140"/>
                    </a:cubicBezTo>
                    <a:cubicBezTo>
                      <a:pt x="327" y="1144"/>
                      <a:pt x="323" y="1148"/>
                      <a:pt x="319" y="1148"/>
                    </a:cubicBezTo>
                    <a:close/>
                    <a:moveTo>
                      <a:pt x="73" y="1078"/>
                    </a:moveTo>
                    <a:cubicBezTo>
                      <a:pt x="73" y="281"/>
                      <a:pt x="73" y="281"/>
                      <a:pt x="73" y="281"/>
                    </a:cubicBezTo>
                    <a:cubicBezTo>
                      <a:pt x="316" y="281"/>
                      <a:pt x="316" y="281"/>
                      <a:pt x="316" y="281"/>
                    </a:cubicBezTo>
                    <a:cubicBezTo>
                      <a:pt x="316" y="1078"/>
                      <a:pt x="316" y="1078"/>
                      <a:pt x="316" y="1078"/>
                    </a:cubicBezTo>
                    <a:lnTo>
                      <a:pt x="73" y="1078"/>
                    </a:lnTo>
                    <a:close/>
                    <a:moveTo>
                      <a:pt x="319" y="237"/>
                    </a:moveTo>
                    <a:cubicBezTo>
                      <a:pt x="76" y="237"/>
                      <a:pt x="76" y="237"/>
                      <a:pt x="76" y="237"/>
                    </a:cubicBezTo>
                    <a:cubicBezTo>
                      <a:pt x="72" y="237"/>
                      <a:pt x="69" y="234"/>
                      <a:pt x="69" y="230"/>
                    </a:cubicBezTo>
                    <a:cubicBezTo>
                      <a:pt x="69" y="226"/>
                      <a:pt x="72" y="222"/>
                      <a:pt x="76" y="222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23" y="222"/>
                      <a:pt x="327" y="226"/>
                      <a:pt x="327" y="230"/>
                    </a:cubicBezTo>
                    <a:cubicBezTo>
                      <a:pt x="327" y="234"/>
                      <a:pt x="323" y="237"/>
                      <a:pt x="319" y="237"/>
                    </a:cubicBezTo>
                    <a:close/>
                    <a:moveTo>
                      <a:pt x="319" y="185"/>
                    </a:moveTo>
                    <a:cubicBezTo>
                      <a:pt x="76" y="185"/>
                      <a:pt x="76" y="185"/>
                      <a:pt x="76" y="185"/>
                    </a:cubicBezTo>
                    <a:cubicBezTo>
                      <a:pt x="72" y="185"/>
                      <a:pt x="69" y="182"/>
                      <a:pt x="69" y="178"/>
                    </a:cubicBezTo>
                    <a:cubicBezTo>
                      <a:pt x="69" y="174"/>
                      <a:pt x="72" y="170"/>
                      <a:pt x="76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3" y="170"/>
                      <a:pt x="327" y="174"/>
                      <a:pt x="327" y="178"/>
                    </a:cubicBezTo>
                    <a:cubicBezTo>
                      <a:pt x="327" y="182"/>
                      <a:pt x="323" y="185"/>
                      <a:pt x="319" y="185"/>
                    </a:cubicBezTo>
                    <a:close/>
                    <a:moveTo>
                      <a:pt x="319" y="185"/>
                    </a:moveTo>
                    <a:cubicBezTo>
                      <a:pt x="319" y="185"/>
                      <a:pt x="319" y="185"/>
                      <a:pt x="319" y="185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6"/>
              <p:cNvSpPr>
                <a:spLocks noEditPoints="1"/>
              </p:cNvSpPr>
              <p:nvPr userDrawn="1"/>
            </p:nvSpPr>
            <p:spPr bwMode="auto">
              <a:xfrm>
                <a:off x="1523" y="1340"/>
                <a:ext cx="24" cy="71"/>
              </a:xfrm>
              <a:custGeom>
                <a:avLst/>
                <a:gdLst>
                  <a:gd name="T0" fmla="*/ 10 w 24"/>
                  <a:gd name="T1" fmla="*/ 71 h 71"/>
                  <a:gd name="T2" fmla="*/ 24 w 24"/>
                  <a:gd name="T3" fmla="*/ 26 h 71"/>
                  <a:gd name="T4" fmla="*/ 14 w 24"/>
                  <a:gd name="T5" fmla="*/ 0 h 71"/>
                  <a:gd name="T6" fmla="*/ 0 w 24"/>
                  <a:gd name="T7" fmla="*/ 45 h 71"/>
                  <a:gd name="T8" fmla="*/ 10 w 24"/>
                  <a:gd name="T9" fmla="*/ 71 h 71"/>
                  <a:gd name="T10" fmla="*/ 10 w 24"/>
                  <a:gd name="T11" fmla="*/ 71 h 71"/>
                  <a:gd name="T12" fmla="*/ 10 w 24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1">
                    <a:moveTo>
                      <a:pt x="10" y="71"/>
                    </a:moveTo>
                    <a:cubicBezTo>
                      <a:pt x="20" y="71"/>
                      <a:pt x="24" y="57"/>
                      <a:pt x="24" y="26"/>
                    </a:cubicBezTo>
                    <a:cubicBezTo>
                      <a:pt x="24" y="7"/>
                      <a:pt x="21" y="0"/>
                      <a:pt x="14" y="0"/>
                    </a:cubicBezTo>
                    <a:cubicBezTo>
                      <a:pt x="5" y="0"/>
                      <a:pt x="0" y="17"/>
                      <a:pt x="0" y="45"/>
                    </a:cubicBezTo>
                    <a:cubicBezTo>
                      <a:pt x="0" y="62"/>
                      <a:pt x="3" y="71"/>
                      <a:pt x="10" y="71"/>
                    </a:cubicBezTo>
                    <a:close/>
                    <a:moveTo>
                      <a:pt x="10" y="71"/>
                    </a:moveTo>
                    <a:cubicBezTo>
                      <a:pt x="10" y="71"/>
                      <a:pt x="10" y="71"/>
                      <a:pt x="10" y="7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7"/>
              <p:cNvSpPr>
                <a:spLocks noEditPoints="1"/>
              </p:cNvSpPr>
              <p:nvPr userDrawn="1"/>
            </p:nvSpPr>
            <p:spPr bwMode="auto">
              <a:xfrm>
                <a:off x="1371" y="957"/>
                <a:ext cx="243" cy="797"/>
              </a:xfrm>
              <a:custGeom>
                <a:avLst/>
                <a:gdLst>
                  <a:gd name="T0" fmla="*/ 122 w 243"/>
                  <a:gd name="T1" fmla="*/ 0 h 797"/>
                  <a:gd name="T2" fmla="*/ 0 w 243"/>
                  <a:gd name="T3" fmla="*/ 0 h 797"/>
                  <a:gd name="T4" fmla="*/ 0 w 243"/>
                  <a:gd name="T5" fmla="*/ 797 h 797"/>
                  <a:gd name="T6" fmla="*/ 243 w 243"/>
                  <a:gd name="T7" fmla="*/ 797 h 797"/>
                  <a:gd name="T8" fmla="*/ 243 w 243"/>
                  <a:gd name="T9" fmla="*/ 0 h 797"/>
                  <a:gd name="T10" fmla="*/ 122 w 243"/>
                  <a:gd name="T11" fmla="*/ 0 h 797"/>
                  <a:gd name="T12" fmla="*/ 61 w 243"/>
                  <a:gd name="T13" fmla="*/ 481 h 797"/>
                  <a:gd name="T14" fmla="*/ 26 w 243"/>
                  <a:gd name="T15" fmla="*/ 446 h 797"/>
                  <a:gd name="T16" fmla="*/ 38 w 243"/>
                  <a:gd name="T17" fmla="*/ 382 h 797"/>
                  <a:gd name="T18" fmla="*/ 35 w 243"/>
                  <a:gd name="T19" fmla="*/ 379 h 797"/>
                  <a:gd name="T20" fmla="*/ 21 w 243"/>
                  <a:gd name="T21" fmla="*/ 379 h 797"/>
                  <a:gd name="T22" fmla="*/ 20 w 243"/>
                  <a:gd name="T23" fmla="*/ 378 h 797"/>
                  <a:gd name="T24" fmla="*/ 22 w 243"/>
                  <a:gd name="T25" fmla="*/ 361 h 797"/>
                  <a:gd name="T26" fmla="*/ 41 w 243"/>
                  <a:gd name="T27" fmla="*/ 358 h 797"/>
                  <a:gd name="T28" fmla="*/ 45 w 243"/>
                  <a:gd name="T29" fmla="*/ 329 h 797"/>
                  <a:gd name="T30" fmla="*/ 89 w 243"/>
                  <a:gd name="T31" fmla="*/ 320 h 797"/>
                  <a:gd name="T32" fmla="*/ 92 w 243"/>
                  <a:gd name="T33" fmla="*/ 323 h 797"/>
                  <a:gd name="T34" fmla="*/ 84 w 243"/>
                  <a:gd name="T35" fmla="*/ 358 h 797"/>
                  <a:gd name="T36" fmla="*/ 109 w 243"/>
                  <a:gd name="T37" fmla="*/ 358 h 797"/>
                  <a:gd name="T38" fmla="*/ 111 w 243"/>
                  <a:gd name="T39" fmla="*/ 359 h 797"/>
                  <a:gd name="T40" fmla="*/ 108 w 243"/>
                  <a:gd name="T41" fmla="*/ 379 h 797"/>
                  <a:gd name="T42" fmla="*/ 83 w 243"/>
                  <a:gd name="T43" fmla="*/ 379 h 797"/>
                  <a:gd name="T44" fmla="*/ 80 w 243"/>
                  <a:gd name="T45" fmla="*/ 381 h 797"/>
                  <a:gd name="T46" fmla="*/ 71 w 243"/>
                  <a:gd name="T47" fmla="*/ 431 h 797"/>
                  <a:gd name="T48" fmla="*/ 76 w 243"/>
                  <a:gd name="T49" fmla="*/ 439 h 797"/>
                  <a:gd name="T50" fmla="*/ 91 w 243"/>
                  <a:gd name="T51" fmla="*/ 427 h 797"/>
                  <a:gd name="T52" fmla="*/ 97 w 243"/>
                  <a:gd name="T53" fmla="*/ 428 h 797"/>
                  <a:gd name="T54" fmla="*/ 102 w 243"/>
                  <a:gd name="T55" fmla="*/ 441 h 797"/>
                  <a:gd name="T56" fmla="*/ 61 w 243"/>
                  <a:gd name="T57" fmla="*/ 481 h 797"/>
                  <a:gd name="T58" fmla="*/ 152 w 243"/>
                  <a:gd name="T59" fmla="*/ 481 h 797"/>
                  <a:gd name="T60" fmla="*/ 122 w 243"/>
                  <a:gd name="T61" fmla="*/ 471 h 797"/>
                  <a:gd name="T62" fmla="*/ 105 w 243"/>
                  <a:gd name="T63" fmla="*/ 430 h 797"/>
                  <a:gd name="T64" fmla="*/ 122 w 243"/>
                  <a:gd name="T65" fmla="*/ 377 h 797"/>
                  <a:gd name="T66" fmla="*/ 176 w 243"/>
                  <a:gd name="T67" fmla="*/ 352 h 797"/>
                  <a:gd name="T68" fmla="*/ 223 w 243"/>
                  <a:gd name="T69" fmla="*/ 401 h 797"/>
                  <a:gd name="T70" fmla="*/ 152 w 243"/>
                  <a:gd name="T71" fmla="*/ 481 h 797"/>
                  <a:gd name="T72" fmla="*/ 152 w 243"/>
                  <a:gd name="T73" fmla="*/ 481 h 797"/>
                  <a:gd name="T74" fmla="*/ 152 w 243"/>
                  <a:gd name="T75" fmla="*/ 481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797">
                    <a:moveTo>
                      <a:pt x="1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243" y="797"/>
                      <a:pt x="243" y="797"/>
                      <a:pt x="243" y="797"/>
                    </a:cubicBezTo>
                    <a:cubicBezTo>
                      <a:pt x="243" y="0"/>
                      <a:pt x="243" y="0"/>
                      <a:pt x="243" y="0"/>
                    </a:cubicBezTo>
                    <a:lnTo>
                      <a:pt x="122" y="0"/>
                    </a:lnTo>
                    <a:close/>
                    <a:moveTo>
                      <a:pt x="61" y="481"/>
                    </a:moveTo>
                    <a:cubicBezTo>
                      <a:pt x="36" y="481"/>
                      <a:pt x="24" y="468"/>
                      <a:pt x="26" y="446"/>
                    </a:cubicBezTo>
                    <a:cubicBezTo>
                      <a:pt x="38" y="382"/>
                      <a:pt x="38" y="382"/>
                      <a:pt x="38" y="382"/>
                    </a:cubicBezTo>
                    <a:cubicBezTo>
                      <a:pt x="35" y="379"/>
                      <a:pt x="35" y="379"/>
                      <a:pt x="35" y="379"/>
                    </a:cubicBezTo>
                    <a:cubicBezTo>
                      <a:pt x="21" y="379"/>
                      <a:pt x="21" y="379"/>
                      <a:pt x="21" y="379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41" y="358"/>
                      <a:pt x="41" y="358"/>
                      <a:pt x="41" y="358"/>
                    </a:cubicBezTo>
                    <a:cubicBezTo>
                      <a:pt x="43" y="344"/>
                      <a:pt x="45" y="329"/>
                      <a:pt x="45" y="329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92" y="323"/>
                      <a:pt x="92" y="323"/>
                      <a:pt x="92" y="323"/>
                    </a:cubicBezTo>
                    <a:cubicBezTo>
                      <a:pt x="92" y="323"/>
                      <a:pt x="88" y="340"/>
                      <a:pt x="84" y="358"/>
                    </a:cubicBezTo>
                    <a:cubicBezTo>
                      <a:pt x="109" y="358"/>
                      <a:pt x="109" y="358"/>
                      <a:pt x="109" y="358"/>
                    </a:cubicBezTo>
                    <a:cubicBezTo>
                      <a:pt x="111" y="359"/>
                      <a:pt x="111" y="359"/>
                      <a:pt x="111" y="35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0" y="381"/>
                      <a:pt x="80" y="381"/>
                      <a:pt x="80" y="38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0" y="436"/>
                      <a:pt x="72" y="439"/>
                      <a:pt x="76" y="439"/>
                    </a:cubicBezTo>
                    <a:cubicBezTo>
                      <a:pt x="79" y="439"/>
                      <a:pt x="83" y="436"/>
                      <a:pt x="91" y="427"/>
                    </a:cubicBezTo>
                    <a:cubicBezTo>
                      <a:pt x="97" y="428"/>
                      <a:pt x="97" y="428"/>
                      <a:pt x="97" y="428"/>
                    </a:cubicBezTo>
                    <a:cubicBezTo>
                      <a:pt x="102" y="441"/>
                      <a:pt x="102" y="441"/>
                      <a:pt x="102" y="441"/>
                    </a:cubicBezTo>
                    <a:cubicBezTo>
                      <a:pt x="85" y="466"/>
                      <a:pt x="68" y="481"/>
                      <a:pt x="61" y="481"/>
                    </a:cubicBezTo>
                    <a:close/>
                    <a:moveTo>
                      <a:pt x="152" y="481"/>
                    </a:moveTo>
                    <a:cubicBezTo>
                      <a:pt x="140" y="481"/>
                      <a:pt x="129" y="478"/>
                      <a:pt x="122" y="471"/>
                    </a:cubicBezTo>
                    <a:cubicBezTo>
                      <a:pt x="111" y="463"/>
                      <a:pt x="105" y="449"/>
                      <a:pt x="105" y="430"/>
                    </a:cubicBezTo>
                    <a:cubicBezTo>
                      <a:pt x="105" y="409"/>
                      <a:pt x="111" y="391"/>
                      <a:pt x="122" y="377"/>
                    </a:cubicBezTo>
                    <a:cubicBezTo>
                      <a:pt x="134" y="361"/>
                      <a:pt x="153" y="352"/>
                      <a:pt x="176" y="352"/>
                    </a:cubicBezTo>
                    <a:cubicBezTo>
                      <a:pt x="206" y="352"/>
                      <a:pt x="223" y="369"/>
                      <a:pt x="223" y="401"/>
                    </a:cubicBezTo>
                    <a:cubicBezTo>
                      <a:pt x="223" y="450"/>
                      <a:pt x="195" y="481"/>
                      <a:pt x="152" y="481"/>
                    </a:cubicBezTo>
                    <a:close/>
                    <a:moveTo>
                      <a:pt x="152" y="481"/>
                    </a:moveTo>
                    <a:cubicBezTo>
                      <a:pt x="152" y="481"/>
                      <a:pt x="152" y="481"/>
                      <a:pt x="152" y="48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8"/>
              <p:cNvSpPr>
                <a:spLocks noEditPoints="1"/>
              </p:cNvSpPr>
              <p:nvPr userDrawn="1"/>
            </p:nvSpPr>
            <p:spPr bwMode="auto">
              <a:xfrm>
                <a:off x="1298" y="748"/>
                <a:ext cx="389" cy="1223"/>
              </a:xfrm>
              <a:custGeom>
                <a:avLst/>
                <a:gdLst>
                  <a:gd name="T0" fmla="*/ 149 w 389"/>
                  <a:gd name="T1" fmla="*/ 648 h 1223"/>
                  <a:gd name="T2" fmla="*/ 153 w 389"/>
                  <a:gd name="T3" fmla="*/ 590 h 1223"/>
                  <a:gd name="T4" fmla="*/ 181 w 389"/>
                  <a:gd name="T5" fmla="*/ 588 h 1223"/>
                  <a:gd name="T6" fmla="*/ 182 w 389"/>
                  <a:gd name="T7" fmla="*/ 567 h 1223"/>
                  <a:gd name="T8" fmla="*/ 165 w 389"/>
                  <a:gd name="T9" fmla="*/ 532 h 1223"/>
                  <a:gd name="T10" fmla="*/ 118 w 389"/>
                  <a:gd name="T11" fmla="*/ 538 h 1223"/>
                  <a:gd name="T12" fmla="*/ 95 w 389"/>
                  <a:gd name="T13" fmla="*/ 570 h 1223"/>
                  <a:gd name="T14" fmla="*/ 94 w 389"/>
                  <a:gd name="T15" fmla="*/ 589 h 1223"/>
                  <a:gd name="T16" fmla="*/ 111 w 389"/>
                  <a:gd name="T17" fmla="*/ 591 h 1223"/>
                  <a:gd name="T18" fmla="*/ 134 w 389"/>
                  <a:gd name="T19" fmla="*/ 691 h 1223"/>
                  <a:gd name="T20" fmla="*/ 170 w 389"/>
                  <a:gd name="T21" fmla="*/ 638 h 1223"/>
                  <a:gd name="T22" fmla="*/ 249 w 389"/>
                  <a:gd name="T23" fmla="*/ 561 h 1223"/>
                  <a:gd name="T24" fmla="*/ 178 w 389"/>
                  <a:gd name="T25" fmla="*/ 639 h 1223"/>
                  <a:gd name="T26" fmla="*/ 225 w 389"/>
                  <a:gd name="T27" fmla="*/ 690 h 1223"/>
                  <a:gd name="T28" fmla="*/ 249 w 389"/>
                  <a:gd name="T29" fmla="*/ 561 h 1223"/>
                  <a:gd name="T30" fmla="*/ 225 w 389"/>
                  <a:gd name="T31" fmla="*/ 637 h 1223"/>
                  <a:gd name="T32" fmla="*/ 248 w 389"/>
                  <a:gd name="T33" fmla="*/ 618 h 1223"/>
                  <a:gd name="T34" fmla="*/ 195 w 389"/>
                  <a:gd name="T35" fmla="*/ 0 h 1223"/>
                  <a:gd name="T36" fmla="*/ 0 w 389"/>
                  <a:gd name="T37" fmla="*/ 47 h 1223"/>
                  <a:gd name="T38" fmla="*/ 389 w 389"/>
                  <a:gd name="T39" fmla="*/ 0 h 1223"/>
                  <a:gd name="T40" fmla="*/ 195 w 389"/>
                  <a:gd name="T41" fmla="*/ 1176 h 1223"/>
                  <a:gd name="T42" fmla="*/ 0 w 389"/>
                  <a:gd name="T43" fmla="*/ 1223 h 1223"/>
                  <a:gd name="T44" fmla="*/ 389 w 389"/>
                  <a:gd name="T45" fmla="*/ 1176 h 1223"/>
                  <a:gd name="T46" fmla="*/ 319 w 389"/>
                  <a:gd name="T47" fmla="*/ 98 h 1223"/>
                  <a:gd name="T48" fmla="*/ 69 w 389"/>
                  <a:gd name="T49" fmla="*/ 106 h 1223"/>
                  <a:gd name="T50" fmla="*/ 319 w 389"/>
                  <a:gd name="T51" fmla="*/ 113 h 1223"/>
                  <a:gd name="T52" fmla="*/ 319 w 389"/>
                  <a:gd name="T53" fmla="*/ 98 h 1223"/>
                  <a:gd name="T54" fmla="*/ 76 w 389"/>
                  <a:gd name="T55" fmla="*/ 150 h 1223"/>
                  <a:gd name="T56" fmla="*/ 76 w 389"/>
                  <a:gd name="T57" fmla="*/ 165 h 1223"/>
                  <a:gd name="T58" fmla="*/ 327 w 389"/>
                  <a:gd name="T59" fmla="*/ 158 h 1223"/>
                  <a:gd name="T60" fmla="*/ 319 w 389"/>
                  <a:gd name="T61" fmla="*/ 1061 h 1223"/>
                  <a:gd name="T62" fmla="*/ 69 w 389"/>
                  <a:gd name="T63" fmla="*/ 1068 h 1223"/>
                  <a:gd name="T64" fmla="*/ 319 w 389"/>
                  <a:gd name="T65" fmla="*/ 1076 h 1223"/>
                  <a:gd name="T66" fmla="*/ 319 w 389"/>
                  <a:gd name="T67" fmla="*/ 1061 h 1223"/>
                  <a:gd name="T68" fmla="*/ 76 w 389"/>
                  <a:gd name="T69" fmla="*/ 1112 h 1223"/>
                  <a:gd name="T70" fmla="*/ 76 w 389"/>
                  <a:gd name="T71" fmla="*/ 1127 h 1223"/>
                  <a:gd name="T72" fmla="*/ 327 w 389"/>
                  <a:gd name="T73" fmla="*/ 1120 h 1223"/>
                  <a:gd name="T74" fmla="*/ 319 w 389"/>
                  <a:gd name="T75" fmla="*/ 11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1223">
                    <a:moveTo>
                      <a:pt x="164" y="637"/>
                    </a:moveTo>
                    <a:cubicBezTo>
                      <a:pt x="156" y="646"/>
                      <a:pt x="152" y="648"/>
                      <a:pt x="149" y="648"/>
                    </a:cubicBezTo>
                    <a:cubicBezTo>
                      <a:pt x="145" y="648"/>
                      <a:pt x="143" y="646"/>
                      <a:pt x="144" y="640"/>
                    </a:cubicBezTo>
                    <a:cubicBezTo>
                      <a:pt x="153" y="590"/>
                      <a:pt x="153" y="590"/>
                      <a:pt x="153" y="590"/>
                    </a:cubicBezTo>
                    <a:cubicBezTo>
                      <a:pt x="156" y="588"/>
                      <a:pt x="156" y="588"/>
                      <a:pt x="156" y="588"/>
                    </a:cubicBezTo>
                    <a:cubicBezTo>
                      <a:pt x="181" y="588"/>
                      <a:pt x="181" y="588"/>
                      <a:pt x="181" y="588"/>
                    </a:cubicBezTo>
                    <a:cubicBezTo>
                      <a:pt x="184" y="569"/>
                      <a:pt x="184" y="569"/>
                      <a:pt x="184" y="569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57" y="567"/>
                      <a:pt x="157" y="567"/>
                      <a:pt x="157" y="567"/>
                    </a:cubicBezTo>
                    <a:cubicBezTo>
                      <a:pt x="161" y="550"/>
                      <a:pt x="165" y="532"/>
                      <a:pt x="165" y="532"/>
                    </a:cubicBezTo>
                    <a:cubicBezTo>
                      <a:pt x="162" y="529"/>
                      <a:pt x="162" y="529"/>
                      <a:pt x="162" y="529"/>
                    </a:cubicBezTo>
                    <a:cubicBezTo>
                      <a:pt x="118" y="538"/>
                      <a:pt x="118" y="538"/>
                      <a:pt x="118" y="538"/>
                    </a:cubicBezTo>
                    <a:cubicBezTo>
                      <a:pt x="118" y="538"/>
                      <a:pt x="116" y="554"/>
                      <a:pt x="114" y="567"/>
                    </a:cubicBezTo>
                    <a:cubicBezTo>
                      <a:pt x="95" y="570"/>
                      <a:pt x="95" y="570"/>
                      <a:pt x="95" y="570"/>
                    </a:cubicBezTo>
                    <a:cubicBezTo>
                      <a:pt x="93" y="588"/>
                      <a:pt x="93" y="588"/>
                      <a:pt x="93" y="588"/>
                    </a:cubicBezTo>
                    <a:cubicBezTo>
                      <a:pt x="94" y="589"/>
                      <a:pt x="94" y="589"/>
                      <a:pt x="94" y="589"/>
                    </a:cubicBezTo>
                    <a:cubicBezTo>
                      <a:pt x="108" y="589"/>
                      <a:pt x="108" y="589"/>
                      <a:pt x="108" y="589"/>
                    </a:cubicBezTo>
                    <a:cubicBezTo>
                      <a:pt x="111" y="591"/>
                      <a:pt x="111" y="591"/>
                      <a:pt x="111" y="591"/>
                    </a:cubicBezTo>
                    <a:cubicBezTo>
                      <a:pt x="99" y="656"/>
                      <a:pt x="99" y="656"/>
                      <a:pt x="99" y="656"/>
                    </a:cubicBezTo>
                    <a:cubicBezTo>
                      <a:pt x="97" y="678"/>
                      <a:pt x="109" y="691"/>
                      <a:pt x="134" y="691"/>
                    </a:cubicBezTo>
                    <a:cubicBezTo>
                      <a:pt x="141" y="691"/>
                      <a:pt x="158" y="675"/>
                      <a:pt x="175" y="651"/>
                    </a:cubicBezTo>
                    <a:cubicBezTo>
                      <a:pt x="170" y="638"/>
                      <a:pt x="170" y="638"/>
                      <a:pt x="170" y="638"/>
                    </a:cubicBezTo>
                    <a:lnTo>
                      <a:pt x="164" y="637"/>
                    </a:lnTo>
                    <a:close/>
                    <a:moveTo>
                      <a:pt x="249" y="561"/>
                    </a:moveTo>
                    <a:cubicBezTo>
                      <a:pt x="226" y="561"/>
                      <a:pt x="207" y="570"/>
                      <a:pt x="195" y="586"/>
                    </a:cubicBezTo>
                    <a:cubicBezTo>
                      <a:pt x="184" y="600"/>
                      <a:pt x="178" y="618"/>
                      <a:pt x="178" y="639"/>
                    </a:cubicBezTo>
                    <a:cubicBezTo>
                      <a:pt x="178" y="658"/>
                      <a:pt x="184" y="672"/>
                      <a:pt x="195" y="680"/>
                    </a:cubicBezTo>
                    <a:cubicBezTo>
                      <a:pt x="202" y="687"/>
                      <a:pt x="213" y="690"/>
                      <a:pt x="225" y="690"/>
                    </a:cubicBezTo>
                    <a:cubicBezTo>
                      <a:pt x="268" y="690"/>
                      <a:pt x="296" y="659"/>
                      <a:pt x="296" y="610"/>
                    </a:cubicBezTo>
                    <a:cubicBezTo>
                      <a:pt x="296" y="579"/>
                      <a:pt x="279" y="561"/>
                      <a:pt x="249" y="561"/>
                    </a:cubicBezTo>
                    <a:close/>
                    <a:moveTo>
                      <a:pt x="235" y="663"/>
                    </a:moveTo>
                    <a:cubicBezTo>
                      <a:pt x="228" y="663"/>
                      <a:pt x="225" y="654"/>
                      <a:pt x="225" y="637"/>
                    </a:cubicBezTo>
                    <a:cubicBezTo>
                      <a:pt x="225" y="609"/>
                      <a:pt x="230" y="592"/>
                      <a:pt x="239" y="592"/>
                    </a:cubicBezTo>
                    <a:cubicBezTo>
                      <a:pt x="246" y="592"/>
                      <a:pt x="248" y="599"/>
                      <a:pt x="248" y="618"/>
                    </a:cubicBezTo>
                    <a:cubicBezTo>
                      <a:pt x="248" y="649"/>
                      <a:pt x="245" y="663"/>
                      <a:pt x="235" y="663"/>
                    </a:cubicBez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89" y="47"/>
                      <a:pt x="389" y="47"/>
                      <a:pt x="389" y="47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76"/>
                    </a:moveTo>
                    <a:cubicBezTo>
                      <a:pt x="0" y="1176"/>
                      <a:pt x="0" y="1176"/>
                      <a:pt x="0" y="1176"/>
                    </a:cubicBezTo>
                    <a:cubicBezTo>
                      <a:pt x="0" y="1223"/>
                      <a:pt x="0" y="1223"/>
                      <a:pt x="0" y="1223"/>
                    </a:cubicBezTo>
                    <a:cubicBezTo>
                      <a:pt x="389" y="1223"/>
                      <a:pt x="389" y="1223"/>
                      <a:pt x="389" y="1223"/>
                    </a:cubicBezTo>
                    <a:cubicBezTo>
                      <a:pt x="389" y="1176"/>
                      <a:pt x="389" y="1176"/>
                      <a:pt x="389" y="1176"/>
                    </a:cubicBezTo>
                    <a:lnTo>
                      <a:pt x="195" y="1176"/>
                    </a:lnTo>
                    <a:close/>
                    <a:moveTo>
                      <a:pt x="319" y="98"/>
                    </a:moveTo>
                    <a:cubicBezTo>
                      <a:pt x="76" y="98"/>
                      <a:pt x="76" y="98"/>
                      <a:pt x="76" y="98"/>
                    </a:cubicBezTo>
                    <a:cubicBezTo>
                      <a:pt x="72" y="98"/>
                      <a:pt x="69" y="102"/>
                      <a:pt x="69" y="106"/>
                    </a:cubicBezTo>
                    <a:cubicBezTo>
                      <a:pt x="69" y="110"/>
                      <a:pt x="72" y="113"/>
                      <a:pt x="76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23" y="113"/>
                      <a:pt x="327" y="110"/>
                      <a:pt x="327" y="106"/>
                    </a:cubicBezTo>
                    <a:cubicBezTo>
                      <a:pt x="327" y="102"/>
                      <a:pt x="323" y="98"/>
                      <a:pt x="319" y="98"/>
                    </a:cubicBezTo>
                    <a:close/>
                    <a:moveTo>
                      <a:pt x="319" y="150"/>
                    </a:moveTo>
                    <a:cubicBezTo>
                      <a:pt x="76" y="150"/>
                      <a:pt x="76" y="150"/>
                      <a:pt x="76" y="150"/>
                    </a:cubicBezTo>
                    <a:cubicBezTo>
                      <a:pt x="72" y="150"/>
                      <a:pt x="69" y="153"/>
                      <a:pt x="69" y="158"/>
                    </a:cubicBezTo>
                    <a:cubicBezTo>
                      <a:pt x="69" y="162"/>
                      <a:pt x="72" y="165"/>
                      <a:pt x="76" y="165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3" y="165"/>
                      <a:pt x="327" y="162"/>
                      <a:pt x="327" y="158"/>
                    </a:cubicBezTo>
                    <a:cubicBezTo>
                      <a:pt x="327" y="153"/>
                      <a:pt x="323" y="150"/>
                      <a:pt x="319" y="150"/>
                    </a:cubicBezTo>
                    <a:close/>
                    <a:moveTo>
                      <a:pt x="319" y="1061"/>
                    </a:moveTo>
                    <a:cubicBezTo>
                      <a:pt x="76" y="1061"/>
                      <a:pt x="76" y="1061"/>
                      <a:pt x="76" y="1061"/>
                    </a:cubicBezTo>
                    <a:cubicBezTo>
                      <a:pt x="72" y="1061"/>
                      <a:pt x="69" y="1064"/>
                      <a:pt x="69" y="1068"/>
                    </a:cubicBezTo>
                    <a:cubicBezTo>
                      <a:pt x="69" y="1072"/>
                      <a:pt x="72" y="1076"/>
                      <a:pt x="76" y="1076"/>
                    </a:cubicBezTo>
                    <a:cubicBezTo>
                      <a:pt x="319" y="1076"/>
                      <a:pt x="319" y="1076"/>
                      <a:pt x="319" y="1076"/>
                    </a:cubicBezTo>
                    <a:cubicBezTo>
                      <a:pt x="323" y="1076"/>
                      <a:pt x="327" y="1072"/>
                      <a:pt x="327" y="1068"/>
                    </a:cubicBezTo>
                    <a:cubicBezTo>
                      <a:pt x="327" y="1064"/>
                      <a:pt x="323" y="1061"/>
                      <a:pt x="319" y="1061"/>
                    </a:cubicBezTo>
                    <a:close/>
                    <a:moveTo>
                      <a:pt x="319" y="1112"/>
                    </a:moveTo>
                    <a:cubicBezTo>
                      <a:pt x="76" y="1112"/>
                      <a:pt x="76" y="1112"/>
                      <a:pt x="76" y="1112"/>
                    </a:cubicBezTo>
                    <a:cubicBezTo>
                      <a:pt x="72" y="1112"/>
                      <a:pt x="69" y="1116"/>
                      <a:pt x="69" y="1120"/>
                    </a:cubicBezTo>
                    <a:cubicBezTo>
                      <a:pt x="69" y="1124"/>
                      <a:pt x="72" y="1127"/>
                      <a:pt x="76" y="1127"/>
                    </a:cubicBezTo>
                    <a:cubicBezTo>
                      <a:pt x="319" y="1127"/>
                      <a:pt x="319" y="1127"/>
                      <a:pt x="319" y="1127"/>
                    </a:cubicBezTo>
                    <a:cubicBezTo>
                      <a:pt x="323" y="1127"/>
                      <a:pt x="327" y="1124"/>
                      <a:pt x="327" y="1120"/>
                    </a:cubicBezTo>
                    <a:cubicBezTo>
                      <a:pt x="327" y="1116"/>
                      <a:pt x="323" y="1112"/>
                      <a:pt x="319" y="1112"/>
                    </a:cubicBezTo>
                    <a:close/>
                    <a:moveTo>
                      <a:pt x="319" y="1112"/>
                    </a:moveTo>
                    <a:cubicBezTo>
                      <a:pt x="319" y="1112"/>
                      <a:pt x="319" y="1112"/>
                      <a:pt x="319" y="1112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9"/>
              <p:cNvSpPr>
                <a:spLocks noEditPoints="1"/>
              </p:cNvSpPr>
              <p:nvPr userDrawn="1"/>
            </p:nvSpPr>
            <p:spPr bwMode="auto">
              <a:xfrm>
                <a:off x="1915" y="892"/>
                <a:ext cx="418" cy="962"/>
              </a:xfrm>
              <a:custGeom>
                <a:avLst/>
                <a:gdLst>
                  <a:gd name="T0" fmla="*/ 165 w 419"/>
                  <a:gd name="T1" fmla="*/ 71 h 962"/>
                  <a:gd name="T2" fmla="*/ 172 w 419"/>
                  <a:gd name="T3" fmla="*/ 96 h 962"/>
                  <a:gd name="T4" fmla="*/ 419 w 419"/>
                  <a:gd name="T5" fmla="*/ 962 h 962"/>
                  <a:gd name="T6" fmla="*/ 145 w 419"/>
                  <a:gd name="T7" fmla="*/ 0 h 962"/>
                  <a:gd name="T8" fmla="*/ 144 w 419"/>
                  <a:gd name="T9" fmla="*/ 0 h 962"/>
                  <a:gd name="T10" fmla="*/ 165 w 419"/>
                  <a:gd name="T11" fmla="*/ 71 h 962"/>
                  <a:gd name="T12" fmla="*/ 1 w 419"/>
                  <a:gd name="T13" fmla="*/ 232 h 962"/>
                  <a:gd name="T14" fmla="*/ 11 w 419"/>
                  <a:gd name="T15" fmla="*/ 238 h 962"/>
                  <a:gd name="T16" fmla="*/ 6 w 419"/>
                  <a:gd name="T17" fmla="*/ 223 h 962"/>
                  <a:gd name="T18" fmla="*/ 1 w 419"/>
                  <a:gd name="T19" fmla="*/ 232 h 962"/>
                  <a:gd name="T20" fmla="*/ 1 w 419"/>
                  <a:gd name="T21" fmla="*/ 232 h 962"/>
                  <a:gd name="T22" fmla="*/ 1 w 419"/>
                  <a:gd name="T23" fmla="*/ 23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9" h="962">
                    <a:moveTo>
                      <a:pt x="165" y="71"/>
                    </a:moveTo>
                    <a:cubicBezTo>
                      <a:pt x="172" y="96"/>
                      <a:pt x="172" y="96"/>
                      <a:pt x="172" y="96"/>
                    </a:cubicBezTo>
                    <a:cubicBezTo>
                      <a:pt x="419" y="962"/>
                      <a:pt x="419" y="962"/>
                      <a:pt x="419" y="96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71"/>
                      <a:pt x="165" y="71"/>
                      <a:pt x="165" y="71"/>
                    </a:cubicBezTo>
                    <a:close/>
                    <a:moveTo>
                      <a:pt x="1" y="232"/>
                    </a:moveTo>
                    <a:cubicBezTo>
                      <a:pt x="2" y="235"/>
                      <a:pt x="6" y="237"/>
                      <a:pt x="11" y="238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2" y="225"/>
                      <a:pt x="0" y="228"/>
                      <a:pt x="1" y="232"/>
                    </a:cubicBezTo>
                    <a:close/>
                    <a:moveTo>
                      <a:pt x="1" y="232"/>
                    </a:moveTo>
                    <a:cubicBezTo>
                      <a:pt x="1" y="232"/>
                      <a:pt x="1" y="232"/>
                      <a:pt x="1" y="232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60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1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moveTo>
                      <a:pt x="2" y="0"/>
                    </a:move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Rectangle 62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Rectangle 63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Rectangle 64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Rectangle 65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66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Rectangle 67"/>
              <p:cNvSpPr>
                <a:spLocks noChangeArrowheads="1"/>
              </p:cNvSpPr>
              <p:nvPr userDrawn="1"/>
            </p:nvSpPr>
            <p:spPr bwMode="auto">
              <a:xfrm>
                <a:off x="1955" y="1245"/>
                <a:ext cx="1" cy="62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68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69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70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71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72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73"/>
              <p:cNvSpPr>
                <a:spLocks noChangeArrowheads="1"/>
              </p:cNvSpPr>
              <p:nvPr userDrawn="1"/>
            </p:nvSpPr>
            <p:spPr bwMode="auto">
              <a:xfrm>
                <a:off x="1958" y="1245"/>
                <a:ext cx="1" cy="62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Rectangle 74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75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76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77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78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79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80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81"/>
              <p:cNvSpPr>
                <a:spLocks noChangeArrowheads="1"/>
              </p:cNvSpPr>
              <p:nvPr userDrawn="1"/>
            </p:nvSpPr>
            <p:spPr bwMode="auto">
              <a:xfrm>
                <a:off x="1962" y="1245"/>
                <a:ext cx="1" cy="62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82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83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84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85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86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87"/>
              <p:cNvSpPr>
                <a:spLocks noChangeArrowheads="1"/>
              </p:cNvSpPr>
              <p:nvPr userDrawn="1"/>
            </p:nvSpPr>
            <p:spPr bwMode="auto">
              <a:xfrm>
                <a:off x="1965" y="1245"/>
                <a:ext cx="1" cy="62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88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89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90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91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92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93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94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95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96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97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98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99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100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101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102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103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104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105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106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Rectangle 107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Rectangle 108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Rectangle 109"/>
              <p:cNvSpPr>
                <a:spLocks noChangeArrowheads="1"/>
              </p:cNvSpPr>
              <p:nvPr userDrawn="1"/>
            </p:nvSpPr>
            <p:spPr bwMode="auto">
              <a:xfrm>
                <a:off x="1976" y="1245"/>
                <a:ext cx="1" cy="62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0"/>
              <p:cNvSpPr>
                <a:spLocks noEditPoints="1"/>
              </p:cNvSpPr>
              <p:nvPr userDrawn="1"/>
            </p:nvSpPr>
            <p:spPr bwMode="auto">
              <a:xfrm>
                <a:off x="2118" y="1803"/>
                <a:ext cx="238" cy="130"/>
              </a:xfrm>
              <a:custGeom>
                <a:avLst/>
                <a:gdLst>
                  <a:gd name="T0" fmla="*/ 6 w 239"/>
                  <a:gd name="T1" fmla="*/ 22 h 130"/>
                  <a:gd name="T2" fmla="*/ 0 w 239"/>
                  <a:gd name="T3" fmla="*/ 0 h 130"/>
                  <a:gd name="T4" fmla="*/ 5 w 239"/>
                  <a:gd name="T5" fmla="*/ 20 h 130"/>
                  <a:gd name="T6" fmla="*/ 6 w 239"/>
                  <a:gd name="T7" fmla="*/ 22 h 130"/>
                  <a:gd name="T8" fmla="*/ 239 w 239"/>
                  <a:gd name="T9" fmla="*/ 130 h 130"/>
                  <a:gd name="T10" fmla="*/ 223 w 239"/>
                  <a:gd name="T11" fmla="*/ 76 h 130"/>
                  <a:gd name="T12" fmla="*/ 239 w 239"/>
                  <a:gd name="T13" fmla="*/ 130 h 130"/>
                  <a:gd name="T14" fmla="*/ 239 w 239"/>
                  <a:gd name="T15" fmla="*/ 130 h 130"/>
                  <a:gd name="T16" fmla="*/ 239 w 239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30">
                    <a:moveTo>
                      <a:pt x="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3"/>
                      <a:pt x="5" y="20"/>
                    </a:cubicBezTo>
                    <a:cubicBezTo>
                      <a:pt x="5" y="21"/>
                      <a:pt x="6" y="21"/>
                      <a:pt x="6" y="22"/>
                    </a:cubicBezTo>
                    <a:close/>
                    <a:moveTo>
                      <a:pt x="239" y="130"/>
                    </a:moveTo>
                    <a:cubicBezTo>
                      <a:pt x="223" y="76"/>
                      <a:pt x="223" y="76"/>
                      <a:pt x="223" y="76"/>
                    </a:cubicBezTo>
                    <a:lnTo>
                      <a:pt x="239" y="130"/>
                    </a:lnTo>
                    <a:close/>
                    <a:moveTo>
                      <a:pt x="239" y="130"/>
                    </a:moveTo>
                    <a:cubicBezTo>
                      <a:pt x="239" y="130"/>
                      <a:pt x="239" y="130"/>
                      <a:pt x="239" y="130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1"/>
              <p:cNvSpPr>
                <a:spLocks noEditPoints="1"/>
              </p:cNvSpPr>
              <p:nvPr userDrawn="1"/>
            </p:nvSpPr>
            <p:spPr bwMode="auto">
              <a:xfrm>
                <a:off x="1881" y="963"/>
                <a:ext cx="459" cy="916"/>
              </a:xfrm>
              <a:custGeom>
                <a:avLst/>
                <a:gdLst>
                  <a:gd name="T0" fmla="*/ 206 w 460"/>
                  <a:gd name="T1" fmla="*/ 25 h 916"/>
                  <a:gd name="T2" fmla="*/ 199 w 460"/>
                  <a:gd name="T3" fmla="*/ 0 h 916"/>
                  <a:gd name="T4" fmla="*/ 199 w 460"/>
                  <a:gd name="T5" fmla="*/ 0 h 916"/>
                  <a:gd name="T6" fmla="*/ 206 w 460"/>
                  <a:gd name="T7" fmla="*/ 25 h 916"/>
                  <a:gd name="T8" fmla="*/ 460 w 460"/>
                  <a:gd name="T9" fmla="*/ 916 h 916"/>
                  <a:gd name="T10" fmla="*/ 453 w 460"/>
                  <a:gd name="T11" fmla="*/ 891 h 916"/>
                  <a:gd name="T12" fmla="*/ 460 w 460"/>
                  <a:gd name="T13" fmla="*/ 916 h 916"/>
                  <a:gd name="T14" fmla="*/ 453 w 460"/>
                  <a:gd name="T15" fmla="*/ 891 h 916"/>
                  <a:gd name="T16" fmla="*/ 460 w 460"/>
                  <a:gd name="T17" fmla="*/ 916 h 916"/>
                  <a:gd name="T18" fmla="*/ 453 w 460"/>
                  <a:gd name="T19" fmla="*/ 891 h 916"/>
                  <a:gd name="T20" fmla="*/ 28 w 460"/>
                  <a:gd name="T21" fmla="*/ 572 h 916"/>
                  <a:gd name="T22" fmla="*/ 42 w 460"/>
                  <a:gd name="T23" fmla="*/ 547 h 916"/>
                  <a:gd name="T24" fmla="*/ 17 w 460"/>
                  <a:gd name="T25" fmla="*/ 534 h 916"/>
                  <a:gd name="T26" fmla="*/ 3 w 460"/>
                  <a:gd name="T27" fmla="*/ 558 h 916"/>
                  <a:gd name="T28" fmla="*/ 28 w 460"/>
                  <a:gd name="T29" fmla="*/ 572 h 916"/>
                  <a:gd name="T30" fmla="*/ 28 w 460"/>
                  <a:gd name="T31" fmla="*/ 572 h 916"/>
                  <a:gd name="T32" fmla="*/ 28 w 460"/>
                  <a:gd name="T33" fmla="*/ 57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916">
                    <a:moveTo>
                      <a:pt x="206" y="25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206" y="25"/>
                    </a:lnTo>
                    <a:close/>
                    <a:moveTo>
                      <a:pt x="460" y="916"/>
                    </a:moveTo>
                    <a:cubicBezTo>
                      <a:pt x="453" y="891"/>
                      <a:pt x="453" y="891"/>
                      <a:pt x="453" y="891"/>
                    </a:cubicBezTo>
                    <a:lnTo>
                      <a:pt x="460" y="916"/>
                    </a:lnTo>
                    <a:close/>
                    <a:moveTo>
                      <a:pt x="453" y="891"/>
                    </a:moveTo>
                    <a:cubicBezTo>
                      <a:pt x="460" y="916"/>
                      <a:pt x="460" y="916"/>
                      <a:pt x="460" y="916"/>
                    </a:cubicBezTo>
                    <a:lnTo>
                      <a:pt x="453" y="891"/>
                    </a:lnTo>
                    <a:close/>
                    <a:moveTo>
                      <a:pt x="28" y="572"/>
                    </a:moveTo>
                    <a:cubicBezTo>
                      <a:pt x="39" y="569"/>
                      <a:pt x="45" y="558"/>
                      <a:pt x="42" y="547"/>
                    </a:cubicBezTo>
                    <a:cubicBezTo>
                      <a:pt x="39" y="537"/>
                      <a:pt x="28" y="531"/>
                      <a:pt x="17" y="534"/>
                    </a:cubicBezTo>
                    <a:cubicBezTo>
                      <a:pt x="6" y="537"/>
                      <a:pt x="0" y="548"/>
                      <a:pt x="3" y="558"/>
                    </a:cubicBezTo>
                    <a:cubicBezTo>
                      <a:pt x="6" y="569"/>
                      <a:pt x="17" y="575"/>
                      <a:pt x="28" y="572"/>
                    </a:cubicBezTo>
                    <a:close/>
                    <a:moveTo>
                      <a:pt x="28" y="572"/>
                    </a:moveTo>
                    <a:cubicBezTo>
                      <a:pt x="28" y="572"/>
                      <a:pt x="28" y="572"/>
                      <a:pt x="28" y="5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2"/>
              <p:cNvSpPr>
                <a:spLocks noEditPoints="1"/>
              </p:cNvSpPr>
              <p:nvPr userDrawn="1"/>
            </p:nvSpPr>
            <p:spPr bwMode="auto">
              <a:xfrm>
                <a:off x="1789" y="1136"/>
                <a:ext cx="229" cy="760"/>
              </a:xfrm>
              <a:custGeom>
                <a:avLst/>
                <a:gdLst>
                  <a:gd name="T0" fmla="*/ 99 w 229"/>
                  <a:gd name="T1" fmla="*/ 328 h 760"/>
                  <a:gd name="T2" fmla="*/ 104 w 229"/>
                  <a:gd name="T3" fmla="*/ 319 h 760"/>
                  <a:gd name="T4" fmla="*/ 15 w 229"/>
                  <a:gd name="T5" fmla="*/ 7 h 760"/>
                  <a:gd name="T6" fmla="*/ 6 w 229"/>
                  <a:gd name="T7" fmla="*/ 2 h 760"/>
                  <a:gd name="T8" fmla="*/ 1 w 229"/>
                  <a:gd name="T9" fmla="*/ 11 h 760"/>
                  <a:gd name="T10" fmla="*/ 90 w 229"/>
                  <a:gd name="T11" fmla="*/ 323 h 760"/>
                  <a:gd name="T12" fmla="*/ 99 w 229"/>
                  <a:gd name="T13" fmla="*/ 328 h 760"/>
                  <a:gd name="T14" fmla="*/ 129 w 229"/>
                  <a:gd name="T15" fmla="*/ 432 h 760"/>
                  <a:gd name="T16" fmla="*/ 124 w 229"/>
                  <a:gd name="T17" fmla="*/ 441 h 760"/>
                  <a:gd name="T18" fmla="*/ 213 w 229"/>
                  <a:gd name="T19" fmla="*/ 753 h 760"/>
                  <a:gd name="T20" fmla="*/ 223 w 229"/>
                  <a:gd name="T21" fmla="*/ 759 h 760"/>
                  <a:gd name="T22" fmla="*/ 228 w 229"/>
                  <a:gd name="T23" fmla="*/ 749 h 760"/>
                  <a:gd name="T24" fmla="*/ 139 w 229"/>
                  <a:gd name="T25" fmla="*/ 437 h 760"/>
                  <a:gd name="T26" fmla="*/ 129 w 229"/>
                  <a:gd name="T27" fmla="*/ 432 h 760"/>
                  <a:gd name="T28" fmla="*/ 129 w 229"/>
                  <a:gd name="T29" fmla="*/ 432 h 760"/>
                  <a:gd name="T30" fmla="*/ 129 w 229"/>
                  <a:gd name="T31" fmla="*/ 4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9" h="760">
                    <a:moveTo>
                      <a:pt x="99" y="328"/>
                    </a:moveTo>
                    <a:cubicBezTo>
                      <a:pt x="103" y="327"/>
                      <a:pt x="106" y="323"/>
                      <a:pt x="104" y="3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3"/>
                      <a:pt x="10" y="0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1" y="327"/>
                      <a:pt x="96" y="329"/>
                      <a:pt x="99" y="328"/>
                    </a:cubicBezTo>
                    <a:close/>
                    <a:moveTo>
                      <a:pt x="129" y="432"/>
                    </a:moveTo>
                    <a:cubicBezTo>
                      <a:pt x="125" y="433"/>
                      <a:pt x="123" y="437"/>
                      <a:pt x="124" y="441"/>
                    </a:cubicBezTo>
                    <a:cubicBezTo>
                      <a:pt x="213" y="753"/>
                      <a:pt x="213" y="753"/>
                      <a:pt x="213" y="753"/>
                    </a:cubicBezTo>
                    <a:cubicBezTo>
                      <a:pt x="215" y="757"/>
                      <a:pt x="219" y="760"/>
                      <a:pt x="223" y="759"/>
                    </a:cubicBezTo>
                    <a:cubicBezTo>
                      <a:pt x="226" y="757"/>
                      <a:pt x="229" y="753"/>
                      <a:pt x="228" y="749"/>
                    </a:cubicBezTo>
                    <a:cubicBezTo>
                      <a:pt x="139" y="437"/>
                      <a:pt x="139" y="437"/>
                      <a:pt x="139" y="437"/>
                    </a:cubicBezTo>
                    <a:cubicBezTo>
                      <a:pt x="137" y="433"/>
                      <a:pt x="133" y="431"/>
                      <a:pt x="129" y="432"/>
                    </a:cubicBezTo>
                    <a:close/>
                    <a:moveTo>
                      <a:pt x="129" y="432"/>
                    </a:moveTo>
                    <a:cubicBezTo>
                      <a:pt x="129" y="432"/>
                      <a:pt x="129" y="432"/>
                      <a:pt x="129" y="43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3"/>
              <p:cNvSpPr>
                <a:spLocks noEditPoints="1"/>
              </p:cNvSpPr>
              <p:nvPr userDrawn="1"/>
            </p:nvSpPr>
            <p:spPr bwMode="auto">
              <a:xfrm>
                <a:off x="1873" y="892"/>
                <a:ext cx="483" cy="1094"/>
              </a:xfrm>
              <a:custGeom>
                <a:avLst/>
                <a:gdLst>
                  <a:gd name="T0" fmla="*/ 186 w 484"/>
                  <a:gd name="T1" fmla="*/ 0 h 1094"/>
                  <a:gd name="T2" fmla="*/ 0 w 484"/>
                  <a:gd name="T3" fmla="*/ 53 h 1094"/>
                  <a:gd name="T4" fmla="*/ 186 w 484"/>
                  <a:gd name="T5" fmla="*/ 0 h 1094"/>
                  <a:gd name="T6" fmla="*/ 297 w 484"/>
                  <a:gd name="T7" fmla="*/ 1094 h 1094"/>
                  <a:gd name="T8" fmla="*/ 484 w 484"/>
                  <a:gd name="T9" fmla="*/ 1041 h 1094"/>
                  <a:gd name="T10" fmla="*/ 297 w 484"/>
                  <a:gd name="T11" fmla="*/ 1094 h 1094"/>
                  <a:gd name="T12" fmla="*/ 70 w 484"/>
                  <a:gd name="T13" fmla="*/ 280 h 1094"/>
                  <a:gd name="T14" fmla="*/ 63 w 484"/>
                  <a:gd name="T15" fmla="*/ 274 h 1094"/>
                  <a:gd name="T16" fmla="*/ 67 w 484"/>
                  <a:gd name="T17" fmla="*/ 287 h 1094"/>
                  <a:gd name="T18" fmla="*/ 70 w 484"/>
                  <a:gd name="T19" fmla="*/ 280 h 1094"/>
                  <a:gd name="T20" fmla="*/ 70 w 484"/>
                  <a:gd name="T21" fmla="*/ 280 h 1094"/>
                  <a:gd name="T22" fmla="*/ 70 w 484"/>
                  <a:gd name="T23" fmla="*/ 28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1094">
                    <a:moveTo>
                      <a:pt x="186" y="0"/>
                    </a:moveTo>
                    <a:cubicBezTo>
                      <a:pt x="0" y="53"/>
                      <a:pt x="0" y="53"/>
                      <a:pt x="0" y="53"/>
                    </a:cubicBezTo>
                    <a:lnTo>
                      <a:pt x="186" y="0"/>
                    </a:lnTo>
                    <a:close/>
                    <a:moveTo>
                      <a:pt x="297" y="1094"/>
                    </a:moveTo>
                    <a:cubicBezTo>
                      <a:pt x="484" y="1041"/>
                      <a:pt x="484" y="1041"/>
                      <a:pt x="484" y="1041"/>
                    </a:cubicBezTo>
                    <a:lnTo>
                      <a:pt x="297" y="1094"/>
                    </a:lnTo>
                    <a:close/>
                    <a:moveTo>
                      <a:pt x="70" y="280"/>
                    </a:moveTo>
                    <a:cubicBezTo>
                      <a:pt x="69" y="277"/>
                      <a:pt x="67" y="275"/>
                      <a:pt x="63" y="27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85"/>
                      <a:pt x="71" y="282"/>
                      <a:pt x="70" y="280"/>
                    </a:cubicBezTo>
                    <a:close/>
                    <a:moveTo>
                      <a:pt x="70" y="280"/>
                    </a:moveTo>
                    <a:cubicBezTo>
                      <a:pt x="70" y="280"/>
                      <a:pt x="70" y="280"/>
                      <a:pt x="70" y="280"/>
                    </a:cubicBezTo>
                  </a:path>
                </a:pathLst>
              </a:custGeom>
              <a:solidFill>
                <a:srgbClr val="E0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114"/>
              <p:cNvSpPr>
                <a:spLocks noChangeArrowheads="1"/>
              </p:cNvSpPr>
              <p:nvPr userDrawn="1"/>
            </p:nvSpPr>
            <p:spPr bwMode="auto">
              <a:xfrm>
                <a:off x="2057" y="163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115"/>
              <p:cNvSpPr>
                <a:spLocks noChangeArrowheads="1"/>
              </p:cNvSpPr>
              <p:nvPr userDrawn="1"/>
            </p:nvSpPr>
            <p:spPr bwMode="auto">
              <a:xfrm>
                <a:off x="2059" y="163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Rectangle 116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Rectangle 117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Rectangle 118"/>
              <p:cNvSpPr>
                <a:spLocks noChangeArrowheads="1"/>
              </p:cNvSpPr>
              <p:nvPr userDrawn="1"/>
            </p:nvSpPr>
            <p:spPr bwMode="auto">
              <a:xfrm>
                <a:off x="2061" y="163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Rectangle 119"/>
              <p:cNvSpPr>
                <a:spLocks noChangeArrowheads="1"/>
              </p:cNvSpPr>
              <p:nvPr userDrawn="1"/>
            </p:nvSpPr>
            <p:spPr bwMode="auto">
              <a:xfrm>
                <a:off x="2062" y="163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Rectangle 120"/>
              <p:cNvSpPr>
                <a:spLocks noChangeArrowheads="1"/>
              </p:cNvSpPr>
              <p:nvPr userDrawn="1"/>
            </p:nvSpPr>
            <p:spPr bwMode="auto">
              <a:xfrm>
                <a:off x="2063" y="163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123"/>
              <p:cNvSpPr>
                <a:spLocks noChangeArrowheads="1"/>
              </p:cNvSpPr>
              <p:nvPr userDrawn="1"/>
            </p:nvSpPr>
            <p:spPr bwMode="auto">
              <a:xfrm>
                <a:off x="2065" y="163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124"/>
              <p:cNvSpPr>
                <a:spLocks noChangeArrowheads="1"/>
              </p:cNvSpPr>
              <p:nvPr userDrawn="1"/>
            </p:nvSpPr>
            <p:spPr bwMode="auto">
              <a:xfrm>
                <a:off x="2066" y="163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125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126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127"/>
              <p:cNvSpPr>
                <a:spLocks noChangeArrowheads="1"/>
              </p:cNvSpPr>
              <p:nvPr userDrawn="1"/>
            </p:nvSpPr>
            <p:spPr bwMode="auto">
              <a:xfrm>
                <a:off x="2068" y="163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128"/>
              <p:cNvSpPr>
                <a:spLocks noChangeArrowheads="1"/>
              </p:cNvSpPr>
              <p:nvPr userDrawn="1"/>
            </p:nvSpPr>
            <p:spPr bwMode="auto">
              <a:xfrm>
                <a:off x="2069" y="163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129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130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Rectangle 131"/>
              <p:cNvSpPr>
                <a:spLocks noChangeArrowheads="1"/>
              </p:cNvSpPr>
              <p:nvPr userDrawn="1"/>
            </p:nvSpPr>
            <p:spPr bwMode="auto">
              <a:xfrm>
                <a:off x="2071" y="163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Rectangle 132"/>
              <p:cNvSpPr>
                <a:spLocks noChangeArrowheads="1"/>
              </p:cNvSpPr>
              <p:nvPr userDrawn="1"/>
            </p:nvSpPr>
            <p:spPr bwMode="auto">
              <a:xfrm>
                <a:off x="2072" y="163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133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Rectangle 134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135"/>
              <p:cNvSpPr>
                <a:spLocks noChangeArrowheads="1"/>
              </p:cNvSpPr>
              <p:nvPr userDrawn="1"/>
            </p:nvSpPr>
            <p:spPr bwMode="auto">
              <a:xfrm>
                <a:off x="2074" y="163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Rectangle 136"/>
              <p:cNvSpPr>
                <a:spLocks noChangeArrowheads="1"/>
              </p:cNvSpPr>
              <p:nvPr userDrawn="1"/>
            </p:nvSpPr>
            <p:spPr bwMode="auto">
              <a:xfrm>
                <a:off x="2075" y="163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Rectangle 137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138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39"/>
              <p:cNvSpPr>
                <a:spLocks noChangeArrowheads="1"/>
              </p:cNvSpPr>
              <p:nvPr userDrawn="1"/>
            </p:nvSpPr>
            <p:spPr bwMode="auto">
              <a:xfrm>
                <a:off x="2077" y="163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Rectangle 140"/>
              <p:cNvSpPr>
                <a:spLocks noChangeArrowheads="1"/>
              </p:cNvSpPr>
              <p:nvPr userDrawn="1"/>
            </p:nvSpPr>
            <p:spPr bwMode="auto">
              <a:xfrm>
                <a:off x="2078" y="163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Rectangle 141"/>
              <p:cNvSpPr>
                <a:spLocks noChangeArrowheads="1"/>
              </p:cNvSpPr>
              <p:nvPr userDrawn="1"/>
            </p:nvSpPr>
            <p:spPr bwMode="auto">
              <a:xfrm>
                <a:off x="2079" y="163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Rectangle 142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43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Rectangle 144"/>
              <p:cNvSpPr>
                <a:spLocks noChangeArrowheads="1"/>
              </p:cNvSpPr>
              <p:nvPr userDrawn="1"/>
            </p:nvSpPr>
            <p:spPr bwMode="auto">
              <a:xfrm>
                <a:off x="2081" y="163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Rectangle 145"/>
              <p:cNvSpPr>
                <a:spLocks noChangeArrowheads="1"/>
              </p:cNvSpPr>
              <p:nvPr userDrawn="1"/>
            </p:nvSpPr>
            <p:spPr bwMode="auto">
              <a:xfrm>
                <a:off x="2082" y="163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Rectangle 146"/>
              <p:cNvSpPr>
                <a:spLocks noChangeArrowheads="1"/>
              </p:cNvSpPr>
              <p:nvPr userDrawn="1"/>
            </p:nvSpPr>
            <p:spPr bwMode="auto">
              <a:xfrm>
                <a:off x="2083" y="163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47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Rectangle 148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Rectangle 149"/>
              <p:cNvSpPr>
                <a:spLocks noChangeArrowheads="1"/>
              </p:cNvSpPr>
              <p:nvPr userDrawn="1"/>
            </p:nvSpPr>
            <p:spPr bwMode="auto">
              <a:xfrm>
                <a:off x="2085" y="163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Rectangle 150"/>
              <p:cNvSpPr>
                <a:spLocks noChangeArrowheads="1"/>
              </p:cNvSpPr>
              <p:nvPr userDrawn="1"/>
            </p:nvSpPr>
            <p:spPr bwMode="auto">
              <a:xfrm>
                <a:off x="2086" y="163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151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Rectangle 152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153"/>
              <p:cNvSpPr>
                <a:spLocks noChangeArrowheads="1"/>
              </p:cNvSpPr>
              <p:nvPr userDrawn="1"/>
            </p:nvSpPr>
            <p:spPr bwMode="auto">
              <a:xfrm>
                <a:off x="2088" y="163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Rectangle 154"/>
              <p:cNvSpPr>
                <a:spLocks noChangeArrowheads="1"/>
              </p:cNvSpPr>
              <p:nvPr userDrawn="1"/>
            </p:nvSpPr>
            <p:spPr bwMode="auto">
              <a:xfrm>
                <a:off x="2089" y="163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Rectangle 155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Rectangle 156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157"/>
              <p:cNvSpPr>
                <a:spLocks noChangeArrowheads="1"/>
              </p:cNvSpPr>
              <p:nvPr userDrawn="1"/>
            </p:nvSpPr>
            <p:spPr bwMode="auto">
              <a:xfrm>
                <a:off x="2091" y="163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Rectangle 158"/>
              <p:cNvSpPr>
                <a:spLocks noChangeArrowheads="1"/>
              </p:cNvSpPr>
              <p:nvPr userDrawn="1"/>
            </p:nvSpPr>
            <p:spPr bwMode="auto">
              <a:xfrm>
                <a:off x="2092" y="163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Rectangle 159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Rectangle 160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161"/>
              <p:cNvSpPr>
                <a:spLocks noChangeArrowheads="1"/>
              </p:cNvSpPr>
              <p:nvPr userDrawn="1"/>
            </p:nvSpPr>
            <p:spPr bwMode="auto">
              <a:xfrm>
                <a:off x="2094" y="163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Rectangle 162"/>
              <p:cNvSpPr>
                <a:spLocks noChangeArrowheads="1"/>
              </p:cNvSpPr>
              <p:nvPr userDrawn="1"/>
            </p:nvSpPr>
            <p:spPr bwMode="auto">
              <a:xfrm>
                <a:off x="2095" y="163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Rectangle 163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Rectangle 164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5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6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moveTo>
                      <a:pt x="374" y="0"/>
                    </a:move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Rectangle 167"/>
              <p:cNvSpPr>
                <a:spLocks noChangeArrowheads="1"/>
              </p:cNvSpPr>
              <p:nvPr userDrawn="1"/>
            </p:nvSpPr>
            <p:spPr bwMode="auto">
              <a:xfrm>
                <a:off x="2020" y="150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Rectangle 168"/>
              <p:cNvSpPr>
                <a:spLocks noChangeArrowheads="1"/>
              </p:cNvSpPr>
              <p:nvPr userDrawn="1"/>
            </p:nvSpPr>
            <p:spPr bwMode="auto">
              <a:xfrm>
                <a:off x="2022" y="150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Rectangle 169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Rectangle 170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Rectangle 171"/>
              <p:cNvSpPr>
                <a:spLocks noChangeArrowheads="1"/>
              </p:cNvSpPr>
              <p:nvPr userDrawn="1"/>
            </p:nvSpPr>
            <p:spPr bwMode="auto">
              <a:xfrm>
                <a:off x="2024" y="150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Rectangle 172"/>
              <p:cNvSpPr>
                <a:spLocks noChangeArrowheads="1"/>
              </p:cNvSpPr>
              <p:nvPr userDrawn="1"/>
            </p:nvSpPr>
            <p:spPr bwMode="auto">
              <a:xfrm>
                <a:off x="2025" y="150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Rectangle 173"/>
              <p:cNvSpPr>
                <a:spLocks noChangeArrowheads="1"/>
              </p:cNvSpPr>
              <p:nvPr userDrawn="1"/>
            </p:nvSpPr>
            <p:spPr bwMode="auto">
              <a:xfrm>
                <a:off x="2026" y="150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Rectangle 174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175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Rectangle 176"/>
              <p:cNvSpPr>
                <a:spLocks noChangeArrowheads="1"/>
              </p:cNvSpPr>
              <p:nvPr userDrawn="1"/>
            </p:nvSpPr>
            <p:spPr bwMode="auto">
              <a:xfrm>
                <a:off x="2028" y="150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Rectangle 177"/>
              <p:cNvSpPr>
                <a:spLocks noChangeArrowheads="1"/>
              </p:cNvSpPr>
              <p:nvPr userDrawn="1"/>
            </p:nvSpPr>
            <p:spPr bwMode="auto">
              <a:xfrm>
                <a:off x="2029" y="150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Rectangle 178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Rectangle 179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Rectangle 180"/>
              <p:cNvSpPr>
                <a:spLocks noChangeArrowheads="1"/>
              </p:cNvSpPr>
              <p:nvPr userDrawn="1"/>
            </p:nvSpPr>
            <p:spPr bwMode="auto">
              <a:xfrm>
                <a:off x="2031" y="150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Rectangle 181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Rectangle 182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Rectangle 183"/>
              <p:cNvSpPr>
                <a:spLocks noChangeArrowheads="1"/>
              </p:cNvSpPr>
              <p:nvPr userDrawn="1"/>
            </p:nvSpPr>
            <p:spPr bwMode="auto">
              <a:xfrm>
                <a:off x="2033" y="150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Rectangle 184"/>
              <p:cNvSpPr>
                <a:spLocks noChangeArrowheads="1"/>
              </p:cNvSpPr>
              <p:nvPr userDrawn="1"/>
            </p:nvSpPr>
            <p:spPr bwMode="auto">
              <a:xfrm>
                <a:off x="2034" y="150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185"/>
              <p:cNvSpPr>
                <a:spLocks noChangeArrowheads="1"/>
              </p:cNvSpPr>
              <p:nvPr userDrawn="1"/>
            </p:nvSpPr>
            <p:spPr bwMode="auto">
              <a:xfrm>
                <a:off x="2035" y="150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Rectangle 186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Rectangle 187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Rectangle 188"/>
              <p:cNvSpPr>
                <a:spLocks noChangeArrowheads="1"/>
              </p:cNvSpPr>
              <p:nvPr userDrawn="1"/>
            </p:nvSpPr>
            <p:spPr bwMode="auto">
              <a:xfrm>
                <a:off x="2037" y="150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Rectangle 189"/>
              <p:cNvSpPr>
                <a:spLocks noChangeArrowheads="1"/>
              </p:cNvSpPr>
              <p:nvPr userDrawn="1"/>
            </p:nvSpPr>
            <p:spPr bwMode="auto">
              <a:xfrm>
                <a:off x="2038" y="150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Rectangle 190"/>
              <p:cNvSpPr>
                <a:spLocks noChangeArrowheads="1"/>
              </p:cNvSpPr>
              <p:nvPr userDrawn="1"/>
            </p:nvSpPr>
            <p:spPr bwMode="auto">
              <a:xfrm>
                <a:off x="2039" y="150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Rectangle 191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Rectangle 192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Rectangle 193"/>
              <p:cNvSpPr>
                <a:spLocks noChangeArrowheads="1"/>
              </p:cNvSpPr>
              <p:nvPr userDrawn="1"/>
            </p:nvSpPr>
            <p:spPr bwMode="auto">
              <a:xfrm>
                <a:off x="2041" y="150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Rectangle 194"/>
              <p:cNvSpPr>
                <a:spLocks noChangeArrowheads="1"/>
              </p:cNvSpPr>
              <p:nvPr userDrawn="1"/>
            </p:nvSpPr>
            <p:spPr bwMode="auto">
              <a:xfrm>
                <a:off x="2042" y="150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Rectangle 195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Rectangle 196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97"/>
              <p:cNvSpPr>
                <a:spLocks noChangeArrowheads="1"/>
              </p:cNvSpPr>
              <p:nvPr userDrawn="1"/>
            </p:nvSpPr>
            <p:spPr bwMode="auto">
              <a:xfrm>
                <a:off x="2044" y="150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98"/>
              <p:cNvSpPr>
                <a:spLocks noChangeArrowheads="1"/>
              </p:cNvSpPr>
              <p:nvPr userDrawn="1"/>
            </p:nvSpPr>
            <p:spPr bwMode="auto">
              <a:xfrm>
                <a:off x="2045" y="150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199"/>
              <p:cNvSpPr>
                <a:spLocks noChangeArrowheads="1"/>
              </p:cNvSpPr>
              <p:nvPr userDrawn="1"/>
            </p:nvSpPr>
            <p:spPr bwMode="auto">
              <a:xfrm>
                <a:off x="2046" y="150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200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201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Rectangle 202"/>
              <p:cNvSpPr>
                <a:spLocks noChangeArrowheads="1"/>
              </p:cNvSpPr>
              <p:nvPr userDrawn="1"/>
            </p:nvSpPr>
            <p:spPr bwMode="auto">
              <a:xfrm>
                <a:off x="2048" y="150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Rectangle 203"/>
              <p:cNvSpPr>
                <a:spLocks noChangeArrowheads="1"/>
              </p:cNvSpPr>
              <p:nvPr userDrawn="1"/>
            </p:nvSpPr>
            <p:spPr bwMode="auto">
              <a:xfrm>
                <a:off x="2049" y="150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Rectangle 204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Rectangle 205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Rectangle 206"/>
              <p:cNvSpPr>
                <a:spLocks noChangeArrowheads="1"/>
              </p:cNvSpPr>
              <p:nvPr userDrawn="1"/>
            </p:nvSpPr>
            <p:spPr bwMode="auto">
              <a:xfrm>
                <a:off x="2051" y="150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Rectangle 207"/>
              <p:cNvSpPr>
                <a:spLocks noChangeArrowheads="1"/>
              </p:cNvSpPr>
              <p:nvPr userDrawn="1"/>
            </p:nvSpPr>
            <p:spPr bwMode="auto">
              <a:xfrm>
                <a:off x="2052" y="150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Rectangle 208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Rectangle 209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Rectangle 210"/>
              <p:cNvSpPr>
                <a:spLocks noChangeArrowheads="1"/>
              </p:cNvSpPr>
              <p:nvPr userDrawn="1"/>
            </p:nvSpPr>
            <p:spPr bwMode="auto">
              <a:xfrm>
                <a:off x="2054" y="150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Rectangle 211"/>
              <p:cNvSpPr>
                <a:spLocks noChangeArrowheads="1"/>
              </p:cNvSpPr>
              <p:nvPr userDrawn="1"/>
            </p:nvSpPr>
            <p:spPr bwMode="auto">
              <a:xfrm>
                <a:off x="2055" y="150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Rectangle 212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Rectangle 213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 userDrawn="1"/>
            </p:nvSpPr>
            <p:spPr bwMode="auto">
              <a:xfrm>
                <a:off x="2057" y="150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 userDrawn="1"/>
            </p:nvSpPr>
            <p:spPr bwMode="auto">
              <a:xfrm>
                <a:off x="2058" y="150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217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18"/>
              <p:cNvSpPr>
                <a:spLocks noEditPoints="1"/>
              </p:cNvSpPr>
              <p:nvPr userDrawn="1"/>
            </p:nvSpPr>
            <p:spPr bwMode="auto">
              <a:xfrm>
                <a:off x="1713" y="988"/>
                <a:ext cx="642" cy="1051"/>
              </a:xfrm>
              <a:custGeom>
                <a:avLst/>
                <a:gdLst>
                  <a:gd name="T0" fmla="*/ 254 w 643"/>
                  <a:gd name="T1" fmla="*/ 998 h 1051"/>
                  <a:gd name="T2" fmla="*/ 621 w 643"/>
                  <a:gd name="T3" fmla="*/ 866 h 1051"/>
                  <a:gd name="T4" fmla="*/ 0 w 643"/>
                  <a:gd name="T5" fmla="*/ 107 h 1051"/>
                  <a:gd name="T6" fmla="*/ 643 w 643"/>
                  <a:gd name="T7" fmla="*/ 945 h 1051"/>
                  <a:gd name="T8" fmla="*/ 350 w 643"/>
                  <a:gd name="T9" fmla="*/ 623 h 1051"/>
                  <a:gd name="T10" fmla="*/ 381 w 643"/>
                  <a:gd name="T11" fmla="*/ 733 h 1051"/>
                  <a:gd name="T12" fmla="*/ 252 w 643"/>
                  <a:gd name="T13" fmla="*/ 458 h 1051"/>
                  <a:gd name="T14" fmla="*/ 224 w 643"/>
                  <a:gd name="T15" fmla="*/ 396 h 1051"/>
                  <a:gd name="T16" fmla="*/ 241 w 643"/>
                  <a:gd name="T17" fmla="*/ 376 h 1051"/>
                  <a:gd name="T18" fmla="*/ 270 w 643"/>
                  <a:gd name="T19" fmla="*/ 392 h 1051"/>
                  <a:gd name="T20" fmla="*/ 289 w 643"/>
                  <a:gd name="T21" fmla="*/ 408 h 1051"/>
                  <a:gd name="T22" fmla="*/ 288 w 643"/>
                  <a:gd name="T23" fmla="*/ 378 h 1051"/>
                  <a:gd name="T24" fmla="*/ 280 w 643"/>
                  <a:gd name="T25" fmla="*/ 365 h 1051"/>
                  <a:gd name="T26" fmla="*/ 338 w 643"/>
                  <a:gd name="T27" fmla="*/ 363 h 1051"/>
                  <a:gd name="T28" fmla="*/ 355 w 643"/>
                  <a:gd name="T29" fmla="*/ 443 h 1051"/>
                  <a:gd name="T30" fmla="*/ 364 w 643"/>
                  <a:gd name="T31" fmla="*/ 457 h 1051"/>
                  <a:gd name="T32" fmla="*/ 306 w 643"/>
                  <a:gd name="T33" fmla="*/ 458 h 1051"/>
                  <a:gd name="T34" fmla="*/ 299 w 643"/>
                  <a:gd name="T35" fmla="*/ 428 h 1051"/>
                  <a:gd name="T36" fmla="*/ 285 w 643"/>
                  <a:gd name="T37" fmla="*/ 452 h 1051"/>
                  <a:gd name="T38" fmla="*/ 299 w 643"/>
                  <a:gd name="T39" fmla="*/ 461 h 1051"/>
                  <a:gd name="T40" fmla="*/ 248 w 643"/>
                  <a:gd name="T41" fmla="*/ 490 h 1051"/>
                  <a:gd name="T42" fmla="*/ 313 w 643"/>
                  <a:gd name="T43" fmla="*/ 493 h 1051"/>
                  <a:gd name="T44" fmla="*/ 344 w 643"/>
                  <a:gd name="T45" fmla="*/ 603 h 1051"/>
                  <a:gd name="T46" fmla="*/ 313 w 643"/>
                  <a:gd name="T47" fmla="*/ 493 h 1051"/>
                  <a:gd name="T48" fmla="*/ 408 w 643"/>
                  <a:gd name="T49" fmla="*/ 863 h 1051"/>
                  <a:gd name="T50" fmla="*/ 378 w 643"/>
                  <a:gd name="T51" fmla="*/ 842 h 1051"/>
                  <a:gd name="T52" fmla="*/ 350 w 643"/>
                  <a:gd name="T53" fmla="*/ 782 h 1051"/>
                  <a:gd name="T54" fmla="*/ 372 w 643"/>
                  <a:gd name="T55" fmla="*/ 760 h 1051"/>
                  <a:gd name="T56" fmla="*/ 408 w 643"/>
                  <a:gd name="T57" fmla="*/ 765 h 1051"/>
                  <a:gd name="T58" fmla="*/ 412 w 643"/>
                  <a:gd name="T59" fmla="*/ 837 h 1051"/>
                  <a:gd name="T60" fmla="*/ 447 w 643"/>
                  <a:gd name="T61" fmla="*/ 801 h 1051"/>
                  <a:gd name="T62" fmla="*/ 456 w 643"/>
                  <a:gd name="T63" fmla="*/ 851 h 1051"/>
                  <a:gd name="T64" fmla="*/ 543 w 643"/>
                  <a:gd name="T65" fmla="*/ 837 h 1051"/>
                  <a:gd name="T66" fmla="*/ 449 w 643"/>
                  <a:gd name="T67" fmla="*/ 511 h 1051"/>
                  <a:gd name="T68" fmla="*/ 440 w 643"/>
                  <a:gd name="T69" fmla="*/ 478 h 1051"/>
                  <a:gd name="T70" fmla="*/ 454 w 643"/>
                  <a:gd name="T71" fmla="*/ 453 h 1051"/>
                  <a:gd name="T72" fmla="*/ 425 w 643"/>
                  <a:gd name="T73" fmla="*/ 397 h 1051"/>
                  <a:gd name="T74" fmla="*/ 321 w 643"/>
                  <a:gd name="T75" fmla="*/ 89 h 1051"/>
                  <a:gd name="T76" fmla="*/ 291 w 643"/>
                  <a:gd name="T77" fmla="*/ 265 h 1051"/>
                  <a:gd name="T78" fmla="*/ 250 w 643"/>
                  <a:gd name="T79" fmla="*/ 255 h 1051"/>
                  <a:gd name="T80" fmla="*/ 269 w 643"/>
                  <a:gd name="T81" fmla="*/ 319 h 1051"/>
                  <a:gd name="T82" fmla="*/ 309 w 643"/>
                  <a:gd name="T83" fmla="*/ 323 h 1051"/>
                  <a:gd name="T84" fmla="*/ 270 w 643"/>
                  <a:gd name="T85" fmla="*/ 344 h 1051"/>
                  <a:gd name="T86" fmla="*/ 248 w 643"/>
                  <a:gd name="T87" fmla="*/ 231 h 1051"/>
                  <a:gd name="T88" fmla="*/ 202 w 643"/>
                  <a:gd name="T89" fmla="*/ 104 h 1051"/>
                  <a:gd name="T90" fmla="*/ 244 w 643"/>
                  <a:gd name="T91" fmla="*/ 100 h 1051"/>
                  <a:gd name="T92" fmla="*/ 227 w 643"/>
                  <a:gd name="T93" fmla="*/ 136 h 1051"/>
                  <a:gd name="T94" fmla="*/ 208 w 643"/>
                  <a:gd name="T95" fmla="*/ 127 h 1051"/>
                  <a:gd name="T96" fmla="*/ 264 w 643"/>
                  <a:gd name="T97" fmla="*/ 168 h 1051"/>
                  <a:gd name="T98" fmla="*/ 189 w 643"/>
                  <a:gd name="T99" fmla="*/ 219 h 1051"/>
                  <a:gd name="T100" fmla="*/ 202 w 643"/>
                  <a:gd name="T101" fmla="*/ 181 h 1051"/>
                  <a:gd name="T102" fmla="*/ 223 w 643"/>
                  <a:gd name="T103" fmla="*/ 178 h 1051"/>
                  <a:gd name="T104" fmla="*/ 202 w 643"/>
                  <a:gd name="T105" fmla="*/ 104 h 1051"/>
                  <a:gd name="T106" fmla="*/ 82 w 643"/>
                  <a:gd name="T107" fmla="*/ 150 h 1051"/>
                  <a:gd name="T108" fmla="*/ 175 w 643"/>
                  <a:gd name="T109" fmla="*/ 476 h 1051"/>
                  <a:gd name="T110" fmla="*/ 185 w 643"/>
                  <a:gd name="T111" fmla="*/ 509 h 1051"/>
                  <a:gd name="T112" fmla="*/ 181 w 643"/>
                  <a:gd name="T113" fmla="*/ 546 h 1051"/>
                  <a:gd name="T114" fmla="*/ 215 w 643"/>
                  <a:gd name="T115" fmla="*/ 585 h 1051"/>
                  <a:gd name="T116" fmla="*/ 289 w 643"/>
                  <a:gd name="T117" fmla="*/ 901 h 1051"/>
                  <a:gd name="T118" fmla="*/ 205 w 643"/>
                  <a:gd name="T119" fmla="*/ 58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3" h="1051">
                    <a:moveTo>
                      <a:pt x="628" y="891"/>
                    </a:moveTo>
                    <a:cubicBezTo>
                      <a:pt x="442" y="945"/>
                      <a:pt x="442" y="945"/>
                      <a:pt x="442" y="945"/>
                    </a:cubicBezTo>
                    <a:cubicBezTo>
                      <a:pt x="254" y="998"/>
                      <a:pt x="254" y="998"/>
                      <a:pt x="254" y="998"/>
                    </a:cubicBezTo>
                    <a:cubicBezTo>
                      <a:pt x="247" y="973"/>
                      <a:pt x="247" y="973"/>
                      <a:pt x="247" y="973"/>
                    </a:cubicBezTo>
                    <a:cubicBezTo>
                      <a:pt x="435" y="919"/>
                      <a:pt x="435" y="919"/>
                      <a:pt x="435" y="919"/>
                    </a:cubicBezTo>
                    <a:cubicBezTo>
                      <a:pt x="621" y="866"/>
                      <a:pt x="621" y="866"/>
                      <a:pt x="621" y="866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69" y="1051"/>
                      <a:pt x="269" y="1051"/>
                      <a:pt x="269" y="1051"/>
                    </a:cubicBezTo>
                    <a:cubicBezTo>
                      <a:pt x="457" y="998"/>
                      <a:pt x="457" y="998"/>
                      <a:pt x="457" y="998"/>
                    </a:cubicBezTo>
                    <a:cubicBezTo>
                      <a:pt x="643" y="945"/>
                      <a:pt x="643" y="945"/>
                      <a:pt x="643" y="945"/>
                    </a:cubicBezTo>
                    <a:lnTo>
                      <a:pt x="628" y="891"/>
                    </a:lnTo>
                    <a:close/>
                    <a:moveTo>
                      <a:pt x="314" y="695"/>
                    </a:moveTo>
                    <a:cubicBezTo>
                      <a:pt x="303" y="658"/>
                      <a:pt x="316" y="633"/>
                      <a:pt x="350" y="623"/>
                    </a:cubicBezTo>
                    <a:cubicBezTo>
                      <a:pt x="350" y="623"/>
                      <a:pt x="351" y="623"/>
                      <a:pt x="351" y="623"/>
                    </a:cubicBezTo>
                    <a:cubicBezTo>
                      <a:pt x="384" y="613"/>
                      <a:pt x="405" y="626"/>
                      <a:pt x="415" y="661"/>
                    </a:cubicBezTo>
                    <a:cubicBezTo>
                      <a:pt x="425" y="696"/>
                      <a:pt x="413" y="722"/>
                      <a:pt x="381" y="733"/>
                    </a:cubicBezTo>
                    <a:cubicBezTo>
                      <a:pt x="380" y="733"/>
                      <a:pt x="379" y="733"/>
                      <a:pt x="378" y="734"/>
                    </a:cubicBezTo>
                    <a:cubicBezTo>
                      <a:pt x="346" y="743"/>
                      <a:pt x="324" y="729"/>
                      <a:pt x="314" y="695"/>
                    </a:cubicBezTo>
                    <a:close/>
                    <a:moveTo>
                      <a:pt x="252" y="458"/>
                    </a:moveTo>
                    <a:cubicBezTo>
                      <a:pt x="236" y="401"/>
                      <a:pt x="236" y="401"/>
                      <a:pt x="236" y="401"/>
                    </a:cubicBezTo>
                    <a:cubicBezTo>
                      <a:pt x="234" y="395"/>
                      <a:pt x="232" y="393"/>
                      <a:pt x="228" y="395"/>
                    </a:cubicBezTo>
                    <a:cubicBezTo>
                      <a:pt x="226" y="395"/>
                      <a:pt x="224" y="396"/>
                      <a:pt x="224" y="396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82"/>
                      <a:pt x="219" y="382"/>
                      <a:pt x="219" y="382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50" y="373"/>
                      <a:pt x="273" y="366"/>
                      <a:pt x="273" y="366"/>
                    </a:cubicBezTo>
                    <a:cubicBezTo>
                      <a:pt x="276" y="381"/>
                      <a:pt x="276" y="381"/>
                      <a:pt x="276" y="381"/>
                    </a:cubicBezTo>
                    <a:cubicBezTo>
                      <a:pt x="269" y="384"/>
                      <a:pt x="268" y="386"/>
                      <a:pt x="270" y="392"/>
                    </a:cubicBezTo>
                    <a:cubicBezTo>
                      <a:pt x="274" y="412"/>
                      <a:pt x="274" y="412"/>
                      <a:pt x="274" y="412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96" y="406"/>
                      <a:pt x="299" y="405"/>
                      <a:pt x="302" y="404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5" y="378"/>
                      <a:pt x="293" y="377"/>
                      <a:pt x="288" y="378"/>
                    </a:cubicBezTo>
                    <a:cubicBezTo>
                      <a:pt x="284" y="379"/>
                      <a:pt x="284" y="379"/>
                      <a:pt x="284" y="379"/>
                    </a:cubicBezTo>
                    <a:cubicBezTo>
                      <a:pt x="282" y="378"/>
                      <a:pt x="282" y="378"/>
                      <a:pt x="282" y="378"/>
                    </a:cubicBezTo>
                    <a:cubicBezTo>
                      <a:pt x="280" y="365"/>
                      <a:pt x="280" y="365"/>
                      <a:pt x="280" y="365"/>
                    </a:cubicBezTo>
                    <a:cubicBezTo>
                      <a:pt x="306" y="358"/>
                      <a:pt x="306" y="358"/>
                      <a:pt x="306" y="358"/>
                    </a:cubicBezTo>
                    <a:cubicBezTo>
                      <a:pt x="313" y="356"/>
                      <a:pt x="335" y="349"/>
                      <a:pt x="335" y="349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330" y="367"/>
                      <a:pt x="329" y="369"/>
                      <a:pt x="331" y="375"/>
                    </a:cubicBezTo>
                    <a:cubicBezTo>
                      <a:pt x="333" y="388"/>
                      <a:pt x="340" y="412"/>
                      <a:pt x="346" y="434"/>
                    </a:cubicBezTo>
                    <a:cubicBezTo>
                      <a:pt x="348" y="442"/>
                      <a:pt x="350" y="444"/>
                      <a:pt x="355" y="443"/>
                    </a:cubicBezTo>
                    <a:cubicBezTo>
                      <a:pt x="357" y="442"/>
                      <a:pt x="360" y="441"/>
                      <a:pt x="360" y="441"/>
                    </a:cubicBezTo>
                    <a:cubicBezTo>
                      <a:pt x="361" y="443"/>
                      <a:pt x="361" y="443"/>
                      <a:pt x="361" y="443"/>
                    </a:cubicBezTo>
                    <a:cubicBezTo>
                      <a:pt x="364" y="457"/>
                      <a:pt x="364" y="457"/>
                      <a:pt x="364" y="457"/>
                    </a:cubicBezTo>
                    <a:cubicBezTo>
                      <a:pt x="364" y="457"/>
                      <a:pt x="349" y="461"/>
                      <a:pt x="336" y="464"/>
                    </a:cubicBezTo>
                    <a:cubicBezTo>
                      <a:pt x="328" y="466"/>
                      <a:pt x="308" y="472"/>
                      <a:pt x="308" y="472"/>
                    </a:cubicBezTo>
                    <a:cubicBezTo>
                      <a:pt x="306" y="458"/>
                      <a:pt x="306" y="458"/>
                      <a:pt x="306" y="458"/>
                    </a:cubicBezTo>
                    <a:cubicBezTo>
                      <a:pt x="314" y="455"/>
                      <a:pt x="316" y="451"/>
                      <a:pt x="313" y="442"/>
                    </a:cubicBezTo>
                    <a:cubicBezTo>
                      <a:pt x="308" y="426"/>
                      <a:pt x="308" y="426"/>
                      <a:pt x="308" y="426"/>
                    </a:cubicBezTo>
                    <a:cubicBezTo>
                      <a:pt x="308" y="426"/>
                      <a:pt x="302" y="427"/>
                      <a:pt x="299" y="428"/>
                    </a:cubicBezTo>
                    <a:cubicBezTo>
                      <a:pt x="298" y="429"/>
                      <a:pt x="296" y="429"/>
                      <a:pt x="295" y="429"/>
                    </a:cubicBezTo>
                    <a:cubicBezTo>
                      <a:pt x="289" y="432"/>
                      <a:pt x="280" y="435"/>
                      <a:pt x="280" y="435"/>
                    </a:cubicBezTo>
                    <a:cubicBezTo>
                      <a:pt x="285" y="452"/>
                      <a:pt x="285" y="452"/>
                      <a:pt x="285" y="452"/>
                    </a:cubicBezTo>
                    <a:cubicBezTo>
                      <a:pt x="288" y="461"/>
                      <a:pt x="289" y="463"/>
                      <a:pt x="293" y="461"/>
                    </a:cubicBezTo>
                    <a:cubicBezTo>
                      <a:pt x="296" y="461"/>
                      <a:pt x="298" y="460"/>
                      <a:pt x="298" y="460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2" y="475"/>
                      <a:pt x="282" y="480"/>
                      <a:pt x="275" y="482"/>
                    </a:cubicBezTo>
                    <a:cubicBezTo>
                      <a:pt x="265" y="485"/>
                      <a:pt x="248" y="490"/>
                      <a:pt x="248" y="490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53" y="470"/>
                      <a:pt x="254" y="467"/>
                      <a:pt x="252" y="458"/>
                    </a:cubicBezTo>
                    <a:close/>
                    <a:moveTo>
                      <a:pt x="313" y="493"/>
                    </a:moveTo>
                    <a:cubicBezTo>
                      <a:pt x="313" y="493"/>
                      <a:pt x="314" y="493"/>
                      <a:pt x="314" y="493"/>
                    </a:cubicBezTo>
                    <a:cubicBezTo>
                      <a:pt x="347" y="484"/>
                      <a:pt x="368" y="497"/>
                      <a:pt x="378" y="531"/>
                    </a:cubicBezTo>
                    <a:cubicBezTo>
                      <a:pt x="388" y="567"/>
                      <a:pt x="376" y="592"/>
                      <a:pt x="344" y="603"/>
                    </a:cubicBezTo>
                    <a:cubicBezTo>
                      <a:pt x="343" y="603"/>
                      <a:pt x="342" y="604"/>
                      <a:pt x="341" y="604"/>
                    </a:cubicBezTo>
                    <a:cubicBezTo>
                      <a:pt x="309" y="613"/>
                      <a:pt x="287" y="599"/>
                      <a:pt x="277" y="565"/>
                    </a:cubicBezTo>
                    <a:cubicBezTo>
                      <a:pt x="267" y="529"/>
                      <a:pt x="279" y="503"/>
                      <a:pt x="313" y="493"/>
                    </a:cubicBezTo>
                    <a:close/>
                    <a:moveTo>
                      <a:pt x="456" y="851"/>
                    </a:moveTo>
                    <a:cubicBezTo>
                      <a:pt x="456" y="851"/>
                      <a:pt x="438" y="855"/>
                      <a:pt x="418" y="861"/>
                    </a:cubicBezTo>
                    <a:cubicBezTo>
                      <a:pt x="408" y="863"/>
                      <a:pt x="408" y="863"/>
                      <a:pt x="408" y="863"/>
                    </a:cubicBezTo>
                    <a:cubicBezTo>
                      <a:pt x="391" y="868"/>
                      <a:pt x="374" y="875"/>
                      <a:pt x="374" y="875"/>
                    </a:cubicBezTo>
                    <a:cubicBezTo>
                      <a:pt x="371" y="859"/>
                      <a:pt x="371" y="859"/>
                      <a:pt x="371" y="859"/>
                    </a:cubicBezTo>
                    <a:cubicBezTo>
                      <a:pt x="379" y="856"/>
                      <a:pt x="380" y="852"/>
                      <a:pt x="378" y="842"/>
                    </a:cubicBezTo>
                    <a:cubicBezTo>
                      <a:pt x="362" y="787"/>
                      <a:pt x="362" y="787"/>
                      <a:pt x="362" y="787"/>
                    </a:cubicBezTo>
                    <a:cubicBezTo>
                      <a:pt x="360" y="780"/>
                      <a:pt x="358" y="779"/>
                      <a:pt x="354" y="780"/>
                    </a:cubicBezTo>
                    <a:cubicBezTo>
                      <a:pt x="352" y="781"/>
                      <a:pt x="350" y="782"/>
                      <a:pt x="350" y="782"/>
                    </a:cubicBezTo>
                    <a:cubicBezTo>
                      <a:pt x="348" y="780"/>
                      <a:pt x="348" y="780"/>
                      <a:pt x="348" y="780"/>
                    </a:cubicBezTo>
                    <a:cubicBezTo>
                      <a:pt x="346" y="767"/>
                      <a:pt x="346" y="767"/>
                      <a:pt x="346" y="767"/>
                    </a:cubicBezTo>
                    <a:cubicBezTo>
                      <a:pt x="372" y="760"/>
                      <a:pt x="372" y="760"/>
                      <a:pt x="372" y="760"/>
                    </a:cubicBezTo>
                    <a:cubicBezTo>
                      <a:pt x="375" y="759"/>
                      <a:pt x="382" y="757"/>
                      <a:pt x="388" y="755"/>
                    </a:cubicBezTo>
                    <a:cubicBezTo>
                      <a:pt x="397" y="752"/>
                      <a:pt x="406" y="749"/>
                      <a:pt x="406" y="749"/>
                    </a:cubicBezTo>
                    <a:cubicBezTo>
                      <a:pt x="408" y="765"/>
                      <a:pt x="408" y="765"/>
                      <a:pt x="408" y="765"/>
                    </a:cubicBezTo>
                    <a:cubicBezTo>
                      <a:pt x="397" y="770"/>
                      <a:pt x="395" y="772"/>
                      <a:pt x="396" y="778"/>
                    </a:cubicBezTo>
                    <a:cubicBezTo>
                      <a:pt x="399" y="789"/>
                      <a:pt x="401" y="800"/>
                      <a:pt x="405" y="815"/>
                    </a:cubicBezTo>
                    <a:cubicBezTo>
                      <a:pt x="412" y="837"/>
                      <a:pt x="412" y="837"/>
                      <a:pt x="412" y="837"/>
                    </a:cubicBezTo>
                    <a:cubicBezTo>
                      <a:pt x="413" y="840"/>
                      <a:pt x="415" y="841"/>
                      <a:pt x="419" y="840"/>
                    </a:cubicBezTo>
                    <a:cubicBezTo>
                      <a:pt x="430" y="837"/>
                      <a:pt x="432" y="831"/>
                      <a:pt x="427" y="809"/>
                    </a:cubicBezTo>
                    <a:cubicBezTo>
                      <a:pt x="447" y="801"/>
                      <a:pt x="447" y="801"/>
                      <a:pt x="447" y="801"/>
                    </a:cubicBezTo>
                    <a:cubicBezTo>
                      <a:pt x="450" y="803"/>
                      <a:pt x="450" y="803"/>
                      <a:pt x="450" y="803"/>
                    </a:cubicBezTo>
                    <a:cubicBezTo>
                      <a:pt x="450" y="803"/>
                      <a:pt x="453" y="825"/>
                      <a:pt x="459" y="848"/>
                    </a:cubicBezTo>
                    <a:lnTo>
                      <a:pt x="456" y="851"/>
                    </a:lnTo>
                    <a:close/>
                    <a:moveTo>
                      <a:pt x="459" y="516"/>
                    </a:moveTo>
                    <a:cubicBezTo>
                      <a:pt x="548" y="828"/>
                      <a:pt x="548" y="828"/>
                      <a:pt x="548" y="828"/>
                    </a:cubicBezTo>
                    <a:cubicBezTo>
                      <a:pt x="549" y="832"/>
                      <a:pt x="546" y="836"/>
                      <a:pt x="543" y="837"/>
                    </a:cubicBezTo>
                    <a:cubicBezTo>
                      <a:pt x="539" y="838"/>
                      <a:pt x="534" y="836"/>
                      <a:pt x="533" y="832"/>
                    </a:cubicBezTo>
                    <a:cubicBezTo>
                      <a:pt x="444" y="520"/>
                      <a:pt x="444" y="520"/>
                      <a:pt x="444" y="520"/>
                    </a:cubicBezTo>
                    <a:cubicBezTo>
                      <a:pt x="443" y="516"/>
                      <a:pt x="445" y="512"/>
                      <a:pt x="449" y="511"/>
                    </a:cubicBezTo>
                    <a:cubicBezTo>
                      <a:pt x="453" y="510"/>
                      <a:pt x="457" y="512"/>
                      <a:pt x="459" y="516"/>
                    </a:cubicBezTo>
                    <a:close/>
                    <a:moveTo>
                      <a:pt x="454" y="453"/>
                    </a:moveTo>
                    <a:cubicBezTo>
                      <a:pt x="457" y="464"/>
                      <a:pt x="451" y="475"/>
                      <a:pt x="440" y="478"/>
                    </a:cubicBezTo>
                    <a:cubicBezTo>
                      <a:pt x="429" y="481"/>
                      <a:pt x="418" y="475"/>
                      <a:pt x="415" y="464"/>
                    </a:cubicBezTo>
                    <a:cubicBezTo>
                      <a:pt x="412" y="453"/>
                      <a:pt x="418" y="442"/>
                      <a:pt x="429" y="439"/>
                    </a:cubicBezTo>
                    <a:cubicBezTo>
                      <a:pt x="439" y="436"/>
                      <a:pt x="450" y="442"/>
                      <a:pt x="454" y="453"/>
                    </a:cubicBezTo>
                    <a:close/>
                    <a:moveTo>
                      <a:pt x="326" y="80"/>
                    </a:moveTo>
                    <a:cubicBezTo>
                      <a:pt x="330" y="79"/>
                      <a:pt x="334" y="81"/>
                      <a:pt x="336" y="85"/>
                    </a:cubicBezTo>
                    <a:cubicBezTo>
                      <a:pt x="425" y="397"/>
                      <a:pt x="425" y="397"/>
                      <a:pt x="425" y="397"/>
                    </a:cubicBezTo>
                    <a:cubicBezTo>
                      <a:pt x="426" y="401"/>
                      <a:pt x="424" y="405"/>
                      <a:pt x="420" y="406"/>
                    </a:cubicBezTo>
                    <a:cubicBezTo>
                      <a:pt x="416" y="408"/>
                      <a:pt x="412" y="405"/>
                      <a:pt x="410" y="401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0" y="85"/>
                      <a:pt x="322" y="81"/>
                      <a:pt x="326" y="80"/>
                    </a:cubicBezTo>
                    <a:close/>
                    <a:moveTo>
                      <a:pt x="286" y="228"/>
                    </a:moveTo>
                    <a:cubicBezTo>
                      <a:pt x="286" y="228"/>
                      <a:pt x="287" y="244"/>
                      <a:pt x="291" y="265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7" y="273"/>
                      <a:pt x="266" y="269"/>
                      <a:pt x="264" y="264"/>
                    </a:cubicBezTo>
                    <a:cubicBezTo>
                      <a:pt x="262" y="255"/>
                      <a:pt x="258" y="252"/>
                      <a:pt x="250" y="255"/>
                    </a:cubicBezTo>
                    <a:cubicBezTo>
                      <a:pt x="248" y="255"/>
                      <a:pt x="247" y="256"/>
                      <a:pt x="245" y="257"/>
                    </a:cubicBezTo>
                    <a:cubicBezTo>
                      <a:pt x="263" y="319"/>
                      <a:pt x="263" y="319"/>
                      <a:pt x="263" y="319"/>
                    </a:cubicBezTo>
                    <a:cubicBezTo>
                      <a:pt x="265" y="319"/>
                      <a:pt x="267" y="319"/>
                      <a:pt x="269" y="319"/>
                    </a:cubicBezTo>
                    <a:cubicBezTo>
                      <a:pt x="277" y="316"/>
                      <a:pt x="279" y="310"/>
                      <a:pt x="276" y="29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5" y="307"/>
                      <a:pt x="309" y="323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292" y="338"/>
                      <a:pt x="270" y="344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40" y="352"/>
                      <a:pt x="217" y="338"/>
                      <a:pt x="207" y="304"/>
                    </a:cubicBezTo>
                    <a:cubicBezTo>
                      <a:pt x="198" y="271"/>
                      <a:pt x="209" y="246"/>
                      <a:pt x="239" y="234"/>
                    </a:cubicBezTo>
                    <a:cubicBezTo>
                      <a:pt x="242" y="233"/>
                      <a:pt x="245" y="232"/>
                      <a:pt x="248" y="231"/>
                    </a:cubicBezTo>
                    <a:cubicBezTo>
                      <a:pt x="262" y="227"/>
                      <a:pt x="284" y="225"/>
                      <a:pt x="284" y="225"/>
                    </a:cubicBezTo>
                    <a:lnTo>
                      <a:pt x="286" y="228"/>
                    </a:lnTo>
                    <a:close/>
                    <a:moveTo>
                      <a:pt x="202" y="104"/>
                    </a:moveTo>
                    <a:cubicBezTo>
                      <a:pt x="204" y="103"/>
                      <a:pt x="207" y="102"/>
                      <a:pt x="209" y="102"/>
                    </a:cubicBezTo>
                    <a:cubicBezTo>
                      <a:pt x="227" y="97"/>
                      <a:pt x="241" y="97"/>
                      <a:pt x="241" y="97"/>
                    </a:cubicBezTo>
                    <a:cubicBezTo>
                      <a:pt x="244" y="100"/>
                      <a:pt x="244" y="100"/>
                      <a:pt x="244" y="100"/>
                    </a:cubicBezTo>
                    <a:cubicBezTo>
                      <a:pt x="244" y="100"/>
                      <a:pt x="245" y="115"/>
                      <a:pt x="248" y="130"/>
                    </a:cubicBezTo>
                    <a:cubicBezTo>
                      <a:pt x="230" y="137"/>
                      <a:pt x="230" y="137"/>
                      <a:pt x="230" y="137"/>
                    </a:cubicBezTo>
                    <a:cubicBezTo>
                      <a:pt x="227" y="136"/>
                      <a:pt x="227" y="136"/>
                      <a:pt x="227" y="136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4" y="126"/>
                      <a:pt x="219" y="124"/>
                      <a:pt x="211" y="126"/>
                    </a:cubicBezTo>
                    <a:cubicBezTo>
                      <a:pt x="210" y="126"/>
                      <a:pt x="209" y="126"/>
                      <a:pt x="208" y="127"/>
                    </a:cubicBezTo>
                    <a:cubicBezTo>
                      <a:pt x="212" y="142"/>
                      <a:pt x="212" y="142"/>
                      <a:pt x="212" y="142"/>
                    </a:cubicBezTo>
                    <a:cubicBezTo>
                      <a:pt x="217" y="143"/>
                      <a:pt x="222" y="144"/>
                      <a:pt x="228" y="145"/>
                    </a:cubicBezTo>
                    <a:cubicBezTo>
                      <a:pt x="243" y="146"/>
                      <a:pt x="259" y="150"/>
                      <a:pt x="264" y="168"/>
                    </a:cubicBezTo>
                    <a:cubicBezTo>
                      <a:pt x="270" y="187"/>
                      <a:pt x="258" y="203"/>
                      <a:pt x="233" y="213"/>
                    </a:cubicBezTo>
                    <a:cubicBezTo>
                      <a:pt x="230" y="214"/>
                      <a:pt x="227" y="216"/>
                      <a:pt x="223" y="217"/>
                    </a:cubicBezTo>
                    <a:cubicBezTo>
                      <a:pt x="204" y="222"/>
                      <a:pt x="189" y="219"/>
                      <a:pt x="189" y="219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6" y="216"/>
                      <a:pt x="184" y="199"/>
                      <a:pt x="182" y="188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92"/>
                      <a:pt x="212" y="196"/>
                      <a:pt x="221" y="193"/>
                    </a:cubicBezTo>
                    <a:cubicBezTo>
                      <a:pt x="224" y="193"/>
                      <a:pt x="225" y="192"/>
                      <a:pt x="227" y="191"/>
                    </a:cubicBezTo>
                    <a:cubicBezTo>
                      <a:pt x="223" y="178"/>
                      <a:pt x="223" y="178"/>
                      <a:pt x="223" y="178"/>
                    </a:cubicBezTo>
                    <a:cubicBezTo>
                      <a:pt x="218" y="176"/>
                      <a:pt x="210" y="176"/>
                      <a:pt x="202" y="174"/>
                    </a:cubicBezTo>
                    <a:cubicBezTo>
                      <a:pt x="188" y="172"/>
                      <a:pt x="173" y="168"/>
                      <a:pt x="169" y="151"/>
                    </a:cubicBezTo>
                    <a:cubicBezTo>
                      <a:pt x="163" y="132"/>
                      <a:pt x="176" y="113"/>
                      <a:pt x="202" y="104"/>
                    </a:cubicBezTo>
                    <a:close/>
                    <a:moveTo>
                      <a:pt x="166" y="471"/>
                    </a:moveTo>
                    <a:cubicBezTo>
                      <a:pt x="77" y="159"/>
                      <a:pt x="77" y="159"/>
                      <a:pt x="77" y="159"/>
                    </a:cubicBezTo>
                    <a:cubicBezTo>
                      <a:pt x="76" y="155"/>
                      <a:pt x="78" y="151"/>
                      <a:pt x="82" y="150"/>
                    </a:cubicBezTo>
                    <a:cubicBezTo>
                      <a:pt x="86" y="148"/>
                      <a:pt x="90" y="151"/>
                      <a:pt x="91" y="155"/>
                    </a:cubicBezTo>
                    <a:cubicBezTo>
                      <a:pt x="180" y="467"/>
                      <a:pt x="180" y="467"/>
                      <a:pt x="180" y="467"/>
                    </a:cubicBezTo>
                    <a:cubicBezTo>
                      <a:pt x="182" y="471"/>
                      <a:pt x="179" y="475"/>
                      <a:pt x="175" y="476"/>
                    </a:cubicBezTo>
                    <a:cubicBezTo>
                      <a:pt x="172" y="477"/>
                      <a:pt x="167" y="475"/>
                      <a:pt x="166" y="471"/>
                    </a:cubicBezTo>
                    <a:close/>
                    <a:moveTo>
                      <a:pt x="171" y="533"/>
                    </a:moveTo>
                    <a:cubicBezTo>
                      <a:pt x="168" y="523"/>
                      <a:pt x="174" y="512"/>
                      <a:pt x="185" y="509"/>
                    </a:cubicBezTo>
                    <a:cubicBezTo>
                      <a:pt x="196" y="506"/>
                      <a:pt x="207" y="512"/>
                      <a:pt x="210" y="522"/>
                    </a:cubicBezTo>
                    <a:cubicBezTo>
                      <a:pt x="213" y="533"/>
                      <a:pt x="207" y="544"/>
                      <a:pt x="196" y="547"/>
                    </a:cubicBezTo>
                    <a:cubicBezTo>
                      <a:pt x="191" y="549"/>
                      <a:pt x="185" y="548"/>
                      <a:pt x="181" y="546"/>
                    </a:cubicBezTo>
                    <a:cubicBezTo>
                      <a:pt x="176" y="543"/>
                      <a:pt x="173" y="539"/>
                      <a:pt x="171" y="533"/>
                    </a:cubicBezTo>
                    <a:close/>
                    <a:moveTo>
                      <a:pt x="205" y="580"/>
                    </a:moveTo>
                    <a:cubicBezTo>
                      <a:pt x="209" y="579"/>
                      <a:pt x="213" y="581"/>
                      <a:pt x="215" y="585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5" y="901"/>
                      <a:pt x="302" y="905"/>
                      <a:pt x="299" y="907"/>
                    </a:cubicBezTo>
                    <a:cubicBezTo>
                      <a:pt x="295" y="908"/>
                      <a:pt x="291" y="905"/>
                      <a:pt x="289" y="901"/>
                    </a:cubicBezTo>
                    <a:cubicBezTo>
                      <a:pt x="200" y="589"/>
                      <a:pt x="200" y="589"/>
                      <a:pt x="200" y="589"/>
                    </a:cubicBezTo>
                    <a:cubicBezTo>
                      <a:pt x="199" y="585"/>
                      <a:pt x="201" y="581"/>
                      <a:pt x="205" y="580"/>
                    </a:cubicBezTo>
                    <a:close/>
                    <a:moveTo>
                      <a:pt x="205" y="580"/>
                    </a:moveTo>
                    <a:cubicBezTo>
                      <a:pt x="205" y="580"/>
                      <a:pt x="205" y="580"/>
                      <a:pt x="205" y="580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19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close/>
                    <a:moveTo>
                      <a:pt x="375" y="0"/>
                    </a:move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20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moveTo>
                      <a:pt x="375" y="0"/>
                    </a:move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8" name="Freeform 232"/>
            <p:cNvSpPr>
              <a:spLocks noEditPoints="1"/>
            </p:cNvSpPr>
            <p:nvPr/>
          </p:nvSpPr>
          <p:spPr bwMode="auto">
            <a:xfrm>
              <a:off x="2828926" y="2614955"/>
              <a:ext cx="168275" cy="522288"/>
            </a:xfrm>
            <a:custGeom>
              <a:avLst/>
              <a:gdLst>
                <a:gd name="T0" fmla="*/ 99 w 106"/>
                <a:gd name="T1" fmla="*/ 327 h 329"/>
                <a:gd name="T2" fmla="*/ 104 w 106"/>
                <a:gd name="T3" fmla="*/ 318 h 329"/>
                <a:gd name="T4" fmla="*/ 15 w 106"/>
                <a:gd name="T5" fmla="*/ 6 h 329"/>
                <a:gd name="T6" fmla="*/ 6 w 106"/>
                <a:gd name="T7" fmla="*/ 1 h 329"/>
                <a:gd name="T8" fmla="*/ 1 w 106"/>
                <a:gd name="T9" fmla="*/ 10 h 329"/>
                <a:gd name="T10" fmla="*/ 90 w 106"/>
                <a:gd name="T11" fmla="*/ 322 h 329"/>
                <a:gd name="T12" fmla="*/ 99 w 106"/>
                <a:gd name="T13" fmla="*/ 327 h 329"/>
                <a:gd name="T14" fmla="*/ 99 w 106"/>
                <a:gd name="T15" fmla="*/ 327 h 329"/>
                <a:gd name="T16" fmla="*/ 99 w 106"/>
                <a:gd name="T17" fmla="*/ 3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9">
                  <a:moveTo>
                    <a:pt x="99" y="327"/>
                  </a:moveTo>
                  <a:cubicBezTo>
                    <a:pt x="103" y="326"/>
                    <a:pt x="106" y="322"/>
                    <a:pt x="104" y="3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5" y="329"/>
                    <a:pt x="99" y="327"/>
                  </a:cubicBezTo>
                  <a:close/>
                  <a:moveTo>
                    <a:pt x="99" y="327"/>
                  </a:moveTo>
                  <a:cubicBezTo>
                    <a:pt x="99" y="327"/>
                    <a:pt x="99" y="327"/>
                    <a:pt x="99" y="32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33"/>
            <p:cNvSpPr>
              <a:spLocks noEditPoints="1"/>
            </p:cNvSpPr>
            <p:nvPr/>
          </p:nvSpPr>
          <p:spPr bwMode="auto">
            <a:xfrm>
              <a:off x="3025247" y="3293161"/>
              <a:ext cx="166688" cy="520700"/>
            </a:xfrm>
            <a:custGeom>
              <a:avLst/>
              <a:gdLst>
                <a:gd name="T0" fmla="*/ 6 w 106"/>
                <a:gd name="T1" fmla="*/ 1 h 328"/>
                <a:gd name="T2" fmla="*/ 1 w 106"/>
                <a:gd name="T3" fmla="*/ 10 h 328"/>
                <a:gd name="T4" fmla="*/ 90 w 106"/>
                <a:gd name="T5" fmla="*/ 322 h 328"/>
                <a:gd name="T6" fmla="*/ 100 w 106"/>
                <a:gd name="T7" fmla="*/ 327 h 328"/>
                <a:gd name="T8" fmla="*/ 105 w 106"/>
                <a:gd name="T9" fmla="*/ 318 h 328"/>
                <a:gd name="T10" fmla="*/ 16 w 106"/>
                <a:gd name="T11" fmla="*/ 6 h 328"/>
                <a:gd name="T12" fmla="*/ 6 w 106"/>
                <a:gd name="T13" fmla="*/ 1 h 328"/>
                <a:gd name="T14" fmla="*/ 6 w 106"/>
                <a:gd name="T15" fmla="*/ 1 h 328"/>
                <a:gd name="T16" fmla="*/ 6 w 106"/>
                <a:gd name="T1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8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6" y="328"/>
                    <a:pt x="100" y="327"/>
                  </a:cubicBezTo>
                  <a:cubicBezTo>
                    <a:pt x="103" y="326"/>
                    <a:pt x="106" y="322"/>
                    <a:pt x="105" y="3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0" name="Freeform 234"/>
          <p:cNvSpPr>
            <a:spLocks noEditPoints="1"/>
          </p:cNvSpPr>
          <p:nvPr/>
        </p:nvSpPr>
        <p:spPr bwMode="auto">
          <a:xfrm>
            <a:off x="884238" y="1090613"/>
            <a:ext cx="214313" cy="192088"/>
          </a:xfrm>
          <a:custGeom>
            <a:avLst/>
            <a:gdLst>
              <a:gd name="T0" fmla="*/ 47 w 135"/>
              <a:gd name="T1" fmla="*/ 79 h 121"/>
              <a:gd name="T2" fmla="*/ 46 w 135"/>
              <a:gd name="T3" fmla="*/ 89 h 121"/>
              <a:gd name="T4" fmla="*/ 12 w 135"/>
              <a:gd name="T5" fmla="*/ 118 h 121"/>
              <a:gd name="T6" fmla="*/ 3 w 135"/>
              <a:gd name="T7" fmla="*/ 118 h 121"/>
              <a:gd name="T8" fmla="*/ 3 w 135"/>
              <a:gd name="T9" fmla="*/ 108 h 121"/>
              <a:gd name="T10" fmla="*/ 37 w 135"/>
              <a:gd name="T11" fmla="*/ 78 h 121"/>
              <a:gd name="T12" fmla="*/ 47 w 135"/>
              <a:gd name="T13" fmla="*/ 79 h 121"/>
              <a:gd name="T14" fmla="*/ 133 w 135"/>
              <a:gd name="T15" fmla="*/ 3 h 121"/>
              <a:gd name="T16" fmla="*/ 132 w 135"/>
              <a:gd name="T17" fmla="*/ 13 h 121"/>
              <a:gd name="T18" fmla="*/ 98 w 135"/>
              <a:gd name="T19" fmla="*/ 43 h 121"/>
              <a:gd name="T20" fmla="*/ 88 w 135"/>
              <a:gd name="T21" fmla="*/ 42 h 121"/>
              <a:gd name="T22" fmla="*/ 89 w 135"/>
              <a:gd name="T23" fmla="*/ 32 h 121"/>
              <a:gd name="T24" fmla="*/ 123 w 135"/>
              <a:gd name="T25" fmla="*/ 3 h 121"/>
              <a:gd name="T26" fmla="*/ 133 w 135"/>
              <a:gd name="T27" fmla="*/ 3 h 121"/>
              <a:gd name="T28" fmla="*/ 133 w 135"/>
              <a:gd name="T29" fmla="*/ 3 h 121"/>
              <a:gd name="T30" fmla="*/ 133 w 135"/>
              <a:gd name="T31" fmla="*/ 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1">
                <a:moveTo>
                  <a:pt x="47" y="79"/>
                </a:moveTo>
                <a:cubicBezTo>
                  <a:pt x="50" y="82"/>
                  <a:pt x="49" y="86"/>
                  <a:pt x="46" y="8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9" y="121"/>
                  <a:pt x="5" y="121"/>
                  <a:pt x="3" y="118"/>
                </a:cubicBezTo>
                <a:cubicBezTo>
                  <a:pt x="0" y="115"/>
                  <a:pt x="0" y="110"/>
                  <a:pt x="3" y="108"/>
                </a:cubicBezTo>
                <a:cubicBezTo>
                  <a:pt x="37" y="78"/>
                  <a:pt x="37" y="78"/>
                  <a:pt x="37" y="78"/>
                </a:cubicBezTo>
                <a:cubicBezTo>
                  <a:pt x="40" y="75"/>
                  <a:pt x="44" y="76"/>
                  <a:pt x="47" y="79"/>
                </a:cubicBezTo>
                <a:close/>
                <a:moveTo>
                  <a:pt x="133" y="3"/>
                </a:moveTo>
                <a:cubicBezTo>
                  <a:pt x="135" y="6"/>
                  <a:pt x="135" y="11"/>
                  <a:pt x="132" y="13"/>
                </a:cubicBezTo>
                <a:cubicBezTo>
                  <a:pt x="98" y="43"/>
                  <a:pt x="98" y="43"/>
                  <a:pt x="98" y="43"/>
                </a:cubicBezTo>
                <a:cubicBezTo>
                  <a:pt x="95" y="46"/>
                  <a:pt x="91" y="45"/>
                  <a:pt x="88" y="42"/>
                </a:cubicBezTo>
                <a:cubicBezTo>
                  <a:pt x="86" y="39"/>
                  <a:pt x="86" y="35"/>
                  <a:pt x="89" y="32"/>
                </a:cubicBezTo>
                <a:cubicBezTo>
                  <a:pt x="123" y="3"/>
                  <a:pt x="123" y="3"/>
                  <a:pt x="123" y="3"/>
                </a:cubicBezTo>
                <a:cubicBezTo>
                  <a:pt x="126" y="0"/>
                  <a:pt x="130" y="1"/>
                  <a:pt x="133" y="3"/>
                </a:cubicBezTo>
                <a:close/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35"/>
          <p:cNvSpPr>
            <a:spLocks noEditPoints="1"/>
          </p:cNvSpPr>
          <p:nvPr/>
        </p:nvSpPr>
        <p:spPr bwMode="auto">
          <a:xfrm>
            <a:off x="895351" y="1079500"/>
            <a:ext cx="192088" cy="214313"/>
          </a:xfrm>
          <a:custGeom>
            <a:avLst/>
            <a:gdLst>
              <a:gd name="T0" fmla="*/ 14 w 121"/>
              <a:gd name="T1" fmla="*/ 3 h 135"/>
              <a:gd name="T2" fmla="*/ 43 w 121"/>
              <a:gd name="T3" fmla="*/ 37 h 135"/>
              <a:gd name="T4" fmla="*/ 43 w 121"/>
              <a:gd name="T5" fmla="*/ 47 h 135"/>
              <a:gd name="T6" fmla="*/ 33 w 121"/>
              <a:gd name="T7" fmla="*/ 46 h 135"/>
              <a:gd name="T8" fmla="*/ 3 w 121"/>
              <a:gd name="T9" fmla="*/ 12 h 135"/>
              <a:gd name="T10" fmla="*/ 4 w 121"/>
              <a:gd name="T11" fmla="*/ 3 h 135"/>
              <a:gd name="T12" fmla="*/ 14 w 121"/>
              <a:gd name="T13" fmla="*/ 3 h 135"/>
              <a:gd name="T14" fmla="*/ 89 w 121"/>
              <a:gd name="T15" fmla="*/ 89 h 135"/>
              <a:gd name="T16" fmla="*/ 118 w 121"/>
              <a:gd name="T17" fmla="*/ 123 h 135"/>
              <a:gd name="T18" fmla="*/ 118 w 121"/>
              <a:gd name="T19" fmla="*/ 133 h 135"/>
              <a:gd name="T20" fmla="*/ 108 w 121"/>
              <a:gd name="T21" fmla="*/ 132 h 135"/>
              <a:gd name="T22" fmla="*/ 78 w 121"/>
              <a:gd name="T23" fmla="*/ 98 h 135"/>
              <a:gd name="T24" fmla="*/ 79 w 121"/>
              <a:gd name="T25" fmla="*/ 88 h 135"/>
              <a:gd name="T26" fmla="*/ 89 w 121"/>
              <a:gd name="T27" fmla="*/ 89 h 135"/>
              <a:gd name="T28" fmla="*/ 89 w 121"/>
              <a:gd name="T29" fmla="*/ 89 h 135"/>
              <a:gd name="T30" fmla="*/ 89 w 121"/>
              <a:gd name="T31" fmla="*/ 8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5">
                <a:moveTo>
                  <a:pt x="14" y="3"/>
                </a:moveTo>
                <a:cubicBezTo>
                  <a:pt x="43" y="37"/>
                  <a:pt x="43" y="37"/>
                  <a:pt x="43" y="37"/>
                </a:cubicBezTo>
                <a:cubicBezTo>
                  <a:pt x="46" y="40"/>
                  <a:pt x="46" y="44"/>
                  <a:pt x="43" y="47"/>
                </a:cubicBezTo>
                <a:cubicBezTo>
                  <a:pt x="40" y="50"/>
                  <a:pt x="35" y="49"/>
                  <a:pt x="33" y="46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0"/>
                  <a:pt x="1" y="5"/>
                  <a:pt x="4" y="3"/>
                </a:cubicBezTo>
                <a:cubicBezTo>
                  <a:pt x="6" y="0"/>
                  <a:pt x="11" y="0"/>
                  <a:pt x="14" y="3"/>
                </a:cubicBezTo>
                <a:close/>
                <a:moveTo>
                  <a:pt x="89" y="89"/>
                </a:moveTo>
                <a:cubicBezTo>
                  <a:pt x="118" y="123"/>
                  <a:pt x="118" y="123"/>
                  <a:pt x="118" y="123"/>
                </a:cubicBezTo>
                <a:cubicBezTo>
                  <a:pt x="121" y="126"/>
                  <a:pt x="121" y="130"/>
                  <a:pt x="118" y="133"/>
                </a:cubicBezTo>
                <a:cubicBezTo>
                  <a:pt x="115" y="135"/>
                  <a:pt x="110" y="135"/>
                  <a:pt x="108" y="132"/>
                </a:cubicBezTo>
                <a:cubicBezTo>
                  <a:pt x="78" y="98"/>
                  <a:pt x="78" y="98"/>
                  <a:pt x="78" y="98"/>
                </a:cubicBezTo>
                <a:cubicBezTo>
                  <a:pt x="76" y="95"/>
                  <a:pt x="76" y="91"/>
                  <a:pt x="79" y="88"/>
                </a:cubicBezTo>
                <a:cubicBezTo>
                  <a:pt x="82" y="86"/>
                  <a:pt x="86" y="86"/>
                  <a:pt x="89" y="89"/>
                </a:cubicBezTo>
                <a:close/>
                <a:moveTo>
                  <a:pt x="89" y="89"/>
                </a:moveTo>
                <a:cubicBezTo>
                  <a:pt x="89" y="89"/>
                  <a:pt x="89" y="89"/>
                  <a:pt x="89" y="8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5266822" y="3574743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1-1 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选题背景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6661217" y="3574742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1-2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研究意义</a:t>
            </a:r>
          </a:p>
        </p:txBody>
      </p:sp>
      <p:sp>
        <p:nvSpPr>
          <p:cNvPr id="224" name="矩形 223"/>
          <p:cNvSpPr/>
          <p:nvPr/>
        </p:nvSpPr>
        <p:spPr>
          <a:xfrm>
            <a:off x="7914121" y="3574742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1-3 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理论基础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9319189" y="3597546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1-4 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贡献创新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6283" y="171919"/>
            <a:ext cx="670385" cy="604428"/>
            <a:chOff x="5424755" y="1340768"/>
            <a:chExt cx="670560" cy="604586"/>
          </a:xfrm>
        </p:grpSpPr>
        <p:grpSp>
          <p:nvGrpSpPr>
            <p:cNvPr id="3" name="组合 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1223286" y="290670"/>
            <a:ext cx="279837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dirty="0">
                <a:solidFill>
                  <a:srgbClr val="414455"/>
                </a:solidFill>
                <a:latin typeface="微软雅黑" panose="020B0503020204020204" charset="-122"/>
              </a:rPr>
              <a:t>建议与总结</a:t>
            </a:r>
          </a:p>
        </p:txBody>
      </p:sp>
      <p:sp>
        <p:nvSpPr>
          <p:cNvPr id="8" name="Freeform 126"/>
          <p:cNvSpPr>
            <a:spLocks noChangeAspect="1" noEditPoints="1"/>
          </p:cNvSpPr>
          <p:nvPr/>
        </p:nvSpPr>
        <p:spPr bwMode="auto">
          <a:xfrm>
            <a:off x="710380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spcBef>
                <a:spcPct val="0"/>
              </a:spcBef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问题评估</a:t>
            </a:r>
            <a:endParaRPr lang="zh-CN" altLang="en-US" dirty="0">
              <a:solidFill>
                <a:srgbClr val="1C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lang="zh-CN" altLang="en-US" dirty="0">
                <a:solidFill>
                  <a:srgbClr val="1C50A2"/>
                </a:solidFill>
                <a:latin typeface="Arial" panose="020B0604020202020204"/>
              </a:rPr>
              <a:t>相关对策</a:t>
            </a:r>
          </a:p>
        </p:txBody>
      </p:sp>
      <p:sp>
        <p:nvSpPr>
          <p:cNvPr id="11" name="矩形 10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dirty="0">
                <a:solidFill>
                  <a:srgbClr val="1C50A2"/>
                </a:solidFill>
                <a:latin typeface="Arial" panose="020B0604020202020204"/>
              </a:rPr>
              <a:t>研究总结</a:t>
            </a:r>
            <a:endParaRPr lang="zh-CN" altLang="en-US" dirty="0">
              <a:solidFill>
                <a:srgbClr val="1C50A2"/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41652" y="2946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defRPr/>
            </a:pPr>
            <a:r>
              <a:rPr kumimoji="1" lang="zh-CN" altLang="en-US" b="1" dirty="0">
                <a:solidFill>
                  <a:srgbClr val="1C50A2"/>
                </a:solidFill>
                <a:latin typeface="Arial" panose="020B0604020202020204"/>
              </a:rPr>
              <a:t>成绩与思考</a:t>
            </a:r>
            <a:endParaRPr lang="zh-CN" altLang="en-US" b="1" dirty="0">
              <a:solidFill>
                <a:srgbClr val="1C50A2"/>
              </a:solidFill>
              <a:latin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5993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组合 118"/>
          <p:cNvGrpSpPr/>
          <p:nvPr/>
        </p:nvGrpSpPr>
        <p:grpSpPr>
          <a:xfrm>
            <a:off x="7793950" y="2445292"/>
            <a:ext cx="3296123" cy="3639412"/>
            <a:chOff x="7397277" y="2298422"/>
            <a:chExt cx="2951580" cy="3258985"/>
          </a:xfrm>
        </p:grpSpPr>
        <p:grpSp>
          <p:nvGrpSpPr>
            <p:cNvPr id="105" name="Group 5"/>
            <p:cNvGrpSpPr/>
            <p:nvPr/>
          </p:nvGrpSpPr>
          <p:grpSpPr bwMode="auto">
            <a:xfrm>
              <a:off x="7397277" y="4169628"/>
              <a:ext cx="2951580" cy="1387779"/>
              <a:chOff x="1728" y="3024"/>
              <a:chExt cx="2304" cy="1080"/>
            </a:xfrm>
          </p:grpSpPr>
          <p:sp>
            <p:nvSpPr>
              <p:cNvPr id="106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" b="1" kern="0">
                  <a:solidFill>
                    <a:srgbClr val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" b="1" kern="0">
                  <a:solidFill>
                    <a:srgbClr val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8" name="Group 8"/>
            <p:cNvGrpSpPr/>
            <p:nvPr/>
          </p:nvGrpSpPr>
          <p:grpSpPr bwMode="auto">
            <a:xfrm>
              <a:off x="7888360" y="3359669"/>
              <a:ext cx="1996207" cy="1103334"/>
              <a:chOff x="2016" y="1944"/>
              <a:chExt cx="1728" cy="936"/>
            </a:xfrm>
          </p:grpSpPr>
          <p:sp>
            <p:nvSpPr>
              <p:cNvPr id="109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" b="1" kern="0">
                  <a:solidFill>
                    <a:srgbClr val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" b="1" kern="0">
                  <a:solidFill>
                    <a:srgbClr val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1" name="Freeform 12"/>
            <p:cNvSpPr/>
            <p:nvPr/>
          </p:nvSpPr>
          <p:spPr bwMode="auto">
            <a:xfrm>
              <a:off x="8311831" y="2298422"/>
              <a:ext cx="1149254" cy="1178593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rgbClr val="1C50A2"/>
            </a:solidFill>
            <a:ln>
              <a:noFill/>
            </a:ln>
          </p:spPr>
          <p:txBody>
            <a:bodyPr wrap="none" anchor="ctr"/>
            <a:lstStyle/>
            <a:p>
              <a:pPr algn="just" defTabSz="91630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00" b="1" kern="0">
                <a:solidFill>
                  <a:srgbClr val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9"/>
            <p:cNvSpPr>
              <a:spLocks noEditPoints="1"/>
            </p:cNvSpPr>
            <p:nvPr/>
          </p:nvSpPr>
          <p:spPr bwMode="auto">
            <a:xfrm>
              <a:off x="8737460" y="3897030"/>
              <a:ext cx="368511" cy="355843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"/>
            <p:cNvSpPr>
              <a:spLocks noChangeAspect="1" noEditPoints="1"/>
            </p:cNvSpPr>
            <p:nvPr/>
          </p:nvSpPr>
          <p:spPr bwMode="auto">
            <a:xfrm>
              <a:off x="8695253" y="2886604"/>
              <a:ext cx="385314" cy="385723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kern="0" dirty="0">
                <a:solidFill>
                  <a:sysClr val="windowText" lastClr="000000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4" name="Group 21"/>
            <p:cNvGrpSpPr/>
            <p:nvPr/>
          </p:nvGrpSpPr>
          <p:grpSpPr>
            <a:xfrm>
              <a:off x="8713740" y="4988142"/>
              <a:ext cx="362754" cy="355843"/>
              <a:chOff x="6786562" y="796925"/>
              <a:chExt cx="500063" cy="490538"/>
            </a:xfrm>
            <a:solidFill>
              <a:sysClr val="window" lastClr="FFFFFF"/>
            </a:solidFill>
          </p:grpSpPr>
          <p:sp>
            <p:nvSpPr>
              <p:cNvPr id="115" name="Freeform 27"/>
              <p:cNvSpPr>
                <a:spLocks noEditPoints="1"/>
              </p:cNvSpPr>
              <p:nvPr/>
            </p:nvSpPr>
            <p:spPr bwMode="auto">
              <a:xfrm>
                <a:off x="6786562" y="796925"/>
                <a:ext cx="500063" cy="490538"/>
              </a:xfrm>
              <a:custGeom>
                <a:avLst/>
                <a:gdLst>
                  <a:gd name="T0" fmla="*/ 127 w 130"/>
                  <a:gd name="T1" fmla="*/ 42 h 128"/>
                  <a:gd name="T2" fmla="*/ 87 w 130"/>
                  <a:gd name="T3" fmla="*/ 2 h 128"/>
                  <a:gd name="T4" fmla="*/ 79 w 130"/>
                  <a:gd name="T5" fmla="*/ 0 h 128"/>
                  <a:gd name="T6" fmla="*/ 75 w 130"/>
                  <a:gd name="T7" fmla="*/ 2 h 128"/>
                  <a:gd name="T8" fmla="*/ 73 w 130"/>
                  <a:gd name="T9" fmla="*/ 6 h 128"/>
                  <a:gd name="T10" fmla="*/ 64 w 130"/>
                  <a:gd name="T11" fmla="*/ 21 h 128"/>
                  <a:gd name="T12" fmla="*/ 41 w 130"/>
                  <a:gd name="T13" fmla="*/ 37 h 128"/>
                  <a:gd name="T14" fmla="*/ 15 w 130"/>
                  <a:gd name="T15" fmla="*/ 55 h 128"/>
                  <a:gd name="T16" fmla="*/ 1 w 130"/>
                  <a:gd name="T17" fmla="*/ 78 h 128"/>
                  <a:gd name="T18" fmla="*/ 3 w 130"/>
                  <a:gd name="T19" fmla="*/ 86 h 128"/>
                  <a:gd name="T20" fmla="*/ 43 w 130"/>
                  <a:gd name="T21" fmla="*/ 126 h 128"/>
                  <a:gd name="T22" fmla="*/ 51 w 130"/>
                  <a:gd name="T23" fmla="*/ 128 h 128"/>
                  <a:gd name="T24" fmla="*/ 55 w 130"/>
                  <a:gd name="T25" fmla="*/ 126 h 128"/>
                  <a:gd name="T26" fmla="*/ 57 w 130"/>
                  <a:gd name="T27" fmla="*/ 122 h 128"/>
                  <a:gd name="T28" fmla="*/ 66 w 130"/>
                  <a:gd name="T29" fmla="*/ 107 h 128"/>
                  <a:gd name="T30" fmla="*/ 89 w 130"/>
                  <a:gd name="T31" fmla="*/ 91 h 128"/>
                  <a:gd name="T32" fmla="*/ 115 w 130"/>
                  <a:gd name="T33" fmla="*/ 73 h 128"/>
                  <a:gd name="T34" fmla="*/ 129 w 130"/>
                  <a:gd name="T35" fmla="*/ 50 h 128"/>
                  <a:gd name="T36" fmla="*/ 127 w 130"/>
                  <a:gd name="T37" fmla="*/ 42 h 128"/>
                  <a:gd name="T38" fmla="*/ 49 w 130"/>
                  <a:gd name="T39" fmla="*/ 120 h 128"/>
                  <a:gd name="T40" fmla="*/ 9 w 130"/>
                  <a:gd name="T41" fmla="*/ 80 h 128"/>
                  <a:gd name="T42" fmla="*/ 81 w 130"/>
                  <a:gd name="T43" fmla="*/ 8 h 128"/>
                  <a:gd name="T44" fmla="*/ 121 w 130"/>
                  <a:gd name="T45" fmla="*/ 48 h 128"/>
                  <a:gd name="T46" fmla="*/ 49 w 130"/>
                  <a:gd name="T47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8">
                    <a:moveTo>
                      <a:pt x="127" y="42"/>
                    </a:moveTo>
                    <a:cubicBezTo>
                      <a:pt x="87" y="2"/>
                      <a:pt x="87" y="2"/>
                      <a:pt x="87" y="2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1"/>
                      <a:pt x="76" y="1"/>
                      <a:pt x="75" y="2"/>
                    </a:cubicBezTo>
                    <a:cubicBezTo>
                      <a:pt x="74" y="3"/>
                      <a:pt x="74" y="4"/>
                      <a:pt x="73" y="6"/>
                    </a:cubicBezTo>
                    <a:cubicBezTo>
                      <a:pt x="72" y="12"/>
                      <a:pt x="68" y="17"/>
                      <a:pt x="64" y="21"/>
                    </a:cubicBezTo>
                    <a:cubicBezTo>
                      <a:pt x="58" y="27"/>
                      <a:pt x="50" y="32"/>
                      <a:pt x="41" y="37"/>
                    </a:cubicBezTo>
                    <a:cubicBezTo>
                      <a:pt x="32" y="42"/>
                      <a:pt x="23" y="48"/>
                      <a:pt x="15" y="55"/>
                    </a:cubicBezTo>
                    <a:cubicBezTo>
                      <a:pt x="8" y="62"/>
                      <a:pt x="4" y="69"/>
                      <a:pt x="1" y="78"/>
                    </a:cubicBezTo>
                    <a:cubicBezTo>
                      <a:pt x="0" y="80"/>
                      <a:pt x="1" y="84"/>
                      <a:pt x="3" y="8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5" y="128"/>
                      <a:pt x="48" y="128"/>
                      <a:pt x="51" y="128"/>
                    </a:cubicBezTo>
                    <a:cubicBezTo>
                      <a:pt x="52" y="127"/>
                      <a:pt x="54" y="127"/>
                      <a:pt x="55" y="126"/>
                    </a:cubicBezTo>
                    <a:cubicBezTo>
                      <a:pt x="56" y="125"/>
                      <a:pt x="56" y="124"/>
                      <a:pt x="57" y="122"/>
                    </a:cubicBezTo>
                    <a:cubicBezTo>
                      <a:pt x="58" y="116"/>
                      <a:pt x="62" y="111"/>
                      <a:pt x="66" y="107"/>
                    </a:cubicBezTo>
                    <a:cubicBezTo>
                      <a:pt x="72" y="101"/>
                      <a:pt x="80" y="96"/>
                      <a:pt x="89" y="91"/>
                    </a:cubicBezTo>
                    <a:cubicBezTo>
                      <a:pt x="98" y="86"/>
                      <a:pt x="107" y="80"/>
                      <a:pt x="115" y="73"/>
                    </a:cubicBezTo>
                    <a:cubicBezTo>
                      <a:pt x="122" y="66"/>
                      <a:pt x="126" y="59"/>
                      <a:pt x="129" y="50"/>
                    </a:cubicBezTo>
                    <a:cubicBezTo>
                      <a:pt x="130" y="48"/>
                      <a:pt x="129" y="44"/>
                      <a:pt x="127" y="42"/>
                    </a:cubicBezTo>
                    <a:close/>
                    <a:moveTo>
                      <a:pt x="49" y="120"/>
                    </a:moveTo>
                    <a:cubicBezTo>
                      <a:pt x="36" y="107"/>
                      <a:pt x="22" y="93"/>
                      <a:pt x="9" y="80"/>
                    </a:cubicBezTo>
                    <a:cubicBezTo>
                      <a:pt x="20" y="43"/>
                      <a:pt x="70" y="45"/>
                      <a:pt x="81" y="8"/>
                    </a:cubicBezTo>
                    <a:cubicBezTo>
                      <a:pt x="94" y="21"/>
                      <a:pt x="108" y="35"/>
                      <a:pt x="121" y="48"/>
                    </a:cubicBezTo>
                    <a:cubicBezTo>
                      <a:pt x="110" y="85"/>
                      <a:pt x="60" y="83"/>
                      <a:pt x="49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595" tIns="45796" rIns="91595" bIns="45796" numCol="1" anchor="t" anchorCtr="0" compatLnSpc="1"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ysClr val="windowText" lastClr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28"/>
              <p:cNvSpPr>
                <a:spLocks noEditPoints="1"/>
              </p:cNvSpPr>
              <p:nvPr/>
            </p:nvSpPr>
            <p:spPr bwMode="auto">
              <a:xfrm>
                <a:off x="6967538" y="969963"/>
                <a:ext cx="134938" cy="138113"/>
              </a:xfrm>
              <a:custGeom>
                <a:avLst/>
                <a:gdLst>
                  <a:gd name="T0" fmla="*/ 28 w 35"/>
                  <a:gd name="T1" fmla="*/ 12 h 36"/>
                  <a:gd name="T2" fmla="*/ 20 w 35"/>
                  <a:gd name="T3" fmla="*/ 13 h 36"/>
                  <a:gd name="T4" fmla="*/ 10 w 35"/>
                  <a:gd name="T5" fmla="*/ 7 h 36"/>
                  <a:gd name="T6" fmla="*/ 15 w 35"/>
                  <a:gd name="T7" fmla="*/ 6 h 36"/>
                  <a:gd name="T8" fmla="*/ 19 w 35"/>
                  <a:gd name="T9" fmla="*/ 6 h 36"/>
                  <a:gd name="T10" fmla="*/ 20 w 35"/>
                  <a:gd name="T11" fmla="*/ 2 h 36"/>
                  <a:gd name="T12" fmla="*/ 13 w 35"/>
                  <a:gd name="T13" fmla="*/ 1 h 36"/>
                  <a:gd name="T14" fmla="*/ 6 w 35"/>
                  <a:gd name="T15" fmla="*/ 4 h 36"/>
                  <a:gd name="T16" fmla="*/ 5 w 35"/>
                  <a:gd name="T17" fmla="*/ 3 h 36"/>
                  <a:gd name="T18" fmla="*/ 3 w 35"/>
                  <a:gd name="T19" fmla="*/ 5 h 36"/>
                  <a:gd name="T20" fmla="*/ 4 w 35"/>
                  <a:gd name="T21" fmla="*/ 6 h 36"/>
                  <a:gd name="T22" fmla="*/ 1 w 35"/>
                  <a:gd name="T23" fmla="*/ 15 h 36"/>
                  <a:gd name="T24" fmla="*/ 3 w 35"/>
                  <a:gd name="T25" fmla="*/ 22 h 36"/>
                  <a:gd name="T26" fmla="*/ 18 w 35"/>
                  <a:gd name="T27" fmla="*/ 21 h 36"/>
                  <a:gd name="T28" fmla="*/ 23 w 35"/>
                  <a:gd name="T29" fmla="*/ 31 h 36"/>
                  <a:gd name="T30" fmla="*/ 19 w 35"/>
                  <a:gd name="T31" fmla="*/ 30 h 36"/>
                  <a:gd name="T32" fmla="*/ 16 w 35"/>
                  <a:gd name="T33" fmla="*/ 28 h 36"/>
                  <a:gd name="T34" fmla="*/ 13 w 35"/>
                  <a:gd name="T35" fmla="*/ 31 h 36"/>
                  <a:gd name="T36" fmla="*/ 17 w 35"/>
                  <a:gd name="T37" fmla="*/ 35 h 36"/>
                  <a:gd name="T38" fmla="*/ 25 w 35"/>
                  <a:gd name="T39" fmla="*/ 36 h 36"/>
                  <a:gd name="T40" fmla="*/ 31 w 35"/>
                  <a:gd name="T41" fmla="*/ 35 h 36"/>
                  <a:gd name="T42" fmla="*/ 33 w 35"/>
                  <a:gd name="T43" fmla="*/ 34 h 36"/>
                  <a:gd name="T44" fmla="*/ 33 w 35"/>
                  <a:gd name="T45" fmla="*/ 32 h 36"/>
                  <a:gd name="T46" fmla="*/ 34 w 35"/>
                  <a:gd name="T47" fmla="*/ 26 h 36"/>
                  <a:gd name="T48" fmla="*/ 35 w 35"/>
                  <a:gd name="T49" fmla="*/ 18 h 36"/>
                  <a:gd name="T50" fmla="*/ 10 w 35"/>
                  <a:gd name="T51" fmla="*/ 17 h 36"/>
                  <a:gd name="T52" fmla="*/ 6 w 35"/>
                  <a:gd name="T53" fmla="*/ 15 h 36"/>
                  <a:gd name="T54" fmla="*/ 7 w 35"/>
                  <a:gd name="T55" fmla="*/ 11 h 36"/>
                  <a:gd name="T56" fmla="*/ 14 w 35"/>
                  <a:gd name="T57" fmla="*/ 16 h 36"/>
                  <a:gd name="T58" fmla="*/ 29 w 35"/>
                  <a:gd name="T59" fmla="*/ 25 h 36"/>
                  <a:gd name="T60" fmla="*/ 21 w 35"/>
                  <a:gd name="T61" fmla="*/ 20 h 36"/>
                  <a:gd name="T62" fmla="*/ 25 w 35"/>
                  <a:gd name="T63" fmla="*/ 18 h 36"/>
                  <a:gd name="T64" fmla="*/ 28 w 35"/>
                  <a:gd name="T65" fmla="*/ 20 h 36"/>
                  <a:gd name="T66" fmla="*/ 29 w 35"/>
                  <a:gd name="T6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36">
                    <a:moveTo>
                      <a:pt x="32" y="15"/>
                    </a:moveTo>
                    <a:cubicBezTo>
                      <a:pt x="31" y="14"/>
                      <a:pt x="30" y="13"/>
                      <a:pt x="28" y="12"/>
                    </a:cubicBezTo>
                    <a:cubicBezTo>
                      <a:pt x="27" y="12"/>
                      <a:pt x="26" y="12"/>
                      <a:pt x="24" y="12"/>
                    </a:cubicBezTo>
                    <a:cubicBezTo>
                      <a:pt x="23" y="12"/>
                      <a:pt x="22" y="12"/>
                      <a:pt x="20" y="13"/>
                    </a:cubicBezTo>
                    <a:cubicBezTo>
                      <a:pt x="19" y="13"/>
                      <a:pt x="18" y="14"/>
                      <a:pt x="16" y="15"/>
                    </a:cubicBezTo>
                    <a:cubicBezTo>
                      <a:pt x="14" y="12"/>
                      <a:pt x="12" y="10"/>
                      <a:pt x="10" y="7"/>
                    </a:cubicBezTo>
                    <a:cubicBezTo>
                      <a:pt x="11" y="7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8" y="7"/>
                      <a:pt x="19" y="7"/>
                      <a:pt x="19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2" y="9"/>
                      <a:pt x="2" y="10"/>
                    </a:cubicBezTo>
                    <a:cubicBezTo>
                      <a:pt x="1" y="12"/>
                      <a:pt x="1" y="13"/>
                      <a:pt x="1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5" y="23"/>
                      <a:pt x="8" y="24"/>
                      <a:pt x="10" y="24"/>
                    </a:cubicBezTo>
                    <a:cubicBezTo>
                      <a:pt x="13" y="23"/>
                      <a:pt x="15" y="23"/>
                      <a:pt x="18" y="21"/>
                    </a:cubicBezTo>
                    <a:cubicBezTo>
                      <a:pt x="21" y="24"/>
                      <a:pt x="23" y="27"/>
                      <a:pt x="25" y="29"/>
                    </a:cubicBezTo>
                    <a:cubicBezTo>
                      <a:pt x="24" y="30"/>
                      <a:pt x="24" y="30"/>
                      <a:pt x="23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5" y="28"/>
                      <a:pt x="15" y="29"/>
                      <a:pt x="14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32"/>
                      <a:pt x="13" y="33"/>
                      <a:pt x="14" y="33"/>
                    </a:cubicBezTo>
                    <a:cubicBezTo>
                      <a:pt x="15" y="34"/>
                      <a:pt x="16" y="35"/>
                      <a:pt x="17" y="35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2" y="36"/>
                      <a:pt x="23" y="36"/>
                      <a:pt x="25" y="36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30" y="33"/>
                      <a:pt x="30" y="34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4" y="33"/>
                    </a:cubicBezTo>
                    <a:cubicBezTo>
                      <a:pt x="34" y="33"/>
                      <a:pt x="33" y="32"/>
                      <a:pt x="33" y="32"/>
                    </a:cubicBezTo>
                    <a:cubicBezTo>
                      <a:pt x="32" y="32"/>
                      <a:pt x="32" y="31"/>
                      <a:pt x="31" y="30"/>
                    </a:cubicBezTo>
                    <a:cubicBezTo>
                      <a:pt x="32" y="29"/>
                      <a:pt x="33" y="27"/>
                      <a:pt x="34" y="26"/>
                    </a:cubicBezTo>
                    <a:cubicBezTo>
                      <a:pt x="35" y="24"/>
                      <a:pt x="35" y="23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7"/>
                      <a:pt x="33" y="16"/>
                      <a:pt x="32" y="15"/>
                    </a:cubicBezTo>
                    <a:close/>
                    <a:moveTo>
                      <a:pt x="10" y="17"/>
                    </a:moveTo>
                    <a:cubicBezTo>
                      <a:pt x="9" y="17"/>
                      <a:pt x="8" y="17"/>
                      <a:pt x="7" y="16"/>
                    </a:cubicBezTo>
                    <a:cubicBezTo>
                      <a:pt x="7" y="16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10" y="11"/>
                      <a:pt x="12" y="14"/>
                      <a:pt x="14" y="16"/>
                    </a:cubicBezTo>
                    <a:cubicBezTo>
                      <a:pt x="12" y="17"/>
                      <a:pt x="11" y="17"/>
                      <a:pt x="10" y="17"/>
                    </a:cubicBezTo>
                    <a:close/>
                    <a:moveTo>
                      <a:pt x="29" y="25"/>
                    </a:moveTo>
                    <a:cubicBezTo>
                      <a:pt x="28" y="26"/>
                      <a:pt x="28" y="27"/>
                      <a:pt x="27" y="27"/>
                    </a:cubicBezTo>
                    <a:cubicBezTo>
                      <a:pt x="25" y="25"/>
                      <a:pt x="23" y="22"/>
                      <a:pt x="21" y="20"/>
                    </a:cubicBezTo>
                    <a:cubicBezTo>
                      <a:pt x="21" y="20"/>
                      <a:pt x="22" y="19"/>
                      <a:pt x="23" y="19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5" y="18"/>
                      <a:pt x="26" y="18"/>
                      <a:pt x="27" y="19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30" y="22"/>
                      <a:pt x="30" y="23"/>
                      <a:pt x="29" y="23"/>
                    </a:cubicBezTo>
                    <a:cubicBezTo>
                      <a:pt x="29" y="24"/>
                      <a:pt x="29" y="25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595" tIns="45796" rIns="91595" bIns="45796" numCol="1" anchor="t" anchorCtr="0" compatLnSpc="1"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ysClr val="windowText" lastClr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6956425" y="1135063"/>
                <a:ext cx="73025" cy="79375"/>
              </a:xfrm>
              <a:custGeom>
                <a:avLst/>
                <a:gdLst>
                  <a:gd name="T0" fmla="*/ 16 w 19"/>
                  <a:gd name="T1" fmla="*/ 1 h 21"/>
                  <a:gd name="T2" fmla="*/ 16 w 19"/>
                  <a:gd name="T3" fmla="*/ 1 h 21"/>
                  <a:gd name="T4" fmla="*/ 9 w 19"/>
                  <a:gd name="T5" fmla="*/ 7 h 21"/>
                  <a:gd name="T6" fmla="*/ 3 w 19"/>
                  <a:gd name="T7" fmla="*/ 14 h 21"/>
                  <a:gd name="T8" fmla="*/ 0 w 19"/>
                  <a:gd name="T9" fmla="*/ 17 h 21"/>
                  <a:gd name="T10" fmla="*/ 0 w 19"/>
                  <a:gd name="T11" fmla="*/ 17 h 21"/>
                  <a:gd name="T12" fmla="*/ 0 w 19"/>
                  <a:gd name="T13" fmla="*/ 20 h 21"/>
                  <a:gd name="T14" fmla="*/ 3 w 19"/>
                  <a:gd name="T15" fmla="*/ 20 h 21"/>
                  <a:gd name="T16" fmla="*/ 3 w 19"/>
                  <a:gd name="T17" fmla="*/ 20 h 21"/>
                  <a:gd name="T18" fmla="*/ 6 w 19"/>
                  <a:gd name="T19" fmla="*/ 16 h 21"/>
                  <a:gd name="T20" fmla="*/ 11 w 19"/>
                  <a:gd name="T21" fmla="*/ 10 h 21"/>
                  <a:gd name="T22" fmla="*/ 18 w 19"/>
                  <a:gd name="T23" fmla="*/ 4 h 21"/>
                  <a:gd name="T24" fmla="*/ 18 w 19"/>
                  <a:gd name="T25" fmla="*/ 4 h 21"/>
                  <a:gd name="T26" fmla="*/ 19 w 19"/>
                  <a:gd name="T27" fmla="*/ 4 h 21"/>
                  <a:gd name="T28" fmla="*/ 19 w 19"/>
                  <a:gd name="T29" fmla="*/ 1 h 21"/>
                  <a:gd name="T30" fmla="*/ 16 w 19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1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1" y="5"/>
                      <a:pt x="9" y="7"/>
                    </a:cubicBezTo>
                    <a:cubicBezTo>
                      <a:pt x="6" y="9"/>
                      <a:pt x="5" y="11"/>
                      <a:pt x="3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4" y="8"/>
                      <a:pt x="16" y="6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595" tIns="45796" rIns="91595" bIns="45796" numCol="1" anchor="t" anchorCtr="0" compatLnSpc="1"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ysClr val="windowText" lastClr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7043738" y="873125"/>
                <a:ext cx="77788" cy="80963"/>
              </a:xfrm>
              <a:custGeom>
                <a:avLst/>
                <a:gdLst>
                  <a:gd name="T0" fmla="*/ 8 w 20"/>
                  <a:gd name="T1" fmla="*/ 11 h 21"/>
                  <a:gd name="T2" fmla="*/ 1 w 20"/>
                  <a:gd name="T3" fmla="*/ 17 h 21"/>
                  <a:gd name="T4" fmla="*/ 0 w 20"/>
                  <a:gd name="T5" fmla="*/ 17 h 21"/>
                  <a:gd name="T6" fmla="*/ 0 w 20"/>
                  <a:gd name="T7" fmla="*/ 20 h 21"/>
                  <a:gd name="T8" fmla="*/ 3 w 20"/>
                  <a:gd name="T9" fmla="*/ 20 h 21"/>
                  <a:gd name="T10" fmla="*/ 3 w 20"/>
                  <a:gd name="T11" fmla="*/ 20 h 21"/>
                  <a:gd name="T12" fmla="*/ 10 w 20"/>
                  <a:gd name="T13" fmla="*/ 14 h 21"/>
                  <a:gd name="T14" fmla="*/ 16 w 20"/>
                  <a:gd name="T15" fmla="*/ 7 h 21"/>
                  <a:gd name="T16" fmla="*/ 19 w 20"/>
                  <a:gd name="T17" fmla="*/ 3 h 21"/>
                  <a:gd name="T18" fmla="*/ 19 w 20"/>
                  <a:gd name="T19" fmla="*/ 3 h 21"/>
                  <a:gd name="T20" fmla="*/ 19 w 20"/>
                  <a:gd name="T21" fmla="*/ 0 h 21"/>
                  <a:gd name="T22" fmla="*/ 16 w 20"/>
                  <a:gd name="T23" fmla="*/ 0 h 21"/>
                  <a:gd name="T24" fmla="*/ 16 w 20"/>
                  <a:gd name="T25" fmla="*/ 1 h 21"/>
                  <a:gd name="T26" fmla="*/ 13 w 20"/>
                  <a:gd name="T27" fmla="*/ 5 h 21"/>
                  <a:gd name="T28" fmla="*/ 8 w 20"/>
                  <a:gd name="T2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8" y="11"/>
                    </a:moveTo>
                    <a:cubicBezTo>
                      <a:pt x="5" y="13"/>
                      <a:pt x="3" y="15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8"/>
                      <a:pt x="8" y="16"/>
                      <a:pt x="10" y="14"/>
                    </a:cubicBezTo>
                    <a:cubicBezTo>
                      <a:pt x="13" y="12"/>
                      <a:pt x="14" y="9"/>
                      <a:pt x="16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2"/>
                      <a:pt x="20" y="1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1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595" tIns="45796" rIns="91595" bIns="45796" numCol="1" anchor="t" anchorCtr="0" compatLnSpc="1"/>
              <a:lstStyle/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ysClr val="windowText" lastClr="000000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0" name="文本框 1"/>
          <p:cNvSpPr txBox="1"/>
          <p:nvPr/>
        </p:nvSpPr>
        <p:spPr>
          <a:xfrm>
            <a:off x="610880" y="1208621"/>
            <a:ext cx="107335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21" name="íṥ1ïḓè"/>
          <p:cNvSpPr txBox="1"/>
          <p:nvPr/>
        </p:nvSpPr>
        <p:spPr>
          <a:xfrm>
            <a:off x="617970" y="2633459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22" name="ïṩ1îḓè"/>
          <p:cNvSpPr txBox="1"/>
          <p:nvPr/>
        </p:nvSpPr>
        <p:spPr>
          <a:xfrm>
            <a:off x="666791" y="3067450"/>
            <a:ext cx="3024147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</a:t>
            </a:r>
            <a:r>
              <a:rPr lang="en-US" altLang="zh-CN" sz="1000" dirty="0" smtClean="0"/>
              <a:t>more</a:t>
            </a:r>
            <a:endParaRPr lang="en-US" altLang="zh-CN" sz="1000" dirty="0"/>
          </a:p>
        </p:txBody>
      </p:sp>
      <p:sp>
        <p:nvSpPr>
          <p:cNvPr id="123" name="ï$ḷíḍé"/>
          <p:cNvSpPr/>
          <p:nvPr/>
        </p:nvSpPr>
        <p:spPr bwMode="auto">
          <a:xfrm>
            <a:off x="710380" y="2445292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27" name="íṥ1ïḓè"/>
          <p:cNvSpPr txBox="1"/>
          <p:nvPr/>
        </p:nvSpPr>
        <p:spPr>
          <a:xfrm>
            <a:off x="4683194" y="2633459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28" name="ïṩ1îḓè"/>
          <p:cNvSpPr txBox="1"/>
          <p:nvPr/>
        </p:nvSpPr>
        <p:spPr>
          <a:xfrm>
            <a:off x="4732015" y="3067450"/>
            <a:ext cx="3024147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</a:t>
            </a:r>
            <a:r>
              <a:rPr lang="en-US" altLang="zh-CN" sz="1000" dirty="0" smtClean="0"/>
              <a:t>more</a:t>
            </a:r>
            <a:endParaRPr lang="en-US" altLang="zh-CN" sz="1000" dirty="0"/>
          </a:p>
        </p:txBody>
      </p:sp>
      <p:sp>
        <p:nvSpPr>
          <p:cNvPr id="129" name="ï$ḷíḍé"/>
          <p:cNvSpPr/>
          <p:nvPr/>
        </p:nvSpPr>
        <p:spPr bwMode="auto">
          <a:xfrm>
            <a:off x="4775604" y="2445292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30" name="íṥ1ïḓè"/>
          <p:cNvSpPr txBox="1"/>
          <p:nvPr/>
        </p:nvSpPr>
        <p:spPr>
          <a:xfrm>
            <a:off x="617970" y="4360422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31" name="ïṩ1îḓè"/>
          <p:cNvSpPr txBox="1"/>
          <p:nvPr/>
        </p:nvSpPr>
        <p:spPr>
          <a:xfrm>
            <a:off x="666791" y="4794413"/>
            <a:ext cx="3024147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</a:t>
            </a:r>
            <a:r>
              <a:rPr lang="en-US" altLang="zh-CN" sz="1000" dirty="0" smtClean="0"/>
              <a:t>more</a:t>
            </a:r>
            <a:endParaRPr lang="en-US" altLang="zh-CN" sz="1000" dirty="0"/>
          </a:p>
        </p:txBody>
      </p:sp>
      <p:sp>
        <p:nvSpPr>
          <p:cNvPr id="132" name="ï$ḷíḍé"/>
          <p:cNvSpPr/>
          <p:nvPr/>
        </p:nvSpPr>
        <p:spPr bwMode="auto">
          <a:xfrm>
            <a:off x="710380" y="417225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133" name="íṥ1ïḓè"/>
          <p:cNvSpPr txBox="1"/>
          <p:nvPr/>
        </p:nvSpPr>
        <p:spPr>
          <a:xfrm>
            <a:off x="4683194" y="4360422"/>
            <a:ext cx="2600065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134" name="ïṩ1îḓè"/>
          <p:cNvSpPr txBox="1"/>
          <p:nvPr/>
        </p:nvSpPr>
        <p:spPr>
          <a:xfrm>
            <a:off x="4732015" y="4794413"/>
            <a:ext cx="3024147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</a:t>
            </a:r>
            <a:r>
              <a:rPr lang="en-US" altLang="zh-CN" sz="1000" dirty="0" err="1"/>
              <a:t>convenientUnified</a:t>
            </a:r>
            <a:r>
              <a:rPr lang="en-US" altLang="zh-CN" sz="1000" dirty="0"/>
              <a:t> fonts make reading </a:t>
            </a:r>
            <a:r>
              <a:rPr lang="en-US" altLang="zh-CN" sz="1000" dirty="0" smtClean="0"/>
              <a:t>more</a:t>
            </a:r>
            <a:endParaRPr lang="en-US" altLang="zh-CN" sz="1000" dirty="0"/>
          </a:p>
        </p:txBody>
      </p:sp>
      <p:sp>
        <p:nvSpPr>
          <p:cNvPr id="135" name="ï$ḷíḍé"/>
          <p:cNvSpPr/>
          <p:nvPr/>
        </p:nvSpPr>
        <p:spPr bwMode="auto">
          <a:xfrm>
            <a:off x="4775604" y="4172255"/>
            <a:ext cx="388611" cy="26369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162798"/>
            <a:ext cx="10888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[1]</a:t>
            </a:r>
            <a:r>
              <a:rPr lang="zh-CN" altLang="en-US" sz="1400" dirty="0"/>
              <a:t>吝春妮。</a:t>
            </a:r>
            <a:r>
              <a:rPr lang="zh-CN" altLang="en-US" sz="1400" b="1" dirty="0"/>
              <a:t>精品课程网站的优化设计策略研究</a:t>
            </a:r>
            <a:r>
              <a:rPr lang="en-US" altLang="zh-CN" sz="1400" b="1" dirty="0"/>
              <a:t>[J]</a:t>
            </a:r>
            <a:r>
              <a:rPr lang="en-US" altLang="zh-CN" sz="1400" dirty="0"/>
              <a:t>.</a:t>
            </a:r>
            <a:r>
              <a:rPr lang="zh-CN" altLang="en-US" sz="1400" dirty="0"/>
              <a:t>中国信息技术教育，</a:t>
            </a:r>
            <a:r>
              <a:rPr lang="en-US" altLang="zh-CN" sz="1400" dirty="0"/>
              <a:t>2016</a:t>
            </a:r>
            <a:r>
              <a:rPr lang="zh-CN" altLang="en-US" sz="1400" dirty="0"/>
              <a:t>，（</a:t>
            </a:r>
            <a:r>
              <a:rPr lang="en-US" altLang="zh-CN" sz="1400" dirty="0"/>
              <a:t>23</a:t>
            </a:r>
            <a:r>
              <a:rPr lang="zh-CN" altLang="en-US" sz="1400" dirty="0"/>
              <a:t>）：</a:t>
            </a:r>
            <a:r>
              <a:rPr lang="en-US" altLang="zh-CN" sz="1400" dirty="0"/>
              <a:t>110-112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2]</a:t>
            </a:r>
            <a:r>
              <a:rPr lang="zh-CN" altLang="en-US" sz="1400" dirty="0"/>
              <a:t>伍双林。</a:t>
            </a:r>
            <a:r>
              <a:rPr lang="zh-CN" altLang="en-US" sz="1400" b="1" dirty="0"/>
              <a:t>微型网站与微信公众平台相融合的移动化学习设计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发明与创新</a:t>
            </a:r>
            <a:r>
              <a:rPr lang="zh-CN" altLang="en-US" sz="1400" dirty="0"/>
              <a:t>（教育信息化），</a:t>
            </a:r>
            <a:r>
              <a:rPr lang="en-US" altLang="zh-CN" sz="1400" dirty="0"/>
              <a:t>2016</a:t>
            </a:r>
            <a:r>
              <a:rPr lang="zh-CN" altLang="en-US" sz="1400" dirty="0"/>
              <a:t>，（</a:t>
            </a:r>
            <a:r>
              <a:rPr lang="en-US" altLang="zh-CN" sz="1400" dirty="0"/>
              <a:t>11</a:t>
            </a:r>
            <a:r>
              <a:rPr lang="zh-CN" altLang="en-US" sz="1400" dirty="0"/>
              <a:t>）：</a:t>
            </a:r>
            <a:r>
              <a:rPr lang="en-US" altLang="zh-CN" sz="1400" dirty="0"/>
              <a:t>42-45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3]</a:t>
            </a:r>
            <a:r>
              <a:rPr lang="zh-CN" altLang="en-US" sz="1400" dirty="0"/>
              <a:t>高长军。</a:t>
            </a:r>
            <a:r>
              <a:rPr lang="en-US" altLang="zh-CN" sz="1400" dirty="0"/>
              <a:t>《</a:t>
            </a:r>
            <a:r>
              <a:rPr lang="zh-CN" altLang="en-US" sz="1400" b="1" dirty="0"/>
              <a:t>网站设计与制作</a:t>
            </a:r>
            <a:r>
              <a:rPr lang="en-US" altLang="zh-CN" sz="1400" b="1" dirty="0"/>
              <a:t>》</a:t>
            </a:r>
            <a:r>
              <a:rPr lang="zh-CN" altLang="en-US" sz="1400" b="1" dirty="0"/>
              <a:t>教学环境搭建技巧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中小学实验与装备</a:t>
            </a:r>
            <a:r>
              <a:rPr lang="zh-CN" altLang="en-US" sz="1400" dirty="0"/>
              <a:t>，</a:t>
            </a:r>
            <a:r>
              <a:rPr lang="en-US" altLang="zh-CN" sz="1400" dirty="0"/>
              <a:t>2016</a:t>
            </a:r>
            <a:r>
              <a:rPr lang="zh-CN" altLang="en-US" sz="1400" dirty="0"/>
              <a:t>，</a:t>
            </a:r>
            <a:r>
              <a:rPr lang="en-US" altLang="zh-CN" sz="1400" dirty="0"/>
              <a:t>26</a:t>
            </a:r>
            <a:r>
              <a:rPr lang="zh-CN" altLang="en-US" sz="1400" dirty="0"/>
              <a:t>（</a:t>
            </a:r>
            <a:r>
              <a:rPr lang="en-US" altLang="zh-CN" sz="1400" dirty="0"/>
              <a:t>06</a:t>
            </a:r>
            <a:r>
              <a:rPr lang="zh-CN" altLang="en-US" sz="1400" dirty="0"/>
              <a:t>）：</a:t>
            </a:r>
            <a:r>
              <a:rPr lang="en-US" altLang="zh-CN" sz="1400" dirty="0"/>
              <a:t>42-44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4]</a:t>
            </a:r>
            <a:r>
              <a:rPr lang="zh-CN" altLang="en-US" sz="1400" dirty="0"/>
              <a:t>高长军。</a:t>
            </a:r>
            <a:r>
              <a:rPr lang="zh-CN" altLang="en-US" sz="1400" b="1" dirty="0"/>
              <a:t>构建“网站设计与制作”教学环境的策略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实验教学与仪器</a:t>
            </a:r>
            <a:r>
              <a:rPr lang="zh-CN" altLang="en-US" sz="1400" dirty="0"/>
              <a:t>，</a:t>
            </a:r>
            <a:r>
              <a:rPr lang="en-US" altLang="zh-CN" sz="1400" dirty="0"/>
              <a:t>2016</a:t>
            </a:r>
            <a:r>
              <a:rPr lang="zh-CN" altLang="en-US" sz="1400" dirty="0"/>
              <a:t>，</a:t>
            </a:r>
            <a:r>
              <a:rPr lang="en-US" altLang="zh-CN" sz="1400" dirty="0"/>
              <a:t>33</a:t>
            </a:r>
            <a:r>
              <a:rPr lang="zh-CN" altLang="en-US" sz="1400" dirty="0"/>
              <a:t>（</a:t>
            </a:r>
            <a:r>
              <a:rPr lang="en-US" altLang="zh-CN" sz="1400" dirty="0"/>
              <a:t>11</a:t>
            </a:r>
            <a:r>
              <a:rPr lang="zh-CN" altLang="en-US" sz="1400" dirty="0"/>
              <a:t>）：</a:t>
            </a:r>
            <a:r>
              <a:rPr lang="en-US" altLang="zh-CN" sz="1400" dirty="0"/>
              <a:t>41-42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5]</a:t>
            </a:r>
            <a:r>
              <a:rPr lang="zh-CN" altLang="en-US" sz="1400" dirty="0"/>
              <a:t>陈浩容。</a:t>
            </a:r>
            <a:r>
              <a:rPr lang="zh-CN" altLang="en-US" sz="1400" b="1" dirty="0"/>
              <a:t>基于微课比赛网站的微课设计与开发现状的内容分析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教育信息技术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Z1</a:t>
            </a:r>
            <a:r>
              <a:rPr lang="zh-CN" altLang="en-US" sz="1400" dirty="0"/>
              <a:t>）：</a:t>
            </a:r>
            <a:r>
              <a:rPr lang="en-US" altLang="zh-CN" sz="1400" dirty="0"/>
              <a:t>150-153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6]</a:t>
            </a:r>
            <a:r>
              <a:rPr lang="zh-CN" altLang="en-US" sz="1400" dirty="0"/>
              <a:t>王丽丽，</a:t>
            </a:r>
            <a:r>
              <a:rPr lang="zh-CN" altLang="en-US" sz="1400" b="1" dirty="0"/>
              <a:t>陈雯嫣，戴天。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我的网站我设计</a:t>
            </a:r>
            <a:r>
              <a:rPr lang="en-US" altLang="zh-CN" sz="1400" b="1" dirty="0"/>
              <a:t>》</a:t>
            </a:r>
            <a:r>
              <a:rPr lang="zh-CN" altLang="en-US" sz="1400" b="1" dirty="0"/>
              <a:t>微课程教学设计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中国信息技术教育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Z1</a:t>
            </a:r>
            <a:r>
              <a:rPr lang="zh-CN" altLang="en-US" sz="1400" dirty="0"/>
              <a:t>）：</a:t>
            </a:r>
            <a:r>
              <a:rPr lang="en-US" altLang="zh-CN" sz="1400" dirty="0"/>
              <a:t>22-24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7]</a:t>
            </a:r>
            <a:r>
              <a:rPr lang="zh-CN" altLang="en-US" sz="1400" dirty="0"/>
              <a:t>华柏胜。</a:t>
            </a:r>
            <a:r>
              <a:rPr lang="zh-CN" altLang="en-US" sz="1400" b="1" dirty="0"/>
              <a:t>以生为本，创设情境，形散而神不散</a:t>
            </a:r>
            <a:r>
              <a:rPr lang="en-US" altLang="zh-CN" sz="1400" b="1" dirty="0"/>
              <a:t>--《</a:t>
            </a:r>
            <a:r>
              <a:rPr lang="zh-CN" altLang="en-US" sz="1400" b="1" dirty="0"/>
              <a:t>我的网站我设计</a:t>
            </a:r>
            <a:r>
              <a:rPr lang="en-US" altLang="zh-CN" sz="1400" b="1" dirty="0"/>
              <a:t>》《</a:t>
            </a:r>
            <a:r>
              <a:rPr lang="zh-CN" altLang="en-US" sz="1400" b="1" dirty="0"/>
              <a:t>让多莉回家</a:t>
            </a:r>
            <a:r>
              <a:rPr lang="en-US" altLang="zh-CN" sz="1400" b="1" dirty="0"/>
              <a:t>》</a:t>
            </a:r>
            <a:r>
              <a:rPr lang="zh-CN" altLang="en-US" sz="1400" dirty="0"/>
              <a:t>两篇微课程教学设计评析</a:t>
            </a:r>
            <a:r>
              <a:rPr lang="en-US" altLang="zh-CN" sz="1400" dirty="0"/>
              <a:t>[J].</a:t>
            </a:r>
            <a:r>
              <a:rPr lang="zh-CN" altLang="en-US" sz="1400" dirty="0"/>
              <a:t>中国信息技术教育，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Z1</a:t>
            </a:r>
            <a:r>
              <a:rPr lang="zh-CN" altLang="en-US" sz="1400" dirty="0"/>
              <a:t>）：</a:t>
            </a:r>
            <a:r>
              <a:rPr lang="en-US" altLang="zh-CN" sz="1400" dirty="0"/>
              <a:t>27-28+69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[</a:t>
            </a:r>
            <a:r>
              <a:rPr lang="en-US" altLang="zh-CN" sz="1400" dirty="0"/>
              <a:t>8]</a:t>
            </a:r>
            <a:r>
              <a:rPr lang="zh-CN" altLang="en-US" sz="1400" dirty="0"/>
              <a:t>孙竹青。</a:t>
            </a:r>
            <a:r>
              <a:rPr lang="zh-CN" altLang="en-US" sz="1400" b="1" dirty="0"/>
              <a:t>计算机辅助设计课程网站教学资源库建设的功能和结构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林区教学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02</a:t>
            </a:r>
            <a:r>
              <a:rPr lang="zh-CN" altLang="en-US" sz="1400" dirty="0"/>
              <a:t>）：</a:t>
            </a:r>
            <a:r>
              <a:rPr lang="en-US" altLang="zh-CN" sz="1400" dirty="0"/>
              <a:t>79-80</a:t>
            </a:r>
            <a:r>
              <a:rPr lang="en-US" altLang="zh-CN" sz="1400" dirty="0" smtClean="0"/>
              <a:t>.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[</a:t>
            </a:r>
            <a:r>
              <a:rPr lang="en-US" altLang="zh-CN" sz="1400" dirty="0"/>
              <a:t>9]</a:t>
            </a:r>
            <a:r>
              <a:rPr lang="zh-CN" altLang="en-US" sz="1400" dirty="0"/>
              <a:t>徐慧，</a:t>
            </a:r>
            <a:r>
              <a:rPr lang="zh-CN" altLang="en-US" sz="1400" b="1" dirty="0"/>
              <a:t>朱志勇，刘巍，曹旭。校园二手物品交易网站研究与设计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中国教育网络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Z1</a:t>
            </a:r>
            <a:r>
              <a:rPr lang="zh-CN" altLang="en-US" sz="1400" dirty="0"/>
              <a:t>）：</a:t>
            </a:r>
            <a:r>
              <a:rPr lang="en-US" altLang="zh-CN" sz="1400" dirty="0"/>
              <a:t>82-84.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[</a:t>
            </a:r>
            <a:r>
              <a:rPr lang="en-US" altLang="zh-CN" sz="1400" dirty="0"/>
              <a:t>10]</a:t>
            </a:r>
            <a:r>
              <a:rPr lang="zh-CN" altLang="en-US" sz="1400" dirty="0"/>
              <a:t>杨勇。</a:t>
            </a:r>
            <a:r>
              <a:rPr lang="zh-CN" altLang="en-US" sz="1400" b="1" dirty="0"/>
              <a:t>适性教育：学习网站的设计与实现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新课程</a:t>
            </a:r>
            <a:r>
              <a:rPr lang="zh-CN" altLang="en-US" sz="1400" dirty="0"/>
              <a:t>（综合版），</a:t>
            </a:r>
            <a:r>
              <a:rPr lang="en-US" altLang="zh-CN" sz="1400" dirty="0"/>
              <a:t>2016</a:t>
            </a:r>
            <a:r>
              <a:rPr lang="zh-CN" altLang="en-US" sz="1400" dirty="0"/>
              <a:t>，（</a:t>
            </a:r>
            <a:r>
              <a:rPr lang="en-US" altLang="zh-CN" sz="1400" dirty="0"/>
              <a:t>12</a:t>
            </a:r>
            <a:r>
              <a:rPr lang="zh-CN" altLang="en-US" sz="1400" dirty="0"/>
              <a:t>）：</a:t>
            </a:r>
            <a:r>
              <a:rPr lang="en-US" altLang="zh-CN" sz="1400" dirty="0"/>
              <a:t>56-58.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[</a:t>
            </a:r>
            <a:r>
              <a:rPr lang="en-US" altLang="zh-CN" sz="1400" dirty="0"/>
              <a:t>11]</a:t>
            </a:r>
            <a:r>
              <a:rPr lang="zh-CN" altLang="en-US" sz="1400" dirty="0"/>
              <a:t>张如絮。</a:t>
            </a:r>
            <a:r>
              <a:rPr lang="zh-CN" altLang="en-US" sz="1400" b="1" dirty="0"/>
              <a:t>创客网站分析与内容框架设计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高考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18</a:t>
            </a:r>
            <a:r>
              <a:rPr lang="zh-CN" altLang="en-US" sz="1400" dirty="0"/>
              <a:t>）：</a:t>
            </a:r>
            <a:r>
              <a:rPr lang="en-US" altLang="zh-CN" sz="1400" dirty="0"/>
              <a:t>160.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[12</a:t>
            </a:r>
            <a:r>
              <a:rPr lang="en-US" altLang="zh-CN" sz="1400" dirty="0"/>
              <a:t>]</a:t>
            </a:r>
            <a:r>
              <a:rPr lang="zh-CN" altLang="en-US" sz="1400" dirty="0"/>
              <a:t>徐蕾。</a:t>
            </a:r>
            <a:r>
              <a:rPr lang="zh-CN" altLang="en-US" sz="1400" b="1" dirty="0"/>
              <a:t>威客网在高职平面设计类课程教学中的应用研究</a:t>
            </a:r>
            <a:r>
              <a:rPr lang="en-US" altLang="zh-CN" sz="1400" b="1" dirty="0"/>
              <a:t>--</a:t>
            </a:r>
            <a:r>
              <a:rPr lang="zh-CN" altLang="en-US" sz="1400" b="1" dirty="0"/>
              <a:t>以南京金陵中等专业学校网站综合实训课为例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现代职业教育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15</a:t>
            </a:r>
            <a:r>
              <a:rPr lang="zh-CN" altLang="en-US" sz="1400" dirty="0"/>
              <a:t>）：</a:t>
            </a:r>
            <a:r>
              <a:rPr lang="en-US" altLang="zh-CN" sz="1400" dirty="0"/>
              <a:t>77.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[</a:t>
            </a:r>
            <a:r>
              <a:rPr lang="en-US" altLang="zh-CN" sz="1400" dirty="0"/>
              <a:t>13]</a:t>
            </a:r>
            <a:r>
              <a:rPr lang="zh-CN" altLang="en-US" sz="1400" dirty="0"/>
              <a:t>孟安宁。</a:t>
            </a:r>
            <a:r>
              <a:rPr lang="zh-CN" altLang="en-US" sz="1400" b="1" dirty="0"/>
              <a:t>高校文科类网站设计课程教学模式研究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时代教育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07</a:t>
            </a:r>
            <a:r>
              <a:rPr lang="zh-CN" altLang="en-US" sz="1400" dirty="0"/>
              <a:t>）：</a:t>
            </a:r>
            <a:r>
              <a:rPr lang="en-US" altLang="zh-CN" sz="1400" dirty="0"/>
              <a:t>167.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[</a:t>
            </a:r>
            <a:r>
              <a:rPr lang="en-US" altLang="zh-CN" sz="1400" dirty="0"/>
              <a:t>14]</a:t>
            </a:r>
            <a:r>
              <a:rPr lang="zh-CN" altLang="en-US" sz="1400" dirty="0"/>
              <a:t>任峻萍。</a:t>
            </a:r>
            <a:r>
              <a:rPr lang="zh-CN" altLang="en-US" sz="1400" b="1" dirty="0"/>
              <a:t>基于信息构建的高校档案馆网站评价指标体系设计</a:t>
            </a:r>
            <a:r>
              <a:rPr lang="en-US" altLang="zh-CN" sz="1400" b="1" dirty="0"/>
              <a:t>[J].</a:t>
            </a:r>
            <a:r>
              <a:rPr lang="zh-CN" altLang="en-US" sz="1400" b="1" dirty="0"/>
              <a:t>课程教育研究</a:t>
            </a:r>
            <a:r>
              <a:rPr lang="zh-CN" altLang="en-US" sz="1400" dirty="0"/>
              <a:t>，</a:t>
            </a:r>
            <a:r>
              <a:rPr lang="en-US" altLang="zh-CN" sz="1400" dirty="0"/>
              <a:t>2017</a:t>
            </a:r>
            <a:r>
              <a:rPr lang="zh-CN" altLang="en-US" sz="1400" dirty="0"/>
              <a:t>，（</a:t>
            </a:r>
            <a:r>
              <a:rPr lang="en-US" altLang="zh-CN" sz="1400" dirty="0"/>
              <a:t>07</a:t>
            </a:r>
            <a:r>
              <a:rPr lang="zh-CN" altLang="en-US" sz="1400" dirty="0"/>
              <a:t>）：</a:t>
            </a:r>
            <a:r>
              <a:rPr lang="en-US" altLang="zh-CN" sz="1400" dirty="0"/>
              <a:t>253</a:t>
            </a:r>
            <a:r>
              <a:rPr lang="en-US" altLang="zh-CN" sz="1400" dirty="0" smtClean="0"/>
              <a:t>.</a:t>
            </a:r>
            <a:endParaRPr lang="en-US" altLang="zh-CN" sz="1400" dirty="0"/>
          </a:p>
        </p:txBody>
      </p:sp>
      <p:sp>
        <p:nvSpPr>
          <p:cNvPr id="3" name="文本框 2"/>
          <p:cNvSpPr txBox="1"/>
          <p:nvPr/>
        </p:nvSpPr>
        <p:spPr>
          <a:xfrm>
            <a:off x="4461934" y="31326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1C50A2"/>
                </a:solidFill>
              </a:rPr>
              <a:t>附录：参考文献</a:t>
            </a:r>
            <a:endParaRPr lang="zh-CN" altLang="en-US" sz="3600" b="1" dirty="0">
              <a:solidFill>
                <a:srgbClr val="1C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89303" y="329101"/>
            <a:ext cx="442056" cy="435342"/>
            <a:chOff x="2480387" y="1419102"/>
            <a:chExt cx="442056" cy="435342"/>
          </a:xfrm>
        </p:grpSpPr>
        <p:sp>
          <p:nvSpPr>
            <p:cNvPr id="9" name="矩形 8"/>
            <p:cNvSpPr/>
            <p:nvPr/>
          </p:nvSpPr>
          <p:spPr>
            <a:xfrm>
              <a:off x="2596092" y="1419102"/>
              <a:ext cx="326351" cy="326351"/>
            </a:xfrm>
            <a:prstGeom prst="rect">
              <a:avLst/>
            </a:prstGeom>
            <a:noFill/>
            <a:ln>
              <a:solidFill>
                <a:srgbClr val="1C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480387" y="1528093"/>
              <a:ext cx="326351" cy="326351"/>
            </a:xfrm>
            <a:prstGeom prst="rect">
              <a:avLst/>
            </a:prstGeom>
            <a:solidFill>
              <a:srgbClr val="1C50A2"/>
            </a:solidFill>
            <a:ln>
              <a:solidFill>
                <a:srgbClr val="1C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34" y="1934186"/>
            <a:ext cx="2665482" cy="789940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5450897" y="3103533"/>
            <a:ext cx="6793239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</a:rPr>
              <a:t>感谢聆听！</a:t>
            </a:r>
            <a:endParaRPr lang="zh-CN" altLang="en-US" sz="4800" b="1" dirty="0">
              <a:solidFill>
                <a:srgbClr val="1C50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12575" y="4014134"/>
            <a:ext cx="2227581" cy="425450"/>
            <a:chOff x="4654427" y="4718860"/>
            <a:chExt cx="1663809" cy="317821"/>
          </a:xfrm>
        </p:grpSpPr>
        <p:grpSp>
          <p:nvGrpSpPr>
            <p:cNvPr id="14" name="组合 13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6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82747" y="4020017"/>
            <a:ext cx="2699384" cy="388620"/>
            <a:chOff x="6395842" y="4718860"/>
            <a:chExt cx="2016134" cy="290158"/>
          </a:xfrm>
        </p:grpSpPr>
        <p:grpSp>
          <p:nvGrpSpPr>
            <p:cNvPr id="19" name="组合 18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1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50A2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680" y="877708"/>
            <a:ext cx="5354391" cy="4537465"/>
            <a:chOff x="5675313" y="696912"/>
            <a:chExt cx="6513513" cy="5519738"/>
          </a:xfrm>
        </p:grpSpPr>
        <p:sp>
          <p:nvSpPr>
            <p:cNvPr id="24" name="Freeform 163"/>
            <p:cNvSpPr>
              <a:spLocks noEditPoints="1"/>
            </p:cNvSpPr>
            <p:nvPr userDrawn="1"/>
          </p:nvSpPr>
          <p:spPr bwMode="auto">
            <a:xfrm>
              <a:off x="5675313" y="696912"/>
              <a:ext cx="6513513" cy="5519738"/>
            </a:xfrm>
            <a:custGeom>
              <a:avLst/>
              <a:gdLst>
                <a:gd name="T0" fmla="*/ 3807 w 4104"/>
                <a:gd name="T1" fmla="*/ 1360 h 3477"/>
                <a:gd name="T2" fmla="*/ 2325 w 4104"/>
                <a:gd name="T3" fmla="*/ 3350 h 3477"/>
                <a:gd name="T4" fmla="*/ 1099 w 4104"/>
                <a:gd name="T5" fmla="*/ 3187 h 3477"/>
                <a:gd name="T6" fmla="*/ 955 w 4104"/>
                <a:gd name="T7" fmla="*/ 2685 h 3477"/>
                <a:gd name="T8" fmla="*/ 314 w 4104"/>
                <a:gd name="T9" fmla="*/ 2123 h 3477"/>
                <a:gd name="T10" fmla="*/ 1463 w 4104"/>
                <a:gd name="T11" fmla="*/ 179 h 3477"/>
                <a:gd name="T12" fmla="*/ 2270 w 4104"/>
                <a:gd name="T13" fmla="*/ 173 h 3477"/>
                <a:gd name="T14" fmla="*/ 2685 w 4104"/>
                <a:gd name="T15" fmla="*/ 872 h 3477"/>
                <a:gd name="T16" fmla="*/ 3807 w 4104"/>
                <a:gd name="T17" fmla="*/ 1360 h 3477"/>
                <a:gd name="T18" fmla="*/ 3807 w 4104"/>
                <a:gd name="T19" fmla="*/ 1360 h 3477"/>
                <a:gd name="T20" fmla="*/ 3807 w 4104"/>
                <a:gd name="T21" fmla="*/ 136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4" h="3477">
                  <a:moveTo>
                    <a:pt x="3807" y="1360"/>
                  </a:moveTo>
                  <a:cubicBezTo>
                    <a:pt x="4104" y="1800"/>
                    <a:pt x="3375" y="3063"/>
                    <a:pt x="2325" y="3350"/>
                  </a:cubicBezTo>
                  <a:cubicBezTo>
                    <a:pt x="1932" y="3456"/>
                    <a:pt x="1311" y="3477"/>
                    <a:pt x="1099" y="3187"/>
                  </a:cubicBezTo>
                  <a:cubicBezTo>
                    <a:pt x="987" y="3036"/>
                    <a:pt x="1076" y="2922"/>
                    <a:pt x="955" y="2685"/>
                  </a:cubicBezTo>
                  <a:cubicBezTo>
                    <a:pt x="777" y="2332"/>
                    <a:pt x="467" y="2355"/>
                    <a:pt x="314" y="2123"/>
                  </a:cubicBezTo>
                  <a:cubicBezTo>
                    <a:pt x="0" y="1649"/>
                    <a:pt x="587" y="501"/>
                    <a:pt x="1463" y="179"/>
                  </a:cubicBezTo>
                  <a:cubicBezTo>
                    <a:pt x="1580" y="136"/>
                    <a:pt x="1982" y="0"/>
                    <a:pt x="2270" y="173"/>
                  </a:cubicBezTo>
                  <a:cubicBezTo>
                    <a:pt x="2533" y="331"/>
                    <a:pt x="2445" y="594"/>
                    <a:pt x="2685" y="872"/>
                  </a:cubicBezTo>
                  <a:cubicBezTo>
                    <a:pt x="3056" y="1300"/>
                    <a:pt x="3608" y="1065"/>
                    <a:pt x="3807" y="1360"/>
                  </a:cubicBezTo>
                  <a:close/>
                  <a:moveTo>
                    <a:pt x="3807" y="1360"/>
                  </a:moveTo>
                  <a:cubicBezTo>
                    <a:pt x="3807" y="1360"/>
                    <a:pt x="3807" y="1360"/>
                    <a:pt x="3807" y="1360"/>
                  </a:cubicBezTo>
                </a:path>
              </a:pathLst>
            </a:custGeom>
            <a:solidFill>
              <a:srgbClr val="408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4"/>
            <p:cNvSpPr>
              <a:spLocks noEditPoints="1"/>
            </p:cNvSpPr>
            <p:nvPr userDrawn="1"/>
          </p:nvSpPr>
          <p:spPr bwMode="auto">
            <a:xfrm>
              <a:off x="5675313" y="696912"/>
              <a:ext cx="6045200" cy="5181601"/>
            </a:xfrm>
            <a:custGeom>
              <a:avLst/>
              <a:gdLst>
                <a:gd name="T0" fmla="*/ 2762 w 3809"/>
                <a:gd name="T1" fmla="*/ 952 h 3264"/>
                <a:gd name="T2" fmla="*/ 3809 w 3809"/>
                <a:gd name="T3" fmla="*/ 1363 h 3264"/>
                <a:gd name="T4" fmla="*/ 3807 w 3809"/>
                <a:gd name="T5" fmla="*/ 1360 h 3264"/>
                <a:gd name="T6" fmla="*/ 2751 w 3809"/>
                <a:gd name="T7" fmla="*/ 939 h 3264"/>
                <a:gd name="T8" fmla="*/ 2762 w 3809"/>
                <a:gd name="T9" fmla="*/ 952 h 3264"/>
                <a:gd name="T10" fmla="*/ 1032 w 3809"/>
                <a:gd name="T11" fmla="*/ 2765 h 3264"/>
                <a:gd name="T12" fmla="*/ 874 w 3809"/>
                <a:gd name="T13" fmla="*/ 2557 h 3264"/>
                <a:gd name="T14" fmla="*/ 956 w 3809"/>
                <a:gd name="T15" fmla="*/ 2685 h 3264"/>
                <a:gd name="T16" fmla="*/ 1099 w 3809"/>
                <a:gd name="T17" fmla="*/ 3187 h 3264"/>
                <a:gd name="T18" fmla="*/ 1173 w 3809"/>
                <a:gd name="T19" fmla="*/ 3264 h 3264"/>
                <a:gd name="T20" fmla="*/ 1032 w 3809"/>
                <a:gd name="T21" fmla="*/ 2765 h 3264"/>
                <a:gd name="T22" fmla="*/ 390 w 3809"/>
                <a:gd name="T23" fmla="*/ 2203 h 3264"/>
                <a:gd name="T24" fmla="*/ 1540 w 3809"/>
                <a:gd name="T25" fmla="*/ 259 h 3264"/>
                <a:gd name="T26" fmla="*/ 2347 w 3809"/>
                <a:gd name="T27" fmla="*/ 254 h 3264"/>
                <a:gd name="T28" fmla="*/ 2398 w 3809"/>
                <a:gd name="T29" fmla="*/ 289 h 3264"/>
                <a:gd name="T30" fmla="*/ 2270 w 3809"/>
                <a:gd name="T31" fmla="*/ 173 h 3264"/>
                <a:gd name="T32" fmla="*/ 1463 w 3809"/>
                <a:gd name="T33" fmla="*/ 179 h 3264"/>
                <a:gd name="T34" fmla="*/ 313 w 3809"/>
                <a:gd name="T35" fmla="*/ 2123 h 3264"/>
                <a:gd name="T36" fmla="*/ 402 w 3809"/>
                <a:gd name="T37" fmla="*/ 2221 h 3264"/>
                <a:gd name="T38" fmla="*/ 390 w 3809"/>
                <a:gd name="T39" fmla="*/ 2203 h 3264"/>
                <a:gd name="T40" fmla="*/ 390 w 3809"/>
                <a:gd name="T41" fmla="*/ 2203 h 3264"/>
                <a:gd name="T42" fmla="*/ 390 w 3809"/>
                <a:gd name="T43" fmla="*/ 2203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09" h="3264">
                  <a:moveTo>
                    <a:pt x="2762" y="952"/>
                  </a:moveTo>
                  <a:cubicBezTo>
                    <a:pt x="3094" y="1335"/>
                    <a:pt x="3570" y="1188"/>
                    <a:pt x="3809" y="1363"/>
                  </a:cubicBezTo>
                  <a:cubicBezTo>
                    <a:pt x="3808" y="1362"/>
                    <a:pt x="3808" y="1361"/>
                    <a:pt x="3807" y="1360"/>
                  </a:cubicBezTo>
                  <a:cubicBezTo>
                    <a:pt x="3620" y="1082"/>
                    <a:pt x="3119" y="1275"/>
                    <a:pt x="2751" y="939"/>
                  </a:cubicBezTo>
                  <a:cubicBezTo>
                    <a:pt x="2755" y="943"/>
                    <a:pt x="2758" y="948"/>
                    <a:pt x="2762" y="952"/>
                  </a:cubicBezTo>
                  <a:close/>
                  <a:moveTo>
                    <a:pt x="1032" y="2765"/>
                  </a:moveTo>
                  <a:cubicBezTo>
                    <a:pt x="986" y="2675"/>
                    <a:pt x="932" y="2609"/>
                    <a:pt x="874" y="2557"/>
                  </a:cubicBezTo>
                  <a:cubicBezTo>
                    <a:pt x="903" y="2594"/>
                    <a:pt x="930" y="2635"/>
                    <a:pt x="956" y="2685"/>
                  </a:cubicBezTo>
                  <a:cubicBezTo>
                    <a:pt x="1076" y="2922"/>
                    <a:pt x="987" y="3036"/>
                    <a:pt x="1099" y="3187"/>
                  </a:cubicBezTo>
                  <a:cubicBezTo>
                    <a:pt x="1120" y="3216"/>
                    <a:pt x="1145" y="3241"/>
                    <a:pt x="1173" y="3264"/>
                  </a:cubicBezTo>
                  <a:cubicBezTo>
                    <a:pt x="1066" y="3114"/>
                    <a:pt x="1152" y="3001"/>
                    <a:pt x="1032" y="2765"/>
                  </a:cubicBezTo>
                  <a:close/>
                  <a:moveTo>
                    <a:pt x="390" y="2203"/>
                  </a:moveTo>
                  <a:cubicBezTo>
                    <a:pt x="77" y="1729"/>
                    <a:pt x="664" y="582"/>
                    <a:pt x="1540" y="259"/>
                  </a:cubicBezTo>
                  <a:cubicBezTo>
                    <a:pt x="1656" y="216"/>
                    <a:pt x="2058" y="80"/>
                    <a:pt x="2347" y="254"/>
                  </a:cubicBezTo>
                  <a:cubicBezTo>
                    <a:pt x="2365" y="265"/>
                    <a:pt x="2382" y="277"/>
                    <a:pt x="2398" y="289"/>
                  </a:cubicBezTo>
                  <a:cubicBezTo>
                    <a:pt x="2367" y="246"/>
                    <a:pt x="2326" y="207"/>
                    <a:pt x="2270" y="173"/>
                  </a:cubicBezTo>
                  <a:cubicBezTo>
                    <a:pt x="1981" y="0"/>
                    <a:pt x="1579" y="136"/>
                    <a:pt x="1463" y="179"/>
                  </a:cubicBezTo>
                  <a:cubicBezTo>
                    <a:pt x="587" y="501"/>
                    <a:pt x="0" y="1649"/>
                    <a:pt x="313" y="2123"/>
                  </a:cubicBezTo>
                  <a:cubicBezTo>
                    <a:pt x="339" y="2162"/>
                    <a:pt x="369" y="2194"/>
                    <a:pt x="402" y="2221"/>
                  </a:cubicBezTo>
                  <a:cubicBezTo>
                    <a:pt x="399" y="2215"/>
                    <a:pt x="394" y="2209"/>
                    <a:pt x="390" y="2203"/>
                  </a:cubicBezTo>
                  <a:close/>
                  <a:moveTo>
                    <a:pt x="390" y="2203"/>
                  </a:moveTo>
                  <a:cubicBezTo>
                    <a:pt x="390" y="2203"/>
                    <a:pt x="390" y="2203"/>
                    <a:pt x="390" y="2203"/>
                  </a:cubicBezTo>
                </a:path>
              </a:pathLst>
            </a:custGeom>
            <a:solidFill>
              <a:srgbClr val="27B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5"/>
            <p:cNvSpPr>
              <a:spLocks noEditPoints="1"/>
            </p:cNvSpPr>
            <p:nvPr userDrawn="1"/>
          </p:nvSpPr>
          <p:spPr bwMode="auto">
            <a:xfrm>
              <a:off x="6640513" y="2778125"/>
              <a:ext cx="625475" cy="1971675"/>
            </a:xfrm>
            <a:custGeom>
              <a:avLst/>
              <a:gdLst>
                <a:gd name="T0" fmla="*/ 56 w 394"/>
                <a:gd name="T1" fmla="*/ 2 h 1242"/>
                <a:gd name="T2" fmla="*/ 1 w 394"/>
                <a:gd name="T3" fmla="*/ 17 h 1242"/>
                <a:gd name="T4" fmla="*/ 2 w 394"/>
                <a:gd name="T5" fmla="*/ 0 h 1242"/>
                <a:gd name="T6" fmla="*/ 1 w 394"/>
                <a:gd name="T7" fmla="*/ 17 h 1242"/>
                <a:gd name="T8" fmla="*/ 339 w 394"/>
                <a:gd name="T9" fmla="*/ 1242 h 1242"/>
                <a:gd name="T10" fmla="*/ 394 w 394"/>
                <a:gd name="T11" fmla="*/ 1227 h 1242"/>
                <a:gd name="T12" fmla="*/ 59 w 394"/>
                <a:gd name="T13" fmla="*/ 10 h 1242"/>
                <a:gd name="T14" fmla="*/ 56 w 394"/>
                <a:gd name="T15" fmla="*/ 2 h 1242"/>
                <a:gd name="T16" fmla="*/ 56 w 394"/>
                <a:gd name="T17" fmla="*/ 2 h 1242"/>
                <a:gd name="T18" fmla="*/ 56 w 394"/>
                <a:gd name="T19" fmla="*/ 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1242">
                  <a:moveTo>
                    <a:pt x="56" y="2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0" y="11"/>
                    <a:pt x="1" y="17"/>
                  </a:cubicBezTo>
                  <a:cubicBezTo>
                    <a:pt x="339" y="1242"/>
                    <a:pt x="339" y="1242"/>
                    <a:pt x="339" y="1242"/>
                  </a:cubicBezTo>
                  <a:cubicBezTo>
                    <a:pt x="394" y="1227"/>
                    <a:pt x="394" y="1227"/>
                    <a:pt x="394" y="122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7"/>
                    <a:pt x="57" y="5"/>
                    <a:pt x="56" y="2"/>
                  </a:cubicBezTo>
                  <a:close/>
                  <a:moveTo>
                    <a:pt x="56" y="2"/>
                  </a:moveTo>
                  <a:cubicBezTo>
                    <a:pt x="56" y="2"/>
                    <a:pt x="56" y="2"/>
                    <a:pt x="5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6"/>
            <p:cNvSpPr>
              <a:spLocks noEditPoints="1"/>
            </p:cNvSpPr>
            <p:nvPr userDrawn="1"/>
          </p:nvSpPr>
          <p:spPr bwMode="auto">
            <a:xfrm>
              <a:off x="6642101" y="2743200"/>
              <a:ext cx="87313" cy="61913"/>
            </a:xfrm>
            <a:custGeom>
              <a:avLst/>
              <a:gdLst>
                <a:gd name="T0" fmla="*/ 55 w 55"/>
                <a:gd name="T1" fmla="*/ 24 h 39"/>
                <a:gd name="T2" fmla="*/ 20 w 55"/>
                <a:gd name="T3" fmla="*/ 4 h 39"/>
                <a:gd name="T4" fmla="*/ 1 w 55"/>
                <a:gd name="T5" fmla="*/ 22 h 39"/>
                <a:gd name="T6" fmla="*/ 0 w 55"/>
                <a:gd name="T7" fmla="*/ 39 h 39"/>
                <a:gd name="T8" fmla="*/ 55 w 55"/>
                <a:gd name="T9" fmla="*/ 24 h 39"/>
                <a:gd name="T10" fmla="*/ 55 w 55"/>
                <a:gd name="T11" fmla="*/ 24 h 39"/>
                <a:gd name="T12" fmla="*/ 55 w 55"/>
                <a:gd name="T1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9">
                  <a:moveTo>
                    <a:pt x="55" y="24"/>
                  </a:moveTo>
                  <a:cubicBezTo>
                    <a:pt x="51" y="9"/>
                    <a:pt x="35" y="0"/>
                    <a:pt x="20" y="4"/>
                  </a:cubicBezTo>
                  <a:cubicBezTo>
                    <a:pt x="11" y="7"/>
                    <a:pt x="4" y="14"/>
                    <a:pt x="1" y="22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55" y="24"/>
                  </a:ln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7"/>
            <p:cNvSpPr>
              <a:spLocks noEditPoints="1"/>
            </p:cNvSpPr>
            <p:nvPr userDrawn="1"/>
          </p:nvSpPr>
          <p:spPr bwMode="auto">
            <a:xfrm>
              <a:off x="6643688" y="2482850"/>
              <a:ext cx="244475" cy="298450"/>
            </a:xfrm>
            <a:custGeom>
              <a:avLst/>
              <a:gdLst>
                <a:gd name="T0" fmla="*/ 61 w 154"/>
                <a:gd name="T1" fmla="*/ 0 h 188"/>
                <a:gd name="T2" fmla="*/ 33 w 154"/>
                <a:gd name="T3" fmla="*/ 8 h 188"/>
                <a:gd name="T4" fmla="*/ 6 w 154"/>
                <a:gd name="T5" fmla="*/ 15 h 188"/>
                <a:gd name="T6" fmla="*/ 0 w 154"/>
                <a:gd name="T7" fmla="*/ 186 h 188"/>
                <a:gd name="T8" fmla="*/ 19 w 154"/>
                <a:gd name="T9" fmla="*/ 168 h 188"/>
                <a:gd name="T10" fmla="*/ 54 w 154"/>
                <a:gd name="T11" fmla="*/ 188 h 188"/>
                <a:gd name="T12" fmla="*/ 74 w 154"/>
                <a:gd name="T13" fmla="*/ 153 h 188"/>
                <a:gd name="T14" fmla="*/ 108 w 154"/>
                <a:gd name="T15" fmla="*/ 172 h 188"/>
                <a:gd name="T16" fmla="*/ 120 w 154"/>
                <a:gd name="T17" fmla="*/ 141 h 188"/>
                <a:gd name="T18" fmla="*/ 154 w 154"/>
                <a:gd name="T19" fmla="*/ 143 h 188"/>
                <a:gd name="T20" fmla="*/ 61 w 154"/>
                <a:gd name="T21" fmla="*/ 0 h 188"/>
                <a:gd name="T22" fmla="*/ 61 w 154"/>
                <a:gd name="T23" fmla="*/ 0 h 188"/>
                <a:gd name="T24" fmla="*/ 61 w 154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88">
                  <a:moveTo>
                    <a:pt x="61" y="0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77"/>
                    <a:pt x="9" y="171"/>
                    <a:pt x="19" y="168"/>
                  </a:cubicBezTo>
                  <a:cubicBezTo>
                    <a:pt x="34" y="164"/>
                    <a:pt x="50" y="172"/>
                    <a:pt x="54" y="188"/>
                  </a:cubicBezTo>
                  <a:cubicBezTo>
                    <a:pt x="50" y="172"/>
                    <a:pt x="58" y="157"/>
                    <a:pt x="74" y="153"/>
                  </a:cubicBezTo>
                  <a:cubicBezTo>
                    <a:pt x="89" y="149"/>
                    <a:pt x="104" y="157"/>
                    <a:pt x="108" y="172"/>
                  </a:cubicBezTo>
                  <a:cubicBezTo>
                    <a:pt x="105" y="161"/>
                    <a:pt x="110" y="148"/>
                    <a:pt x="120" y="141"/>
                  </a:cubicBezTo>
                  <a:cubicBezTo>
                    <a:pt x="131" y="134"/>
                    <a:pt x="144" y="135"/>
                    <a:pt x="154" y="143"/>
                  </a:cubicBezTo>
                  <a:lnTo>
                    <a:pt x="61" y="0"/>
                  </a:ln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8"/>
            <p:cNvSpPr>
              <a:spLocks noEditPoints="1"/>
            </p:cNvSpPr>
            <p:nvPr userDrawn="1"/>
          </p:nvSpPr>
          <p:spPr bwMode="auto">
            <a:xfrm>
              <a:off x="6653213" y="2355850"/>
              <a:ext cx="87313" cy="150813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9"/>
            <p:cNvSpPr>
              <a:spLocks noEditPoints="1"/>
            </p:cNvSpPr>
            <p:nvPr userDrawn="1"/>
          </p:nvSpPr>
          <p:spPr bwMode="auto">
            <a:xfrm>
              <a:off x="6653213" y="2355850"/>
              <a:ext cx="87313" cy="150813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0"/>
            <p:cNvSpPr>
              <a:spLocks noEditPoints="1"/>
            </p:cNvSpPr>
            <p:nvPr userDrawn="1"/>
          </p:nvSpPr>
          <p:spPr bwMode="auto">
            <a:xfrm>
              <a:off x="6815138" y="2733675"/>
              <a:ext cx="622300" cy="1970088"/>
            </a:xfrm>
            <a:custGeom>
              <a:avLst/>
              <a:gdLst>
                <a:gd name="T0" fmla="*/ 1 w 392"/>
                <a:gd name="T1" fmla="*/ 23 h 1241"/>
                <a:gd name="T2" fmla="*/ 337 w 392"/>
                <a:gd name="T3" fmla="*/ 1241 h 1241"/>
                <a:gd name="T4" fmla="*/ 392 w 392"/>
                <a:gd name="T5" fmla="*/ 1225 h 1241"/>
                <a:gd name="T6" fmla="*/ 54 w 392"/>
                <a:gd name="T7" fmla="*/ 0 h 1241"/>
                <a:gd name="T8" fmla="*/ 0 w 392"/>
                <a:gd name="T9" fmla="*/ 15 h 1241"/>
                <a:gd name="T10" fmla="*/ 1 w 392"/>
                <a:gd name="T11" fmla="*/ 23 h 1241"/>
                <a:gd name="T12" fmla="*/ 1 w 392"/>
                <a:gd name="T13" fmla="*/ 23 h 1241"/>
                <a:gd name="T14" fmla="*/ 1 w 392"/>
                <a:gd name="T15" fmla="*/ 2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1241">
                  <a:moveTo>
                    <a:pt x="1" y="23"/>
                  </a:moveTo>
                  <a:cubicBezTo>
                    <a:pt x="337" y="1241"/>
                    <a:pt x="337" y="1241"/>
                    <a:pt x="337" y="1241"/>
                  </a:cubicBezTo>
                  <a:cubicBezTo>
                    <a:pt x="392" y="1225"/>
                    <a:pt x="392" y="1225"/>
                    <a:pt x="392" y="122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8"/>
                    <a:pt x="1" y="20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1"/>
            <p:cNvSpPr>
              <a:spLocks noEditPoints="1"/>
            </p:cNvSpPr>
            <p:nvPr userDrawn="1"/>
          </p:nvSpPr>
          <p:spPr bwMode="auto">
            <a:xfrm>
              <a:off x="6886576" y="2711450"/>
              <a:ext cx="14288" cy="22225"/>
            </a:xfrm>
            <a:custGeom>
              <a:avLst/>
              <a:gdLst>
                <a:gd name="T0" fmla="*/ 9 w 9"/>
                <a:gd name="T1" fmla="*/ 14 h 14"/>
                <a:gd name="T2" fmla="*/ 0 w 9"/>
                <a:gd name="T3" fmla="*/ 0 h 14"/>
                <a:gd name="T4" fmla="*/ 9 w 9"/>
                <a:gd name="T5" fmla="*/ 14 h 14"/>
                <a:gd name="T6" fmla="*/ 9 w 9"/>
                <a:gd name="T7" fmla="*/ 14 h 14"/>
                <a:gd name="T8" fmla="*/ 9 w 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9"/>
                    <a:pt x="5" y="4"/>
                    <a:pt x="0" y="0"/>
                  </a:cubicBezTo>
                  <a:lnTo>
                    <a:pt x="9" y="14"/>
                  </a:ln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2"/>
            <p:cNvSpPr>
              <a:spLocks noEditPoints="1"/>
            </p:cNvSpPr>
            <p:nvPr userDrawn="1"/>
          </p:nvSpPr>
          <p:spPr bwMode="auto">
            <a:xfrm>
              <a:off x="6808788" y="2698750"/>
              <a:ext cx="92075" cy="58738"/>
            </a:xfrm>
            <a:custGeom>
              <a:avLst/>
              <a:gdLst>
                <a:gd name="T0" fmla="*/ 24 w 58"/>
                <a:gd name="T1" fmla="*/ 3 h 37"/>
                <a:gd name="T2" fmla="*/ 4 w 58"/>
                <a:gd name="T3" fmla="*/ 37 h 37"/>
                <a:gd name="T4" fmla="*/ 58 w 58"/>
                <a:gd name="T5" fmla="*/ 22 h 37"/>
                <a:gd name="T6" fmla="*/ 49 w 58"/>
                <a:gd name="T7" fmla="*/ 8 h 37"/>
                <a:gd name="T8" fmla="*/ 24 w 58"/>
                <a:gd name="T9" fmla="*/ 3 h 37"/>
                <a:gd name="T10" fmla="*/ 24 w 58"/>
                <a:gd name="T11" fmla="*/ 3 h 37"/>
                <a:gd name="T12" fmla="*/ 24 w 58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7">
                  <a:moveTo>
                    <a:pt x="24" y="3"/>
                  </a:moveTo>
                  <a:cubicBezTo>
                    <a:pt x="9" y="7"/>
                    <a:pt x="0" y="22"/>
                    <a:pt x="4" y="3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2"/>
                    <a:pt x="33" y="0"/>
                    <a:pt x="24" y="3"/>
                  </a:cubicBezTo>
                  <a:close/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3"/>
            <p:cNvSpPr>
              <a:spLocks noEditPoints="1"/>
            </p:cNvSpPr>
            <p:nvPr userDrawn="1"/>
          </p:nvSpPr>
          <p:spPr bwMode="auto">
            <a:xfrm>
              <a:off x="6724651" y="2719387"/>
              <a:ext cx="625475" cy="2006600"/>
            </a:xfrm>
            <a:custGeom>
              <a:avLst/>
              <a:gdLst>
                <a:gd name="T0" fmla="*/ 58 w 394"/>
                <a:gd name="T1" fmla="*/ 32 h 1264"/>
                <a:gd name="T2" fmla="*/ 57 w 394"/>
                <a:gd name="T3" fmla="*/ 24 h 1264"/>
                <a:gd name="T4" fmla="*/ 22 w 394"/>
                <a:gd name="T5" fmla="*/ 4 h 1264"/>
                <a:gd name="T6" fmla="*/ 3 w 394"/>
                <a:gd name="T7" fmla="*/ 21 h 1264"/>
                <a:gd name="T8" fmla="*/ 6 w 394"/>
                <a:gd name="T9" fmla="*/ 46 h 1264"/>
                <a:gd name="T10" fmla="*/ 341 w 394"/>
                <a:gd name="T11" fmla="*/ 1264 h 1264"/>
                <a:gd name="T12" fmla="*/ 367 w 394"/>
                <a:gd name="T13" fmla="*/ 1256 h 1264"/>
                <a:gd name="T14" fmla="*/ 394 w 394"/>
                <a:gd name="T15" fmla="*/ 1249 h 1264"/>
                <a:gd name="T16" fmla="*/ 58 w 394"/>
                <a:gd name="T17" fmla="*/ 32 h 1264"/>
                <a:gd name="T18" fmla="*/ 58 w 394"/>
                <a:gd name="T19" fmla="*/ 32 h 1264"/>
                <a:gd name="T20" fmla="*/ 58 w 394"/>
                <a:gd name="T21" fmla="*/ 3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1264">
                  <a:moveTo>
                    <a:pt x="58" y="32"/>
                  </a:moveTo>
                  <a:cubicBezTo>
                    <a:pt x="58" y="29"/>
                    <a:pt x="58" y="27"/>
                    <a:pt x="57" y="24"/>
                  </a:cubicBezTo>
                  <a:cubicBezTo>
                    <a:pt x="53" y="9"/>
                    <a:pt x="37" y="0"/>
                    <a:pt x="22" y="4"/>
                  </a:cubicBezTo>
                  <a:cubicBezTo>
                    <a:pt x="14" y="7"/>
                    <a:pt x="7" y="13"/>
                    <a:pt x="3" y="21"/>
                  </a:cubicBezTo>
                  <a:cubicBezTo>
                    <a:pt x="0" y="29"/>
                    <a:pt x="1" y="39"/>
                    <a:pt x="6" y="46"/>
                  </a:cubicBezTo>
                  <a:cubicBezTo>
                    <a:pt x="341" y="1264"/>
                    <a:pt x="341" y="1264"/>
                    <a:pt x="341" y="1264"/>
                  </a:cubicBezTo>
                  <a:cubicBezTo>
                    <a:pt x="367" y="1256"/>
                    <a:pt x="367" y="1256"/>
                    <a:pt x="367" y="1256"/>
                  </a:cubicBezTo>
                  <a:cubicBezTo>
                    <a:pt x="394" y="1249"/>
                    <a:pt x="394" y="1249"/>
                    <a:pt x="394" y="1249"/>
                  </a:cubicBezTo>
                  <a:lnTo>
                    <a:pt x="58" y="32"/>
                  </a:ln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74"/>
            <p:cNvSpPr>
              <a:spLocks noEditPoints="1"/>
            </p:cNvSpPr>
            <p:nvPr userDrawn="1"/>
          </p:nvSpPr>
          <p:spPr bwMode="auto">
            <a:xfrm>
              <a:off x="7434263" y="2566987"/>
              <a:ext cx="173038" cy="550863"/>
            </a:xfrm>
            <a:custGeom>
              <a:avLst/>
              <a:gdLst>
                <a:gd name="T0" fmla="*/ 109 w 109"/>
                <a:gd name="T1" fmla="*/ 4 h 347"/>
                <a:gd name="T2" fmla="*/ 0 w 109"/>
                <a:gd name="T3" fmla="*/ 338 h 347"/>
                <a:gd name="T4" fmla="*/ 62 w 109"/>
                <a:gd name="T5" fmla="*/ 347 h 347"/>
                <a:gd name="T6" fmla="*/ 109 w 109"/>
                <a:gd name="T7" fmla="*/ 4 h 347"/>
                <a:gd name="T8" fmla="*/ 109 w 109"/>
                <a:gd name="T9" fmla="*/ 4 h 347"/>
                <a:gd name="T10" fmla="*/ 109 w 109"/>
                <a:gd name="T11" fmla="*/ 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47">
                  <a:moveTo>
                    <a:pt x="109" y="4"/>
                  </a:moveTo>
                  <a:cubicBezTo>
                    <a:pt x="83" y="0"/>
                    <a:pt x="40" y="135"/>
                    <a:pt x="0" y="338"/>
                  </a:cubicBezTo>
                  <a:cubicBezTo>
                    <a:pt x="62" y="347"/>
                    <a:pt x="62" y="347"/>
                    <a:pt x="62" y="347"/>
                  </a:cubicBezTo>
                  <a:lnTo>
                    <a:pt x="109" y="4"/>
                  </a:lnTo>
                  <a:close/>
                  <a:moveTo>
                    <a:pt x="109" y="4"/>
                  </a:moveTo>
                  <a:cubicBezTo>
                    <a:pt x="109" y="4"/>
                    <a:pt x="109" y="4"/>
                    <a:pt x="10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75"/>
            <p:cNvSpPr>
              <a:spLocks noEditPoints="1"/>
            </p:cNvSpPr>
            <p:nvPr userDrawn="1"/>
          </p:nvSpPr>
          <p:spPr bwMode="auto">
            <a:xfrm>
              <a:off x="7680326" y="1944687"/>
              <a:ext cx="14288" cy="95250"/>
            </a:xfrm>
            <a:custGeom>
              <a:avLst/>
              <a:gdLst>
                <a:gd name="T0" fmla="*/ 9 w 9"/>
                <a:gd name="T1" fmla="*/ 0 h 60"/>
                <a:gd name="T2" fmla="*/ 0 w 9"/>
                <a:gd name="T3" fmla="*/ 60 h 60"/>
                <a:gd name="T4" fmla="*/ 9 w 9"/>
                <a:gd name="T5" fmla="*/ 0 h 60"/>
                <a:gd name="T6" fmla="*/ 9 w 9"/>
                <a:gd name="T7" fmla="*/ 0 h 60"/>
                <a:gd name="T8" fmla="*/ 9 w 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9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8" y="26"/>
                    <a:pt x="9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6"/>
            <p:cNvSpPr>
              <a:spLocks noEditPoints="1"/>
            </p:cNvSpPr>
            <p:nvPr userDrawn="1"/>
          </p:nvSpPr>
          <p:spPr bwMode="auto">
            <a:xfrm>
              <a:off x="7472363" y="1944687"/>
              <a:ext cx="311150" cy="639763"/>
            </a:xfrm>
            <a:custGeom>
              <a:avLst/>
              <a:gdLst>
                <a:gd name="T0" fmla="*/ 140 w 196"/>
                <a:gd name="T1" fmla="*/ 0 h 403"/>
                <a:gd name="T2" fmla="*/ 131 w 196"/>
                <a:gd name="T3" fmla="*/ 60 h 403"/>
                <a:gd name="T4" fmla="*/ 102 w 196"/>
                <a:gd name="T5" fmla="*/ 146 h 403"/>
                <a:gd name="T6" fmla="*/ 6 w 196"/>
                <a:gd name="T7" fmla="*/ 292 h 403"/>
                <a:gd name="T8" fmla="*/ 85 w 196"/>
                <a:gd name="T9" fmla="*/ 396 h 403"/>
                <a:gd name="T10" fmla="*/ 189 w 196"/>
                <a:gd name="T11" fmla="*/ 317 h 403"/>
                <a:gd name="T12" fmla="*/ 140 w 196"/>
                <a:gd name="T13" fmla="*/ 0 h 403"/>
                <a:gd name="T14" fmla="*/ 140 w 196"/>
                <a:gd name="T15" fmla="*/ 0 h 403"/>
                <a:gd name="T16" fmla="*/ 140 w 196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403">
                  <a:moveTo>
                    <a:pt x="140" y="0"/>
                  </a:moveTo>
                  <a:cubicBezTo>
                    <a:pt x="140" y="0"/>
                    <a:pt x="139" y="26"/>
                    <a:pt x="131" y="60"/>
                  </a:cubicBezTo>
                  <a:cubicBezTo>
                    <a:pt x="126" y="86"/>
                    <a:pt x="117" y="116"/>
                    <a:pt x="102" y="146"/>
                  </a:cubicBezTo>
                  <a:cubicBezTo>
                    <a:pt x="75" y="199"/>
                    <a:pt x="13" y="246"/>
                    <a:pt x="6" y="292"/>
                  </a:cubicBezTo>
                  <a:cubicBezTo>
                    <a:pt x="0" y="342"/>
                    <a:pt x="35" y="389"/>
                    <a:pt x="85" y="396"/>
                  </a:cubicBezTo>
                  <a:cubicBezTo>
                    <a:pt x="136" y="403"/>
                    <a:pt x="182" y="368"/>
                    <a:pt x="189" y="317"/>
                  </a:cubicBezTo>
                  <a:cubicBezTo>
                    <a:pt x="196" y="267"/>
                    <a:pt x="184" y="94"/>
                    <a:pt x="140" y="0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7"/>
            <p:cNvSpPr>
              <a:spLocks noEditPoints="1"/>
            </p:cNvSpPr>
            <p:nvPr userDrawn="1"/>
          </p:nvSpPr>
          <p:spPr bwMode="auto">
            <a:xfrm>
              <a:off x="7532688" y="2573337"/>
              <a:ext cx="123825" cy="557213"/>
            </a:xfrm>
            <a:custGeom>
              <a:avLst/>
              <a:gdLst>
                <a:gd name="T0" fmla="*/ 62 w 78"/>
                <a:gd name="T1" fmla="*/ 351 h 351"/>
                <a:gd name="T2" fmla="*/ 47 w 78"/>
                <a:gd name="T3" fmla="*/ 0 h 351"/>
                <a:gd name="T4" fmla="*/ 0 w 78"/>
                <a:gd name="T5" fmla="*/ 342 h 351"/>
                <a:gd name="T6" fmla="*/ 62 w 78"/>
                <a:gd name="T7" fmla="*/ 351 h 351"/>
                <a:gd name="T8" fmla="*/ 62 w 78"/>
                <a:gd name="T9" fmla="*/ 351 h 351"/>
                <a:gd name="T10" fmla="*/ 62 w 78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51">
                  <a:moveTo>
                    <a:pt x="62" y="351"/>
                  </a:moveTo>
                  <a:cubicBezTo>
                    <a:pt x="78" y="144"/>
                    <a:pt x="74" y="4"/>
                    <a:pt x="47" y="0"/>
                  </a:cubicBezTo>
                  <a:cubicBezTo>
                    <a:pt x="0" y="342"/>
                    <a:pt x="0" y="342"/>
                    <a:pt x="0" y="342"/>
                  </a:cubicBezTo>
                  <a:lnTo>
                    <a:pt x="62" y="351"/>
                  </a:lnTo>
                  <a:close/>
                  <a:moveTo>
                    <a:pt x="62" y="351"/>
                  </a:moveTo>
                  <a:cubicBezTo>
                    <a:pt x="62" y="351"/>
                    <a:pt x="62" y="351"/>
                    <a:pt x="62" y="3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8"/>
            <p:cNvSpPr>
              <a:spLocks noEditPoints="1"/>
            </p:cNvSpPr>
            <p:nvPr userDrawn="1"/>
          </p:nvSpPr>
          <p:spPr bwMode="auto">
            <a:xfrm>
              <a:off x="7239001" y="3101975"/>
              <a:ext cx="392113" cy="1682750"/>
            </a:xfrm>
            <a:custGeom>
              <a:avLst/>
              <a:gdLst>
                <a:gd name="T0" fmla="*/ 185 w 247"/>
                <a:gd name="T1" fmla="*/ 9 h 1060"/>
                <a:gd name="T2" fmla="*/ 123 w 247"/>
                <a:gd name="T3" fmla="*/ 0 h 1060"/>
                <a:gd name="T4" fmla="*/ 64 w 247"/>
                <a:gd name="T5" fmla="*/ 351 h 1060"/>
                <a:gd name="T6" fmla="*/ 40 w 247"/>
                <a:gd name="T7" fmla="*/ 1055 h 1060"/>
                <a:gd name="T8" fmla="*/ 208 w 247"/>
                <a:gd name="T9" fmla="*/ 371 h 1060"/>
                <a:gd name="T10" fmla="*/ 247 w 247"/>
                <a:gd name="T11" fmla="*/ 17 h 1060"/>
                <a:gd name="T12" fmla="*/ 185 w 247"/>
                <a:gd name="T13" fmla="*/ 9 h 1060"/>
                <a:gd name="T14" fmla="*/ 185 w 247"/>
                <a:gd name="T15" fmla="*/ 9 h 1060"/>
                <a:gd name="T16" fmla="*/ 185 w 247"/>
                <a:gd name="T17" fmla="*/ 9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060">
                  <a:moveTo>
                    <a:pt x="185" y="9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02" y="103"/>
                    <a:pt x="82" y="223"/>
                    <a:pt x="64" y="351"/>
                  </a:cubicBezTo>
                  <a:cubicBezTo>
                    <a:pt x="11" y="734"/>
                    <a:pt x="0" y="1049"/>
                    <a:pt x="40" y="1055"/>
                  </a:cubicBezTo>
                  <a:cubicBezTo>
                    <a:pt x="80" y="1060"/>
                    <a:pt x="156" y="754"/>
                    <a:pt x="208" y="371"/>
                  </a:cubicBezTo>
                  <a:cubicBezTo>
                    <a:pt x="226" y="242"/>
                    <a:pt x="239" y="121"/>
                    <a:pt x="247" y="17"/>
                  </a:cubicBezTo>
                  <a:lnTo>
                    <a:pt x="185" y="9"/>
                  </a:lnTo>
                  <a:close/>
                  <a:moveTo>
                    <a:pt x="185" y="9"/>
                  </a:moveTo>
                  <a:cubicBezTo>
                    <a:pt x="185" y="9"/>
                    <a:pt x="185" y="9"/>
                    <a:pt x="185" y="9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79"/>
            <p:cNvSpPr>
              <a:spLocks noEditPoints="1"/>
            </p:cNvSpPr>
            <p:nvPr userDrawn="1"/>
          </p:nvSpPr>
          <p:spPr bwMode="auto">
            <a:xfrm>
              <a:off x="6697663" y="3479800"/>
              <a:ext cx="1100138" cy="1389063"/>
            </a:xfrm>
            <a:custGeom>
              <a:avLst/>
              <a:gdLst>
                <a:gd name="T0" fmla="*/ 634 w 693"/>
                <a:gd name="T1" fmla="*/ 0 h 875"/>
                <a:gd name="T2" fmla="*/ 58 w 693"/>
                <a:gd name="T3" fmla="*/ 0 h 875"/>
                <a:gd name="T4" fmla="*/ 4 w 693"/>
                <a:gd name="T5" fmla="*/ 61 h 875"/>
                <a:gd name="T6" fmla="*/ 19 w 693"/>
                <a:gd name="T7" fmla="*/ 194 h 875"/>
                <a:gd name="T8" fmla="*/ 96 w 693"/>
                <a:gd name="T9" fmla="*/ 138 h 875"/>
                <a:gd name="T10" fmla="*/ 180 w 693"/>
                <a:gd name="T11" fmla="*/ 199 h 875"/>
                <a:gd name="T12" fmla="*/ 263 w 693"/>
                <a:gd name="T13" fmla="*/ 138 h 875"/>
                <a:gd name="T14" fmla="*/ 346 w 693"/>
                <a:gd name="T15" fmla="*/ 199 h 875"/>
                <a:gd name="T16" fmla="*/ 430 w 693"/>
                <a:gd name="T17" fmla="*/ 138 h 875"/>
                <a:gd name="T18" fmla="*/ 513 w 693"/>
                <a:gd name="T19" fmla="*/ 199 h 875"/>
                <a:gd name="T20" fmla="*/ 597 w 693"/>
                <a:gd name="T21" fmla="*/ 138 h 875"/>
                <a:gd name="T22" fmla="*/ 675 w 693"/>
                <a:gd name="T23" fmla="*/ 196 h 875"/>
                <a:gd name="T24" fmla="*/ 689 w 693"/>
                <a:gd name="T25" fmla="*/ 61 h 875"/>
                <a:gd name="T26" fmla="*/ 634 w 693"/>
                <a:gd name="T27" fmla="*/ 0 h 875"/>
                <a:gd name="T28" fmla="*/ 596 w 693"/>
                <a:gd name="T29" fmla="*/ 224 h 875"/>
                <a:gd name="T30" fmla="*/ 513 w 693"/>
                <a:gd name="T31" fmla="*/ 285 h 875"/>
                <a:gd name="T32" fmla="*/ 429 w 693"/>
                <a:gd name="T33" fmla="*/ 224 h 875"/>
                <a:gd name="T34" fmla="*/ 346 w 693"/>
                <a:gd name="T35" fmla="*/ 285 h 875"/>
                <a:gd name="T36" fmla="*/ 263 w 693"/>
                <a:gd name="T37" fmla="*/ 224 h 875"/>
                <a:gd name="T38" fmla="*/ 179 w 693"/>
                <a:gd name="T39" fmla="*/ 285 h 875"/>
                <a:gd name="T40" fmla="*/ 96 w 693"/>
                <a:gd name="T41" fmla="*/ 224 h 875"/>
                <a:gd name="T42" fmla="*/ 28 w 693"/>
                <a:gd name="T43" fmla="*/ 274 h 875"/>
                <a:gd name="T44" fmla="*/ 89 w 693"/>
                <a:gd name="T45" fmla="*/ 814 h 875"/>
                <a:gd name="T46" fmla="*/ 158 w 693"/>
                <a:gd name="T47" fmla="*/ 875 h 875"/>
                <a:gd name="T48" fmla="*/ 542 w 693"/>
                <a:gd name="T49" fmla="*/ 875 h 875"/>
                <a:gd name="T50" fmla="*/ 610 w 693"/>
                <a:gd name="T51" fmla="*/ 814 h 875"/>
                <a:gd name="T52" fmla="*/ 667 w 693"/>
                <a:gd name="T53" fmla="*/ 275 h 875"/>
                <a:gd name="T54" fmla="*/ 596 w 693"/>
                <a:gd name="T55" fmla="*/ 224 h 875"/>
                <a:gd name="T56" fmla="*/ 596 w 693"/>
                <a:gd name="T57" fmla="*/ 224 h 875"/>
                <a:gd name="T58" fmla="*/ 596 w 693"/>
                <a:gd name="T59" fmla="*/ 22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3" h="875">
                  <a:moveTo>
                    <a:pt x="63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4" y="0"/>
                    <a:pt x="0" y="28"/>
                    <a:pt x="4" y="61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263" y="138"/>
                    <a:pt x="263" y="138"/>
                    <a:pt x="263" y="138"/>
                  </a:cubicBezTo>
                  <a:cubicBezTo>
                    <a:pt x="346" y="199"/>
                    <a:pt x="346" y="199"/>
                    <a:pt x="346" y="199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513" y="199"/>
                    <a:pt x="513" y="199"/>
                    <a:pt x="513" y="199"/>
                  </a:cubicBezTo>
                  <a:cubicBezTo>
                    <a:pt x="597" y="138"/>
                    <a:pt x="597" y="138"/>
                    <a:pt x="597" y="138"/>
                  </a:cubicBezTo>
                  <a:cubicBezTo>
                    <a:pt x="675" y="196"/>
                    <a:pt x="675" y="196"/>
                    <a:pt x="675" y="196"/>
                  </a:cubicBezTo>
                  <a:cubicBezTo>
                    <a:pt x="689" y="61"/>
                    <a:pt x="689" y="61"/>
                    <a:pt x="689" y="61"/>
                  </a:cubicBezTo>
                  <a:cubicBezTo>
                    <a:pt x="693" y="28"/>
                    <a:pt x="668" y="0"/>
                    <a:pt x="634" y="0"/>
                  </a:cubicBezTo>
                  <a:close/>
                  <a:moveTo>
                    <a:pt x="596" y="224"/>
                  </a:moveTo>
                  <a:cubicBezTo>
                    <a:pt x="513" y="285"/>
                    <a:pt x="513" y="285"/>
                    <a:pt x="513" y="285"/>
                  </a:cubicBezTo>
                  <a:cubicBezTo>
                    <a:pt x="429" y="224"/>
                    <a:pt x="429" y="224"/>
                    <a:pt x="429" y="224"/>
                  </a:cubicBezTo>
                  <a:cubicBezTo>
                    <a:pt x="346" y="285"/>
                    <a:pt x="346" y="285"/>
                    <a:pt x="346" y="285"/>
                  </a:cubicBezTo>
                  <a:cubicBezTo>
                    <a:pt x="263" y="224"/>
                    <a:pt x="263" y="224"/>
                    <a:pt x="263" y="224"/>
                  </a:cubicBezTo>
                  <a:cubicBezTo>
                    <a:pt x="179" y="285"/>
                    <a:pt x="179" y="285"/>
                    <a:pt x="179" y="285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89" y="814"/>
                    <a:pt x="89" y="814"/>
                    <a:pt x="89" y="814"/>
                  </a:cubicBezTo>
                  <a:cubicBezTo>
                    <a:pt x="93" y="848"/>
                    <a:pt x="124" y="875"/>
                    <a:pt x="158" y="875"/>
                  </a:cubicBezTo>
                  <a:cubicBezTo>
                    <a:pt x="542" y="875"/>
                    <a:pt x="542" y="875"/>
                    <a:pt x="542" y="875"/>
                  </a:cubicBezTo>
                  <a:cubicBezTo>
                    <a:pt x="576" y="875"/>
                    <a:pt x="606" y="848"/>
                    <a:pt x="610" y="814"/>
                  </a:cubicBezTo>
                  <a:cubicBezTo>
                    <a:pt x="667" y="275"/>
                    <a:pt x="667" y="275"/>
                    <a:pt x="667" y="275"/>
                  </a:cubicBezTo>
                  <a:lnTo>
                    <a:pt x="596" y="224"/>
                  </a:lnTo>
                  <a:close/>
                  <a:moveTo>
                    <a:pt x="596" y="224"/>
                  </a:moveTo>
                  <a:cubicBezTo>
                    <a:pt x="596" y="224"/>
                    <a:pt x="596" y="224"/>
                    <a:pt x="596" y="22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0"/>
            <p:cNvSpPr>
              <a:spLocks noEditPoints="1"/>
            </p:cNvSpPr>
            <p:nvPr userDrawn="1"/>
          </p:nvSpPr>
          <p:spPr bwMode="auto">
            <a:xfrm>
              <a:off x="6334126" y="3698875"/>
              <a:ext cx="5102225" cy="1666875"/>
            </a:xfrm>
            <a:custGeom>
              <a:avLst/>
              <a:gdLst>
                <a:gd name="T0" fmla="*/ 825 w 3215"/>
                <a:gd name="T1" fmla="*/ 0 h 1050"/>
                <a:gd name="T2" fmla="*/ 742 w 3215"/>
                <a:gd name="T3" fmla="*/ 61 h 1050"/>
                <a:gd name="T4" fmla="*/ 658 w 3215"/>
                <a:gd name="T5" fmla="*/ 0 h 1050"/>
                <a:gd name="T6" fmla="*/ 575 w 3215"/>
                <a:gd name="T7" fmla="*/ 61 h 1050"/>
                <a:gd name="T8" fmla="*/ 575 w 3215"/>
                <a:gd name="T9" fmla="*/ 61 h 1050"/>
                <a:gd name="T10" fmla="*/ 492 w 3215"/>
                <a:gd name="T11" fmla="*/ 0 h 1050"/>
                <a:gd name="T12" fmla="*/ 409 w 3215"/>
                <a:gd name="T13" fmla="*/ 61 h 1050"/>
                <a:gd name="T14" fmla="*/ 325 w 3215"/>
                <a:gd name="T15" fmla="*/ 0 h 1050"/>
                <a:gd name="T16" fmla="*/ 248 w 3215"/>
                <a:gd name="T17" fmla="*/ 56 h 1050"/>
                <a:gd name="T18" fmla="*/ 257 w 3215"/>
                <a:gd name="T19" fmla="*/ 136 h 1050"/>
                <a:gd name="T20" fmla="*/ 325 w 3215"/>
                <a:gd name="T21" fmla="*/ 86 h 1050"/>
                <a:gd name="T22" fmla="*/ 409 w 3215"/>
                <a:gd name="T23" fmla="*/ 147 h 1050"/>
                <a:gd name="T24" fmla="*/ 492 w 3215"/>
                <a:gd name="T25" fmla="*/ 86 h 1050"/>
                <a:gd name="T26" fmla="*/ 575 w 3215"/>
                <a:gd name="T27" fmla="*/ 147 h 1050"/>
                <a:gd name="T28" fmla="*/ 575 w 3215"/>
                <a:gd name="T29" fmla="*/ 147 h 1050"/>
                <a:gd name="T30" fmla="*/ 658 w 3215"/>
                <a:gd name="T31" fmla="*/ 86 h 1050"/>
                <a:gd name="T32" fmla="*/ 742 w 3215"/>
                <a:gd name="T33" fmla="*/ 147 h 1050"/>
                <a:gd name="T34" fmla="*/ 825 w 3215"/>
                <a:gd name="T35" fmla="*/ 86 h 1050"/>
                <a:gd name="T36" fmla="*/ 896 w 3215"/>
                <a:gd name="T37" fmla="*/ 137 h 1050"/>
                <a:gd name="T38" fmla="*/ 904 w 3215"/>
                <a:gd name="T39" fmla="*/ 58 h 1050"/>
                <a:gd name="T40" fmla="*/ 825 w 3215"/>
                <a:gd name="T41" fmla="*/ 0 h 1050"/>
                <a:gd name="T42" fmla="*/ 0 w 3215"/>
                <a:gd name="T43" fmla="*/ 894 h 1050"/>
                <a:gd name="T44" fmla="*/ 156 w 3215"/>
                <a:gd name="T45" fmla="*/ 1050 h 1050"/>
                <a:gd name="T46" fmla="*/ 3059 w 3215"/>
                <a:gd name="T47" fmla="*/ 1050 h 1050"/>
                <a:gd name="T48" fmla="*/ 3215 w 3215"/>
                <a:gd name="T49" fmla="*/ 894 h 1050"/>
                <a:gd name="T50" fmla="*/ 3059 w 3215"/>
                <a:gd name="T51" fmla="*/ 737 h 1050"/>
                <a:gd name="T52" fmla="*/ 156 w 3215"/>
                <a:gd name="T53" fmla="*/ 737 h 1050"/>
                <a:gd name="T54" fmla="*/ 0 w 3215"/>
                <a:gd name="T55" fmla="*/ 894 h 1050"/>
                <a:gd name="T56" fmla="*/ 0 w 3215"/>
                <a:gd name="T57" fmla="*/ 894 h 1050"/>
                <a:gd name="T58" fmla="*/ 0 w 3215"/>
                <a:gd name="T59" fmla="*/ 894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15" h="1050">
                  <a:moveTo>
                    <a:pt x="825" y="0"/>
                  </a:moveTo>
                  <a:cubicBezTo>
                    <a:pt x="742" y="61"/>
                    <a:pt x="742" y="61"/>
                    <a:pt x="742" y="61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92" y="86"/>
                    <a:pt x="492" y="86"/>
                    <a:pt x="492" y="86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658" y="86"/>
                    <a:pt x="658" y="86"/>
                    <a:pt x="658" y="86"/>
                  </a:cubicBezTo>
                  <a:cubicBezTo>
                    <a:pt x="742" y="147"/>
                    <a:pt x="742" y="147"/>
                    <a:pt x="742" y="14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96" y="137"/>
                    <a:pt x="896" y="137"/>
                    <a:pt x="896" y="137"/>
                  </a:cubicBezTo>
                  <a:cubicBezTo>
                    <a:pt x="904" y="58"/>
                    <a:pt x="904" y="58"/>
                    <a:pt x="904" y="58"/>
                  </a:cubicBezTo>
                  <a:lnTo>
                    <a:pt x="825" y="0"/>
                  </a:lnTo>
                  <a:close/>
                  <a:moveTo>
                    <a:pt x="0" y="894"/>
                  </a:moveTo>
                  <a:cubicBezTo>
                    <a:pt x="0" y="980"/>
                    <a:pt x="70" y="1050"/>
                    <a:pt x="156" y="1050"/>
                  </a:cubicBezTo>
                  <a:cubicBezTo>
                    <a:pt x="3059" y="1050"/>
                    <a:pt x="3059" y="1050"/>
                    <a:pt x="3059" y="1050"/>
                  </a:cubicBezTo>
                  <a:cubicBezTo>
                    <a:pt x="3145" y="1050"/>
                    <a:pt x="3215" y="980"/>
                    <a:pt x="3215" y="894"/>
                  </a:cubicBezTo>
                  <a:cubicBezTo>
                    <a:pt x="3215" y="807"/>
                    <a:pt x="3145" y="737"/>
                    <a:pt x="3059" y="737"/>
                  </a:cubicBezTo>
                  <a:cubicBezTo>
                    <a:pt x="156" y="737"/>
                    <a:pt x="156" y="737"/>
                    <a:pt x="156" y="737"/>
                  </a:cubicBezTo>
                  <a:cubicBezTo>
                    <a:pt x="70" y="737"/>
                    <a:pt x="0" y="807"/>
                    <a:pt x="0" y="894"/>
                  </a:cubicBezTo>
                  <a:close/>
                  <a:moveTo>
                    <a:pt x="0" y="894"/>
                  </a:moveTo>
                  <a:cubicBezTo>
                    <a:pt x="0" y="894"/>
                    <a:pt x="0" y="894"/>
                    <a:pt x="0" y="894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1"/>
            <p:cNvSpPr>
              <a:spLocks noEditPoints="1"/>
            </p:cNvSpPr>
            <p:nvPr userDrawn="1"/>
          </p:nvSpPr>
          <p:spPr bwMode="auto">
            <a:xfrm>
              <a:off x="8445501" y="2706687"/>
              <a:ext cx="28575" cy="1203325"/>
            </a:xfrm>
            <a:custGeom>
              <a:avLst/>
              <a:gdLst>
                <a:gd name="T0" fmla="*/ 13 w 18"/>
                <a:gd name="T1" fmla="*/ 0 h 758"/>
                <a:gd name="T2" fmla="*/ 8 w 18"/>
                <a:gd name="T3" fmla="*/ 4 h 758"/>
                <a:gd name="T4" fmla="*/ 6 w 18"/>
                <a:gd name="T5" fmla="*/ 36 h 758"/>
                <a:gd name="T6" fmla="*/ 18 w 18"/>
                <a:gd name="T7" fmla="*/ 38 h 758"/>
                <a:gd name="T8" fmla="*/ 18 w 18"/>
                <a:gd name="T9" fmla="*/ 0 h 758"/>
                <a:gd name="T10" fmla="*/ 13 w 18"/>
                <a:gd name="T11" fmla="*/ 0 h 758"/>
                <a:gd name="T12" fmla="*/ 3 w 18"/>
                <a:gd name="T13" fmla="*/ 649 h 758"/>
                <a:gd name="T14" fmla="*/ 1 w 18"/>
                <a:gd name="T15" fmla="*/ 740 h 758"/>
                <a:gd name="T16" fmla="*/ 9 w 18"/>
                <a:gd name="T17" fmla="*/ 758 h 758"/>
                <a:gd name="T18" fmla="*/ 17 w 18"/>
                <a:gd name="T19" fmla="*/ 757 h 758"/>
                <a:gd name="T20" fmla="*/ 17 w 18"/>
                <a:gd name="T21" fmla="*/ 727 h 758"/>
                <a:gd name="T22" fmla="*/ 3 w 18"/>
                <a:gd name="T23" fmla="*/ 699 h 758"/>
                <a:gd name="T24" fmla="*/ 4 w 18"/>
                <a:gd name="T25" fmla="*/ 691 h 758"/>
                <a:gd name="T26" fmla="*/ 17 w 18"/>
                <a:gd name="T27" fmla="*/ 675 h 758"/>
                <a:gd name="T28" fmla="*/ 17 w 18"/>
                <a:gd name="T29" fmla="*/ 635 h 758"/>
                <a:gd name="T30" fmla="*/ 3 w 18"/>
                <a:gd name="T31" fmla="*/ 649 h 758"/>
                <a:gd name="T32" fmla="*/ 6 w 18"/>
                <a:gd name="T33" fmla="*/ 70 h 758"/>
                <a:gd name="T34" fmla="*/ 4 w 18"/>
                <a:gd name="T35" fmla="*/ 96 h 758"/>
                <a:gd name="T36" fmla="*/ 18 w 18"/>
                <a:gd name="T37" fmla="*/ 107 h 758"/>
                <a:gd name="T38" fmla="*/ 18 w 18"/>
                <a:gd name="T39" fmla="*/ 70 h 758"/>
                <a:gd name="T40" fmla="*/ 6 w 18"/>
                <a:gd name="T41" fmla="*/ 70 h 758"/>
                <a:gd name="T42" fmla="*/ 2 w 18"/>
                <a:gd name="T43" fmla="*/ 476 h 758"/>
                <a:gd name="T44" fmla="*/ 18 w 18"/>
                <a:gd name="T45" fmla="*/ 531 h 758"/>
                <a:gd name="T46" fmla="*/ 18 w 18"/>
                <a:gd name="T47" fmla="*/ 432 h 758"/>
                <a:gd name="T48" fmla="*/ 2 w 18"/>
                <a:gd name="T49" fmla="*/ 476 h 758"/>
                <a:gd name="T50" fmla="*/ 2 w 18"/>
                <a:gd name="T51" fmla="*/ 476 h 758"/>
                <a:gd name="T52" fmla="*/ 2 w 18"/>
                <a:gd name="T53" fmla="*/ 47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758">
                  <a:moveTo>
                    <a:pt x="13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7" y="15"/>
                    <a:pt x="6" y="36"/>
                    <a:pt x="6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0"/>
                  </a:lnTo>
                  <a:close/>
                  <a:moveTo>
                    <a:pt x="3" y="649"/>
                  </a:moveTo>
                  <a:cubicBezTo>
                    <a:pt x="1" y="740"/>
                    <a:pt x="1" y="740"/>
                    <a:pt x="1" y="740"/>
                  </a:cubicBezTo>
                  <a:cubicBezTo>
                    <a:pt x="0" y="755"/>
                    <a:pt x="2" y="758"/>
                    <a:pt x="9" y="758"/>
                  </a:cubicBezTo>
                  <a:cubicBezTo>
                    <a:pt x="14" y="758"/>
                    <a:pt x="17" y="757"/>
                    <a:pt x="17" y="757"/>
                  </a:cubicBezTo>
                  <a:cubicBezTo>
                    <a:pt x="17" y="727"/>
                    <a:pt x="17" y="727"/>
                    <a:pt x="17" y="727"/>
                  </a:cubicBezTo>
                  <a:cubicBezTo>
                    <a:pt x="3" y="699"/>
                    <a:pt x="3" y="699"/>
                    <a:pt x="3" y="699"/>
                  </a:cubicBezTo>
                  <a:cubicBezTo>
                    <a:pt x="4" y="691"/>
                    <a:pt x="4" y="691"/>
                    <a:pt x="4" y="691"/>
                  </a:cubicBezTo>
                  <a:cubicBezTo>
                    <a:pt x="17" y="675"/>
                    <a:pt x="17" y="675"/>
                    <a:pt x="17" y="675"/>
                  </a:cubicBezTo>
                  <a:cubicBezTo>
                    <a:pt x="17" y="635"/>
                    <a:pt x="17" y="635"/>
                    <a:pt x="17" y="635"/>
                  </a:cubicBezTo>
                  <a:cubicBezTo>
                    <a:pt x="6" y="638"/>
                    <a:pt x="3" y="640"/>
                    <a:pt x="3" y="649"/>
                  </a:cubicBezTo>
                  <a:close/>
                  <a:moveTo>
                    <a:pt x="6" y="7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03"/>
                    <a:pt x="8" y="107"/>
                    <a:pt x="18" y="107"/>
                  </a:cubicBezTo>
                  <a:cubicBezTo>
                    <a:pt x="18" y="70"/>
                    <a:pt x="18" y="70"/>
                    <a:pt x="18" y="70"/>
                  </a:cubicBezTo>
                  <a:lnTo>
                    <a:pt x="6" y="70"/>
                  </a:lnTo>
                  <a:close/>
                  <a:moveTo>
                    <a:pt x="2" y="476"/>
                  </a:moveTo>
                  <a:cubicBezTo>
                    <a:pt x="2" y="507"/>
                    <a:pt x="7" y="525"/>
                    <a:pt x="18" y="531"/>
                  </a:cubicBezTo>
                  <a:cubicBezTo>
                    <a:pt x="18" y="432"/>
                    <a:pt x="18" y="432"/>
                    <a:pt x="18" y="432"/>
                  </a:cubicBezTo>
                  <a:cubicBezTo>
                    <a:pt x="6" y="435"/>
                    <a:pt x="2" y="447"/>
                    <a:pt x="2" y="476"/>
                  </a:cubicBezTo>
                  <a:close/>
                  <a:moveTo>
                    <a:pt x="2" y="476"/>
                  </a:moveTo>
                  <a:cubicBezTo>
                    <a:pt x="2" y="476"/>
                    <a:pt x="2" y="476"/>
                    <a:pt x="2" y="4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2"/>
            <p:cNvSpPr>
              <a:spLocks noEditPoints="1"/>
            </p:cNvSpPr>
            <p:nvPr userDrawn="1"/>
          </p:nvSpPr>
          <p:spPr bwMode="auto">
            <a:xfrm>
              <a:off x="8062913" y="1785937"/>
              <a:ext cx="411163" cy="3082925"/>
            </a:xfrm>
            <a:custGeom>
              <a:avLst/>
              <a:gdLst>
                <a:gd name="T0" fmla="*/ 72 w 259"/>
                <a:gd name="T1" fmla="*/ 1482 h 1942"/>
                <a:gd name="T2" fmla="*/ 259 w 259"/>
                <a:gd name="T3" fmla="*/ 1512 h 1942"/>
                <a:gd name="T4" fmla="*/ 223 w 259"/>
                <a:gd name="T5" fmla="*/ 1482 h 1942"/>
                <a:gd name="T6" fmla="*/ 259 w 259"/>
                <a:gd name="T7" fmla="*/ 1452 h 1942"/>
                <a:gd name="T8" fmla="*/ 259 w 259"/>
                <a:gd name="T9" fmla="*/ 1363 h 1942"/>
                <a:gd name="T10" fmla="*/ 172 w 259"/>
                <a:gd name="T11" fmla="*/ 1363 h 1942"/>
                <a:gd name="T12" fmla="*/ 191 w 259"/>
                <a:gd name="T13" fmla="*/ 1320 h 1942"/>
                <a:gd name="T14" fmla="*/ 182 w 259"/>
                <a:gd name="T15" fmla="*/ 1216 h 1942"/>
                <a:gd name="T16" fmla="*/ 173 w 259"/>
                <a:gd name="T17" fmla="*/ 1213 h 1942"/>
                <a:gd name="T18" fmla="*/ 216 w 259"/>
                <a:gd name="T19" fmla="*/ 1194 h 1942"/>
                <a:gd name="T20" fmla="*/ 259 w 259"/>
                <a:gd name="T21" fmla="*/ 1151 h 1942"/>
                <a:gd name="T22" fmla="*/ 259 w 259"/>
                <a:gd name="T23" fmla="*/ 977 h 1942"/>
                <a:gd name="T24" fmla="*/ 257 w 259"/>
                <a:gd name="T25" fmla="*/ 933 h 1942"/>
                <a:gd name="T26" fmla="*/ 259 w 259"/>
                <a:gd name="T27" fmla="*/ 911 h 1942"/>
                <a:gd name="T28" fmla="*/ 253 w 259"/>
                <a:gd name="T29" fmla="*/ 886 h 1942"/>
                <a:gd name="T30" fmla="*/ 229 w 259"/>
                <a:gd name="T31" fmla="*/ 899 h 1942"/>
                <a:gd name="T32" fmla="*/ 236 w 259"/>
                <a:gd name="T33" fmla="*/ 910 h 1942"/>
                <a:gd name="T34" fmla="*/ 245 w 259"/>
                <a:gd name="T35" fmla="*/ 913 h 1942"/>
                <a:gd name="T36" fmla="*/ 203 w 259"/>
                <a:gd name="T37" fmla="*/ 933 h 1942"/>
                <a:gd name="T38" fmla="*/ 170 w 259"/>
                <a:gd name="T39" fmla="*/ 911 h 1942"/>
                <a:gd name="T40" fmla="*/ 225 w 259"/>
                <a:gd name="T41" fmla="*/ 766 h 1942"/>
                <a:gd name="T42" fmla="*/ 258 w 259"/>
                <a:gd name="T43" fmla="*/ 721 h 1942"/>
                <a:gd name="T44" fmla="*/ 174 w 259"/>
                <a:gd name="T45" fmla="*/ 721 h 1942"/>
                <a:gd name="T46" fmla="*/ 194 w 259"/>
                <a:gd name="T47" fmla="*/ 678 h 1942"/>
                <a:gd name="T48" fmla="*/ 188 w 259"/>
                <a:gd name="T49" fmla="*/ 573 h 1942"/>
                <a:gd name="T50" fmla="*/ 176 w 259"/>
                <a:gd name="T51" fmla="*/ 571 h 1942"/>
                <a:gd name="T52" fmla="*/ 223 w 259"/>
                <a:gd name="T53" fmla="*/ 550 h 1942"/>
                <a:gd name="T54" fmla="*/ 258 w 259"/>
                <a:gd name="T55" fmla="*/ 496 h 1942"/>
                <a:gd name="T56" fmla="*/ 222 w 259"/>
                <a:gd name="T57" fmla="*/ 465 h 1942"/>
                <a:gd name="T58" fmla="*/ 258 w 259"/>
                <a:gd name="T59" fmla="*/ 435 h 1942"/>
                <a:gd name="T60" fmla="*/ 255 w 259"/>
                <a:gd name="T61" fmla="*/ 381 h 1942"/>
                <a:gd name="T62" fmla="*/ 72 w 259"/>
                <a:gd name="T63" fmla="*/ 74 h 1942"/>
                <a:gd name="T64" fmla="*/ 259 w 259"/>
                <a:gd name="T65" fmla="*/ 0 h 1942"/>
                <a:gd name="T66" fmla="*/ 0 w 259"/>
                <a:gd name="T67" fmla="*/ 1942 h 1942"/>
                <a:gd name="T68" fmla="*/ 259 w 259"/>
                <a:gd name="T69" fmla="*/ 1872 h 1942"/>
                <a:gd name="T70" fmla="*/ 72 w 259"/>
                <a:gd name="T71" fmla="*/ 187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1942">
                  <a:moveTo>
                    <a:pt x="72" y="1872"/>
                  </a:moveTo>
                  <a:cubicBezTo>
                    <a:pt x="72" y="1482"/>
                    <a:pt x="72" y="1482"/>
                    <a:pt x="72" y="1482"/>
                  </a:cubicBezTo>
                  <a:cubicBezTo>
                    <a:pt x="259" y="1565"/>
                    <a:pt x="259" y="1565"/>
                    <a:pt x="259" y="1565"/>
                  </a:cubicBezTo>
                  <a:cubicBezTo>
                    <a:pt x="259" y="1512"/>
                    <a:pt x="259" y="1512"/>
                    <a:pt x="259" y="1512"/>
                  </a:cubicBezTo>
                  <a:cubicBezTo>
                    <a:pt x="257" y="1513"/>
                    <a:pt x="255" y="1513"/>
                    <a:pt x="254" y="1513"/>
                  </a:cubicBezTo>
                  <a:cubicBezTo>
                    <a:pt x="237" y="1513"/>
                    <a:pt x="223" y="1499"/>
                    <a:pt x="223" y="1482"/>
                  </a:cubicBezTo>
                  <a:cubicBezTo>
                    <a:pt x="223" y="1465"/>
                    <a:pt x="237" y="1451"/>
                    <a:pt x="254" y="1451"/>
                  </a:cubicBezTo>
                  <a:cubicBezTo>
                    <a:pt x="255" y="1451"/>
                    <a:pt x="257" y="1452"/>
                    <a:pt x="259" y="1452"/>
                  </a:cubicBezTo>
                  <a:cubicBezTo>
                    <a:pt x="259" y="1361"/>
                    <a:pt x="259" y="1361"/>
                    <a:pt x="259" y="1361"/>
                  </a:cubicBezTo>
                  <a:cubicBezTo>
                    <a:pt x="259" y="1363"/>
                    <a:pt x="259" y="1363"/>
                    <a:pt x="259" y="1363"/>
                  </a:cubicBezTo>
                  <a:cubicBezTo>
                    <a:pt x="259" y="1363"/>
                    <a:pt x="226" y="1362"/>
                    <a:pt x="215" y="1362"/>
                  </a:cubicBezTo>
                  <a:cubicBezTo>
                    <a:pt x="199" y="1362"/>
                    <a:pt x="172" y="1363"/>
                    <a:pt x="172" y="1363"/>
                  </a:cubicBezTo>
                  <a:cubicBezTo>
                    <a:pt x="174" y="1341"/>
                    <a:pt x="174" y="1341"/>
                    <a:pt x="174" y="1341"/>
                  </a:cubicBezTo>
                  <a:cubicBezTo>
                    <a:pt x="188" y="1338"/>
                    <a:pt x="191" y="1334"/>
                    <a:pt x="191" y="1320"/>
                  </a:cubicBezTo>
                  <a:cubicBezTo>
                    <a:pt x="191" y="1229"/>
                    <a:pt x="191" y="1229"/>
                    <a:pt x="191" y="1229"/>
                  </a:cubicBezTo>
                  <a:cubicBezTo>
                    <a:pt x="191" y="1219"/>
                    <a:pt x="189" y="1216"/>
                    <a:pt x="182" y="1216"/>
                  </a:cubicBezTo>
                  <a:cubicBezTo>
                    <a:pt x="179" y="1216"/>
                    <a:pt x="175" y="1216"/>
                    <a:pt x="175" y="1216"/>
                  </a:cubicBezTo>
                  <a:cubicBezTo>
                    <a:pt x="173" y="1213"/>
                    <a:pt x="173" y="1213"/>
                    <a:pt x="173" y="1213"/>
                  </a:cubicBezTo>
                  <a:cubicBezTo>
                    <a:pt x="175" y="1193"/>
                    <a:pt x="175" y="1193"/>
                    <a:pt x="175" y="1193"/>
                  </a:cubicBezTo>
                  <a:cubicBezTo>
                    <a:pt x="175" y="1193"/>
                    <a:pt x="212" y="1194"/>
                    <a:pt x="216" y="1194"/>
                  </a:cubicBezTo>
                  <a:cubicBezTo>
                    <a:pt x="226" y="1194"/>
                    <a:pt x="250" y="1193"/>
                    <a:pt x="259" y="1192"/>
                  </a:cubicBezTo>
                  <a:cubicBezTo>
                    <a:pt x="259" y="1151"/>
                    <a:pt x="259" y="1151"/>
                    <a:pt x="259" y="1151"/>
                  </a:cubicBezTo>
                  <a:cubicBezTo>
                    <a:pt x="211" y="1150"/>
                    <a:pt x="183" y="1119"/>
                    <a:pt x="183" y="1067"/>
                  </a:cubicBezTo>
                  <a:cubicBezTo>
                    <a:pt x="183" y="1014"/>
                    <a:pt x="210" y="982"/>
                    <a:pt x="259" y="977"/>
                  </a:cubicBezTo>
                  <a:cubicBezTo>
                    <a:pt x="259" y="935"/>
                    <a:pt x="259" y="935"/>
                    <a:pt x="259" y="935"/>
                  </a:cubicBezTo>
                  <a:cubicBezTo>
                    <a:pt x="257" y="933"/>
                    <a:pt x="257" y="933"/>
                    <a:pt x="257" y="933"/>
                  </a:cubicBezTo>
                  <a:cubicBezTo>
                    <a:pt x="258" y="911"/>
                    <a:pt x="258" y="911"/>
                    <a:pt x="258" y="911"/>
                  </a:cubicBezTo>
                  <a:cubicBezTo>
                    <a:pt x="259" y="911"/>
                    <a:pt x="259" y="911"/>
                    <a:pt x="259" y="911"/>
                  </a:cubicBezTo>
                  <a:cubicBezTo>
                    <a:pt x="259" y="886"/>
                    <a:pt x="259" y="886"/>
                    <a:pt x="259" y="886"/>
                  </a:cubicBezTo>
                  <a:cubicBezTo>
                    <a:pt x="253" y="886"/>
                    <a:pt x="253" y="886"/>
                    <a:pt x="253" y="886"/>
                  </a:cubicBezTo>
                  <a:cubicBezTo>
                    <a:pt x="247" y="886"/>
                    <a:pt x="238" y="887"/>
                    <a:pt x="232" y="888"/>
                  </a:cubicBezTo>
                  <a:cubicBezTo>
                    <a:pt x="229" y="899"/>
                    <a:pt x="229" y="899"/>
                    <a:pt x="229" y="899"/>
                  </a:cubicBezTo>
                  <a:cubicBezTo>
                    <a:pt x="228" y="902"/>
                    <a:pt x="228" y="904"/>
                    <a:pt x="228" y="905"/>
                  </a:cubicBezTo>
                  <a:cubicBezTo>
                    <a:pt x="228" y="910"/>
                    <a:pt x="229" y="910"/>
                    <a:pt x="236" y="910"/>
                  </a:cubicBezTo>
                  <a:cubicBezTo>
                    <a:pt x="243" y="910"/>
                    <a:pt x="243" y="910"/>
                    <a:pt x="243" y="910"/>
                  </a:cubicBezTo>
                  <a:cubicBezTo>
                    <a:pt x="245" y="913"/>
                    <a:pt x="245" y="913"/>
                    <a:pt x="245" y="913"/>
                  </a:cubicBezTo>
                  <a:cubicBezTo>
                    <a:pt x="243" y="934"/>
                    <a:pt x="243" y="934"/>
                    <a:pt x="243" y="934"/>
                  </a:cubicBezTo>
                  <a:cubicBezTo>
                    <a:pt x="243" y="934"/>
                    <a:pt x="219" y="933"/>
                    <a:pt x="203" y="933"/>
                  </a:cubicBezTo>
                  <a:cubicBezTo>
                    <a:pt x="187" y="933"/>
                    <a:pt x="168" y="934"/>
                    <a:pt x="168" y="934"/>
                  </a:cubicBezTo>
                  <a:cubicBezTo>
                    <a:pt x="170" y="911"/>
                    <a:pt x="170" y="911"/>
                    <a:pt x="170" y="911"/>
                  </a:cubicBezTo>
                  <a:cubicBezTo>
                    <a:pt x="176" y="910"/>
                    <a:pt x="180" y="905"/>
                    <a:pt x="183" y="897"/>
                  </a:cubicBezTo>
                  <a:cubicBezTo>
                    <a:pt x="225" y="766"/>
                    <a:pt x="225" y="766"/>
                    <a:pt x="225" y="766"/>
                  </a:cubicBezTo>
                  <a:cubicBezTo>
                    <a:pt x="258" y="764"/>
                    <a:pt x="258" y="764"/>
                    <a:pt x="258" y="764"/>
                  </a:cubicBezTo>
                  <a:cubicBezTo>
                    <a:pt x="258" y="721"/>
                    <a:pt x="258" y="721"/>
                    <a:pt x="258" y="721"/>
                  </a:cubicBezTo>
                  <a:cubicBezTo>
                    <a:pt x="247" y="720"/>
                    <a:pt x="227" y="719"/>
                    <a:pt x="222" y="719"/>
                  </a:cubicBezTo>
                  <a:cubicBezTo>
                    <a:pt x="205" y="719"/>
                    <a:pt x="174" y="721"/>
                    <a:pt x="174" y="721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90" y="695"/>
                    <a:pt x="194" y="691"/>
                    <a:pt x="194" y="678"/>
                  </a:cubicBezTo>
                  <a:cubicBezTo>
                    <a:pt x="195" y="585"/>
                    <a:pt x="195" y="585"/>
                    <a:pt x="195" y="585"/>
                  </a:cubicBezTo>
                  <a:cubicBezTo>
                    <a:pt x="195" y="577"/>
                    <a:pt x="192" y="573"/>
                    <a:pt x="188" y="573"/>
                  </a:cubicBezTo>
                  <a:cubicBezTo>
                    <a:pt x="184" y="573"/>
                    <a:pt x="179" y="574"/>
                    <a:pt x="179" y="574"/>
                  </a:cubicBezTo>
                  <a:cubicBezTo>
                    <a:pt x="176" y="571"/>
                    <a:pt x="176" y="571"/>
                    <a:pt x="176" y="571"/>
                  </a:cubicBezTo>
                  <a:cubicBezTo>
                    <a:pt x="179" y="550"/>
                    <a:pt x="179" y="550"/>
                    <a:pt x="179" y="550"/>
                  </a:cubicBezTo>
                  <a:cubicBezTo>
                    <a:pt x="179" y="550"/>
                    <a:pt x="215" y="550"/>
                    <a:pt x="223" y="550"/>
                  </a:cubicBezTo>
                  <a:cubicBezTo>
                    <a:pt x="228" y="550"/>
                    <a:pt x="245" y="550"/>
                    <a:pt x="258" y="549"/>
                  </a:cubicBezTo>
                  <a:cubicBezTo>
                    <a:pt x="258" y="496"/>
                    <a:pt x="258" y="496"/>
                    <a:pt x="258" y="496"/>
                  </a:cubicBezTo>
                  <a:cubicBezTo>
                    <a:pt x="257" y="496"/>
                    <a:pt x="255" y="496"/>
                    <a:pt x="253" y="496"/>
                  </a:cubicBezTo>
                  <a:cubicBezTo>
                    <a:pt x="236" y="496"/>
                    <a:pt x="222" y="482"/>
                    <a:pt x="222" y="465"/>
                  </a:cubicBezTo>
                  <a:cubicBezTo>
                    <a:pt x="222" y="448"/>
                    <a:pt x="236" y="435"/>
                    <a:pt x="253" y="435"/>
                  </a:cubicBezTo>
                  <a:cubicBezTo>
                    <a:pt x="255" y="435"/>
                    <a:pt x="256" y="435"/>
                    <a:pt x="258" y="435"/>
                  </a:cubicBezTo>
                  <a:cubicBezTo>
                    <a:pt x="258" y="382"/>
                    <a:pt x="258" y="382"/>
                    <a:pt x="258" y="382"/>
                  </a:cubicBezTo>
                  <a:cubicBezTo>
                    <a:pt x="255" y="381"/>
                    <a:pt x="255" y="381"/>
                    <a:pt x="255" y="381"/>
                  </a:cubicBezTo>
                  <a:cubicBezTo>
                    <a:pt x="72" y="464"/>
                    <a:pt x="72" y="464"/>
                    <a:pt x="72" y="46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2"/>
                    <a:pt x="0" y="1942"/>
                    <a:pt x="0" y="1942"/>
                  </a:cubicBezTo>
                  <a:cubicBezTo>
                    <a:pt x="259" y="1942"/>
                    <a:pt x="259" y="1942"/>
                    <a:pt x="259" y="1942"/>
                  </a:cubicBezTo>
                  <a:cubicBezTo>
                    <a:pt x="259" y="1872"/>
                    <a:pt x="259" y="1872"/>
                    <a:pt x="259" y="1872"/>
                  </a:cubicBezTo>
                  <a:cubicBezTo>
                    <a:pt x="72" y="1872"/>
                    <a:pt x="72" y="1872"/>
                    <a:pt x="72" y="1872"/>
                  </a:cubicBezTo>
                  <a:close/>
                  <a:moveTo>
                    <a:pt x="72" y="1872"/>
                  </a:moveTo>
                  <a:cubicBezTo>
                    <a:pt x="72" y="1872"/>
                    <a:pt x="72" y="1872"/>
                    <a:pt x="72" y="18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3"/>
            <p:cNvSpPr>
              <a:spLocks noEditPoints="1"/>
            </p:cNvSpPr>
            <p:nvPr userDrawn="1"/>
          </p:nvSpPr>
          <p:spPr bwMode="auto">
            <a:xfrm>
              <a:off x="8443913" y="3067050"/>
              <a:ext cx="28575" cy="74613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4"/>
            <p:cNvSpPr>
              <a:spLocks noEditPoints="1"/>
            </p:cNvSpPr>
            <p:nvPr userDrawn="1"/>
          </p:nvSpPr>
          <p:spPr bwMode="auto">
            <a:xfrm>
              <a:off x="8443913" y="3067050"/>
              <a:ext cx="28575" cy="74613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moveTo>
                    <a:pt x="18" y="0"/>
                  </a:move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5"/>
            <p:cNvSpPr>
              <a:spLocks noEditPoints="1"/>
            </p:cNvSpPr>
            <p:nvPr userDrawn="1"/>
          </p:nvSpPr>
          <p:spPr bwMode="auto">
            <a:xfrm>
              <a:off x="8470901" y="3230562"/>
              <a:ext cx="3175" cy="38100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2 h 24"/>
                <a:gd name="T4" fmla="*/ 2 w 2"/>
                <a:gd name="T5" fmla="*/ 24 h 24"/>
                <a:gd name="T6" fmla="*/ 1 w 2"/>
                <a:gd name="T7" fmla="*/ 0 h 24"/>
                <a:gd name="T8" fmla="*/ 1 w 2"/>
                <a:gd name="T9" fmla="*/ 0 h 24"/>
                <a:gd name="T10" fmla="*/ 1 w 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6"/>
            <p:cNvSpPr>
              <a:spLocks noEditPoints="1"/>
            </p:cNvSpPr>
            <p:nvPr userDrawn="1"/>
          </p:nvSpPr>
          <p:spPr bwMode="auto">
            <a:xfrm>
              <a:off x="8470901" y="3230562"/>
              <a:ext cx="3175" cy="38100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2 h 24"/>
                <a:gd name="T4" fmla="*/ 2 w 2"/>
                <a:gd name="T5" fmla="*/ 24 h 24"/>
                <a:gd name="T6" fmla="*/ 1 w 2"/>
                <a:gd name="T7" fmla="*/ 0 h 24"/>
                <a:gd name="T8" fmla="*/ 1 w 2"/>
                <a:gd name="T9" fmla="*/ 0 h 24"/>
                <a:gd name="T10" fmla="*/ 1 w 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7"/>
            <p:cNvSpPr>
              <a:spLocks noEditPoints="1"/>
            </p:cNvSpPr>
            <p:nvPr userDrawn="1"/>
          </p:nvSpPr>
          <p:spPr bwMode="auto">
            <a:xfrm>
              <a:off x="8416926" y="2474912"/>
              <a:ext cx="57150" cy="1385888"/>
            </a:xfrm>
            <a:custGeom>
              <a:avLst/>
              <a:gdLst>
                <a:gd name="T0" fmla="*/ 21 w 36"/>
                <a:gd name="T1" fmla="*/ 844 h 873"/>
                <a:gd name="T2" fmla="*/ 36 w 36"/>
                <a:gd name="T3" fmla="*/ 873 h 873"/>
                <a:gd name="T4" fmla="*/ 36 w 36"/>
                <a:gd name="T5" fmla="*/ 821 h 873"/>
                <a:gd name="T6" fmla="*/ 22 w 36"/>
                <a:gd name="T7" fmla="*/ 837 h 873"/>
                <a:gd name="T8" fmla="*/ 21 w 36"/>
                <a:gd name="T9" fmla="*/ 844 h 873"/>
                <a:gd name="T10" fmla="*/ 0 w 36"/>
                <a:gd name="T11" fmla="*/ 30 h 873"/>
                <a:gd name="T12" fmla="*/ 31 w 36"/>
                <a:gd name="T13" fmla="*/ 61 h 873"/>
                <a:gd name="T14" fmla="*/ 36 w 36"/>
                <a:gd name="T15" fmla="*/ 61 h 873"/>
                <a:gd name="T16" fmla="*/ 36 w 36"/>
                <a:gd name="T17" fmla="*/ 0 h 873"/>
                <a:gd name="T18" fmla="*/ 31 w 36"/>
                <a:gd name="T19" fmla="*/ 0 h 873"/>
                <a:gd name="T20" fmla="*/ 0 w 36"/>
                <a:gd name="T21" fmla="*/ 30 h 873"/>
                <a:gd name="T22" fmla="*/ 0 w 36"/>
                <a:gd name="T23" fmla="*/ 30 h 873"/>
                <a:gd name="T24" fmla="*/ 0 w 36"/>
                <a:gd name="T25" fmla="*/ 3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73">
                  <a:moveTo>
                    <a:pt x="21" y="844"/>
                  </a:moveTo>
                  <a:cubicBezTo>
                    <a:pt x="36" y="873"/>
                    <a:pt x="36" y="873"/>
                    <a:pt x="36" y="873"/>
                  </a:cubicBezTo>
                  <a:cubicBezTo>
                    <a:pt x="36" y="821"/>
                    <a:pt x="36" y="821"/>
                    <a:pt x="36" y="821"/>
                  </a:cubicBezTo>
                  <a:cubicBezTo>
                    <a:pt x="22" y="837"/>
                    <a:pt x="22" y="837"/>
                    <a:pt x="22" y="837"/>
                  </a:cubicBezTo>
                  <a:lnTo>
                    <a:pt x="21" y="844"/>
                  </a:lnTo>
                  <a:close/>
                  <a:moveTo>
                    <a:pt x="0" y="30"/>
                  </a:moveTo>
                  <a:cubicBezTo>
                    <a:pt x="0" y="47"/>
                    <a:pt x="14" y="61"/>
                    <a:pt x="31" y="61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188"/>
            <p:cNvSpPr>
              <a:spLocks noChangeArrowheads="1"/>
            </p:cNvSpPr>
            <p:nvPr userDrawn="1"/>
          </p:nvSpPr>
          <p:spPr bwMode="auto">
            <a:xfrm>
              <a:off x="8883651" y="1785937"/>
              <a:ext cx="1588" cy="3082925"/>
            </a:xfrm>
            <a:prstGeom prst="rect">
              <a:avLst/>
            </a:prstGeom>
            <a:solidFill>
              <a:srgbClr val="3F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9"/>
            <p:cNvSpPr>
              <a:spLocks noEditPoints="1"/>
            </p:cNvSpPr>
            <p:nvPr userDrawn="1"/>
          </p:nvSpPr>
          <p:spPr bwMode="auto">
            <a:xfrm>
              <a:off x="8474076" y="3070225"/>
              <a:ext cx="12700" cy="71438"/>
            </a:xfrm>
            <a:custGeom>
              <a:avLst/>
              <a:gdLst>
                <a:gd name="T0" fmla="*/ 0 w 8"/>
                <a:gd name="T1" fmla="*/ 0 h 45"/>
                <a:gd name="T2" fmla="*/ 0 w 8"/>
                <a:gd name="T3" fmla="*/ 45 h 45"/>
                <a:gd name="T4" fmla="*/ 8 w 8"/>
                <a:gd name="T5" fmla="*/ 44 h 45"/>
                <a:gd name="T6" fmla="*/ 0 w 8"/>
                <a:gd name="T7" fmla="*/ 0 h 45"/>
                <a:gd name="T8" fmla="*/ 0 w 8"/>
                <a:gd name="T9" fmla="*/ 0 h 45"/>
                <a:gd name="T10" fmla="*/ 0 w 8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5" y="45"/>
                    <a:pt x="8" y="44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0"/>
            <p:cNvSpPr>
              <a:spLocks noEditPoints="1"/>
            </p:cNvSpPr>
            <p:nvPr userDrawn="1"/>
          </p:nvSpPr>
          <p:spPr bwMode="auto">
            <a:xfrm>
              <a:off x="8474076" y="2817812"/>
              <a:ext cx="39688" cy="60325"/>
            </a:xfrm>
            <a:custGeom>
              <a:avLst/>
              <a:gdLst>
                <a:gd name="T0" fmla="*/ 25 w 25"/>
                <a:gd name="T1" fmla="*/ 19 h 38"/>
                <a:gd name="T2" fmla="*/ 8 w 25"/>
                <a:gd name="T3" fmla="*/ 0 h 38"/>
                <a:gd name="T4" fmla="*/ 0 w 25"/>
                <a:gd name="T5" fmla="*/ 0 h 38"/>
                <a:gd name="T6" fmla="*/ 0 w 25"/>
                <a:gd name="T7" fmla="*/ 37 h 38"/>
                <a:gd name="T8" fmla="*/ 6 w 25"/>
                <a:gd name="T9" fmla="*/ 38 h 38"/>
                <a:gd name="T10" fmla="*/ 25 w 25"/>
                <a:gd name="T11" fmla="*/ 19 h 38"/>
                <a:gd name="T12" fmla="*/ 25 w 25"/>
                <a:gd name="T13" fmla="*/ 19 h 38"/>
                <a:gd name="T14" fmla="*/ 25 w 25"/>
                <a:gd name="T1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25" y="19"/>
                  </a:moveTo>
                  <a:cubicBezTo>
                    <a:pt x="25" y="10"/>
                    <a:pt x="19" y="4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3" y="38"/>
                    <a:pt x="6" y="38"/>
                  </a:cubicBezTo>
                  <a:cubicBezTo>
                    <a:pt x="18" y="38"/>
                    <a:pt x="25" y="32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1"/>
            <p:cNvSpPr>
              <a:spLocks noEditPoints="1"/>
            </p:cNvSpPr>
            <p:nvPr userDrawn="1"/>
          </p:nvSpPr>
          <p:spPr bwMode="auto">
            <a:xfrm>
              <a:off x="8474076" y="1785937"/>
              <a:ext cx="411163" cy="3087688"/>
            </a:xfrm>
            <a:custGeom>
              <a:avLst/>
              <a:gdLst>
                <a:gd name="T0" fmla="*/ 0 w 259"/>
                <a:gd name="T1" fmla="*/ 74 h 1945"/>
                <a:gd name="T2" fmla="*/ 186 w 259"/>
                <a:gd name="T3" fmla="*/ 464 h 1945"/>
                <a:gd name="T4" fmla="*/ 0 w 259"/>
                <a:gd name="T5" fmla="*/ 434 h 1945"/>
                <a:gd name="T6" fmla="*/ 0 w 259"/>
                <a:gd name="T7" fmla="*/ 495 h 1945"/>
                <a:gd name="T8" fmla="*/ 14 w 259"/>
                <a:gd name="T9" fmla="*/ 547 h 1945"/>
                <a:gd name="T10" fmla="*/ 49 w 259"/>
                <a:gd name="T11" fmla="*/ 628 h 1945"/>
                <a:gd name="T12" fmla="*/ 6 w 259"/>
                <a:gd name="T13" fmla="*/ 721 h 1945"/>
                <a:gd name="T14" fmla="*/ 0 w 259"/>
                <a:gd name="T15" fmla="*/ 763 h 1945"/>
                <a:gd name="T16" fmla="*/ 39 w 259"/>
                <a:gd name="T17" fmla="*/ 764 h 1945"/>
                <a:gd name="T18" fmla="*/ 87 w 259"/>
                <a:gd name="T19" fmla="*/ 910 h 1945"/>
                <a:gd name="T20" fmla="*/ 87 w 259"/>
                <a:gd name="T21" fmla="*/ 933 h 1945"/>
                <a:gd name="T22" fmla="*/ 0 w 259"/>
                <a:gd name="T23" fmla="*/ 934 h 1945"/>
                <a:gd name="T24" fmla="*/ 16 w 259"/>
                <a:gd name="T25" fmla="*/ 976 h 1945"/>
                <a:gd name="T26" fmla="*/ 73 w 259"/>
                <a:gd name="T27" fmla="*/ 987 h 1945"/>
                <a:gd name="T28" fmla="*/ 26 w 259"/>
                <a:gd name="T29" fmla="*/ 1046 h 1945"/>
                <a:gd name="T30" fmla="*/ 8 w 259"/>
                <a:gd name="T31" fmla="*/ 1012 h 1945"/>
                <a:gd name="T32" fmla="*/ 0 w 259"/>
                <a:gd name="T33" fmla="*/ 1112 h 1945"/>
                <a:gd name="T34" fmla="*/ 30 w 259"/>
                <a:gd name="T35" fmla="*/ 1084 h 1945"/>
                <a:gd name="T36" fmla="*/ 67 w 259"/>
                <a:gd name="T37" fmla="*/ 1136 h 1945"/>
                <a:gd name="T38" fmla="*/ 2 w 259"/>
                <a:gd name="T39" fmla="*/ 1151 h 1945"/>
                <a:gd name="T40" fmla="*/ 0 w 259"/>
                <a:gd name="T41" fmla="*/ 1192 h 1945"/>
                <a:gd name="T42" fmla="*/ 1 w 259"/>
                <a:gd name="T43" fmla="*/ 1216 h 1945"/>
                <a:gd name="T44" fmla="*/ 0 w 259"/>
                <a:gd name="T45" fmla="*/ 1256 h 1945"/>
                <a:gd name="T46" fmla="*/ 22 w 259"/>
                <a:gd name="T47" fmla="*/ 1225 h 1945"/>
                <a:gd name="T48" fmla="*/ 10 w 259"/>
                <a:gd name="T49" fmla="*/ 1214 h 1945"/>
                <a:gd name="T50" fmla="*/ 50 w 259"/>
                <a:gd name="T51" fmla="*/ 1193 h 1945"/>
                <a:gd name="T52" fmla="*/ 89 w 259"/>
                <a:gd name="T53" fmla="*/ 1196 h 1945"/>
                <a:gd name="T54" fmla="*/ 49 w 259"/>
                <a:gd name="T55" fmla="*/ 1254 h 1945"/>
                <a:gd name="T56" fmla="*/ 62 w 259"/>
                <a:gd name="T57" fmla="*/ 1317 h 1945"/>
                <a:gd name="T58" fmla="*/ 91 w 259"/>
                <a:gd name="T59" fmla="*/ 1345 h 1945"/>
                <a:gd name="T60" fmla="*/ 48 w 259"/>
                <a:gd name="T61" fmla="*/ 1367 h 1945"/>
                <a:gd name="T62" fmla="*/ 1 w 259"/>
                <a:gd name="T63" fmla="*/ 1309 h 1945"/>
                <a:gd name="T64" fmla="*/ 3 w 259"/>
                <a:gd name="T65" fmla="*/ 1342 h 1945"/>
                <a:gd name="T66" fmla="*/ 1 w 259"/>
                <a:gd name="T67" fmla="*/ 1453 h 1945"/>
                <a:gd name="T68" fmla="*/ 1 w 259"/>
                <a:gd name="T69" fmla="*/ 1514 h 1945"/>
                <a:gd name="T70" fmla="*/ 3 w 259"/>
                <a:gd name="T71" fmla="*/ 1568 h 1945"/>
                <a:gd name="T72" fmla="*/ 187 w 259"/>
                <a:gd name="T73" fmla="*/ 1874 h 1945"/>
                <a:gd name="T74" fmla="*/ 1 w 259"/>
                <a:gd name="T75" fmla="*/ 1945 h 1945"/>
                <a:gd name="T76" fmla="*/ 259 w 259"/>
                <a:gd name="T77" fmla="*/ 0 h 1945"/>
                <a:gd name="T78" fmla="*/ 0 w 259"/>
                <a:gd name="T79" fmla="*/ 0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1945">
                  <a:moveTo>
                    <a:pt x="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4" y="437"/>
                    <a:pt x="26" y="449"/>
                    <a:pt x="26" y="464"/>
                  </a:cubicBezTo>
                  <a:cubicBezTo>
                    <a:pt x="26" y="480"/>
                    <a:pt x="14" y="492"/>
                    <a:pt x="0" y="495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" y="547"/>
                    <a:pt x="14" y="547"/>
                    <a:pt x="14" y="547"/>
                  </a:cubicBezTo>
                  <a:cubicBezTo>
                    <a:pt x="53" y="547"/>
                    <a:pt x="74" y="562"/>
                    <a:pt x="74" y="589"/>
                  </a:cubicBezTo>
                  <a:cubicBezTo>
                    <a:pt x="74" y="608"/>
                    <a:pt x="62" y="620"/>
                    <a:pt x="49" y="628"/>
                  </a:cubicBezTo>
                  <a:cubicBezTo>
                    <a:pt x="64" y="634"/>
                    <a:pt x="81" y="643"/>
                    <a:pt x="81" y="666"/>
                  </a:cubicBezTo>
                  <a:cubicBezTo>
                    <a:pt x="81" y="703"/>
                    <a:pt x="56" y="721"/>
                    <a:pt x="6" y="721"/>
                  </a:cubicBezTo>
                  <a:cubicBezTo>
                    <a:pt x="5" y="721"/>
                    <a:pt x="2" y="720"/>
                    <a:pt x="0" y="720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35" y="761"/>
                    <a:pt x="35" y="761"/>
                    <a:pt x="35" y="761"/>
                  </a:cubicBezTo>
                  <a:cubicBezTo>
                    <a:pt x="39" y="764"/>
                    <a:pt x="39" y="764"/>
                    <a:pt x="39" y="764"/>
                  </a:cubicBezTo>
                  <a:cubicBezTo>
                    <a:pt x="39" y="764"/>
                    <a:pt x="64" y="864"/>
                    <a:pt x="72" y="893"/>
                  </a:cubicBezTo>
                  <a:cubicBezTo>
                    <a:pt x="75" y="905"/>
                    <a:pt x="79" y="909"/>
                    <a:pt x="87" y="910"/>
                  </a:cubicBezTo>
                  <a:cubicBezTo>
                    <a:pt x="89" y="913"/>
                    <a:pt x="89" y="913"/>
                    <a:pt x="89" y="913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7" y="933"/>
                    <a:pt x="64" y="933"/>
                    <a:pt x="50" y="933"/>
                  </a:cubicBezTo>
                  <a:cubicBezTo>
                    <a:pt x="25" y="933"/>
                    <a:pt x="0" y="934"/>
                    <a:pt x="0" y="934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5" y="976"/>
                    <a:pt x="11" y="976"/>
                    <a:pt x="16" y="976"/>
                  </a:cubicBezTo>
                  <a:cubicBezTo>
                    <a:pt x="39" y="976"/>
                    <a:pt x="71" y="982"/>
                    <a:pt x="71" y="982"/>
                  </a:cubicBezTo>
                  <a:cubicBezTo>
                    <a:pt x="73" y="987"/>
                    <a:pt x="73" y="987"/>
                    <a:pt x="73" y="987"/>
                  </a:cubicBezTo>
                  <a:cubicBezTo>
                    <a:pt x="73" y="987"/>
                    <a:pt x="68" y="1011"/>
                    <a:pt x="66" y="1043"/>
                  </a:cubicBezTo>
                  <a:cubicBezTo>
                    <a:pt x="26" y="1046"/>
                    <a:pt x="26" y="1046"/>
                    <a:pt x="26" y="1046"/>
                  </a:cubicBezTo>
                  <a:cubicBezTo>
                    <a:pt x="26" y="1046"/>
                    <a:pt x="26" y="1039"/>
                    <a:pt x="26" y="1031"/>
                  </a:cubicBezTo>
                  <a:cubicBezTo>
                    <a:pt x="26" y="1017"/>
                    <a:pt x="21" y="1012"/>
                    <a:pt x="8" y="1012"/>
                  </a:cubicBezTo>
                  <a:cubicBezTo>
                    <a:pt x="5" y="1012"/>
                    <a:pt x="2" y="1012"/>
                    <a:pt x="0" y="1013"/>
                  </a:cubicBezTo>
                  <a:cubicBezTo>
                    <a:pt x="0" y="1112"/>
                    <a:pt x="0" y="1112"/>
                    <a:pt x="0" y="1112"/>
                  </a:cubicBezTo>
                  <a:cubicBezTo>
                    <a:pt x="3" y="1113"/>
                    <a:pt x="6" y="1114"/>
                    <a:pt x="10" y="1114"/>
                  </a:cubicBezTo>
                  <a:cubicBezTo>
                    <a:pt x="23" y="1114"/>
                    <a:pt x="28" y="1106"/>
                    <a:pt x="30" y="1084"/>
                  </a:cubicBezTo>
                  <a:cubicBezTo>
                    <a:pt x="70" y="1081"/>
                    <a:pt x="70" y="1081"/>
                    <a:pt x="70" y="1081"/>
                  </a:cubicBezTo>
                  <a:cubicBezTo>
                    <a:pt x="70" y="1081"/>
                    <a:pt x="67" y="1112"/>
                    <a:pt x="67" y="1136"/>
                  </a:cubicBezTo>
                  <a:cubicBezTo>
                    <a:pt x="64" y="1140"/>
                    <a:pt x="64" y="1140"/>
                    <a:pt x="64" y="1140"/>
                  </a:cubicBezTo>
                  <a:cubicBezTo>
                    <a:pt x="64" y="1140"/>
                    <a:pt x="35" y="1151"/>
                    <a:pt x="2" y="1151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1192"/>
                    <a:pt x="0" y="1192"/>
                    <a:pt x="0" y="1192"/>
                  </a:cubicBezTo>
                  <a:cubicBezTo>
                    <a:pt x="3" y="1192"/>
                    <a:pt x="3" y="1192"/>
                    <a:pt x="3" y="1192"/>
                  </a:cubicBezTo>
                  <a:cubicBezTo>
                    <a:pt x="1" y="1216"/>
                    <a:pt x="1" y="1216"/>
                    <a:pt x="1" y="1216"/>
                  </a:cubicBezTo>
                  <a:cubicBezTo>
                    <a:pt x="0" y="1216"/>
                    <a:pt x="0" y="1216"/>
                    <a:pt x="0" y="1216"/>
                  </a:cubicBezTo>
                  <a:cubicBezTo>
                    <a:pt x="0" y="1256"/>
                    <a:pt x="0" y="1256"/>
                    <a:pt x="0" y="1256"/>
                  </a:cubicBezTo>
                  <a:cubicBezTo>
                    <a:pt x="16" y="1237"/>
                    <a:pt x="16" y="1237"/>
                    <a:pt x="16" y="1237"/>
                  </a:cubicBezTo>
                  <a:cubicBezTo>
                    <a:pt x="19" y="1233"/>
                    <a:pt x="22" y="1228"/>
                    <a:pt x="22" y="1225"/>
                  </a:cubicBezTo>
                  <a:cubicBezTo>
                    <a:pt x="22" y="1219"/>
                    <a:pt x="19" y="1217"/>
                    <a:pt x="11" y="1216"/>
                  </a:cubicBezTo>
                  <a:cubicBezTo>
                    <a:pt x="10" y="1214"/>
                    <a:pt x="10" y="1214"/>
                    <a:pt x="10" y="1214"/>
                  </a:cubicBezTo>
                  <a:cubicBezTo>
                    <a:pt x="12" y="1192"/>
                    <a:pt x="12" y="1192"/>
                    <a:pt x="12" y="1192"/>
                  </a:cubicBezTo>
                  <a:cubicBezTo>
                    <a:pt x="12" y="1192"/>
                    <a:pt x="37" y="1193"/>
                    <a:pt x="50" y="1193"/>
                  </a:cubicBezTo>
                  <a:cubicBezTo>
                    <a:pt x="59" y="1193"/>
                    <a:pt x="87" y="1192"/>
                    <a:pt x="87" y="1192"/>
                  </a:cubicBezTo>
                  <a:cubicBezTo>
                    <a:pt x="89" y="1196"/>
                    <a:pt x="89" y="1196"/>
                    <a:pt x="89" y="1196"/>
                  </a:cubicBezTo>
                  <a:cubicBezTo>
                    <a:pt x="87" y="1216"/>
                    <a:pt x="87" y="1216"/>
                    <a:pt x="87" y="1216"/>
                  </a:cubicBezTo>
                  <a:cubicBezTo>
                    <a:pt x="74" y="1223"/>
                    <a:pt x="62" y="1235"/>
                    <a:pt x="49" y="1254"/>
                  </a:cubicBezTo>
                  <a:cubicBezTo>
                    <a:pt x="38" y="1270"/>
                    <a:pt x="38" y="1270"/>
                    <a:pt x="38" y="1270"/>
                  </a:cubicBezTo>
                  <a:cubicBezTo>
                    <a:pt x="62" y="1317"/>
                    <a:pt x="62" y="1317"/>
                    <a:pt x="62" y="1317"/>
                  </a:cubicBezTo>
                  <a:cubicBezTo>
                    <a:pt x="70" y="1332"/>
                    <a:pt x="77" y="1339"/>
                    <a:pt x="88" y="1341"/>
                  </a:cubicBezTo>
                  <a:cubicBezTo>
                    <a:pt x="91" y="1345"/>
                    <a:pt x="91" y="1345"/>
                    <a:pt x="91" y="1345"/>
                  </a:cubicBezTo>
                  <a:cubicBezTo>
                    <a:pt x="88" y="1364"/>
                    <a:pt x="88" y="1364"/>
                    <a:pt x="88" y="1364"/>
                  </a:cubicBezTo>
                  <a:cubicBezTo>
                    <a:pt x="88" y="1364"/>
                    <a:pt x="55" y="1367"/>
                    <a:pt x="48" y="1367"/>
                  </a:cubicBezTo>
                  <a:cubicBezTo>
                    <a:pt x="34" y="1367"/>
                    <a:pt x="28" y="1362"/>
                    <a:pt x="19" y="1346"/>
                  </a:cubicBezTo>
                  <a:cubicBezTo>
                    <a:pt x="1" y="1309"/>
                    <a:pt x="1" y="1309"/>
                    <a:pt x="1" y="1309"/>
                  </a:cubicBezTo>
                  <a:cubicBezTo>
                    <a:pt x="1" y="1339"/>
                    <a:pt x="1" y="1339"/>
                    <a:pt x="1" y="1339"/>
                  </a:cubicBezTo>
                  <a:cubicBezTo>
                    <a:pt x="3" y="1342"/>
                    <a:pt x="3" y="1342"/>
                    <a:pt x="3" y="1342"/>
                  </a:cubicBezTo>
                  <a:cubicBezTo>
                    <a:pt x="1" y="1362"/>
                    <a:pt x="1" y="1362"/>
                    <a:pt x="1" y="1362"/>
                  </a:cubicBezTo>
                  <a:cubicBezTo>
                    <a:pt x="1" y="1453"/>
                    <a:pt x="1" y="1453"/>
                    <a:pt x="1" y="1453"/>
                  </a:cubicBezTo>
                  <a:cubicBezTo>
                    <a:pt x="15" y="1456"/>
                    <a:pt x="27" y="1468"/>
                    <a:pt x="27" y="1483"/>
                  </a:cubicBezTo>
                  <a:cubicBezTo>
                    <a:pt x="27" y="1499"/>
                    <a:pt x="15" y="1511"/>
                    <a:pt x="1" y="1514"/>
                  </a:cubicBezTo>
                  <a:cubicBezTo>
                    <a:pt x="1" y="1567"/>
                    <a:pt x="1" y="1567"/>
                    <a:pt x="1" y="1567"/>
                  </a:cubicBezTo>
                  <a:cubicBezTo>
                    <a:pt x="3" y="1568"/>
                    <a:pt x="3" y="1568"/>
                    <a:pt x="3" y="1568"/>
                  </a:cubicBezTo>
                  <a:cubicBezTo>
                    <a:pt x="187" y="1484"/>
                    <a:pt x="187" y="1484"/>
                    <a:pt x="187" y="1484"/>
                  </a:cubicBezTo>
                  <a:cubicBezTo>
                    <a:pt x="187" y="1874"/>
                    <a:pt x="187" y="1874"/>
                    <a:pt x="187" y="1874"/>
                  </a:cubicBezTo>
                  <a:cubicBezTo>
                    <a:pt x="1" y="1874"/>
                    <a:pt x="1" y="1874"/>
                    <a:pt x="1" y="1874"/>
                  </a:cubicBezTo>
                  <a:cubicBezTo>
                    <a:pt x="1" y="1945"/>
                    <a:pt x="1" y="1945"/>
                    <a:pt x="1" y="1945"/>
                  </a:cubicBezTo>
                  <a:cubicBezTo>
                    <a:pt x="259" y="1945"/>
                    <a:pt x="259" y="1945"/>
                    <a:pt x="259" y="1945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2"/>
            <p:cNvSpPr>
              <a:spLocks noEditPoints="1"/>
            </p:cNvSpPr>
            <p:nvPr userDrawn="1"/>
          </p:nvSpPr>
          <p:spPr bwMode="auto">
            <a:xfrm>
              <a:off x="8474076" y="3192462"/>
              <a:ext cx="25400" cy="38100"/>
            </a:xfrm>
            <a:custGeom>
              <a:avLst/>
              <a:gdLst>
                <a:gd name="T0" fmla="*/ 16 w 16"/>
                <a:gd name="T1" fmla="*/ 15 h 24"/>
                <a:gd name="T2" fmla="*/ 16 w 16"/>
                <a:gd name="T3" fmla="*/ 10 h 24"/>
                <a:gd name="T4" fmla="*/ 14 w 16"/>
                <a:gd name="T5" fmla="*/ 0 h 24"/>
                <a:gd name="T6" fmla="*/ 0 w 16"/>
                <a:gd name="T7" fmla="*/ 0 h 24"/>
                <a:gd name="T8" fmla="*/ 0 w 16"/>
                <a:gd name="T9" fmla="*/ 24 h 24"/>
                <a:gd name="T10" fmla="*/ 16 w 16"/>
                <a:gd name="T11" fmla="*/ 15 h 24"/>
                <a:gd name="T12" fmla="*/ 16 w 16"/>
                <a:gd name="T13" fmla="*/ 15 h 24"/>
                <a:gd name="T14" fmla="*/ 16 w 16"/>
                <a:gd name="T1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15"/>
                  </a:moveTo>
                  <a:cubicBezTo>
                    <a:pt x="16" y="14"/>
                    <a:pt x="16" y="12"/>
                    <a:pt x="16" y="1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4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" y="22"/>
                    <a:pt x="16" y="21"/>
                    <a:pt x="16" y="1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3"/>
            <p:cNvSpPr>
              <a:spLocks noEditPoints="1"/>
            </p:cNvSpPr>
            <p:nvPr userDrawn="1"/>
          </p:nvSpPr>
          <p:spPr bwMode="auto">
            <a:xfrm>
              <a:off x="8472488" y="2706687"/>
              <a:ext cx="33338" cy="61913"/>
            </a:xfrm>
            <a:custGeom>
              <a:avLst/>
              <a:gdLst>
                <a:gd name="T0" fmla="*/ 21 w 21"/>
                <a:gd name="T1" fmla="*/ 18 h 39"/>
                <a:gd name="T2" fmla="*/ 0 w 21"/>
                <a:gd name="T3" fmla="*/ 0 h 39"/>
                <a:gd name="T4" fmla="*/ 0 w 21"/>
                <a:gd name="T5" fmla="*/ 38 h 39"/>
                <a:gd name="T6" fmla="*/ 10 w 21"/>
                <a:gd name="T7" fmla="*/ 39 h 39"/>
                <a:gd name="T8" fmla="*/ 21 w 21"/>
                <a:gd name="T9" fmla="*/ 18 h 39"/>
                <a:gd name="T10" fmla="*/ 21 w 21"/>
                <a:gd name="T11" fmla="*/ 18 h 39"/>
                <a:gd name="T12" fmla="*/ 21 w 21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21" y="18"/>
                  </a:moveTo>
                  <a:cubicBezTo>
                    <a:pt x="21" y="7"/>
                    <a:pt x="14" y="1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39"/>
                    <a:pt x="7" y="39"/>
                    <a:pt x="10" y="39"/>
                  </a:cubicBezTo>
                  <a:cubicBezTo>
                    <a:pt x="10" y="39"/>
                    <a:pt x="21" y="32"/>
                    <a:pt x="21" y="18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8"/>
                    <a:pt x="2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4"/>
            <p:cNvSpPr>
              <a:spLocks noEditPoints="1"/>
            </p:cNvSpPr>
            <p:nvPr userDrawn="1"/>
          </p:nvSpPr>
          <p:spPr bwMode="auto">
            <a:xfrm>
              <a:off x="8329613" y="2654300"/>
              <a:ext cx="285750" cy="1298575"/>
            </a:xfrm>
            <a:custGeom>
              <a:avLst/>
              <a:gdLst>
                <a:gd name="T0" fmla="*/ 105 w 180"/>
                <a:gd name="T1" fmla="*/ 0 h 818"/>
                <a:gd name="T2" fmla="*/ 11 w 180"/>
                <a:gd name="T3" fmla="*/ 2 h 818"/>
                <a:gd name="T4" fmla="*/ 20 w 180"/>
                <a:gd name="T5" fmla="*/ 26 h 818"/>
                <a:gd name="T6" fmla="*/ 9 w 180"/>
                <a:gd name="T7" fmla="*/ 150 h 818"/>
                <a:gd name="T8" fmla="*/ 90 w 180"/>
                <a:gd name="T9" fmla="*/ 173 h 818"/>
                <a:gd name="T10" fmla="*/ 139 w 180"/>
                <a:gd name="T11" fmla="*/ 81 h 818"/>
                <a:gd name="T12" fmla="*/ 91 w 180"/>
                <a:gd name="T13" fmla="*/ 33 h 818"/>
                <a:gd name="T14" fmla="*/ 91 w 180"/>
                <a:gd name="T15" fmla="*/ 71 h 818"/>
                <a:gd name="T16" fmla="*/ 96 w 180"/>
                <a:gd name="T17" fmla="*/ 141 h 818"/>
                <a:gd name="T18" fmla="*/ 78 w 180"/>
                <a:gd name="T19" fmla="*/ 103 h 818"/>
                <a:gd name="T20" fmla="*/ 96 w 180"/>
                <a:gd name="T21" fmla="*/ 141 h 818"/>
                <a:gd name="T22" fmla="*/ 130 w 180"/>
                <a:gd name="T23" fmla="*/ 216 h 818"/>
                <a:gd name="T24" fmla="*/ 57 w 180"/>
                <a:gd name="T25" fmla="*/ 217 h 818"/>
                <a:gd name="T26" fmla="*/ 0 w 180"/>
                <a:gd name="T27" fmla="*/ 386 h 818"/>
                <a:gd name="T28" fmla="*/ 77 w 180"/>
                <a:gd name="T29" fmla="*/ 364 h 818"/>
                <a:gd name="T30" fmla="*/ 60 w 180"/>
                <a:gd name="T31" fmla="*/ 357 h 818"/>
                <a:gd name="T32" fmla="*/ 85 w 180"/>
                <a:gd name="T33" fmla="*/ 338 h 818"/>
                <a:gd name="T34" fmla="*/ 106 w 180"/>
                <a:gd name="T35" fmla="*/ 348 h 818"/>
                <a:gd name="T36" fmla="*/ 90 w 180"/>
                <a:gd name="T37" fmla="*/ 386 h 818"/>
                <a:gd name="T38" fmla="*/ 179 w 180"/>
                <a:gd name="T39" fmla="*/ 364 h 818"/>
                <a:gd name="T40" fmla="*/ 72 w 180"/>
                <a:gd name="T41" fmla="*/ 307 h 818"/>
                <a:gd name="T42" fmla="*/ 91 w 180"/>
                <a:gd name="T43" fmla="*/ 262 h 818"/>
                <a:gd name="T44" fmla="*/ 92 w 180"/>
                <a:gd name="T45" fmla="*/ 793 h 818"/>
                <a:gd name="T46" fmla="*/ 92 w 180"/>
                <a:gd name="T47" fmla="*/ 793 h 818"/>
                <a:gd name="T48" fmla="*/ 91 w 180"/>
                <a:gd name="T49" fmla="*/ 644 h 818"/>
                <a:gd name="T50" fmla="*/ 74 w 180"/>
                <a:gd name="T51" fmla="*/ 773 h 818"/>
                <a:gd name="T52" fmla="*/ 90 w 180"/>
                <a:gd name="T53" fmla="*/ 644 h 818"/>
                <a:gd name="T54" fmla="*/ 4 w 180"/>
                <a:gd name="T55" fmla="*/ 665 h 818"/>
                <a:gd name="T56" fmla="*/ 22 w 180"/>
                <a:gd name="T57" fmla="*/ 681 h 818"/>
                <a:gd name="T58" fmla="*/ 3 w 180"/>
                <a:gd name="T59" fmla="*/ 815 h 818"/>
                <a:gd name="T60" fmla="*/ 90 w 180"/>
                <a:gd name="T61" fmla="*/ 790 h 818"/>
                <a:gd name="T62" fmla="*/ 91 w 180"/>
                <a:gd name="T63" fmla="*/ 603 h 818"/>
                <a:gd name="T64" fmla="*/ 157 w 180"/>
                <a:gd name="T65" fmla="*/ 588 h 818"/>
                <a:gd name="T66" fmla="*/ 100 w 180"/>
                <a:gd name="T67" fmla="*/ 566 h 818"/>
                <a:gd name="T68" fmla="*/ 90 w 180"/>
                <a:gd name="T69" fmla="*/ 465 h 818"/>
                <a:gd name="T70" fmla="*/ 116 w 180"/>
                <a:gd name="T71" fmla="*/ 498 h 818"/>
                <a:gd name="T72" fmla="*/ 161 w 180"/>
                <a:gd name="T73" fmla="*/ 435 h 818"/>
                <a:gd name="T74" fmla="*/ 15 w 180"/>
                <a:gd name="T75" fmla="*/ 518 h 818"/>
                <a:gd name="T76" fmla="*/ 152 w 180"/>
                <a:gd name="T77" fmla="*/ 769 h 818"/>
                <a:gd name="T78" fmla="*/ 177 w 180"/>
                <a:gd name="T79" fmla="*/ 667 h 818"/>
                <a:gd name="T80" fmla="*/ 140 w 180"/>
                <a:gd name="T81" fmla="*/ 645 h 818"/>
                <a:gd name="T82" fmla="*/ 101 w 180"/>
                <a:gd name="T83" fmla="*/ 668 h 818"/>
                <a:gd name="T84" fmla="*/ 90 w 180"/>
                <a:gd name="T85" fmla="*/ 707 h 818"/>
                <a:gd name="T86" fmla="*/ 138 w 180"/>
                <a:gd name="T87" fmla="*/ 818 h 818"/>
                <a:gd name="T88" fmla="*/ 178 w 180"/>
                <a:gd name="T89" fmla="*/ 79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818">
                  <a:moveTo>
                    <a:pt x="139" y="81"/>
                  </a:moveTo>
                  <a:cubicBezTo>
                    <a:pt x="152" y="73"/>
                    <a:pt x="164" y="61"/>
                    <a:pt x="164" y="42"/>
                  </a:cubicBezTo>
                  <a:cubicBezTo>
                    <a:pt x="164" y="15"/>
                    <a:pt x="144" y="0"/>
                    <a:pt x="105" y="0"/>
                  </a:cubicBezTo>
                  <a:cubicBezTo>
                    <a:pt x="105" y="0"/>
                    <a:pt x="98" y="1"/>
                    <a:pt x="90" y="1"/>
                  </a:cubicBezTo>
                  <a:cubicBezTo>
                    <a:pt x="77" y="1"/>
                    <a:pt x="60" y="2"/>
                    <a:pt x="55" y="2"/>
                  </a:cubicBezTo>
                  <a:cubicBezTo>
                    <a:pt x="47" y="2"/>
                    <a:pt x="11" y="2"/>
                    <a:pt x="11" y="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7" y="26"/>
                    <a:pt x="20" y="26"/>
                  </a:cubicBezTo>
                  <a:cubicBezTo>
                    <a:pt x="24" y="26"/>
                    <a:pt x="27" y="30"/>
                    <a:pt x="27" y="3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43"/>
                    <a:pt x="22" y="147"/>
                    <a:pt x="9" y="150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37" y="171"/>
                    <a:pt x="54" y="171"/>
                  </a:cubicBezTo>
                  <a:cubicBezTo>
                    <a:pt x="59" y="171"/>
                    <a:pt x="79" y="173"/>
                    <a:pt x="90" y="173"/>
                  </a:cubicBezTo>
                  <a:cubicBezTo>
                    <a:pt x="93" y="174"/>
                    <a:pt x="95" y="174"/>
                    <a:pt x="97" y="174"/>
                  </a:cubicBezTo>
                  <a:cubicBezTo>
                    <a:pt x="147" y="174"/>
                    <a:pt x="172" y="156"/>
                    <a:pt x="172" y="119"/>
                  </a:cubicBezTo>
                  <a:cubicBezTo>
                    <a:pt x="172" y="96"/>
                    <a:pt x="155" y="87"/>
                    <a:pt x="139" y="81"/>
                  </a:cubicBezTo>
                  <a:close/>
                  <a:moveTo>
                    <a:pt x="81" y="37"/>
                  </a:moveTo>
                  <a:cubicBezTo>
                    <a:pt x="81" y="34"/>
                    <a:pt x="82" y="33"/>
                    <a:pt x="86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04" y="34"/>
                    <a:pt x="111" y="40"/>
                    <a:pt x="111" y="50"/>
                  </a:cubicBezTo>
                  <a:cubicBezTo>
                    <a:pt x="111" y="64"/>
                    <a:pt x="100" y="72"/>
                    <a:pt x="100" y="72"/>
                  </a:cubicBezTo>
                  <a:cubicBezTo>
                    <a:pt x="98" y="72"/>
                    <a:pt x="94" y="71"/>
                    <a:pt x="91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80" y="48"/>
                    <a:pt x="81" y="37"/>
                  </a:cubicBezTo>
                  <a:close/>
                  <a:moveTo>
                    <a:pt x="96" y="141"/>
                  </a:moveTo>
                  <a:cubicBezTo>
                    <a:pt x="94" y="141"/>
                    <a:pt x="92" y="141"/>
                    <a:pt x="90" y="140"/>
                  </a:cubicBezTo>
                  <a:cubicBezTo>
                    <a:pt x="81" y="140"/>
                    <a:pt x="77" y="136"/>
                    <a:pt x="77" y="129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9" y="106"/>
                    <a:pt x="115" y="113"/>
                    <a:pt x="115" y="122"/>
                  </a:cubicBezTo>
                  <a:cubicBezTo>
                    <a:pt x="116" y="135"/>
                    <a:pt x="109" y="141"/>
                    <a:pt x="96" y="141"/>
                  </a:cubicBezTo>
                  <a:close/>
                  <a:moveTo>
                    <a:pt x="178" y="363"/>
                  </a:moveTo>
                  <a:cubicBezTo>
                    <a:pt x="169" y="362"/>
                    <a:pt x="165" y="357"/>
                    <a:pt x="162" y="345"/>
                  </a:cubicBezTo>
                  <a:cubicBezTo>
                    <a:pt x="154" y="317"/>
                    <a:pt x="130" y="216"/>
                    <a:pt x="130" y="216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90" y="216"/>
                    <a:pt x="90" y="216"/>
                    <a:pt x="90" y="216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2" y="357"/>
                    <a:pt x="8" y="361"/>
                    <a:pt x="2" y="36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86"/>
                    <a:pt x="18" y="385"/>
                    <a:pt x="35" y="385"/>
                  </a:cubicBezTo>
                  <a:cubicBezTo>
                    <a:pt x="51" y="385"/>
                    <a:pt x="75" y="386"/>
                    <a:pt x="75" y="386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75" y="362"/>
                    <a:pt x="75" y="362"/>
                    <a:pt x="75" y="362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1" y="362"/>
                    <a:pt x="60" y="361"/>
                    <a:pt x="60" y="357"/>
                  </a:cubicBezTo>
                  <a:cubicBezTo>
                    <a:pt x="60" y="356"/>
                    <a:pt x="60" y="354"/>
                    <a:pt x="61" y="351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70" y="339"/>
                    <a:pt x="78" y="338"/>
                    <a:pt x="85" y="338"/>
                  </a:cubicBezTo>
                  <a:cubicBezTo>
                    <a:pt x="91" y="338"/>
                    <a:pt x="91" y="338"/>
                    <a:pt x="91" y="338"/>
                  </a:cubicBezTo>
                  <a:cubicBezTo>
                    <a:pt x="95" y="338"/>
                    <a:pt x="100" y="338"/>
                    <a:pt x="105" y="338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07" y="351"/>
                    <a:pt x="107" y="352"/>
                    <a:pt x="107" y="353"/>
                  </a:cubicBezTo>
                  <a:cubicBezTo>
                    <a:pt x="107" y="360"/>
                    <a:pt x="106" y="360"/>
                    <a:pt x="90" y="362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0" y="386"/>
                    <a:pt x="115" y="385"/>
                    <a:pt x="140" y="385"/>
                  </a:cubicBezTo>
                  <a:cubicBezTo>
                    <a:pt x="154" y="385"/>
                    <a:pt x="177" y="385"/>
                    <a:pt x="177" y="385"/>
                  </a:cubicBezTo>
                  <a:cubicBezTo>
                    <a:pt x="179" y="364"/>
                    <a:pt x="179" y="364"/>
                    <a:pt x="179" y="364"/>
                  </a:cubicBezTo>
                  <a:lnTo>
                    <a:pt x="178" y="363"/>
                  </a:lnTo>
                  <a:close/>
                  <a:moveTo>
                    <a:pt x="91" y="307"/>
                  </a:moveTo>
                  <a:cubicBezTo>
                    <a:pt x="72" y="307"/>
                    <a:pt x="72" y="307"/>
                    <a:pt x="72" y="307"/>
                  </a:cubicBezTo>
                  <a:cubicBezTo>
                    <a:pt x="85" y="260"/>
                    <a:pt x="85" y="260"/>
                    <a:pt x="85" y="260"/>
                  </a:cubicBezTo>
                  <a:cubicBezTo>
                    <a:pt x="91" y="260"/>
                    <a:pt x="91" y="260"/>
                    <a:pt x="91" y="260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100" y="306"/>
                    <a:pt x="100" y="306"/>
                    <a:pt x="100" y="306"/>
                  </a:cubicBezTo>
                  <a:cubicBezTo>
                    <a:pt x="96" y="306"/>
                    <a:pt x="93" y="306"/>
                    <a:pt x="91" y="307"/>
                  </a:cubicBezTo>
                  <a:close/>
                  <a:moveTo>
                    <a:pt x="92" y="793"/>
                  </a:moveTo>
                  <a:cubicBezTo>
                    <a:pt x="91" y="791"/>
                    <a:pt x="91" y="791"/>
                    <a:pt x="91" y="791"/>
                  </a:cubicBezTo>
                  <a:cubicBezTo>
                    <a:pt x="91" y="813"/>
                    <a:pt x="91" y="813"/>
                    <a:pt x="91" y="813"/>
                  </a:cubicBezTo>
                  <a:lnTo>
                    <a:pt x="92" y="793"/>
                  </a:lnTo>
                  <a:close/>
                  <a:moveTo>
                    <a:pt x="92" y="668"/>
                  </a:moveTo>
                  <a:cubicBezTo>
                    <a:pt x="93" y="644"/>
                    <a:pt x="93" y="644"/>
                    <a:pt x="93" y="644"/>
                  </a:cubicBezTo>
                  <a:cubicBezTo>
                    <a:pt x="91" y="644"/>
                    <a:pt x="91" y="644"/>
                    <a:pt x="91" y="644"/>
                  </a:cubicBezTo>
                  <a:cubicBezTo>
                    <a:pt x="91" y="668"/>
                    <a:pt x="91" y="668"/>
                    <a:pt x="91" y="668"/>
                  </a:cubicBezTo>
                  <a:cubicBezTo>
                    <a:pt x="91" y="668"/>
                    <a:pt x="91" y="668"/>
                    <a:pt x="92" y="668"/>
                  </a:cubicBezTo>
                  <a:close/>
                  <a:moveTo>
                    <a:pt x="74" y="773"/>
                  </a:moveTo>
                  <a:cubicBezTo>
                    <a:pt x="76" y="682"/>
                    <a:pt x="76" y="682"/>
                    <a:pt x="76" y="682"/>
                  </a:cubicBezTo>
                  <a:cubicBezTo>
                    <a:pt x="76" y="674"/>
                    <a:pt x="78" y="671"/>
                    <a:pt x="90" y="668"/>
                  </a:cubicBezTo>
                  <a:cubicBezTo>
                    <a:pt x="90" y="644"/>
                    <a:pt x="90" y="644"/>
                    <a:pt x="90" y="644"/>
                  </a:cubicBezTo>
                  <a:cubicBezTo>
                    <a:pt x="82" y="645"/>
                    <a:pt x="57" y="646"/>
                    <a:pt x="48" y="646"/>
                  </a:cubicBezTo>
                  <a:cubicBezTo>
                    <a:pt x="43" y="646"/>
                    <a:pt x="6" y="645"/>
                    <a:pt x="6" y="645"/>
                  </a:cubicBezTo>
                  <a:cubicBezTo>
                    <a:pt x="4" y="665"/>
                    <a:pt x="4" y="665"/>
                    <a:pt x="4" y="665"/>
                  </a:cubicBezTo>
                  <a:cubicBezTo>
                    <a:pt x="6" y="669"/>
                    <a:pt x="6" y="669"/>
                    <a:pt x="6" y="669"/>
                  </a:cubicBezTo>
                  <a:cubicBezTo>
                    <a:pt x="6" y="669"/>
                    <a:pt x="10" y="668"/>
                    <a:pt x="13" y="668"/>
                  </a:cubicBezTo>
                  <a:cubicBezTo>
                    <a:pt x="21" y="668"/>
                    <a:pt x="22" y="671"/>
                    <a:pt x="22" y="681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86"/>
                    <a:pt x="19" y="790"/>
                    <a:pt x="5" y="793"/>
                  </a:cubicBezTo>
                  <a:cubicBezTo>
                    <a:pt x="3" y="815"/>
                    <a:pt x="3" y="815"/>
                    <a:pt x="3" y="815"/>
                  </a:cubicBezTo>
                  <a:cubicBezTo>
                    <a:pt x="3" y="815"/>
                    <a:pt x="30" y="814"/>
                    <a:pt x="47" y="814"/>
                  </a:cubicBezTo>
                  <a:cubicBezTo>
                    <a:pt x="58" y="814"/>
                    <a:pt x="90" y="815"/>
                    <a:pt x="90" y="815"/>
                  </a:cubicBezTo>
                  <a:cubicBezTo>
                    <a:pt x="90" y="790"/>
                    <a:pt x="90" y="790"/>
                    <a:pt x="90" y="790"/>
                  </a:cubicBezTo>
                  <a:cubicBezTo>
                    <a:pt x="90" y="790"/>
                    <a:pt x="87" y="791"/>
                    <a:pt x="82" y="791"/>
                  </a:cubicBezTo>
                  <a:cubicBezTo>
                    <a:pt x="76" y="792"/>
                    <a:pt x="74" y="788"/>
                    <a:pt x="74" y="773"/>
                  </a:cubicBezTo>
                  <a:close/>
                  <a:moveTo>
                    <a:pt x="91" y="603"/>
                  </a:moveTo>
                  <a:cubicBezTo>
                    <a:pt x="92" y="603"/>
                    <a:pt x="92" y="603"/>
                    <a:pt x="92" y="603"/>
                  </a:cubicBezTo>
                  <a:cubicBezTo>
                    <a:pt x="126" y="603"/>
                    <a:pt x="154" y="593"/>
                    <a:pt x="154" y="593"/>
                  </a:cubicBezTo>
                  <a:cubicBezTo>
                    <a:pt x="157" y="588"/>
                    <a:pt x="157" y="588"/>
                    <a:pt x="157" y="588"/>
                  </a:cubicBezTo>
                  <a:cubicBezTo>
                    <a:pt x="157" y="563"/>
                    <a:pt x="161" y="533"/>
                    <a:pt x="161" y="533"/>
                  </a:cubicBezTo>
                  <a:cubicBezTo>
                    <a:pt x="120" y="536"/>
                    <a:pt x="120" y="536"/>
                    <a:pt x="120" y="536"/>
                  </a:cubicBezTo>
                  <a:cubicBezTo>
                    <a:pt x="119" y="558"/>
                    <a:pt x="113" y="566"/>
                    <a:pt x="100" y="566"/>
                  </a:cubicBezTo>
                  <a:cubicBezTo>
                    <a:pt x="96" y="566"/>
                    <a:pt x="93" y="565"/>
                    <a:pt x="90" y="564"/>
                  </a:cubicBezTo>
                  <a:cubicBezTo>
                    <a:pt x="79" y="558"/>
                    <a:pt x="74" y="540"/>
                    <a:pt x="74" y="509"/>
                  </a:cubicBezTo>
                  <a:cubicBezTo>
                    <a:pt x="74" y="480"/>
                    <a:pt x="78" y="468"/>
                    <a:pt x="90" y="465"/>
                  </a:cubicBezTo>
                  <a:cubicBezTo>
                    <a:pt x="92" y="464"/>
                    <a:pt x="95" y="464"/>
                    <a:pt x="98" y="464"/>
                  </a:cubicBezTo>
                  <a:cubicBezTo>
                    <a:pt x="112" y="464"/>
                    <a:pt x="116" y="469"/>
                    <a:pt x="116" y="483"/>
                  </a:cubicBezTo>
                  <a:cubicBezTo>
                    <a:pt x="116" y="488"/>
                    <a:pt x="116" y="493"/>
                    <a:pt x="116" y="498"/>
                  </a:cubicBezTo>
                  <a:cubicBezTo>
                    <a:pt x="156" y="495"/>
                    <a:pt x="156" y="495"/>
                    <a:pt x="156" y="495"/>
                  </a:cubicBezTo>
                  <a:cubicBezTo>
                    <a:pt x="158" y="463"/>
                    <a:pt x="163" y="440"/>
                    <a:pt x="163" y="440"/>
                  </a:cubicBezTo>
                  <a:cubicBezTo>
                    <a:pt x="161" y="435"/>
                    <a:pt x="161" y="435"/>
                    <a:pt x="161" y="435"/>
                  </a:cubicBezTo>
                  <a:cubicBezTo>
                    <a:pt x="161" y="435"/>
                    <a:pt x="129" y="428"/>
                    <a:pt x="106" y="428"/>
                  </a:cubicBezTo>
                  <a:cubicBezTo>
                    <a:pt x="101" y="428"/>
                    <a:pt x="95" y="428"/>
                    <a:pt x="90" y="429"/>
                  </a:cubicBezTo>
                  <a:cubicBezTo>
                    <a:pt x="42" y="434"/>
                    <a:pt x="15" y="466"/>
                    <a:pt x="15" y="518"/>
                  </a:cubicBezTo>
                  <a:cubicBezTo>
                    <a:pt x="15" y="571"/>
                    <a:pt x="43" y="602"/>
                    <a:pt x="91" y="603"/>
                  </a:cubicBezTo>
                  <a:close/>
                  <a:moveTo>
                    <a:pt x="178" y="792"/>
                  </a:moveTo>
                  <a:cubicBezTo>
                    <a:pt x="167" y="791"/>
                    <a:pt x="160" y="784"/>
                    <a:pt x="152" y="769"/>
                  </a:cubicBezTo>
                  <a:cubicBezTo>
                    <a:pt x="128" y="721"/>
                    <a:pt x="128" y="721"/>
                    <a:pt x="128" y="721"/>
                  </a:cubicBezTo>
                  <a:cubicBezTo>
                    <a:pt x="139" y="706"/>
                    <a:pt x="139" y="706"/>
                    <a:pt x="139" y="706"/>
                  </a:cubicBezTo>
                  <a:cubicBezTo>
                    <a:pt x="152" y="686"/>
                    <a:pt x="164" y="674"/>
                    <a:pt x="177" y="667"/>
                  </a:cubicBezTo>
                  <a:cubicBezTo>
                    <a:pt x="179" y="647"/>
                    <a:pt x="179" y="647"/>
                    <a:pt x="179" y="647"/>
                  </a:cubicBezTo>
                  <a:cubicBezTo>
                    <a:pt x="177" y="643"/>
                    <a:pt x="177" y="643"/>
                    <a:pt x="177" y="643"/>
                  </a:cubicBezTo>
                  <a:cubicBezTo>
                    <a:pt x="177" y="643"/>
                    <a:pt x="149" y="645"/>
                    <a:pt x="140" y="645"/>
                  </a:cubicBezTo>
                  <a:cubicBezTo>
                    <a:pt x="128" y="645"/>
                    <a:pt x="102" y="644"/>
                    <a:pt x="102" y="644"/>
                  </a:cubicBezTo>
                  <a:cubicBezTo>
                    <a:pt x="100" y="665"/>
                    <a:pt x="100" y="665"/>
                    <a:pt x="100" y="665"/>
                  </a:cubicBezTo>
                  <a:cubicBezTo>
                    <a:pt x="101" y="668"/>
                    <a:pt x="101" y="668"/>
                    <a:pt x="101" y="668"/>
                  </a:cubicBezTo>
                  <a:cubicBezTo>
                    <a:pt x="109" y="669"/>
                    <a:pt x="112" y="671"/>
                    <a:pt x="112" y="676"/>
                  </a:cubicBezTo>
                  <a:cubicBezTo>
                    <a:pt x="112" y="680"/>
                    <a:pt x="109" y="685"/>
                    <a:pt x="106" y="688"/>
                  </a:cubicBezTo>
                  <a:cubicBezTo>
                    <a:pt x="90" y="707"/>
                    <a:pt x="90" y="707"/>
                    <a:pt x="90" y="707"/>
                  </a:cubicBezTo>
                  <a:cubicBezTo>
                    <a:pt x="90" y="760"/>
                    <a:pt x="90" y="760"/>
                    <a:pt x="90" y="760"/>
                  </a:cubicBezTo>
                  <a:cubicBezTo>
                    <a:pt x="109" y="797"/>
                    <a:pt x="109" y="797"/>
                    <a:pt x="109" y="797"/>
                  </a:cubicBezTo>
                  <a:cubicBezTo>
                    <a:pt x="117" y="813"/>
                    <a:pt x="124" y="818"/>
                    <a:pt x="138" y="818"/>
                  </a:cubicBezTo>
                  <a:cubicBezTo>
                    <a:pt x="144" y="818"/>
                    <a:pt x="178" y="816"/>
                    <a:pt x="178" y="816"/>
                  </a:cubicBezTo>
                  <a:cubicBezTo>
                    <a:pt x="180" y="796"/>
                    <a:pt x="180" y="796"/>
                    <a:pt x="180" y="796"/>
                  </a:cubicBezTo>
                  <a:lnTo>
                    <a:pt x="178" y="792"/>
                  </a:lnTo>
                  <a:close/>
                  <a:moveTo>
                    <a:pt x="178" y="792"/>
                  </a:moveTo>
                  <a:cubicBezTo>
                    <a:pt x="178" y="792"/>
                    <a:pt x="178" y="792"/>
                    <a:pt x="178" y="792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5"/>
            <p:cNvSpPr>
              <a:spLocks noEditPoints="1"/>
            </p:cNvSpPr>
            <p:nvPr userDrawn="1"/>
          </p:nvSpPr>
          <p:spPr bwMode="auto">
            <a:xfrm>
              <a:off x="8177213" y="1903412"/>
              <a:ext cx="592138" cy="2854325"/>
            </a:xfrm>
            <a:custGeom>
              <a:avLst/>
              <a:gdLst>
                <a:gd name="T0" fmla="*/ 187 w 373"/>
                <a:gd name="T1" fmla="*/ 0 h 1798"/>
                <a:gd name="T2" fmla="*/ 0 w 373"/>
                <a:gd name="T3" fmla="*/ 0 h 1798"/>
                <a:gd name="T4" fmla="*/ 0 w 373"/>
                <a:gd name="T5" fmla="*/ 390 h 1798"/>
                <a:gd name="T6" fmla="*/ 184 w 373"/>
                <a:gd name="T7" fmla="*/ 306 h 1798"/>
                <a:gd name="T8" fmla="*/ 187 w 373"/>
                <a:gd name="T9" fmla="*/ 307 h 1798"/>
                <a:gd name="T10" fmla="*/ 373 w 373"/>
                <a:gd name="T11" fmla="*/ 390 h 1798"/>
                <a:gd name="T12" fmla="*/ 373 w 373"/>
                <a:gd name="T13" fmla="*/ 0 h 1798"/>
                <a:gd name="T14" fmla="*/ 187 w 373"/>
                <a:gd name="T15" fmla="*/ 0 h 1798"/>
                <a:gd name="T16" fmla="*/ 189 w 373"/>
                <a:gd name="T17" fmla="*/ 1492 h 1798"/>
                <a:gd name="T18" fmla="*/ 187 w 373"/>
                <a:gd name="T19" fmla="*/ 1491 h 1798"/>
                <a:gd name="T20" fmla="*/ 0 w 373"/>
                <a:gd name="T21" fmla="*/ 1408 h 1798"/>
                <a:gd name="T22" fmla="*/ 0 w 373"/>
                <a:gd name="T23" fmla="*/ 1798 h 1798"/>
                <a:gd name="T24" fmla="*/ 373 w 373"/>
                <a:gd name="T25" fmla="*/ 1798 h 1798"/>
                <a:gd name="T26" fmla="*/ 373 w 373"/>
                <a:gd name="T27" fmla="*/ 1408 h 1798"/>
                <a:gd name="T28" fmla="*/ 189 w 373"/>
                <a:gd name="T29" fmla="*/ 1492 h 1798"/>
                <a:gd name="T30" fmla="*/ 189 w 373"/>
                <a:gd name="T31" fmla="*/ 1492 h 1798"/>
                <a:gd name="T32" fmla="*/ 189 w 373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3" y="390"/>
                  </a:lnTo>
                  <a:lnTo>
                    <a:pt x="373" y="0"/>
                  </a:lnTo>
                  <a:lnTo>
                    <a:pt x="187" y="0"/>
                  </a:lnTo>
                  <a:close/>
                  <a:moveTo>
                    <a:pt x="189" y="1492"/>
                  </a:moveTo>
                  <a:lnTo>
                    <a:pt x="187" y="1491"/>
                  </a:lnTo>
                  <a:lnTo>
                    <a:pt x="0" y="1408"/>
                  </a:lnTo>
                  <a:lnTo>
                    <a:pt x="0" y="1798"/>
                  </a:lnTo>
                  <a:lnTo>
                    <a:pt x="373" y="1798"/>
                  </a:lnTo>
                  <a:lnTo>
                    <a:pt x="373" y="1408"/>
                  </a:lnTo>
                  <a:lnTo>
                    <a:pt x="189" y="1492"/>
                  </a:lnTo>
                  <a:close/>
                  <a:moveTo>
                    <a:pt x="189" y="1492"/>
                  </a:moveTo>
                  <a:lnTo>
                    <a:pt x="189" y="1492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6"/>
            <p:cNvSpPr>
              <a:spLocks noEditPoints="1"/>
            </p:cNvSpPr>
            <p:nvPr userDrawn="1"/>
          </p:nvSpPr>
          <p:spPr bwMode="auto">
            <a:xfrm>
              <a:off x="8177213" y="1903412"/>
              <a:ext cx="592138" cy="2854325"/>
            </a:xfrm>
            <a:custGeom>
              <a:avLst/>
              <a:gdLst>
                <a:gd name="T0" fmla="*/ 187 w 373"/>
                <a:gd name="T1" fmla="*/ 0 h 1798"/>
                <a:gd name="T2" fmla="*/ 0 w 373"/>
                <a:gd name="T3" fmla="*/ 0 h 1798"/>
                <a:gd name="T4" fmla="*/ 0 w 373"/>
                <a:gd name="T5" fmla="*/ 390 h 1798"/>
                <a:gd name="T6" fmla="*/ 184 w 373"/>
                <a:gd name="T7" fmla="*/ 306 h 1798"/>
                <a:gd name="T8" fmla="*/ 187 w 373"/>
                <a:gd name="T9" fmla="*/ 307 h 1798"/>
                <a:gd name="T10" fmla="*/ 373 w 373"/>
                <a:gd name="T11" fmla="*/ 390 h 1798"/>
                <a:gd name="T12" fmla="*/ 373 w 373"/>
                <a:gd name="T13" fmla="*/ 0 h 1798"/>
                <a:gd name="T14" fmla="*/ 187 w 373"/>
                <a:gd name="T15" fmla="*/ 0 h 1798"/>
                <a:gd name="T16" fmla="*/ 189 w 373"/>
                <a:gd name="T17" fmla="*/ 1492 h 1798"/>
                <a:gd name="T18" fmla="*/ 187 w 373"/>
                <a:gd name="T19" fmla="*/ 1491 h 1798"/>
                <a:gd name="T20" fmla="*/ 0 w 373"/>
                <a:gd name="T21" fmla="*/ 1408 h 1798"/>
                <a:gd name="T22" fmla="*/ 0 w 373"/>
                <a:gd name="T23" fmla="*/ 1798 h 1798"/>
                <a:gd name="T24" fmla="*/ 373 w 373"/>
                <a:gd name="T25" fmla="*/ 1798 h 1798"/>
                <a:gd name="T26" fmla="*/ 373 w 373"/>
                <a:gd name="T27" fmla="*/ 1408 h 1798"/>
                <a:gd name="T28" fmla="*/ 189 w 373"/>
                <a:gd name="T29" fmla="*/ 1492 h 1798"/>
                <a:gd name="T30" fmla="*/ 189 w 373"/>
                <a:gd name="T31" fmla="*/ 1492 h 1798"/>
                <a:gd name="T32" fmla="*/ 189 w 373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3" y="390"/>
                  </a:lnTo>
                  <a:lnTo>
                    <a:pt x="373" y="0"/>
                  </a:lnTo>
                  <a:lnTo>
                    <a:pt x="187" y="0"/>
                  </a:lnTo>
                  <a:moveTo>
                    <a:pt x="189" y="1492"/>
                  </a:moveTo>
                  <a:lnTo>
                    <a:pt x="187" y="1491"/>
                  </a:lnTo>
                  <a:lnTo>
                    <a:pt x="0" y="1408"/>
                  </a:lnTo>
                  <a:lnTo>
                    <a:pt x="0" y="1798"/>
                  </a:lnTo>
                  <a:lnTo>
                    <a:pt x="373" y="1798"/>
                  </a:lnTo>
                  <a:lnTo>
                    <a:pt x="373" y="1408"/>
                  </a:lnTo>
                  <a:lnTo>
                    <a:pt x="189" y="1492"/>
                  </a:lnTo>
                  <a:moveTo>
                    <a:pt x="189" y="1492"/>
                  </a:moveTo>
                  <a:lnTo>
                    <a:pt x="189" y="1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7"/>
            <p:cNvSpPr>
              <a:spLocks noEditPoints="1"/>
            </p:cNvSpPr>
            <p:nvPr userDrawn="1"/>
          </p:nvSpPr>
          <p:spPr bwMode="auto">
            <a:xfrm>
              <a:off x="8416926" y="2474912"/>
              <a:ext cx="98425" cy="1711325"/>
            </a:xfrm>
            <a:custGeom>
              <a:avLst/>
              <a:gdLst>
                <a:gd name="T0" fmla="*/ 61 w 62"/>
                <a:gd name="T1" fmla="*/ 30 h 1078"/>
                <a:gd name="T2" fmla="*/ 35 w 62"/>
                <a:gd name="T3" fmla="*/ 0 h 1078"/>
                <a:gd name="T4" fmla="*/ 35 w 62"/>
                <a:gd name="T5" fmla="*/ 61 h 1078"/>
                <a:gd name="T6" fmla="*/ 61 w 62"/>
                <a:gd name="T7" fmla="*/ 30 h 1078"/>
                <a:gd name="T8" fmla="*/ 36 w 62"/>
                <a:gd name="T9" fmla="*/ 1017 h 1078"/>
                <a:gd name="T10" fmla="*/ 31 w 62"/>
                <a:gd name="T11" fmla="*/ 1017 h 1078"/>
                <a:gd name="T12" fmla="*/ 0 w 62"/>
                <a:gd name="T13" fmla="*/ 1048 h 1078"/>
                <a:gd name="T14" fmla="*/ 31 w 62"/>
                <a:gd name="T15" fmla="*/ 1078 h 1078"/>
                <a:gd name="T16" fmla="*/ 36 w 62"/>
                <a:gd name="T17" fmla="*/ 1078 h 1078"/>
                <a:gd name="T18" fmla="*/ 62 w 62"/>
                <a:gd name="T19" fmla="*/ 1048 h 1078"/>
                <a:gd name="T20" fmla="*/ 36 w 62"/>
                <a:gd name="T21" fmla="*/ 1017 h 1078"/>
                <a:gd name="T22" fmla="*/ 36 w 62"/>
                <a:gd name="T23" fmla="*/ 1017 h 1078"/>
                <a:gd name="T24" fmla="*/ 36 w 62"/>
                <a:gd name="T25" fmla="*/ 101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078">
                  <a:moveTo>
                    <a:pt x="61" y="30"/>
                  </a:moveTo>
                  <a:cubicBezTo>
                    <a:pt x="61" y="15"/>
                    <a:pt x="50" y="3"/>
                    <a:pt x="35" y="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50" y="58"/>
                    <a:pt x="61" y="46"/>
                    <a:pt x="61" y="30"/>
                  </a:cubicBezTo>
                  <a:close/>
                  <a:moveTo>
                    <a:pt x="36" y="1017"/>
                  </a:moveTo>
                  <a:cubicBezTo>
                    <a:pt x="34" y="1017"/>
                    <a:pt x="32" y="1017"/>
                    <a:pt x="31" y="1017"/>
                  </a:cubicBezTo>
                  <a:cubicBezTo>
                    <a:pt x="14" y="1017"/>
                    <a:pt x="0" y="1031"/>
                    <a:pt x="0" y="1048"/>
                  </a:cubicBezTo>
                  <a:cubicBezTo>
                    <a:pt x="0" y="1065"/>
                    <a:pt x="14" y="1078"/>
                    <a:pt x="31" y="1078"/>
                  </a:cubicBezTo>
                  <a:cubicBezTo>
                    <a:pt x="32" y="1078"/>
                    <a:pt x="34" y="1078"/>
                    <a:pt x="36" y="1078"/>
                  </a:cubicBezTo>
                  <a:cubicBezTo>
                    <a:pt x="50" y="1076"/>
                    <a:pt x="62" y="1063"/>
                    <a:pt x="62" y="1048"/>
                  </a:cubicBezTo>
                  <a:cubicBezTo>
                    <a:pt x="61" y="1033"/>
                    <a:pt x="50" y="1020"/>
                    <a:pt x="36" y="1017"/>
                  </a:cubicBezTo>
                  <a:close/>
                  <a:moveTo>
                    <a:pt x="36" y="1017"/>
                  </a:moveTo>
                  <a:cubicBezTo>
                    <a:pt x="36" y="1017"/>
                    <a:pt x="36" y="1017"/>
                    <a:pt x="36" y="1017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8"/>
            <p:cNvSpPr>
              <a:spLocks noEditPoints="1"/>
            </p:cNvSpPr>
            <p:nvPr userDrawn="1"/>
          </p:nvSpPr>
          <p:spPr bwMode="auto">
            <a:xfrm>
              <a:off x="8885238" y="1554162"/>
              <a:ext cx="944563" cy="3314700"/>
            </a:xfrm>
            <a:custGeom>
              <a:avLst/>
              <a:gdLst>
                <a:gd name="T0" fmla="*/ 298 w 596"/>
                <a:gd name="T1" fmla="*/ 1984 h 2088"/>
                <a:gd name="T2" fmla="*/ 0 w 596"/>
                <a:gd name="T3" fmla="*/ 1984 h 2088"/>
                <a:gd name="T4" fmla="*/ 0 w 596"/>
                <a:gd name="T5" fmla="*/ 2088 h 2088"/>
                <a:gd name="T6" fmla="*/ 596 w 596"/>
                <a:gd name="T7" fmla="*/ 2088 h 2088"/>
                <a:gd name="T8" fmla="*/ 596 w 596"/>
                <a:gd name="T9" fmla="*/ 1984 h 2088"/>
                <a:gd name="T10" fmla="*/ 298 w 596"/>
                <a:gd name="T11" fmla="*/ 1984 h 2088"/>
                <a:gd name="T12" fmla="*/ 298 w 596"/>
                <a:gd name="T13" fmla="*/ 0 h 2088"/>
                <a:gd name="T14" fmla="*/ 0 w 596"/>
                <a:gd name="T15" fmla="*/ 0 h 2088"/>
                <a:gd name="T16" fmla="*/ 0 w 596"/>
                <a:gd name="T17" fmla="*/ 110 h 2088"/>
                <a:gd name="T18" fmla="*/ 596 w 596"/>
                <a:gd name="T19" fmla="*/ 110 h 2088"/>
                <a:gd name="T20" fmla="*/ 596 w 596"/>
                <a:gd name="T21" fmla="*/ 0 h 2088"/>
                <a:gd name="T22" fmla="*/ 298 w 596"/>
                <a:gd name="T23" fmla="*/ 0 h 2088"/>
                <a:gd name="T24" fmla="*/ 298 w 596"/>
                <a:gd name="T25" fmla="*/ 182 h 2088"/>
                <a:gd name="T26" fmla="*/ 0 w 596"/>
                <a:gd name="T27" fmla="*/ 182 h 2088"/>
                <a:gd name="T28" fmla="*/ 0 w 596"/>
                <a:gd name="T29" fmla="*/ 1912 h 2088"/>
                <a:gd name="T30" fmla="*/ 596 w 596"/>
                <a:gd name="T31" fmla="*/ 1912 h 2088"/>
                <a:gd name="T32" fmla="*/ 596 w 596"/>
                <a:gd name="T33" fmla="*/ 182 h 2088"/>
                <a:gd name="T34" fmla="*/ 298 w 596"/>
                <a:gd name="T35" fmla="*/ 182 h 2088"/>
                <a:gd name="T36" fmla="*/ 489 w 596"/>
                <a:gd name="T37" fmla="*/ 1837 h 2088"/>
                <a:gd name="T38" fmla="*/ 117 w 596"/>
                <a:gd name="T39" fmla="*/ 1837 h 2088"/>
                <a:gd name="T40" fmla="*/ 105 w 596"/>
                <a:gd name="T41" fmla="*/ 1826 h 2088"/>
                <a:gd name="T42" fmla="*/ 117 w 596"/>
                <a:gd name="T43" fmla="*/ 1815 h 2088"/>
                <a:gd name="T44" fmla="*/ 489 w 596"/>
                <a:gd name="T45" fmla="*/ 1815 h 2088"/>
                <a:gd name="T46" fmla="*/ 500 w 596"/>
                <a:gd name="T47" fmla="*/ 1826 h 2088"/>
                <a:gd name="T48" fmla="*/ 489 w 596"/>
                <a:gd name="T49" fmla="*/ 1837 h 2088"/>
                <a:gd name="T50" fmla="*/ 489 w 596"/>
                <a:gd name="T51" fmla="*/ 1758 h 2088"/>
                <a:gd name="T52" fmla="*/ 117 w 596"/>
                <a:gd name="T53" fmla="*/ 1758 h 2088"/>
                <a:gd name="T54" fmla="*/ 105 w 596"/>
                <a:gd name="T55" fmla="*/ 1747 h 2088"/>
                <a:gd name="T56" fmla="*/ 117 w 596"/>
                <a:gd name="T57" fmla="*/ 1735 h 2088"/>
                <a:gd name="T58" fmla="*/ 489 w 596"/>
                <a:gd name="T59" fmla="*/ 1735 h 2088"/>
                <a:gd name="T60" fmla="*/ 500 w 596"/>
                <a:gd name="T61" fmla="*/ 1747 h 2088"/>
                <a:gd name="T62" fmla="*/ 489 w 596"/>
                <a:gd name="T63" fmla="*/ 1758 h 2088"/>
                <a:gd name="T64" fmla="*/ 112 w 596"/>
                <a:gd name="T65" fmla="*/ 1651 h 2088"/>
                <a:gd name="T66" fmla="*/ 112 w 596"/>
                <a:gd name="T67" fmla="*/ 430 h 2088"/>
                <a:gd name="T68" fmla="*/ 484 w 596"/>
                <a:gd name="T69" fmla="*/ 430 h 2088"/>
                <a:gd name="T70" fmla="*/ 484 w 596"/>
                <a:gd name="T71" fmla="*/ 1651 h 2088"/>
                <a:gd name="T72" fmla="*/ 112 w 596"/>
                <a:gd name="T73" fmla="*/ 1651 h 2088"/>
                <a:gd name="T74" fmla="*/ 489 w 596"/>
                <a:gd name="T75" fmla="*/ 364 h 2088"/>
                <a:gd name="T76" fmla="*/ 117 w 596"/>
                <a:gd name="T77" fmla="*/ 364 h 2088"/>
                <a:gd name="T78" fmla="*/ 105 w 596"/>
                <a:gd name="T79" fmla="*/ 352 h 2088"/>
                <a:gd name="T80" fmla="*/ 117 w 596"/>
                <a:gd name="T81" fmla="*/ 341 h 2088"/>
                <a:gd name="T82" fmla="*/ 489 w 596"/>
                <a:gd name="T83" fmla="*/ 341 h 2088"/>
                <a:gd name="T84" fmla="*/ 500 w 596"/>
                <a:gd name="T85" fmla="*/ 352 h 2088"/>
                <a:gd name="T86" fmla="*/ 489 w 596"/>
                <a:gd name="T87" fmla="*/ 364 h 2088"/>
                <a:gd name="T88" fmla="*/ 489 w 596"/>
                <a:gd name="T89" fmla="*/ 284 h 2088"/>
                <a:gd name="T90" fmla="*/ 117 w 596"/>
                <a:gd name="T91" fmla="*/ 284 h 2088"/>
                <a:gd name="T92" fmla="*/ 105 w 596"/>
                <a:gd name="T93" fmla="*/ 272 h 2088"/>
                <a:gd name="T94" fmla="*/ 117 w 596"/>
                <a:gd name="T95" fmla="*/ 261 h 2088"/>
                <a:gd name="T96" fmla="*/ 489 w 596"/>
                <a:gd name="T97" fmla="*/ 261 h 2088"/>
                <a:gd name="T98" fmla="*/ 500 w 596"/>
                <a:gd name="T99" fmla="*/ 272 h 2088"/>
                <a:gd name="T100" fmla="*/ 489 w 596"/>
                <a:gd name="T101" fmla="*/ 284 h 2088"/>
                <a:gd name="T102" fmla="*/ 489 w 596"/>
                <a:gd name="T103" fmla="*/ 284 h 2088"/>
                <a:gd name="T104" fmla="*/ 489 w 596"/>
                <a:gd name="T105" fmla="*/ 284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2088">
                  <a:moveTo>
                    <a:pt x="298" y="1984"/>
                  </a:moveTo>
                  <a:cubicBezTo>
                    <a:pt x="0" y="1984"/>
                    <a:pt x="0" y="1984"/>
                    <a:pt x="0" y="1984"/>
                  </a:cubicBezTo>
                  <a:cubicBezTo>
                    <a:pt x="0" y="2088"/>
                    <a:pt x="0" y="2088"/>
                    <a:pt x="0" y="2088"/>
                  </a:cubicBezTo>
                  <a:cubicBezTo>
                    <a:pt x="596" y="2088"/>
                    <a:pt x="596" y="2088"/>
                    <a:pt x="596" y="2088"/>
                  </a:cubicBezTo>
                  <a:cubicBezTo>
                    <a:pt x="596" y="1984"/>
                    <a:pt x="596" y="1984"/>
                    <a:pt x="596" y="1984"/>
                  </a:cubicBezTo>
                  <a:lnTo>
                    <a:pt x="298" y="1984"/>
                  </a:ln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96" y="110"/>
                    <a:pt x="596" y="110"/>
                    <a:pt x="596" y="110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2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596" y="1912"/>
                    <a:pt x="596" y="1912"/>
                    <a:pt x="596" y="1912"/>
                  </a:cubicBezTo>
                  <a:cubicBezTo>
                    <a:pt x="596" y="182"/>
                    <a:pt x="596" y="182"/>
                    <a:pt x="596" y="182"/>
                  </a:cubicBezTo>
                  <a:lnTo>
                    <a:pt x="298" y="182"/>
                  </a:lnTo>
                  <a:close/>
                  <a:moveTo>
                    <a:pt x="489" y="1837"/>
                  </a:moveTo>
                  <a:cubicBezTo>
                    <a:pt x="117" y="1837"/>
                    <a:pt x="117" y="1837"/>
                    <a:pt x="117" y="1837"/>
                  </a:cubicBezTo>
                  <a:cubicBezTo>
                    <a:pt x="110" y="1837"/>
                    <a:pt x="105" y="1832"/>
                    <a:pt x="105" y="1826"/>
                  </a:cubicBezTo>
                  <a:cubicBezTo>
                    <a:pt x="105" y="1820"/>
                    <a:pt x="110" y="1815"/>
                    <a:pt x="117" y="1815"/>
                  </a:cubicBezTo>
                  <a:cubicBezTo>
                    <a:pt x="489" y="1815"/>
                    <a:pt x="489" y="1815"/>
                    <a:pt x="489" y="1815"/>
                  </a:cubicBezTo>
                  <a:cubicBezTo>
                    <a:pt x="495" y="1815"/>
                    <a:pt x="500" y="1820"/>
                    <a:pt x="500" y="1826"/>
                  </a:cubicBezTo>
                  <a:cubicBezTo>
                    <a:pt x="500" y="1832"/>
                    <a:pt x="495" y="1837"/>
                    <a:pt x="489" y="1837"/>
                  </a:cubicBezTo>
                  <a:close/>
                  <a:moveTo>
                    <a:pt x="489" y="1758"/>
                  </a:moveTo>
                  <a:cubicBezTo>
                    <a:pt x="117" y="1758"/>
                    <a:pt x="117" y="1758"/>
                    <a:pt x="117" y="1758"/>
                  </a:cubicBezTo>
                  <a:cubicBezTo>
                    <a:pt x="110" y="1758"/>
                    <a:pt x="105" y="1753"/>
                    <a:pt x="105" y="1747"/>
                  </a:cubicBezTo>
                  <a:cubicBezTo>
                    <a:pt x="105" y="1740"/>
                    <a:pt x="110" y="1735"/>
                    <a:pt x="117" y="1735"/>
                  </a:cubicBezTo>
                  <a:cubicBezTo>
                    <a:pt x="489" y="1735"/>
                    <a:pt x="489" y="1735"/>
                    <a:pt x="489" y="1735"/>
                  </a:cubicBezTo>
                  <a:cubicBezTo>
                    <a:pt x="495" y="1735"/>
                    <a:pt x="500" y="1740"/>
                    <a:pt x="500" y="1747"/>
                  </a:cubicBezTo>
                  <a:cubicBezTo>
                    <a:pt x="500" y="1753"/>
                    <a:pt x="495" y="1758"/>
                    <a:pt x="489" y="1758"/>
                  </a:cubicBezTo>
                  <a:close/>
                  <a:moveTo>
                    <a:pt x="112" y="1651"/>
                  </a:moveTo>
                  <a:cubicBezTo>
                    <a:pt x="112" y="430"/>
                    <a:pt x="112" y="430"/>
                    <a:pt x="112" y="430"/>
                  </a:cubicBezTo>
                  <a:cubicBezTo>
                    <a:pt x="484" y="430"/>
                    <a:pt x="484" y="430"/>
                    <a:pt x="484" y="430"/>
                  </a:cubicBezTo>
                  <a:cubicBezTo>
                    <a:pt x="484" y="1651"/>
                    <a:pt x="484" y="1651"/>
                    <a:pt x="484" y="1651"/>
                  </a:cubicBezTo>
                  <a:lnTo>
                    <a:pt x="112" y="1651"/>
                  </a:lnTo>
                  <a:close/>
                  <a:moveTo>
                    <a:pt x="489" y="364"/>
                  </a:move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05" y="359"/>
                    <a:pt x="105" y="352"/>
                  </a:cubicBezTo>
                  <a:cubicBezTo>
                    <a:pt x="105" y="346"/>
                    <a:pt x="110" y="341"/>
                    <a:pt x="117" y="341"/>
                  </a:cubicBezTo>
                  <a:cubicBezTo>
                    <a:pt x="489" y="341"/>
                    <a:pt x="489" y="341"/>
                    <a:pt x="489" y="341"/>
                  </a:cubicBezTo>
                  <a:cubicBezTo>
                    <a:pt x="495" y="341"/>
                    <a:pt x="500" y="346"/>
                    <a:pt x="500" y="352"/>
                  </a:cubicBezTo>
                  <a:cubicBezTo>
                    <a:pt x="500" y="358"/>
                    <a:pt x="495" y="364"/>
                    <a:pt x="489" y="364"/>
                  </a:cubicBezTo>
                  <a:close/>
                  <a:moveTo>
                    <a:pt x="489" y="284"/>
                  </a:moveTo>
                  <a:cubicBezTo>
                    <a:pt x="117" y="284"/>
                    <a:pt x="117" y="284"/>
                    <a:pt x="117" y="284"/>
                  </a:cubicBezTo>
                  <a:cubicBezTo>
                    <a:pt x="110" y="284"/>
                    <a:pt x="105" y="279"/>
                    <a:pt x="105" y="272"/>
                  </a:cubicBezTo>
                  <a:cubicBezTo>
                    <a:pt x="105" y="266"/>
                    <a:pt x="110" y="261"/>
                    <a:pt x="117" y="261"/>
                  </a:cubicBezTo>
                  <a:cubicBezTo>
                    <a:pt x="489" y="261"/>
                    <a:pt x="489" y="261"/>
                    <a:pt x="489" y="261"/>
                  </a:cubicBezTo>
                  <a:cubicBezTo>
                    <a:pt x="495" y="261"/>
                    <a:pt x="500" y="266"/>
                    <a:pt x="500" y="272"/>
                  </a:cubicBezTo>
                  <a:cubicBezTo>
                    <a:pt x="500" y="279"/>
                    <a:pt x="495" y="284"/>
                    <a:pt x="489" y="284"/>
                  </a:cubicBezTo>
                  <a:close/>
                  <a:moveTo>
                    <a:pt x="489" y="284"/>
                  </a:moveTo>
                  <a:cubicBezTo>
                    <a:pt x="489" y="284"/>
                    <a:pt x="489" y="284"/>
                    <a:pt x="489" y="28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9"/>
            <p:cNvSpPr>
              <a:spLocks noEditPoints="1"/>
            </p:cNvSpPr>
            <p:nvPr userDrawn="1"/>
          </p:nvSpPr>
          <p:spPr bwMode="auto">
            <a:xfrm>
              <a:off x="9432926" y="3170237"/>
              <a:ext cx="57150" cy="169863"/>
            </a:xfrm>
            <a:custGeom>
              <a:avLst/>
              <a:gdLst>
                <a:gd name="T0" fmla="*/ 15 w 36"/>
                <a:gd name="T1" fmla="*/ 107 h 107"/>
                <a:gd name="T2" fmla="*/ 36 w 36"/>
                <a:gd name="T3" fmla="*/ 39 h 107"/>
                <a:gd name="T4" fmla="*/ 21 w 36"/>
                <a:gd name="T5" fmla="*/ 0 h 107"/>
                <a:gd name="T6" fmla="*/ 0 w 36"/>
                <a:gd name="T7" fmla="*/ 67 h 107"/>
                <a:gd name="T8" fmla="*/ 15 w 36"/>
                <a:gd name="T9" fmla="*/ 107 h 107"/>
                <a:gd name="T10" fmla="*/ 15 w 36"/>
                <a:gd name="T11" fmla="*/ 107 h 107"/>
                <a:gd name="T12" fmla="*/ 15 w 36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7">
                  <a:moveTo>
                    <a:pt x="15" y="107"/>
                  </a:moveTo>
                  <a:cubicBezTo>
                    <a:pt x="29" y="107"/>
                    <a:pt x="36" y="87"/>
                    <a:pt x="36" y="39"/>
                  </a:cubicBezTo>
                  <a:cubicBezTo>
                    <a:pt x="36" y="10"/>
                    <a:pt x="32" y="0"/>
                    <a:pt x="21" y="0"/>
                  </a:cubicBezTo>
                  <a:cubicBezTo>
                    <a:pt x="8" y="0"/>
                    <a:pt x="0" y="26"/>
                    <a:pt x="0" y="67"/>
                  </a:cubicBezTo>
                  <a:cubicBezTo>
                    <a:pt x="0" y="95"/>
                    <a:pt x="4" y="107"/>
                    <a:pt x="15" y="107"/>
                  </a:cubicBezTo>
                  <a:close/>
                  <a:moveTo>
                    <a:pt x="15" y="107"/>
                  </a:moveTo>
                  <a:cubicBezTo>
                    <a:pt x="15" y="107"/>
                    <a:pt x="15" y="107"/>
                    <a:pt x="15" y="10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00"/>
            <p:cNvSpPr>
              <a:spLocks noEditPoints="1"/>
            </p:cNvSpPr>
            <p:nvPr userDrawn="1"/>
          </p:nvSpPr>
          <p:spPr bwMode="auto">
            <a:xfrm>
              <a:off x="9063038" y="2236787"/>
              <a:ext cx="588963" cy="1938338"/>
            </a:xfrm>
            <a:custGeom>
              <a:avLst/>
              <a:gdLst>
                <a:gd name="T0" fmla="*/ 186 w 372"/>
                <a:gd name="T1" fmla="*/ 0 h 1221"/>
                <a:gd name="T2" fmla="*/ 0 w 372"/>
                <a:gd name="T3" fmla="*/ 0 h 1221"/>
                <a:gd name="T4" fmla="*/ 0 w 372"/>
                <a:gd name="T5" fmla="*/ 1221 h 1221"/>
                <a:gd name="T6" fmla="*/ 372 w 372"/>
                <a:gd name="T7" fmla="*/ 1221 h 1221"/>
                <a:gd name="T8" fmla="*/ 372 w 372"/>
                <a:gd name="T9" fmla="*/ 0 h 1221"/>
                <a:gd name="T10" fmla="*/ 186 w 372"/>
                <a:gd name="T11" fmla="*/ 0 h 1221"/>
                <a:gd name="T12" fmla="*/ 93 w 372"/>
                <a:gd name="T13" fmla="*/ 738 h 1221"/>
                <a:gd name="T14" fmla="*/ 40 w 372"/>
                <a:gd name="T15" fmla="*/ 684 h 1221"/>
                <a:gd name="T16" fmla="*/ 57 w 372"/>
                <a:gd name="T17" fmla="*/ 585 h 1221"/>
                <a:gd name="T18" fmla="*/ 54 w 372"/>
                <a:gd name="T19" fmla="*/ 582 h 1221"/>
                <a:gd name="T20" fmla="*/ 32 w 372"/>
                <a:gd name="T21" fmla="*/ 582 h 1221"/>
                <a:gd name="T22" fmla="*/ 31 w 372"/>
                <a:gd name="T23" fmla="*/ 580 h 1221"/>
                <a:gd name="T24" fmla="*/ 34 w 372"/>
                <a:gd name="T25" fmla="*/ 553 h 1221"/>
                <a:gd name="T26" fmla="*/ 63 w 372"/>
                <a:gd name="T27" fmla="*/ 549 h 1221"/>
                <a:gd name="T28" fmla="*/ 68 w 372"/>
                <a:gd name="T29" fmla="*/ 504 h 1221"/>
                <a:gd name="T30" fmla="*/ 136 w 372"/>
                <a:gd name="T31" fmla="*/ 490 h 1221"/>
                <a:gd name="T32" fmla="*/ 141 w 372"/>
                <a:gd name="T33" fmla="*/ 495 h 1221"/>
                <a:gd name="T34" fmla="*/ 129 w 372"/>
                <a:gd name="T35" fmla="*/ 548 h 1221"/>
                <a:gd name="T36" fmla="*/ 167 w 372"/>
                <a:gd name="T37" fmla="*/ 548 h 1221"/>
                <a:gd name="T38" fmla="*/ 170 w 372"/>
                <a:gd name="T39" fmla="*/ 551 h 1221"/>
                <a:gd name="T40" fmla="*/ 165 w 372"/>
                <a:gd name="T41" fmla="*/ 581 h 1221"/>
                <a:gd name="T42" fmla="*/ 127 w 372"/>
                <a:gd name="T43" fmla="*/ 580 h 1221"/>
                <a:gd name="T44" fmla="*/ 122 w 372"/>
                <a:gd name="T45" fmla="*/ 583 h 1221"/>
                <a:gd name="T46" fmla="*/ 108 w 372"/>
                <a:gd name="T47" fmla="*/ 660 h 1221"/>
                <a:gd name="T48" fmla="*/ 115 w 372"/>
                <a:gd name="T49" fmla="*/ 672 h 1221"/>
                <a:gd name="T50" fmla="*/ 139 w 372"/>
                <a:gd name="T51" fmla="*/ 654 h 1221"/>
                <a:gd name="T52" fmla="*/ 148 w 372"/>
                <a:gd name="T53" fmla="*/ 656 h 1221"/>
                <a:gd name="T54" fmla="*/ 156 w 372"/>
                <a:gd name="T55" fmla="*/ 676 h 1221"/>
                <a:gd name="T56" fmla="*/ 93 w 372"/>
                <a:gd name="T57" fmla="*/ 738 h 1221"/>
                <a:gd name="T58" fmla="*/ 233 w 372"/>
                <a:gd name="T59" fmla="*/ 738 h 1221"/>
                <a:gd name="T60" fmla="*/ 186 w 372"/>
                <a:gd name="T61" fmla="*/ 723 h 1221"/>
                <a:gd name="T62" fmla="*/ 161 w 372"/>
                <a:gd name="T63" fmla="*/ 659 h 1221"/>
                <a:gd name="T64" fmla="*/ 186 w 372"/>
                <a:gd name="T65" fmla="*/ 578 h 1221"/>
                <a:gd name="T66" fmla="*/ 269 w 372"/>
                <a:gd name="T67" fmla="*/ 539 h 1221"/>
                <a:gd name="T68" fmla="*/ 341 w 372"/>
                <a:gd name="T69" fmla="*/ 615 h 1221"/>
                <a:gd name="T70" fmla="*/ 233 w 372"/>
                <a:gd name="T71" fmla="*/ 738 h 1221"/>
                <a:gd name="T72" fmla="*/ 233 w 372"/>
                <a:gd name="T73" fmla="*/ 738 h 1221"/>
                <a:gd name="T74" fmla="*/ 233 w 372"/>
                <a:gd name="T75" fmla="*/ 738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" h="1221">
                  <a:moveTo>
                    <a:pt x="1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1"/>
                    <a:pt x="0" y="1221"/>
                    <a:pt x="0" y="1221"/>
                  </a:cubicBezTo>
                  <a:cubicBezTo>
                    <a:pt x="372" y="1221"/>
                    <a:pt x="372" y="1221"/>
                    <a:pt x="372" y="1221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186" y="0"/>
                  </a:lnTo>
                  <a:close/>
                  <a:moveTo>
                    <a:pt x="93" y="738"/>
                  </a:moveTo>
                  <a:cubicBezTo>
                    <a:pt x="55" y="738"/>
                    <a:pt x="36" y="718"/>
                    <a:pt x="40" y="684"/>
                  </a:cubicBezTo>
                  <a:cubicBezTo>
                    <a:pt x="57" y="585"/>
                    <a:pt x="57" y="585"/>
                    <a:pt x="57" y="585"/>
                  </a:cubicBezTo>
                  <a:cubicBezTo>
                    <a:pt x="54" y="582"/>
                    <a:pt x="54" y="582"/>
                    <a:pt x="54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1" y="580"/>
                    <a:pt x="31" y="580"/>
                    <a:pt x="31" y="580"/>
                  </a:cubicBezTo>
                  <a:cubicBezTo>
                    <a:pt x="34" y="553"/>
                    <a:pt x="34" y="553"/>
                    <a:pt x="34" y="553"/>
                  </a:cubicBezTo>
                  <a:cubicBezTo>
                    <a:pt x="63" y="549"/>
                    <a:pt x="63" y="549"/>
                    <a:pt x="63" y="549"/>
                  </a:cubicBezTo>
                  <a:cubicBezTo>
                    <a:pt x="66" y="528"/>
                    <a:pt x="68" y="504"/>
                    <a:pt x="68" y="504"/>
                  </a:cubicBezTo>
                  <a:cubicBezTo>
                    <a:pt x="136" y="490"/>
                    <a:pt x="136" y="490"/>
                    <a:pt x="136" y="490"/>
                  </a:cubicBezTo>
                  <a:cubicBezTo>
                    <a:pt x="141" y="495"/>
                    <a:pt x="141" y="495"/>
                    <a:pt x="141" y="495"/>
                  </a:cubicBezTo>
                  <a:cubicBezTo>
                    <a:pt x="141" y="495"/>
                    <a:pt x="134" y="521"/>
                    <a:pt x="129" y="548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70" y="551"/>
                    <a:pt x="170" y="551"/>
                    <a:pt x="170" y="551"/>
                  </a:cubicBezTo>
                  <a:cubicBezTo>
                    <a:pt x="165" y="581"/>
                    <a:pt x="165" y="581"/>
                    <a:pt x="165" y="581"/>
                  </a:cubicBezTo>
                  <a:cubicBezTo>
                    <a:pt x="127" y="580"/>
                    <a:pt x="127" y="580"/>
                    <a:pt x="127" y="580"/>
                  </a:cubicBezTo>
                  <a:cubicBezTo>
                    <a:pt x="122" y="583"/>
                    <a:pt x="122" y="583"/>
                    <a:pt x="122" y="583"/>
                  </a:cubicBezTo>
                  <a:cubicBezTo>
                    <a:pt x="108" y="660"/>
                    <a:pt x="108" y="660"/>
                    <a:pt x="108" y="660"/>
                  </a:cubicBezTo>
                  <a:cubicBezTo>
                    <a:pt x="107" y="669"/>
                    <a:pt x="110" y="672"/>
                    <a:pt x="115" y="672"/>
                  </a:cubicBezTo>
                  <a:cubicBezTo>
                    <a:pt x="121" y="672"/>
                    <a:pt x="126" y="668"/>
                    <a:pt x="139" y="654"/>
                  </a:cubicBezTo>
                  <a:cubicBezTo>
                    <a:pt x="148" y="656"/>
                    <a:pt x="148" y="656"/>
                    <a:pt x="148" y="65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30" y="714"/>
                    <a:pt x="104" y="738"/>
                    <a:pt x="93" y="738"/>
                  </a:cubicBezTo>
                  <a:close/>
                  <a:moveTo>
                    <a:pt x="233" y="738"/>
                  </a:moveTo>
                  <a:cubicBezTo>
                    <a:pt x="214" y="738"/>
                    <a:pt x="198" y="733"/>
                    <a:pt x="186" y="723"/>
                  </a:cubicBezTo>
                  <a:cubicBezTo>
                    <a:pt x="170" y="709"/>
                    <a:pt x="161" y="688"/>
                    <a:pt x="161" y="659"/>
                  </a:cubicBezTo>
                  <a:cubicBezTo>
                    <a:pt x="161" y="627"/>
                    <a:pt x="170" y="599"/>
                    <a:pt x="186" y="578"/>
                  </a:cubicBezTo>
                  <a:cubicBezTo>
                    <a:pt x="205" y="554"/>
                    <a:pt x="234" y="539"/>
                    <a:pt x="269" y="539"/>
                  </a:cubicBezTo>
                  <a:cubicBezTo>
                    <a:pt x="316" y="539"/>
                    <a:pt x="341" y="566"/>
                    <a:pt x="341" y="615"/>
                  </a:cubicBezTo>
                  <a:cubicBezTo>
                    <a:pt x="341" y="689"/>
                    <a:pt x="298" y="738"/>
                    <a:pt x="233" y="738"/>
                  </a:cubicBezTo>
                  <a:close/>
                  <a:moveTo>
                    <a:pt x="233" y="738"/>
                  </a:moveTo>
                  <a:cubicBezTo>
                    <a:pt x="233" y="738"/>
                    <a:pt x="233" y="738"/>
                    <a:pt x="233" y="738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01"/>
            <p:cNvSpPr>
              <a:spLocks noEditPoints="1"/>
            </p:cNvSpPr>
            <p:nvPr userDrawn="1"/>
          </p:nvSpPr>
          <p:spPr bwMode="auto">
            <a:xfrm>
              <a:off x="8885238" y="1728787"/>
              <a:ext cx="944563" cy="2974975"/>
            </a:xfrm>
            <a:custGeom>
              <a:avLst/>
              <a:gdLst>
                <a:gd name="T0" fmla="*/ 227 w 596"/>
                <a:gd name="T1" fmla="*/ 993 h 1874"/>
                <a:gd name="T2" fmla="*/ 234 w 596"/>
                <a:gd name="T3" fmla="*/ 904 h 1874"/>
                <a:gd name="T4" fmla="*/ 277 w 596"/>
                <a:gd name="T5" fmla="*/ 902 h 1874"/>
                <a:gd name="T6" fmla="*/ 279 w 596"/>
                <a:gd name="T7" fmla="*/ 869 h 1874"/>
                <a:gd name="T8" fmla="*/ 253 w 596"/>
                <a:gd name="T9" fmla="*/ 816 h 1874"/>
                <a:gd name="T10" fmla="*/ 180 w 596"/>
                <a:gd name="T11" fmla="*/ 825 h 1874"/>
                <a:gd name="T12" fmla="*/ 146 w 596"/>
                <a:gd name="T13" fmla="*/ 874 h 1874"/>
                <a:gd name="T14" fmla="*/ 144 w 596"/>
                <a:gd name="T15" fmla="*/ 903 h 1874"/>
                <a:gd name="T16" fmla="*/ 169 w 596"/>
                <a:gd name="T17" fmla="*/ 906 h 1874"/>
                <a:gd name="T18" fmla="*/ 205 w 596"/>
                <a:gd name="T19" fmla="*/ 1059 h 1874"/>
                <a:gd name="T20" fmla="*/ 260 w 596"/>
                <a:gd name="T21" fmla="*/ 977 h 1874"/>
                <a:gd name="T22" fmla="*/ 381 w 596"/>
                <a:gd name="T23" fmla="*/ 859 h 1874"/>
                <a:gd name="T24" fmla="*/ 273 w 596"/>
                <a:gd name="T25" fmla="*/ 979 h 1874"/>
                <a:gd name="T26" fmla="*/ 345 w 596"/>
                <a:gd name="T27" fmla="*/ 1058 h 1874"/>
                <a:gd name="T28" fmla="*/ 381 w 596"/>
                <a:gd name="T29" fmla="*/ 859 h 1874"/>
                <a:gd name="T30" fmla="*/ 345 w 596"/>
                <a:gd name="T31" fmla="*/ 975 h 1874"/>
                <a:gd name="T32" fmla="*/ 380 w 596"/>
                <a:gd name="T33" fmla="*/ 947 h 1874"/>
                <a:gd name="T34" fmla="*/ 298 w 596"/>
                <a:gd name="T35" fmla="*/ 0 h 1874"/>
                <a:gd name="T36" fmla="*/ 0 w 596"/>
                <a:gd name="T37" fmla="*/ 72 h 1874"/>
                <a:gd name="T38" fmla="*/ 596 w 596"/>
                <a:gd name="T39" fmla="*/ 0 h 1874"/>
                <a:gd name="T40" fmla="*/ 298 w 596"/>
                <a:gd name="T41" fmla="*/ 1802 h 1874"/>
                <a:gd name="T42" fmla="*/ 0 w 596"/>
                <a:gd name="T43" fmla="*/ 1874 h 1874"/>
                <a:gd name="T44" fmla="*/ 596 w 596"/>
                <a:gd name="T45" fmla="*/ 1802 h 1874"/>
                <a:gd name="T46" fmla="*/ 489 w 596"/>
                <a:gd name="T47" fmla="*/ 151 h 1874"/>
                <a:gd name="T48" fmla="*/ 105 w 596"/>
                <a:gd name="T49" fmla="*/ 162 h 1874"/>
                <a:gd name="T50" fmla="*/ 489 w 596"/>
                <a:gd name="T51" fmla="*/ 174 h 1874"/>
                <a:gd name="T52" fmla="*/ 489 w 596"/>
                <a:gd name="T53" fmla="*/ 151 h 1874"/>
                <a:gd name="T54" fmla="*/ 117 w 596"/>
                <a:gd name="T55" fmla="*/ 230 h 1874"/>
                <a:gd name="T56" fmla="*/ 117 w 596"/>
                <a:gd name="T57" fmla="*/ 253 h 1874"/>
                <a:gd name="T58" fmla="*/ 500 w 596"/>
                <a:gd name="T59" fmla="*/ 242 h 1874"/>
                <a:gd name="T60" fmla="*/ 489 w 596"/>
                <a:gd name="T61" fmla="*/ 1625 h 1874"/>
                <a:gd name="T62" fmla="*/ 105 w 596"/>
                <a:gd name="T63" fmla="*/ 1637 h 1874"/>
                <a:gd name="T64" fmla="*/ 489 w 596"/>
                <a:gd name="T65" fmla="*/ 1648 h 1874"/>
                <a:gd name="T66" fmla="*/ 489 w 596"/>
                <a:gd name="T67" fmla="*/ 1625 h 1874"/>
                <a:gd name="T68" fmla="*/ 117 w 596"/>
                <a:gd name="T69" fmla="*/ 1705 h 1874"/>
                <a:gd name="T70" fmla="*/ 117 w 596"/>
                <a:gd name="T71" fmla="*/ 1727 h 1874"/>
                <a:gd name="T72" fmla="*/ 500 w 596"/>
                <a:gd name="T73" fmla="*/ 1716 h 1874"/>
                <a:gd name="T74" fmla="*/ 489 w 596"/>
                <a:gd name="T75" fmla="*/ 1705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1874">
                  <a:moveTo>
                    <a:pt x="251" y="975"/>
                  </a:moveTo>
                  <a:cubicBezTo>
                    <a:pt x="239" y="989"/>
                    <a:pt x="233" y="993"/>
                    <a:pt x="227" y="993"/>
                  </a:cubicBezTo>
                  <a:cubicBezTo>
                    <a:pt x="222" y="993"/>
                    <a:pt x="220" y="990"/>
                    <a:pt x="220" y="981"/>
                  </a:cubicBezTo>
                  <a:cubicBezTo>
                    <a:pt x="234" y="904"/>
                    <a:pt x="234" y="904"/>
                    <a:pt x="234" y="904"/>
                  </a:cubicBezTo>
                  <a:cubicBezTo>
                    <a:pt x="239" y="901"/>
                    <a:pt x="239" y="901"/>
                    <a:pt x="239" y="901"/>
                  </a:cubicBezTo>
                  <a:cubicBezTo>
                    <a:pt x="277" y="902"/>
                    <a:pt x="277" y="902"/>
                    <a:pt x="277" y="902"/>
                  </a:cubicBezTo>
                  <a:cubicBezTo>
                    <a:pt x="282" y="872"/>
                    <a:pt x="282" y="872"/>
                    <a:pt x="282" y="872"/>
                  </a:cubicBezTo>
                  <a:cubicBezTo>
                    <a:pt x="279" y="869"/>
                    <a:pt x="279" y="869"/>
                    <a:pt x="279" y="869"/>
                  </a:cubicBezTo>
                  <a:cubicBezTo>
                    <a:pt x="241" y="869"/>
                    <a:pt x="241" y="869"/>
                    <a:pt x="241" y="869"/>
                  </a:cubicBezTo>
                  <a:cubicBezTo>
                    <a:pt x="246" y="842"/>
                    <a:pt x="253" y="816"/>
                    <a:pt x="253" y="816"/>
                  </a:cubicBezTo>
                  <a:cubicBezTo>
                    <a:pt x="248" y="811"/>
                    <a:pt x="248" y="811"/>
                    <a:pt x="248" y="811"/>
                  </a:cubicBezTo>
                  <a:cubicBezTo>
                    <a:pt x="180" y="825"/>
                    <a:pt x="180" y="825"/>
                    <a:pt x="180" y="825"/>
                  </a:cubicBezTo>
                  <a:cubicBezTo>
                    <a:pt x="180" y="825"/>
                    <a:pt x="178" y="849"/>
                    <a:pt x="175" y="870"/>
                  </a:cubicBezTo>
                  <a:cubicBezTo>
                    <a:pt x="146" y="874"/>
                    <a:pt x="146" y="874"/>
                    <a:pt x="146" y="874"/>
                  </a:cubicBezTo>
                  <a:cubicBezTo>
                    <a:pt x="143" y="901"/>
                    <a:pt x="143" y="901"/>
                    <a:pt x="143" y="901"/>
                  </a:cubicBezTo>
                  <a:cubicBezTo>
                    <a:pt x="144" y="903"/>
                    <a:pt x="144" y="903"/>
                    <a:pt x="144" y="903"/>
                  </a:cubicBezTo>
                  <a:cubicBezTo>
                    <a:pt x="166" y="903"/>
                    <a:pt x="166" y="903"/>
                    <a:pt x="166" y="903"/>
                  </a:cubicBezTo>
                  <a:cubicBezTo>
                    <a:pt x="169" y="906"/>
                    <a:pt x="169" y="906"/>
                    <a:pt x="169" y="906"/>
                  </a:cubicBezTo>
                  <a:cubicBezTo>
                    <a:pt x="152" y="1005"/>
                    <a:pt x="152" y="1005"/>
                    <a:pt x="152" y="1005"/>
                  </a:cubicBezTo>
                  <a:cubicBezTo>
                    <a:pt x="148" y="1039"/>
                    <a:pt x="167" y="1059"/>
                    <a:pt x="205" y="1059"/>
                  </a:cubicBezTo>
                  <a:cubicBezTo>
                    <a:pt x="216" y="1059"/>
                    <a:pt x="242" y="1034"/>
                    <a:pt x="268" y="997"/>
                  </a:cubicBezTo>
                  <a:cubicBezTo>
                    <a:pt x="260" y="977"/>
                    <a:pt x="260" y="977"/>
                    <a:pt x="260" y="977"/>
                  </a:cubicBezTo>
                  <a:lnTo>
                    <a:pt x="251" y="975"/>
                  </a:lnTo>
                  <a:close/>
                  <a:moveTo>
                    <a:pt x="381" y="859"/>
                  </a:moveTo>
                  <a:cubicBezTo>
                    <a:pt x="346" y="859"/>
                    <a:pt x="317" y="874"/>
                    <a:pt x="298" y="898"/>
                  </a:cubicBezTo>
                  <a:cubicBezTo>
                    <a:pt x="282" y="919"/>
                    <a:pt x="273" y="947"/>
                    <a:pt x="273" y="979"/>
                  </a:cubicBezTo>
                  <a:cubicBezTo>
                    <a:pt x="273" y="1008"/>
                    <a:pt x="282" y="1030"/>
                    <a:pt x="298" y="1043"/>
                  </a:cubicBezTo>
                  <a:cubicBezTo>
                    <a:pt x="310" y="1052"/>
                    <a:pt x="325" y="1058"/>
                    <a:pt x="345" y="1058"/>
                  </a:cubicBezTo>
                  <a:cubicBezTo>
                    <a:pt x="410" y="1058"/>
                    <a:pt x="453" y="1009"/>
                    <a:pt x="453" y="935"/>
                  </a:cubicBezTo>
                  <a:cubicBezTo>
                    <a:pt x="453" y="887"/>
                    <a:pt x="428" y="859"/>
                    <a:pt x="381" y="859"/>
                  </a:cubicBezTo>
                  <a:close/>
                  <a:moveTo>
                    <a:pt x="360" y="1015"/>
                  </a:moveTo>
                  <a:cubicBezTo>
                    <a:pt x="349" y="1015"/>
                    <a:pt x="345" y="1003"/>
                    <a:pt x="345" y="975"/>
                  </a:cubicBezTo>
                  <a:cubicBezTo>
                    <a:pt x="345" y="934"/>
                    <a:pt x="352" y="908"/>
                    <a:pt x="365" y="908"/>
                  </a:cubicBezTo>
                  <a:cubicBezTo>
                    <a:pt x="376" y="908"/>
                    <a:pt x="380" y="918"/>
                    <a:pt x="380" y="947"/>
                  </a:cubicBezTo>
                  <a:cubicBezTo>
                    <a:pt x="380" y="995"/>
                    <a:pt x="374" y="1015"/>
                    <a:pt x="360" y="1015"/>
                  </a:cubicBez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96" y="72"/>
                    <a:pt x="596" y="72"/>
                    <a:pt x="596" y="72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02"/>
                  </a:moveTo>
                  <a:cubicBezTo>
                    <a:pt x="0" y="1802"/>
                    <a:pt x="0" y="1802"/>
                    <a:pt x="0" y="1802"/>
                  </a:cubicBezTo>
                  <a:cubicBezTo>
                    <a:pt x="0" y="1874"/>
                    <a:pt x="0" y="1874"/>
                    <a:pt x="0" y="1874"/>
                  </a:cubicBezTo>
                  <a:cubicBezTo>
                    <a:pt x="596" y="1874"/>
                    <a:pt x="596" y="1874"/>
                    <a:pt x="596" y="1874"/>
                  </a:cubicBezTo>
                  <a:cubicBezTo>
                    <a:pt x="596" y="1802"/>
                    <a:pt x="596" y="1802"/>
                    <a:pt x="596" y="1802"/>
                  </a:cubicBezTo>
                  <a:lnTo>
                    <a:pt x="298" y="1802"/>
                  </a:lnTo>
                  <a:close/>
                  <a:moveTo>
                    <a:pt x="489" y="151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10" y="151"/>
                    <a:pt x="105" y="156"/>
                    <a:pt x="105" y="162"/>
                  </a:cubicBezTo>
                  <a:cubicBezTo>
                    <a:pt x="105" y="169"/>
                    <a:pt x="110" y="174"/>
                    <a:pt x="117" y="174"/>
                  </a:cubicBezTo>
                  <a:cubicBezTo>
                    <a:pt x="489" y="174"/>
                    <a:pt x="489" y="174"/>
                    <a:pt x="489" y="174"/>
                  </a:cubicBezTo>
                  <a:cubicBezTo>
                    <a:pt x="495" y="174"/>
                    <a:pt x="500" y="169"/>
                    <a:pt x="500" y="162"/>
                  </a:cubicBezTo>
                  <a:cubicBezTo>
                    <a:pt x="500" y="156"/>
                    <a:pt x="495" y="151"/>
                    <a:pt x="489" y="151"/>
                  </a:cubicBezTo>
                  <a:close/>
                  <a:moveTo>
                    <a:pt x="489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0" y="230"/>
                    <a:pt x="105" y="235"/>
                    <a:pt x="105" y="242"/>
                  </a:cubicBezTo>
                  <a:cubicBezTo>
                    <a:pt x="105" y="248"/>
                    <a:pt x="110" y="253"/>
                    <a:pt x="117" y="253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5" y="253"/>
                    <a:pt x="500" y="248"/>
                    <a:pt x="500" y="242"/>
                  </a:cubicBezTo>
                  <a:cubicBezTo>
                    <a:pt x="500" y="235"/>
                    <a:pt x="495" y="230"/>
                    <a:pt x="489" y="230"/>
                  </a:cubicBezTo>
                  <a:close/>
                  <a:moveTo>
                    <a:pt x="489" y="1625"/>
                  </a:moveTo>
                  <a:cubicBezTo>
                    <a:pt x="117" y="1625"/>
                    <a:pt x="117" y="1625"/>
                    <a:pt x="117" y="1625"/>
                  </a:cubicBezTo>
                  <a:cubicBezTo>
                    <a:pt x="110" y="1625"/>
                    <a:pt x="105" y="1630"/>
                    <a:pt x="105" y="1637"/>
                  </a:cubicBezTo>
                  <a:cubicBezTo>
                    <a:pt x="105" y="1643"/>
                    <a:pt x="110" y="1648"/>
                    <a:pt x="117" y="1648"/>
                  </a:cubicBezTo>
                  <a:cubicBezTo>
                    <a:pt x="489" y="1648"/>
                    <a:pt x="489" y="1648"/>
                    <a:pt x="489" y="1648"/>
                  </a:cubicBezTo>
                  <a:cubicBezTo>
                    <a:pt x="495" y="1648"/>
                    <a:pt x="500" y="1643"/>
                    <a:pt x="500" y="1637"/>
                  </a:cubicBezTo>
                  <a:cubicBezTo>
                    <a:pt x="500" y="1630"/>
                    <a:pt x="495" y="1625"/>
                    <a:pt x="489" y="1625"/>
                  </a:cubicBezTo>
                  <a:close/>
                  <a:moveTo>
                    <a:pt x="489" y="1705"/>
                  </a:moveTo>
                  <a:cubicBezTo>
                    <a:pt x="117" y="1705"/>
                    <a:pt x="117" y="1705"/>
                    <a:pt x="117" y="1705"/>
                  </a:cubicBezTo>
                  <a:cubicBezTo>
                    <a:pt x="110" y="1705"/>
                    <a:pt x="105" y="1710"/>
                    <a:pt x="105" y="1716"/>
                  </a:cubicBezTo>
                  <a:cubicBezTo>
                    <a:pt x="105" y="1722"/>
                    <a:pt x="110" y="1727"/>
                    <a:pt x="117" y="1727"/>
                  </a:cubicBezTo>
                  <a:cubicBezTo>
                    <a:pt x="489" y="1727"/>
                    <a:pt x="489" y="1727"/>
                    <a:pt x="489" y="1727"/>
                  </a:cubicBezTo>
                  <a:cubicBezTo>
                    <a:pt x="495" y="1727"/>
                    <a:pt x="500" y="1722"/>
                    <a:pt x="500" y="1716"/>
                  </a:cubicBezTo>
                  <a:cubicBezTo>
                    <a:pt x="500" y="1710"/>
                    <a:pt x="495" y="1705"/>
                    <a:pt x="489" y="1705"/>
                  </a:cubicBezTo>
                  <a:close/>
                  <a:moveTo>
                    <a:pt x="489" y="1705"/>
                  </a:moveTo>
                  <a:cubicBezTo>
                    <a:pt x="489" y="1705"/>
                    <a:pt x="489" y="1705"/>
                    <a:pt x="489" y="1705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02"/>
            <p:cNvSpPr>
              <a:spLocks noEditPoints="1"/>
            </p:cNvSpPr>
            <p:nvPr userDrawn="1"/>
          </p:nvSpPr>
          <p:spPr bwMode="auto">
            <a:xfrm>
              <a:off x="10383838" y="2078037"/>
              <a:ext cx="1019175" cy="2339975"/>
            </a:xfrm>
            <a:custGeom>
              <a:avLst/>
              <a:gdLst>
                <a:gd name="T0" fmla="*/ 253 w 642"/>
                <a:gd name="T1" fmla="*/ 110 h 1474"/>
                <a:gd name="T2" fmla="*/ 264 w 642"/>
                <a:gd name="T3" fmla="*/ 149 h 1474"/>
                <a:gd name="T4" fmla="*/ 642 w 642"/>
                <a:gd name="T5" fmla="*/ 1474 h 1474"/>
                <a:gd name="T6" fmla="*/ 222 w 642"/>
                <a:gd name="T7" fmla="*/ 0 h 1474"/>
                <a:gd name="T8" fmla="*/ 221 w 642"/>
                <a:gd name="T9" fmla="*/ 0 h 1474"/>
                <a:gd name="T10" fmla="*/ 253 w 642"/>
                <a:gd name="T11" fmla="*/ 110 h 1474"/>
                <a:gd name="T12" fmla="*/ 2 w 642"/>
                <a:gd name="T13" fmla="*/ 356 h 1474"/>
                <a:gd name="T14" fmla="*/ 17 w 642"/>
                <a:gd name="T15" fmla="*/ 366 h 1474"/>
                <a:gd name="T16" fmla="*/ 10 w 642"/>
                <a:gd name="T17" fmla="*/ 342 h 1474"/>
                <a:gd name="T18" fmla="*/ 2 w 642"/>
                <a:gd name="T19" fmla="*/ 356 h 1474"/>
                <a:gd name="T20" fmla="*/ 2 w 642"/>
                <a:gd name="T21" fmla="*/ 356 h 1474"/>
                <a:gd name="T22" fmla="*/ 2 w 642"/>
                <a:gd name="T23" fmla="*/ 35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474">
                  <a:moveTo>
                    <a:pt x="253" y="110"/>
                  </a:moveTo>
                  <a:cubicBezTo>
                    <a:pt x="264" y="149"/>
                    <a:pt x="264" y="149"/>
                    <a:pt x="264" y="149"/>
                  </a:cubicBezTo>
                  <a:cubicBezTo>
                    <a:pt x="642" y="1474"/>
                    <a:pt x="642" y="1474"/>
                    <a:pt x="642" y="1474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3" y="110"/>
                    <a:pt x="253" y="110"/>
                    <a:pt x="253" y="110"/>
                  </a:cubicBezTo>
                  <a:close/>
                  <a:moveTo>
                    <a:pt x="2" y="356"/>
                  </a:moveTo>
                  <a:cubicBezTo>
                    <a:pt x="3" y="362"/>
                    <a:pt x="9" y="364"/>
                    <a:pt x="17" y="366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3" y="345"/>
                    <a:pt x="0" y="350"/>
                    <a:pt x="2" y="356"/>
                  </a:cubicBezTo>
                  <a:close/>
                  <a:moveTo>
                    <a:pt x="2" y="356"/>
                  </a:moveTo>
                  <a:cubicBezTo>
                    <a:pt x="2" y="356"/>
                    <a:pt x="2" y="356"/>
                    <a:pt x="2" y="356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03"/>
            <p:cNvSpPr>
              <a:spLocks noEditPoints="1"/>
            </p:cNvSpPr>
            <p:nvPr userDrawn="1"/>
          </p:nvSpPr>
          <p:spPr bwMode="auto">
            <a:xfrm>
              <a:off x="10469563" y="2936875"/>
              <a:ext cx="6350" cy="152400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04"/>
            <p:cNvSpPr>
              <a:spLocks noEditPoints="1"/>
            </p:cNvSpPr>
            <p:nvPr userDrawn="1"/>
          </p:nvSpPr>
          <p:spPr bwMode="auto">
            <a:xfrm>
              <a:off x="10469563" y="2936875"/>
              <a:ext cx="6350" cy="152400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205"/>
            <p:cNvSpPr>
              <a:spLocks noChangeArrowheads="1"/>
            </p:cNvSpPr>
            <p:nvPr userDrawn="1"/>
          </p:nvSpPr>
          <p:spPr bwMode="auto">
            <a:xfrm>
              <a:off x="10475913" y="2936875"/>
              <a:ext cx="1588" cy="152400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206"/>
            <p:cNvSpPr>
              <a:spLocks noChangeArrowheads="1"/>
            </p:cNvSpPr>
            <p:nvPr userDrawn="1"/>
          </p:nvSpPr>
          <p:spPr bwMode="auto">
            <a:xfrm>
              <a:off x="10477501" y="2936875"/>
              <a:ext cx="1588" cy="152400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207"/>
            <p:cNvSpPr>
              <a:spLocks noChangeArrowheads="1"/>
            </p:cNvSpPr>
            <p:nvPr userDrawn="1"/>
          </p:nvSpPr>
          <p:spPr bwMode="auto">
            <a:xfrm>
              <a:off x="10477501" y="2936875"/>
              <a:ext cx="1588" cy="152400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208"/>
            <p:cNvSpPr>
              <a:spLocks noChangeArrowheads="1"/>
            </p:cNvSpPr>
            <p:nvPr userDrawn="1"/>
          </p:nvSpPr>
          <p:spPr bwMode="auto">
            <a:xfrm>
              <a:off x="10479088" y="2936875"/>
              <a:ext cx="1588" cy="152400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09"/>
            <p:cNvSpPr>
              <a:spLocks noChangeArrowheads="1"/>
            </p:cNvSpPr>
            <p:nvPr userDrawn="1"/>
          </p:nvSpPr>
          <p:spPr bwMode="auto">
            <a:xfrm>
              <a:off x="10480676" y="2936875"/>
              <a:ext cx="1588" cy="152400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210"/>
            <p:cNvSpPr>
              <a:spLocks noChangeArrowheads="1"/>
            </p:cNvSpPr>
            <p:nvPr userDrawn="1"/>
          </p:nvSpPr>
          <p:spPr bwMode="auto">
            <a:xfrm>
              <a:off x="10482263" y="2936875"/>
              <a:ext cx="1588" cy="152400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211"/>
            <p:cNvSpPr>
              <a:spLocks noChangeArrowheads="1"/>
            </p:cNvSpPr>
            <p:nvPr userDrawn="1"/>
          </p:nvSpPr>
          <p:spPr bwMode="auto">
            <a:xfrm>
              <a:off x="10482263" y="2936875"/>
              <a:ext cx="1588" cy="152400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212"/>
            <p:cNvSpPr>
              <a:spLocks noChangeArrowheads="1"/>
            </p:cNvSpPr>
            <p:nvPr userDrawn="1"/>
          </p:nvSpPr>
          <p:spPr bwMode="auto">
            <a:xfrm>
              <a:off x="10483851" y="2936875"/>
              <a:ext cx="1588" cy="152400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213"/>
            <p:cNvSpPr>
              <a:spLocks noChangeArrowheads="1"/>
            </p:cNvSpPr>
            <p:nvPr userDrawn="1"/>
          </p:nvSpPr>
          <p:spPr bwMode="auto">
            <a:xfrm>
              <a:off x="10485438" y="2936875"/>
              <a:ext cx="1588" cy="152400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214"/>
            <p:cNvSpPr>
              <a:spLocks noChangeArrowheads="1"/>
            </p:cNvSpPr>
            <p:nvPr userDrawn="1"/>
          </p:nvSpPr>
          <p:spPr bwMode="auto">
            <a:xfrm>
              <a:off x="10487026" y="2936875"/>
              <a:ext cx="1588" cy="152400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215"/>
            <p:cNvSpPr>
              <a:spLocks noChangeArrowheads="1"/>
            </p:cNvSpPr>
            <p:nvPr userDrawn="1"/>
          </p:nvSpPr>
          <p:spPr bwMode="auto">
            <a:xfrm>
              <a:off x="10487026" y="2936875"/>
              <a:ext cx="1588" cy="152400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216"/>
            <p:cNvSpPr>
              <a:spLocks noChangeArrowheads="1"/>
            </p:cNvSpPr>
            <p:nvPr userDrawn="1"/>
          </p:nvSpPr>
          <p:spPr bwMode="auto">
            <a:xfrm>
              <a:off x="10488613" y="2936875"/>
              <a:ext cx="1588" cy="152400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217"/>
            <p:cNvSpPr>
              <a:spLocks noChangeArrowheads="1"/>
            </p:cNvSpPr>
            <p:nvPr userDrawn="1"/>
          </p:nvSpPr>
          <p:spPr bwMode="auto">
            <a:xfrm>
              <a:off x="10490201" y="2936875"/>
              <a:ext cx="1588" cy="152400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218"/>
            <p:cNvSpPr>
              <a:spLocks noChangeArrowheads="1"/>
            </p:cNvSpPr>
            <p:nvPr userDrawn="1"/>
          </p:nvSpPr>
          <p:spPr bwMode="auto">
            <a:xfrm>
              <a:off x="10490201" y="2936875"/>
              <a:ext cx="1588" cy="152400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219"/>
            <p:cNvSpPr>
              <a:spLocks noChangeArrowheads="1"/>
            </p:cNvSpPr>
            <p:nvPr userDrawn="1"/>
          </p:nvSpPr>
          <p:spPr bwMode="auto">
            <a:xfrm>
              <a:off x="10491788" y="2936875"/>
              <a:ext cx="1588" cy="152400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220"/>
            <p:cNvSpPr>
              <a:spLocks noChangeArrowheads="1"/>
            </p:cNvSpPr>
            <p:nvPr userDrawn="1"/>
          </p:nvSpPr>
          <p:spPr bwMode="auto">
            <a:xfrm>
              <a:off x="10493376" y="2936875"/>
              <a:ext cx="1588" cy="152400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221"/>
            <p:cNvSpPr>
              <a:spLocks noChangeArrowheads="1"/>
            </p:cNvSpPr>
            <p:nvPr userDrawn="1"/>
          </p:nvSpPr>
          <p:spPr bwMode="auto">
            <a:xfrm>
              <a:off x="10494963" y="2936875"/>
              <a:ext cx="1588" cy="152400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222"/>
            <p:cNvSpPr>
              <a:spLocks noChangeArrowheads="1"/>
            </p:cNvSpPr>
            <p:nvPr userDrawn="1"/>
          </p:nvSpPr>
          <p:spPr bwMode="auto">
            <a:xfrm>
              <a:off x="10496551" y="2936875"/>
              <a:ext cx="1588" cy="152400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223"/>
            <p:cNvSpPr>
              <a:spLocks noChangeArrowheads="1"/>
            </p:cNvSpPr>
            <p:nvPr userDrawn="1"/>
          </p:nvSpPr>
          <p:spPr bwMode="auto">
            <a:xfrm>
              <a:off x="10496551" y="2936875"/>
              <a:ext cx="1588" cy="152400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224"/>
            <p:cNvSpPr>
              <a:spLocks noChangeArrowheads="1"/>
            </p:cNvSpPr>
            <p:nvPr userDrawn="1"/>
          </p:nvSpPr>
          <p:spPr bwMode="auto">
            <a:xfrm>
              <a:off x="10498138" y="2936875"/>
              <a:ext cx="1588" cy="152400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25"/>
            <p:cNvSpPr>
              <a:spLocks noChangeArrowheads="1"/>
            </p:cNvSpPr>
            <p:nvPr userDrawn="1"/>
          </p:nvSpPr>
          <p:spPr bwMode="auto">
            <a:xfrm>
              <a:off x="10499726" y="2936875"/>
              <a:ext cx="1588" cy="152400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26"/>
            <p:cNvSpPr>
              <a:spLocks noChangeArrowheads="1"/>
            </p:cNvSpPr>
            <p:nvPr userDrawn="1"/>
          </p:nvSpPr>
          <p:spPr bwMode="auto">
            <a:xfrm>
              <a:off x="10499726" y="2936875"/>
              <a:ext cx="1588" cy="152400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27"/>
            <p:cNvSpPr>
              <a:spLocks noChangeArrowheads="1"/>
            </p:cNvSpPr>
            <p:nvPr userDrawn="1"/>
          </p:nvSpPr>
          <p:spPr bwMode="auto">
            <a:xfrm>
              <a:off x="10501313" y="2936875"/>
              <a:ext cx="1588" cy="152400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228"/>
            <p:cNvSpPr>
              <a:spLocks noChangeArrowheads="1"/>
            </p:cNvSpPr>
            <p:nvPr userDrawn="1"/>
          </p:nvSpPr>
          <p:spPr bwMode="auto">
            <a:xfrm>
              <a:off x="10502901" y="2936875"/>
              <a:ext cx="1588" cy="152400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229"/>
            <p:cNvSpPr>
              <a:spLocks noChangeArrowheads="1"/>
            </p:cNvSpPr>
            <p:nvPr userDrawn="1"/>
          </p:nvSpPr>
          <p:spPr bwMode="auto">
            <a:xfrm>
              <a:off x="10504488" y="2936875"/>
              <a:ext cx="1588" cy="152400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230"/>
            <p:cNvSpPr>
              <a:spLocks noChangeArrowheads="1"/>
            </p:cNvSpPr>
            <p:nvPr userDrawn="1"/>
          </p:nvSpPr>
          <p:spPr bwMode="auto">
            <a:xfrm>
              <a:off x="10506076" y="2936875"/>
              <a:ext cx="1588" cy="152400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231"/>
            <p:cNvSpPr>
              <a:spLocks noChangeArrowheads="1"/>
            </p:cNvSpPr>
            <p:nvPr userDrawn="1"/>
          </p:nvSpPr>
          <p:spPr bwMode="auto">
            <a:xfrm>
              <a:off x="10507663" y="2936875"/>
              <a:ext cx="1588" cy="152400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232"/>
            <p:cNvSpPr>
              <a:spLocks noChangeArrowheads="1"/>
            </p:cNvSpPr>
            <p:nvPr userDrawn="1"/>
          </p:nvSpPr>
          <p:spPr bwMode="auto">
            <a:xfrm>
              <a:off x="10507663" y="2936875"/>
              <a:ext cx="1588" cy="152400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33"/>
            <p:cNvSpPr>
              <a:spLocks noChangeArrowheads="1"/>
            </p:cNvSpPr>
            <p:nvPr userDrawn="1"/>
          </p:nvSpPr>
          <p:spPr bwMode="auto">
            <a:xfrm>
              <a:off x="10509251" y="2936875"/>
              <a:ext cx="1588" cy="152400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34"/>
            <p:cNvSpPr>
              <a:spLocks noChangeArrowheads="1"/>
            </p:cNvSpPr>
            <p:nvPr userDrawn="1"/>
          </p:nvSpPr>
          <p:spPr bwMode="auto">
            <a:xfrm>
              <a:off x="10509251" y="2936875"/>
              <a:ext cx="1588" cy="152400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235"/>
            <p:cNvSpPr>
              <a:spLocks noChangeArrowheads="1"/>
            </p:cNvSpPr>
            <p:nvPr userDrawn="1"/>
          </p:nvSpPr>
          <p:spPr bwMode="auto">
            <a:xfrm>
              <a:off x="10510838" y="2936875"/>
              <a:ext cx="1588" cy="152400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236"/>
            <p:cNvSpPr>
              <a:spLocks noChangeArrowheads="1"/>
            </p:cNvSpPr>
            <p:nvPr userDrawn="1"/>
          </p:nvSpPr>
          <p:spPr bwMode="auto">
            <a:xfrm>
              <a:off x="10512426" y="2936875"/>
              <a:ext cx="1588" cy="152400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237"/>
            <p:cNvSpPr>
              <a:spLocks noChangeArrowheads="1"/>
            </p:cNvSpPr>
            <p:nvPr userDrawn="1"/>
          </p:nvSpPr>
          <p:spPr bwMode="auto">
            <a:xfrm>
              <a:off x="10514013" y="2936875"/>
              <a:ext cx="1588" cy="152400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238"/>
            <p:cNvSpPr>
              <a:spLocks noChangeArrowheads="1"/>
            </p:cNvSpPr>
            <p:nvPr userDrawn="1"/>
          </p:nvSpPr>
          <p:spPr bwMode="auto">
            <a:xfrm>
              <a:off x="10515601" y="2936875"/>
              <a:ext cx="1588" cy="152400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239"/>
            <p:cNvSpPr>
              <a:spLocks noChangeArrowheads="1"/>
            </p:cNvSpPr>
            <p:nvPr userDrawn="1"/>
          </p:nvSpPr>
          <p:spPr bwMode="auto">
            <a:xfrm>
              <a:off x="10517188" y="2936875"/>
              <a:ext cx="1588" cy="152400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240"/>
            <p:cNvSpPr>
              <a:spLocks noChangeArrowheads="1"/>
            </p:cNvSpPr>
            <p:nvPr userDrawn="1"/>
          </p:nvSpPr>
          <p:spPr bwMode="auto">
            <a:xfrm>
              <a:off x="10517188" y="2936875"/>
              <a:ext cx="1588" cy="152400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241"/>
            <p:cNvSpPr>
              <a:spLocks noChangeArrowheads="1"/>
            </p:cNvSpPr>
            <p:nvPr userDrawn="1"/>
          </p:nvSpPr>
          <p:spPr bwMode="auto">
            <a:xfrm>
              <a:off x="10518776" y="2936875"/>
              <a:ext cx="1588" cy="152400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242"/>
            <p:cNvSpPr>
              <a:spLocks noChangeArrowheads="1"/>
            </p:cNvSpPr>
            <p:nvPr userDrawn="1"/>
          </p:nvSpPr>
          <p:spPr bwMode="auto">
            <a:xfrm>
              <a:off x="10520363" y="2936875"/>
              <a:ext cx="1588" cy="152400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243"/>
            <p:cNvSpPr>
              <a:spLocks noChangeArrowheads="1"/>
            </p:cNvSpPr>
            <p:nvPr userDrawn="1"/>
          </p:nvSpPr>
          <p:spPr bwMode="auto">
            <a:xfrm>
              <a:off x="10520363" y="2936875"/>
              <a:ext cx="1588" cy="152400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244"/>
            <p:cNvSpPr>
              <a:spLocks noChangeArrowheads="1"/>
            </p:cNvSpPr>
            <p:nvPr userDrawn="1"/>
          </p:nvSpPr>
          <p:spPr bwMode="auto">
            <a:xfrm>
              <a:off x="10521951" y="2936875"/>
              <a:ext cx="1588" cy="152400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245"/>
            <p:cNvSpPr>
              <a:spLocks noChangeArrowheads="1"/>
            </p:cNvSpPr>
            <p:nvPr userDrawn="1"/>
          </p:nvSpPr>
          <p:spPr bwMode="auto">
            <a:xfrm>
              <a:off x="10523538" y="2936875"/>
              <a:ext cx="1588" cy="152400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46"/>
            <p:cNvSpPr>
              <a:spLocks noChangeArrowheads="1"/>
            </p:cNvSpPr>
            <p:nvPr userDrawn="1"/>
          </p:nvSpPr>
          <p:spPr bwMode="auto">
            <a:xfrm>
              <a:off x="10525126" y="2936875"/>
              <a:ext cx="1588" cy="152400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47"/>
            <p:cNvSpPr>
              <a:spLocks noChangeArrowheads="1"/>
            </p:cNvSpPr>
            <p:nvPr userDrawn="1"/>
          </p:nvSpPr>
          <p:spPr bwMode="auto">
            <a:xfrm>
              <a:off x="10525126" y="2936875"/>
              <a:ext cx="1588" cy="152400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48"/>
            <p:cNvSpPr>
              <a:spLocks noChangeArrowheads="1"/>
            </p:cNvSpPr>
            <p:nvPr userDrawn="1"/>
          </p:nvSpPr>
          <p:spPr bwMode="auto">
            <a:xfrm>
              <a:off x="10526713" y="2936875"/>
              <a:ext cx="1588" cy="152400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249"/>
            <p:cNvSpPr>
              <a:spLocks noChangeArrowheads="1"/>
            </p:cNvSpPr>
            <p:nvPr userDrawn="1"/>
          </p:nvSpPr>
          <p:spPr bwMode="auto">
            <a:xfrm>
              <a:off x="10528301" y="2936875"/>
              <a:ext cx="1588" cy="152400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50"/>
            <p:cNvSpPr>
              <a:spLocks noChangeArrowheads="1"/>
            </p:cNvSpPr>
            <p:nvPr userDrawn="1"/>
          </p:nvSpPr>
          <p:spPr bwMode="auto">
            <a:xfrm>
              <a:off x="10529888" y="2936875"/>
              <a:ext cx="1588" cy="152400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51"/>
            <p:cNvSpPr>
              <a:spLocks noChangeArrowheads="1"/>
            </p:cNvSpPr>
            <p:nvPr userDrawn="1"/>
          </p:nvSpPr>
          <p:spPr bwMode="auto">
            <a:xfrm>
              <a:off x="10529888" y="2936875"/>
              <a:ext cx="1588" cy="152400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52"/>
            <p:cNvSpPr>
              <a:spLocks noChangeArrowheads="1"/>
            </p:cNvSpPr>
            <p:nvPr userDrawn="1"/>
          </p:nvSpPr>
          <p:spPr bwMode="auto">
            <a:xfrm>
              <a:off x="10531476" y="2936875"/>
              <a:ext cx="1588" cy="152400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53"/>
            <p:cNvSpPr>
              <a:spLocks noEditPoints="1"/>
            </p:cNvSpPr>
            <p:nvPr userDrawn="1"/>
          </p:nvSpPr>
          <p:spPr bwMode="auto">
            <a:xfrm>
              <a:off x="10877551" y="4295775"/>
              <a:ext cx="581025" cy="314325"/>
            </a:xfrm>
            <a:custGeom>
              <a:avLst/>
              <a:gdLst>
                <a:gd name="T0" fmla="*/ 9 w 366"/>
                <a:gd name="T1" fmla="*/ 33 h 198"/>
                <a:gd name="T2" fmla="*/ 0 w 366"/>
                <a:gd name="T3" fmla="*/ 0 h 198"/>
                <a:gd name="T4" fmla="*/ 8 w 366"/>
                <a:gd name="T5" fmla="*/ 30 h 198"/>
                <a:gd name="T6" fmla="*/ 9 w 366"/>
                <a:gd name="T7" fmla="*/ 33 h 198"/>
                <a:gd name="T8" fmla="*/ 366 w 366"/>
                <a:gd name="T9" fmla="*/ 198 h 198"/>
                <a:gd name="T10" fmla="*/ 342 w 366"/>
                <a:gd name="T11" fmla="*/ 116 h 198"/>
                <a:gd name="T12" fmla="*/ 366 w 366"/>
                <a:gd name="T13" fmla="*/ 198 h 198"/>
                <a:gd name="T14" fmla="*/ 366 w 366"/>
                <a:gd name="T15" fmla="*/ 198 h 198"/>
                <a:gd name="T16" fmla="*/ 366 w 366"/>
                <a:gd name="T1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98">
                  <a:moveTo>
                    <a:pt x="9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5" y="19"/>
                    <a:pt x="8" y="30"/>
                  </a:cubicBezTo>
                  <a:cubicBezTo>
                    <a:pt x="8" y="31"/>
                    <a:pt x="9" y="32"/>
                    <a:pt x="9" y="33"/>
                  </a:cubicBezTo>
                  <a:close/>
                  <a:moveTo>
                    <a:pt x="366" y="198"/>
                  </a:moveTo>
                  <a:cubicBezTo>
                    <a:pt x="342" y="116"/>
                    <a:pt x="342" y="116"/>
                    <a:pt x="342" y="116"/>
                  </a:cubicBezTo>
                  <a:lnTo>
                    <a:pt x="366" y="198"/>
                  </a:lnTo>
                  <a:close/>
                  <a:moveTo>
                    <a:pt x="366" y="198"/>
                  </a:moveTo>
                  <a:cubicBezTo>
                    <a:pt x="366" y="198"/>
                    <a:pt x="366" y="198"/>
                    <a:pt x="366" y="198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54"/>
            <p:cNvSpPr>
              <a:spLocks noEditPoints="1"/>
            </p:cNvSpPr>
            <p:nvPr userDrawn="1"/>
          </p:nvSpPr>
          <p:spPr bwMode="auto">
            <a:xfrm>
              <a:off x="10301288" y="2252662"/>
              <a:ext cx="1119188" cy="2227263"/>
            </a:xfrm>
            <a:custGeom>
              <a:avLst/>
              <a:gdLst>
                <a:gd name="T0" fmla="*/ 316 w 705"/>
                <a:gd name="T1" fmla="*/ 39 h 1403"/>
                <a:gd name="T2" fmla="*/ 305 w 705"/>
                <a:gd name="T3" fmla="*/ 0 h 1403"/>
                <a:gd name="T4" fmla="*/ 305 w 705"/>
                <a:gd name="T5" fmla="*/ 0 h 1403"/>
                <a:gd name="T6" fmla="*/ 316 w 705"/>
                <a:gd name="T7" fmla="*/ 39 h 1403"/>
                <a:gd name="T8" fmla="*/ 705 w 705"/>
                <a:gd name="T9" fmla="*/ 1403 h 1403"/>
                <a:gd name="T10" fmla="*/ 694 w 705"/>
                <a:gd name="T11" fmla="*/ 1364 h 1403"/>
                <a:gd name="T12" fmla="*/ 705 w 705"/>
                <a:gd name="T13" fmla="*/ 1403 h 1403"/>
                <a:gd name="T14" fmla="*/ 694 w 705"/>
                <a:gd name="T15" fmla="*/ 1364 h 1403"/>
                <a:gd name="T16" fmla="*/ 705 w 705"/>
                <a:gd name="T17" fmla="*/ 1403 h 1403"/>
                <a:gd name="T18" fmla="*/ 694 w 705"/>
                <a:gd name="T19" fmla="*/ 1364 h 1403"/>
                <a:gd name="T20" fmla="*/ 43 w 705"/>
                <a:gd name="T21" fmla="*/ 876 h 1403"/>
                <a:gd name="T22" fmla="*/ 64 w 705"/>
                <a:gd name="T23" fmla="*/ 838 h 1403"/>
                <a:gd name="T24" fmla="*/ 26 w 705"/>
                <a:gd name="T25" fmla="*/ 817 h 1403"/>
                <a:gd name="T26" fmla="*/ 5 w 705"/>
                <a:gd name="T27" fmla="*/ 855 h 1403"/>
                <a:gd name="T28" fmla="*/ 43 w 705"/>
                <a:gd name="T29" fmla="*/ 876 h 1403"/>
                <a:gd name="T30" fmla="*/ 43 w 705"/>
                <a:gd name="T31" fmla="*/ 876 h 1403"/>
                <a:gd name="T32" fmla="*/ 43 w 705"/>
                <a:gd name="T33" fmla="*/ 87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403">
                  <a:moveTo>
                    <a:pt x="316" y="39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lnTo>
                    <a:pt x="316" y="39"/>
                  </a:lnTo>
                  <a:close/>
                  <a:moveTo>
                    <a:pt x="705" y="1403"/>
                  </a:moveTo>
                  <a:cubicBezTo>
                    <a:pt x="694" y="1364"/>
                    <a:pt x="694" y="1364"/>
                    <a:pt x="694" y="1364"/>
                  </a:cubicBezTo>
                  <a:lnTo>
                    <a:pt x="705" y="1403"/>
                  </a:lnTo>
                  <a:close/>
                  <a:moveTo>
                    <a:pt x="694" y="1364"/>
                  </a:moveTo>
                  <a:cubicBezTo>
                    <a:pt x="705" y="1403"/>
                    <a:pt x="705" y="1403"/>
                    <a:pt x="705" y="1403"/>
                  </a:cubicBezTo>
                  <a:lnTo>
                    <a:pt x="694" y="1364"/>
                  </a:lnTo>
                  <a:close/>
                  <a:moveTo>
                    <a:pt x="43" y="876"/>
                  </a:moveTo>
                  <a:cubicBezTo>
                    <a:pt x="59" y="872"/>
                    <a:pt x="69" y="855"/>
                    <a:pt x="64" y="838"/>
                  </a:cubicBezTo>
                  <a:cubicBezTo>
                    <a:pt x="59" y="822"/>
                    <a:pt x="43" y="813"/>
                    <a:pt x="26" y="817"/>
                  </a:cubicBezTo>
                  <a:cubicBezTo>
                    <a:pt x="10" y="822"/>
                    <a:pt x="0" y="839"/>
                    <a:pt x="5" y="855"/>
                  </a:cubicBezTo>
                  <a:cubicBezTo>
                    <a:pt x="10" y="872"/>
                    <a:pt x="27" y="881"/>
                    <a:pt x="43" y="876"/>
                  </a:cubicBezTo>
                  <a:close/>
                  <a:moveTo>
                    <a:pt x="43" y="876"/>
                  </a:moveTo>
                  <a:cubicBezTo>
                    <a:pt x="43" y="876"/>
                    <a:pt x="43" y="876"/>
                    <a:pt x="43" y="8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55"/>
            <p:cNvSpPr>
              <a:spLocks noEditPoints="1"/>
            </p:cNvSpPr>
            <p:nvPr userDrawn="1"/>
          </p:nvSpPr>
          <p:spPr bwMode="auto">
            <a:xfrm>
              <a:off x="10077451" y="2673350"/>
              <a:ext cx="557213" cy="1847850"/>
            </a:xfrm>
            <a:custGeom>
              <a:avLst/>
              <a:gdLst>
                <a:gd name="T0" fmla="*/ 152 w 351"/>
                <a:gd name="T1" fmla="*/ 502 h 1164"/>
                <a:gd name="T2" fmla="*/ 160 w 351"/>
                <a:gd name="T3" fmla="*/ 488 h 1164"/>
                <a:gd name="T4" fmla="*/ 24 w 351"/>
                <a:gd name="T5" fmla="*/ 10 h 1164"/>
                <a:gd name="T6" fmla="*/ 9 w 351"/>
                <a:gd name="T7" fmla="*/ 2 h 1164"/>
                <a:gd name="T8" fmla="*/ 2 w 351"/>
                <a:gd name="T9" fmla="*/ 16 h 1164"/>
                <a:gd name="T10" fmla="*/ 138 w 351"/>
                <a:gd name="T11" fmla="*/ 494 h 1164"/>
                <a:gd name="T12" fmla="*/ 152 w 351"/>
                <a:gd name="T13" fmla="*/ 502 h 1164"/>
                <a:gd name="T14" fmla="*/ 198 w 351"/>
                <a:gd name="T15" fmla="*/ 662 h 1164"/>
                <a:gd name="T16" fmla="*/ 190 w 351"/>
                <a:gd name="T17" fmla="*/ 676 h 1164"/>
                <a:gd name="T18" fmla="*/ 327 w 351"/>
                <a:gd name="T19" fmla="*/ 1154 h 1164"/>
                <a:gd name="T20" fmla="*/ 341 w 351"/>
                <a:gd name="T21" fmla="*/ 1162 h 1164"/>
                <a:gd name="T22" fmla="*/ 349 w 351"/>
                <a:gd name="T23" fmla="*/ 1148 h 1164"/>
                <a:gd name="T24" fmla="*/ 212 w 351"/>
                <a:gd name="T25" fmla="*/ 669 h 1164"/>
                <a:gd name="T26" fmla="*/ 198 w 351"/>
                <a:gd name="T27" fmla="*/ 662 h 1164"/>
                <a:gd name="T28" fmla="*/ 198 w 351"/>
                <a:gd name="T29" fmla="*/ 662 h 1164"/>
                <a:gd name="T30" fmla="*/ 198 w 351"/>
                <a:gd name="T31" fmla="*/ 662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" h="1164">
                  <a:moveTo>
                    <a:pt x="152" y="502"/>
                  </a:moveTo>
                  <a:cubicBezTo>
                    <a:pt x="158" y="500"/>
                    <a:pt x="162" y="494"/>
                    <a:pt x="160" y="48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4"/>
                    <a:pt x="15" y="0"/>
                    <a:pt x="9" y="2"/>
                  </a:cubicBezTo>
                  <a:cubicBezTo>
                    <a:pt x="4" y="4"/>
                    <a:pt x="0" y="10"/>
                    <a:pt x="2" y="16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140" y="500"/>
                    <a:pt x="146" y="504"/>
                    <a:pt x="152" y="502"/>
                  </a:cubicBezTo>
                  <a:close/>
                  <a:moveTo>
                    <a:pt x="198" y="662"/>
                  </a:moveTo>
                  <a:cubicBezTo>
                    <a:pt x="192" y="663"/>
                    <a:pt x="189" y="670"/>
                    <a:pt x="190" y="676"/>
                  </a:cubicBezTo>
                  <a:cubicBezTo>
                    <a:pt x="327" y="1154"/>
                    <a:pt x="327" y="1154"/>
                    <a:pt x="327" y="1154"/>
                  </a:cubicBezTo>
                  <a:cubicBezTo>
                    <a:pt x="329" y="1160"/>
                    <a:pt x="335" y="1164"/>
                    <a:pt x="341" y="1162"/>
                  </a:cubicBezTo>
                  <a:cubicBezTo>
                    <a:pt x="347" y="1160"/>
                    <a:pt x="351" y="1153"/>
                    <a:pt x="349" y="1148"/>
                  </a:cubicBezTo>
                  <a:cubicBezTo>
                    <a:pt x="212" y="669"/>
                    <a:pt x="212" y="669"/>
                    <a:pt x="212" y="669"/>
                  </a:cubicBezTo>
                  <a:cubicBezTo>
                    <a:pt x="211" y="663"/>
                    <a:pt x="204" y="660"/>
                    <a:pt x="198" y="662"/>
                  </a:cubicBezTo>
                  <a:close/>
                  <a:moveTo>
                    <a:pt x="198" y="662"/>
                  </a:moveTo>
                  <a:cubicBezTo>
                    <a:pt x="198" y="662"/>
                    <a:pt x="198" y="662"/>
                    <a:pt x="198" y="662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56"/>
            <p:cNvSpPr>
              <a:spLocks noEditPoints="1"/>
            </p:cNvSpPr>
            <p:nvPr userDrawn="1"/>
          </p:nvSpPr>
          <p:spPr bwMode="auto">
            <a:xfrm>
              <a:off x="10282238" y="2078037"/>
              <a:ext cx="1176338" cy="2660650"/>
            </a:xfrm>
            <a:custGeom>
              <a:avLst/>
              <a:gdLst>
                <a:gd name="T0" fmla="*/ 285 w 741"/>
                <a:gd name="T1" fmla="*/ 0 h 1676"/>
                <a:gd name="T2" fmla="*/ 0 w 741"/>
                <a:gd name="T3" fmla="*/ 82 h 1676"/>
                <a:gd name="T4" fmla="*/ 285 w 741"/>
                <a:gd name="T5" fmla="*/ 0 h 1676"/>
                <a:gd name="T6" fmla="*/ 455 w 741"/>
                <a:gd name="T7" fmla="*/ 1676 h 1676"/>
                <a:gd name="T8" fmla="*/ 741 w 741"/>
                <a:gd name="T9" fmla="*/ 1595 h 1676"/>
                <a:gd name="T10" fmla="*/ 455 w 741"/>
                <a:gd name="T11" fmla="*/ 1676 h 1676"/>
                <a:gd name="T12" fmla="*/ 107 w 741"/>
                <a:gd name="T13" fmla="*/ 429 h 1676"/>
                <a:gd name="T14" fmla="*/ 96 w 741"/>
                <a:gd name="T15" fmla="*/ 420 h 1676"/>
                <a:gd name="T16" fmla="*/ 102 w 741"/>
                <a:gd name="T17" fmla="*/ 440 h 1676"/>
                <a:gd name="T18" fmla="*/ 107 w 741"/>
                <a:gd name="T19" fmla="*/ 429 h 1676"/>
                <a:gd name="T20" fmla="*/ 107 w 741"/>
                <a:gd name="T21" fmla="*/ 429 h 1676"/>
                <a:gd name="T22" fmla="*/ 107 w 741"/>
                <a:gd name="T23" fmla="*/ 429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1" h="1676">
                  <a:moveTo>
                    <a:pt x="285" y="0"/>
                  </a:moveTo>
                  <a:cubicBezTo>
                    <a:pt x="0" y="82"/>
                    <a:pt x="0" y="82"/>
                    <a:pt x="0" y="82"/>
                  </a:cubicBezTo>
                  <a:lnTo>
                    <a:pt x="285" y="0"/>
                  </a:lnTo>
                  <a:close/>
                  <a:moveTo>
                    <a:pt x="455" y="1676"/>
                  </a:moveTo>
                  <a:cubicBezTo>
                    <a:pt x="741" y="1595"/>
                    <a:pt x="741" y="1595"/>
                    <a:pt x="741" y="1595"/>
                  </a:cubicBezTo>
                  <a:lnTo>
                    <a:pt x="455" y="1676"/>
                  </a:lnTo>
                  <a:close/>
                  <a:moveTo>
                    <a:pt x="107" y="429"/>
                  </a:moveTo>
                  <a:cubicBezTo>
                    <a:pt x="106" y="425"/>
                    <a:pt x="102" y="422"/>
                    <a:pt x="96" y="420"/>
                  </a:cubicBezTo>
                  <a:cubicBezTo>
                    <a:pt x="102" y="440"/>
                    <a:pt x="102" y="440"/>
                    <a:pt x="102" y="440"/>
                  </a:cubicBezTo>
                  <a:cubicBezTo>
                    <a:pt x="106" y="438"/>
                    <a:pt x="109" y="433"/>
                    <a:pt x="107" y="429"/>
                  </a:cubicBezTo>
                  <a:close/>
                  <a:moveTo>
                    <a:pt x="107" y="429"/>
                  </a:moveTo>
                  <a:cubicBezTo>
                    <a:pt x="107" y="429"/>
                    <a:pt x="107" y="429"/>
                    <a:pt x="107" y="429"/>
                  </a:cubicBezTo>
                </a:path>
              </a:pathLst>
            </a:custGeom>
            <a:solidFill>
              <a:srgbClr val="E086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257"/>
            <p:cNvSpPr>
              <a:spLocks noChangeArrowheads="1"/>
            </p:cNvSpPr>
            <p:nvPr userDrawn="1"/>
          </p:nvSpPr>
          <p:spPr bwMode="auto">
            <a:xfrm>
              <a:off x="10728326" y="3879850"/>
              <a:ext cx="6350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258"/>
            <p:cNvSpPr>
              <a:spLocks noChangeArrowheads="1"/>
            </p:cNvSpPr>
            <p:nvPr userDrawn="1"/>
          </p:nvSpPr>
          <p:spPr bwMode="auto">
            <a:xfrm>
              <a:off x="10733088" y="3879850"/>
              <a:ext cx="3175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259"/>
            <p:cNvSpPr>
              <a:spLocks noChangeArrowheads="1"/>
            </p:cNvSpPr>
            <p:nvPr userDrawn="1"/>
          </p:nvSpPr>
          <p:spPr bwMode="auto">
            <a:xfrm>
              <a:off x="10736263" y="3879850"/>
              <a:ext cx="1588" cy="173038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260"/>
            <p:cNvSpPr>
              <a:spLocks noChangeArrowheads="1"/>
            </p:cNvSpPr>
            <p:nvPr userDrawn="1"/>
          </p:nvSpPr>
          <p:spPr bwMode="auto">
            <a:xfrm>
              <a:off x="10737851" y="3879850"/>
              <a:ext cx="1588" cy="173038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261"/>
            <p:cNvSpPr>
              <a:spLocks noChangeArrowheads="1"/>
            </p:cNvSpPr>
            <p:nvPr userDrawn="1"/>
          </p:nvSpPr>
          <p:spPr bwMode="auto">
            <a:xfrm>
              <a:off x="10739438" y="3879850"/>
              <a:ext cx="1588" cy="173038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262"/>
            <p:cNvSpPr>
              <a:spLocks noChangeArrowheads="1"/>
            </p:cNvSpPr>
            <p:nvPr userDrawn="1"/>
          </p:nvSpPr>
          <p:spPr bwMode="auto">
            <a:xfrm>
              <a:off x="10741026" y="3879850"/>
              <a:ext cx="3175" cy="173038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263"/>
            <p:cNvSpPr>
              <a:spLocks noChangeArrowheads="1"/>
            </p:cNvSpPr>
            <p:nvPr userDrawn="1"/>
          </p:nvSpPr>
          <p:spPr bwMode="auto">
            <a:xfrm>
              <a:off x="10742613" y="3879850"/>
              <a:ext cx="3175" cy="173038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264"/>
            <p:cNvSpPr>
              <a:spLocks noChangeArrowheads="1"/>
            </p:cNvSpPr>
            <p:nvPr userDrawn="1"/>
          </p:nvSpPr>
          <p:spPr bwMode="auto">
            <a:xfrm>
              <a:off x="10745788" y="3879850"/>
              <a:ext cx="1588" cy="173038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265"/>
            <p:cNvSpPr>
              <a:spLocks noChangeArrowheads="1"/>
            </p:cNvSpPr>
            <p:nvPr userDrawn="1"/>
          </p:nvSpPr>
          <p:spPr bwMode="auto">
            <a:xfrm>
              <a:off x="10747376" y="3879850"/>
              <a:ext cx="1588" cy="173038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266"/>
            <p:cNvSpPr>
              <a:spLocks noChangeArrowheads="1"/>
            </p:cNvSpPr>
            <p:nvPr userDrawn="1"/>
          </p:nvSpPr>
          <p:spPr bwMode="auto">
            <a:xfrm>
              <a:off x="10748963" y="3879850"/>
              <a:ext cx="1588" cy="173038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267"/>
            <p:cNvSpPr>
              <a:spLocks noChangeArrowheads="1"/>
            </p:cNvSpPr>
            <p:nvPr userDrawn="1"/>
          </p:nvSpPr>
          <p:spPr bwMode="auto">
            <a:xfrm>
              <a:off x="10750551" y="3879850"/>
              <a:ext cx="1588" cy="173038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268"/>
            <p:cNvSpPr>
              <a:spLocks noChangeArrowheads="1"/>
            </p:cNvSpPr>
            <p:nvPr userDrawn="1"/>
          </p:nvSpPr>
          <p:spPr bwMode="auto">
            <a:xfrm>
              <a:off x="10752138" y="3879850"/>
              <a:ext cx="3175" cy="173038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269"/>
            <p:cNvSpPr>
              <a:spLocks noChangeArrowheads="1"/>
            </p:cNvSpPr>
            <p:nvPr userDrawn="1"/>
          </p:nvSpPr>
          <p:spPr bwMode="auto">
            <a:xfrm>
              <a:off x="10755313" y="3879850"/>
              <a:ext cx="1588" cy="173038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270"/>
            <p:cNvSpPr>
              <a:spLocks noChangeArrowheads="1"/>
            </p:cNvSpPr>
            <p:nvPr userDrawn="1"/>
          </p:nvSpPr>
          <p:spPr bwMode="auto">
            <a:xfrm>
              <a:off x="10756901" y="3879850"/>
              <a:ext cx="1588" cy="173038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271"/>
            <p:cNvSpPr>
              <a:spLocks noChangeArrowheads="1"/>
            </p:cNvSpPr>
            <p:nvPr userDrawn="1"/>
          </p:nvSpPr>
          <p:spPr bwMode="auto">
            <a:xfrm>
              <a:off x="10758488" y="3879850"/>
              <a:ext cx="1588" cy="173038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272"/>
            <p:cNvSpPr>
              <a:spLocks noChangeArrowheads="1"/>
            </p:cNvSpPr>
            <p:nvPr userDrawn="1"/>
          </p:nvSpPr>
          <p:spPr bwMode="auto">
            <a:xfrm>
              <a:off x="10760076" y="3879850"/>
              <a:ext cx="1588" cy="173038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273"/>
            <p:cNvSpPr>
              <a:spLocks noChangeArrowheads="1"/>
            </p:cNvSpPr>
            <p:nvPr userDrawn="1"/>
          </p:nvSpPr>
          <p:spPr bwMode="auto">
            <a:xfrm>
              <a:off x="10761663" y="3879850"/>
              <a:ext cx="3175" cy="173038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274"/>
            <p:cNvSpPr>
              <a:spLocks noChangeArrowheads="1"/>
            </p:cNvSpPr>
            <p:nvPr userDrawn="1"/>
          </p:nvSpPr>
          <p:spPr bwMode="auto">
            <a:xfrm>
              <a:off x="10763251" y="3879850"/>
              <a:ext cx="3175" cy="173038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275"/>
            <p:cNvSpPr>
              <a:spLocks noChangeArrowheads="1"/>
            </p:cNvSpPr>
            <p:nvPr userDrawn="1"/>
          </p:nvSpPr>
          <p:spPr bwMode="auto">
            <a:xfrm>
              <a:off x="10766426" y="3879850"/>
              <a:ext cx="1588" cy="173038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276"/>
            <p:cNvSpPr>
              <a:spLocks noChangeArrowheads="1"/>
            </p:cNvSpPr>
            <p:nvPr userDrawn="1"/>
          </p:nvSpPr>
          <p:spPr bwMode="auto">
            <a:xfrm>
              <a:off x="10768013" y="3879850"/>
              <a:ext cx="1588" cy="173038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277"/>
            <p:cNvSpPr>
              <a:spLocks noChangeArrowheads="1"/>
            </p:cNvSpPr>
            <p:nvPr userDrawn="1"/>
          </p:nvSpPr>
          <p:spPr bwMode="auto">
            <a:xfrm>
              <a:off x="10769601" y="3879850"/>
              <a:ext cx="1588" cy="173038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Rectangle 278"/>
            <p:cNvSpPr>
              <a:spLocks noChangeArrowheads="1"/>
            </p:cNvSpPr>
            <p:nvPr userDrawn="1"/>
          </p:nvSpPr>
          <p:spPr bwMode="auto">
            <a:xfrm>
              <a:off x="10771188" y="3879850"/>
              <a:ext cx="3175" cy="173038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279"/>
            <p:cNvSpPr>
              <a:spLocks noChangeArrowheads="1"/>
            </p:cNvSpPr>
            <p:nvPr userDrawn="1"/>
          </p:nvSpPr>
          <p:spPr bwMode="auto">
            <a:xfrm>
              <a:off x="10772776" y="3879850"/>
              <a:ext cx="3175" cy="173038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280"/>
            <p:cNvSpPr>
              <a:spLocks noChangeArrowheads="1"/>
            </p:cNvSpPr>
            <p:nvPr userDrawn="1"/>
          </p:nvSpPr>
          <p:spPr bwMode="auto">
            <a:xfrm>
              <a:off x="10775951" y="3879850"/>
              <a:ext cx="1588" cy="173038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281"/>
            <p:cNvSpPr>
              <a:spLocks noChangeArrowheads="1"/>
            </p:cNvSpPr>
            <p:nvPr userDrawn="1"/>
          </p:nvSpPr>
          <p:spPr bwMode="auto">
            <a:xfrm>
              <a:off x="10775951" y="3879850"/>
              <a:ext cx="3175" cy="173038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282"/>
            <p:cNvSpPr>
              <a:spLocks noChangeArrowheads="1"/>
            </p:cNvSpPr>
            <p:nvPr userDrawn="1"/>
          </p:nvSpPr>
          <p:spPr bwMode="auto">
            <a:xfrm>
              <a:off x="10779126" y="3879850"/>
              <a:ext cx="1588" cy="173038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283"/>
            <p:cNvSpPr>
              <a:spLocks noChangeArrowheads="1"/>
            </p:cNvSpPr>
            <p:nvPr userDrawn="1"/>
          </p:nvSpPr>
          <p:spPr bwMode="auto">
            <a:xfrm>
              <a:off x="10780713" y="3879850"/>
              <a:ext cx="3175" cy="173038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284"/>
            <p:cNvSpPr>
              <a:spLocks noChangeArrowheads="1"/>
            </p:cNvSpPr>
            <p:nvPr userDrawn="1"/>
          </p:nvSpPr>
          <p:spPr bwMode="auto">
            <a:xfrm>
              <a:off x="10782301" y="3879850"/>
              <a:ext cx="3175" cy="173038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285"/>
            <p:cNvSpPr>
              <a:spLocks noChangeArrowheads="1"/>
            </p:cNvSpPr>
            <p:nvPr userDrawn="1"/>
          </p:nvSpPr>
          <p:spPr bwMode="auto">
            <a:xfrm>
              <a:off x="10785476" y="3879850"/>
              <a:ext cx="1588" cy="173038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286"/>
            <p:cNvSpPr>
              <a:spLocks noChangeArrowheads="1"/>
            </p:cNvSpPr>
            <p:nvPr userDrawn="1"/>
          </p:nvSpPr>
          <p:spPr bwMode="auto">
            <a:xfrm>
              <a:off x="10785476" y="3879850"/>
              <a:ext cx="3175" cy="173038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287"/>
            <p:cNvSpPr>
              <a:spLocks noChangeArrowheads="1"/>
            </p:cNvSpPr>
            <p:nvPr userDrawn="1"/>
          </p:nvSpPr>
          <p:spPr bwMode="auto">
            <a:xfrm>
              <a:off x="10788651" y="3879850"/>
              <a:ext cx="1588" cy="173038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288"/>
            <p:cNvSpPr>
              <a:spLocks noChangeArrowheads="1"/>
            </p:cNvSpPr>
            <p:nvPr userDrawn="1"/>
          </p:nvSpPr>
          <p:spPr bwMode="auto">
            <a:xfrm>
              <a:off x="10790238" y="3879850"/>
              <a:ext cx="1588" cy="173038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289"/>
            <p:cNvSpPr>
              <a:spLocks noChangeArrowheads="1"/>
            </p:cNvSpPr>
            <p:nvPr userDrawn="1"/>
          </p:nvSpPr>
          <p:spPr bwMode="auto">
            <a:xfrm>
              <a:off x="10791826" y="3879850"/>
              <a:ext cx="1588" cy="173038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290"/>
            <p:cNvSpPr>
              <a:spLocks noChangeArrowheads="1"/>
            </p:cNvSpPr>
            <p:nvPr userDrawn="1"/>
          </p:nvSpPr>
          <p:spPr bwMode="auto">
            <a:xfrm>
              <a:off x="10793413" y="3879850"/>
              <a:ext cx="3175" cy="173038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291"/>
            <p:cNvSpPr>
              <a:spLocks noChangeArrowheads="1"/>
            </p:cNvSpPr>
            <p:nvPr userDrawn="1"/>
          </p:nvSpPr>
          <p:spPr bwMode="auto">
            <a:xfrm>
              <a:off x="10795001" y="3879850"/>
              <a:ext cx="3175" cy="173038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292"/>
            <p:cNvSpPr>
              <a:spLocks noChangeArrowheads="1"/>
            </p:cNvSpPr>
            <p:nvPr userDrawn="1"/>
          </p:nvSpPr>
          <p:spPr bwMode="auto">
            <a:xfrm>
              <a:off x="10798176" y="3879850"/>
              <a:ext cx="1588" cy="173038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293"/>
            <p:cNvSpPr>
              <a:spLocks noChangeArrowheads="1"/>
            </p:cNvSpPr>
            <p:nvPr userDrawn="1"/>
          </p:nvSpPr>
          <p:spPr bwMode="auto">
            <a:xfrm>
              <a:off x="10799763" y="3879850"/>
              <a:ext cx="1588" cy="173038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294"/>
            <p:cNvSpPr>
              <a:spLocks noChangeArrowheads="1"/>
            </p:cNvSpPr>
            <p:nvPr userDrawn="1"/>
          </p:nvSpPr>
          <p:spPr bwMode="auto">
            <a:xfrm>
              <a:off x="10801351" y="3879850"/>
              <a:ext cx="1588" cy="173038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295"/>
            <p:cNvSpPr>
              <a:spLocks noChangeArrowheads="1"/>
            </p:cNvSpPr>
            <p:nvPr userDrawn="1"/>
          </p:nvSpPr>
          <p:spPr bwMode="auto">
            <a:xfrm>
              <a:off x="10802938" y="3879850"/>
              <a:ext cx="1588" cy="173038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296"/>
            <p:cNvSpPr>
              <a:spLocks noChangeArrowheads="1"/>
            </p:cNvSpPr>
            <p:nvPr userDrawn="1"/>
          </p:nvSpPr>
          <p:spPr bwMode="auto">
            <a:xfrm>
              <a:off x="10804526" y="3879850"/>
              <a:ext cx="3175" cy="173038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297"/>
            <p:cNvSpPr>
              <a:spLocks noChangeArrowheads="1"/>
            </p:cNvSpPr>
            <p:nvPr userDrawn="1"/>
          </p:nvSpPr>
          <p:spPr bwMode="auto">
            <a:xfrm>
              <a:off x="10807701" y="3879850"/>
              <a:ext cx="1588" cy="173038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298"/>
            <p:cNvSpPr>
              <a:spLocks noChangeArrowheads="1"/>
            </p:cNvSpPr>
            <p:nvPr userDrawn="1"/>
          </p:nvSpPr>
          <p:spPr bwMode="auto">
            <a:xfrm>
              <a:off x="10809288" y="3879850"/>
              <a:ext cx="1588" cy="173038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299"/>
            <p:cNvSpPr>
              <a:spLocks noChangeArrowheads="1"/>
            </p:cNvSpPr>
            <p:nvPr userDrawn="1"/>
          </p:nvSpPr>
          <p:spPr bwMode="auto">
            <a:xfrm>
              <a:off x="10810876" y="3879850"/>
              <a:ext cx="1588" cy="173038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300"/>
            <p:cNvSpPr>
              <a:spLocks noChangeArrowheads="1"/>
            </p:cNvSpPr>
            <p:nvPr userDrawn="1"/>
          </p:nvSpPr>
          <p:spPr bwMode="auto">
            <a:xfrm>
              <a:off x="10812463" y="3879850"/>
              <a:ext cx="1588" cy="173038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301"/>
            <p:cNvSpPr>
              <a:spLocks noChangeArrowheads="1"/>
            </p:cNvSpPr>
            <p:nvPr userDrawn="1"/>
          </p:nvSpPr>
          <p:spPr bwMode="auto">
            <a:xfrm>
              <a:off x="10814051" y="3879850"/>
              <a:ext cx="3175" cy="173038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302"/>
            <p:cNvSpPr>
              <a:spLocks noChangeArrowheads="1"/>
            </p:cNvSpPr>
            <p:nvPr userDrawn="1"/>
          </p:nvSpPr>
          <p:spPr bwMode="auto">
            <a:xfrm>
              <a:off x="10815638" y="3879850"/>
              <a:ext cx="3175" cy="173038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303"/>
            <p:cNvSpPr>
              <a:spLocks noChangeArrowheads="1"/>
            </p:cNvSpPr>
            <p:nvPr userDrawn="1"/>
          </p:nvSpPr>
          <p:spPr bwMode="auto">
            <a:xfrm>
              <a:off x="10818813" y="3879850"/>
              <a:ext cx="1588" cy="173038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304"/>
            <p:cNvSpPr>
              <a:spLocks noChangeArrowheads="1"/>
            </p:cNvSpPr>
            <p:nvPr userDrawn="1"/>
          </p:nvSpPr>
          <p:spPr bwMode="auto">
            <a:xfrm>
              <a:off x="10820401" y="3879850"/>
              <a:ext cx="1588" cy="173038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305"/>
            <p:cNvSpPr>
              <a:spLocks noChangeArrowheads="1"/>
            </p:cNvSpPr>
            <p:nvPr userDrawn="1"/>
          </p:nvSpPr>
          <p:spPr bwMode="auto">
            <a:xfrm>
              <a:off x="10821988" y="3879850"/>
              <a:ext cx="1588" cy="173038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306"/>
            <p:cNvSpPr>
              <a:spLocks noChangeArrowheads="1"/>
            </p:cNvSpPr>
            <p:nvPr userDrawn="1"/>
          </p:nvSpPr>
          <p:spPr bwMode="auto">
            <a:xfrm>
              <a:off x="10823576" y="3879850"/>
              <a:ext cx="3175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307"/>
            <p:cNvSpPr>
              <a:spLocks noChangeArrowheads="1"/>
            </p:cNvSpPr>
            <p:nvPr userDrawn="1"/>
          </p:nvSpPr>
          <p:spPr bwMode="auto">
            <a:xfrm>
              <a:off x="10825163" y="3879850"/>
              <a:ext cx="6350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08"/>
            <p:cNvSpPr>
              <a:spLocks noEditPoints="1"/>
            </p:cNvSpPr>
            <p:nvPr userDrawn="1"/>
          </p:nvSpPr>
          <p:spPr bwMode="auto">
            <a:xfrm>
              <a:off x="9825038" y="2078037"/>
              <a:ext cx="960438" cy="434975"/>
            </a:xfrm>
            <a:custGeom>
              <a:avLst/>
              <a:gdLst>
                <a:gd name="T0" fmla="*/ 573 w 605"/>
                <a:gd name="T1" fmla="*/ 0 h 274"/>
                <a:gd name="T2" fmla="*/ 288 w 605"/>
                <a:gd name="T3" fmla="*/ 82 h 274"/>
                <a:gd name="T4" fmla="*/ 0 w 605"/>
                <a:gd name="T5" fmla="*/ 164 h 274"/>
                <a:gd name="T6" fmla="*/ 31 w 605"/>
                <a:gd name="T7" fmla="*/ 274 h 274"/>
                <a:gd name="T8" fmla="*/ 319 w 605"/>
                <a:gd name="T9" fmla="*/ 191 h 274"/>
                <a:gd name="T10" fmla="*/ 605 w 605"/>
                <a:gd name="T11" fmla="*/ 110 h 274"/>
                <a:gd name="T12" fmla="*/ 573 w 605"/>
                <a:gd name="T13" fmla="*/ 0 h 274"/>
                <a:gd name="T14" fmla="*/ 573 w 605"/>
                <a:gd name="T15" fmla="*/ 0 h 274"/>
                <a:gd name="T16" fmla="*/ 573 w 605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274">
                  <a:moveTo>
                    <a:pt x="573" y="0"/>
                  </a:moveTo>
                  <a:lnTo>
                    <a:pt x="288" y="82"/>
                  </a:lnTo>
                  <a:lnTo>
                    <a:pt x="0" y="164"/>
                  </a:lnTo>
                  <a:lnTo>
                    <a:pt x="31" y="274"/>
                  </a:lnTo>
                  <a:lnTo>
                    <a:pt x="319" y="191"/>
                  </a:lnTo>
                  <a:lnTo>
                    <a:pt x="605" y="110"/>
                  </a:lnTo>
                  <a:lnTo>
                    <a:pt x="573" y="0"/>
                  </a:lnTo>
                  <a:close/>
                  <a:moveTo>
                    <a:pt x="573" y="0"/>
                  </a:moveTo>
                  <a:lnTo>
                    <a:pt x="57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09"/>
            <p:cNvSpPr>
              <a:spLocks noEditPoints="1"/>
            </p:cNvSpPr>
            <p:nvPr userDrawn="1"/>
          </p:nvSpPr>
          <p:spPr bwMode="auto">
            <a:xfrm>
              <a:off x="9825038" y="2078037"/>
              <a:ext cx="960438" cy="434975"/>
            </a:xfrm>
            <a:custGeom>
              <a:avLst/>
              <a:gdLst>
                <a:gd name="T0" fmla="*/ 573 w 605"/>
                <a:gd name="T1" fmla="*/ 0 h 274"/>
                <a:gd name="T2" fmla="*/ 288 w 605"/>
                <a:gd name="T3" fmla="*/ 82 h 274"/>
                <a:gd name="T4" fmla="*/ 0 w 605"/>
                <a:gd name="T5" fmla="*/ 164 h 274"/>
                <a:gd name="T6" fmla="*/ 31 w 605"/>
                <a:gd name="T7" fmla="*/ 274 h 274"/>
                <a:gd name="T8" fmla="*/ 319 w 605"/>
                <a:gd name="T9" fmla="*/ 191 h 274"/>
                <a:gd name="T10" fmla="*/ 605 w 605"/>
                <a:gd name="T11" fmla="*/ 110 h 274"/>
                <a:gd name="T12" fmla="*/ 573 w 605"/>
                <a:gd name="T13" fmla="*/ 0 h 274"/>
                <a:gd name="T14" fmla="*/ 573 w 605"/>
                <a:gd name="T15" fmla="*/ 0 h 274"/>
                <a:gd name="T16" fmla="*/ 573 w 605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274">
                  <a:moveTo>
                    <a:pt x="573" y="0"/>
                  </a:moveTo>
                  <a:lnTo>
                    <a:pt x="288" y="82"/>
                  </a:lnTo>
                  <a:lnTo>
                    <a:pt x="0" y="164"/>
                  </a:lnTo>
                  <a:lnTo>
                    <a:pt x="31" y="274"/>
                  </a:lnTo>
                  <a:lnTo>
                    <a:pt x="319" y="191"/>
                  </a:lnTo>
                  <a:lnTo>
                    <a:pt x="605" y="110"/>
                  </a:lnTo>
                  <a:lnTo>
                    <a:pt x="573" y="0"/>
                  </a:lnTo>
                  <a:moveTo>
                    <a:pt x="573" y="0"/>
                  </a:moveTo>
                  <a:lnTo>
                    <a:pt x="5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310"/>
            <p:cNvSpPr>
              <a:spLocks noChangeArrowheads="1"/>
            </p:cNvSpPr>
            <p:nvPr userDrawn="1"/>
          </p:nvSpPr>
          <p:spPr bwMode="auto">
            <a:xfrm>
              <a:off x="10637838" y="3563938"/>
              <a:ext cx="6350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311"/>
            <p:cNvSpPr>
              <a:spLocks noChangeArrowheads="1"/>
            </p:cNvSpPr>
            <p:nvPr userDrawn="1"/>
          </p:nvSpPr>
          <p:spPr bwMode="auto">
            <a:xfrm>
              <a:off x="10644188" y="3563938"/>
              <a:ext cx="1588" cy="173038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312"/>
            <p:cNvSpPr>
              <a:spLocks noChangeArrowheads="1"/>
            </p:cNvSpPr>
            <p:nvPr userDrawn="1"/>
          </p:nvSpPr>
          <p:spPr bwMode="auto">
            <a:xfrm>
              <a:off x="10645776" y="3563938"/>
              <a:ext cx="1588" cy="173038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313"/>
            <p:cNvSpPr>
              <a:spLocks noChangeArrowheads="1"/>
            </p:cNvSpPr>
            <p:nvPr userDrawn="1"/>
          </p:nvSpPr>
          <p:spPr bwMode="auto">
            <a:xfrm>
              <a:off x="10647363" y="3563938"/>
              <a:ext cx="1588" cy="173038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314"/>
            <p:cNvSpPr>
              <a:spLocks noChangeArrowheads="1"/>
            </p:cNvSpPr>
            <p:nvPr userDrawn="1"/>
          </p:nvSpPr>
          <p:spPr bwMode="auto">
            <a:xfrm>
              <a:off x="10648951" y="3563938"/>
              <a:ext cx="3175" cy="173038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315"/>
            <p:cNvSpPr>
              <a:spLocks noChangeArrowheads="1"/>
            </p:cNvSpPr>
            <p:nvPr userDrawn="1"/>
          </p:nvSpPr>
          <p:spPr bwMode="auto">
            <a:xfrm>
              <a:off x="10652126" y="3563938"/>
              <a:ext cx="1588" cy="173038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316"/>
            <p:cNvSpPr>
              <a:spLocks noChangeArrowheads="1"/>
            </p:cNvSpPr>
            <p:nvPr userDrawn="1"/>
          </p:nvSpPr>
          <p:spPr bwMode="auto">
            <a:xfrm>
              <a:off x="10653713" y="3563938"/>
              <a:ext cx="1588" cy="173038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317"/>
            <p:cNvSpPr>
              <a:spLocks noChangeArrowheads="1"/>
            </p:cNvSpPr>
            <p:nvPr userDrawn="1"/>
          </p:nvSpPr>
          <p:spPr bwMode="auto">
            <a:xfrm>
              <a:off x="10655301" y="3563938"/>
              <a:ext cx="1588" cy="173038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318"/>
            <p:cNvSpPr>
              <a:spLocks noChangeArrowheads="1"/>
            </p:cNvSpPr>
            <p:nvPr userDrawn="1"/>
          </p:nvSpPr>
          <p:spPr bwMode="auto">
            <a:xfrm>
              <a:off x="10656888" y="3563938"/>
              <a:ext cx="1588" cy="173038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319"/>
            <p:cNvSpPr>
              <a:spLocks noChangeArrowheads="1"/>
            </p:cNvSpPr>
            <p:nvPr userDrawn="1"/>
          </p:nvSpPr>
          <p:spPr bwMode="auto">
            <a:xfrm>
              <a:off x="10658476" y="3563938"/>
              <a:ext cx="3175" cy="173038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320"/>
            <p:cNvSpPr>
              <a:spLocks noChangeArrowheads="1"/>
            </p:cNvSpPr>
            <p:nvPr userDrawn="1"/>
          </p:nvSpPr>
          <p:spPr bwMode="auto">
            <a:xfrm>
              <a:off x="10660063" y="3563938"/>
              <a:ext cx="3175" cy="173038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321"/>
            <p:cNvSpPr>
              <a:spLocks noChangeArrowheads="1"/>
            </p:cNvSpPr>
            <p:nvPr userDrawn="1"/>
          </p:nvSpPr>
          <p:spPr bwMode="auto">
            <a:xfrm>
              <a:off x="10663238" y="3563938"/>
              <a:ext cx="1588" cy="173038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322"/>
            <p:cNvSpPr>
              <a:spLocks noChangeArrowheads="1"/>
            </p:cNvSpPr>
            <p:nvPr userDrawn="1"/>
          </p:nvSpPr>
          <p:spPr bwMode="auto">
            <a:xfrm>
              <a:off x="10664826" y="3563938"/>
              <a:ext cx="1588" cy="173038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323"/>
            <p:cNvSpPr>
              <a:spLocks noChangeArrowheads="1"/>
            </p:cNvSpPr>
            <p:nvPr userDrawn="1"/>
          </p:nvSpPr>
          <p:spPr bwMode="auto">
            <a:xfrm>
              <a:off x="10666413" y="3563938"/>
              <a:ext cx="1588" cy="173038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324"/>
            <p:cNvSpPr>
              <a:spLocks noChangeArrowheads="1"/>
            </p:cNvSpPr>
            <p:nvPr userDrawn="1"/>
          </p:nvSpPr>
          <p:spPr bwMode="auto">
            <a:xfrm>
              <a:off x="10668001" y="3563938"/>
              <a:ext cx="3175" cy="173038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325"/>
            <p:cNvSpPr>
              <a:spLocks noChangeArrowheads="1"/>
            </p:cNvSpPr>
            <p:nvPr userDrawn="1"/>
          </p:nvSpPr>
          <p:spPr bwMode="auto">
            <a:xfrm>
              <a:off x="10669588" y="3563938"/>
              <a:ext cx="3175" cy="173038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326"/>
            <p:cNvSpPr>
              <a:spLocks noChangeArrowheads="1"/>
            </p:cNvSpPr>
            <p:nvPr userDrawn="1"/>
          </p:nvSpPr>
          <p:spPr bwMode="auto">
            <a:xfrm>
              <a:off x="10672763" y="3563938"/>
              <a:ext cx="1588" cy="173038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327"/>
            <p:cNvSpPr>
              <a:spLocks noChangeArrowheads="1"/>
            </p:cNvSpPr>
            <p:nvPr userDrawn="1"/>
          </p:nvSpPr>
          <p:spPr bwMode="auto">
            <a:xfrm>
              <a:off x="10672763" y="3563938"/>
              <a:ext cx="3175" cy="173038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328"/>
            <p:cNvSpPr>
              <a:spLocks noChangeArrowheads="1"/>
            </p:cNvSpPr>
            <p:nvPr userDrawn="1"/>
          </p:nvSpPr>
          <p:spPr bwMode="auto">
            <a:xfrm>
              <a:off x="10675938" y="3563938"/>
              <a:ext cx="1588" cy="173038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329"/>
            <p:cNvSpPr>
              <a:spLocks noChangeArrowheads="1"/>
            </p:cNvSpPr>
            <p:nvPr userDrawn="1"/>
          </p:nvSpPr>
          <p:spPr bwMode="auto">
            <a:xfrm>
              <a:off x="10677526" y="3563938"/>
              <a:ext cx="3175" cy="173038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330"/>
            <p:cNvSpPr>
              <a:spLocks noChangeArrowheads="1"/>
            </p:cNvSpPr>
            <p:nvPr userDrawn="1"/>
          </p:nvSpPr>
          <p:spPr bwMode="auto">
            <a:xfrm>
              <a:off x="10679113" y="3563938"/>
              <a:ext cx="1588" cy="173038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331"/>
            <p:cNvSpPr>
              <a:spLocks noChangeArrowheads="1"/>
            </p:cNvSpPr>
            <p:nvPr userDrawn="1"/>
          </p:nvSpPr>
          <p:spPr bwMode="auto">
            <a:xfrm>
              <a:off x="10680701" y="3563938"/>
              <a:ext cx="3175" cy="173038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332"/>
            <p:cNvSpPr>
              <a:spLocks noChangeArrowheads="1"/>
            </p:cNvSpPr>
            <p:nvPr userDrawn="1"/>
          </p:nvSpPr>
          <p:spPr bwMode="auto">
            <a:xfrm>
              <a:off x="10682288" y="3563938"/>
              <a:ext cx="3175" cy="173038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333"/>
            <p:cNvSpPr>
              <a:spLocks noChangeArrowheads="1"/>
            </p:cNvSpPr>
            <p:nvPr userDrawn="1"/>
          </p:nvSpPr>
          <p:spPr bwMode="auto">
            <a:xfrm>
              <a:off x="10685463" y="3563938"/>
              <a:ext cx="1588" cy="173038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334"/>
            <p:cNvSpPr>
              <a:spLocks noChangeArrowheads="1"/>
            </p:cNvSpPr>
            <p:nvPr userDrawn="1"/>
          </p:nvSpPr>
          <p:spPr bwMode="auto">
            <a:xfrm>
              <a:off x="10687051" y="3563938"/>
              <a:ext cx="1588" cy="173038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335"/>
            <p:cNvSpPr>
              <a:spLocks noChangeArrowheads="1"/>
            </p:cNvSpPr>
            <p:nvPr userDrawn="1"/>
          </p:nvSpPr>
          <p:spPr bwMode="auto">
            <a:xfrm>
              <a:off x="10688638" y="3563938"/>
              <a:ext cx="1588" cy="173038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336"/>
            <p:cNvSpPr>
              <a:spLocks noChangeArrowheads="1"/>
            </p:cNvSpPr>
            <p:nvPr userDrawn="1"/>
          </p:nvSpPr>
          <p:spPr bwMode="auto">
            <a:xfrm>
              <a:off x="10690226" y="3563938"/>
              <a:ext cx="3175" cy="173038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337"/>
            <p:cNvSpPr>
              <a:spLocks noChangeArrowheads="1"/>
            </p:cNvSpPr>
            <p:nvPr userDrawn="1"/>
          </p:nvSpPr>
          <p:spPr bwMode="auto">
            <a:xfrm>
              <a:off x="10691813" y="3563938"/>
              <a:ext cx="3175" cy="173038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338"/>
            <p:cNvSpPr>
              <a:spLocks noChangeArrowheads="1"/>
            </p:cNvSpPr>
            <p:nvPr userDrawn="1"/>
          </p:nvSpPr>
          <p:spPr bwMode="auto">
            <a:xfrm>
              <a:off x="10694988" y="3563938"/>
              <a:ext cx="1588" cy="173038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339"/>
            <p:cNvSpPr>
              <a:spLocks noChangeArrowheads="1"/>
            </p:cNvSpPr>
            <p:nvPr userDrawn="1"/>
          </p:nvSpPr>
          <p:spPr bwMode="auto">
            <a:xfrm>
              <a:off x="10696576" y="3563938"/>
              <a:ext cx="1588" cy="173038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340"/>
            <p:cNvSpPr>
              <a:spLocks noChangeArrowheads="1"/>
            </p:cNvSpPr>
            <p:nvPr userDrawn="1"/>
          </p:nvSpPr>
          <p:spPr bwMode="auto">
            <a:xfrm>
              <a:off x="10698163" y="3563938"/>
              <a:ext cx="1588" cy="173038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41"/>
            <p:cNvSpPr>
              <a:spLocks noChangeArrowheads="1"/>
            </p:cNvSpPr>
            <p:nvPr userDrawn="1"/>
          </p:nvSpPr>
          <p:spPr bwMode="auto">
            <a:xfrm>
              <a:off x="10699751" y="3563938"/>
              <a:ext cx="3175" cy="173038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342"/>
            <p:cNvSpPr>
              <a:spLocks noChangeArrowheads="1"/>
            </p:cNvSpPr>
            <p:nvPr userDrawn="1"/>
          </p:nvSpPr>
          <p:spPr bwMode="auto">
            <a:xfrm>
              <a:off x="10701338" y="3563938"/>
              <a:ext cx="3175" cy="173038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43"/>
            <p:cNvSpPr>
              <a:spLocks noChangeArrowheads="1"/>
            </p:cNvSpPr>
            <p:nvPr userDrawn="1"/>
          </p:nvSpPr>
          <p:spPr bwMode="auto">
            <a:xfrm>
              <a:off x="10704513" y="3563938"/>
              <a:ext cx="1588" cy="173038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344"/>
            <p:cNvSpPr>
              <a:spLocks noChangeArrowheads="1"/>
            </p:cNvSpPr>
            <p:nvPr userDrawn="1"/>
          </p:nvSpPr>
          <p:spPr bwMode="auto">
            <a:xfrm>
              <a:off x="10706101" y="3563938"/>
              <a:ext cx="1588" cy="173038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345"/>
            <p:cNvSpPr>
              <a:spLocks noChangeArrowheads="1"/>
            </p:cNvSpPr>
            <p:nvPr userDrawn="1"/>
          </p:nvSpPr>
          <p:spPr bwMode="auto">
            <a:xfrm>
              <a:off x="10707688" y="3563938"/>
              <a:ext cx="1588" cy="173038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346"/>
            <p:cNvSpPr>
              <a:spLocks noChangeArrowheads="1"/>
            </p:cNvSpPr>
            <p:nvPr userDrawn="1"/>
          </p:nvSpPr>
          <p:spPr bwMode="auto">
            <a:xfrm>
              <a:off x="10709276" y="3563938"/>
              <a:ext cx="1588" cy="173038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347"/>
            <p:cNvSpPr>
              <a:spLocks noChangeArrowheads="1"/>
            </p:cNvSpPr>
            <p:nvPr userDrawn="1"/>
          </p:nvSpPr>
          <p:spPr bwMode="auto">
            <a:xfrm>
              <a:off x="10710863" y="3563938"/>
              <a:ext cx="3175" cy="173038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348"/>
            <p:cNvSpPr>
              <a:spLocks noChangeArrowheads="1"/>
            </p:cNvSpPr>
            <p:nvPr userDrawn="1"/>
          </p:nvSpPr>
          <p:spPr bwMode="auto">
            <a:xfrm>
              <a:off x="10714038" y="3563938"/>
              <a:ext cx="1588" cy="173038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349"/>
            <p:cNvSpPr>
              <a:spLocks noChangeArrowheads="1"/>
            </p:cNvSpPr>
            <p:nvPr userDrawn="1"/>
          </p:nvSpPr>
          <p:spPr bwMode="auto">
            <a:xfrm>
              <a:off x="10715626" y="3563938"/>
              <a:ext cx="1588" cy="173038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350"/>
            <p:cNvSpPr>
              <a:spLocks noChangeArrowheads="1"/>
            </p:cNvSpPr>
            <p:nvPr userDrawn="1"/>
          </p:nvSpPr>
          <p:spPr bwMode="auto">
            <a:xfrm>
              <a:off x="10717213" y="3563938"/>
              <a:ext cx="1588" cy="173038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351"/>
            <p:cNvSpPr>
              <a:spLocks noChangeArrowheads="1"/>
            </p:cNvSpPr>
            <p:nvPr userDrawn="1"/>
          </p:nvSpPr>
          <p:spPr bwMode="auto">
            <a:xfrm>
              <a:off x="10718801" y="3563938"/>
              <a:ext cx="1588" cy="173038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352"/>
            <p:cNvSpPr>
              <a:spLocks noChangeArrowheads="1"/>
            </p:cNvSpPr>
            <p:nvPr userDrawn="1"/>
          </p:nvSpPr>
          <p:spPr bwMode="auto">
            <a:xfrm>
              <a:off x="10720388" y="3563938"/>
              <a:ext cx="3175" cy="173038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353"/>
            <p:cNvSpPr>
              <a:spLocks noChangeArrowheads="1"/>
            </p:cNvSpPr>
            <p:nvPr userDrawn="1"/>
          </p:nvSpPr>
          <p:spPr bwMode="auto">
            <a:xfrm>
              <a:off x="10721976" y="3563938"/>
              <a:ext cx="1588" cy="173038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354"/>
            <p:cNvSpPr>
              <a:spLocks noChangeArrowheads="1"/>
            </p:cNvSpPr>
            <p:nvPr userDrawn="1"/>
          </p:nvSpPr>
          <p:spPr bwMode="auto">
            <a:xfrm>
              <a:off x="10723563" y="3563938"/>
              <a:ext cx="3175" cy="173038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355"/>
            <p:cNvSpPr>
              <a:spLocks noChangeArrowheads="1"/>
            </p:cNvSpPr>
            <p:nvPr userDrawn="1"/>
          </p:nvSpPr>
          <p:spPr bwMode="auto">
            <a:xfrm>
              <a:off x="10726738" y="3563938"/>
              <a:ext cx="1588" cy="173038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356"/>
            <p:cNvSpPr>
              <a:spLocks noChangeArrowheads="1"/>
            </p:cNvSpPr>
            <p:nvPr userDrawn="1"/>
          </p:nvSpPr>
          <p:spPr bwMode="auto">
            <a:xfrm>
              <a:off x="10728326" y="3563938"/>
              <a:ext cx="1588" cy="173038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357"/>
            <p:cNvSpPr>
              <a:spLocks noChangeArrowheads="1"/>
            </p:cNvSpPr>
            <p:nvPr userDrawn="1"/>
          </p:nvSpPr>
          <p:spPr bwMode="auto">
            <a:xfrm>
              <a:off x="10729913" y="3563938"/>
              <a:ext cx="3175" cy="173038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358"/>
            <p:cNvSpPr>
              <a:spLocks noChangeArrowheads="1"/>
            </p:cNvSpPr>
            <p:nvPr userDrawn="1"/>
          </p:nvSpPr>
          <p:spPr bwMode="auto">
            <a:xfrm>
              <a:off x="10731501" y="3563938"/>
              <a:ext cx="1588" cy="173038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359"/>
            <p:cNvSpPr>
              <a:spLocks noChangeArrowheads="1"/>
            </p:cNvSpPr>
            <p:nvPr userDrawn="1"/>
          </p:nvSpPr>
          <p:spPr bwMode="auto">
            <a:xfrm>
              <a:off x="10733088" y="3563938"/>
              <a:ext cx="3175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360"/>
            <p:cNvSpPr>
              <a:spLocks noChangeArrowheads="1"/>
            </p:cNvSpPr>
            <p:nvPr userDrawn="1"/>
          </p:nvSpPr>
          <p:spPr bwMode="auto">
            <a:xfrm>
              <a:off x="10734676" y="3563938"/>
              <a:ext cx="6350" cy="173038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61"/>
            <p:cNvSpPr>
              <a:spLocks noEditPoints="1"/>
            </p:cNvSpPr>
            <p:nvPr userDrawn="1"/>
          </p:nvSpPr>
          <p:spPr bwMode="auto">
            <a:xfrm>
              <a:off x="9891713" y="2314575"/>
              <a:ext cx="1565275" cy="2554288"/>
            </a:xfrm>
            <a:custGeom>
              <a:avLst/>
              <a:gdLst>
                <a:gd name="T0" fmla="*/ 390 w 986"/>
                <a:gd name="T1" fmla="*/ 1528 h 1609"/>
                <a:gd name="T2" fmla="*/ 952 w 986"/>
                <a:gd name="T3" fmla="*/ 1325 h 1609"/>
                <a:gd name="T4" fmla="*/ 0 w 986"/>
                <a:gd name="T5" fmla="*/ 163 h 1609"/>
                <a:gd name="T6" fmla="*/ 986 w 986"/>
                <a:gd name="T7" fmla="*/ 1446 h 1609"/>
                <a:gd name="T8" fmla="*/ 537 w 986"/>
                <a:gd name="T9" fmla="*/ 953 h 1609"/>
                <a:gd name="T10" fmla="*/ 584 w 986"/>
                <a:gd name="T11" fmla="*/ 1121 h 1609"/>
                <a:gd name="T12" fmla="*/ 387 w 986"/>
                <a:gd name="T13" fmla="*/ 701 h 1609"/>
                <a:gd name="T14" fmla="*/ 343 w 986"/>
                <a:gd name="T15" fmla="*/ 606 h 1609"/>
                <a:gd name="T16" fmla="*/ 369 w 986"/>
                <a:gd name="T17" fmla="*/ 575 h 1609"/>
                <a:gd name="T18" fmla="*/ 414 w 986"/>
                <a:gd name="T19" fmla="*/ 599 h 1609"/>
                <a:gd name="T20" fmla="*/ 443 w 986"/>
                <a:gd name="T21" fmla="*/ 624 h 1609"/>
                <a:gd name="T22" fmla="*/ 443 w 986"/>
                <a:gd name="T23" fmla="*/ 578 h 1609"/>
                <a:gd name="T24" fmla="*/ 429 w 986"/>
                <a:gd name="T25" fmla="*/ 558 h 1609"/>
                <a:gd name="T26" fmla="*/ 518 w 986"/>
                <a:gd name="T27" fmla="*/ 556 h 1609"/>
                <a:gd name="T28" fmla="*/ 545 w 986"/>
                <a:gd name="T29" fmla="*/ 677 h 1609"/>
                <a:gd name="T30" fmla="*/ 558 w 986"/>
                <a:gd name="T31" fmla="*/ 698 h 1609"/>
                <a:gd name="T32" fmla="*/ 469 w 986"/>
                <a:gd name="T33" fmla="*/ 700 h 1609"/>
                <a:gd name="T34" fmla="*/ 458 w 986"/>
                <a:gd name="T35" fmla="*/ 655 h 1609"/>
                <a:gd name="T36" fmla="*/ 437 w 986"/>
                <a:gd name="T37" fmla="*/ 691 h 1609"/>
                <a:gd name="T38" fmla="*/ 459 w 986"/>
                <a:gd name="T39" fmla="*/ 705 h 1609"/>
                <a:gd name="T40" fmla="*/ 381 w 986"/>
                <a:gd name="T41" fmla="*/ 750 h 1609"/>
                <a:gd name="T42" fmla="*/ 480 w 986"/>
                <a:gd name="T43" fmla="*/ 754 h 1609"/>
                <a:gd name="T44" fmla="*/ 528 w 986"/>
                <a:gd name="T45" fmla="*/ 922 h 1609"/>
                <a:gd name="T46" fmla="*/ 480 w 986"/>
                <a:gd name="T47" fmla="*/ 754 h 1609"/>
                <a:gd name="T48" fmla="*/ 626 w 986"/>
                <a:gd name="T49" fmla="*/ 1322 h 1609"/>
                <a:gd name="T50" fmla="*/ 579 w 986"/>
                <a:gd name="T51" fmla="*/ 1289 h 1609"/>
                <a:gd name="T52" fmla="*/ 536 w 986"/>
                <a:gd name="T53" fmla="*/ 1196 h 1609"/>
                <a:gd name="T54" fmla="*/ 570 w 986"/>
                <a:gd name="T55" fmla="*/ 1163 h 1609"/>
                <a:gd name="T56" fmla="*/ 626 w 986"/>
                <a:gd name="T57" fmla="*/ 1172 h 1609"/>
                <a:gd name="T58" fmla="*/ 631 w 986"/>
                <a:gd name="T59" fmla="*/ 1281 h 1609"/>
                <a:gd name="T60" fmla="*/ 686 w 986"/>
                <a:gd name="T61" fmla="*/ 1226 h 1609"/>
                <a:gd name="T62" fmla="*/ 700 w 986"/>
                <a:gd name="T63" fmla="*/ 1303 h 1609"/>
                <a:gd name="T64" fmla="*/ 832 w 986"/>
                <a:gd name="T65" fmla="*/ 1281 h 1609"/>
                <a:gd name="T66" fmla="*/ 689 w 986"/>
                <a:gd name="T67" fmla="*/ 781 h 1609"/>
                <a:gd name="T68" fmla="*/ 675 w 986"/>
                <a:gd name="T69" fmla="*/ 731 h 1609"/>
                <a:gd name="T70" fmla="*/ 696 w 986"/>
                <a:gd name="T71" fmla="*/ 693 h 1609"/>
                <a:gd name="T72" fmla="*/ 651 w 986"/>
                <a:gd name="T73" fmla="*/ 607 h 1609"/>
                <a:gd name="T74" fmla="*/ 493 w 986"/>
                <a:gd name="T75" fmla="*/ 136 h 1609"/>
                <a:gd name="T76" fmla="*/ 447 w 986"/>
                <a:gd name="T77" fmla="*/ 404 h 1609"/>
                <a:gd name="T78" fmla="*/ 383 w 986"/>
                <a:gd name="T79" fmla="*/ 389 h 1609"/>
                <a:gd name="T80" fmla="*/ 413 w 986"/>
                <a:gd name="T81" fmla="*/ 487 h 1609"/>
                <a:gd name="T82" fmla="*/ 474 w 986"/>
                <a:gd name="T83" fmla="*/ 494 h 1609"/>
                <a:gd name="T84" fmla="*/ 415 w 986"/>
                <a:gd name="T85" fmla="*/ 525 h 1609"/>
                <a:gd name="T86" fmla="*/ 381 w 986"/>
                <a:gd name="T87" fmla="*/ 353 h 1609"/>
                <a:gd name="T88" fmla="*/ 310 w 986"/>
                <a:gd name="T89" fmla="*/ 158 h 1609"/>
                <a:gd name="T90" fmla="*/ 375 w 986"/>
                <a:gd name="T91" fmla="*/ 153 h 1609"/>
                <a:gd name="T92" fmla="*/ 349 w 986"/>
                <a:gd name="T93" fmla="*/ 208 h 1609"/>
                <a:gd name="T94" fmla="*/ 319 w 986"/>
                <a:gd name="T95" fmla="*/ 193 h 1609"/>
                <a:gd name="T96" fmla="*/ 406 w 986"/>
                <a:gd name="T97" fmla="*/ 256 h 1609"/>
                <a:gd name="T98" fmla="*/ 290 w 986"/>
                <a:gd name="T99" fmla="*/ 334 h 1609"/>
                <a:gd name="T100" fmla="*/ 311 w 986"/>
                <a:gd name="T101" fmla="*/ 276 h 1609"/>
                <a:gd name="T102" fmla="*/ 342 w 986"/>
                <a:gd name="T103" fmla="*/ 271 h 1609"/>
                <a:gd name="T104" fmla="*/ 310 w 986"/>
                <a:gd name="T105" fmla="*/ 158 h 1609"/>
                <a:gd name="T106" fmla="*/ 126 w 986"/>
                <a:gd name="T107" fmla="*/ 228 h 1609"/>
                <a:gd name="T108" fmla="*/ 269 w 986"/>
                <a:gd name="T109" fmla="*/ 728 h 1609"/>
                <a:gd name="T110" fmla="*/ 284 w 986"/>
                <a:gd name="T111" fmla="*/ 778 h 1609"/>
                <a:gd name="T112" fmla="*/ 278 w 986"/>
                <a:gd name="T113" fmla="*/ 835 h 1609"/>
                <a:gd name="T114" fmla="*/ 329 w 986"/>
                <a:gd name="T115" fmla="*/ 895 h 1609"/>
                <a:gd name="T116" fmla="*/ 444 w 986"/>
                <a:gd name="T117" fmla="*/ 1380 h 1609"/>
                <a:gd name="T118" fmla="*/ 315 w 986"/>
                <a:gd name="T119" fmla="*/ 888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1609">
                  <a:moveTo>
                    <a:pt x="963" y="1364"/>
                  </a:moveTo>
                  <a:cubicBezTo>
                    <a:pt x="677" y="1446"/>
                    <a:pt x="677" y="1446"/>
                    <a:pt x="677" y="1446"/>
                  </a:cubicBezTo>
                  <a:cubicBezTo>
                    <a:pt x="390" y="1528"/>
                    <a:pt x="390" y="1528"/>
                    <a:pt x="390" y="1528"/>
                  </a:cubicBezTo>
                  <a:cubicBezTo>
                    <a:pt x="379" y="1489"/>
                    <a:pt x="379" y="1489"/>
                    <a:pt x="379" y="1489"/>
                  </a:cubicBezTo>
                  <a:cubicBezTo>
                    <a:pt x="666" y="1407"/>
                    <a:pt x="666" y="1407"/>
                    <a:pt x="666" y="1407"/>
                  </a:cubicBezTo>
                  <a:cubicBezTo>
                    <a:pt x="952" y="1325"/>
                    <a:pt x="952" y="1325"/>
                    <a:pt x="952" y="1325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413" y="1609"/>
                    <a:pt x="413" y="1609"/>
                    <a:pt x="413" y="1609"/>
                  </a:cubicBezTo>
                  <a:cubicBezTo>
                    <a:pt x="700" y="1527"/>
                    <a:pt x="700" y="1527"/>
                    <a:pt x="700" y="1527"/>
                  </a:cubicBezTo>
                  <a:cubicBezTo>
                    <a:pt x="986" y="1446"/>
                    <a:pt x="986" y="1446"/>
                    <a:pt x="986" y="1446"/>
                  </a:cubicBezTo>
                  <a:lnTo>
                    <a:pt x="963" y="1364"/>
                  </a:lnTo>
                  <a:close/>
                  <a:moveTo>
                    <a:pt x="481" y="1063"/>
                  </a:moveTo>
                  <a:cubicBezTo>
                    <a:pt x="465" y="1008"/>
                    <a:pt x="485" y="969"/>
                    <a:pt x="537" y="953"/>
                  </a:cubicBezTo>
                  <a:cubicBezTo>
                    <a:pt x="537" y="953"/>
                    <a:pt x="538" y="953"/>
                    <a:pt x="539" y="953"/>
                  </a:cubicBezTo>
                  <a:cubicBezTo>
                    <a:pt x="589" y="938"/>
                    <a:pt x="621" y="959"/>
                    <a:pt x="636" y="1011"/>
                  </a:cubicBezTo>
                  <a:cubicBezTo>
                    <a:pt x="652" y="1066"/>
                    <a:pt x="633" y="1105"/>
                    <a:pt x="584" y="1121"/>
                  </a:cubicBezTo>
                  <a:cubicBezTo>
                    <a:pt x="583" y="1122"/>
                    <a:pt x="581" y="1123"/>
                    <a:pt x="579" y="1123"/>
                  </a:cubicBezTo>
                  <a:cubicBezTo>
                    <a:pt x="531" y="1137"/>
                    <a:pt x="497" y="1116"/>
                    <a:pt x="481" y="1063"/>
                  </a:cubicBezTo>
                  <a:close/>
                  <a:moveTo>
                    <a:pt x="387" y="701"/>
                  </a:moveTo>
                  <a:cubicBezTo>
                    <a:pt x="362" y="614"/>
                    <a:pt x="362" y="614"/>
                    <a:pt x="362" y="614"/>
                  </a:cubicBezTo>
                  <a:cubicBezTo>
                    <a:pt x="359" y="604"/>
                    <a:pt x="356" y="601"/>
                    <a:pt x="350" y="604"/>
                  </a:cubicBezTo>
                  <a:cubicBezTo>
                    <a:pt x="347" y="605"/>
                    <a:pt x="343" y="606"/>
                    <a:pt x="343" y="606"/>
                  </a:cubicBezTo>
                  <a:cubicBezTo>
                    <a:pt x="340" y="603"/>
                    <a:pt x="340" y="603"/>
                    <a:pt x="340" y="603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69" y="575"/>
                    <a:pt x="369" y="575"/>
                    <a:pt x="369" y="575"/>
                  </a:cubicBezTo>
                  <a:cubicBezTo>
                    <a:pt x="384" y="571"/>
                    <a:pt x="419" y="559"/>
                    <a:pt x="419" y="559"/>
                  </a:cubicBezTo>
                  <a:cubicBezTo>
                    <a:pt x="423" y="582"/>
                    <a:pt x="423" y="582"/>
                    <a:pt x="423" y="582"/>
                  </a:cubicBezTo>
                  <a:cubicBezTo>
                    <a:pt x="413" y="587"/>
                    <a:pt x="412" y="590"/>
                    <a:pt x="414" y="599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43" y="624"/>
                    <a:pt x="443" y="624"/>
                    <a:pt x="443" y="624"/>
                  </a:cubicBezTo>
                  <a:cubicBezTo>
                    <a:pt x="443" y="624"/>
                    <a:pt x="443" y="624"/>
                    <a:pt x="443" y="624"/>
                  </a:cubicBezTo>
                  <a:cubicBezTo>
                    <a:pt x="454" y="621"/>
                    <a:pt x="459" y="620"/>
                    <a:pt x="464" y="618"/>
                  </a:cubicBezTo>
                  <a:cubicBezTo>
                    <a:pt x="455" y="588"/>
                    <a:pt x="455" y="588"/>
                    <a:pt x="455" y="588"/>
                  </a:cubicBezTo>
                  <a:cubicBezTo>
                    <a:pt x="452" y="578"/>
                    <a:pt x="449" y="576"/>
                    <a:pt x="443" y="578"/>
                  </a:cubicBezTo>
                  <a:cubicBezTo>
                    <a:pt x="436" y="580"/>
                    <a:pt x="436" y="580"/>
                    <a:pt x="436" y="580"/>
                  </a:cubicBezTo>
                  <a:cubicBezTo>
                    <a:pt x="432" y="578"/>
                    <a:pt x="432" y="578"/>
                    <a:pt x="432" y="578"/>
                  </a:cubicBezTo>
                  <a:cubicBezTo>
                    <a:pt x="429" y="558"/>
                    <a:pt x="429" y="558"/>
                    <a:pt x="429" y="558"/>
                  </a:cubicBezTo>
                  <a:cubicBezTo>
                    <a:pt x="470" y="547"/>
                    <a:pt x="470" y="547"/>
                    <a:pt x="470" y="547"/>
                  </a:cubicBezTo>
                  <a:cubicBezTo>
                    <a:pt x="481" y="544"/>
                    <a:pt x="514" y="533"/>
                    <a:pt x="514" y="533"/>
                  </a:cubicBezTo>
                  <a:cubicBezTo>
                    <a:pt x="518" y="556"/>
                    <a:pt x="518" y="556"/>
                    <a:pt x="518" y="556"/>
                  </a:cubicBezTo>
                  <a:cubicBezTo>
                    <a:pt x="507" y="561"/>
                    <a:pt x="505" y="564"/>
                    <a:pt x="507" y="573"/>
                  </a:cubicBezTo>
                  <a:cubicBezTo>
                    <a:pt x="511" y="594"/>
                    <a:pt x="521" y="631"/>
                    <a:pt x="530" y="663"/>
                  </a:cubicBezTo>
                  <a:cubicBezTo>
                    <a:pt x="534" y="676"/>
                    <a:pt x="537" y="679"/>
                    <a:pt x="545" y="677"/>
                  </a:cubicBezTo>
                  <a:cubicBezTo>
                    <a:pt x="548" y="676"/>
                    <a:pt x="551" y="675"/>
                    <a:pt x="551" y="675"/>
                  </a:cubicBezTo>
                  <a:cubicBezTo>
                    <a:pt x="554" y="677"/>
                    <a:pt x="554" y="677"/>
                    <a:pt x="554" y="677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35" y="704"/>
                    <a:pt x="515" y="710"/>
                  </a:cubicBezTo>
                  <a:cubicBezTo>
                    <a:pt x="503" y="714"/>
                    <a:pt x="473" y="723"/>
                    <a:pt x="473" y="723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81" y="697"/>
                    <a:pt x="484" y="690"/>
                    <a:pt x="480" y="676"/>
                  </a:cubicBezTo>
                  <a:cubicBezTo>
                    <a:pt x="473" y="651"/>
                    <a:pt x="473" y="651"/>
                    <a:pt x="473" y="651"/>
                  </a:cubicBezTo>
                  <a:cubicBezTo>
                    <a:pt x="473" y="651"/>
                    <a:pt x="464" y="653"/>
                    <a:pt x="458" y="655"/>
                  </a:cubicBezTo>
                  <a:cubicBezTo>
                    <a:pt x="457" y="655"/>
                    <a:pt x="455" y="656"/>
                    <a:pt x="453" y="657"/>
                  </a:cubicBezTo>
                  <a:cubicBezTo>
                    <a:pt x="444" y="660"/>
                    <a:pt x="430" y="665"/>
                    <a:pt x="430" y="665"/>
                  </a:cubicBezTo>
                  <a:cubicBezTo>
                    <a:pt x="437" y="691"/>
                    <a:pt x="437" y="691"/>
                    <a:pt x="437" y="691"/>
                  </a:cubicBezTo>
                  <a:cubicBezTo>
                    <a:pt x="442" y="705"/>
                    <a:pt x="444" y="708"/>
                    <a:pt x="450" y="706"/>
                  </a:cubicBezTo>
                  <a:cubicBezTo>
                    <a:pt x="455" y="704"/>
                    <a:pt x="457" y="703"/>
                    <a:pt x="457" y="703"/>
                  </a:cubicBezTo>
                  <a:cubicBezTo>
                    <a:pt x="459" y="705"/>
                    <a:pt x="459" y="705"/>
                    <a:pt x="459" y="705"/>
                  </a:cubicBezTo>
                  <a:cubicBezTo>
                    <a:pt x="463" y="726"/>
                    <a:pt x="463" y="726"/>
                    <a:pt x="463" y="726"/>
                  </a:cubicBezTo>
                  <a:cubicBezTo>
                    <a:pt x="463" y="726"/>
                    <a:pt x="432" y="734"/>
                    <a:pt x="422" y="737"/>
                  </a:cubicBezTo>
                  <a:cubicBezTo>
                    <a:pt x="407" y="741"/>
                    <a:pt x="381" y="750"/>
                    <a:pt x="381" y="750"/>
                  </a:cubicBezTo>
                  <a:cubicBezTo>
                    <a:pt x="377" y="728"/>
                    <a:pt x="377" y="728"/>
                    <a:pt x="377" y="728"/>
                  </a:cubicBezTo>
                  <a:cubicBezTo>
                    <a:pt x="388" y="719"/>
                    <a:pt x="390" y="715"/>
                    <a:pt x="387" y="701"/>
                  </a:cubicBezTo>
                  <a:close/>
                  <a:moveTo>
                    <a:pt x="480" y="754"/>
                  </a:moveTo>
                  <a:cubicBezTo>
                    <a:pt x="481" y="754"/>
                    <a:pt x="481" y="754"/>
                    <a:pt x="482" y="754"/>
                  </a:cubicBezTo>
                  <a:cubicBezTo>
                    <a:pt x="532" y="740"/>
                    <a:pt x="564" y="760"/>
                    <a:pt x="579" y="812"/>
                  </a:cubicBezTo>
                  <a:cubicBezTo>
                    <a:pt x="595" y="867"/>
                    <a:pt x="576" y="906"/>
                    <a:pt x="528" y="922"/>
                  </a:cubicBezTo>
                  <a:cubicBezTo>
                    <a:pt x="526" y="923"/>
                    <a:pt x="524" y="924"/>
                    <a:pt x="523" y="924"/>
                  </a:cubicBezTo>
                  <a:cubicBezTo>
                    <a:pt x="474" y="938"/>
                    <a:pt x="440" y="917"/>
                    <a:pt x="425" y="864"/>
                  </a:cubicBezTo>
                  <a:cubicBezTo>
                    <a:pt x="409" y="809"/>
                    <a:pt x="428" y="770"/>
                    <a:pt x="480" y="754"/>
                  </a:cubicBezTo>
                  <a:close/>
                  <a:moveTo>
                    <a:pt x="700" y="1303"/>
                  </a:moveTo>
                  <a:cubicBezTo>
                    <a:pt x="700" y="1303"/>
                    <a:pt x="671" y="1309"/>
                    <a:pt x="641" y="1318"/>
                  </a:cubicBezTo>
                  <a:cubicBezTo>
                    <a:pt x="626" y="1322"/>
                    <a:pt x="626" y="1322"/>
                    <a:pt x="626" y="1322"/>
                  </a:cubicBezTo>
                  <a:cubicBezTo>
                    <a:pt x="600" y="1329"/>
                    <a:pt x="573" y="1339"/>
                    <a:pt x="573" y="1339"/>
                  </a:cubicBezTo>
                  <a:cubicBezTo>
                    <a:pt x="569" y="1315"/>
                    <a:pt x="569" y="1315"/>
                    <a:pt x="569" y="1315"/>
                  </a:cubicBezTo>
                  <a:cubicBezTo>
                    <a:pt x="581" y="1310"/>
                    <a:pt x="584" y="1304"/>
                    <a:pt x="579" y="1289"/>
                  </a:cubicBezTo>
                  <a:cubicBezTo>
                    <a:pt x="555" y="1204"/>
                    <a:pt x="555" y="1204"/>
                    <a:pt x="555" y="1204"/>
                  </a:cubicBezTo>
                  <a:cubicBezTo>
                    <a:pt x="552" y="1194"/>
                    <a:pt x="550" y="1192"/>
                    <a:pt x="543" y="1194"/>
                  </a:cubicBezTo>
                  <a:cubicBezTo>
                    <a:pt x="540" y="1195"/>
                    <a:pt x="536" y="1196"/>
                    <a:pt x="536" y="1196"/>
                  </a:cubicBezTo>
                  <a:cubicBezTo>
                    <a:pt x="533" y="1194"/>
                    <a:pt x="533" y="1194"/>
                    <a:pt x="533" y="1194"/>
                  </a:cubicBezTo>
                  <a:cubicBezTo>
                    <a:pt x="530" y="1174"/>
                    <a:pt x="530" y="1174"/>
                    <a:pt x="530" y="1174"/>
                  </a:cubicBezTo>
                  <a:cubicBezTo>
                    <a:pt x="570" y="1163"/>
                    <a:pt x="570" y="1163"/>
                    <a:pt x="570" y="1163"/>
                  </a:cubicBezTo>
                  <a:cubicBezTo>
                    <a:pt x="575" y="1161"/>
                    <a:pt x="585" y="1158"/>
                    <a:pt x="595" y="1155"/>
                  </a:cubicBezTo>
                  <a:cubicBezTo>
                    <a:pt x="609" y="1151"/>
                    <a:pt x="622" y="1146"/>
                    <a:pt x="622" y="1146"/>
                  </a:cubicBezTo>
                  <a:cubicBezTo>
                    <a:pt x="626" y="1172"/>
                    <a:pt x="626" y="1172"/>
                    <a:pt x="626" y="1172"/>
                  </a:cubicBezTo>
                  <a:cubicBezTo>
                    <a:pt x="609" y="1178"/>
                    <a:pt x="606" y="1182"/>
                    <a:pt x="608" y="1191"/>
                  </a:cubicBezTo>
                  <a:cubicBezTo>
                    <a:pt x="612" y="1207"/>
                    <a:pt x="616" y="1225"/>
                    <a:pt x="622" y="1248"/>
                  </a:cubicBezTo>
                  <a:cubicBezTo>
                    <a:pt x="631" y="1281"/>
                    <a:pt x="631" y="1281"/>
                    <a:pt x="631" y="1281"/>
                  </a:cubicBezTo>
                  <a:cubicBezTo>
                    <a:pt x="633" y="1287"/>
                    <a:pt x="637" y="1288"/>
                    <a:pt x="642" y="1286"/>
                  </a:cubicBezTo>
                  <a:cubicBezTo>
                    <a:pt x="660" y="1281"/>
                    <a:pt x="662" y="1272"/>
                    <a:pt x="655" y="1238"/>
                  </a:cubicBezTo>
                  <a:cubicBezTo>
                    <a:pt x="686" y="1226"/>
                    <a:pt x="686" y="1226"/>
                    <a:pt x="686" y="1226"/>
                  </a:cubicBezTo>
                  <a:cubicBezTo>
                    <a:pt x="690" y="1229"/>
                    <a:pt x="690" y="1229"/>
                    <a:pt x="690" y="1229"/>
                  </a:cubicBezTo>
                  <a:cubicBezTo>
                    <a:pt x="690" y="1229"/>
                    <a:pt x="695" y="1262"/>
                    <a:pt x="703" y="1297"/>
                  </a:cubicBezTo>
                  <a:lnTo>
                    <a:pt x="700" y="1303"/>
                  </a:lnTo>
                  <a:close/>
                  <a:moveTo>
                    <a:pt x="703" y="789"/>
                  </a:moveTo>
                  <a:cubicBezTo>
                    <a:pt x="840" y="1267"/>
                    <a:pt x="840" y="1267"/>
                    <a:pt x="840" y="1267"/>
                  </a:cubicBezTo>
                  <a:cubicBezTo>
                    <a:pt x="841" y="1273"/>
                    <a:pt x="838" y="1280"/>
                    <a:pt x="832" y="1281"/>
                  </a:cubicBezTo>
                  <a:cubicBezTo>
                    <a:pt x="826" y="1283"/>
                    <a:pt x="819" y="1280"/>
                    <a:pt x="818" y="1274"/>
                  </a:cubicBezTo>
                  <a:cubicBezTo>
                    <a:pt x="681" y="796"/>
                    <a:pt x="681" y="796"/>
                    <a:pt x="681" y="796"/>
                  </a:cubicBezTo>
                  <a:cubicBezTo>
                    <a:pt x="679" y="790"/>
                    <a:pt x="683" y="783"/>
                    <a:pt x="689" y="781"/>
                  </a:cubicBezTo>
                  <a:cubicBezTo>
                    <a:pt x="695" y="779"/>
                    <a:pt x="701" y="783"/>
                    <a:pt x="703" y="789"/>
                  </a:cubicBezTo>
                  <a:close/>
                  <a:moveTo>
                    <a:pt x="696" y="693"/>
                  </a:moveTo>
                  <a:cubicBezTo>
                    <a:pt x="700" y="709"/>
                    <a:pt x="691" y="726"/>
                    <a:pt x="675" y="731"/>
                  </a:cubicBezTo>
                  <a:cubicBezTo>
                    <a:pt x="658" y="736"/>
                    <a:pt x="641" y="726"/>
                    <a:pt x="637" y="710"/>
                  </a:cubicBezTo>
                  <a:cubicBezTo>
                    <a:pt x="632" y="693"/>
                    <a:pt x="641" y="676"/>
                    <a:pt x="658" y="672"/>
                  </a:cubicBezTo>
                  <a:cubicBezTo>
                    <a:pt x="674" y="667"/>
                    <a:pt x="691" y="676"/>
                    <a:pt x="696" y="693"/>
                  </a:cubicBezTo>
                  <a:close/>
                  <a:moveTo>
                    <a:pt x="501" y="121"/>
                  </a:moveTo>
                  <a:cubicBezTo>
                    <a:pt x="507" y="120"/>
                    <a:pt x="513" y="123"/>
                    <a:pt x="515" y="129"/>
                  </a:cubicBezTo>
                  <a:cubicBezTo>
                    <a:pt x="651" y="607"/>
                    <a:pt x="651" y="607"/>
                    <a:pt x="651" y="607"/>
                  </a:cubicBezTo>
                  <a:cubicBezTo>
                    <a:pt x="653" y="613"/>
                    <a:pt x="650" y="620"/>
                    <a:pt x="644" y="622"/>
                  </a:cubicBezTo>
                  <a:cubicBezTo>
                    <a:pt x="638" y="623"/>
                    <a:pt x="631" y="620"/>
                    <a:pt x="629" y="614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491" y="130"/>
                    <a:pt x="494" y="123"/>
                    <a:pt x="501" y="121"/>
                  </a:cubicBezTo>
                  <a:close/>
                  <a:moveTo>
                    <a:pt x="439" y="349"/>
                  </a:moveTo>
                  <a:cubicBezTo>
                    <a:pt x="439" y="349"/>
                    <a:pt x="440" y="373"/>
                    <a:pt x="447" y="404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9" y="418"/>
                    <a:pt x="408" y="411"/>
                    <a:pt x="405" y="403"/>
                  </a:cubicBezTo>
                  <a:cubicBezTo>
                    <a:pt x="402" y="389"/>
                    <a:pt x="395" y="386"/>
                    <a:pt x="383" y="389"/>
                  </a:cubicBezTo>
                  <a:cubicBezTo>
                    <a:pt x="381" y="390"/>
                    <a:pt x="378" y="391"/>
                    <a:pt x="377" y="392"/>
                  </a:cubicBezTo>
                  <a:cubicBezTo>
                    <a:pt x="404" y="488"/>
                    <a:pt x="404" y="488"/>
                    <a:pt x="404" y="488"/>
                  </a:cubicBezTo>
                  <a:cubicBezTo>
                    <a:pt x="407" y="488"/>
                    <a:pt x="410" y="488"/>
                    <a:pt x="413" y="487"/>
                  </a:cubicBezTo>
                  <a:cubicBezTo>
                    <a:pt x="426" y="484"/>
                    <a:pt x="429" y="474"/>
                    <a:pt x="424" y="452"/>
                  </a:cubicBezTo>
                  <a:cubicBezTo>
                    <a:pt x="462" y="439"/>
                    <a:pt x="462" y="439"/>
                    <a:pt x="462" y="439"/>
                  </a:cubicBezTo>
                  <a:cubicBezTo>
                    <a:pt x="462" y="439"/>
                    <a:pt x="467" y="469"/>
                    <a:pt x="474" y="494"/>
                  </a:cubicBezTo>
                  <a:cubicBezTo>
                    <a:pt x="472" y="499"/>
                    <a:pt x="472" y="499"/>
                    <a:pt x="472" y="499"/>
                  </a:cubicBezTo>
                  <a:cubicBezTo>
                    <a:pt x="472" y="499"/>
                    <a:pt x="448" y="516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368" y="538"/>
                    <a:pt x="333" y="516"/>
                    <a:pt x="318" y="465"/>
                  </a:cubicBezTo>
                  <a:cubicBezTo>
                    <a:pt x="303" y="414"/>
                    <a:pt x="321" y="376"/>
                    <a:pt x="367" y="358"/>
                  </a:cubicBezTo>
                  <a:cubicBezTo>
                    <a:pt x="372" y="356"/>
                    <a:pt x="376" y="354"/>
                    <a:pt x="381" y="353"/>
                  </a:cubicBezTo>
                  <a:cubicBezTo>
                    <a:pt x="403" y="347"/>
                    <a:pt x="436" y="344"/>
                    <a:pt x="436" y="344"/>
                  </a:cubicBezTo>
                  <a:lnTo>
                    <a:pt x="439" y="349"/>
                  </a:lnTo>
                  <a:close/>
                  <a:moveTo>
                    <a:pt x="310" y="158"/>
                  </a:moveTo>
                  <a:cubicBezTo>
                    <a:pt x="313" y="157"/>
                    <a:pt x="317" y="156"/>
                    <a:pt x="321" y="155"/>
                  </a:cubicBezTo>
                  <a:cubicBezTo>
                    <a:pt x="348" y="147"/>
                    <a:pt x="371" y="148"/>
                    <a:pt x="371" y="148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375" y="153"/>
                    <a:pt x="377" y="175"/>
                    <a:pt x="381" y="198"/>
                  </a:cubicBezTo>
                  <a:cubicBezTo>
                    <a:pt x="352" y="209"/>
                    <a:pt x="352" y="209"/>
                    <a:pt x="352" y="209"/>
                  </a:cubicBezTo>
                  <a:cubicBezTo>
                    <a:pt x="349" y="208"/>
                    <a:pt x="349" y="208"/>
                    <a:pt x="349" y="208"/>
                  </a:cubicBezTo>
                  <a:cubicBezTo>
                    <a:pt x="347" y="204"/>
                    <a:pt x="347" y="204"/>
                    <a:pt x="347" y="204"/>
                  </a:cubicBezTo>
                  <a:cubicBezTo>
                    <a:pt x="344" y="192"/>
                    <a:pt x="336" y="188"/>
                    <a:pt x="324" y="191"/>
                  </a:cubicBezTo>
                  <a:cubicBezTo>
                    <a:pt x="322" y="192"/>
                    <a:pt x="321" y="192"/>
                    <a:pt x="319" y="193"/>
                  </a:cubicBezTo>
                  <a:cubicBezTo>
                    <a:pt x="326" y="217"/>
                    <a:pt x="326" y="217"/>
                    <a:pt x="326" y="217"/>
                  </a:cubicBezTo>
                  <a:cubicBezTo>
                    <a:pt x="333" y="218"/>
                    <a:pt x="341" y="219"/>
                    <a:pt x="350" y="220"/>
                  </a:cubicBezTo>
                  <a:cubicBezTo>
                    <a:pt x="372" y="223"/>
                    <a:pt x="398" y="228"/>
                    <a:pt x="406" y="256"/>
                  </a:cubicBezTo>
                  <a:cubicBezTo>
                    <a:pt x="414" y="285"/>
                    <a:pt x="396" y="311"/>
                    <a:pt x="357" y="326"/>
                  </a:cubicBezTo>
                  <a:cubicBezTo>
                    <a:pt x="353" y="327"/>
                    <a:pt x="348" y="329"/>
                    <a:pt x="343" y="331"/>
                  </a:cubicBezTo>
                  <a:cubicBezTo>
                    <a:pt x="313" y="339"/>
                    <a:pt x="290" y="334"/>
                    <a:pt x="290" y="334"/>
                  </a:cubicBezTo>
                  <a:cubicBezTo>
                    <a:pt x="286" y="330"/>
                    <a:pt x="286" y="330"/>
                    <a:pt x="286" y="330"/>
                  </a:cubicBezTo>
                  <a:cubicBezTo>
                    <a:pt x="286" y="330"/>
                    <a:pt x="283" y="304"/>
                    <a:pt x="279" y="287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6" y="294"/>
                    <a:pt x="326" y="299"/>
                    <a:pt x="340" y="295"/>
                  </a:cubicBezTo>
                  <a:cubicBezTo>
                    <a:pt x="343" y="294"/>
                    <a:pt x="346" y="293"/>
                    <a:pt x="348" y="291"/>
                  </a:cubicBezTo>
                  <a:cubicBezTo>
                    <a:pt x="342" y="271"/>
                    <a:pt x="342" y="271"/>
                    <a:pt x="342" y="271"/>
                  </a:cubicBezTo>
                  <a:cubicBezTo>
                    <a:pt x="334" y="268"/>
                    <a:pt x="323" y="268"/>
                    <a:pt x="311" y="266"/>
                  </a:cubicBezTo>
                  <a:cubicBezTo>
                    <a:pt x="289" y="263"/>
                    <a:pt x="266" y="256"/>
                    <a:pt x="259" y="230"/>
                  </a:cubicBezTo>
                  <a:cubicBezTo>
                    <a:pt x="250" y="201"/>
                    <a:pt x="271" y="173"/>
                    <a:pt x="310" y="158"/>
                  </a:cubicBezTo>
                  <a:close/>
                  <a:moveTo>
                    <a:pt x="255" y="720"/>
                  </a:moveTo>
                  <a:cubicBezTo>
                    <a:pt x="119" y="242"/>
                    <a:pt x="119" y="242"/>
                    <a:pt x="119" y="242"/>
                  </a:cubicBezTo>
                  <a:cubicBezTo>
                    <a:pt x="117" y="236"/>
                    <a:pt x="121" y="230"/>
                    <a:pt x="126" y="228"/>
                  </a:cubicBezTo>
                  <a:cubicBezTo>
                    <a:pt x="132" y="226"/>
                    <a:pt x="139" y="230"/>
                    <a:pt x="141" y="236"/>
                  </a:cubicBezTo>
                  <a:cubicBezTo>
                    <a:pt x="277" y="714"/>
                    <a:pt x="277" y="714"/>
                    <a:pt x="277" y="714"/>
                  </a:cubicBezTo>
                  <a:cubicBezTo>
                    <a:pt x="279" y="720"/>
                    <a:pt x="275" y="726"/>
                    <a:pt x="269" y="728"/>
                  </a:cubicBezTo>
                  <a:cubicBezTo>
                    <a:pt x="263" y="730"/>
                    <a:pt x="257" y="726"/>
                    <a:pt x="255" y="720"/>
                  </a:cubicBezTo>
                  <a:close/>
                  <a:moveTo>
                    <a:pt x="263" y="816"/>
                  </a:moveTo>
                  <a:cubicBezTo>
                    <a:pt x="258" y="800"/>
                    <a:pt x="268" y="783"/>
                    <a:pt x="284" y="778"/>
                  </a:cubicBezTo>
                  <a:cubicBezTo>
                    <a:pt x="301" y="774"/>
                    <a:pt x="317" y="783"/>
                    <a:pt x="322" y="799"/>
                  </a:cubicBezTo>
                  <a:cubicBezTo>
                    <a:pt x="327" y="816"/>
                    <a:pt x="317" y="833"/>
                    <a:pt x="301" y="837"/>
                  </a:cubicBezTo>
                  <a:cubicBezTo>
                    <a:pt x="293" y="840"/>
                    <a:pt x="285" y="839"/>
                    <a:pt x="278" y="835"/>
                  </a:cubicBezTo>
                  <a:cubicBezTo>
                    <a:pt x="270" y="831"/>
                    <a:pt x="265" y="824"/>
                    <a:pt x="263" y="816"/>
                  </a:cubicBezTo>
                  <a:close/>
                  <a:moveTo>
                    <a:pt x="315" y="888"/>
                  </a:moveTo>
                  <a:cubicBezTo>
                    <a:pt x="321" y="886"/>
                    <a:pt x="328" y="889"/>
                    <a:pt x="329" y="895"/>
                  </a:cubicBezTo>
                  <a:cubicBezTo>
                    <a:pt x="466" y="1374"/>
                    <a:pt x="466" y="1374"/>
                    <a:pt x="466" y="1374"/>
                  </a:cubicBezTo>
                  <a:cubicBezTo>
                    <a:pt x="468" y="1379"/>
                    <a:pt x="464" y="1386"/>
                    <a:pt x="458" y="1388"/>
                  </a:cubicBezTo>
                  <a:cubicBezTo>
                    <a:pt x="452" y="1390"/>
                    <a:pt x="446" y="1386"/>
                    <a:pt x="444" y="1380"/>
                  </a:cubicBezTo>
                  <a:cubicBezTo>
                    <a:pt x="307" y="902"/>
                    <a:pt x="307" y="902"/>
                    <a:pt x="307" y="902"/>
                  </a:cubicBezTo>
                  <a:cubicBezTo>
                    <a:pt x="306" y="896"/>
                    <a:pt x="309" y="889"/>
                    <a:pt x="315" y="888"/>
                  </a:cubicBezTo>
                  <a:close/>
                  <a:moveTo>
                    <a:pt x="315" y="888"/>
                  </a:moveTo>
                  <a:cubicBezTo>
                    <a:pt x="315" y="888"/>
                    <a:pt x="315" y="888"/>
                    <a:pt x="315" y="888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3" name="组合 222"/>
            <p:cNvGrpSpPr/>
            <p:nvPr userDrawn="1"/>
          </p:nvGrpSpPr>
          <p:grpSpPr>
            <a:xfrm>
              <a:off x="6094413" y="882650"/>
              <a:ext cx="5621338" cy="5291138"/>
              <a:chOff x="6094413" y="882650"/>
              <a:chExt cx="5621338" cy="5291138"/>
            </a:xfrm>
          </p:grpSpPr>
          <p:sp>
            <p:nvSpPr>
              <p:cNvPr id="224" name="Freeform 363"/>
              <p:cNvSpPr>
                <a:spLocks noEditPoints="1"/>
              </p:cNvSpPr>
              <p:nvPr userDrawn="1"/>
            </p:nvSpPr>
            <p:spPr bwMode="auto">
              <a:xfrm>
                <a:off x="9875838" y="2300288"/>
                <a:ext cx="928688" cy="320675"/>
              </a:xfrm>
              <a:custGeom>
                <a:avLst/>
                <a:gdLst>
                  <a:gd name="T0" fmla="*/ 574 w 585"/>
                  <a:gd name="T1" fmla="*/ 0 h 202"/>
                  <a:gd name="T2" fmla="*/ 288 w 585"/>
                  <a:gd name="T3" fmla="*/ 81 h 202"/>
                  <a:gd name="T4" fmla="*/ 0 w 585"/>
                  <a:gd name="T5" fmla="*/ 164 h 202"/>
                  <a:gd name="T6" fmla="*/ 12 w 585"/>
                  <a:gd name="T7" fmla="*/ 202 h 202"/>
                  <a:gd name="T8" fmla="*/ 299 w 585"/>
                  <a:gd name="T9" fmla="*/ 120 h 202"/>
                  <a:gd name="T10" fmla="*/ 585 w 585"/>
                  <a:gd name="T11" fmla="*/ 39 h 202"/>
                  <a:gd name="T12" fmla="*/ 574 w 585"/>
                  <a:gd name="T13" fmla="*/ 0 h 202"/>
                  <a:gd name="T14" fmla="*/ 574 w 585"/>
                  <a:gd name="T15" fmla="*/ 0 h 202"/>
                  <a:gd name="T16" fmla="*/ 574 w 585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202">
                    <a:moveTo>
                      <a:pt x="574" y="0"/>
                    </a:moveTo>
                    <a:lnTo>
                      <a:pt x="288" y="81"/>
                    </a:lnTo>
                    <a:lnTo>
                      <a:pt x="0" y="164"/>
                    </a:lnTo>
                    <a:lnTo>
                      <a:pt x="12" y="202"/>
                    </a:lnTo>
                    <a:lnTo>
                      <a:pt x="299" y="120"/>
                    </a:lnTo>
                    <a:lnTo>
                      <a:pt x="585" y="39"/>
                    </a:lnTo>
                    <a:lnTo>
                      <a:pt x="574" y="0"/>
                    </a:lnTo>
                    <a:close/>
                    <a:moveTo>
                      <a:pt x="574" y="0"/>
                    </a:move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364"/>
              <p:cNvSpPr>
                <a:spLocks noEditPoints="1"/>
              </p:cNvSpPr>
              <p:nvPr userDrawn="1"/>
            </p:nvSpPr>
            <p:spPr bwMode="auto">
              <a:xfrm>
                <a:off x="9875838" y="2300288"/>
                <a:ext cx="928688" cy="320675"/>
              </a:xfrm>
              <a:custGeom>
                <a:avLst/>
                <a:gdLst>
                  <a:gd name="T0" fmla="*/ 574 w 585"/>
                  <a:gd name="T1" fmla="*/ 0 h 202"/>
                  <a:gd name="T2" fmla="*/ 288 w 585"/>
                  <a:gd name="T3" fmla="*/ 81 h 202"/>
                  <a:gd name="T4" fmla="*/ 0 w 585"/>
                  <a:gd name="T5" fmla="*/ 164 h 202"/>
                  <a:gd name="T6" fmla="*/ 12 w 585"/>
                  <a:gd name="T7" fmla="*/ 202 h 202"/>
                  <a:gd name="T8" fmla="*/ 299 w 585"/>
                  <a:gd name="T9" fmla="*/ 120 h 202"/>
                  <a:gd name="T10" fmla="*/ 585 w 585"/>
                  <a:gd name="T11" fmla="*/ 39 h 202"/>
                  <a:gd name="T12" fmla="*/ 574 w 585"/>
                  <a:gd name="T13" fmla="*/ 0 h 202"/>
                  <a:gd name="T14" fmla="*/ 574 w 585"/>
                  <a:gd name="T15" fmla="*/ 0 h 202"/>
                  <a:gd name="T16" fmla="*/ 574 w 585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202">
                    <a:moveTo>
                      <a:pt x="574" y="0"/>
                    </a:moveTo>
                    <a:lnTo>
                      <a:pt x="288" y="81"/>
                    </a:lnTo>
                    <a:lnTo>
                      <a:pt x="0" y="164"/>
                    </a:lnTo>
                    <a:lnTo>
                      <a:pt x="12" y="202"/>
                    </a:lnTo>
                    <a:lnTo>
                      <a:pt x="299" y="120"/>
                    </a:lnTo>
                    <a:lnTo>
                      <a:pt x="585" y="39"/>
                    </a:lnTo>
                    <a:lnTo>
                      <a:pt x="574" y="0"/>
                    </a:lnTo>
                    <a:moveTo>
                      <a:pt x="574" y="0"/>
                    </a:moveTo>
                    <a:lnTo>
                      <a:pt x="5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365"/>
              <p:cNvSpPr>
                <a:spLocks noEditPoints="1"/>
              </p:cNvSpPr>
              <p:nvPr userDrawn="1"/>
            </p:nvSpPr>
            <p:spPr bwMode="auto">
              <a:xfrm>
                <a:off x="10494963" y="4465638"/>
                <a:ext cx="927100" cy="322263"/>
              </a:xfrm>
              <a:custGeom>
                <a:avLst/>
                <a:gdLst>
                  <a:gd name="T0" fmla="*/ 573 w 584"/>
                  <a:gd name="T1" fmla="*/ 0 h 203"/>
                  <a:gd name="T2" fmla="*/ 287 w 584"/>
                  <a:gd name="T3" fmla="*/ 82 h 203"/>
                  <a:gd name="T4" fmla="*/ 0 w 584"/>
                  <a:gd name="T5" fmla="*/ 164 h 203"/>
                  <a:gd name="T6" fmla="*/ 11 w 584"/>
                  <a:gd name="T7" fmla="*/ 203 h 203"/>
                  <a:gd name="T8" fmla="*/ 298 w 584"/>
                  <a:gd name="T9" fmla="*/ 121 h 203"/>
                  <a:gd name="T10" fmla="*/ 584 w 584"/>
                  <a:gd name="T11" fmla="*/ 39 h 203"/>
                  <a:gd name="T12" fmla="*/ 573 w 584"/>
                  <a:gd name="T13" fmla="*/ 0 h 203"/>
                  <a:gd name="T14" fmla="*/ 573 w 584"/>
                  <a:gd name="T15" fmla="*/ 0 h 203"/>
                  <a:gd name="T16" fmla="*/ 573 w 584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203">
                    <a:moveTo>
                      <a:pt x="573" y="0"/>
                    </a:moveTo>
                    <a:lnTo>
                      <a:pt x="287" y="82"/>
                    </a:lnTo>
                    <a:lnTo>
                      <a:pt x="0" y="164"/>
                    </a:lnTo>
                    <a:lnTo>
                      <a:pt x="11" y="203"/>
                    </a:lnTo>
                    <a:lnTo>
                      <a:pt x="298" y="121"/>
                    </a:lnTo>
                    <a:lnTo>
                      <a:pt x="584" y="39"/>
                    </a:lnTo>
                    <a:lnTo>
                      <a:pt x="573" y="0"/>
                    </a:lnTo>
                    <a:close/>
                    <a:moveTo>
                      <a:pt x="573" y="0"/>
                    </a:move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366"/>
              <p:cNvSpPr>
                <a:spLocks noEditPoints="1"/>
              </p:cNvSpPr>
              <p:nvPr userDrawn="1"/>
            </p:nvSpPr>
            <p:spPr bwMode="auto">
              <a:xfrm>
                <a:off x="10494963" y="4465638"/>
                <a:ext cx="927100" cy="322263"/>
              </a:xfrm>
              <a:custGeom>
                <a:avLst/>
                <a:gdLst>
                  <a:gd name="T0" fmla="*/ 573 w 584"/>
                  <a:gd name="T1" fmla="*/ 0 h 203"/>
                  <a:gd name="T2" fmla="*/ 287 w 584"/>
                  <a:gd name="T3" fmla="*/ 82 h 203"/>
                  <a:gd name="T4" fmla="*/ 0 w 584"/>
                  <a:gd name="T5" fmla="*/ 164 h 203"/>
                  <a:gd name="T6" fmla="*/ 11 w 584"/>
                  <a:gd name="T7" fmla="*/ 203 h 203"/>
                  <a:gd name="T8" fmla="*/ 298 w 584"/>
                  <a:gd name="T9" fmla="*/ 121 h 203"/>
                  <a:gd name="T10" fmla="*/ 584 w 584"/>
                  <a:gd name="T11" fmla="*/ 39 h 203"/>
                  <a:gd name="T12" fmla="*/ 573 w 584"/>
                  <a:gd name="T13" fmla="*/ 0 h 203"/>
                  <a:gd name="T14" fmla="*/ 573 w 584"/>
                  <a:gd name="T15" fmla="*/ 0 h 203"/>
                  <a:gd name="T16" fmla="*/ 573 w 584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203">
                    <a:moveTo>
                      <a:pt x="573" y="0"/>
                    </a:moveTo>
                    <a:lnTo>
                      <a:pt x="287" y="82"/>
                    </a:lnTo>
                    <a:lnTo>
                      <a:pt x="0" y="164"/>
                    </a:lnTo>
                    <a:lnTo>
                      <a:pt x="11" y="203"/>
                    </a:lnTo>
                    <a:lnTo>
                      <a:pt x="298" y="121"/>
                    </a:lnTo>
                    <a:lnTo>
                      <a:pt x="584" y="39"/>
                    </a:lnTo>
                    <a:lnTo>
                      <a:pt x="573" y="0"/>
                    </a:lnTo>
                    <a:moveTo>
                      <a:pt x="573" y="0"/>
                    </a:moveTo>
                    <a:lnTo>
                      <a:pt x="5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367"/>
              <p:cNvSpPr>
                <a:spLocks noEditPoints="1"/>
              </p:cNvSpPr>
              <p:nvPr userDrawn="1"/>
            </p:nvSpPr>
            <p:spPr bwMode="auto">
              <a:xfrm>
                <a:off x="10291763" y="2595563"/>
                <a:ext cx="260350" cy="306388"/>
              </a:xfrm>
              <a:custGeom>
                <a:avLst/>
                <a:gdLst>
                  <a:gd name="T0" fmla="*/ 155 w 164"/>
                  <a:gd name="T1" fmla="*/ 109 h 193"/>
                  <a:gd name="T2" fmla="*/ 99 w 164"/>
                  <a:gd name="T3" fmla="*/ 73 h 193"/>
                  <a:gd name="T4" fmla="*/ 76 w 164"/>
                  <a:gd name="T5" fmla="*/ 70 h 193"/>
                  <a:gd name="T6" fmla="*/ 61 w 164"/>
                  <a:gd name="T7" fmla="*/ 60 h 193"/>
                  <a:gd name="T8" fmla="*/ 69 w 164"/>
                  <a:gd name="T9" fmla="*/ 46 h 193"/>
                  <a:gd name="T10" fmla="*/ 73 w 164"/>
                  <a:gd name="T11" fmla="*/ 44 h 193"/>
                  <a:gd name="T12" fmla="*/ 97 w 164"/>
                  <a:gd name="T13" fmla="*/ 57 h 193"/>
                  <a:gd name="T14" fmla="*/ 98 w 164"/>
                  <a:gd name="T15" fmla="*/ 61 h 193"/>
                  <a:gd name="T16" fmla="*/ 102 w 164"/>
                  <a:gd name="T17" fmla="*/ 62 h 193"/>
                  <a:gd name="T18" fmla="*/ 130 w 164"/>
                  <a:gd name="T19" fmla="*/ 51 h 193"/>
                  <a:gd name="T20" fmla="*/ 125 w 164"/>
                  <a:gd name="T21" fmla="*/ 6 h 193"/>
                  <a:gd name="T22" fmla="*/ 120 w 164"/>
                  <a:gd name="T23" fmla="*/ 1 h 193"/>
                  <a:gd name="T24" fmla="*/ 70 w 164"/>
                  <a:gd name="T25" fmla="*/ 8 h 193"/>
                  <a:gd name="T26" fmla="*/ 59 w 164"/>
                  <a:gd name="T27" fmla="*/ 11 h 193"/>
                  <a:gd name="T28" fmla="*/ 8 w 164"/>
                  <a:gd name="T29" fmla="*/ 84 h 193"/>
                  <a:gd name="T30" fmla="*/ 60 w 164"/>
                  <a:gd name="T31" fmla="*/ 120 h 193"/>
                  <a:gd name="T32" fmla="*/ 91 w 164"/>
                  <a:gd name="T33" fmla="*/ 125 h 193"/>
                  <a:gd name="T34" fmla="*/ 103 w 164"/>
                  <a:gd name="T35" fmla="*/ 134 h 193"/>
                  <a:gd name="T36" fmla="*/ 97 w 164"/>
                  <a:gd name="T37" fmla="*/ 145 h 193"/>
                  <a:gd name="T38" fmla="*/ 89 w 164"/>
                  <a:gd name="T39" fmla="*/ 149 h 193"/>
                  <a:gd name="T40" fmla="*/ 60 w 164"/>
                  <a:gd name="T41" fmla="*/ 130 h 193"/>
                  <a:gd name="T42" fmla="*/ 28 w 164"/>
                  <a:gd name="T43" fmla="*/ 141 h 193"/>
                  <a:gd name="T44" fmla="*/ 35 w 164"/>
                  <a:gd name="T45" fmla="*/ 184 h 193"/>
                  <a:gd name="T46" fmla="*/ 39 w 164"/>
                  <a:gd name="T47" fmla="*/ 188 h 193"/>
                  <a:gd name="T48" fmla="*/ 92 w 164"/>
                  <a:gd name="T49" fmla="*/ 185 h 193"/>
                  <a:gd name="T50" fmla="*/ 106 w 164"/>
                  <a:gd name="T51" fmla="*/ 180 h 193"/>
                  <a:gd name="T52" fmla="*/ 155 w 164"/>
                  <a:gd name="T53" fmla="*/ 109 h 193"/>
                  <a:gd name="T54" fmla="*/ 155 w 164"/>
                  <a:gd name="T55" fmla="*/ 109 h 193"/>
                  <a:gd name="T56" fmla="*/ 155 w 164"/>
                  <a:gd name="T57" fmla="*/ 10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4" h="193">
                    <a:moveTo>
                      <a:pt x="155" y="109"/>
                    </a:moveTo>
                    <a:cubicBezTo>
                      <a:pt x="148" y="81"/>
                      <a:pt x="121" y="76"/>
                      <a:pt x="99" y="73"/>
                    </a:cubicBezTo>
                    <a:cubicBezTo>
                      <a:pt x="90" y="72"/>
                      <a:pt x="83" y="71"/>
                      <a:pt x="76" y="70"/>
                    </a:cubicBezTo>
                    <a:cubicBezTo>
                      <a:pt x="68" y="68"/>
                      <a:pt x="62" y="66"/>
                      <a:pt x="61" y="60"/>
                    </a:cubicBezTo>
                    <a:cubicBezTo>
                      <a:pt x="60" y="54"/>
                      <a:pt x="63" y="49"/>
                      <a:pt x="69" y="46"/>
                    </a:cubicBezTo>
                    <a:cubicBezTo>
                      <a:pt x="70" y="45"/>
                      <a:pt x="72" y="45"/>
                      <a:pt x="73" y="44"/>
                    </a:cubicBezTo>
                    <a:cubicBezTo>
                      <a:pt x="85" y="41"/>
                      <a:pt x="93" y="45"/>
                      <a:pt x="97" y="57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26" y="28"/>
                      <a:pt x="125" y="6"/>
                      <a:pt x="125" y="6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0" y="1"/>
                      <a:pt x="98" y="0"/>
                      <a:pt x="70" y="8"/>
                    </a:cubicBezTo>
                    <a:cubicBezTo>
                      <a:pt x="66" y="9"/>
                      <a:pt x="63" y="10"/>
                      <a:pt x="59" y="11"/>
                    </a:cubicBezTo>
                    <a:cubicBezTo>
                      <a:pt x="20" y="26"/>
                      <a:pt x="0" y="54"/>
                      <a:pt x="8" y="84"/>
                    </a:cubicBezTo>
                    <a:cubicBezTo>
                      <a:pt x="15" y="110"/>
                      <a:pt x="38" y="116"/>
                      <a:pt x="60" y="120"/>
                    </a:cubicBezTo>
                    <a:cubicBezTo>
                      <a:pt x="72" y="121"/>
                      <a:pt x="83" y="122"/>
                      <a:pt x="91" y="125"/>
                    </a:cubicBezTo>
                    <a:cubicBezTo>
                      <a:pt x="97" y="126"/>
                      <a:pt x="101" y="129"/>
                      <a:pt x="103" y="134"/>
                    </a:cubicBezTo>
                    <a:cubicBezTo>
                      <a:pt x="104" y="138"/>
                      <a:pt x="102" y="142"/>
                      <a:pt x="97" y="145"/>
                    </a:cubicBezTo>
                    <a:cubicBezTo>
                      <a:pt x="95" y="147"/>
                      <a:pt x="92" y="148"/>
                      <a:pt x="89" y="149"/>
                    </a:cubicBezTo>
                    <a:cubicBezTo>
                      <a:pt x="75" y="153"/>
                      <a:pt x="65" y="147"/>
                      <a:pt x="60" y="130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33" y="158"/>
                      <a:pt x="35" y="184"/>
                      <a:pt x="35" y="184"/>
                    </a:cubicBezTo>
                    <a:cubicBezTo>
                      <a:pt x="39" y="188"/>
                      <a:pt x="39" y="188"/>
                      <a:pt x="39" y="188"/>
                    </a:cubicBezTo>
                    <a:cubicBezTo>
                      <a:pt x="39" y="188"/>
                      <a:pt x="62" y="193"/>
                      <a:pt x="92" y="185"/>
                    </a:cubicBezTo>
                    <a:cubicBezTo>
                      <a:pt x="97" y="183"/>
                      <a:pt x="102" y="181"/>
                      <a:pt x="106" y="180"/>
                    </a:cubicBezTo>
                    <a:cubicBezTo>
                      <a:pt x="145" y="164"/>
                      <a:pt x="164" y="138"/>
                      <a:pt x="155" y="109"/>
                    </a:cubicBezTo>
                    <a:close/>
                    <a:moveTo>
                      <a:pt x="155" y="109"/>
                    </a:moveTo>
                    <a:cubicBezTo>
                      <a:pt x="155" y="109"/>
                      <a:pt x="155" y="109"/>
                      <a:pt x="155" y="1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368"/>
              <p:cNvSpPr>
                <a:spLocks noEditPoints="1"/>
              </p:cNvSpPr>
              <p:nvPr userDrawn="1"/>
            </p:nvSpPr>
            <p:spPr bwMode="auto">
              <a:xfrm>
                <a:off x="10374313" y="2906713"/>
                <a:ext cx="271463" cy="309563"/>
              </a:xfrm>
              <a:custGeom>
                <a:avLst/>
                <a:gdLst>
                  <a:gd name="T0" fmla="*/ 159 w 171"/>
                  <a:gd name="T1" fmla="*/ 96 h 195"/>
                  <a:gd name="T2" fmla="*/ 121 w 171"/>
                  <a:gd name="T3" fmla="*/ 109 h 195"/>
                  <a:gd name="T4" fmla="*/ 110 w 171"/>
                  <a:gd name="T5" fmla="*/ 144 h 195"/>
                  <a:gd name="T6" fmla="*/ 101 w 171"/>
                  <a:gd name="T7" fmla="*/ 144 h 195"/>
                  <a:gd name="T8" fmla="*/ 69 w 171"/>
                  <a:gd name="T9" fmla="*/ 96 h 195"/>
                  <a:gd name="T10" fmla="*/ 74 w 171"/>
                  <a:gd name="T11" fmla="*/ 49 h 195"/>
                  <a:gd name="T12" fmla="*/ 80 w 171"/>
                  <a:gd name="T13" fmla="*/ 46 h 195"/>
                  <a:gd name="T14" fmla="*/ 102 w 171"/>
                  <a:gd name="T15" fmla="*/ 60 h 195"/>
                  <a:gd name="T16" fmla="*/ 106 w 171"/>
                  <a:gd name="T17" fmla="*/ 74 h 195"/>
                  <a:gd name="T18" fmla="*/ 144 w 171"/>
                  <a:gd name="T19" fmla="*/ 61 h 195"/>
                  <a:gd name="T20" fmla="*/ 136 w 171"/>
                  <a:gd name="T21" fmla="*/ 5 h 195"/>
                  <a:gd name="T22" fmla="*/ 132 w 171"/>
                  <a:gd name="T23" fmla="*/ 0 h 195"/>
                  <a:gd name="T24" fmla="*/ 78 w 171"/>
                  <a:gd name="T25" fmla="*/ 9 h 195"/>
                  <a:gd name="T26" fmla="*/ 63 w 171"/>
                  <a:gd name="T27" fmla="*/ 14 h 195"/>
                  <a:gd name="T28" fmla="*/ 14 w 171"/>
                  <a:gd name="T29" fmla="*/ 122 h 195"/>
                  <a:gd name="T30" fmla="*/ 111 w 171"/>
                  <a:gd name="T31" fmla="*/ 182 h 195"/>
                  <a:gd name="T32" fmla="*/ 112 w 171"/>
                  <a:gd name="T33" fmla="*/ 182 h 195"/>
                  <a:gd name="T34" fmla="*/ 168 w 171"/>
                  <a:gd name="T35" fmla="*/ 155 h 195"/>
                  <a:gd name="T36" fmla="*/ 171 w 171"/>
                  <a:gd name="T37" fmla="*/ 150 h 195"/>
                  <a:gd name="T38" fmla="*/ 159 w 171"/>
                  <a:gd name="T39" fmla="*/ 96 h 195"/>
                  <a:gd name="T40" fmla="*/ 159 w 171"/>
                  <a:gd name="T41" fmla="*/ 96 h 195"/>
                  <a:gd name="T42" fmla="*/ 159 w 171"/>
                  <a:gd name="T43" fmla="*/ 9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1" h="195">
                    <a:moveTo>
                      <a:pt x="159" y="96"/>
                    </a:moveTo>
                    <a:cubicBezTo>
                      <a:pt x="121" y="109"/>
                      <a:pt x="121" y="109"/>
                      <a:pt x="121" y="109"/>
                    </a:cubicBezTo>
                    <a:cubicBezTo>
                      <a:pt x="125" y="131"/>
                      <a:pt x="123" y="140"/>
                      <a:pt x="110" y="144"/>
                    </a:cubicBezTo>
                    <a:cubicBezTo>
                      <a:pt x="107" y="145"/>
                      <a:pt x="104" y="145"/>
                      <a:pt x="101" y="144"/>
                    </a:cubicBezTo>
                    <a:cubicBezTo>
                      <a:pt x="88" y="142"/>
                      <a:pt x="79" y="127"/>
                      <a:pt x="69" y="96"/>
                    </a:cubicBezTo>
                    <a:cubicBezTo>
                      <a:pt x="61" y="68"/>
                      <a:pt x="62" y="55"/>
                      <a:pt x="74" y="49"/>
                    </a:cubicBezTo>
                    <a:cubicBezTo>
                      <a:pt x="75" y="48"/>
                      <a:pt x="78" y="47"/>
                      <a:pt x="80" y="46"/>
                    </a:cubicBezTo>
                    <a:cubicBezTo>
                      <a:pt x="92" y="42"/>
                      <a:pt x="99" y="46"/>
                      <a:pt x="102" y="60"/>
                    </a:cubicBezTo>
                    <a:cubicBezTo>
                      <a:pt x="105" y="67"/>
                      <a:pt x="106" y="74"/>
                      <a:pt x="106" y="74"/>
                    </a:cubicBezTo>
                    <a:cubicBezTo>
                      <a:pt x="144" y="61"/>
                      <a:pt x="144" y="61"/>
                      <a:pt x="144" y="61"/>
                    </a:cubicBezTo>
                    <a:cubicBezTo>
                      <a:pt x="137" y="30"/>
                      <a:pt x="136" y="5"/>
                      <a:pt x="136" y="5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0"/>
                      <a:pt x="99" y="3"/>
                      <a:pt x="78" y="9"/>
                    </a:cubicBezTo>
                    <a:cubicBezTo>
                      <a:pt x="73" y="11"/>
                      <a:pt x="68" y="12"/>
                      <a:pt x="63" y="14"/>
                    </a:cubicBezTo>
                    <a:cubicBezTo>
                      <a:pt x="17" y="33"/>
                      <a:pt x="0" y="71"/>
                      <a:pt x="14" y="122"/>
                    </a:cubicBezTo>
                    <a:cubicBezTo>
                      <a:pt x="29" y="173"/>
                      <a:pt x="65" y="195"/>
                      <a:pt x="111" y="182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44" y="173"/>
                      <a:pt x="168" y="155"/>
                      <a:pt x="168" y="155"/>
                    </a:cubicBezTo>
                    <a:cubicBezTo>
                      <a:pt x="171" y="150"/>
                      <a:pt x="171" y="150"/>
                      <a:pt x="171" y="150"/>
                    </a:cubicBezTo>
                    <a:cubicBezTo>
                      <a:pt x="164" y="126"/>
                      <a:pt x="159" y="96"/>
                      <a:pt x="159" y="96"/>
                    </a:cubicBezTo>
                    <a:close/>
                    <a:moveTo>
                      <a:pt x="159" y="96"/>
                    </a:moveTo>
                    <a:cubicBezTo>
                      <a:pt x="159" y="96"/>
                      <a:pt x="159" y="96"/>
                      <a:pt x="159" y="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69"/>
              <p:cNvSpPr>
                <a:spLocks noEditPoints="1"/>
              </p:cNvSpPr>
              <p:nvPr userDrawn="1"/>
            </p:nvSpPr>
            <p:spPr bwMode="auto">
              <a:xfrm>
                <a:off x="10426701" y="3205163"/>
                <a:ext cx="350838" cy="342900"/>
              </a:xfrm>
              <a:custGeom>
                <a:avLst/>
                <a:gdLst>
                  <a:gd name="T0" fmla="*/ 217 w 221"/>
                  <a:gd name="T1" fmla="*/ 144 h 216"/>
                  <a:gd name="T2" fmla="*/ 215 w 221"/>
                  <a:gd name="T3" fmla="*/ 142 h 216"/>
                  <a:gd name="T4" fmla="*/ 208 w 221"/>
                  <a:gd name="T5" fmla="*/ 145 h 216"/>
                  <a:gd name="T6" fmla="*/ 193 w 221"/>
                  <a:gd name="T7" fmla="*/ 130 h 216"/>
                  <a:gd name="T8" fmla="*/ 170 w 221"/>
                  <a:gd name="T9" fmla="*/ 41 h 216"/>
                  <a:gd name="T10" fmla="*/ 181 w 221"/>
                  <a:gd name="T11" fmla="*/ 23 h 216"/>
                  <a:gd name="T12" fmla="*/ 177 w 221"/>
                  <a:gd name="T13" fmla="*/ 0 h 216"/>
                  <a:gd name="T14" fmla="*/ 133 w 221"/>
                  <a:gd name="T15" fmla="*/ 14 h 216"/>
                  <a:gd name="T16" fmla="*/ 92 w 221"/>
                  <a:gd name="T17" fmla="*/ 25 h 216"/>
                  <a:gd name="T18" fmla="*/ 96 w 221"/>
                  <a:gd name="T19" fmla="*/ 45 h 216"/>
                  <a:gd name="T20" fmla="*/ 99 w 221"/>
                  <a:gd name="T21" fmla="*/ 47 h 216"/>
                  <a:gd name="T22" fmla="*/ 106 w 221"/>
                  <a:gd name="T23" fmla="*/ 45 h 216"/>
                  <a:gd name="T24" fmla="*/ 118 w 221"/>
                  <a:gd name="T25" fmla="*/ 55 h 216"/>
                  <a:gd name="T26" fmla="*/ 127 w 221"/>
                  <a:gd name="T27" fmla="*/ 85 h 216"/>
                  <a:gd name="T28" fmla="*/ 107 w 221"/>
                  <a:gd name="T29" fmla="*/ 91 h 216"/>
                  <a:gd name="T30" fmla="*/ 106 w 221"/>
                  <a:gd name="T31" fmla="*/ 91 h 216"/>
                  <a:gd name="T32" fmla="*/ 84 w 221"/>
                  <a:gd name="T33" fmla="*/ 97 h 216"/>
                  <a:gd name="T34" fmla="*/ 77 w 221"/>
                  <a:gd name="T35" fmla="*/ 68 h 216"/>
                  <a:gd name="T36" fmla="*/ 87 w 221"/>
                  <a:gd name="T37" fmla="*/ 51 h 216"/>
                  <a:gd name="T38" fmla="*/ 82 w 221"/>
                  <a:gd name="T39" fmla="*/ 28 h 216"/>
                  <a:gd name="T40" fmla="*/ 33 w 221"/>
                  <a:gd name="T41" fmla="*/ 43 h 216"/>
                  <a:gd name="T42" fmla="*/ 0 w 221"/>
                  <a:gd name="T43" fmla="*/ 52 h 216"/>
                  <a:gd name="T44" fmla="*/ 3 w 221"/>
                  <a:gd name="T45" fmla="*/ 72 h 216"/>
                  <a:gd name="T46" fmla="*/ 7 w 221"/>
                  <a:gd name="T47" fmla="*/ 74 h 216"/>
                  <a:gd name="T48" fmla="*/ 13 w 221"/>
                  <a:gd name="T49" fmla="*/ 72 h 216"/>
                  <a:gd name="T50" fmla="*/ 25 w 221"/>
                  <a:gd name="T51" fmla="*/ 82 h 216"/>
                  <a:gd name="T52" fmla="*/ 50 w 221"/>
                  <a:gd name="T53" fmla="*/ 169 h 216"/>
                  <a:gd name="T54" fmla="*/ 40 w 221"/>
                  <a:gd name="T55" fmla="*/ 194 h 216"/>
                  <a:gd name="T56" fmla="*/ 44 w 221"/>
                  <a:gd name="T57" fmla="*/ 216 h 216"/>
                  <a:gd name="T58" fmla="*/ 85 w 221"/>
                  <a:gd name="T59" fmla="*/ 203 h 216"/>
                  <a:gd name="T60" fmla="*/ 126 w 221"/>
                  <a:gd name="T61" fmla="*/ 193 h 216"/>
                  <a:gd name="T62" fmla="*/ 122 w 221"/>
                  <a:gd name="T63" fmla="*/ 171 h 216"/>
                  <a:gd name="T64" fmla="*/ 119 w 221"/>
                  <a:gd name="T65" fmla="*/ 169 h 216"/>
                  <a:gd name="T66" fmla="*/ 113 w 221"/>
                  <a:gd name="T67" fmla="*/ 172 h 216"/>
                  <a:gd name="T68" fmla="*/ 100 w 221"/>
                  <a:gd name="T69" fmla="*/ 157 h 216"/>
                  <a:gd name="T70" fmla="*/ 93 w 221"/>
                  <a:gd name="T71" fmla="*/ 132 h 216"/>
                  <a:gd name="T72" fmla="*/ 115 w 221"/>
                  <a:gd name="T73" fmla="*/ 123 h 216"/>
                  <a:gd name="T74" fmla="*/ 121 w 221"/>
                  <a:gd name="T75" fmla="*/ 121 h 216"/>
                  <a:gd name="T76" fmla="*/ 135 w 221"/>
                  <a:gd name="T77" fmla="*/ 117 h 216"/>
                  <a:gd name="T78" fmla="*/ 143 w 221"/>
                  <a:gd name="T79" fmla="*/ 143 h 216"/>
                  <a:gd name="T80" fmla="*/ 132 w 221"/>
                  <a:gd name="T81" fmla="*/ 167 h 216"/>
                  <a:gd name="T82" fmla="*/ 136 w 221"/>
                  <a:gd name="T83" fmla="*/ 189 h 216"/>
                  <a:gd name="T84" fmla="*/ 178 w 221"/>
                  <a:gd name="T85" fmla="*/ 177 h 216"/>
                  <a:gd name="T86" fmla="*/ 221 w 221"/>
                  <a:gd name="T87" fmla="*/ 165 h 216"/>
                  <a:gd name="T88" fmla="*/ 217 w 221"/>
                  <a:gd name="T89" fmla="*/ 144 h 216"/>
                  <a:gd name="T90" fmla="*/ 217 w 221"/>
                  <a:gd name="T91" fmla="*/ 144 h 216"/>
                  <a:gd name="T92" fmla="*/ 217 w 221"/>
                  <a:gd name="T93" fmla="*/ 14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1" h="216">
                    <a:moveTo>
                      <a:pt x="217" y="144"/>
                    </a:moveTo>
                    <a:cubicBezTo>
                      <a:pt x="215" y="142"/>
                      <a:pt x="215" y="142"/>
                      <a:pt x="215" y="142"/>
                    </a:cubicBezTo>
                    <a:cubicBezTo>
                      <a:pt x="215" y="142"/>
                      <a:pt x="211" y="144"/>
                      <a:pt x="208" y="145"/>
                    </a:cubicBezTo>
                    <a:cubicBezTo>
                      <a:pt x="200" y="147"/>
                      <a:pt x="197" y="143"/>
                      <a:pt x="193" y="130"/>
                    </a:cubicBezTo>
                    <a:cubicBezTo>
                      <a:pt x="184" y="98"/>
                      <a:pt x="174" y="62"/>
                      <a:pt x="170" y="41"/>
                    </a:cubicBezTo>
                    <a:cubicBezTo>
                      <a:pt x="168" y="31"/>
                      <a:pt x="170" y="28"/>
                      <a:pt x="181" y="23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0"/>
                      <a:pt x="144" y="11"/>
                      <a:pt x="133" y="14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12" y="43"/>
                      <a:pt x="115" y="46"/>
                      <a:pt x="118" y="55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2" y="87"/>
                      <a:pt x="118" y="89"/>
                      <a:pt x="107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5" y="58"/>
                      <a:pt x="77" y="56"/>
                      <a:pt x="87" y="51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28"/>
                      <a:pt x="47" y="39"/>
                      <a:pt x="33" y="4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4"/>
                      <a:pt x="10" y="73"/>
                      <a:pt x="13" y="72"/>
                    </a:cubicBezTo>
                    <a:cubicBezTo>
                      <a:pt x="20" y="70"/>
                      <a:pt x="23" y="72"/>
                      <a:pt x="25" y="82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54" y="183"/>
                      <a:pt x="52" y="188"/>
                      <a:pt x="40" y="194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44" y="216"/>
                      <a:pt x="69" y="208"/>
                      <a:pt x="85" y="203"/>
                    </a:cubicBezTo>
                    <a:cubicBezTo>
                      <a:pt x="95" y="200"/>
                      <a:pt x="126" y="193"/>
                      <a:pt x="126" y="193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19" y="169"/>
                      <a:pt x="119" y="169"/>
                      <a:pt x="119" y="169"/>
                    </a:cubicBezTo>
                    <a:cubicBezTo>
                      <a:pt x="119" y="169"/>
                      <a:pt x="118" y="171"/>
                      <a:pt x="113" y="172"/>
                    </a:cubicBezTo>
                    <a:cubicBezTo>
                      <a:pt x="107" y="174"/>
                      <a:pt x="104" y="171"/>
                      <a:pt x="100" y="157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3" y="132"/>
                      <a:pt x="107" y="126"/>
                      <a:pt x="115" y="123"/>
                    </a:cubicBezTo>
                    <a:cubicBezTo>
                      <a:pt x="118" y="122"/>
                      <a:pt x="119" y="122"/>
                      <a:pt x="121" y="121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43" y="143"/>
                      <a:pt x="143" y="143"/>
                      <a:pt x="143" y="143"/>
                    </a:cubicBezTo>
                    <a:cubicBezTo>
                      <a:pt x="146" y="156"/>
                      <a:pt x="144" y="163"/>
                      <a:pt x="132" y="167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36" y="189"/>
                      <a:pt x="166" y="180"/>
                      <a:pt x="178" y="177"/>
                    </a:cubicBezTo>
                    <a:cubicBezTo>
                      <a:pt x="198" y="171"/>
                      <a:pt x="221" y="165"/>
                      <a:pt x="221" y="165"/>
                    </a:cubicBezTo>
                    <a:lnTo>
                      <a:pt x="217" y="144"/>
                    </a:lnTo>
                    <a:close/>
                    <a:moveTo>
                      <a:pt x="217" y="144"/>
                    </a:moveTo>
                    <a:cubicBezTo>
                      <a:pt x="217" y="144"/>
                      <a:pt x="217" y="144"/>
                      <a:pt x="217" y="1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70"/>
              <p:cNvSpPr>
                <a:spLocks noEditPoints="1"/>
              </p:cNvSpPr>
              <p:nvPr userDrawn="1"/>
            </p:nvSpPr>
            <p:spPr bwMode="auto">
              <a:xfrm>
                <a:off x="10542588" y="3536950"/>
                <a:ext cx="295275" cy="314325"/>
              </a:xfrm>
              <a:custGeom>
                <a:avLst/>
                <a:gdLst>
                  <a:gd name="T0" fmla="*/ 170 w 186"/>
                  <a:gd name="T1" fmla="*/ 72 h 198"/>
                  <a:gd name="T2" fmla="*/ 73 w 186"/>
                  <a:gd name="T3" fmla="*/ 14 h 198"/>
                  <a:gd name="T4" fmla="*/ 71 w 186"/>
                  <a:gd name="T5" fmla="*/ 14 h 198"/>
                  <a:gd name="T6" fmla="*/ 16 w 186"/>
                  <a:gd name="T7" fmla="*/ 124 h 198"/>
                  <a:gd name="T8" fmla="*/ 114 w 186"/>
                  <a:gd name="T9" fmla="*/ 184 h 198"/>
                  <a:gd name="T10" fmla="*/ 119 w 186"/>
                  <a:gd name="T11" fmla="*/ 182 h 198"/>
                  <a:gd name="T12" fmla="*/ 170 w 186"/>
                  <a:gd name="T13" fmla="*/ 72 h 198"/>
                  <a:gd name="T14" fmla="*/ 110 w 186"/>
                  <a:gd name="T15" fmla="*/ 151 h 198"/>
                  <a:gd name="T16" fmla="*/ 110 w 186"/>
                  <a:gd name="T17" fmla="*/ 151 h 198"/>
                  <a:gd name="T18" fmla="*/ 70 w 186"/>
                  <a:gd name="T19" fmla="*/ 95 h 198"/>
                  <a:gd name="T20" fmla="*/ 77 w 186"/>
                  <a:gd name="T21" fmla="*/ 50 h 198"/>
                  <a:gd name="T22" fmla="*/ 81 w 186"/>
                  <a:gd name="T23" fmla="*/ 49 h 198"/>
                  <a:gd name="T24" fmla="*/ 117 w 186"/>
                  <a:gd name="T25" fmla="*/ 105 h 198"/>
                  <a:gd name="T26" fmla="*/ 110 w 186"/>
                  <a:gd name="T27" fmla="*/ 151 h 198"/>
                  <a:gd name="T28" fmla="*/ 110 w 186"/>
                  <a:gd name="T29" fmla="*/ 151 h 198"/>
                  <a:gd name="T30" fmla="*/ 110 w 186"/>
                  <a:gd name="T31" fmla="*/ 15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198">
                    <a:moveTo>
                      <a:pt x="170" y="72"/>
                    </a:moveTo>
                    <a:cubicBezTo>
                      <a:pt x="155" y="19"/>
                      <a:pt x="122" y="0"/>
                      <a:pt x="73" y="14"/>
                    </a:cubicBezTo>
                    <a:cubicBezTo>
                      <a:pt x="72" y="14"/>
                      <a:pt x="72" y="14"/>
                      <a:pt x="71" y="14"/>
                    </a:cubicBezTo>
                    <a:cubicBezTo>
                      <a:pt x="19" y="30"/>
                      <a:pt x="0" y="69"/>
                      <a:pt x="16" y="124"/>
                    </a:cubicBezTo>
                    <a:cubicBezTo>
                      <a:pt x="31" y="177"/>
                      <a:pt x="65" y="198"/>
                      <a:pt x="114" y="184"/>
                    </a:cubicBezTo>
                    <a:cubicBezTo>
                      <a:pt x="115" y="184"/>
                      <a:pt x="117" y="183"/>
                      <a:pt x="119" y="182"/>
                    </a:cubicBezTo>
                    <a:cubicBezTo>
                      <a:pt x="168" y="166"/>
                      <a:pt x="186" y="127"/>
                      <a:pt x="170" y="72"/>
                    </a:cubicBezTo>
                    <a:close/>
                    <a:moveTo>
                      <a:pt x="110" y="151"/>
                    </a:moveTo>
                    <a:cubicBezTo>
                      <a:pt x="110" y="151"/>
                      <a:pt x="110" y="151"/>
                      <a:pt x="110" y="151"/>
                    </a:cubicBezTo>
                    <a:cubicBezTo>
                      <a:pt x="93" y="156"/>
                      <a:pt x="83" y="141"/>
                      <a:pt x="70" y="95"/>
                    </a:cubicBezTo>
                    <a:cubicBezTo>
                      <a:pt x="61" y="66"/>
                      <a:pt x="63" y="53"/>
                      <a:pt x="77" y="50"/>
                    </a:cubicBezTo>
                    <a:cubicBezTo>
                      <a:pt x="78" y="49"/>
                      <a:pt x="80" y="49"/>
                      <a:pt x="81" y="49"/>
                    </a:cubicBezTo>
                    <a:cubicBezTo>
                      <a:pt x="95" y="47"/>
                      <a:pt x="105" y="62"/>
                      <a:pt x="117" y="105"/>
                    </a:cubicBezTo>
                    <a:cubicBezTo>
                      <a:pt x="126" y="134"/>
                      <a:pt x="124" y="147"/>
                      <a:pt x="110" y="151"/>
                    </a:cubicBezTo>
                    <a:close/>
                    <a:moveTo>
                      <a:pt x="110" y="151"/>
                    </a:moveTo>
                    <a:cubicBezTo>
                      <a:pt x="110" y="151"/>
                      <a:pt x="110" y="151"/>
                      <a:pt x="110" y="1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71"/>
              <p:cNvSpPr>
                <a:spLocks noEditPoints="1"/>
              </p:cNvSpPr>
              <p:nvPr userDrawn="1"/>
            </p:nvSpPr>
            <p:spPr bwMode="auto">
              <a:xfrm>
                <a:off x="10633076" y="3851275"/>
                <a:ext cx="295275" cy="315913"/>
              </a:xfrm>
              <a:custGeom>
                <a:avLst/>
                <a:gdLst>
                  <a:gd name="T0" fmla="*/ 170 w 186"/>
                  <a:gd name="T1" fmla="*/ 73 h 199"/>
                  <a:gd name="T2" fmla="*/ 73 w 186"/>
                  <a:gd name="T3" fmla="*/ 15 h 199"/>
                  <a:gd name="T4" fmla="*/ 71 w 186"/>
                  <a:gd name="T5" fmla="*/ 15 h 199"/>
                  <a:gd name="T6" fmla="*/ 15 w 186"/>
                  <a:gd name="T7" fmla="*/ 125 h 199"/>
                  <a:gd name="T8" fmla="*/ 113 w 186"/>
                  <a:gd name="T9" fmla="*/ 185 h 199"/>
                  <a:gd name="T10" fmla="*/ 118 w 186"/>
                  <a:gd name="T11" fmla="*/ 183 h 199"/>
                  <a:gd name="T12" fmla="*/ 170 w 186"/>
                  <a:gd name="T13" fmla="*/ 73 h 199"/>
                  <a:gd name="T14" fmla="*/ 110 w 186"/>
                  <a:gd name="T15" fmla="*/ 152 h 199"/>
                  <a:gd name="T16" fmla="*/ 109 w 186"/>
                  <a:gd name="T17" fmla="*/ 152 h 199"/>
                  <a:gd name="T18" fmla="*/ 69 w 186"/>
                  <a:gd name="T19" fmla="*/ 96 h 199"/>
                  <a:gd name="T20" fmla="*/ 77 w 186"/>
                  <a:gd name="T21" fmla="*/ 50 h 199"/>
                  <a:gd name="T22" fmla="*/ 80 w 186"/>
                  <a:gd name="T23" fmla="*/ 49 h 199"/>
                  <a:gd name="T24" fmla="*/ 117 w 186"/>
                  <a:gd name="T25" fmla="*/ 105 h 199"/>
                  <a:gd name="T26" fmla="*/ 110 w 186"/>
                  <a:gd name="T27" fmla="*/ 152 h 199"/>
                  <a:gd name="T28" fmla="*/ 110 w 186"/>
                  <a:gd name="T29" fmla="*/ 152 h 199"/>
                  <a:gd name="T30" fmla="*/ 110 w 186"/>
                  <a:gd name="T31" fmla="*/ 15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199">
                    <a:moveTo>
                      <a:pt x="170" y="73"/>
                    </a:moveTo>
                    <a:cubicBezTo>
                      <a:pt x="155" y="20"/>
                      <a:pt x="122" y="0"/>
                      <a:pt x="73" y="15"/>
                    </a:cubicBezTo>
                    <a:cubicBezTo>
                      <a:pt x="72" y="15"/>
                      <a:pt x="71" y="15"/>
                      <a:pt x="71" y="15"/>
                    </a:cubicBezTo>
                    <a:cubicBezTo>
                      <a:pt x="19" y="31"/>
                      <a:pt x="0" y="70"/>
                      <a:pt x="15" y="125"/>
                    </a:cubicBezTo>
                    <a:cubicBezTo>
                      <a:pt x="31" y="178"/>
                      <a:pt x="65" y="199"/>
                      <a:pt x="113" y="185"/>
                    </a:cubicBezTo>
                    <a:cubicBezTo>
                      <a:pt x="115" y="185"/>
                      <a:pt x="117" y="184"/>
                      <a:pt x="118" y="183"/>
                    </a:cubicBezTo>
                    <a:cubicBezTo>
                      <a:pt x="167" y="167"/>
                      <a:pt x="186" y="128"/>
                      <a:pt x="170" y="73"/>
                    </a:cubicBezTo>
                    <a:close/>
                    <a:moveTo>
                      <a:pt x="110" y="152"/>
                    </a:moveTo>
                    <a:cubicBezTo>
                      <a:pt x="109" y="152"/>
                      <a:pt x="109" y="152"/>
                      <a:pt x="109" y="152"/>
                    </a:cubicBezTo>
                    <a:cubicBezTo>
                      <a:pt x="93" y="157"/>
                      <a:pt x="83" y="142"/>
                      <a:pt x="69" y="96"/>
                    </a:cubicBezTo>
                    <a:cubicBezTo>
                      <a:pt x="61" y="67"/>
                      <a:pt x="63" y="54"/>
                      <a:pt x="77" y="50"/>
                    </a:cubicBezTo>
                    <a:cubicBezTo>
                      <a:pt x="78" y="50"/>
                      <a:pt x="80" y="50"/>
                      <a:pt x="80" y="49"/>
                    </a:cubicBezTo>
                    <a:cubicBezTo>
                      <a:pt x="96" y="48"/>
                      <a:pt x="105" y="63"/>
                      <a:pt x="117" y="105"/>
                    </a:cubicBezTo>
                    <a:cubicBezTo>
                      <a:pt x="126" y="135"/>
                      <a:pt x="124" y="148"/>
                      <a:pt x="110" y="152"/>
                    </a:cubicBezTo>
                    <a:close/>
                    <a:moveTo>
                      <a:pt x="110" y="152"/>
                    </a:moveTo>
                    <a:cubicBezTo>
                      <a:pt x="110" y="152"/>
                      <a:pt x="110" y="152"/>
                      <a:pt x="110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72"/>
              <p:cNvSpPr>
                <a:spLocks noEditPoints="1"/>
              </p:cNvSpPr>
              <p:nvPr userDrawn="1"/>
            </p:nvSpPr>
            <p:spPr bwMode="auto">
              <a:xfrm>
                <a:off x="10733088" y="4183063"/>
                <a:ext cx="176213" cy="306388"/>
              </a:xfrm>
              <a:custGeom>
                <a:avLst/>
                <a:gdLst>
                  <a:gd name="T0" fmla="*/ 101 w 111"/>
                  <a:gd name="T1" fmla="*/ 134 h 193"/>
                  <a:gd name="T2" fmla="*/ 100 w 111"/>
                  <a:gd name="T3" fmla="*/ 131 h 193"/>
                  <a:gd name="T4" fmla="*/ 92 w 111"/>
                  <a:gd name="T5" fmla="*/ 101 h 193"/>
                  <a:gd name="T6" fmla="*/ 78 w 111"/>
                  <a:gd name="T7" fmla="*/ 44 h 193"/>
                  <a:gd name="T8" fmla="*/ 96 w 111"/>
                  <a:gd name="T9" fmla="*/ 25 h 193"/>
                  <a:gd name="T10" fmla="*/ 92 w 111"/>
                  <a:gd name="T11" fmla="*/ 0 h 193"/>
                  <a:gd name="T12" fmla="*/ 65 w 111"/>
                  <a:gd name="T13" fmla="*/ 9 h 193"/>
                  <a:gd name="T14" fmla="*/ 40 w 111"/>
                  <a:gd name="T15" fmla="*/ 16 h 193"/>
                  <a:gd name="T16" fmla="*/ 0 w 111"/>
                  <a:gd name="T17" fmla="*/ 28 h 193"/>
                  <a:gd name="T18" fmla="*/ 3 w 111"/>
                  <a:gd name="T19" fmla="*/ 47 h 193"/>
                  <a:gd name="T20" fmla="*/ 6 w 111"/>
                  <a:gd name="T21" fmla="*/ 50 h 193"/>
                  <a:gd name="T22" fmla="*/ 13 w 111"/>
                  <a:gd name="T23" fmla="*/ 47 h 193"/>
                  <a:gd name="T24" fmla="*/ 25 w 111"/>
                  <a:gd name="T25" fmla="*/ 58 h 193"/>
                  <a:gd name="T26" fmla="*/ 50 w 111"/>
                  <a:gd name="T27" fmla="*/ 142 h 193"/>
                  <a:gd name="T28" fmla="*/ 39 w 111"/>
                  <a:gd name="T29" fmla="*/ 169 h 193"/>
                  <a:gd name="T30" fmla="*/ 44 w 111"/>
                  <a:gd name="T31" fmla="*/ 193 h 193"/>
                  <a:gd name="T32" fmla="*/ 96 w 111"/>
                  <a:gd name="T33" fmla="*/ 175 h 193"/>
                  <a:gd name="T34" fmla="*/ 111 w 111"/>
                  <a:gd name="T35" fmla="*/ 171 h 193"/>
                  <a:gd name="T36" fmla="*/ 101 w 111"/>
                  <a:gd name="T37" fmla="*/ 134 h 193"/>
                  <a:gd name="T38" fmla="*/ 101 w 111"/>
                  <a:gd name="T39" fmla="*/ 134 h 193"/>
                  <a:gd name="T40" fmla="*/ 101 w 111"/>
                  <a:gd name="T41" fmla="*/ 13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193">
                    <a:moveTo>
                      <a:pt x="101" y="134"/>
                    </a:moveTo>
                    <a:cubicBezTo>
                      <a:pt x="101" y="134"/>
                      <a:pt x="100" y="132"/>
                      <a:pt x="100" y="131"/>
                    </a:cubicBezTo>
                    <a:cubicBezTo>
                      <a:pt x="97" y="120"/>
                      <a:pt x="94" y="110"/>
                      <a:pt x="92" y="101"/>
                    </a:cubicBezTo>
                    <a:cubicBezTo>
                      <a:pt x="86" y="79"/>
                      <a:pt x="82" y="61"/>
                      <a:pt x="78" y="44"/>
                    </a:cubicBezTo>
                    <a:cubicBezTo>
                      <a:pt x="76" y="36"/>
                      <a:pt x="79" y="31"/>
                      <a:pt x="96" y="25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79" y="4"/>
                      <a:pt x="65" y="9"/>
                    </a:cubicBezTo>
                    <a:cubicBezTo>
                      <a:pt x="55" y="12"/>
                      <a:pt x="45" y="14"/>
                      <a:pt x="4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10" y="48"/>
                      <a:pt x="13" y="47"/>
                    </a:cubicBezTo>
                    <a:cubicBezTo>
                      <a:pt x="20" y="46"/>
                      <a:pt x="22" y="47"/>
                      <a:pt x="25" y="58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4" y="157"/>
                      <a:pt x="51" y="163"/>
                      <a:pt x="39" y="169"/>
                    </a:cubicBezTo>
                    <a:cubicBezTo>
                      <a:pt x="44" y="193"/>
                      <a:pt x="44" y="193"/>
                      <a:pt x="44" y="193"/>
                    </a:cubicBezTo>
                    <a:cubicBezTo>
                      <a:pt x="44" y="193"/>
                      <a:pt x="70" y="183"/>
                      <a:pt x="96" y="175"/>
                    </a:cubicBezTo>
                    <a:cubicBezTo>
                      <a:pt x="111" y="171"/>
                      <a:pt x="111" y="171"/>
                      <a:pt x="111" y="171"/>
                    </a:cubicBezTo>
                    <a:lnTo>
                      <a:pt x="101" y="134"/>
                    </a:lnTo>
                    <a:close/>
                    <a:moveTo>
                      <a:pt x="101" y="134"/>
                    </a:moveTo>
                    <a:cubicBezTo>
                      <a:pt x="101" y="134"/>
                      <a:pt x="101" y="134"/>
                      <a:pt x="101" y="1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73"/>
              <p:cNvSpPr>
                <a:spLocks noEditPoints="1"/>
              </p:cNvSpPr>
              <p:nvPr userDrawn="1"/>
            </p:nvSpPr>
            <p:spPr bwMode="auto">
              <a:xfrm>
                <a:off x="10893426" y="4308475"/>
                <a:ext cx="114300" cy="146050"/>
              </a:xfrm>
              <a:custGeom>
                <a:avLst/>
                <a:gdLst>
                  <a:gd name="T0" fmla="*/ 72 w 72"/>
                  <a:gd name="T1" fmla="*/ 71 h 92"/>
                  <a:gd name="T2" fmla="*/ 59 w 72"/>
                  <a:gd name="T3" fmla="*/ 3 h 92"/>
                  <a:gd name="T4" fmla="*/ 55 w 72"/>
                  <a:gd name="T5" fmla="*/ 0 h 92"/>
                  <a:gd name="T6" fmla="*/ 24 w 72"/>
                  <a:gd name="T7" fmla="*/ 12 h 92"/>
                  <a:gd name="T8" fmla="*/ 11 w 72"/>
                  <a:gd name="T9" fmla="*/ 60 h 92"/>
                  <a:gd name="T10" fmla="*/ 0 w 72"/>
                  <a:gd name="T11" fmla="*/ 55 h 92"/>
                  <a:gd name="T12" fmla="*/ 11 w 72"/>
                  <a:gd name="T13" fmla="*/ 92 h 92"/>
                  <a:gd name="T14" fmla="*/ 70 w 72"/>
                  <a:gd name="T15" fmla="*/ 77 h 92"/>
                  <a:gd name="T16" fmla="*/ 72 w 72"/>
                  <a:gd name="T17" fmla="*/ 71 h 92"/>
                  <a:gd name="T18" fmla="*/ 72 w 72"/>
                  <a:gd name="T19" fmla="*/ 71 h 92"/>
                  <a:gd name="T20" fmla="*/ 72 w 72"/>
                  <a:gd name="T21" fmla="*/ 7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2">
                    <a:moveTo>
                      <a:pt x="72" y="71"/>
                    </a:moveTo>
                    <a:cubicBezTo>
                      <a:pt x="64" y="36"/>
                      <a:pt x="59" y="3"/>
                      <a:pt x="59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1" y="47"/>
                      <a:pt x="29" y="55"/>
                      <a:pt x="11" y="60"/>
                    </a:cubicBezTo>
                    <a:cubicBezTo>
                      <a:pt x="6" y="62"/>
                      <a:pt x="3" y="61"/>
                      <a:pt x="0" y="55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41" y="83"/>
                      <a:pt x="70" y="77"/>
                      <a:pt x="70" y="77"/>
                    </a:cubicBezTo>
                    <a:lnTo>
                      <a:pt x="72" y="71"/>
                    </a:lnTo>
                    <a:close/>
                    <a:moveTo>
                      <a:pt x="72" y="71"/>
                    </a:moveTo>
                    <a:cubicBezTo>
                      <a:pt x="72" y="71"/>
                      <a:pt x="72" y="71"/>
                      <a:pt x="72" y="7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74"/>
              <p:cNvSpPr>
                <a:spLocks noEditPoints="1"/>
              </p:cNvSpPr>
              <p:nvPr userDrawn="1"/>
            </p:nvSpPr>
            <p:spPr bwMode="auto">
              <a:xfrm>
                <a:off x="10896601" y="3421063"/>
                <a:ext cx="107950" cy="109538"/>
              </a:xfrm>
              <a:custGeom>
                <a:avLst/>
                <a:gdLst>
                  <a:gd name="T0" fmla="*/ 26 w 68"/>
                  <a:gd name="T1" fmla="*/ 5 h 69"/>
                  <a:gd name="T2" fmla="*/ 5 w 68"/>
                  <a:gd name="T3" fmla="*/ 43 h 69"/>
                  <a:gd name="T4" fmla="*/ 43 w 68"/>
                  <a:gd name="T5" fmla="*/ 64 h 69"/>
                  <a:gd name="T6" fmla="*/ 64 w 68"/>
                  <a:gd name="T7" fmla="*/ 26 h 69"/>
                  <a:gd name="T8" fmla="*/ 26 w 68"/>
                  <a:gd name="T9" fmla="*/ 5 h 69"/>
                  <a:gd name="T10" fmla="*/ 26 w 68"/>
                  <a:gd name="T11" fmla="*/ 5 h 69"/>
                  <a:gd name="T12" fmla="*/ 26 w 68"/>
                  <a:gd name="T13" fmla="*/ 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9">
                    <a:moveTo>
                      <a:pt x="26" y="5"/>
                    </a:moveTo>
                    <a:cubicBezTo>
                      <a:pt x="9" y="9"/>
                      <a:pt x="0" y="26"/>
                      <a:pt x="5" y="43"/>
                    </a:cubicBezTo>
                    <a:cubicBezTo>
                      <a:pt x="9" y="59"/>
                      <a:pt x="26" y="69"/>
                      <a:pt x="43" y="64"/>
                    </a:cubicBezTo>
                    <a:cubicBezTo>
                      <a:pt x="59" y="59"/>
                      <a:pt x="68" y="42"/>
                      <a:pt x="64" y="26"/>
                    </a:cubicBezTo>
                    <a:cubicBezTo>
                      <a:pt x="59" y="9"/>
                      <a:pt x="42" y="0"/>
                      <a:pt x="26" y="5"/>
                    </a:cubicBezTo>
                    <a:close/>
                    <a:moveTo>
                      <a:pt x="26" y="5"/>
                    </a:moveTo>
                    <a:cubicBezTo>
                      <a:pt x="26" y="5"/>
                      <a:pt x="26" y="5"/>
                      <a:pt x="2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75"/>
              <p:cNvSpPr>
                <a:spLocks noEditPoints="1"/>
              </p:cNvSpPr>
              <p:nvPr userDrawn="1"/>
            </p:nvSpPr>
            <p:spPr bwMode="auto">
              <a:xfrm>
                <a:off x="10672763" y="2552700"/>
                <a:ext cx="257175" cy="798513"/>
              </a:xfrm>
              <a:custGeom>
                <a:avLst/>
                <a:gdLst>
                  <a:gd name="T0" fmla="*/ 152 w 162"/>
                  <a:gd name="T1" fmla="*/ 502 h 503"/>
                  <a:gd name="T2" fmla="*/ 160 w 162"/>
                  <a:gd name="T3" fmla="*/ 487 h 503"/>
                  <a:gd name="T4" fmla="*/ 23 w 162"/>
                  <a:gd name="T5" fmla="*/ 9 h 503"/>
                  <a:gd name="T6" fmla="*/ 9 w 162"/>
                  <a:gd name="T7" fmla="*/ 1 h 503"/>
                  <a:gd name="T8" fmla="*/ 1 w 162"/>
                  <a:gd name="T9" fmla="*/ 16 h 503"/>
                  <a:gd name="T10" fmla="*/ 138 w 162"/>
                  <a:gd name="T11" fmla="*/ 494 h 503"/>
                  <a:gd name="T12" fmla="*/ 152 w 162"/>
                  <a:gd name="T13" fmla="*/ 502 h 503"/>
                  <a:gd name="T14" fmla="*/ 152 w 162"/>
                  <a:gd name="T15" fmla="*/ 502 h 503"/>
                  <a:gd name="T16" fmla="*/ 152 w 162"/>
                  <a:gd name="T17" fmla="*/ 50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503">
                    <a:moveTo>
                      <a:pt x="152" y="502"/>
                    </a:moveTo>
                    <a:cubicBezTo>
                      <a:pt x="158" y="500"/>
                      <a:pt x="162" y="493"/>
                      <a:pt x="160" y="48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3"/>
                      <a:pt x="15" y="0"/>
                      <a:pt x="9" y="1"/>
                    </a:cubicBezTo>
                    <a:cubicBezTo>
                      <a:pt x="3" y="3"/>
                      <a:pt x="0" y="10"/>
                      <a:pt x="1" y="16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140" y="500"/>
                      <a:pt x="146" y="503"/>
                      <a:pt x="152" y="502"/>
                    </a:cubicBezTo>
                    <a:close/>
                    <a:moveTo>
                      <a:pt x="152" y="502"/>
                    </a:moveTo>
                    <a:cubicBezTo>
                      <a:pt x="152" y="502"/>
                      <a:pt x="152" y="502"/>
                      <a:pt x="152" y="50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76"/>
              <p:cNvSpPr>
                <a:spLocks noEditPoints="1"/>
              </p:cNvSpPr>
              <p:nvPr userDrawn="1"/>
            </p:nvSpPr>
            <p:spPr bwMode="auto">
              <a:xfrm>
                <a:off x="10971213" y="3598863"/>
                <a:ext cx="257175" cy="800100"/>
              </a:xfrm>
              <a:custGeom>
                <a:avLst/>
                <a:gdLst>
                  <a:gd name="T0" fmla="*/ 10 w 162"/>
                  <a:gd name="T1" fmla="*/ 2 h 504"/>
                  <a:gd name="T2" fmla="*/ 2 w 162"/>
                  <a:gd name="T3" fmla="*/ 17 h 504"/>
                  <a:gd name="T4" fmla="*/ 139 w 162"/>
                  <a:gd name="T5" fmla="*/ 495 h 504"/>
                  <a:gd name="T6" fmla="*/ 153 w 162"/>
                  <a:gd name="T7" fmla="*/ 502 h 504"/>
                  <a:gd name="T8" fmla="*/ 161 w 162"/>
                  <a:gd name="T9" fmla="*/ 488 h 504"/>
                  <a:gd name="T10" fmla="*/ 24 w 162"/>
                  <a:gd name="T11" fmla="*/ 10 h 504"/>
                  <a:gd name="T12" fmla="*/ 10 w 162"/>
                  <a:gd name="T13" fmla="*/ 2 h 504"/>
                  <a:gd name="T14" fmla="*/ 10 w 162"/>
                  <a:gd name="T15" fmla="*/ 2 h 504"/>
                  <a:gd name="T16" fmla="*/ 10 w 162"/>
                  <a:gd name="T17" fmla="*/ 2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504">
                    <a:moveTo>
                      <a:pt x="10" y="2"/>
                    </a:moveTo>
                    <a:cubicBezTo>
                      <a:pt x="4" y="4"/>
                      <a:pt x="0" y="11"/>
                      <a:pt x="2" y="17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40" y="501"/>
                      <a:pt x="147" y="504"/>
                      <a:pt x="153" y="502"/>
                    </a:cubicBezTo>
                    <a:cubicBezTo>
                      <a:pt x="159" y="501"/>
                      <a:pt x="162" y="494"/>
                      <a:pt x="161" y="48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2" y="4"/>
                      <a:pt x="16" y="0"/>
                      <a:pt x="10" y="2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77"/>
              <p:cNvSpPr>
                <a:spLocks noEditPoints="1"/>
              </p:cNvSpPr>
              <p:nvPr userDrawn="1"/>
            </p:nvSpPr>
            <p:spPr bwMode="auto">
              <a:xfrm>
                <a:off x="8035926" y="1141413"/>
                <a:ext cx="657225" cy="687388"/>
              </a:xfrm>
              <a:custGeom>
                <a:avLst/>
                <a:gdLst>
                  <a:gd name="T0" fmla="*/ 0 w 414"/>
                  <a:gd name="T1" fmla="*/ 217 h 433"/>
                  <a:gd name="T2" fmla="*/ 103 w 414"/>
                  <a:gd name="T3" fmla="*/ 396 h 433"/>
                  <a:gd name="T4" fmla="*/ 310 w 414"/>
                  <a:gd name="T5" fmla="*/ 396 h 433"/>
                  <a:gd name="T6" fmla="*/ 414 w 414"/>
                  <a:gd name="T7" fmla="*/ 217 h 433"/>
                  <a:gd name="T8" fmla="*/ 310 w 414"/>
                  <a:gd name="T9" fmla="*/ 37 h 433"/>
                  <a:gd name="T10" fmla="*/ 103 w 414"/>
                  <a:gd name="T11" fmla="*/ 37 h 433"/>
                  <a:gd name="T12" fmla="*/ 0 w 414"/>
                  <a:gd name="T13" fmla="*/ 217 h 433"/>
                  <a:gd name="T14" fmla="*/ 0 w 414"/>
                  <a:gd name="T15" fmla="*/ 217 h 433"/>
                  <a:gd name="T16" fmla="*/ 0 w 414"/>
                  <a:gd name="T17" fmla="*/ 2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433">
                    <a:moveTo>
                      <a:pt x="0" y="217"/>
                    </a:moveTo>
                    <a:cubicBezTo>
                      <a:pt x="0" y="291"/>
                      <a:pt x="39" y="359"/>
                      <a:pt x="103" y="396"/>
                    </a:cubicBezTo>
                    <a:cubicBezTo>
                      <a:pt x="167" y="433"/>
                      <a:pt x="246" y="433"/>
                      <a:pt x="310" y="396"/>
                    </a:cubicBezTo>
                    <a:cubicBezTo>
                      <a:pt x="374" y="359"/>
                      <a:pt x="414" y="291"/>
                      <a:pt x="414" y="217"/>
                    </a:cubicBezTo>
                    <a:cubicBezTo>
                      <a:pt x="414" y="143"/>
                      <a:pt x="374" y="74"/>
                      <a:pt x="310" y="37"/>
                    </a:cubicBezTo>
                    <a:cubicBezTo>
                      <a:pt x="246" y="0"/>
                      <a:pt x="167" y="0"/>
                      <a:pt x="103" y="37"/>
                    </a:cubicBezTo>
                    <a:cubicBezTo>
                      <a:pt x="39" y="74"/>
                      <a:pt x="0" y="143"/>
                      <a:pt x="0" y="217"/>
                    </a:cubicBezTo>
                    <a:close/>
                    <a:moveTo>
                      <a:pt x="0" y="217"/>
                    </a:moveTo>
                    <a:cubicBezTo>
                      <a:pt x="0" y="217"/>
                      <a:pt x="0" y="217"/>
                      <a:pt x="0" y="217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78"/>
              <p:cNvSpPr>
                <a:spLocks noEditPoints="1"/>
              </p:cNvSpPr>
              <p:nvPr userDrawn="1"/>
            </p:nvSpPr>
            <p:spPr bwMode="auto">
              <a:xfrm>
                <a:off x="8991601" y="922338"/>
                <a:ext cx="655638" cy="685800"/>
              </a:xfrm>
              <a:custGeom>
                <a:avLst/>
                <a:gdLst>
                  <a:gd name="T0" fmla="*/ 0 w 414"/>
                  <a:gd name="T1" fmla="*/ 216 h 432"/>
                  <a:gd name="T2" fmla="*/ 103 w 414"/>
                  <a:gd name="T3" fmla="*/ 395 h 432"/>
                  <a:gd name="T4" fmla="*/ 310 w 414"/>
                  <a:gd name="T5" fmla="*/ 395 h 432"/>
                  <a:gd name="T6" fmla="*/ 414 w 414"/>
                  <a:gd name="T7" fmla="*/ 216 h 432"/>
                  <a:gd name="T8" fmla="*/ 310 w 414"/>
                  <a:gd name="T9" fmla="*/ 37 h 432"/>
                  <a:gd name="T10" fmla="*/ 103 w 414"/>
                  <a:gd name="T11" fmla="*/ 37 h 432"/>
                  <a:gd name="T12" fmla="*/ 0 w 414"/>
                  <a:gd name="T13" fmla="*/ 216 h 432"/>
                  <a:gd name="T14" fmla="*/ 0 w 414"/>
                  <a:gd name="T15" fmla="*/ 216 h 432"/>
                  <a:gd name="T16" fmla="*/ 0 w 414"/>
                  <a:gd name="T17" fmla="*/ 2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432">
                    <a:moveTo>
                      <a:pt x="0" y="216"/>
                    </a:moveTo>
                    <a:cubicBezTo>
                      <a:pt x="0" y="290"/>
                      <a:pt x="39" y="358"/>
                      <a:pt x="103" y="395"/>
                    </a:cubicBezTo>
                    <a:cubicBezTo>
                      <a:pt x="167" y="432"/>
                      <a:pt x="246" y="432"/>
                      <a:pt x="310" y="395"/>
                    </a:cubicBezTo>
                    <a:cubicBezTo>
                      <a:pt x="374" y="358"/>
                      <a:pt x="414" y="290"/>
                      <a:pt x="414" y="216"/>
                    </a:cubicBezTo>
                    <a:cubicBezTo>
                      <a:pt x="414" y="142"/>
                      <a:pt x="374" y="74"/>
                      <a:pt x="310" y="37"/>
                    </a:cubicBezTo>
                    <a:cubicBezTo>
                      <a:pt x="246" y="0"/>
                      <a:pt x="167" y="0"/>
                      <a:pt x="103" y="37"/>
                    </a:cubicBezTo>
                    <a:cubicBezTo>
                      <a:pt x="39" y="74"/>
                      <a:pt x="0" y="142"/>
                      <a:pt x="0" y="216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79"/>
              <p:cNvSpPr>
                <a:spLocks noEditPoints="1"/>
              </p:cNvSpPr>
              <p:nvPr userDrawn="1"/>
            </p:nvSpPr>
            <p:spPr bwMode="auto">
              <a:xfrm>
                <a:off x="7877176" y="882650"/>
                <a:ext cx="1890713" cy="984250"/>
              </a:xfrm>
              <a:custGeom>
                <a:avLst/>
                <a:gdLst>
                  <a:gd name="T0" fmla="*/ 2 w 1192"/>
                  <a:gd name="T1" fmla="*/ 391 h 620"/>
                  <a:gd name="T2" fmla="*/ 24 w 1192"/>
                  <a:gd name="T3" fmla="*/ 392 h 620"/>
                  <a:gd name="T4" fmla="*/ 31 w 1192"/>
                  <a:gd name="T5" fmla="*/ 419 h 620"/>
                  <a:gd name="T6" fmla="*/ 1190 w 1192"/>
                  <a:gd name="T7" fmla="*/ 143 h 620"/>
                  <a:gd name="T8" fmla="*/ 1162 w 1192"/>
                  <a:gd name="T9" fmla="*/ 112 h 620"/>
                  <a:gd name="T10" fmla="*/ 1185 w 1192"/>
                  <a:gd name="T11" fmla="*/ 128 h 620"/>
                  <a:gd name="T12" fmla="*/ 1190 w 1192"/>
                  <a:gd name="T13" fmla="*/ 143 h 620"/>
                  <a:gd name="T14" fmla="*/ 1142 w 1192"/>
                  <a:gd name="T15" fmla="*/ 161 h 620"/>
                  <a:gd name="T16" fmla="*/ 950 w 1192"/>
                  <a:gd name="T17" fmla="*/ 456 h 620"/>
                  <a:gd name="T18" fmla="*/ 671 w 1192"/>
                  <a:gd name="T19" fmla="*/ 242 h 620"/>
                  <a:gd name="T20" fmla="*/ 531 w 1192"/>
                  <a:gd name="T21" fmla="*/ 244 h 620"/>
                  <a:gd name="T22" fmla="*/ 527 w 1192"/>
                  <a:gd name="T23" fmla="*/ 357 h 620"/>
                  <a:gd name="T24" fmla="*/ 105 w 1192"/>
                  <a:gd name="T25" fmla="*/ 443 h 620"/>
                  <a:gd name="T26" fmla="*/ 57 w 1192"/>
                  <a:gd name="T27" fmla="*/ 414 h 620"/>
                  <a:gd name="T28" fmla="*/ 49 w 1192"/>
                  <a:gd name="T29" fmla="*/ 372 h 620"/>
                  <a:gd name="T30" fmla="*/ 81 w 1192"/>
                  <a:gd name="T31" fmla="*/ 346 h 620"/>
                  <a:gd name="T32" fmla="*/ 277 w 1192"/>
                  <a:gd name="T33" fmla="*/ 159 h 620"/>
                  <a:gd name="T34" fmla="*/ 505 w 1192"/>
                  <a:gd name="T35" fmla="*/ 212 h 620"/>
                  <a:gd name="T36" fmla="*/ 653 w 1192"/>
                  <a:gd name="T37" fmla="*/ 178 h 620"/>
                  <a:gd name="T38" fmla="*/ 834 w 1192"/>
                  <a:gd name="T39" fmla="*/ 30 h 620"/>
                  <a:gd name="T40" fmla="*/ 1093 w 1192"/>
                  <a:gd name="T41" fmla="*/ 111 h 620"/>
                  <a:gd name="T42" fmla="*/ 1133 w 1192"/>
                  <a:gd name="T43" fmla="*/ 120 h 620"/>
                  <a:gd name="T44" fmla="*/ 1144 w 1192"/>
                  <a:gd name="T45" fmla="*/ 160 h 620"/>
                  <a:gd name="T46" fmla="*/ 369 w 1192"/>
                  <a:gd name="T47" fmla="*/ 189 h 620"/>
                  <a:gd name="T48" fmla="*/ 129 w 1192"/>
                  <a:gd name="T49" fmla="*/ 451 h 620"/>
                  <a:gd name="T50" fmla="*/ 476 w 1192"/>
                  <a:gd name="T51" fmla="*/ 489 h 620"/>
                  <a:gd name="T52" fmla="*/ 496 w 1192"/>
                  <a:gd name="T53" fmla="*/ 377 h 620"/>
                  <a:gd name="T54" fmla="*/ 495 w 1192"/>
                  <a:gd name="T55" fmla="*/ 398 h 620"/>
                  <a:gd name="T56" fmla="*/ 487 w 1192"/>
                  <a:gd name="T57" fmla="*/ 333 h 620"/>
                  <a:gd name="T58" fmla="*/ 496 w 1192"/>
                  <a:gd name="T59" fmla="*/ 356 h 620"/>
                  <a:gd name="T60" fmla="*/ 470 w 1192"/>
                  <a:gd name="T61" fmla="*/ 262 h 620"/>
                  <a:gd name="T62" fmla="*/ 765 w 1192"/>
                  <a:gd name="T63" fmla="*/ 97 h 620"/>
                  <a:gd name="T64" fmla="*/ 719 w 1192"/>
                  <a:gd name="T65" fmla="*/ 304 h 620"/>
                  <a:gd name="T66" fmla="*/ 719 w 1192"/>
                  <a:gd name="T67" fmla="*/ 280 h 620"/>
                  <a:gd name="T68" fmla="*/ 751 w 1192"/>
                  <a:gd name="T69" fmla="*/ 338 h 620"/>
                  <a:gd name="T70" fmla="*/ 742 w 1192"/>
                  <a:gd name="T71" fmla="*/ 335 h 620"/>
                  <a:gd name="T72" fmla="*/ 726 w 1192"/>
                  <a:gd name="T73" fmla="*/ 319 h 620"/>
                  <a:gd name="T74" fmla="*/ 1005 w 1192"/>
                  <a:gd name="T75" fmla="*/ 413 h 620"/>
                  <a:gd name="T76" fmla="*/ 942 w 1192"/>
                  <a:gd name="T77" fmla="*/ 41 h 620"/>
                  <a:gd name="T78" fmla="*/ 942 w 1192"/>
                  <a:gd name="T79" fmla="*/ 4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2" h="620">
                    <a:moveTo>
                      <a:pt x="9" y="418"/>
                    </a:moveTo>
                    <a:cubicBezTo>
                      <a:pt x="3" y="410"/>
                      <a:pt x="0" y="400"/>
                      <a:pt x="2" y="391"/>
                    </a:cubicBezTo>
                    <a:cubicBezTo>
                      <a:pt x="2" y="386"/>
                      <a:pt x="13" y="382"/>
                      <a:pt x="21" y="378"/>
                    </a:cubicBezTo>
                    <a:cubicBezTo>
                      <a:pt x="23" y="385"/>
                      <a:pt x="24" y="389"/>
                      <a:pt x="24" y="392"/>
                    </a:cubicBezTo>
                    <a:cubicBezTo>
                      <a:pt x="18" y="396"/>
                      <a:pt x="13" y="399"/>
                      <a:pt x="7" y="403"/>
                    </a:cubicBezTo>
                    <a:cubicBezTo>
                      <a:pt x="16" y="409"/>
                      <a:pt x="30" y="397"/>
                      <a:pt x="31" y="419"/>
                    </a:cubicBezTo>
                    <a:cubicBezTo>
                      <a:pt x="23" y="419"/>
                      <a:pt x="12" y="422"/>
                      <a:pt x="9" y="418"/>
                    </a:cubicBezTo>
                    <a:close/>
                    <a:moveTo>
                      <a:pt x="1190" y="143"/>
                    </a:moveTo>
                    <a:cubicBezTo>
                      <a:pt x="1192" y="135"/>
                      <a:pt x="1190" y="122"/>
                      <a:pt x="1185" y="115"/>
                    </a:cubicBezTo>
                    <a:cubicBezTo>
                      <a:pt x="1181" y="111"/>
                      <a:pt x="1170" y="113"/>
                      <a:pt x="1162" y="112"/>
                    </a:cubicBezTo>
                    <a:cubicBezTo>
                      <a:pt x="1163" y="119"/>
                      <a:pt x="1164" y="123"/>
                      <a:pt x="1165" y="126"/>
                    </a:cubicBezTo>
                    <a:cubicBezTo>
                      <a:pt x="1172" y="127"/>
                      <a:pt x="1178" y="127"/>
                      <a:pt x="1185" y="128"/>
                    </a:cubicBezTo>
                    <a:cubicBezTo>
                      <a:pt x="1180" y="137"/>
                      <a:pt x="1163" y="132"/>
                      <a:pt x="1171" y="153"/>
                    </a:cubicBezTo>
                    <a:cubicBezTo>
                      <a:pt x="1178" y="150"/>
                      <a:pt x="1189" y="148"/>
                      <a:pt x="1190" y="143"/>
                    </a:cubicBezTo>
                    <a:close/>
                    <a:moveTo>
                      <a:pt x="1144" y="160"/>
                    </a:moveTo>
                    <a:cubicBezTo>
                      <a:pt x="1143" y="160"/>
                      <a:pt x="1143" y="161"/>
                      <a:pt x="1142" y="161"/>
                    </a:cubicBezTo>
                    <a:cubicBezTo>
                      <a:pt x="1111" y="171"/>
                      <a:pt x="1111" y="171"/>
                      <a:pt x="1114" y="207"/>
                    </a:cubicBezTo>
                    <a:cubicBezTo>
                      <a:pt x="1126" y="332"/>
                      <a:pt x="1061" y="430"/>
                      <a:pt x="950" y="456"/>
                    </a:cubicBezTo>
                    <a:cubicBezTo>
                      <a:pt x="846" y="480"/>
                      <a:pt x="750" y="428"/>
                      <a:pt x="698" y="316"/>
                    </a:cubicBezTo>
                    <a:cubicBezTo>
                      <a:pt x="686" y="293"/>
                      <a:pt x="679" y="267"/>
                      <a:pt x="671" y="242"/>
                    </a:cubicBezTo>
                    <a:cubicBezTo>
                      <a:pt x="665" y="223"/>
                      <a:pt x="662" y="218"/>
                      <a:pt x="644" y="218"/>
                    </a:cubicBezTo>
                    <a:cubicBezTo>
                      <a:pt x="605" y="216"/>
                      <a:pt x="565" y="225"/>
                      <a:pt x="531" y="244"/>
                    </a:cubicBezTo>
                    <a:cubicBezTo>
                      <a:pt x="516" y="253"/>
                      <a:pt x="514" y="259"/>
                      <a:pt x="518" y="278"/>
                    </a:cubicBezTo>
                    <a:cubicBezTo>
                      <a:pt x="522" y="304"/>
                      <a:pt x="526" y="331"/>
                      <a:pt x="527" y="357"/>
                    </a:cubicBezTo>
                    <a:cubicBezTo>
                      <a:pt x="529" y="480"/>
                      <a:pt x="466" y="569"/>
                      <a:pt x="362" y="594"/>
                    </a:cubicBezTo>
                    <a:cubicBezTo>
                      <a:pt x="251" y="620"/>
                      <a:pt x="149" y="560"/>
                      <a:pt x="105" y="443"/>
                    </a:cubicBezTo>
                    <a:cubicBezTo>
                      <a:pt x="92" y="409"/>
                      <a:pt x="92" y="409"/>
                      <a:pt x="59" y="414"/>
                    </a:cubicBezTo>
                    <a:cubicBezTo>
                      <a:pt x="57" y="414"/>
                      <a:pt x="57" y="414"/>
                      <a:pt x="57" y="414"/>
                    </a:cubicBezTo>
                    <a:cubicBezTo>
                      <a:pt x="42" y="415"/>
                      <a:pt x="35" y="410"/>
                      <a:pt x="32" y="391"/>
                    </a:cubicBezTo>
                    <a:cubicBezTo>
                      <a:pt x="29" y="375"/>
                      <a:pt x="40" y="374"/>
                      <a:pt x="49" y="372"/>
                    </a:cubicBezTo>
                    <a:cubicBezTo>
                      <a:pt x="51" y="371"/>
                      <a:pt x="53" y="371"/>
                      <a:pt x="55" y="370"/>
                    </a:cubicBezTo>
                    <a:cubicBezTo>
                      <a:pt x="69" y="369"/>
                      <a:pt x="77" y="360"/>
                      <a:pt x="81" y="346"/>
                    </a:cubicBezTo>
                    <a:cubicBezTo>
                      <a:pt x="83" y="339"/>
                      <a:pt x="85" y="332"/>
                      <a:pt x="87" y="325"/>
                    </a:cubicBezTo>
                    <a:cubicBezTo>
                      <a:pt x="115" y="220"/>
                      <a:pt x="190" y="170"/>
                      <a:pt x="277" y="159"/>
                    </a:cubicBezTo>
                    <a:cubicBezTo>
                      <a:pt x="343" y="152"/>
                      <a:pt x="405" y="170"/>
                      <a:pt x="462" y="210"/>
                    </a:cubicBezTo>
                    <a:cubicBezTo>
                      <a:pt x="477" y="221"/>
                      <a:pt x="491" y="222"/>
                      <a:pt x="505" y="212"/>
                    </a:cubicBezTo>
                    <a:cubicBezTo>
                      <a:pt x="529" y="196"/>
                      <a:pt x="554" y="186"/>
                      <a:pt x="580" y="181"/>
                    </a:cubicBezTo>
                    <a:cubicBezTo>
                      <a:pt x="603" y="175"/>
                      <a:pt x="628" y="174"/>
                      <a:pt x="653" y="178"/>
                    </a:cubicBezTo>
                    <a:cubicBezTo>
                      <a:pt x="670" y="180"/>
                      <a:pt x="682" y="173"/>
                      <a:pt x="691" y="157"/>
                    </a:cubicBezTo>
                    <a:cubicBezTo>
                      <a:pt x="724" y="96"/>
                      <a:pt x="771" y="52"/>
                      <a:pt x="834" y="30"/>
                    </a:cubicBezTo>
                    <a:cubicBezTo>
                      <a:pt x="918" y="0"/>
                      <a:pt x="1007" y="12"/>
                      <a:pt x="1078" y="94"/>
                    </a:cubicBezTo>
                    <a:cubicBezTo>
                      <a:pt x="1083" y="100"/>
                      <a:pt x="1088" y="105"/>
                      <a:pt x="1093" y="111"/>
                    </a:cubicBezTo>
                    <a:cubicBezTo>
                      <a:pt x="1103" y="122"/>
                      <a:pt x="1114" y="125"/>
                      <a:pt x="1127" y="121"/>
                    </a:cubicBezTo>
                    <a:cubicBezTo>
                      <a:pt x="1133" y="120"/>
                      <a:pt x="1133" y="120"/>
                      <a:pt x="1133" y="120"/>
                    </a:cubicBezTo>
                    <a:cubicBezTo>
                      <a:pt x="1142" y="117"/>
                      <a:pt x="1152" y="114"/>
                      <a:pt x="1157" y="129"/>
                    </a:cubicBezTo>
                    <a:cubicBezTo>
                      <a:pt x="1162" y="147"/>
                      <a:pt x="1159" y="155"/>
                      <a:pt x="1144" y="160"/>
                    </a:cubicBezTo>
                    <a:close/>
                    <a:moveTo>
                      <a:pt x="470" y="262"/>
                    </a:moveTo>
                    <a:cubicBezTo>
                      <a:pt x="444" y="224"/>
                      <a:pt x="410" y="200"/>
                      <a:pt x="369" y="189"/>
                    </a:cubicBezTo>
                    <a:cubicBezTo>
                      <a:pt x="304" y="172"/>
                      <a:pt x="242" y="178"/>
                      <a:pt x="186" y="217"/>
                    </a:cubicBezTo>
                    <a:cubicBezTo>
                      <a:pt x="110" y="269"/>
                      <a:pt x="88" y="360"/>
                      <a:pt x="129" y="451"/>
                    </a:cubicBezTo>
                    <a:cubicBezTo>
                      <a:pt x="163" y="527"/>
                      <a:pt x="217" y="570"/>
                      <a:pt x="293" y="578"/>
                    </a:cubicBezTo>
                    <a:cubicBezTo>
                      <a:pt x="370" y="586"/>
                      <a:pt x="432" y="556"/>
                      <a:pt x="476" y="489"/>
                    </a:cubicBezTo>
                    <a:cubicBezTo>
                      <a:pt x="497" y="456"/>
                      <a:pt x="507" y="408"/>
                      <a:pt x="503" y="370"/>
                    </a:cubicBezTo>
                    <a:cubicBezTo>
                      <a:pt x="500" y="372"/>
                      <a:pt x="499" y="374"/>
                      <a:pt x="496" y="377"/>
                    </a:cubicBezTo>
                    <a:cubicBezTo>
                      <a:pt x="496" y="382"/>
                      <a:pt x="496" y="387"/>
                      <a:pt x="495" y="392"/>
                    </a:cubicBezTo>
                    <a:cubicBezTo>
                      <a:pt x="495" y="394"/>
                      <a:pt x="495" y="396"/>
                      <a:pt x="495" y="398"/>
                    </a:cubicBezTo>
                    <a:cubicBezTo>
                      <a:pt x="494" y="402"/>
                      <a:pt x="489" y="402"/>
                      <a:pt x="489" y="398"/>
                    </a:cubicBezTo>
                    <a:cubicBezTo>
                      <a:pt x="488" y="376"/>
                      <a:pt x="490" y="355"/>
                      <a:pt x="487" y="333"/>
                    </a:cubicBezTo>
                    <a:cubicBezTo>
                      <a:pt x="487" y="330"/>
                      <a:pt x="491" y="329"/>
                      <a:pt x="492" y="332"/>
                    </a:cubicBezTo>
                    <a:cubicBezTo>
                      <a:pt x="494" y="340"/>
                      <a:pt x="495" y="348"/>
                      <a:pt x="496" y="356"/>
                    </a:cubicBezTo>
                    <a:cubicBezTo>
                      <a:pt x="498" y="355"/>
                      <a:pt x="500" y="354"/>
                      <a:pt x="502" y="354"/>
                    </a:cubicBezTo>
                    <a:cubicBezTo>
                      <a:pt x="501" y="321"/>
                      <a:pt x="488" y="290"/>
                      <a:pt x="470" y="262"/>
                    </a:cubicBezTo>
                    <a:close/>
                    <a:moveTo>
                      <a:pt x="942" y="41"/>
                    </a:moveTo>
                    <a:cubicBezTo>
                      <a:pt x="874" y="31"/>
                      <a:pt x="816" y="53"/>
                      <a:pt x="765" y="97"/>
                    </a:cubicBezTo>
                    <a:cubicBezTo>
                      <a:pt x="733" y="125"/>
                      <a:pt x="714" y="162"/>
                      <a:pt x="708" y="207"/>
                    </a:cubicBezTo>
                    <a:cubicBezTo>
                      <a:pt x="703" y="241"/>
                      <a:pt x="705" y="274"/>
                      <a:pt x="719" y="304"/>
                    </a:cubicBezTo>
                    <a:cubicBezTo>
                      <a:pt x="721" y="304"/>
                      <a:pt x="724" y="304"/>
                      <a:pt x="726" y="303"/>
                    </a:cubicBezTo>
                    <a:cubicBezTo>
                      <a:pt x="723" y="296"/>
                      <a:pt x="721" y="288"/>
                      <a:pt x="719" y="280"/>
                    </a:cubicBezTo>
                    <a:cubicBezTo>
                      <a:pt x="719" y="278"/>
                      <a:pt x="723" y="277"/>
                      <a:pt x="724" y="279"/>
                    </a:cubicBezTo>
                    <a:cubicBezTo>
                      <a:pt x="731" y="300"/>
                      <a:pt x="742" y="319"/>
                      <a:pt x="751" y="338"/>
                    </a:cubicBezTo>
                    <a:cubicBezTo>
                      <a:pt x="752" y="342"/>
                      <a:pt x="748" y="344"/>
                      <a:pt x="746" y="341"/>
                    </a:cubicBezTo>
                    <a:cubicBezTo>
                      <a:pt x="744" y="339"/>
                      <a:pt x="743" y="337"/>
                      <a:pt x="742" y="335"/>
                    </a:cubicBezTo>
                    <a:cubicBezTo>
                      <a:pt x="739" y="331"/>
                      <a:pt x="737" y="327"/>
                      <a:pt x="735" y="322"/>
                    </a:cubicBezTo>
                    <a:cubicBezTo>
                      <a:pt x="731" y="321"/>
                      <a:pt x="729" y="320"/>
                      <a:pt x="726" y="319"/>
                    </a:cubicBezTo>
                    <a:cubicBezTo>
                      <a:pt x="738" y="355"/>
                      <a:pt x="769" y="393"/>
                      <a:pt x="803" y="414"/>
                    </a:cubicBezTo>
                    <a:cubicBezTo>
                      <a:pt x="872" y="455"/>
                      <a:pt x="940" y="454"/>
                      <a:pt x="1005" y="413"/>
                    </a:cubicBezTo>
                    <a:cubicBezTo>
                      <a:pt x="1070" y="373"/>
                      <a:pt x="1100" y="310"/>
                      <a:pt x="1097" y="227"/>
                    </a:cubicBezTo>
                    <a:cubicBezTo>
                      <a:pt x="1092" y="126"/>
                      <a:pt x="1033" y="54"/>
                      <a:pt x="942" y="41"/>
                    </a:cubicBezTo>
                    <a:close/>
                    <a:moveTo>
                      <a:pt x="942" y="41"/>
                    </a:moveTo>
                    <a:cubicBezTo>
                      <a:pt x="942" y="41"/>
                      <a:pt x="942" y="41"/>
                      <a:pt x="942" y="4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80"/>
              <p:cNvSpPr>
                <a:spLocks noEditPoints="1"/>
              </p:cNvSpPr>
              <p:nvPr userDrawn="1"/>
            </p:nvSpPr>
            <p:spPr bwMode="auto">
              <a:xfrm>
                <a:off x="8251826" y="1314450"/>
                <a:ext cx="182563" cy="180975"/>
              </a:xfrm>
              <a:custGeom>
                <a:avLst/>
                <a:gdLst>
                  <a:gd name="T0" fmla="*/ 7 w 115"/>
                  <a:gd name="T1" fmla="*/ 114 h 114"/>
                  <a:gd name="T2" fmla="*/ 2 w 115"/>
                  <a:gd name="T3" fmla="*/ 112 h 114"/>
                  <a:gd name="T4" fmla="*/ 2 w 115"/>
                  <a:gd name="T5" fmla="*/ 103 h 114"/>
                  <a:gd name="T6" fmla="*/ 103 w 115"/>
                  <a:gd name="T7" fmla="*/ 2 h 114"/>
                  <a:gd name="T8" fmla="*/ 112 w 115"/>
                  <a:gd name="T9" fmla="*/ 2 h 114"/>
                  <a:gd name="T10" fmla="*/ 112 w 115"/>
                  <a:gd name="T11" fmla="*/ 11 h 114"/>
                  <a:gd name="T12" fmla="*/ 11 w 115"/>
                  <a:gd name="T13" fmla="*/ 112 h 114"/>
                  <a:gd name="T14" fmla="*/ 7 w 115"/>
                  <a:gd name="T15" fmla="*/ 114 h 114"/>
                  <a:gd name="T16" fmla="*/ 7 w 115"/>
                  <a:gd name="T17" fmla="*/ 114 h 114"/>
                  <a:gd name="T18" fmla="*/ 7 w 115"/>
                  <a:gd name="T1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14">
                    <a:moveTo>
                      <a:pt x="7" y="114"/>
                    </a:moveTo>
                    <a:cubicBezTo>
                      <a:pt x="5" y="114"/>
                      <a:pt x="4" y="114"/>
                      <a:pt x="2" y="112"/>
                    </a:cubicBezTo>
                    <a:cubicBezTo>
                      <a:pt x="0" y="110"/>
                      <a:pt x="0" y="106"/>
                      <a:pt x="2" y="103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09" y="0"/>
                      <a:pt x="112" y="2"/>
                    </a:cubicBezTo>
                    <a:cubicBezTo>
                      <a:pt x="115" y="5"/>
                      <a:pt x="115" y="9"/>
                      <a:pt x="112" y="11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0" y="114"/>
                      <a:pt x="8" y="114"/>
                      <a:pt x="7" y="114"/>
                    </a:cubicBezTo>
                    <a:close/>
                    <a:moveTo>
                      <a:pt x="7" y="114"/>
                    </a:moveTo>
                    <a:cubicBezTo>
                      <a:pt x="7" y="114"/>
                      <a:pt x="7" y="114"/>
                      <a:pt x="7" y="114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81"/>
              <p:cNvSpPr>
                <a:spLocks noEditPoints="1"/>
              </p:cNvSpPr>
              <p:nvPr userDrawn="1"/>
            </p:nvSpPr>
            <p:spPr bwMode="auto">
              <a:xfrm>
                <a:off x="8234363" y="1430338"/>
                <a:ext cx="239713" cy="238125"/>
              </a:xfrm>
              <a:custGeom>
                <a:avLst/>
                <a:gdLst>
                  <a:gd name="T0" fmla="*/ 7 w 151"/>
                  <a:gd name="T1" fmla="*/ 150 h 150"/>
                  <a:gd name="T2" fmla="*/ 3 w 151"/>
                  <a:gd name="T3" fmla="*/ 148 h 150"/>
                  <a:gd name="T4" fmla="*/ 3 w 151"/>
                  <a:gd name="T5" fmla="*/ 139 h 150"/>
                  <a:gd name="T6" fmla="*/ 140 w 151"/>
                  <a:gd name="T7" fmla="*/ 2 h 150"/>
                  <a:gd name="T8" fmla="*/ 149 w 151"/>
                  <a:gd name="T9" fmla="*/ 2 h 150"/>
                  <a:gd name="T10" fmla="*/ 149 w 151"/>
                  <a:gd name="T11" fmla="*/ 11 h 150"/>
                  <a:gd name="T12" fmla="*/ 12 w 151"/>
                  <a:gd name="T13" fmla="*/ 148 h 150"/>
                  <a:gd name="T14" fmla="*/ 7 w 151"/>
                  <a:gd name="T15" fmla="*/ 150 h 150"/>
                  <a:gd name="T16" fmla="*/ 7 w 151"/>
                  <a:gd name="T17" fmla="*/ 150 h 150"/>
                  <a:gd name="T18" fmla="*/ 7 w 151"/>
                  <a:gd name="T1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50">
                    <a:moveTo>
                      <a:pt x="7" y="150"/>
                    </a:moveTo>
                    <a:cubicBezTo>
                      <a:pt x="6" y="150"/>
                      <a:pt x="4" y="150"/>
                      <a:pt x="3" y="148"/>
                    </a:cubicBezTo>
                    <a:cubicBezTo>
                      <a:pt x="0" y="146"/>
                      <a:pt x="0" y="142"/>
                      <a:pt x="3" y="139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2" y="0"/>
                      <a:pt x="146" y="0"/>
                      <a:pt x="149" y="2"/>
                    </a:cubicBezTo>
                    <a:cubicBezTo>
                      <a:pt x="151" y="4"/>
                      <a:pt x="151" y="9"/>
                      <a:pt x="149" y="11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1" y="150"/>
                      <a:pt x="9" y="150"/>
                      <a:pt x="7" y="150"/>
                    </a:cubicBezTo>
                    <a:close/>
                    <a:moveTo>
                      <a:pt x="7" y="150"/>
                    </a:moveTo>
                    <a:cubicBezTo>
                      <a:pt x="7" y="150"/>
                      <a:pt x="7" y="150"/>
                      <a:pt x="7" y="15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82"/>
              <p:cNvSpPr>
                <a:spLocks noEditPoints="1"/>
              </p:cNvSpPr>
              <p:nvPr userDrawn="1"/>
            </p:nvSpPr>
            <p:spPr bwMode="auto">
              <a:xfrm>
                <a:off x="9204326" y="1087438"/>
                <a:ext cx="180975" cy="180975"/>
              </a:xfrm>
              <a:custGeom>
                <a:avLst/>
                <a:gdLst>
                  <a:gd name="T0" fmla="*/ 7 w 114"/>
                  <a:gd name="T1" fmla="*/ 114 h 114"/>
                  <a:gd name="T2" fmla="*/ 2 w 114"/>
                  <a:gd name="T3" fmla="*/ 112 h 114"/>
                  <a:gd name="T4" fmla="*/ 2 w 114"/>
                  <a:gd name="T5" fmla="*/ 103 h 114"/>
                  <a:gd name="T6" fmla="*/ 103 w 114"/>
                  <a:gd name="T7" fmla="*/ 2 h 114"/>
                  <a:gd name="T8" fmla="*/ 112 w 114"/>
                  <a:gd name="T9" fmla="*/ 2 h 114"/>
                  <a:gd name="T10" fmla="*/ 112 w 114"/>
                  <a:gd name="T11" fmla="*/ 12 h 114"/>
                  <a:gd name="T12" fmla="*/ 11 w 114"/>
                  <a:gd name="T13" fmla="*/ 112 h 114"/>
                  <a:gd name="T14" fmla="*/ 7 w 114"/>
                  <a:gd name="T15" fmla="*/ 114 h 114"/>
                  <a:gd name="T16" fmla="*/ 7 w 114"/>
                  <a:gd name="T17" fmla="*/ 114 h 114"/>
                  <a:gd name="T18" fmla="*/ 7 w 114"/>
                  <a:gd name="T1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7" y="114"/>
                    </a:moveTo>
                    <a:cubicBezTo>
                      <a:pt x="5" y="114"/>
                      <a:pt x="4" y="114"/>
                      <a:pt x="2" y="112"/>
                    </a:cubicBezTo>
                    <a:cubicBezTo>
                      <a:pt x="0" y="110"/>
                      <a:pt x="0" y="106"/>
                      <a:pt x="2" y="103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5" y="0"/>
                      <a:pt x="109" y="0"/>
                      <a:pt x="112" y="2"/>
                    </a:cubicBezTo>
                    <a:cubicBezTo>
                      <a:pt x="114" y="5"/>
                      <a:pt x="114" y="9"/>
                      <a:pt x="112" y="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0" y="113"/>
                      <a:pt x="8" y="114"/>
                      <a:pt x="7" y="114"/>
                    </a:cubicBezTo>
                    <a:close/>
                    <a:moveTo>
                      <a:pt x="7" y="114"/>
                    </a:moveTo>
                    <a:cubicBezTo>
                      <a:pt x="7" y="114"/>
                      <a:pt x="7" y="114"/>
                      <a:pt x="7" y="114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83"/>
              <p:cNvSpPr>
                <a:spLocks noEditPoints="1"/>
              </p:cNvSpPr>
              <p:nvPr userDrawn="1"/>
            </p:nvSpPr>
            <p:spPr bwMode="auto">
              <a:xfrm>
                <a:off x="9186863" y="1203325"/>
                <a:ext cx="239713" cy="238125"/>
              </a:xfrm>
              <a:custGeom>
                <a:avLst/>
                <a:gdLst>
                  <a:gd name="T0" fmla="*/ 7 w 151"/>
                  <a:gd name="T1" fmla="*/ 150 h 150"/>
                  <a:gd name="T2" fmla="*/ 3 w 151"/>
                  <a:gd name="T3" fmla="*/ 148 h 150"/>
                  <a:gd name="T4" fmla="*/ 3 w 151"/>
                  <a:gd name="T5" fmla="*/ 139 h 150"/>
                  <a:gd name="T6" fmla="*/ 140 w 151"/>
                  <a:gd name="T7" fmla="*/ 2 h 150"/>
                  <a:gd name="T8" fmla="*/ 149 w 151"/>
                  <a:gd name="T9" fmla="*/ 2 h 150"/>
                  <a:gd name="T10" fmla="*/ 149 w 151"/>
                  <a:gd name="T11" fmla="*/ 11 h 150"/>
                  <a:gd name="T12" fmla="*/ 12 w 151"/>
                  <a:gd name="T13" fmla="*/ 148 h 150"/>
                  <a:gd name="T14" fmla="*/ 7 w 151"/>
                  <a:gd name="T15" fmla="*/ 150 h 150"/>
                  <a:gd name="T16" fmla="*/ 7 w 151"/>
                  <a:gd name="T17" fmla="*/ 150 h 150"/>
                  <a:gd name="T18" fmla="*/ 7 w 151"/>
                  <a:gd name="T1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50">
                    <a:moveTo>
                      <a:pt x="7" y="150"/>
                    </a:moveTo>
                    <a:cubicBezTo>
                      <a:pt x="5" y="150"/>
                      <a:pt x="4" y="150"/>
                      <a:pt x="3" y="148"/>
                    </a:cubicBezTo>
                    <a:cubicBezTo>
                      <a:pt x="0" y="146"/>
                      <a:pt x="0" y="142"/>
                      <a:pt x="3" y="139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2" y="0"/>
                      <a:pt x="146" y="0"/>
                      <a:pt x="149" y="2"/>
                    </a:cubicBezTo>
                    <a:cubicBezTo>
                      <a:pt x="151" y="5"/>
                      <a:pt x="151" y="9"/>
                      <a:pt x="149" y="11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1" y="149"/>
                      <a:pt x="9" y="150"/>
                      <a:pt x="7" y="150"/>
                    </a:cubicBezTo>
                    <a:close/>
                    <a:moveTo>
                      <a:pt x="7" y="150"/>
                    </a:moveTo>
                    <a:cubicBezTo>
                      <a:pt x="7" y="150"/>
                      <a:pt x="7" y="150"/>
                      <a:pt x="7" y="15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84"/>
              <p:cNvSpPr>
                <a:spLocks noEditPoints="1"/>
              </p:cNvSpPr>
              <p:nvPr userDrawn="1"/>
            </p:nvSpPr>
            <p:spPr bwMode="auto">
              <a:xfrm>
                <a:off x="11460163" y="3690938"/>
                <a:ext cx="254000" cy="242888"/>
              </a:xfrm>
              <a:custGeom>
                <a:avLst/>
                <a:gdLst>
                  <a:gd name="T0" fmla="*/ 134 w 160"/>
                  <a:gd name="T1" fmla="*/ 25 h 153"/>
                  <a:gd name="T2" fmla="*/ 127 w 160"/>
                  <a:gd name="T3" fmla="*/ 127 h 153"/>
                  <a:gd name="T4" fmla="*/ 26 w 160"/>
                  <a:gd name="T5" fmla="*/ 121 h 153"/>
                  <a:gd name="T6" fmla="*/ 32 w 160"/>
                  <a:gd name="T7" fmla="*/ 19 h 153"/>
                  <a:gd name="T8" fmla="*/ 84 w 160"/>
                  <a:gd name="T9" fmla="*/ 1 h 153"/>
                  <a:gd name="T10" fmla="*/ 134 w 160"/>
                  <a:gd name="T11" fmla="*/ 25 h 153"/>
                  <a:gd name="T12" fmla="*/ 55 w 160"/>
                  <a:gd name="T13" fmla="*/ 95 h 153"/>
                  <a:gd name="T14" fmla="*/ 101 w 160"/>
                  <a:gd name="T15" fmla="*/ 98 h 153"/>
                  <a:gd name="T16" fmla="*/ 104 w 160"/>
                  <a:gd name="T17" fmla="*/ 51 h 153"/>
                  <a:gd name="T18" fmla="*/ 58 w 160"/>
                  <a:gd name="T19" fmla="*/ 48 h 153"/>
                  <a:gd name="T20" fmla="*/ 55 w 160"/>
                  <a:gd name="T21" fmla="*/ 95 h 153"/>
                  <a:gd name="T22" fmla="*/ 55 w 160"/>
                  <a:gd name="T23" fmla="*/ 95 h 153"/>
                  <a:gd name="T24" fmla="*/ 55 w 160"/>
                  <a:gd name="T25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153">
                    <a:moveTo>
                      <a:pt x="134" y="25"/>
                    </a:moveTo>
                    <a:cubicBezTo>
                      <a:pt x="160" y="55"/>
                      <a:pt x="157" y="101"/>
                      <a:pt x="127" y="127"/>
                    </a:cubicBezTo>
                    <a:cubicBezTo>
                      <a:pt x="98" y="153"/>
                      <a:pt x="52" y="150"/>
                      <a:pt x="26" y="121"/>
                    </a:cubicBezTo>
                    <a:cubicBezTo>
                      <a:pt x="0" y="91"/>
                      <a:pt x="2" y="46"/>
                      <a:pt x="32" y="19"/>
                    </a:cubicBezTo>
                    <a:cubicBezTo>
                      <a:pt x="46" y="6"/>
                      <a:pt x="65" y="0"/>
                      <a:pt x="84" y="1"/>
                    </a:cubicBezTo>
                    <a:cubicBezTo>
                      <a:pt x="103" y="2"/>
                      <a:pt x="121" y="11"/>
                      <a:pt x="134" y="25"/>
                    </a:cubicBezTo>
                    <a:close/>
                    <a:moveTo>
                      <a:pt x="55" y="95"/>
                    </a:moveTo>
                    <a:cubicBezTo>
                      <a:pt x="67" y="108"/>
                      <a:pt x="88" y="110"/>
                      <a:pt x="101" y="98"/>
                    </a:cubicBezTo>
                    <a:cubicBezTo>
                      <a:pt x="115" y="86"/>
                      <a:pt x="116" y="65"/>
                      <a:pt x="104" y="51"/>
                    </a:cubicBezTo>
                    <a:cubicBezTo>
                      <a:pt x="93" y="38"/>
                      <a:pt x="72" y="36"/>
                      <a:pt x="58" y="48"/>
                    </a:cubicBezTo>
                    <a:cubicBezTo>
                      <a:pt x="44" y="60"/>
                      <a:pt x="43" y="81"/>
                      <a:pt x="55" y="95"/>
                    </a:cubicBezTo>
                    <a:close/>
                    <a:moveTo>
                      <a:pt x="55" y="95"/>
                    </a:moveTo>
                    <a:cubicBezTo>
                      <a:pt x="55" y="95"/>
                      <a:pt x="55" y="95"/>
                      <a:pt x="55" y="9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85"/>
              <p:cNvSpPr>
                <a:spLocks noEditPoints="1"/>
              </p:cNvSpPr>
              <p:nvPr userDrawn="1"/>
            </p:nvSpPr>
            <p:spPr bwMode="auto">
              <a:xfrm>
                <a:off x="8226426" y="5929313"/>
                <a:ext cx="254000" cy="244475"/>
              </a:xfrm>
              <a:custGeom>
                <a:avLst/>
                <a:gdLst>
                  <a:gd name="T0" fmla="*/ 134 w 160"/>
                  <a:gd name="T1" fmla="*/ 26 h 154"/>
                  <a:gd name="T2" fmla="*/ 127 w 160"/>
                  <a:gd name="T3" fmla="*/ 128 h 154"/>
                  <a:gd name="T4" fmla="*/ 26 w 160"/>
                  <a:gd name="T5" fmla="*/ 121 h 154"/>
                  <a:gd name="T6" fmla="*/ 32 w 160"/>
                  <a:gd name="T7" fmla="*/ 20 h 154"/>
                  <a:gd name="T8" fmla="*/ 84 w 160"/>
                  <a:gd name="T9" fmla="*/ 2 h 154"/>
                  <a:gd name="T10" fmla="*/ 134 w 160"/>
                  <a:gd name="T11" fmla="*/ 26 h 154"/>
                  <a:gd name="T12" fmla="*/ 55 w 160"/>
                  <a:gd name="T13" fmla="*/ 95 h 154"/>
                  <a:gd name="T14" fmla="*/ 101 w 160"/>
                  <a:gd name="T15" fmla="*/ 98 h 154"/>
                  <a:gd name="T16" fmla="*/ 104 w 160"/>
                  <a:gd name="T17" fmla="*/ 52 h 154"/>
                  <a:gd name="T18" fmla="*/ 58 w 160"/>
                  <a:gd name="T19" fmla="*/ 49 h 154"/>
                  <a:gd name="T20" fmla="*/ 55 w 160"/>
                  <a:gd name="T21" fmla="*/ 95 h 154"/>
                  <a:gd name="T22" fmla="*/ 55 w 160"/>
                  <a:gd name="T23" fmla="*/ 95 h 154"/>
                  <a:gd name="T24" fmla="*/ 55 w 160"/>
                  <a:gd name="T25" fmla="*/ 9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154">
                    <a:moveTo>
                      <a:pt x="134" y="26"/>
                    </a:moveTo>
                    <a:cubicBezTo>
                      <a:pt x="160" y="56"/>
                      <a:pt x="157" y="101"/>
                      <a:pt x="127" y="128"/>
                    </a:cubicBezTo>
                    <a:cubicBezTo>
                      <a:pt x="98" y="154"/>
                      <a:pt x="52" y="151"/>
                      <a:pt x="26" y="121"/>
                    </a:cubicBezTo>
                    <a:cubicBezTo>
                      <a:pt x="0" y="92"/>
                      <a:pt x="2" y="46"/>
                      <a:pt x="32" y="20"/>
                    </a:cubicBezTo>
                    <a:cubicBezTo>
                      <a:pt x="46" y="7"/>
                      <a:pt x="65" y="0"/>
                      <a:pt x="84" y="2"/>
                    </a:cubicBezTo>
                    <a:cubicBezTo>
                      <a:pt x="103" y="3"/>
                      <a:pt x="121" y="12"/>
                      <a:pt x="134" y="26"/>
                    </a:cubicBezTo>
                    <a:close/>
                    <a:moveTo>
                      <a:pt x="55" y="95"/>
                    </a:moveTo>
                    <a:cubicBezTo>
                      <a:pt x="67" y="109"/>
                      <a:pt x="87" y="110"/>
                      <a:pt x="101" y="98"/>
                    </a:cubicBezTo>
                    <a:cubicBezTo>
                      <a:pt x="115" y="86"/>
                      <a:pt x="116" y="66"/>
                      <a:pt x="104" y="52"/>
                    </a:cubicBezTo>
                    <a:cubicBezTo>
                      <a:pt x="93" y="38"/>
                      <a:pt x="72" y="37"/>
                      <a:pt x="58" y="49"/>
                    </a:cubicBezTo>
                    <a:cubicBezTo>
                      <a:pt x="44" y="61"/>
                      <a:pt x="43" y="81"/>
                      <a:pt x="55" y="95"/>
                    </a:cubicBezTo>
                    <a:close/>
                    <a:moveTo>
                      <a:pt x="55" y="95"/>
                    </a:moveTo>
                    <a:cubicBezTo>
                      <a:pt x="55" y="95"/>
                      <a:pt x="55" y="95"/>
                      <a:pt x="55" y="9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86"/>
              <p:cNvSpPr>
                <a:spLocks noEditPoints="1"/>
              </p:cNvSpPr>
              <p:nvPr userDrawn="1"/>
            </p:nvSpPr>
            <p:spPr bwMode="auto">
              <a:xfrm>
                <a:off x="6094413" y="3382963"/>
                <a:ext cx="393700" cy="393700"/>
              </a:xfrm>
              <a:custGeom>
                <a:avLst/>
                <a:gdLst>
                  <a:gd name="T0" fmla="*/ 220 w 248"/>
                  <a:gd name="T1" fmla="*/ 175 h 248"/>
                  <a:gd name="T2" fmla="*/ 73 w 248"/>
                  <a:gd name="T3" fmla="*/ 220 h 248"/>
                  <a:gd name="T4" fmla="*/ 28 w 248"/>
                  <a:gd name="T5" fmla="*/ 73 h 248"/>
                  <a:gd name="T6" fmla="*/ 175 w 248"/>
                  <a:gd name="T7" fmla="*/ 28 h 248"/>
                  <a:gd name="T8" fmla="*/ 220 w 248"/>
                  <a:gd name="T9" fmla="*/ 175 h 248"/>
                  <a:gd name="T10" fmla="*/ 63 w 248"/>
                  <a:gd name="T11" fmla="*/ 92 h 248"/>
                  <a:gd name="T12" fmla="*/ 92 w 248"/>
                  <a:gd name="T13" fmla="*/ 186 h 248"/>
                  <a:gd name="T14" fmla="*/ 186 w 248"/>
                  <a:gd name="T15" fmla="*/ 157 h 248"/>
                  <a:gd name="T16" fmla="*/ 157 w 248"/>
                  <a:gd name="T17" fmla="*/ 63 h 248"/>
                  <a:gd name="T18" fmla="*/ 63 w 248"/>
                  <a:gd name="T19" fmla="*/ 92 h 248"/>
                  <a:gd name="T20" fmla="*/ 63 w 248"/>
                  <a:gd name="T21" fmla="*/ 92 h 248"/>
                  <a:gd name="T22" fmla="*/ 63 w 248"/>
                  <a:gd name="T23" fmla="*/ 9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48">
                    <a:moveTo>
                      <a:pt x="220" y="175"/>
                    </a:moveTo>
                    <a:cubicBezTo>
                      <a:pt x="192" y="228"/>
                      <a:pt x="127" y="248"/>
                      <a:pt x="73" y="220"/>
                    </a:cubicBezTo>
                    <a:cubicBezTo>
                      <a:pt x="20" y="192"/>
                      <a:pt x="0" y="126"/>
                      <a:pt x="28" y="73"/>
                    </a:cubicBezTo>
                    <a:cubicBezTo>
                      <a:pt x="56" y="20"/>
                      <a:pt x="122" y="0"/>
                      <a:pt x="175" y="28"/>
                    </a:cubicBezTo>
                    <a:cubicBezTo>
                      <a:pt x="228" y="56"/>
                      <a:pt x="248" y="122"/>
                      <a:pt x="220" y="175"/>
                    </a:cubicBezTo>
                    <a:close/>
                    <a:moveTo>
                      <a:pt x="63" y="92"/>
                    </a:moveTo>
                    <a:cubicBezTo>
                      <a:pt x="45" y="126"/>
                      <a:pt x="58" y="168"/>
                      <a:pt x="92" y="186"/>
                    </a:cubicBezTo>
                    <a:cubicBezTo>
                      <a:pt x="126" y="204"/>
                      <a:pt x="168" y="191"/>
                      <a:pt x="186" y="157"/>
                    </a:cubicBezTo>
                    <a:cubicBezTo>
                      <a:pt x="204" y="123"/>
                      <a:pt x="191" y="81"/>
                      <a:pt x="157" y="63"/>
                    </a:cubicBezTo>
                    <a:cubicBezTo>
                      <a:pt x="123" y="45"/>
                      <a:pt x="81" y="58"/>
                      <a:pt x="63" y="92"/>
                    </a:cubicBezTo>
                    <a:close/>
                    <a:moveTo>
                      <a:pt x="63" y="92"/>
                    </a:moveTo>
                    <a:cubicBezTo>
                      <a:pt x="63" y="92"/>
                      <a:pt x="63" y="92"/>
                      <a:pt x="63" y="9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87"/>
              <p:cNvSpPr>
                <a:spLocks noEditPoints="1"/>
              </p:cNvSpPr>
              <p:nvPr userDrawn="1"/>
            </p:nvSpPr>
            <p:spPr bwMode="auto">
              <a:xfrm>
                <a:off x="11385551" y="2838450"/>
                <a:ext cx="330200" cy="293688"/>
              </a:xfrm>
              <a:custGeom>
                <a:avLst/>
                <a:gdLst>
                  <a:gd name="T0" fmla="*/ 72 w 208"/>
                  <a:gd name="T1" fmla="*/ 120 h 185"/>
                  <a:gd name="T2" fmla="*/ 71 w 208"/>
                  <a:gd name="T3" fmla="*/ 135 h 185"/>
                  <a:gd name="T4" fmla="*/ 20 w 208"/>
                  <a:gd name="T5" fmla="*/ 180 h 185"/>
                  <a:gd name="T6" fmla="*/ 4 w 208"/>
                  <a:gd name="T7" fmla="*/ 180 h 185"/>
                  <a:gd name="T8" fmla="*/ 5 w 208"/>
                  <a:gd name="T9" fmla="*/ 164 h 185"/>
                  <a:gd name="T10" fmla="*/ 57 w 208"/>
                  <a:gd name="T11" fmla="*/ 119 h 185"/>
                  <a:gd name="T12" fmla="*/ 72 w 208"/>
                  <a:gd name="T13" fmla="*/ 120 h 185"/>
                  <a:gd name="T14" fmla="*/ 204 w 208"/>
                  <a:gd name="T15" fmla="*/ 5 h 185"/>
                  <a:gd name="T16" fmla="*/ 203 w 208"/>
                  <a:gd name="T17" fmla="*/ 20 h 185"/>
                  <a:gd name="T18" fmla="*/ 151 w 208"/>
                  <a:gd name="T19" fmla="*/ 65 h 185"/>
                  <a:gd name="T20" fmla="*/ 136 w 208"/>
                  <a:gd name="T21" fmla="*/ 64 h 185"/>
                  <a:gd name="T22" fmla="*/ 137 w 208"/>
                  <a:gd name="T23" fmla="*/ 49 h 185"/>
                  <a:gd name="T24" fmla="*/ 189 w 208"/>
                  <a:gd name="T25" fmla="*/ 4 h 185"/>
                  <a:gd name="T26" fmla="*/ 204 w 208"/>
                  <a:gd name="T27" fmla="*/ 5 h 185"/>
                  <a:gd name="T28" fmla="*/ 204 w 208"/>
                  <a:gd name="T29" fmla="*/ 5 h 185"/>
                  <a:gd name="T30" fmla="*/ 204 w 208"/>
                  <a:gd name="T31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185">
                    <a:moveTo>
                      <a:pt x="72" y="120"/>
                    </a:moveTo>
                    <a:cubicBezTo>
                      <a:pt x="76" y="125"/>
                      <a:pt x="76" y="131"/>
                      <a:pt x="71" y="135"/>
                    </a:cubicBezTo>
                    <a:cubicBezTo>
                      <a:pt x="20" y="180"/>
                      <a:pt x="20" y="180"/>
                      <a:pt x="20" y="180"/>
                    </a:cubicBezTo>
                    <a:cubicBezTo>
                      <a:pt x="15" y="185"/>
                      <a:pt x="8" y="184"/>
                      <a:pt x="4" y="180"/>
                    </a:cubicBezTo>
                    <a:cubicBezTo>
                      <a:pt x="0" y="175"/>
                      <a:pt x="1" y="168"/>
                      <a:pt x="5" y="164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15"/>
                      <a:pt x="68" y="115"/>
                      <a:pt x="72" y="120"/>
                    </a:cubicBezTo>
                    <a:close/>
                    <a:moveTo>
                      <a:pt x="204" y="5"/>
                    </a:moveTo>
                    <a:cubicBezTo>
                      <a:pt x="208" y="9"/>
                      <a:pt x="207" y="16"/>
                      <a:pt x="203" y="20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6" y="69"/>
                      <a:pt x="140" y="69"/>
                      <a:pt x="136" y="64"/>
                    </a:cubicBezTo>
                    <a:cubicBezTo>
                      <a:pt x="132" y="60"/>
                      <a:pt x="132" y="53"/>
                      <a:pt x="137" y="49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93" y="0"/>
                      <a:pt x="200" y="0"/>
                      <a:pt x="204" y="5"/>
                    </a:cubicBezTo>
                    <a:close/>
                    <a:moveTo>
                      <a:pt x="204" y="5"/>
                    </a:moveTo>
                    <a:cubicBezTo>
                      <a:pt x="204" y="5"/>
                      <a:pt x="204" y="5"/>
                      <a:pt x="20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388"/>
              <p:cNvSpPr>
                <a:spLocks noEditPoints="1"/>
              </p:cNvSpPr>
              <p:nvPr userDrawn="1"/>
            </p:nvSpPr>
            <p:spPr bwMode="auto">
              <a:xfrm>
                <a:off x="11403013" y="2820988"/>
                <a:ext cx="293688" cy="327025"/>
              </a:xfrm>
              <a:custGeom>
                <a:avLst/>
                <a:gdLst>
                  <a:gd name="T0" fmla="*/ 21 w 185"/>
                  <a:gd name="T1" fmla="*/ 5 h 206"/>
                  <a:gd name="T2" fmla="*/ 66 w 185"/>
                  <a:gd name="T3" fmla="*/ 56 h 206"/>
                  <a:gd name="T4" fmla="*/ 65 w 185"/>
                  <a:gd name="T5" fmla="*/ 71 h 206"/>
                  <a:gd name="T6" fmla="*/ 50 w 185"/>
                  <a:gd name="T7" fmla="*/ 71 h 206"/>
                  <a:gd name="T8" fmla="*/ 4 w 185"/>
                  <a:gd name="T9" fmla="*/ 19 h 206"/>
                  <a:gd name="T10" fmla="*/ 5 w 185"/>
                  <a:gd name="T11" fmla="*/ 4 h 206"/>
                  <a:gd name="T12" fmla="*/ 21 w 185"/>
                  <a:gd name="T13" fmla="*/ 5 h 206"/>
                  <a:gd name="T14" fmla="*/ 136 w 185"/>
                  <a:gd name="T15" fmla="*/ 136 h 206"/>
                  <a:gd name="T16" fmla="*/ 181 w 185"/>
                  <a:gd name="T17" fmla="*/ 187 h 206"/>
                  <a:gd name="T18" fmla="*/ 180 w 185"/>
                  <a:gd name="T19" fmla="*/ 202 h 206"/>
                  <a:gd name="T20" fmla="*/ 165 w 185"/>
                  <a:gd name="T21" fmla="*/ 201 h 206"/>
                  <a:gd name="T22" fmla="*/ 120 w 185"/>
                  <a:gd name="T23" fmla="*/ 150 h 206"/>
                  <a:gd name="T24" fmla="*/ 121 w 185"/>
                  <a:gd name="T25" fmla="*/ 135 h 206"/>
                  <a:gd name="T26" fmla="*/ 136 w 185"/>
                  <a:gd name="T27" fmla="*/ 136 h 206"/>
                  <a:gd name="T28" fmla="*/ 136 w 185"/>
                  <a:gd name="T29" fmla="*/ 136 h 206"/>
                  <a:gd name="T30" fmla="*/ 136 w 185"/>
                  <a:gd name="T31" fmla="*/ 13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06">
                    <a:moveTo>
                      <a:pt x="21" y="5"/>
                    </a:moveTo>
                    <a:cubicBezTo>
                      <a:pt x="66" y="56"/>
                      <a:pt x="66" y="56"/>
                      <a:pt x="66" y="56"/>
                    </a:cubicBezTo>
                    <a:cubicBezTo>
                      <a:pt x="70" y="61"/>
                      <a:pt x="69" y="68"/>
                      <a:pt x="65" y="71"/>
                    </a:cubicBezTo>
                    <a:cubicBezTo>
                      <a:pt x="60" y="76"/>
                      <a:pt x="53" y="75"/>
                      <a:pt x="50" y="7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1" y="7"/>
                      <a:pt x="5" y="4"/>
                    </a:cubicBezTo>
                    <a:cubicBezTo>
                      <a:pt x="10" y="0"/>
                      <a:pt x="17" y="0"/>
                      <a:pt x="21" y="5"/>
                    </a:cubicBezTo>
                    <a:close/>
                    <a:moveTo>
                      <a:pt x="136" y="136"/>
                    </a:moveTo>
                    <a:cubicBezTo>
                      <a:pt x="181" y="187"/>
                      <a:pt x="181" y="187"/>
                      <a:pt x="181" y="187"/>
                    </a:cubicBezTo>
                    <a:cubicBezTo>
                      <a:pt x="185" y="192"/>
                      <a:pt x="185" y="199"/>
                      <a:pt x="180" y="202"/>
                    </a:cubicBezTo>
                    <a:cubicBezTo>
                      <a:pt x="176" y="206"/>
                      <a:pt x="169" y="206"/>
                      <a:pt x="165" y="201"/>
                    </a:cubicBezTo>
                    <a:cubicBezTo>
                      <a:pt x="120" y="150"/>
                      <a:pt x="120" y="150"/>
                      <a:pt x="120" y="150"/>
                    </a:cubicBezTo>
                    <a:cubicBezTo>
                      <a:pt x="116" y="145"/>
                      <a:pt x="116" y="138"/>
                      <a:pt x="121" y="135"/>
                    </a:cubicBezTo>
                    <a:cubicBezTo>
                      <a:pt x="125" y="131"/>
                      <a:pt x="132" y="131"/>
                      <a:pt x="136" y="136"/>
                    </a:cubicBezTo>
                    <a:close/>
                    <a:moveTo>
                      <a:pt x="136" y="136"/>
                    </a:moveTo>
                    <a:cubicBezTo>
                      <a:pt x="136" y="136"/>
                      <a:pt x="136" y="136"/>
                      <a:pt x="136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389"/>
              <p:cNvSpPr>
                <a:spLocks noEditPoints="1"/>
              </p:cNvSpPr>
              <p:nvPr userDrawn="1"/>
            </p:nvSpPr>
            <p:spPr bwMode="auto">
              <a:xfrm>
                <a:off x="7083426" y="1628775"/>
                <a:ext cx="330200" cy="293688"/>
              </a:xfrm>
              <a:custGeom>
                <a:avLst/>
                <a:gdLst>
                  <a:gd name="T0" fmla="*/ 72 w 208"/>
                  <a:gd name="T1" fmla="*/ 120 h 185"/>
                  <a:gd name="T2" fmla="*/ 71 w 208"/>
                  <a:gd name="T3" fmla="*/ 135 h 185"/>
                  <a:gd name="T4" fmla="*/ 20 w 208"/>
                  <a:gd name="T5" fmla="*/ 181 h 185"/>
                  <a:gd name="T6" fmla="*/ 5 w 208"/>
                  <a:gd name="T7" fmla="*/ 180 h 185"/>
                  <a:gd name="T8" fmla="*/ 6 w 208"/>
                  <a:gd name="T9" fmla="*/ 165 h 185"/>
                  <a:gd name="T10" fmla="*/ 57 w 208"/>
                  <a:gd name="T11" fmla="*/ 119 h 185"/>
                  <a:gd name="T12" fmla="*/ 72 w 208"/>
                  <a:gd name="T13" fmla="*/ 120 h 185"/>
                  <a:gd name="T14" fmla="*/ 204 w 208"/>
                  <a:gd name="T15" fmla="*/ 5 h 185"/>
                  <a:gd name="T16" fmla="*/ 203 w 208"/>
                  <a:gd name="T17" fmla="*/ 20 h 185"/>
                  <a:gd name="T18" fmla="*/ 151 w 208"/>
                  <a:gd name="T19" fmla="*/ 65 h 185"/>
                  <a:gd name="T20" fmla="*/ 136 w 208"/>
                  <a:gd name="T21" fmla="*/ 64 h 185"/>
                  <a:gd name="T22" fmla="*/ 137 w 208"/>
                  <a:gd name="T23" fmla="*/ 49 h 185"/>
                  <a:gd name="T24" fmla="*/ 189 w 208"/>
                  <a:gd name="T25" fmla="*/ 4 h 185"/>
                  <a:gd name="T26" fmla="*/ 204 w 208"/>
                  <a:gd name="T27" fmla="*/ 5 h 185"/>
                  <a:gd name="T28" fmla="*/ 204 w 208"/>
                  <a:gd name="T29" fmla="*/ 5 h 185"/>
                  <a:gd name="T30" fmla="*/ 204 w 208"/>
                  <a:gd name="T31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185">
                    <a:moveTo>
                      <a:pt x="72" y="120"/>
                    </a:moveTo>
                    <a:cubicBezTo>
                      <a:pt x="76" y="125"/>
                      <a:pt x="76" y="132"/>
                      <a:pt x="71" y="135"/>
                    </a:cubicBezTo>
                    <a:cubicBezTo>
                      <a:pt x="20" y="181"/>
                      <a:pt x="20" y="181"/>
                      <a:pt x="20" y="181"/>
                    </a:cubicBezTo>
                    <a:cubicBezTo>
                      <a:pt x="15" y="185"/>
                      <a:pt x="8" y="184"/>
                      <a:pt x="5" y="180"/>
                    </a:cubicBezTo>
                    <a:cubicBezTo>
                      <a:pt x="0" y="175"/>
                      <a:pt x="1" y="168"/>
                      <a:pt x="6" y="165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2" y="115"/>
                      <a:pt x="69" y="116"/>
                      <a:pt x="72" y="120"/>
                    </a:cubicBezTo>
                    <a:close/>
                    <a:moveTo>
                      <a:pt x="204" y="5"/>
                    </a:moveTo>
                    <a:cubicBezTo>
                      <a:pt x="208" y="9"/>
                      <a:pt x="207" y="16"/>
                      <a:pt x="203" y="20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7" y="69"/>
                      <a:pt x="140" y="69"/>
                      <a:pt x="136" y="64"/>
                    </a:cubicBezTo>
                    <a:cubicBezTo>
                      <a:pt x="132" y="60"/>
                      <a:pt x="132" y="53"/>
                      <a:pt x="137" y="49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93" y="0"/>
                      <a:pt x="200" y="1"/>
                      <a:pt x="204" y="5"/>
                    </a:cubicBezTo>
                    <a:close/>
                    <a:moveTo>
                      <a:pt x="204" y="5"/>
                    </a:moveTo>
                    <a:cubicBezTo>
                      <a:pt x="204" y="5"/>
                      <a:pt x="204" y="5"/>
                      <a:pt x="20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390"/>
              <p:cNvSpPr>
                <a:spLocks noEditPoints="1"/>
              </p:cNvSpPr>
              <p:nvPr userDrawn="1"/>
            </p:nvSpPr>
            <p:spPr bwMode="auto">
              <a:xfrm>
                <a:off x="7102476" y="1611313"/>
                <a:ext cx="293688" cy="328613"/>
              </a:xfrm>
              <a:custGeom>
                <a:avLst/>
                <a:gdLst>
                  <a:gd name="T0" fmla="*/ 20 w 185"/>
                  <a:gd name="T1" fmla="*/ 5 h 207"/>
                  <a:gd name="T2" fmla="*/ 65 w 185"/>
                  <a:gd name="T3" fmla="*/ 57 h 207"/>
                  <a:gd name="T4" fmla="*/ 64 w 185"/>
                  <a:gd name="T5" fmla="*/ 72 h 207"/>
                  <a:gd name="T6" fmla="*/ 49 w 185"/>
                  <a:gd name="T7" fmla="*/ 71 h 207"/>
                  <a:gd name="T8" fmla="*/ 4 w 185"/>
                  <a:gd name="T9" fmla="*/ 19 h 207"/>
                  <a:gd name="T10" fmla="*/ 5 w 185"/>
                  <a:gd name="T11" fmla="*/ 4 h 207"/>
                  <a:gd name="T12" fmla="*/ 20 w 185"/>
                  <a:gd name="T13" fmla="*/ 5 h 207"/>
                  <a:gd name="T14" fmla="*/ 135 w 185"/>
                  <a:gd name="T15" fmla="*/ 136 h 207"/>
                  <a:gd name="T16" fmla="*/ 181 w 185"/>
                  <a:gd name="T17" fmla="*/ 188 h 207"/>
                  <a:gd name="T18" fmla="*/ 180 w 185"/>
                  <a:gd name="T19" fmla="*/ 203 h 207"/>
                  <a:gd name="T20" fmla="*/ 165 w 185"/>
                  <a:gd name="T21" fmla="*/ 202 h 207"/>
                  <a:gd name="T22" fmla="*/ 119 w 185"/>
                  <a:gd name="T23" fmla="*/ 151 h 207"/>
                  <a:gd name="T24" fmla="*/ 120 w 185"/>
                  <a:gd name="T25" fmla="*/ 135 h 207"/>
                  <a:gd name="T26" fmla="*/ 135 w 185"/>
                  <a:gd name="T27" fmla="*/ 136 h 207"/>
                  <a:gd name="T28" fmla="*/ 135 w 185"/>
                  <a:gd name="T29" fmla="*/ 136 h 207"/>
                  <a:gd name="T30" fmla="*/ 135 w 185"/>
                  <a:gd name="T31" fmla="*/ 13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07">
                    <a:moveTo>
                      <a:pt x="20" y="5"/>
                    </a:moveTo>
                    <a:cubicBezTo>
                      <a:pt x="65" y="57"/>
                      <a:pt x="65" y="57"/>
                      <a:pt x="65" y="57"/>
                    </a:cubicBezTo>
                    <a:cubicBezTo>
                      <a:pt x="70" y="61"/>
                      <a:pt x="69" y="68"/>
                      <a:pt x="64" y="72"/>
                    </a:cubicBezTo>
                    <a:cubicBezTo>
                      <a:pt x="60" y="76"/>
                      <a:pt x="53" y="75"/>
                      <a:pt x="49" y="7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6" y="0"/>
                      <a:pt x="20" y="5"/>
                    </a:cubicBezTo>
                    <a:close/>
                    <a:moveTo>
                      <a:pt x="135" y="136"/>
                    </a:move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5" y="193"/>
                      <a:pt x="184" y="200"/>
                      <a:pt x="180" y="203"/>
                    </a:cubicBezTo>
                    <a:cubicBezTo>
                      <a:pt x="175" y="207"/>
                      <a:pt x="168" y="207"/>
                      <a:pt x="165" y="202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5" y="146"/>
                      <a:pt x="116" y="139"/>
                      <a:pt x="120" y="135"/>
                    </a:cubicBezTo>
                    <a:cubicBezTo>
                      <a:pt x="124" y="131"/>
                      <a:pt x="131" y="132"/>
                      <a:pt x="135" y="136"/>
                    </a:cubicBezTo>
                    <a:close/>
                    <a:moveTo>
                      <a:pt x="135" y="136"/>
                    </a:moveTo>
                    <a:cubicBezTo>
                      <a:pt x="135" y="136"/>
                      <a:pt x="135" y="136"/>
                      <a:pt x="13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391"/>
              <p:cNvSpPr>
                <a:spLocks noEditPoints="1"/>
              </p:cNvSpPr>
              <p:nvPr userDrawn="1"/>
            </p:nvSpPr>
            <p:spPr bwMode="auto">
              <a:xfrm>
                <a:off x="9039226" y="5816600"/>
                <a:ext cx="330200" cy="293688"/>
              </a:xfrm>
              <a:custGeom>
                <a:avLst/>
                <a:gdLst>
                  <a:gd name="T0" fmla="*/ 72 w 208"/>
                  <a:gd name="T1" fmla="*/ 120 h 185"/>
                  <a:gd name="T2" fmla="*/ 71 w 208"/>
                  <a:gd name="T3" fmla="*/ 135 h 185"/>
                  <a:gd name="T4" fmla="*/ 20 w 208"/>
                  <a:gd name="T5" fmla="*/ 181 h 185"/>
                  <a:gd name="T6" fmla="*/ 5 w 208"/>
                  <a:gd name="T7" fmla="*/ 180 h 185"/>
                  <a:gd name="T8" fmla="*/ 6 w 208"/>
                  <a:gd name="T9" fmla="*/ 165 h 185"/>
                  <a:gd name="T10" fmla="*/ 57 w 208"/>
                  <a:gd name="T11" fmla="*/ 119 h 185"/>
                  <a:gd name="T12" fmla="*/ 72 w 208"/>
                  <a:gd name="T13" fmla="*/ 120 h 185"/>
                  <a:gd name="T14" fmla="*/ 204 w 208"/>
                  <a:gd name="T15" fmla="*/ 5 h 185"/>
                  <a:gd name="T16" fmla="*/ 203 w 208"/>
                  <a:gd name="T17" fmla="*/ 20 h 185"/>
                  <a:gd name="T18" fmla="*/ 151 w 208"/>
                  <a:gd name="T19" fmla="*/ 65 h 185"/>
                  <a:gd name="T20" fmla="*/ 136 w 208"/>
                  <a:gd name="T21" fmla="*/ 64 h 185"/>
                  <a:gd name="T22" fmla="*/ 137 w 208"/>
                  <a:gd name="T23" fmla="*/ 49 h 185"/>
                  <a:gd name="T24" fmla="*/ 189 w 208"/>
                  <a:gd name="T25" fmla="*/ 4 h 185"/>
                  <a:gd name="T26" fmla="*/ 204 w 208"/>
                  <a:gd name="T27" fmla="*/ 5 h 185"/>
                  <a:gd name="T28" fmla="*/ 204 w 208"/>
                  <a:gd name="T29" fmla="*/ 5 h 185"/>
                  <a:gd name="T30" fmla="*/ 204 w 208"/>
                  <a:gd name="T31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185">
                    <a:moveTo>
                      <a:pt x="72" y="120"/>
                    </a:moveTo>
                    <a:cubicBezTo>
                      <a:pt x="77" y="125"/>
                      <a:pt x="76" y="132"/>
                      <a:pt x="71" y="135"/>
                    </a:cubicBezTo>
                    <a:cubicBezTo>
                      <a:pt x="20" y="181"/>
                      <a:pt x="20" y="181"/>
                      <a:pt x="20" y="181"/>
                    </a:cubicBezTo>
                    <a:cubicBezTo>
                      <a:pt x="15" y="185"/>
                      <a:pt x="8" y="184"/>
                      <a:pt x="5" y="180"/>
                    </a:cubicBezTo>
                    <a:cubicBezTo>
                      <a:pt x="0" y="175"/>
                      <a:pt x="1" y="168"/>
                      <a:pt x="6" y="165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2" y="115"/>
                      <a:pt x="69" y="116"/>
                      <a:pt x="72" y="120"/>
                    </a:cubicBezTo>
                    <a:close/>
                    <a:moveTo>
                      <a:pt x="204" y="5"/>
                    </a:moveTo>
                    <a:cubicBezTo>
                      <a:pt x="208" y="10"/>
                      <a:pt x="207" y="16"/>
                      <a:pt x="203" y="20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7" y="70"/>
                      <a:pt x="140" y="69"/>
                      <a:pt x="136" y="64"/>
                    </a:cubicBezTo>
                    <a:cubicBezTo>
                      <a:pt x="132" y="60"/>
                      <a:pt x="132" y="53"/>
                      <a:pt x="137" y="49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93" y="0"/>
                      <a:pt x="200" y="1"/>
                      <a:pt x="204" y="5"/>
                    </a:cubicBezTo>
                    <a:close/>
                    <a:moveTo>
                      <a:pt x="204" y="5"/>
                    </a:moveTo>
                    <a:cubicBezTo>
                      <a:pt x="204" y="5"/>
                      <a:pt x="204" y="5"/>
                      <a:pt x="20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92"/>
              <p:cNvSpPr>
                <a:spLocks noEditPoints="1"/>
              </p:cNvSpPr>
              <p:nvPr userDrawn="1"/>
            </p:nvSpPr>
            <p:spPr bwMode="auto">
              <a:xfrm>
                <a:off x="9058276" y="5799138"/>
                <a:ext cx="293688" cy="328613"/>
              </a:xfrm>
              <a:custGeom>
                <a:avLst/>
                <a:gdLst>
                  <a:gd name="T0" fmla="*/ 20 w 185"/>
                  <a:gd name="T1" fmla="*/ 5 h 207"/>
                  <a:gd name="T2" fmla="*/ 65 w 185"/>
                  <a:gd name="T3" fmla="*/ 57 h 207"/>
                  <a:gd name="T4" fmla="*/ 65 w 185"/>
                  <a:gd name="T5" fmla="*/ 72 h 207"/>
                  <a:gd name="T6" fmla="*/ 49 w 185"/>
                  <a:gd name="T7" fmla="*/ 71 h 207"/>
                  <a:gd name="T8" fmla="*/ 4 w 185"/>
                  <a:gd name="T9" fmla="*/ 19 h 207"/>
                  <a:gd name="T10" fmla="*/ 5 w 185"/>
                  <a:gd name="T11" fmla="*/ 4 h 207"/>
                  <a:gd name="T12" fmla="*/ 20 w 185"/>
                  <a:gd name="T13" fmla="*/ 5 h 207"/>
                  <a:gd name="T14" fmla="*/ 135 w 185"/>
                  <a:gd name="T15" fmla="*/ 136 h 207"/>
                  <a:gd name="T16" fmla="*/ 181 w 185"/>
                  <a:gd name="T17" fmla="*/ 188 h 207"/>
                  <a:gd name="T18" fmla="*/ 180 w 185"/>
                  <a:gd name="T19" fmla="*/ 203 h 207"/>
                  <a:gd name="T20" fmla="*/ 165 w 185"/>
                  <a:gd name="T21" fmla="*/ 202 h 207"/>
                  <a:gd name="T22" fmla="*/ 119 w 185"/>
                  <a:gd name="T23" fmla="*/ 151 h 207"/>
                  <a:gd name="T24" fmla="*/ 120 w 185"/>
                  <a:gd name="T25" fmla="*/ 135 h 207"/>
                  <a:gd name="T26" fmla="*/ 135 w 185"/>
                  <a:gd name="T27" fmla="*/ 136 h 207"/>
                  <a:gd name="T28" fmla="*/ 135 w 185"/>
                  <a:gd name="T29" fmla="*/ 136 h 207"/>
                  <a:gd name="T30" fmla="*/ 135 w 185"/>
                  <a:gd name="T31" fmla="*/ 13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07">
                    <a:moveTo>
                      <a:pt x="20" y="5"/>
                    </a:moveTo>
                    <a:cubicBezTo>
                      <a:pt x="65" y="57"/>
                      <a:pt x="65" y="57"/>
                      <a:pt x="65" y="57"/>
                    </a:cubicBezTo>
                    <a:cubicBezTo>
                      <a:pt x="70" y="61"/>
                      <a:pt x="69" y="68"/>
                      <a:pt x="65" y="72"/>
                    </a:cubicBezTo>
                    <a:cubicBezTo>
                      <a:pt x="60" y="76"/>
                      <a:pt x="53" y="75"/>
                      <a:pt x="49" y="71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6" y="0"/>
                      <a:pt x="20" y="5"/>
                    </a:cubicBezTo>
                    <a:close/>
                    <a:moveTo>
                      <a:pt x="135" y="136"/>
                    </a:move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85" y="193"/>
                      <a:pt x="184" y="200"/>
                      <a:pt x="180" y="203"/>
                    </a:cubicBezTo>
                    <a:cubicBezTo>
                      <a:pt x="175" y="207"/>
                      <a:pt x="168" y="207"/>
                      <a:pt x="165" y="202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5" y="146"/>
                      <a:pt x="116" y="139"/>
                      <a:pt x="120" y="135"/>
                    </a:cubicBezTo>
                    <a:cubicBezTo>
                      <a:pt x="125" y="131"/>
                      <a:pt x="131" y="132"/>
                      <a:pt x="135" y="136"/>
                    </a:cubicBezTo>
                    <a:close/>
                    <a:moveTo>
                      <a:pt x="135" y="136"/>
                    </a:moveTo>
                    <a:cubicBezTo>
                      <a:pt x="135" y="136"/>
                      <a:pt x="135" y="136"/>
                      <a:pt x="13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题背景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论基础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献创新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994331" y="1470217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文本框 25"/>
          <p:cNvSpPr txBox="1"/>
          <p:nvPr/>
        </p:nvSpPr>
        <p:spPr>
          <a:xfrm>
            <a:off x="994332" y="2599873"/>
            <a:ext cx="10324798" cy="189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065"/>
              </a:spcAft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摘要：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1065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文本框 26"/>
          <p:cNvSpPr txBox="1"/>
          <p:nvPr/>
        </p:nvSpPr>
        <p:spPr>
          <a:xfrm>
            <a:off x="978294" y="4976918"/>
            <a:ext cx="1013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关键字：   输入关键字      输入关键字      输入关键字</a:t>
            </a:r>
            <a:endParaRPr lang="zh-CN" altLang="en-US" sz="1400" dirty="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</a:t>
            </a:r>
            <a:r>
              <a:rPr kumimoji="1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题背景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论基础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献创新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íṡ1îḍè"/>
          <p:cNvSpPr/>
          <p:nvPr/>
        </p:nvSpPr>
        <p:spPr bwMode="auto">
          <a:xfrm>
            <a:off x="0" y="1153714"/>
            <a:ext cx="12192000" cy="1589486"/>
          </a:xfrm>
          <a:prstGeom prst="rect">
            <a:avLst/>
          </a:prstGeom>
          <a:blipFill>
            <a:blip r:embed="rId2"/>
            <a:srcRect/>
            <a:stretch>
              <a:fillRect t="-173173" b="-2230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ṧḷïde"/>
          <p:cNvSpPr/>
          <p:nvPr/>
        </p:nvSpPr>
        <p:spPr bwMode="auto">
          <a:xfrm>
            <a:off x="0" y="1153714"/>
            <a:ext cx="3737200" cy="1589486"/>
          </a:xfrm>
          <a:prstGeom prst="flowChartProcess">
            <a:avLst/>
          </a:prstGeom>
          <a:solidFill>
            <a:srgbClr val="1C50A2">
              <a:alpha val="80000"/>
            </a:srgb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3" name="íṥ1ïḓè"/>
          <p:cNvSpPr txBox="1"/>
          <p:nvPr/>
        </p:nvSpPr>
        <p:spPr>
          <a:xfrm>
            <a:off x="562714" y="4236217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24" name="ïṩ1îḓè"/>
          <p:cNvSpPr txBox="1"/>
          <p:nvPr/>
        </p:nvSpPr>
        <p:spPr>
          <a:xfrm>
            <a:off x="611535" y="4670208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5" name="ï$ḷíḍé"/>
          <p:cNvSpPr/>
          <p:nvPr/>
        </p:nvSpPr>
        <p:spPr bwMode="auto">
          <a:xfrm>
            <a:off x="704513" y="3900979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33" name="文本框 1"/>
          <p:cNvSpPr txBox="1"/>
          <p:nvPr/>
        </p:nvSpPr>
        <p:spPr>
          <a:xfrm>
            <a:off x="669925" y="2961991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4" name="íṥ1ïḓè"/>
          <p:cNvSpPr txBox="1"/>
          <p:nvPr/>
        </p:nvSpPr>
        <p:spPr>
          <a:xfrm>
            <a:off x="4411648" y="4236217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35" name="ïṩ1îḓè"/>
          <p:cNvSpPr txBox="1"/>
          <p:nvPr/>
        </p:nvSpPr>
        <p:spPr>
          <a:xfrm>
            <a:off x="4460469" y="4670208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36" name="ï$ḷíḍé"/>
          <p:cNvSpPr/>
          <p:nvPr/>
        </p:nvSpPr>
        <p:spPr bwMode="auto">
          <a:xfrm>
            <a:off x="4553447" y="3900979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37" name="íṥ1ïḓè"/>
          <p:cNvSpPr txBox="1"/>
          <p:nvPr/>
        </p:nvSpPr>
        <p:spPr>
          <a:xfrm>
            <a:off x="8260582" y="4236217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38" name="ïṩ1îḓè"/>
          <p:cNvSpPr txBox="1"/>
          <p:nvPr/>
        </p:nvSpPr>
        <p:spPr>
          <a:xfrm>
            <a:off x="8309403" y="4670208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39" name="ï$ḷíḍé"/>
          <p:cNvSpPr/>
          <p:nvPr/>
        </p:nvSpPr>
        <p:spPr bwMode="auto">
          <a:xfrm>
            <a:off x="8402381" y="3900979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40" name="文本框 1"/>
          <p:cNvSpPr txBox="1"/>
          <p:nvPr/>
        </p:nvSpPr>
        <p:spPr>
          <a:xfrm>
            <a:off x="611535" y="1404310"/>
            <a:ext cx="29876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</a:t>
            </a:r>
            <a:r>
              <a:rPr kumimoji="1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题背景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论基础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献创新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ṧliďe"/>
          <p:cNvSpPr/>
          <p:nvPr/>
        </p:nvSpPr>
        <p:spPr>
          <a:xfrm>
            <a:off x="9003416" y="2726834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šľîḑê"/>
          <p:cNvSpPr/>
          <p:nvPr/>
        </p:nvSpPr>
        <p:spPr bwMode="auto">
          <a:xfrm>
            <a:off x="9228522" y="3021746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73017 h 414642"/>
              <a:gd name="connsiteX15" fmla="*/ 192432 w 607639"/>
              <a:gd name="connsiteY15" fmla="*/ 273017 h 414642"/>
              <a:gd name="connsiteX16" fmla="*/ 202593 w 607639"/>
              <a:gd name="connsiteY16" fmla="*/ 283153 h 414642"/>
              <a:gd name="connsiteX17" fmla="*/ 192432 w 607639"/>
              <a:gd name="connsiteY17" fmla="*/ 293199 h 414642"/>
              <a:gd name="connsiteX18" fmla="*/ 182270 w 607639"/>
              <a:gd name="connsiteY18" fmla="*/ 293199 h 414642"/>
              <a:gd name="connsiteX19" fmla="*/ 172109 w 607639"/>
              <a:gd name="connsiteY19" fmla="*/ 283153 h 414642"/>
              <a:gd name="connsiteX20" fmla="*/ 182270 w 607639"/>
              <a:gd name="connsiteY20" fmla="*/ 273017 h 414642"/>
              <a:gd name="connsiteX21" fmla="*/ 91153 w 607639"/>
              <a:gd name="connsiteY21" fmla="*/ 273017 h 414642"/>
              <a:gd name="connsiteX22" fmla="*/ 141783 w 607639"/>
              <a:gd name="connsiteY22" fmla="*/ 273017 h 414642"/>
              <a:gd name="connsiteX23" fmla="*/ 151927 w 607639"/>
              <a:gd name="connsiteY23" fmla="*/ 283153 h 414642"/>
              <a:gd name="connsiteX24" fmla="*/ 141783 w 607639"/>
              <a:gd name="connsiteY24" fmla="*/ 293199 h 414642"/>
              <a:gd name="connsiteX25" fmla="*/ 91153 w 607639"/>
              <a:gd name="connsiteY25" fmla="*/ 293199 h 414642"/>
              <a:gd name="connsiteX26" fmla="*/ 81009 w 607639"/>
              <a:gd name="connsiteY26" fmla="*/ 283153 h 414642"/>
              <a:gd name="connsiteX27" fmla="*/ 91153 w 607639"/>
              <a:gd name="connsiteY27" fmla="*/ 273017 h 414642"/>
              <a:gd name="connsiteX28" fmla="*/ 313935 w 607639"/>
              <a:gd name="connsiteY28" fmla="*/ 242748 h 414642"/>
              <a:gd name="connsiteX29" fmla="*/ 293732 w 607639"/>
              <a:gd name="connsiteY29" fmla="*/ 262923 h 414642"/>
              <a:gd name="connsiteX30" fmla="*/ 313935 w 607639"/>
              <a:gd name="connsiteY30" fmla="*/ 283186 h 414642"/>
              <a:gd name="connsiteX31" fmla="*/ 334226 w 607639"/>
              <a:gd name="connsiteY31" fmla="*/ 262923 h 414642"/>
              <a:gd name="connsiteX32" fmla="*/ 313935 w 607639"/>
              <a:gd name="connsiteY32" fmla="*/ 242748 h 414642"/>
              <a:gd name="connsiteX33" fmla="*/ 458728 w 607639"/>
              <a:gd name="connsiteY33" fmla="*/ 235613 h 414642"/>
              <a:gd name="connsiteX34" fmla="*/ 472877 w 607639"/>
              <a:gd name="connsiteY34" fmla="*/ 235613 h 414642"/>
              <a:gd name="connsiteX35" fmla="*/ 486046 w 607639"/>
              <a:gd name="connsiteY35" fmla="*/ 248765 h 414642"/>
              <a:gd name="connsiteX36" fmla="*/ 499215 w 607639"/>
              <a:gd name="connsiteY36" fmla="*/ 235613 h 414642"/>
              <a:gd name="connsiteX37" fmla="*/ 513453 w 607639"/>
              <a:gd name="connsiteY37" fmla="*/ 235613 h 414642"/>
              <a:gd name="connsiteX38" fmla="*/ 513453 w 607639"/>
              <a:gd name="connsiteY38" fmla="*/ 249743 h 414642"/>
              <a:gd name="connsiteX39" fmla="*/ 500283 w 607639"/>
              <a:gd name="connsiteY39" fmla="*/ 262895 h 414642"/>
              <a:gd name="connsiteX40" fmla="*/ 513453 w 607639"/>
              <a:gd name="connsiteY40" fmla="*/ 276048 h 414642"/>
              <a:gd name="connsiteX41" fmla="*/ 513453 w 607639"/>
              <a:gd name="connsiteY41" fmla="*/ 290178 h 414642"/>
              <a:gd name="connsiteX42" fmla="*/ 506334 w 607639"/>
              <a:gd name="connsiteY42" fmla="*/ 293199 h 414642"/>
              <a:gd name="connsiteX43" fmla="*/ 499215 w 607639"/>
              <a:gd name="connsiteY43" fmla="*/ 290178 h 414642"/>
              <a:gd name="connsiteX44" fmla="*/ 486046 w 607639"/>
              <a:gd name="connsiteY44" fmla="*/ 277025 h 414642"/>
              <a:gd name="connsiteX45" fmla="*/ 472877 w 607639"/>
              <a:gd name="connsiteY45" fmla="*/ 290178 h 414642"/>
              <a:gd name="connsiteX46" fmla="*/ 465847 w 607639"/>
              <a:gd name="connsiteY46" fmla="*/ 293199 h 414642"/>
              <a:gd name="connsiteX47" fmla="*/ 458728 w 607639"/>
              <a:gd name="connsiteY47" fmla="*/ 290178 h 414642"/>
              <a:gd name="connsiteX48" fmla="*/ 458728 w 607639"/>
              <a:gd name="connsiteY48" fmla="*/ 276048 h 414642"/>
              <a:gd name="connsiteX49" fmla="*/ 471898 w 607639"/>
              <a:gd name="connsiteY49" fmla="*/ 262895 h 414642"/>
              <a:gd name="connsiteX50" fmla="*/ 458728 w 607639"/>
              <a:gd name="connsiteY50" fmla="*/ 249743 h 414642"/>
              <a:gd name="connsiteX51" fmla="*/ 458728 w 607639"/>
              <a:gd name="connsiteY51" fmla="*/ 235613 h 414642"/>
              <a:gd name="connsiteX52" fmla="*/ 161988 w 607639"/>
              <a:gd name="connsiteY52" fmla="*/ 232583 h 414642"/>
              <a:gd name="connsiteX53" fmla="*/ 232948 w 607639"/>
              <a:gd name="connsiteY53" fmla="*/ 232583 h 414642"/>
              <a:gd name="connsiteX54" fmla="*/ 243098 w 607639"/>
              <a:gd name="connsiteY54" fmla="*/ 242719 h 414642"/>
              <a:gd name="connsiteX55" fmla="*/ 232948 w 607639"/>
              <a:gd name="connsiteY55" fmla="*/ 252765 h 414642"/>
              <a:gd name="connsiteX56" fmla="*/ 161988 w 607639"/>
              <a:gd name="connsiteY56" fmla="*/ 252765 h 414642"/>
              <a:gd name="connsiteX57" fmla="*/ 151927 w 607639"/>
              <a:gd name="connsiteY57" fmla="*/ 242719 h 414642"/>
              <a:gd name="connsiteX58" fmla="*/ 161988 w 607639"/>
              <a:gd name="connsiteY58" fmla="*/ 232583 h 414642"/>
              <a:gd name="connsiteX59" fmla="*/ 91146 w 607639"/>
              <a:gd name="connsiteY59" fmla="*/ 232583 h 414642"/>
              <a:gd name="connsiteX60" fmla="*/ 121467 w 607639"/>
              <a:gd name="connsiteY60" fmla="*/ 232583 h 414642"/>
              <a:gd name="connsiteX61" fmla="*/ 131604 w 607639"/>
              <a:gd name="connsiteY61" fmla="*/ 242719 h 414642"/>
              <a:gd name="connsiteX62" fmla="*/ 121467 w 607639"/>
              <a:gd name="connsiteY62" fmla="*/ 252765 h 414642"/>
              <a:gd name="connsiteX63" fmla="*/ 91146 w 607639"/>
              <a:gd name="connsiteY63" fmla="*/ 252765 h 414642"/>
              <a:gd name="connsiteX64" fmla="*/ 81009 w 607639"/>
              <a:gd name="connsiteY64" fmla="*/ 242719 h 414642"/>
              <a:gd name="connsiteX65" fmla="*/ 91146 w 607639"/>
              <a:gd name="connsiteY65" fmla="*/ 232583 h 414642"/>
              <a:gd name="connsiteX66" fmla="*/ 182270 w 607639"/>
              <a:gd name="connsiteY66" fmla="*/ 192149 h 414642"/>
              <a:gd name="connsiteX67" fmla="*/ 192432 w 607639"/>
              <a:gd name="connsiteY67" fmla="*/ 192149 h 414642"/>
              <a:gd name="connsiteX68" fmla="*/ 202593 w 607639"/>
              <a:gd name="connsiteY68" fmla="*/ 202196 h 414642"/>
              <a:gd name="connsiteX69" fmla="*/ 192432 w 607639"/>
              <a:gd name="connsiteY69" fmla="*/ 212331 h 414642"/>
              <a:gd name="connsiteX70" fmla="*/ 182270 w 607639"/>
              <a:gd name="connsiteY70" fmla="*/ 212331 h 414642"/>
              <a:gd name="connsiteX71" fmla="*/ 172109 w 607639"/>
              <a:gd name="connsiteY71" fmla="*/ 202196 h 414642"/>
              <a:gd name="connsiteX72" fmla="*/ 182270 w 607639"/>
              <a:gd name="connsiteY72" fmla="*/ 192149 h 414642"/>
              <a:gd name="connsiteX73" fmla="*/ 91153 w 607639"/>
              <a:gd name="connsiteY73" fmla="*/ 192149 h 414642"/>
              <a:gd name="connsiteX74" fmla="*/ 141783 w 607639"/>
              <a:gd name="connsiteY74" fmla="*/ 192149 h 414642"/>
              <a:gd name="connsiteX75" fmla="*/ 151927 w 607639"/>
              <a:gd name="connsiteY75" fmla="*/ 202196 h 414642"/>
              <a:gd name="connsiteX76" fmla="*/ 141783 w 607639"/>
              <a:gd name="connsiteY76" fmla="*/ 212331 h 414642"/>
              <a:gd name="connsiteX77" fmla="*/ 91153 w 607639"/>
              <a:gd name="connsiteY77" fmla="*/ 212331 h 414642"/>
              <a:gd name="connsiteX78" fmla="*/ 81009 w 607639"/>
              <a:gd name="connsiteY78" fmla="*/ 202196 h 414642"/>
              <a:gd name="connsiteX79" fmla="*/ 91153 w 607639"/>
              <a:gd name="connsiteY79" fmla="*/ 192149 h 414642"/>
              <a:gd name="connsiteX80" fmla="*/ 161988 w 607639"/>
              <a:gd name="connsiteY80" fmla="*/ 151716 h 414642"/>
              <a:gd name="connsiteX81" fmla="*/ 232948 w 607639"/>
              <a:gd name="connsiteY81" fmla="*/ 151716 h 414642"/>
              <a:gd name="connsiteX82" fmla="*/ 243098 w 607639"/>
              <a:gd name="connsiteY82" fmla="*/ 161763 h 414642"/>
              <a:gd name="connsiteX83" fmla="*/ 232948 w 607639"/>
              <a:gd name="connsiteY83" fmla="*/ 171898 h 414642"/>
              <a:gd name="connsiteX84" fmla="*/ 161988 w 607639"/>
              <a:gd name="connsiteY84" fmla="*/ 171898 h 414642"/>
              <a:gd name="connsiteX85" fmla="*/ 151927 w 607639"/>
              <a:gd name="connsiteY85" fmla="*/ 161763 h 414642"/>
              <a:gd name="connsiteX86" fmla="*/ 161988 w 607639"/>
              <a:gd name="connsiteY86" fmla="*/ 151716 h 414642"/>
              <a:gd name="connsiteX87" fmla="*/ 91146 w 607639"/>
              <a:gd name="connsiteY87" fmla="*/ 151716 h 414642"/>
              <a:gd name="connsiteX88" fmla="*/ 121467 w 607639"/>
              <a:gd name="connsiteY88" fmla="*/ 151716 h 414642"/>
              <a:gd name="connsiteX89" fmla="*/ 131604 w 607639"/>
              <a:gd name="connsiteY89" fmla="*/ 161763 h 414642"/>
              <a:gd name="connsiteX90" fmla="*/ 121467 w 607639"/>
              <a:gd name="connsiteY90" fmla="*/ 171898 h 414642"/>
              <a:gd name="connsiteX91" fmla="*/ 91146 w 607639"/>
              <a:gd name="connsiteY91" fmla="*/ 171898 h 414642"/>
              <a:gd name="connsiteX92" fmla="*/ 81009 w 607639"/>
              <a:gd name="connsiteY92" fmla="*/ 161763 h 414642"/>
              <a:gd name="connsiteX93" fmla="*/ 91146 w 607639"/>
              <a:gd name="connsiteY93" fmla="*/ 151716 h 414642"/>
              <a:gd name="connsiteX94" fmla="*/ 182270 w 607639"/>
              <a:gd name="connsiteY94" fmla="*/ 111211 h 414642"/>
              <a:gd name="connsiteX95" fmla="*/ 192432 w 607639"/>
              <a:gd name="connsiteY95" fmla="*/ 111211 h 414642"/>
              <a:gd name="connsiteX96" fmla="*/ 202593 w 607639"/>
              <a:gd name="connsiteY96" fmla="*/ 121337 h 414642"/>
              <a:gd name="connsiteX97" fmla="*/ 192432 w 607639"/>
              <a:gd name="connsiteY97" fmla="*/ 131463 h 414642"/>
              <a:gd name="connsiteX98" fmla="*/ 182270 w 607639"/>
              <a:gd name="connsiteY98" fmla="*/ 131463 h 414642"/>
              <a:gd name="connsiteX99" fmla="*/ 172109 w 607639"/>
              <a:gd name="connsiteY99" fmla="*/ 121337 h 414642"/>
              <a:gd name="connsiteX100" fmla="*/ 182270 w 607639"/>
              <a:gd name="connsiteY100" fmla="*/ 111211 h 414642"/>
              <a:gd name="connsiteX101" fmla="*/ 91153 w 607639"/>
              <a:gd name="connsiteY101" fmla="*/ 111211 h 414642"/>
              <a:gd name="connsiteX102" fmla="*/ 141783 w 607639"/>
              <a:gd name="connsiteY102" fmla="*/ 111211 h 414642"/>
              <a:gd name="connsiteX103" fmla="*/ 151927 w 607639"/>
              <a:gd name="connsiteY103" fmla="*/ 121337 h 414642"/>
              <a:gd name="connsiteX104" fmla="*/ 141783 w 607639"/>
              <a:gd name="connsiteY104" fmla="*/ 131463 h 414642"/>
              <a:gd name="connsiteX105" fmla="*/ 91153 w 607639"/>
              <a:gd name="connsiteY105" fmla="*/ 131463 h 414642"/>
              <a:gd name="connsiteX106" fmla="*/ 81009 w 607639"/>
              <a:gd name="connsiteY106" fmla="*/ 121337 h 414642"/>
              <a:gd name="connsiteX107" fmla="*/ 91153 w 607639"/>
              <a:gd name="connsiteY107" fmla="*/ 111211 h 414642"/>
              <a:gd name="connsiteX108" fmla="*/ 286570 w 607639"/>
              <a:gd name="connsiteY108" fmla="*/ 83950 h 414642"/>
              <a:gd name="connsiteX109" fmla="*/ 300730 w 607639"/>
              <a:gd name="connsiteY109" fmla="*/ 83950 h 414642"/>
              <a:gd name="connsiteX110" fmla="*/ 313910 w 607639"/>
              <a:gd name="connsiteY110" fmla="*/ 97103 h 414642"/>
              <a:gd name="connsiteX111" fmla="*/ 327090 w 607639"/>
              <a:gd name="connsiteY111" fmla="*/ 83950 h 414642"/>
              <a:gd name="connsiteX112" fmla="*/ 341250 w 607639"/>
              <a:gd name="connsiteY112" fmla="*/ 83950 h 414642"/>
              <a:gd name="connsiteX113" fmla="*/ 341250 w 607639"/>
              <a:gd name="connsiteY113" fmla="*/ 98169 h 414642"/>
              <a:gd name="connsiteX114" fmla="*/ 328070 w 607639"/>
              <a:gd name="connsiteY114" fmla="*/ 111232 h 414642"/>
              <a:gd name="connsiteX115" fmla="*/ 341250 w 607639"/>
              <a:gd name="connsiteY115" fmla="*/ 124385 h 414642"/>
              <a:gd name="connsiteX116" fmla="*/ 341250 w 607639"/>
              <a:gd name="connsiteY116" fmla="*/ 138604 h 414642"/>
              <a:gd name="connsiteX117" fmla="*/ 334215 w 607639"/>
              <a:gd name="connsiteY117" fmla="*/ 141625 h 414642"/>
              <a:gd name="connsiteX118" fmla="*/ 327090 w 607639"/>
              <a:gd name="connsiteY118" fmla="*/ 138604 h 414642"/>
              <a:gd name="connsiteX119" fmla="*/ 313910 w 607639"/>
              <a:gd name="connsiteY119" fmla="*/ 125451 h 414642"/>
              <a:gd name="connsiteX120" fmla="*/ 300730 w 607639"/>
              <a:gd name="connsiteY120" fmla="*/ 138604 h 414642"/>
              <a:gd name="connsiteX121" fmla="*/ 293694 w 607639"/>
              <a:gd name="connsiteY121" fmla="*/ 141625 h 414642"/>
              <a:gd name="connsiteX122" fmla="*/ 286570 w 607639"/>
              <a:gd name="connsiteY122" fmla="*/ 138604 h 414642"/>
              <a:gd name="connsiteX123" fmla="*/ 286570 w 607639"/>
              <a:gd name="connsiteY123" fmla="*/ 124385 h 414642"/>
              <a:gd name="connsiteX124" fmla="*/ 299750 w 607639"/>
              <a:gd name="connsiteY124" fmla="*/ 111232 h 414642"/>
              <a:gd name="connsiteX125" fmla="*/ 286570 w 607639"/>
              <a:gd name="connsiteY125" fmla="*/ 98169 h 414642"/>
              <a:gd name="connsiteX126" fmla="*/ 286570 w 607639"/>
              <a:gd name="connsiteY126" fmla="*/ 83950 h 414642"/>
              <a:gd name="connsiteX127" fmla="*/ 486056 w 607639"/>
              <a:gd name="connsiteY127" fmla="*/ 70777 h 414642"/>
              <a:gd name="connsiteX128" fmla="*/ 494867 w 607639"/>
              <a:gd name="connsiteY128" fmla="*/ 75576 h 414642"/>
              <a:gd name="connsiteX129" fmla="*/ 523524 w 607639"/>
              <a:gd name="connsiteY129" fmla="*/ 104194 h 414642"/>
              <a:gd name="connsiteX130" fmla="*/ 523524 w 607639"/>
              <a:gd name="connsiteY130" fmla="*/ 118325 h 414642"/>
              <a:gd name="connsiteX131" fmla="*/ 516493 w 607639"/>
              <a:gd name="connsiteY131" fmla="*/ 121346 h 414642"/>
              <a:gd name="connsiteX132" fmla="*/ 509374 w 607639"/>
              <a:gd name="connsiteY132" fmla="*/ 118325 h 414642"/>
              <a:gd name="connsiteX133" fmla="*/ 496202 w 607639"/>
              <a:gd name="connsiteY133" fmla="*/ 105171 h 414642"/>
              <a:gd name="connsiteX134" fmla="*/ 496202 w 607639"/>
              <a:gd name="connsiteY134" fmla="*/ 131478 h 414642"/>
              <a:gd name="connsiteX135" fmla="*/ 435417 w 607639"/>
              <a:gd name="connsiteY135" fmla="*/ 192179 h 414642"/>
              <a:gd name="connsiteX136" fmla="*/ 364574 w 607639"/>
              <a:gd name="connsiteY136" fmla="*/ 192179 h 414642"/>
              <a:gd name="connsiteX137" fmla="*/ 324971 w 607639"/>
              <a:gd name="connsiteY137" fmla="*/ 223996 h 414642"/>
              <a:gd name="connsiteX138" fmla="*/ 354429 w 607639"/>
              <a:gd name="connsiteY138" fmla="*/ 262923 h 414642"/>
              <a:gd name="connsiteX139" fmla="*/ 313935 w 607639"/>
              <a:gd name="connsiteY139" fmla="*/ 303360 h 414642"/>
              <a:gd name="connsiteX140" fmla="*/ 273441 w 607639"/>
              <a:gd name="connsiteY140" fmla="*/ 262923 h 414642"/>
              <a:gd name="connsiteX141" fmla="*/ 304501 w 607639"/>
              <a:gd name="connsiteY141" fmla="*/ 223640 h 414642"/>
              <a:gd name="connsiteX142" fmla="*/ 364574 w 607639"/>
              <a:gd name="connsiteY142" fmla="*/ 171916 h 414642"/>
              <a:gd name="connsiteX143" fmla="*/ 435417 w 607639"/>
              <a:gd name="connsiteY143" fmla="*/ 171916 h 414642"/>
              <a:gd name="connsiteX144" fmla="*/ 475999 w 607639"/>
              <a:gd name="connsiteY144" fmla="*/ 131478 h 414642"/>
              <a:gd name="connsiteX145" fmla="*/ 475999 w 607639"/>
              <a:gd name="connsiteY145" fmla="*/ 105171 h 414642"/>
              <a:gd name="connsiteX146" fmla="*/ 462828 w 607639"/>
              <a:gd name="connsiteY146" fmla="*/ 118325 h 414642"/>
              <a:gd name="connsiteX147" fmla="*/ 455708 w 607639"/>
              <a:gd name="connsiteY147" fmla="*/ 121346 h 414642"/>
              <a:gd name="connsiteX148" fmla="*/ 448588 w 607639"/>
              <a:gd name="connsiteY148" fmla="*/ 118325 h 414642"/>
              <a:gd name="connsiteX149" fmla="*/ 448588 w 607639"/>
              <a:gd name="connsiteY149" fmla="*/ 104194 h 414642"/>
              <a:gd name="connsiteX150" fmla="*/ 477245 w 607639"/>
              <a:gd name="connsiteY150" fmla="*/ 75576 h 414642"/>
              <a:gd name="connsiteX151" fmla="*/ 486056 w 607639"/>
              <a:gd name="connsiteY151" fmla="*/ 70777 h 414642"/>
              <a:gd name="connsiteX152" fmla="*/ 161988 w 607639"/>
              <a:gd name="connsiteY152" fmla="*/ 70777 h 414642"/>
              <a:gd name="connsiteX153" fmla="*/ 232948 w 607639"/>
              <a:gd name="connsiteY153" fmla="*/ 70777 h 414642"/>
              <a:gd name="connsiteX154" fmla="*/ 243098 w 607639"/>
              <a:gd name="connsiteY154" fmla="*/ 80903 h 414642"/>
              <a:gd name="connsiteX155" fmla="*/ 232948 w 607639"/>
              <a:gd name="connsiteY155" fmla="*/ 91029 h 414642"/>
              <a:gd name="connsiteX156" fmla="*/ 161988 w 607639"/>
              <a:gd name="connsiteY156" fmla="*/ 91029 h 414642"/>
              <a:gd name="connsiteX157" fmla="*/ 151927 w 607639"/>
              <a:gd name="connsiteY157" fmla="*/ 80903 h 414642"/>
              <a:gd name="connsiteX158" fmla="*/ 161988 w 607639"/>
              <a:gd name="connsiteY158" fmla="*/ 70777 h 414642"/>
              <a:gd name="connsiteX159" fmla="*/ 91146 w 607639"/>
              <a:gd name="connsiteY159" fmla="*/ 70777 h 414642"/>
              <a:gd name="connsiteX160" fmla="*/ 121467 w 607639"/>
              <a:gd name="connsiteY160" fmla="*/ 70777 h 414642"/>
              <a:gd name="connsiteX161" fmla="*/ 131604 w 607639"/>
              <a:gd name="connsiteY161" fmla="*/ 80903 h 414642"/>
              <a:gd name="connsiteX162" fmla="*/ 121467 w 607639"/>
              <a:gd name="connsiteY162" fmla="*/ 91029 h 414642"/>
              <a:gd name="connsiteX163" fmla="*/ 91146 w 607639"/>
              <a:gd name="connsiteY163" fmla="*/ 91029 h 414642"/>
              <a:gd name="connsiteX164" fmla="*/ 81009 w 607639"/>
              <a:gd name="connsiteY164" fmla="*/ 80903 h 414642"/>
              <a:gd name="connsiteX165" fmla="*/ 91146 w 607639"/>
              <a:gd name="connsiteY165" fmla="*/ 70777 h 414642"/>
              <a:gd name="connsiteX166" fmla="*/ 70848 w 607639"/>
              <a:gd name="connsiteY166" fmla="*/ 20177 h 414642"/>
              <a:gd name="connsiteX167" fmla="*/ 60791 w 607639"/>
              <a:gd name="connsiteY167" fmla="*/ 30309 h 414642"/>
              <a:gd name="connsiteX168" fmla="*/ 60791 w 607639"/>
              <a:gd name="connsiteY168" fmla="*/ 343802 h 414642"/>
              <a:gd name="connsiteX169" fmla="*/ 222780 w 607639"/>
              <a:gd name="connsiteY169" fmla="*/ 343802 h 414642"/>
              <a:gd name="connsiteX170" fmla="*/ 232927 w 607639"/>
              <a:gd name="connsiteY170" fmla="*/ 353935 h 414642"/>
              <a:gd name="connsiteX171" fmla="*/ 232927 w 607639"/>
              <a:gd name="connsiteY171" fmla="*/ 364067 h 414642"/>
              <a:gd name="connsiteX172" fmla="*/ 374712 w 607639"/>
              <a:gd name="connsiteY172" fmla="*/ 364067 h 414642"/>
              <a:gd name="connsiteX173" fmla="*/ 374712 w 607639"/>
              <a:gd name="connsiteY173" fmla="*/ 353935 h 414642"/>
              <a:gd name="connsiteX174" fmla="*/ 384859 w 607639"/>
              <a:gd name="connsiteY174" fmla="*/ 343802 h 414642"/>
              <a:gd name="connsiteX175" fmla="*/ 546848 w 607639"/>
              <a:gd name="connsiteY175" fmla="*/ 343802 h 414642"/>
              <a:gd name="connsiteX176" fmla="*/ 546848 w 607639"/>
              <a:gd name="connsiteY176" fmla="*/ 30309 h 414642"/>
              <a:gd name="connsiteX177" fmla="*/ 536702 w 607639"/>
              <a:gd name="connsiteY177" fmla="*/ 20177 h 414642"/>
              <a:gd name="connsiteX178" fmla="*/ 70848 w 607639"/>
              <a:gd name="connsiteY178" fmla="*/ 0 h 414642"/>
              <a:gd name="connsiteX179" fmla="*/ 536702 w 607639"/>
              <a:gd name="connsiteY179" fmla="*/ 0 h 414642"/>
              <a:gd name="connsiteX180" fmla="*/ 567142 w 607639"/>
              <a:gd name="connsiteY180" fmla="*/ 30309 h 414642"/>
              <a:gd name="connsiteX181" fmla="*/ 567142 w 607639"/>
              <a:gd name="connsiteY181" fmla="*/ 343802 h 414642"/>
              <a:gd name="connsiteX182" fmla="*/ 597492 w 607639"/>
              <a:gd name="connsiteY182" fmla="*/ 343802 h 414642"/>
              <a:gd name="connsiteX183" fmla="*/ 607639 w 607639"/>
              <a:gd name="connsiteY183" fmla="*/ 353935 h 414642"/>
              <a:gd name="connsiteX184" fmla="*/ 607639 w 607639"/>
              <a:gd name="connsiteY184" fmla="*/ 384244 h 414642"/>
              <a:gd name="connsiteX185" fmla="*/ 577199 w 607639"/>
              <a:gd name="connsiteY185" fmla="*/ 414642 h 414642"/>
              <a:gd name="connsiteX186" fmla="*/ 30351 w 607639"/>
              <a:gd name="connsiteY186" fmla="*/ 414642 h 414642"/>
              <a:gd name="connsiteX187" fmla="*/ 0 w 607639"/>
              <a:gd name="connsiteY187" fmla="*/ 384244 h 414642"/>
              <a:gd name="connsiteX188" fmla="*/ 0 w 607639"/>
              <a:gd name="connsiteY188" fmla="*/ 353935 h 414642"/>
              <a:gd name="connsiteX189" fmla="*/ 10147 w 607639"/>
              <a:gd name="connsiteY189" fmla="*/ 343802 h 414642"/>
              <a:gd name="connsiteX190" fmla="*/ 40497 w 607639"/>
              <a:gd name="connsiteY190" fmla="*/ 343802 h 414642"/>
              <a:gd name="connsiteX191" fmla="*/ 40497 w 607639"/>
              <a:gd name="connsiteY191" fmla="*/ 30309 h 414642"/>
              <a:gd name="connsiteX192" fmla="*/ 70848 w 607639"/>
              <a:gd name="connsiteY192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73017"/>
                </a:moveTo>
                <a:lnTo>
                  <a:pt x="192432" y="273017"/>
                </a:lnTo>
                <a:cubicBezTo>
                  <a:pt x="198493" y="273017"/>
                  <a:pt x="202593" y="277018"/>
                  <a:pt x="202593" y="283153"/>
                </a:cubicBezTo>
                <a:cubicBezTo>
                  <a:pt x="202593" y="289198"/>
                  <a:pt x="198493" y="293199"/>
                  <a:pt x="192432" y="293199"/>
                </a:cubicBezTo>
                <a:lnTo>
                  <a:pt x="182270" y="293199"/>
                </a:lnTo>
                <a:cubicBezTo>
                  <a:pt x="176209" y="293199"/>
                  <a:pt x="172109" y="289198"/>
                  <a:pt x="172109" y="283153"/>
                </a:cubicBezTo>
                <a:cubicBezTo>
                  <a:pt x="172109" y="277018"/>
                  <a:pt x="176209" y="273017"/>
                  <a:pt x="182270" y="273017"/>
                </a:cubicBezTo>
                <a:close/>
                <a:moveTo>
                  <a:pt x="91153" y="273017"/>
                </a:moveTo>
                <a:lnTo>
                  <a:pt x="141783" y="273017"/>
                </a:lnTo>
                <a:cubicBezTo>
                  <a:pt x="147834" y="273017"/>
                  <a:pt x="151927" y="277018"/>
                  <a:pt x="151927" y="283153"/>
                </a:cubicBezTo>
                <a:cubicBezTo>
                  <a:pt x="151927" y="289198"/>
                  <a:pt x="147834" y="293199"/>
                  <a:pt x="141783" y="293199"/>
                </a:cubicBezTo>
                <a:lnTo>
                  <a:pt x="91153" y="293199"/>
                </a:lnTo>
                <a:cubicBezTo>
                  <a:pt x="85102" y="293199"/>
                  <a:pt x="81009" y="289198"/>
                  <a:pt x="81009" y="283153"/>
                </a:cubicBezTo>
                <a:cubicBezTo>
                  <a:pt x="81009" y="277018"/>
                  <a:pt x="85102" y="273017"/>
                  <a:pt x="91153" y="273017"/>
                </a:cubicBezTo>
                <a:close/>
                <a:moveTo>
                  <a:pt x="313935" y="242748"/>
                </a:moveTo>
                <a:cubicBezTo>
                  <a:pt x="302810" y="242748"/>
                  <a:pt x="293732" y="251813"/>
                  <a:pt x="293732" y="262923"/>
                </a:cubicBezTo>
                <a:cubicBezTo>
                  <a:pt x="293732" y="274032"/>
                  <a:pt x="302810" y="283186"/>
                  <a:pt x="313935" y="283186"/>
                </a:cubicBezTo>
                <a:cubicBezTo>
                  <a:pt x="325060" y="283186"/>
                  <a:pt x="334226" y="274032"/>
                  <a:pt x="334226" y="262923"/>
                </a:cubicBezTo>
                <a:cubicBezTo>
                  <a:pt x="334226" y="251813"/>
                  <a:pt x="325060" y="242748"/>
                  <a:pt x="313935" y="242748"/>
                </a:cubicBezTo>
                <a:close/>
                <a:moveTo>
                  <a:pt x="458728" y="235613"/>
                </a:moveTo>
                <a:cubicBezTo>
                  <a:pt x="462821" y="231525"/>
                  <a:pt x="468872" y="231525"/>
                  <a:pt x="472877" y="235613"/>
                </a:cubicBezTo>
                <a:lnTo>
                  <a:pt x="486046" y="248765"/>
                </a:lnTo>
                <a:lnTo>
                  <a:pt x="499215" y="235613"/>
                </a:lnTo>
                <a:cubicBezTo>
                  <a:pt x="503309" y="231525"/>
                  <a:pt x="509360" y="231525"/>
                  <a:pt x="513453" y="235613"/>
                </a:cubicBezTo>
                <a:cubicBezTo>
                  <a:pt x="517457" y="239612"/>
                  <a:pt x="517457" y="245744"/>
                  <a:pt x="513453" y="249743"/>
                </a:cubicBezTo>
                <a:lnTo>
                  <a:pt x="500283" y="262895"/>
                </a:lnTo>
                <a:lnTo>
                  <a:pt x="513453" y="276048"/>
                </a:lnTo>
                <a:cubicBezTo>
                  <a:pt x="517457" y="280136"/>
                  <a:pt x="517457" y="286179"/>
                  <a:pt x="513453" y="290178"/>
                </a:cubicBezTo>
                <a:cubicBezTo>
                  <a:pt x="511406" y="292222"/>
                  <a:pt x="509360" y="293199"/>
                  <a:pt x="506334" y="293199"/>
                </a:cubicBezTo>
                <a:cubicBezTo>
                  <a:pt x="503309" y="293199"/>
                  <a:pt x="501262" y="292222"/>
                  <a:pt x="499215" y="290178"/>
                </a:cubicBezTo>
                <a:lnTo>
                  <a:pt x="486046" y="277025"/>
                </a:lnTo>
                <a:lnTo>
                  <a:pt x="472877" y="290178"/>
                </a:lnTo>
                <a:cubicBezTo>
                  <a:pt x="470919" y="292222"/>
                  <a:pt x="468872" y="293199"/>
                  <a:pt x="465847" y="293199"/>
                </a:cubicBezTo>
                <a:cubicBezTo>
                  <a:pt x="462821" y="293199"/>
                  <a:pt x="460775" y="292222"/>
                  <a:pt x="458728" y="290178"/>
                </a:cubicBezTo>
                <a:cubicBezTo>
                  <a:pt x="454724" y="286179"/>
                  <a:pt x="454724" y="280136"/>
                  <a:pt x="458728" y="276048"/>
                </a:cubicBezTo>
                <a:lnTo>
                  <a:pt x="471898" y="262895"/>
                </a:lnTo>
                <a:lnTo>
                  <a:pt x="458728" y="249743"/>
                </a:lnTo>
                <a:cubicBezTo>
                  <a:pt x="454724" y="245744"/>
                  <a:pt x="454724" y="239612"/>
                  <a:pt x="458728" y="235613"/>
                </a:cubicBezTo>
                <a:close/>
                <a:moveTo>
                  <a:pt x="161988" y="232583"/>
                </a:moveTo>
                <a:lnTo>
                  <a:pt x="232948" y="232583"/>
                </a:lnTo>
                <a:cubicBezTo>
                  <a:pt x="239002" y="232583"/>
                  <a:pt x="243098" y="236584"/>
                  <a:pt x="243098" y="242719"/>
                </a:cubicBezTo>
                <a:cubicBezTo>
                  <a:pt x="243098" y="248764"/>
                  <a:pt x="239002" y="252765"/>
                  <a:pt x="232948" y="252765"/>
                </a:cubicBezTo>
                <a:lnTo>
                  <a:pt x="161988" y="252765"/>
                </a:lnTo>
                <a:cubicBezTo>
                  <a:pt x="155934" y="252765"/>
                  <a:pt x="151927" y="248764"/>
                  <a:pt x="151927" y="242719"/>
                </a:cubicBezTo>
                <a:cubicBezTo>
                  <a:pt x="151927" y="236584"/>
                  <a:pt x="155934" y="232583"/>
                  <a:pt x="161988" y="232583"/>
                </a:cubicBezTo>
                <a:close/>
                <a:moveTo>
                  <a:pt x="91146" y="232583"/>
                </a:moveTo>
                <a:lnTo>
                  <a:pt x="121467" y="232583"/>
                </a:lnTo>
                <a:cubicBezTo>
                  <a:pt x="127603" y="232583"/>
                  <a:pt x="131604" y="236584"/>
                  <a:pt x="131604" y="242719"/>
                </a:cubicBezTo>
                <a:cubicBezTo>
                  <a:pt x="131604" y="248764"/>
                  <a:pt x="127603" y="252765"/>
                  <a:pt x="121467" y="252765"/>
                </a:cubicBezTo>
                <a:lnTo>
                  <a:pt x="91146" y="252765"/>
                </a:lnTo>
                <a:cubicBezTo>
                  <a:pt x="85099" y="252765"/>
                  <a:pt x="81009" y="248764"/>
                  <a:pt x="81009" y="242719"/>
                </a:cubicBezTo>
                <a:cubicBezTo>
                  <a:pt x="81009" y="236584"/>
                  <a:pt x="85099" y="232583"/>
                  <a:pt x="91146" y="232583"/>
                </a:cubicBezTo>
                <a:close/>
                <a:moveTo>
                  <a:pt x="182270" y="192149"/>
                </a:moveTo>
                <a:lnTo>
                  <a:pt x="192432" y="192149"/>
                </a:lnTo>
                <a:cubicBezTo>
                  <a:pt x="198493" y="192149"/>
                  <a:pt x="202593" y="196150"/>
                  <a:pt x="202593" y="202196"/>
                </a:cubicBezTo>
                <a:cubicBezTo>
                  <a:pt x="202593" y="208330"/>
                  <a:pt x="198493" y="212331"/>
                  <a:pt x="192432" y="212331"/>
                </a:cubicBezTo>
                <a:lnTo>
                  <a:pt x="182270" y="212331"/>
                </a:lnTo>
                <a:cubicBezTo>
                  <a:pt x="176209" y="212331"/>
                  <a:pt x="172109" y="208330"/>
                  <a:pt x="172109" y="202196"/>
                </a:cubicBezTo>
                <a:cubicBezTo>
                  <a:pt x="172109" y="196150"/>
                  <a:pt x="176209" y="192149"/>
                  <a:pt x="182270" y="192149"/>
                </a:cubicBezTo>
                <a:close/>
                <a:moveTo>
                  <a:pt x="91153" y="192149"/>
                </a:moveTo>
                <a:lnTo>
                  <a:pt x="141783" y="192149"/>
                </a:lnTo>
                <a:cubicBezTo>
                  <a:pt x="147834" y="192149"/>
                  <a:pt x="151927" y="196150"/>
                  <a:pt x="151927" y="202196"/>
                </a:cubicBezTo>
                <a:cubicBezTo>
                  <a:pt x="151927" y="208330"/>
                  <a:pt x="147834" y="212331"/>
                  <a:pt x="141783" y="212331"/>
                </a:cubicBezTo>
                <a:lnTo>
                  <a:pt x="91153" y="212331"/>
                </a:lnTo>
                <a:cubicBezTo>
                  <a:pt x="85102" y="212331"/>
                  <a:pt x="81009" y="208330"/>
                  <a:pt x="81009" y="202196"/>
                </a:cubicBezTo>
                <a:cubicBezTo>
                  <a:pt x="81009" y="196150"/>
                  <a:pt x="85102" y="192149"/>
                  <a:pt x="91153" y="192149"/>
                </a:cubicBezTo>
                <a:close/>
                <a:moveTo>
                  <a:pt x="161988" y="151716"/>
                </a:moveTo>
                <a:lnTo>
                  <a:pt x="232948" y="151716"/>
                </a:lnTo>
                <a:cubicBezTo>
                  <a:pt x="239002" y="151716"/>
                  <a:pt x="243098" y="155717"/>
                  <a:pt x="243098" y="161763"/>
                </a:cubicBezTo>
                <a:cubicBezTo>
                  <a:pt x="243098" y="167897"/>
                  <a:pt x="239002" y="171898"/>
                  <a:pt x="232948" y="171898"/>
                </a:cubicBezTo>
                <a:lnTo>
                  <a:pt x="161988" y="171898"/>
                </a:lnTo>
                <a:cubicBezTo>
                  <a:pt x="155934" y="171898"/>
                  <a:pt x="151927" y="167897"/>
                  <a:pt x="151927" y="161763"/>
                </a:cubicBezTo>
                <a:cubicBezTo>
                  <a:pt x="151927" y="155717"/>
                  <a:pt x="155934" y="151716"/>
                  <a:pt x="161988" y="151716"/>
                </a:cubicBezTo>
                <a:close/>
                <a:moveTo>
                  <a:pt x="91146" y="151716"/>
                </a:moveTo>
                <a:lnTo>
                  <a:pt x="121467" y="151716"/>
                </a:lnTo>
                <a:cubicBezTo>
                  <a:pt x="127603" y="151716"/>
                  <a:pt x="131604" y="155717"/>
                  <a:pt x="131604" y="161763"/>
                </a:cubicBezTo>
                <a:cubicBezTo>
                  <a:pt x="131604" y="167897"/>
                  <a:pt x="127603" y="171898"/>
                  <a:pt x="121467" y="171898"/>
                </a:cubicBezTo>
                <a:lnTo>
                  <a:pt x="91146" y="171898"/>
                </a:lnTo>
                <a:cubicBezTo>
                  <a:pt x="85099" y="171898"/>
                  <a:pt x="81009" y="167897"/>
                  <a:pt x="81009" y="161763"/>
                </a:cubicBezTo>
                <a:cubicBezTo>
                  <a:pt x="81009" y="155717"/>
                  <a:pt x="85099" y="151716"/>
                  <a:pt x="91146" y="151716"/>
                </a:cubicBezTo>
                <a:close/>
                <a:moveTo>
                  <a:pt x="182270" y="111211"/>
                </a:moveTo>
                <a:lnTo>
                  <a:pt x="192432" y="111211"/>
                </a:lnTo>
                <a:cubicBezTo>
                  <a:pt x="198493" y="111211"/>
                  <a:pt x="202593" y="115297"/>
                  <a:pt x="202593" y="121337"/>
                </a:cubicBezTo>
                <a:cubicBezTo>
                  <a:pt x="202593" y="127377"/>
                  <a:pt x="198493" y="131463"/>
                  <a:pt x="192432" y="131463"/>
                </a:cubicBezTo>
                <a:lnTo>
                  <a:pt x="182270" y="131463"/>
                </a:lnTo>
                <a:cubicBezTo>
                  <a:pt x="176209" y="131463"/>
                  <a:pt x="172109" y="127377"/>
                  <a:pt x="172109" y="121337"/>
                </a:cubicBezTo>
                <a:cubicBezTo>
                  <a:pt x="172109" y="115297"/>
                  <a:pt x="176209" y="111211"/>
                  <a:pt x="182270" y="111211"/>
                </a:cubicBezTo>
                <a:close/>
                <a:moveTo>
                  <a:pt x="91153" y="111211"/>
                </a:moveTo>
                <a:lnTo>
                  <a:pt x="141783" y="111211"/>
                </a:lnTo>
                <a:cubicBezTo>
                  <a:pt x="147834" y="111211"/>
                  <a:pt x="151927" y="115297"/>
                  <a:pt x="151927" y="121337"/>
                </a:cubicBezTo>
                <a:cubicBezTo>
                  <a:pt x="151927" y="127377"/>
                  <a:pt x="147834" y="131463"/>
                  <a:pt x="141783" y="131463"/>
                </a:cubicBezTo>
                <a:lnTo>
                  <a:pt x="91153" y="131463"/>
                </a:lnTo>
                <a:cubicBezTo>
                  <a:pt x="85102" y="131463"/>
                  <a:pt x="81009" y="127377"/>
                  <a:pt x="81009" y="121337"/>
                </a:cubicBezTo>
                <a:cubicBezTo>
                  <a:pt x="81009" y="115297"/>
                  <a:pt x="85102" y="111211"/>
                  <a:pt x="91153" y="111211"/>
                </a:cubicBezTo>
                <a:close/>
                <a:moveTo>
                  <a:pt x="286570" y="83950"/>
                </a:moveTo>
                <a:cubicBezTo>
                  <a:pt x="290577" y="79951"/>
                  <a:pt x="296722" y="79951"/>
                  <a:pt x="300730" y="83950"/>
                </a:cubicBezTo>
                <a:lnTo>
                  <a:pt x="313910" y="97103"/>
                </a:lnTo>
                <a:lnTo>
                  <a:pt x="327090" y="83950"/>
                </a:lnTo>
                <a:cubicBezTo>
                  <a:pt x="331187" y="79951"/>
                  <a:pt x="337243" y="79951"/>
                  <a:pt x="341250" y="83950"/>
                </a:cubicBezTo>
                <a:cubicBezTo>
                  <a:pt x="345347" y="88038"/>
                  <a:pt x="345347" y="94081"/>
                  <a:pt x="341250" y="98169"/>
                </a:cubicBezTo>
                <a:lnTo>
                  <a:pt x="328070" y="111232"/>
                </a:lnTo>
                <a:lnTo>
                  <a:pt x="341250" y="124385"/>
                </a:lnTo>
                <a:cubicBezTo>
                  <a:pt x="345347" y="128473"/>
                  <a:pt x="345347" y="134516"/>
                  <a:pt x="341250" y="138604"/>
                </a:cubicBezTo>
                <a:cubicBezTo>
                  <a:pt x="339291" y="140559"/>
                  <a:pt x="337243" y="141625"/>
                  <a:pt x="334215" y="141625"/>
                </a:cubicBezTo>
                <a:cubicBezTo>
                  <a:pt x="331187" y="141625"/>
                  <a:pt x="329139" y="140559"/>
                  <a:pt x="327090" y="138604"/>
                </a:cubicBezTo>
                <a:lnTo>
                  <a:pt x="313910" y="125451"/>
                </a:lnTo>
                <a:lnTo>
                  <a:pt x="300730" y="138604"/>
                </a:lnTo>
                <a:cubicBezTo>
                  <a:pt x="298681" y="140559"/>
                  <a:pt x="296722" y="141625"/>
                  <a:pt x="293694" y="141625"/>
                </a:cubicBezTo>
                <a:cubicBezTo>
                  <a:pt x="290577" y="141625"/>
                  <a:pt x="288618" y="140559"/>
                  <a:pt x="286570" y="138604"/>
                </a:cubicBezTo>
                <a:cubicBezTo>
                  <a:pt x="282473" y="134516"/>
                  <a:pt x="282473" y="128473"/>
                  <a:pt x="286570" y="124385"/>
                </a:cubicBezTo>
                <a:lnTo>
                  <a:pt x="299750" y="111232"/>
                </a:lnTo>
                <a:lnTo>
                  <a:pt x="286570" y="98169"/>
                </a:lnTo>
                <a:cubicBezTo>
                  <a:pt x="282473" y="94081"/>
                  <a:pt x="282473" y="88038"/>
                  <a:pt x="286570" y="83950"/>
                </a:cubicBezTo>
                <a:close/>
                <a:moveTo>
                  <a:pt x="486056" y="70777"/>
                </a:moveTo>
                <a:cubicBezTo>
                  <a:pt x="490150" y="70777"/>
                  <a:pt x="493265" y="72555"/>
                  <a:pt x="494867" y="75576"/>
                </a:cubicBezTo>
                <a:lnTo>
                  <a:pt x="523524" y="104194"/>
                </a:lnTo>
                <a:cubicBezTo>
                  <a:pt x="527618" y="108193"/>
                  <a:pt x="527618" y="114325"/>
                  <a:pt x="523524" y="118325"/>
                </a:cubicBezTo>
                <a:cubicBezTo>
                  <a:pt x="521566" y="120369"/>
                  <a:pt x="519519" y="121346"/>
                  <a:pt x="516493" y="121346"/>
                </a:cubicBezTo>
                <a:cubicBezTo>
                  <a:pt x="513467" y="121346"/>
                  <a:pt x="511420" y="120369"/>
                  <a:pt x="509374" y="118325"/>
                </a:cubicBezTo>
                <a:lnTo>
                  <a:pt x="496202" y="105171"/>
                </a:lnTo>
                <a:lnTo>
                  <a:pt x="496202" y="131478"/>
                </a:lnTo>
                <a:cubicBezTo>
                  <a:pt x="496202" y="164806"/>
                  <a:pt x="468880" y="192179"/>
                  <a:pt x="435417" y="192179"/>
                </a:cubicBezTo>
                <a:lnTo>
                  <a:pt x="364574" y="192179"/>
                </a:lnTo>
                <a:cubicBezTo>
                  <a:pt x="345262" y="192179"/>
                  <a:pt x="328975" y="205865"/>
                  <a:pt x="324971" y="223996"/>
                </a:cubicBezTo>
                <a:cubicBezTo>
                  <a:pt x="341969" y="228884"/>
                  <a:pt x="354429" y="244526"/>
                  <a:pt x="354429" y="262923"/>
                </a:cubicBezTo>
                <a:cubicBezTo>
                  <a:pt x="354429" y="285141"/>
                  <a:pt x="336184" y="303360"/>
                  <a:pt x="313935" y="303360"/>
                </a:cubicBezTo>
                <a:cubicBezTo>
                  <a:pt x="291685" y="303360"/>
                  <a:pt x="273441" y="285141"/>
                  <a:pt x="273441" y="262923"/>
                </a:cubicBezTo>
                <a:cubicBezTo>
                  <a:pt x="273441" y="243903"/>
                  <a:pt x="286702" y="227906"/>
                  <a:pt x="304501" y="223640"/>
                </a:cubicBezTo>
                <a:cubicBezTo>
                  <a:pt x="308862" y="194490"/>
                  <a:pt x="334226" y="171916"/>
                  <a:pt x="364574" y="171916"/>
                </a:cubicBezTo>
                <a:lnTo>
                  <a:pt x="435417" y="171916"/>
                </a:lnTo>
                <a:cubicBezTo>
                  <a:pt x="457755" y="171916"/>
                  <a:pt x="475999" y="153696"/>
                  <a:pt x="475999" y="131478"/>
                </a:cubicBezTo>
                <a:lnTo>
                  <a:pt x="475999" y="105171"/>
                </a:lnTo>
                <a:lnTo>
                  <a:pt x="462828" y="118325"/>
                </a:lnTo>
                <a:cubicBezTo>
                  <a:pt x="460781" y="120369"/>
                  <a:pt x="458734" y="121346"/>
                  <a:pt x="455708" y="121346"/>
                </a:cubicBezTo>
                <a:cubicBezTo>
                  <a:pt x="452682" y="121346"/>
                  <a:pt x="450635" y="120369"/>
                  <a:pt x="448588" y="118325"/>
                </a:cubicBezTo>
                <a:cubicBezTo>
                  <a:pt x="444583" y="114325"/>
                  <a:pt x="444583" y="108193"/>
                  <a:pt x="448588" y="104194"/>
                </a:cubicBezTo>
                <a:lnTo>
                  <a:pt x="477245" y="75576"/>
                </a:lnTo>
                <a:cubicBezTo>
                  <a:pt x="478936" y="72555"/>
                  <a:pt x="482051" y="70777"/>
                  <a:pt x="486056" y="70777"/>
                </a:cubicBezTo>
                <a:close/>
                <a:moveTo>
                  <a:pt x="161988" y="70777"/>
                </a:moveTo>
                <a:lnTo>
                  <a:pt x="232948" y="70777"/>
                </a:lnTo>
                <a:cubicBezTo>
                  <a:pt x="239002" y="70777"/>
                  <a:pt x="243098" y="74863"/>
                  <a:pt x="243098" y="80903"/>
                </a:cubicBezTo>
                <a:cubicBezTo>
                  <a:pt x="243098" y="86943"/>
                  <a:pt x="239002" y="91029"/>
                  <a:pt x="232948" y="91029"/>
                </a:cubicBezTo>
                <a:lnTo>
                  <a:pt x="161988" y="91029"/>
                </a:lnTo>
                <a:cubicBezTo>
                  <a:pt x="155934" y="91029"/>
                  <a:pt x="151927" y="86943"/>
                  <a:pt x="151927" y="80903"/>
                </a:cubicBezTo>
                <a:cubicBezTo>
                  <a:pt x="151927" y="74863"/>
                  <a:pt x="155934" y="70777"/>
                  <a:pt x="161988" y="70777"/>
                </a:cubicBezTo>
                <a:close/>
                <a:moveTo>
                  <a:pt x="91146" y="70777"/>
                </a:moveTo>
                <a:lnTo>
                  <a:pt x="121467" y="70777"/>
                </a:lnTo>
                <a:cubicBezTo>
                  <a:pt x="127603" y="70777"/>
                  <a:pt x="131604" y="74863"/>
                  <a:pt x="131604" y="80903"/>
                </a:cubicBezTo>
                <a:cubicBezTo>
                  <a:pt x="131604" y="86943"/>
                  <a:pt x="127603" y="91029"/>
                  <a:pt x="121467" y="91029"/>
                </a:cubicBezTo>
                <a:lnTo>
                  <a:pt x="91146" y="91029"/>
                </a:lnTo>
                <a:cubicBezTo>
                  <a:pt x="85099" y="91029"/>
                  <a:pt x="81009" y="86943"/>
                  <a:pt x="81009" y="80903"/>
                </a:cubicBezTo>
                <a:cubicBezTo>
                  <a:pt x="81009" y="74863"/>
                  <a:pt x="85099" y="70777"/>
                  <a:pt x="91146" y="70777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Sļîḋe"/>
          <p:cNvSpPr/>
          <p:nvPr/>
        </p:nvSpPr>
        <p:spPr>
          <a:xfrm>
            <a:off x="9003416" y="5252071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ṧľiḋè"/>
          <p:cNvSpPr/>
          <p:nvPr/>
        </p:nvSpPr>
        <p:spPr bwMode="auto">
          <a:xfrm>
            <a:off x="9228522" y="5546983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ṡļídè"/>
          <p:cNvSpPr txBox="1"/>
          <p:nvPr/>
        </p:nvSpPr>
        <p:spPr>
          <a:xfrm>
            <a:off x="1912607" y="3830299"/>
            <a:ext cx="210027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cxnSp>
        <p:nvCxnSpPr>
          <p:cNvPr id="23" name="直接箭头连接符 22"/>
          <p:cNvCxnSpPr>
            <a:stCxn id="27" idx="6"/>
            <a:endCxn id="31" idx="2"/>
          </p:cNvCxnSpPr>
          <p:nvPr/>
        </p:nvCxnSpPr>
        <p:spPr>
          <a:xfrm>
            <a:off x="1912609" y="4352020"/>
            <a:ext cx="1971306" cy="0"/>
          </a:xfrm>
          <a:prstGeom prst="straightConnector1">
            <a:avLst/>
          </a:prstGeom>
          <a:ln w="3175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31" idx="6"/>
            <a:endCxn id="35" idx="2"/>
          </p:cNvCxnSpPr>
          <p:nvPr/>
        </p:nvCxnSpPr>
        <p:spPr>
          <a:xfrm>
            <a:off x="4773684" y="4352020"/>
            <a:ext cx="1971306" cy="0"/>
          </a:xfrm>
          <a:prstGeom prst="straightConnector1">
            <a:avLst/>
          </a:prstGeom>
          <a:ln w="3175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8"/>
          <p:cNvCxnSpPr>
            <a:stCxn id="35" idx="6"/>
            <a:endCxn id="18" idx="4"/>
          </p:cNvCxnSpPr>
          <p:nvPr/>
        </p:nvCxnSpPr>
        <p:spPr>
          <a:xfrm flipV="1">
            <a:off x="7634759" y="3616603"/>
            <a:ext cx="1813542" cy="735417"/>
          </a:xfrm>
          <a:prstGeom prst="bentConnector2">
            <a:avLst/>
          </a:prstGeom>
          <a:ln w="3175" cap="rnd">
            <a:solidFill>
              <a:schemeClr val="accent3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9"/>
          <p:cNvCxnSpPr>
            <a:stCxn id="35" idx="6"/>
            <a:endCxn id="20" idx="0"/>
          </p:cNvCxnSpPr>
          <p:nvPr/>
        </p:nvCxnSpPr>
        <p:spPr>
          <a:xfrm>
            <a:off x="7634759" y="4352020"/>
            <a:ext cx="1813542" cy="900051"/>
          </a:xfrm>
          <a:prstGeom prst="bentConnector2">
            <a:avLst/>
          </a:prstGeom>
          <a:ln w="3175" cap="rnd">
            <a:solidFill>
              <a:schemeClr val="accent3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sľïḑê"/>
          <p:cNvSpPr/>
          <p:nvPr/>
        </p:nvSpPr>
        <p:spPr>
          <a:xfrm>
            <a:off x="1022840" y="3907135"/>
            <a:ext cx="889769" cy="889769"/>
          </a:xfrm>
          <a:prstGeom prst="ellipse">
            <a:avLst/>
          </a:prstGeom>
          <a:solidFill>
            <a:srgbClr val="1C50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šļîdè"/>
          <p:cNvSpPr/>
          <p:nvPr/>
        </p:nvSpPr>
        <p:spPr bwMode="auto">
          <a:xfrm>
            <a:off x="1247946" y="4202047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ḻídê"/>
          <p:cNvSpPr/>
          <p:nvPr/>
        </p:nvSpPr>
        <p:spPr bwMode="auto">
          <a:xfrm>
            <a:off x="669925" y="5355066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30" name="îśľîḑè"/>
          <p:cNvSpPr txBox="1"/>
          <p:nvPr/>
        </p:nvSpPr>
        <p:spPr bwMode="auto">
          <a:xfrm>
            <a:off x="669925" y="4935831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1" name="ïşľïḍé"/>
          <p:cNvSpPr/>
          <p:nvPr/>
        </p:nvSpPr>
        <p:spPr>
          <a:xfrm>
            <a:off x="3883915" y="3907135"/>
            <a:ext cx="889769" cy="889769"/>
          </a:xfrm>
          <a:prstGeom prst="ellipse">
            <a:avLst/>
          </a:prstGeom>
          <a:solidFill>
            <a:srgbClr val="1C50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îsḷïḋè"/>
          <p:cNvSpPr/>
          <p:nvPr/>
        </p:nvSpPr>
        <p:spPr bwMode="auto">
          <a:xfrm>
            <a:off x="4109021" y="4202047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ṧľîdè"/>
          <p:cNvSpPr/>
          <p:nvPr/>
        </p:nvSpPr>
        <p:spPr bwMode="auto">
          <a:xfrm>
            <a:off x="3531000" y="5355066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34" name="îṧļiḍe"/>
          <p:cNvSpPr txBox="1"/>
          <p:nvPr/>
        </p:nvSpPr>
        <p:spPr bwMode="auto">
          <a:xfrm>
            <a:off x="3531000" y="4935831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5" name="íṩlîḓê"/>
          <p:cNvSpPr/>
          <p:nvPr/>
        </p:nvSpPr>
        <p:spPr>
          <a:xfrm>
            <a:off x="6744990" y="3907135"/>
            <a:ext cx="889769" cy="889769"/>
          </a:xfrm>
          <a:prstGeom prst="ellipse">
            <a:avLst/>
          </a:prstGeom>
          <a:solidFill>
            <a:srgbClr val="1C50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ṧļidé"/>
          <p:cNvSpPr/>
          <p:nvPr/>
        </p:nvSpPr>
        <p:spPr bwMode="auto">
          <a:xfrm>
            <a:off x="6970096" y="4202047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ṣļiďê"/>
          <p:cNvSpPr/>
          <p:nvPr/>
        </p:nvSpPr>
        <p:spPr bwMode="auto">
          <a:xfrm>
            <a:off x="6392075" y="5355066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38" name="îşḻîďè"/>
          <p:cNvSpPr txBox="1"/>
          <p:nvPr/>
        </p:nvSpPr>
        <p:spPr bwMode="auto">
          <a:xfrm>
            <a:off x="6392075" y="4935831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9" name="îš1idê"/>
          <p:cNvSpPr/>
          <p:nvPr/>
        </p:nvSpPr>
        <p:spPr bwMode="auto">
          <a:xfrm>
            <a:off x="9926477" y="5564683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40" name="îṧļíḍê"/>
          <p:cNvSpPr txBox="1"/>
          <p:nvPr/>
        </p:nvSpPr>
        <p:spPr bwMode="auto">
          <a:xfrm>
            <a:off x="9926477" y="5145448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defRPr b="1">
                <a:solidFill>
                  <a:schemeClr val="accent3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/>
              <a:t>Text here</a:t>
            </a:r>
          </a:p>
        </p:txBody>
      </p:sp>
      <p:sp>
        <p:nvSpPr>
          <p:cNvPr id="41" name="ísliďè"/>
          <p:cNvSpPr/>
          <p:nvPr/>
        </p:nvSpPr>
        <p:spPr bwMode="auto">
          <a:xfrm>
            <a:off x="9926477" y="3109220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42" name="ïśḷïḋè"/>
          <p:cNvSpPr txBox="1"/>
          <p:nvPr/>
        </p:nvSpPr>
        <p:spPr bwMode="auto">
          <a:xfrm>
            <a:off x="9893183" y="2756663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43" name="ïṥḷîḍè"/>
          <p:cNvSpPr txBox="1"/>
          <p:nvPr/>
        </p:nvSpPr>
        <p:spPr>
          <a:xfrm>
            <a:off x="4757266" y="3830299"/>
            <a:ext cx="1987722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44" name="išļïdê"/>
          <p:cNvSpPr txBox="1"/>
          <p:nvPr/>
        </p:nvSpPr>
        <p:spPr>
          <a:xfrm>
            <a:off x="7618343" y="3830299"/>
            <a:ext cx="1829958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45" name="文本框 1"/>
          <p:cNvSpPr txBox="1"/>
          <p:nvPr/>
        </p:nvSpPr>
        <p:spPr>
          <a:xfrm>
            <a:off x="588728" y="1346032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6" name="íṥ1ïḓè"/>
          <p:cNvSpPr txBox="1"/>
          <p:nvPr/>
        </p:nvSpPr>
        <p:spPr>
          <a:xfrm>
            <a:off x="608477" y="2637400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47" name="ïṩ1îḓè"/>
          <p:cNvSpPr txBox="1"/>
          <p:nvPr/>
        </p:nvSpPr>
        <p:spPr>
          <a:xfrm>
            <a:off x="657298" y="3071391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</p:txBody>
      </p:sp>
      <p:sp>
        <p:nvSpPr>
          <p:cNvPr id="48" name="ï$ḷíḍé"/>
          <p:cNvSpPr/>
          <p:nvPr/>
        </p:nvSpPr>
        <p:spPr bwMode="auto">
          <a:xfrm>
            <a:off x="750276" y="2302162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  <p:sp>
        <p:nvSpPr>
          <p:cNvPr id="49" name="íṥ1ïḓè"/>
          <p:cNvSpPr txBox="1"/>
          <p:nvPr/>
        </p:nvSpPr>
        <p:spPr>
          <a:xfrm>
            <a:off x="4664147" y="2637400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rgbClr val="1C50A2"/>
                </a:solidFill>
              </a:rPr>
              <a:t>Text here</a:t>
            </a:r>
          </a:p>
        </p:txBody>
      </p:sp>
      <p:sp>
        <p:nvSpPr>
          <p:cNvPr id="50" name="ïṩ1îḓè"/>
          <p:cNvSpPr txBox="1"/>
          <p:nvPr/>
        </p:nvSpPr>
        <p:spPr>
          <a:xfrm>
            <a:off x="4712968" y="3071391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</a:t>
            </a:r>
            <a:r>
              <a:rPr lang="en-US" altLang="zh-CN" sz="1000" dirty="0" smtClean="0"/>
              <a:t>.</a:t>
            </a:r>
            <a:endParaRPr lang="en-US" altLang="zh-CN" sz="1000" dirty="0"/>
          </a:p>
        </p:txBody>
      </p:sp>
      <p:sp>
        <p:nvSpPr>
          <p:cNvPr id="51" name="ï$ḷíḍé"/>
          <p:cNvSpPr/>
          <p:nvPr/>
        </p:nvSpPr>
        <p:spPr bwMode="auto">
          <a:xfrm>
            <a:off x="4805946" y="2302162"/>
            <a:ext cx="474464" cy="384035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</a:t>
            </a:r>
            <a:r>
              <a:rPr kumimoji="1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题背景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论基础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献创新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íṣľîḓe"/>
          <p:cNvSpPr/>
          <p:nvPr/>
        </p:nvSpPr>
        <p:spPr>
          <a:xfrm>
            <a:off x="1407626" y="2858156"/>
            <a:ext cx="2523151" cy="2523150"/>
          </a:xfrm>
          <a:prstGeom prst="ellipse">
            <a:avLst/>
          </a:prstGeom>
          <a:noFill/>
          <a:ln w="19050">
            <a:solidFill>
              <a:srgbClr val="1C50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$ľïḍê"/>
          <p:cNvSpPr/>
          <p:nvPr/>
        </p:nvSpPr>
        <p:spPr>
          <a:xfrm rot="5400000">
            <a:off x="1905686" y="2452028"/>
            <a:ext cx="1483762" cy="1034951"/>
          </a:xfrm>
          <a:custGeom>
            <a:avLst/>
            <a:gdLst>
              <a:gd name="connsiteX0" fmla="*/ 0 w 1844224"/>
              <a:gd name="connsiteY0" fmla="*/ 646071 h 1286380"/>
              <a:gd name="connsiteX1" fmla="*/ 184331 w 1844224"/>
              <a:gd name="connsiteY1" fmla="*/ 461740 h 1286380"/>
              <a:gd name="connsiteX2" fmla="*/ 1216348 w 1844224"/>
              <a:gd name="connsiteY2" fmla="*/ 461740 h 1286380"/>
              <a:gd name="connsiteX3" fmla="*/ 1069280 w 1844224"/>
              <a:gd name="connsiteY3" fmla="*/ 314672 h 1286380"/>
              <a:gd name="connsiteX4" fmla="*/ 1069280 w 1844224"/>
              <a:gd name="connsiteY4" fmla="*/ 53988 h 1286380"/>
              <a:gd name="connsiteX5" fmla="*/ 1329964 w 1844224"/>
              <a:gd name="connsiteY5" fmla="*/ 53988 h 1286380"/>
              <a:gd name="connsiteX6" fmla="*/ 1781838 w 1844224"/>
              <a:gd name="connsiteY6" fmla="*/ 505862 h 1286380"/>
              <a:gd name="connsiteX7" fmla="*/ 1790235 w 1844224"/>
              <a:gd name="connsiteY7" fmla="*/ 511438 h 1286380"/>
              <a:gd name="connsiteX8" fmla="*/ 1809081 w 1844224"/>
              <a:gd name="connsiteY8" fmla="*/ 539820 h 1286380"/>
              <a:gd name="connsiteX9" fmla="*/ 1823133 w 1844224"/>
              <a:gd name="connsiteY9" fmla="*/ 558878 h 1286380"/>
              <a:gd name="connsiteX10" fmla="*/ 1824697 w 1844224"/>
              <a:gd name="connsiteY10" fmla="*/ 563336 h 1286380"/>
              <a:gd name="connsiteX11" fmla="*/ 1830726 w 1844224"/>
              <a:gd name="connsiteY11" fmla="*/ 572416 h 1286380"/>
              <a:gd name="connsiteX12" fmla="*/ 1834274 w 1844224"/>
              <a:gd name="connsiteY12" fmla="*/ 590645 h 1286380"/>
              <a:gd name="connsiteX13" fmla="*/ 1840849 w 1844224"/>
              <a:gd name="connsiteY13" fmla="*/ 609394 h 1286380"/>
              <a:gd name="connsiteX14" fmla="*/ 1841803 w 1844224"/>
              <a:gd name="connsiteY14" fmla="*/ 629341 h 1286380"/>
              <a:gd name="connsiteX15" fmla="*/ 1844224 w 1844224"/>
              <a:gd name="connsiteY15" fmla="*/ 641780 h 1286380"/>
              <a:gd name="connsiteX16" fmla="*/ 1842759 w 1844224"/>
              <a:gd name="connsiteY16" fmla="*/ 649308 h 1286380"/>
              <a:gd name="connsiteX17" fmla="*/ 1843379 w 1844224"/>
              <a:gd name="connsiteY17" fmla="*/ 662269 h 1286380"/>
              <a:gd name="connsiteX18" fmla="*/ 1830725 w 1844224"/>
              <a:gd name="connsiteY18" fmla="*/ 713964 h 1286380"/>
              <a:gd name="connsiteX19" fmla="*/ 1829112 w 1844224"/>
              <a:gd name="connsiteY19" fmla="*/ 716393 h 1286380"/>
              <a:gd name="connsiteX20" fmla="*/ 1828824 w 1844224"/>
              <a:gd name="connsiteY20" fmla="*/ 717821 h 1286380"/>
              <a:gd name="connsiteX21" fmla="*/ 1801218 w 1844224"/>
              <a:gd name="connsiteY21" fmla="*/ 763323 h 1286380"/>
              <a:gd name="connsiteX22" fmla="*/ 1777314 w 1844224"/>
              <a:gd name="connsiteY22" fmla="*/ 785042 h 1286380"/>
              <a:gd name="connsiteX23" fmla="*/ 1329965 w 1844224"/>
              <a:gd name="connsiteY23" fmla="*/ 1232392 h 1286380"/>
              <a:gd name="connsiteX24" fmla="*/ 1069281 w 1844224"/>
              <a:gd name="connsiteY24" fmla="*/ 1232392 h 1286380"/>
              <a:gd name="connsiteX25" fmla="*/ 1069281 w 1844224"/>
              <a:gd name="connsiteY25" fmla="*/ 971708 h 1286380"/>
              <a:gd name="connsiteX26" fmla="*/ 1210587 w 1844224"/>
              <a:gd name="connsiteY26" fmla="*/ 830402 h 1286380"/>
              <a:gd name="connsiteX27" fmla="*/ 184331 w 1844224"/>
              <a:gd name="connsiteY27" fmla="*/ 830402 h 1286380"/>
              <a:gd name="connsiteX28" fmla="*/ 0 w 1844224"/>
              <a:gd name="connsiteY28" fmla="*/ 646071 h 128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44224" h="1286380">
                <a:moveTo>
                  <a:pt x="0" y="646071"/>
                </a:moveTo>
                <a:cubicBezTo>
                  <a:pt x="0" y="544268"/>
                  <a:pt x="82528" y="461740"/>
                  <a:pt x="184331" y="461740"/>
                </a:cubicBezTo>
                <a:lnTo>
                  <a:pt x="1216348" y="461740"/>
                </a:lnTo>
                <a:lnTo>
                  <a:pt x="1069280" y="314672"/>
                </a:lnTo>
                <a:cubicBezTo>
                  <a:pt x="997295" y="242686"/>
                  <a:pt x="997295" y="125974"/>
                  <a:pt x="1069280" y="53988"/>
                </a:cubicBezTo>
                <a:cubicBezTo>
                  <a:pt x="1141266" y="-17997"/>
                  <a:pt x="1257978" y="-17997"/>
                  <a:pt x="1329964" y="53988"/>
                </a:cubicBezTo>
                <a:lnTo>
                  <a:pt x="1781838" y="505862"/>
                </a:lnTo>
                <a:lnTo>
                  <a:pt x="1790235" y="511438"/>
                </a:lnTo>
                <a:lnTo>
                  <a:pt x="1809081" y="539820"/>
                </a:lnTo>
                <a:lnTo>
                  <a:pt x="1823133" y="558878"/>
                </a:lnTo>
                <a:lnTo>
                  <a:pt x="1824697" y="563336"/>
                </a:lnTo>
                <a:lnTo>
                  <a:pt x="1830726" y="572416"/>
                </a:lnTo>
                <a:lnTo>
                  <a:pt x="1834274" y="590645"/>
                </a:lnTo>
                <a:lnTo>
                  <a:pt x="1840849" y="609394"/>
                </a:lnTo>
                <a:lnTo>
                  <a:pt x="1841803" y="629341"/>
                </a:lnTo>
                <a:lnTo>
                  <a:pt x="1844224" y="641780"/>
                </a:lnTo>
                <a:lnTo>
                  <a:pt x="1842759" y="649308"/>
                </a:lnTo>
                <a:lnTo>
                  <a:pt x="1843379" y="662269"/>
                </a:lnTo>
                <a:cubicBezTo>
                  <a:pt x="1841692" y="679894"/>
                  <a:pt x="1837474" y="697322"/>
                  <a:pt x="1830725" y="713964"/>
                </a:cubicBezTo>
                <a:lnTo>
                  <a:pt x="1829112" y="716393"/>
                </a:lnTo>
                <a:lnTo>
                  <a:pt x="1828824" y="717821"/>
                </a:lnTo>
                <a:cubicBezTo>
                  <a:pt x="1821828" y="734361"/>
                  <a:pt x="1812487" y="749667"/>
                  <a:pt x="1801218" y="763323"/>
                </a:cubicBezTo>
                <a:lnTo>
                  <a:pt x="1777314" y="785042"/>
                </a:lnTo>
                <a:lnTo>
                  <a:pt x="1329965" y="1232392"/>
                </a:lnTo>
                <a:cubicBezTo>
                  <a:pt x="1257979" y="1304377"/>
                  <a:pt x="1141267" y="1304377"/>
                  <a:pt x="1069281" y="1232392"/>
                </a:cubicBezTo>
                <a:cubicBezTo>
                  <a:pt x="997296" y="1160406"/>
                  <a:pt x="997296" y="1043694"/>
                  <a:pt x="1069281" y="971708"/>
                </a:cubicBezTo>
                <a:lnTo>
                  <a:pt x="1210587" y="830402"/>
                </a:lnTo>
                <a:lnTo>
                  <a:pt x="184331" y="830402"/>
                </a:lnTo>
                <a:cubicBezTo>
                  <a:pt x="82528" y="830402"/>
                  <a:pt x="0" y="747874"/>
                  <a:pt x="0" y="646071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ŝ1îḍé"/>
          <p:cNvSpPr/>
          <p:nvPr/>
        </p:nvSpPr>
        <p:spPr>
          <a:xfrm rot="8100000" flipV="1">
            <a:off x="3280008" y="3558404"/>
            <a:ext cx="1138492" cy="1135531"/>
          </a:xfrm>
          <a:custGeom>
            <a:avLst/>
            <a:gdLst>
              <a:gd name="connsiteX0" fmla="*/ 449482 w 1415075"/>
              <a:gd name="connsiteY0" fmla="*/ 56378 h 1411395"/>
              <a:gd name="connsiteX1" fmla="*/ 395493 w 1415075"/>
              <a:gd name="connsiteY1" fmla="*/ 186720 h 1411395"/>
              <a:gd name="connsiteX2" fmla="*/ 579824 w 1415075"/>
              <a:gd name="connsiteY2" fmla="*/ 371051 h 1411395"/>
              <a:gd name="connsiteX3" fmla="*/ 779661 w 1415075"/>
              <a:gd name="connsiteY3" fmla="*/ 371051 h 1411395"/>
              <a:gd name="connsiteX4" fmla="*/ 53989 w 1415075"/>
              <a:gd name="connsiteY4" fmla="*/ 1096723 h 1411395"/>
              <a:gd name="connsiteX5" fmla="*/ 53989 w 1415075"/>
              <a:gd name="connsiteY5" fmla="*/ 1357407 h 1411395"/>
              <a:gd name="connsiteX6" fmla="*/ 314672 w 1415075"/>
              <a:gd name="connsiteY6" fmla="*/ 1357407 h 1411395"/>
              <a:gd name="connsiteX7" fmla="*/ 1044419 w 1415075"/>
              <a:gd name="connsiteY7" fmla="*/ 627660 h 1411395"/>
              <a:gd name="connsiteX8" fmla="*/ 1044419 w 1415075"/>
              <a:gd name="connsiteY8" fmla="*/ 835646 h 1411395"/>
              <a:gd name="connsiteX9" fmla="*/ 1228750 w 1415075"/>
              <a:gd name="connsiteY9" fmla="*/ 1019977 h 1411395"/>
              <a:gd name="connsiteX10" fmla="*/ 1413081 w 1415075"/>
              <a:gd name="connsiteY10" fmla="*/ 835646 h 1411395"/>
              <a:gd name="connsiteX11" fmla="*/ 1413081 w 1415075"/>
              <a:gd name="connsiteY11" fmla="*/ 196597 h 1411395"/>
              <a:gd name="connsiteX12" fmla="*/ 1415075 w 1415075"/>
              <a:gd name="connsiteY12" fmla="*/ 186720 h 1411395"/>
              <a:gd name="connsiteX13" fmla="*/ 1406788 w 1415075"/>
              <a:gd name="connsiteY13" fmla="*/ 131906 h 1411395"/>
              <a:gd name="connsiteX14" fmla="*/ 1399253 w 1415075"/>
              <a:gd name="connsiteY14" fmla="*/ 116231 h 1411395"/>
              <a:gd name="connsiteX15" fmla="*/ 1398595 w 1415075"/>
              <a:gd name="connsiteY15" fmla="*/ 112976 h 1411395"/>
              <a:gd name="connsiteX16" fmla="*/ 1395433 w 1415075"/>
              <a:gd name="connsiteY16" fmla="*/ 108286 h 1411395"/>
              <a:gd name="connsiteX17" fmla="*/ 1383594 w 1415075"/>
              <a:gd name="connsiteY17" fmla="*/ 83659 h 1411395"/>
              <a:gd name="connsiteX18" fmla="*/ 1365125 w 1415075"/>
              <a:gd name="connsiteY18" fmla="*/ 63333 h 1411395"/>
              <a:gd name="connsiteX19" fmla="*/ 1359092 w 1415075"/>
              <a:gd name="connsiteY19" fmla="*/ 54384 h 1411395"/>
              <a:gd name="connsiteX20" fmla="*/ 1353676 w 1415075"/>
              <a:gd name="connsiteY20" fmla="*/ 50733 h 1411395"/>
              <a:gd name="connsiteX21" fmla="*/ 1347996 w 1415075"/>
              <a:gd name="connsiteY21" fmla="*/ 44481 h 1411395"/>
              <a:gd name="connsiteX22" fmla="*/ 1312119 w 1415075"/>
              <a:gd name="connsiteY22" fmla="*/ 22715 h 1411395"/>
              <a:gd name="connsiteX23" fmla="*/ 1300500 w 1415075"/>
              <a:gd name="connsiteY23" fmla="*/ 14881 h 1411395"/>
              <a:gd name="connsiteX24" fmla="*/ 1297641 w 1415075"/>
              <a:gd name="connsiteY24" fmla="*/ 14304 h 1411395"/>
              <a:gd name="connsiteX25" fmla="*/ 1296428 w 1415075"/>
              <a:gd name="connsiteY25" fmla="*/ 13498 h 1411395"/>
              <a:gd name="connsiteX26" fmla="*/ 1227064 w 1415075"/>
              <a:gd name="connsiteY26" fmla="*/ 0 h 1411395"/>
              <a:gd name="connsiteX27" fmla="*/ 1214790 w 1415075"/>
              <a:gd name="connsiteY27" fmla="*/ 2389 h 1411395"/>
              <a:gd name="connsiteX28" fmla="*/ 579824 w 1415075"/>
              <a:gd name="connsiteY28" fmla="*/ 2389 h 1411395"/>
              <a:gd name="connsiteX29" fmla="*/ 449482 w 1415075"/>
              <a:gd name="connsiteY29" fmla="*/ 56378 h 14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15075" h="1411395">
                <a:moveTo>
                  <a:pt x="449482" y="56378"/>
                </a:moveTo>
                <a:cubicBezTo>
                  <a:pt x="416125" y="89736"/>
                  <a:pt x="395493" y="135819"/>
                  <a:pt x="395493" y="186720"/>
                </a:cubicBezTo>
                <a:cubicBezTo>
                  <a:pt x="395493" y="288523"/>
                  <a:pt x="478021" y="371051"/>
                  <a:pt x="579824" y="371051"/>
                </a:cubicBezTo>
                <a:lnTo>
                  <a:pt x="779661" y="371051"/>
                </a:lnTo>
                <a:lnTo>
                  <a:pt x="53989" y="1096723"/>
                </a:lnTo>
                <a:cubicBezTo>
                  <a:pt x="-17997" y="1168709"/>
                  <a:pt x="-17997" y="1285421"/>
                  <a:pt x="53989" y="1357407"/>
                </a:cubicBezTo>
                <a:cubicBezTo>
                  <a:pt x="125975" y="1429392"/>
                  <a:pt x="242687" y="1429392"/>
                  <a:pt x="314672" y="1357407"/>
                </a:cubicBezTo>
                <a:lnTo>
                  <a:pt x="1044419" y="627660"/>
                </a:lnTo>
                <a:lnTo>
                  <a:pt x="1044419" y="835646"/>
                </a:lnTo>
                <a:cubicBezTo>
                  <a:pt x="1044419" y="937449"/>
                  <a:pt x="1126947" y="1019977"/>
                  <a:pt x="1228750" y="1019977"/>
                </a:cubicBezTo>
                <a:cubicBezTo>
                  <a:pt x="1330553" y="1019977"/>
                  <a:pt x="1413081" y="937449"/>
                  <a:pt x="1413081" y="835646"/>
                </a:cubicBezTo>
                <a:lnTo>
                  <a:pt x="1413081" y="196597"/>
                </a:lnTo>
                <a:lnTo>
                  <a:pt x="1415075" y="186720"/>
                </a:lnTo>
                <a:cubicBezTo>
                  <a:pt x="1415075" y="167632"/>
                  <a:pt x="1412174" y="149222"/>
                  <a:pt x="1406788" y="131906"/>
                </a:cubicBezTo>
                <a:lnTo>
                  <a:pt x="1399253" y="116231"/>
                </a:lnTo>
                <a:lnTo>
                  <a:pt x="1398595" y="112976"/>
                </a:lnTo>
                <a:lnTo>
                  <a:pt x="1395433" y="108286"/>
                </a:lnTo>
                <a:lnTo>
                  <a:pt x="1383594" y="83659"/>
                </a:lnTo>
                <a:lnTo>
                  <a:pt x="1365125" y="63333"/>
                </a:lnTo>
                <a:lnTo>
                  <a:pt x="1359092" y="54384"/>
                </a:lnTo>
                <a:lnTo>
                  <a:pt x="1353676" y="50733"/>
                </a:lnTo>
                <a:lnTo>
                  <a:pt x="1347996" y="44481"/>
                </a:lnTo>
                <a:lnTo>
                  <a:pt x="1312119" y="22715"/>
                </a:lnTo>
                <a:lnTo>
                  <a:pt x="1300500" y="14881"/>
                </a:lnTo>
                <a:lnTo>
                  <a:pt x="1297641" y="14304"/>
                </a:lnTo>
                <a:lnTo>
                  <a:pt x="1296428" y="13498"/>
                </a:lnTo>
                <a:cubicBezTo>
                  <a:pt x="1274239" y="4499"/>
                  <a:pt x="1250651" y="0"/>
                  <a:pt x="1227064" y="0"/>
                </a:cubicBezTo>
                <a:lnTo>
                  <a:pt x="1214790" y="2389"/>
                </a:lnTo>
                <a:lnTo>
                  <a:pt x="579824" y="2389"/>
                </a:lnTo>
                <a:cubicBezTo>
                  <a:pt x="528923" y="2389"/>
                  <a:pt x="482840" y="23021"/>
                  <a:pt x="449482" y="56378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$ḷiḑè"/>
          <p:cNvSpPr/>
          <p:nvPr/>
        </p:nvSpPr>
        <p:spPr>
          <a:xfrm rot="18900000" flipV="1">
            <a:off x="853212" y="3541249"/>
            <a:ext cx="1138492" cy="1135531"/>
          </a:xfrm>
          <a:custGeom>
            <a:avLst/>
            <a:gdLst>
              <a:gd name="connsiteX0" fmla="*/ 1359092 w 1415075"/>
              <a:gd name="connsiteY0" fmla="*/ 965988 h 1411395"/>
              <a:gd name="connsiteX1" fmla="*/ 1413081 w 1415075"/>
              <a:gd name="connsiteY1" fmla="*/ 835646 h 1411395"/>
              <a:gd name="connsiteX2" fmla="*/ 1413081 w 1415075"/>
              <a:gd name="connsiteY2" fmla="*/ 196597 h 1411395"/>
              <a:gd name="connsiteX3" fmla="*/ 1415075 w 1415075"/>
              <a:gd name="connsiteY3" fmla="*/ 186720 h 1411395"/>
              <a:gd name="connsiteX4" fmla="*/ 1406788 w 1415075"/>
              <a:gd name="connsiteY4" fmla="*/ 131906 h 1411395"/>
              <a:gd name="connsiteX5" fmla="*/ 1399252 w 1415075"/>
              <a:gd name="connsiteY5" fmla="*/ 116231 h 1411395"/>
              <a:gd name="connsiteX6" fmla="*/ 1398595 w 1415075"/>
              <a:gd name="connsiteY6" fmla="*/ 112976 h 1411395"/>
              <a:gd name="connsiteX7" fmla="*/ 1395433 w 1415075"/>
              <a:gd name="connsiteY7" fmla="*/ 108286 h 1411395"/>
              <a:gd name="connsiteX8" fmla="*/ 1383594 w 1415075"/>
              <a:gd name="connsiteY8" fmla="*/ 83659 h 1411395"/>
              <a:gd name="connsiteX9" fmla="*/ 1365125 w 1415075"/>
              <a:gd name="connsiteY9" fmla="*/ 63333 h 1411395"/>
              <a:gd name="connsiteX10" fmla="*/ 1359092 w 1415075"/>
              <a:gd name="connsiteY10" fmla="*/ 54384 h 1411395"/>
              <a:gd name="connsiteX11" fmla="*/ 1353676 w 1415075"/>
              <a:gd name="connsiteY11" fmla="*/ 50733 h 1411395"/>
              <a:gd name="connsiteX12" fmla="*/ 1347995 w 1415075"/>
              <a:gd name="connsiteY12" fmla="*/ 44481 h 1411395"/>
              <a:gd name="connsiteX13" fmla="*/ 1312118 w 1415075"/>
              <a:gd name="connsiteY13" fmla="*/ 22714 h 1411395"/>
              <a:gd name="connsiteX14" fmla="*/ 1300500 w 1415075"/>
              <a:gd name="connsiteY14" fmla="*/ 14881 h 1411395"/>
              <a:gd name="connsiteX15" fmla="*/ 1297641 w 1415075"/>
              <a:gd name="connsiteY15" fmla="*/ 14304 h 1411395"/>
              <a:gd name="connsiteX16" fmla="*/ 1296428 w 1415075"/>
              <a:gd name="connsiteY16" fmla="*/ 13498 h 1411395"/>
              <a:gd name="connsiteX17" fmla="*/ 1227064 w 1415075"/>
              <a:gd name="connsiteY17" fmla="*/ 0 h 1411395"/>
              <a:gd name="connsiteX18" fmla="*/ 1214790 w 1415075"/>
              <a:gd name="connsiteY18" fmla="*/ 2389 h 1411395"/>
              <a:gd name="connsiteX19" fmla="*/ 579824 w 1415075"/>
              <a:gd name="connsiteY19" fmla="*/ 2389 h 1411395"/>
              <a:gd name="connsiteX20" fmla="*/ 395493 w 1415075"/>
              <a:gd name="connsiteY20" fmla="*/ 186720 h 1411395"/>
              <a:gd name="connsiteX21" fmla="*/ 579824 w 1415075"/>
              <a:gd name="connsiteY21" fmla="*/ 371051 h 1411395"/>
              <a:gd name="connsiteX22" fmla="*/ 779661 w 1415075"/>
              <a:gd name="connsiteY22" fmla="*/ 371051 h 1411395"/>
              <a:gd name="connsiteX23" fmla="*/ 53989 w 1415075"/>
              <a:gd name="connsiteY23" fmla="*/ 1096723 h 1411395"/>
              <a:gd name="connsiteX24" fmla="*/ 53989 w 1415075"/>
              <a:gd name="connsiteY24" fmla="*/ 1357407 h 1411395"/>
              <a:gd name="connsiteX25" fmla="*/ 314672 w 1415075"/>
              <a:gd name="connsiteY25" fmla="*/ 1357407 h 1411395"/>
              <a:gd name="connsiteX26" fmla="*/ 1044419 w 1415075"/>
              <a:gd name="connsiteY26" fmla="*/ 627660 h 1411395"/>
              <a:gd name="connsiteX27" fmla="*/ 1044419 w 1415075"/>
              <a:gd name="connsiteY27" fmla="*/ 835646 h 1411395"/>
              <a:gd name="connsiteX28" fmla="*/ 1228750 w 1415075"/>
              <a:gd name="connsiteY28" fmla="*/ 1019977 h 1411395"/>
              <a:gd name="connsiteX29" fmla="*/ 1359092 w 1415075"/>
              <a:gd name="connsiteY29" fmla="*/ 965988 h 14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15075" h="1411395">
                <a:moveTo>
                  <a:pt x="1359092" y="965988"/>
                </a:moveTo>
                <a:cubicBezTo>
                  <a:pt x="1392449" y="932630"/>
                  <a:pt x="1413081" y="886547"/>
                  <a:pt x="1413081" y="835646"/>
                </a:cubicBezTo>
                <a:lnTo>
                  <a:pt x="1413081" y="196597"/>
                </a:lnTo>
                <a:lnTo>
                  <a:pt x="1415075" y="186720"/>
                </a:lnTo>
                <a:cubicBezTo>
                  <a:pt x="1415075" y="167632"/>
                  <a:pt x="1412174" y="149222"/>
                  <a:pt x="1406788" y="131906"/>
                </a:cubicBezTo>
                <a:lnTo>
                  <a:pt x="1399252" y="116231"/>
                </a:lnTo>
                <a:lnTo>
                  <a:pt x="1398595" y="112976"/>
                </a:lnTo>
                <a:lnTo>
                  <a:pt x="1395433" y="108286"/>
                </a:lnTo>
                <a:lnTo>
                  <a:pt x="1383594" y="83659"/>
                </a:lnTo>
                <a:lnTo>
                  <a:pt x="1365125" y="63333"/>
                </a:lnTo>
                <a:lnTo>
                  <a:pt x="1359092" y="54384"/>
                </a:lnTo>
                <a:lnTo>
                  <a:pt x="1353676" y="50733"/>
                </a:lnTo>
                <a:lnTo>
                  <a:pt x="1347995" y="44481"/>
                </a:lnTo>
                <a:lnTo>
                  <a:pt x="1312118" y="22714"/>
                </a:lnTo>
                <a:lnTo>
                  <a:pt x="1300500" y="14881"/>
                </a:lnTo>
                <a:lnTo>
                  <a:pt x="1297641" y="14304"/>
                </a:lnTo>
                <a:lnTo>
                  <a:pt x="1296428" y="13498"/>
                </a:lnTo>
                <a:cubicBezTo>
                  <a:pt x="1274239" y="4499"/>
                  <a:pt x="1250651" y="0"/>
                  <a:pt x="1227064" y="0"/>
                </a:cubicBezTo>
                <a:lnTo>
                  <a:pt x="1214790" y="2389"/>
                </a:lnTo>
                <a:lnTo>
                  <a:pt x="579824" y="2389"/>
                </a:lnTo>
                <a:cubicBezTo>
                  <a:pt x="478021" y="2389"/>
                  <a:pt x="395493" y="84917"/>
                  <a:pt x="395493" y="186720"/>
                </a:cubicBezTo>
                <a:cubicBezTo>
                  <a:pt x="395493" y="288523"/>
                  <a:pt x="478021" y="371051"/>
                  <a:pt x="579824" y="371051"/>
                </a:cubicBezTo>
                <a:lnTo>
                  <a:pt x="779661" y="371051"/>
                </a:lnTo>
                <a:lnTo>
                  <a:pt x="53989" y="1096723"/>
                </a:lnTo>
                <a:cubicBezTo>
                  <a:pt x="-17997" y="1168709"/>
                  <a:pt x="-17997" y="1285421"/>
                  <a:pt x="53989" y="1357407"/>
                </a:cubicBezTo>
                <a:cubicBezTo>
                  <a:pt x="125975" y="1429392"/>
                  <a:pt x="242687" y="1429392"/>
                  <a:pt x="314672" y="1357407"/>
                </a:cubicBezTo>
                <a:lnTo>
                  <a:pt x="1044419" y="627660"/>
                </a:lnTo>
                <a:lnTo>
                  <a:pt x="1044419" y="835646"/>
                </a:lnTo>
                <a:cubicBezTo>
                  <a:pt x="1044419" y="937449"/>
                  <a:pt x="1126947" y="1019977"/>
                  <a:pt x="1228750" y="1019977"/>
                </a:cubicBezTo>
                <a:cubicBezTo>
                  <a:pt x="1279652" y="1019977"/>
                  <a:pt x="1325734" y="999345"/>
                  <a:pt x="1359092" y="965988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ṡḻiḋe"/>
          <p:cNvSpPr/>
          <p:nvPr/>
        </p:nvSpPr>
        <p:spPr>
          <a:xfrm rot="13500000" flipV="1">
            <a:off x="2094856" y="4750502"/>
            <a:ext cx="1138492" cy="1135531"/>
          </a:xfrm>
          <a:custGeom>
            <a:avLst/>
            <a:gdLst>
              <a:gd name="connsiteX0" fmla="*/ 1359091 w 1415075"/>
              <a:gd name="connsiteY0" fmla="*/ 54383 h 1411395"/>
              <a:gd name="connsiteX1" fmla="*/ 1300499 w 1415075"/>
              <a:gd name="connsiteY1" fmla="*/ 14879 h 1411395"/>
              <a:gd name="connsiteX2" fmla="*/ 1297638 w 1415075"/>
              <a:gd name="connsiteY2" fmla="*/ 14301 h 1411395"/>
              <a:gd name="connsiteX3" fmla="*/ 1296428 w 1415075"/>
              <a:gd name="connsiteY3" fmla="*/ 13498 h 1411395"/>
              <a:gd name="connsiteX4" fmla="*/ 1227063 w 1415075"/>
              <a:gd name="connsiteY4" fmla="*/ 0 h 1411395"/>
              <a:gd name="connsiteX5" fmla="*/ 1214793 w 1415075"/>
              <a:gd name="connsiteY5" fmla="*/ 2388 h 1411395"/>
              <a:gd name="connsiteX6" fmla="*/ 579824 w 1415075"/>
              <a:gd name="connsiteY6" fmla="*/ 2388 h 1411395"/>
              <a:gd name="connsiteX7" fmla="*/ 395493 w 1415075"/>
              <a:gd name="connsiteY7" fmla="*/ 186719 h 1411395"/>
              <a:gd name="connsiteX8" fmla="*/ 579824 w 1415075"/>
              <a:gd name="connsiteY8" fmla="*/ 371050 h 1411395"/>
              <a:gd name="connsiteX9" fmla="*/ 779661 w 1415075"/>
              <a:gd name="connsiteY9" fmla="*/ 371050 h 1411395"/>
              <a:gd name="connsiteX10" fmla="*/ 53988 w 1415075"/>
              <a:gd name="connsiteY10" fmla="*/ 1096723 h 1411395"/>
              <a:gd name="connsiteX11" fmla="*/ 53988 w 1415075"/>
              <a:gd name="connsiteY11" fmla="*/ 1357406 h 1411395"/>
              <a:gd name="connsiteX12" fmla="*/ 314672 w 1415075"/>
              <a:gd name="connsiteY12" fmla="*/ 1357406 h 1411395"/>
              <a:gd name="connsiteX13" fmla="*/ 1044418 w 1415075"/>
              <a:gd name="connsiteY13" fmla="*/ 627660 h 1411395"/>
              <a:gd name="connsiteX14" fmla="*/ 1044418 w 1415075"/>
              <a:gd name="connsiteY14" fmla="*/ 835644 h 1411395"/>
              <a:gd name="connsiteX15" fmla="*/ 1228749 w 1415075"/>
              <a:gd name="connsiteY15" fmla="*/ 1019975 h 1411395"/>
              <a:gd name="connsiteX16" fmla="*/ 1413080 w 1415075"/>
              <a:gd name="connsiteY16" fmla="*/ 835644 h 1411395"/>
              <a:gd name="connsiteX17" fmla="*/ 1413080 w 1415075"/>
              <a:gd name="connsiteY17" fmla="*/ 196599 h 1411395"/>
              <a:gd name="connsiteX18" fmla="*/ 1415075 w 1415075"/>
              <a:gd name="connsiteY18" fmla="*/ 186719 h 1411395"/>
              <a:gd name="connsiteX19" fmla="*/ 1361086 w 1415075"/>
              <a:gd name="connsiteY19" fmla="*/ 56377 h 1411395"/>
              <a:gd name="connsiteX20" fmla="*/ 1359894 w 1415075"/>
              <a:gd name="connsiteY20" fmla="*/ 55575 h 14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5075" h="1411395">
                <a:moveTo>
                  <a:pt x="1359091" y="54383"/>
                </a:moveTo>
                <a:cubicBezTo>
                  <a:pt x="1342412" y="37704"/>
                  <a:pt x="1322552" y="24207"/>
                  <a:pt x="1300499" y="14879"/>
                </a:cubicBezTo>
                <a:lnTo>
                  <a:pt x="1297638" y="14301"/>
                </a:lnTo>
                <a:lnTo>
                  <a:pt x="1296428" y="13498"/>
                </a:lnTo>
                <a:cubicBezTo>
                  <a:pt x="1274238" y="4499"/>
                  <a:pt x="1250651" y="0"/>
                  <a:pt x="1227063" y="0"/>
                </a:cubicBezTo>
                <a:lnTo>
                  <a:pt x="1214793" y="2388"/>
                </a:lnTo>
                <a:lnTo>
                  <a:pt x="579824" y="2388"/>
                </a:lnTo>
                <a:cubicBezTo>
                  <a:pt x="478021" y="2388"/>
                  <a:pt x="395493" y="84916"/>
                  <a:pt x="395493" y="186719"/>
                </a:cubicBezTo>
                <a:cubicBezTo>
                  <a:pt x="395493" y="288522"/>
                  <a:pt x="478021" y="371050"/>
                  <a:pt x="579824" y="371050"/>
                </a:cubicBezTo>
                <a:lnTo>
                  <a:pt x="779661" y="371050"/>
                </a:lnTo>
                <a:lnTo>
                  <a:pt x="53988" y="1096723"/>
                </a:lnTo>
                <a:cubicBezTo>
                  <a:pt x="-17997" y="1168709"/>
                  <a:pt x="-17997" y="1285421"/>
                  <a:pt x="53988" y="1357406"/>
                </a:cubicBezTo>
                <a:cubicBezTo>
                  <a:pt x="125974" y="1429392"/>
                  <a:pt x="242686" y="1429392"/>
                  <a:pt x="314672" y="1357406"/>
                </a:cubicBezTo>
                <a:lnTo>
                  <a:pt x="1044418" y="627660"/>
                </a:lnTo>
                <a:lnTo>
                  <a:pt x="1044418" y="835644"/>
                </a:lnTo>
                <a:cubicBezTo>
                  <a:pt x="1044418" y="937447"/>
                  <a:pt x="1126946" y="1019975"/>
                  <a:pt x="1228749" y="1019975"/>
                </a:cubicBezTo>
                <a:cubicBezTo>
                  <a:pt x="1330552" y="1019975"/>
                  <a:pt x="1413080" y="937447"/>
                  <a:pt x="1413080" y="835644"/>
                </a:cubicBezTo>
                <a:lnTo>
                  <a:pt x="1413080" y="196599"/>
                </a:lnTo>
                <a:lnTo>
                  <a:pt x="1415075" y="186719"/>
                </a:lnTo>
                <a:cubicBezTo>
                  <a:pt x="1415075" y="135817"/>
                  <a:pt x="1394443" y="89735"/>
                  <a:pt x="1361086" y="56377"/>
                </a:cubicBezTo>
                <a:lnTo>
                  <a:pt x="1359894" y="555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ṥliḋé"/>
          <p:cNvSpPr txBox="1"/>
          <p:nvPr/>
        </p:nvSpPr>
        <p:spPr>
          <a:xfrm>
            <a:off x="2193212" y="3876583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5207418" y="2648723"/>
            <a:ext cx="63130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ṧļiḑè"/>
          <p:cNvSpPr/>
          <p:nvPr/>
        </p:nvSpPr>
        <p:spPr bwMode="auto">
          <a:xfrm>
            <a:off x="5388142" y="527341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6" name="iŝḻidè"/>
          <p:cNvSpPr txBox="1"/>
          <p:nvPr/>
        </p:nvSpPr>
        <p:spPr bwMode="auto">
          <a:xfrm>
            <a:off x="5388142" y="486053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27" name="íş1iḓe"/>
          <p:cNvSpPr/>
          <p:nvPr/>
        </p:nvSpPr>
        <p:spPr bwMode="auto">
          <a:xfrm>
            <a:off x="4749595" y="4953430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ṡḻidè"/>
          <p:cNvSpPr/>
          <p:nvPr/>
        </p:nvSpPr>
        <p:spPr bwMode="auto">
          <a:xfrm>
            <a:off x="8916534" y="527341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íS1íḍê"/>
          <p:cNvSpPr txBox="1"/>
          <p:nvPr/>
        </p:nvSpPr>
        <p:spPr bwMode="auto">
          <a:xfrm>
            <a:off x="8916534" y="486053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30" name="îṥľîḑé"/>
          <p:cNvSpPr/>
          <p:nvPr/>
        </p:nvSpPr>
        <p:spPr bwMode="auto">
          <a:xfrm>
            <a:off x="8277987" y="5017462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7229033" y="5187581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śļiďê"/>
          <p:cNvSpPr txBox="1"/>
          <p:nvPr/>
        </p:nvSpPr>
        <p:spPr>
          <a:xfrm flipH="1">
            <a:off x="7235233" y="4729993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33" name="íṩlîḑe"/>
          <p:cNvSpPr/>
          <p:nvPr/>
        </p:nvSpPr>
        <p:spPr bwMode="auto">
          <a:xfrm>
            <a:off x="5388142" y="351146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4" name="ï$ḷidê"/>
          <p:cNvSpPr txBox="1"/>
          <p:nvPr/>
        </p:nvSpPr>
        <p:spPr bwMode="auto">
          <a:xfrm>
            <a:off x="5388142" y="309858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5" name="îSḷiďé"/>
          <p:cNvSpPr/>
          <p:nvPr/>
        </p:nvSpPr>
        <p:spPr bwMode="auto">
          <a:xfrm>
            <a:off x="4749595" y="3239186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liḑé"/>
          <p:cNvSpPr/>
          <p:nvPr/>
        </p:nvSpPr>
        <p:spPr bwMode="auto">
          <a:xfrm>
            <a:off x="8916534" y="351146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7" name="išľîďè"/>
          <p:cNvSpPr txBox="1"/>
          <p:nvPr/>
        </p:nvSpPr>
        <p:spPr bwMode="auto">
          <a:xfrm>
            <a:off x="8916534" y="309858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38" name="îŝļiḑé"/>
          <p:cNvSpPr/>
          <p:nvPr/>
        </p:nvSpPr>
        <p:spPr bwMode="auto">
          <a:xfrm>
            <a:off x="8277987" y="3191637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7285537" y="3425627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ṧľïḍè"/>
          <p:cNvSpPr txBox="1"/>
          <p:nvPr/>
        </p:nvSpPr>
        <p:spPr>
          <a:xfrm>
            <a:off x="7229033" y="296803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9785946" y="4077212"/>
            <a:ext cx="0" cy="718825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ïṡľíďé"/>
          <p:cNvSpPr txBox="1"/>
          <p:nvPr/>
        </p:nvSpPr>
        <p:spPr>
          <a:xfrm>
            <a:off x="9794153" y="4192543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44" name="文本框 1"/>
          <p:cNvSpPr txBox="1"/>
          <p:nvPr/>
        </p:nvSpPr>
        <p:spPr>
          <a:xfrm>
            <a:off x="611535" y="1260544"/>
            <a:ext cx="1032479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5009" y="2947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选</a:t>
            </a:r>
            <a:r>
              <a:rPr kumimoji="1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题背景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44182" y="3082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究意义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9154720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理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论基础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1652" y="29469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贡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献创新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86134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873067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60000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446933" y="342755"/>
            <a:ext cx="0" cy="211667"/>
          </a:xfrm>
          <a:prstGeom prst="line">
            <a:avLst/>
          </a:prstGeom>
          <a:ln w="12700">
            <a:solidFill>
              <a:srgbClr val="1C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7438" y="171919"/>
            <a:ext cx="670385" cy="604428"/>
            <a:chOff x="5424755" y="1340768"/>
            <a:chExt cx="670560" cy="604586"/>
          </a:xfrm>
        </p:grpSpPr>
        <p:grpSp>
          <p:nvGrpSpPr>
            <p:cNvPr id="14" name="组合 1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124442" y="290670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sp>
        <p:nvSpPr>
          <p:cNvPr id="13" name="Freeform 126"/>
          <p:cNvSpPr>
            <a:spLocks noChangeAspect="1" noEditPoints="1"/>
          </p:cNvSpPr>
          <p:nvPr/>
        </p:nvSpPr>
        <p:spPr bwMode="auto">
          <a:xfrm>
            <a:off x="611535" y="332909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C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ï$ḻide"/>
          <p:cNvSpPr/>
          <p:nvPr/>
        </p:nvSpPr>
        <p:spPr>
          <a:xfrm>
            <a:off x="4673937" y="1975858"/>
            <a:ext cx="3461727" cy="3461729"/>
          </a:xfrm>
          <a:custGeom>
            <a:avLst/>
            <a:gdLst>
              <a:gd name="connsiteX0" fmla="*/ 1919288 w 3838576"/>
              <a:gd name="connsiteY0" fmla="*/ 0 h 3838576"/>
              <a:gd name="connsiteX1" fmla="*/ 3838576 w 3838576"/>
              <a:gd name="connsiteY1" fmla="*/ 1919288 h 3838576"/>
              <a:gd name="connsiteX2" fmla="*/ 1919288 w 3838576"/>
              <a:gd name="connsiteY2" fmla="*/ 3838576 h 3838576"/>
              <a:gd name="connsiteX3" fmla="*/ 0 w 3838576"/>
              <a:gd name="connsiteY3" fmla="*/ 1919288 h 3838576"/>
              <a:gd name="connsiteX4" fmla="*/ 959644 w 3838576"/>
              <a:gd name="connsiteY4" fmla="*/ 1919288 h 3838576"/>
              <a:gd name="connsiteX5" fmla="*/ 1919288 w 3838576"/>
              <a:gd name="connsiteY5" fmla="*/ 2878932 h 3838576"/>
              <a:gd name="connsiteX6" fmla="*/ 2878932 w 3838576"/>
              <a:gd name="connsiteY6" fmla="*/ 1919288 h 3838576"/>
              <a:gd name="connsiteX7" fmla="*/ 1919288 w 3838576"/>
              <a:gd name="connsiteY7" fmla="*/ 959644 h 3838576"/>
              <a:gd name="connsiteX8" fmla="*/ 1919288 w 3838576"/>
              <a:gd name="connsiteY8" fmla="*/ 0 h 38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6" h="3838576">
                <a:moveTo>
                  <a:pt x="1919288" y="0"/>
                </a:moveTo>
                <a:cubicBezTo>
                  <a:pt x="2979281" y="0"/>
                  <a:pt x="3838576" y="859295"/>
                  <a:pt x="3838576" y="1919288"/>
                </a:cubicBezTo>
                <a:cubicBezTo>
                  <a:pt x="3838576" y="2979281"/>
                  <a:pt x="2979281" y="3838576"/>
                  <a:pt x="1919288" y="3838576"/>
                </a:cubicBezTo>
                <a:cubicBezTo>
                  <a:pt x="859295" y="3838576"/>
                  <a:pt x="0" y="2979281"/>
                  <a:pt x="0" y="1919288"/>
                </a:cubicBezTo>
                <a:lnTo>
                  <a:pt x="959644" y="1919288"/>
                </a:lnTo>
                <a:cubicBezTo>
                  <a:pt x="959644" y="2449285"/>
                  <a:pt x="1389291" y="2878932"/>
                  <a:pt x="1919288" y="2878932"/>
                </a:cubicBezTo>
                <a:cubicBezTo>
                  <a:pt x="2449285" y="2878932"/>
                  <a:pt x="2878932" y="2449285"/>
                  <a:pt x="2878932" y="1919288"/>
                </a:cubicBezTo>
                <a:cubicBezTo>
                  <a:pt x="2878932" y="1389291"/>
                  <a:pt x="2449285" y="959644"/>
                  <a:pt x="1919288" y="959644"/>
                </a:cubicBezTo>
                <a:lnTo>
                  <a:pt x="1919288" y="0"/>
                </a:lnTo>
                <a:close/>
              </a:path>
            </a:pathLst>
          </a:custGeom>
          <a:solidFill>
            <a:srgbClr val="1C50A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íṣlïḓè"/>
          <p:cNvSpPr/>
          <p:nvPr/>
        </p:nvSpPr>
        <p:spPr>
          <a:xfrm rot="16200000">
            <a:off x="5408868" y="2139560"/>
            <a:ext cx="1460282" cy="531588"/>
          </a:xfrm>
          <a:prstGeom prst="triangle">
            <a:avLst/>
          </a:prstGeom>
          <a:solidFill>
            <a:srgbClr val="1C50A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îşḻíḓê"/>
          <p:cNvSpPr/>
          <p:nvPr/>
        </p:nvSpPr>
        <p:spPr>
          <a:xfrm>
            <a:off x="4516061" y="2956973"/>
            <a:ext cx="1159986" cy="115998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íslîḓe"/>
          <p:cNvSpPr/>
          <p:nvPr/>
        </p:nvSpPr>
        <p:spPr>
          <a:xfrm>
            <a:off x="4588308" y="3029221"/>
            <a:ext cx="1015489" cy="101548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í$1îďe"/>
          <p:cNvSpPr/>
          <p:nvPr/>
        </p:nvSpPr>
        <p:spPr>
          <a:xfrm>
            <a:off x="5923286" y="4928141"/>
            <a:ext cx="963026" cy="96303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5" name="ïṡlïde"/>
          <p:cNvSpPr/>
          <p:nvPr/>
        </p:nvSpPr>
        <p:spPr bwMode="auto">
          <a:xfrm>
            <a:off x="6159274" y="5168918"/>
            <a:ext cx="491051" cy="48147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56" name="îṥlíḓê"/>
          <p:cNvSpPr/>
          <p:nvPr/>
        </p:nvSpPr>
        <p:spPr>
          <a:xfrm>
            <a:off x="7170886" y="2737276"/>
            <a:ext cx="963026" cy="96303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7" name="îsḷiḑé"/>
          <p:cNvSpPr/>
          <p:nvPr/>
        </p:nvSpPr>
        <p:spPr bwMode="auto">
          <a:xfrm>
            <a:off x="7406873" y="2978053"/>
            <a:ext cx="491051" cy="48147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58" name="îṩľidè"/>
          <p:cNvSpPr txBox="1"/>
          <p:nvPr/>
        </p:nvSpPr>
        <p:spPr>
          <a:xfrm>
            <a:off x="6986414" y="5598011"/>
            <a:ext cx="3589033" cy="8028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/>
              <a:t>Supporting text here.</a:t>
            </a:r>
            <a:endParaRPr lang="en-US" altLang="zh-CN" sz="1000" dirty="0"/>
          </a:p>
        </p:txBody>
      </p:sp>
      <p:sp>
        <p:nvSpPr>
          <p:cNvPr id="59" name="iSľîďê"/>
          <p:cNvSpPr txBox="1"/>
          <p:nvPr/>
        </p:nvSpPr>
        <p:spPr>
          <a:xfrm>
            <a:off x="6886312" y="5269050"/>
            <a:ext cx="491852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60" name="iṧḷidè"/>
          <p:cNvSpPr txBox="1"/>
          <p:nvPr/>
        </p:nvSpPr>
        <p:spPr>
          <a:xfrm>
            <a:off x="8237125" y="2687093"/>
            <a:ext cx="3627483" cy="68425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61" name="iṧḻïḑe"/>
          <p:cNvSpPr txBox="1"/>
          <p:nvPr/>
        </p:nvSpPr>
        <p:spPr>
          <a:xfrm>
            <a:off x="8177350" y="2327299"/>
            <a:ext cx="362748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62" name="îşľídé"/>
          <p:cNvSpPr txBox="1"/>
          <p:nvPr/>
        </p:nvSpPr>
        <p:spPr>
          <a:xfrm>
            <a:off x="896468" y="4795801"/>
            <a:ext cx="3672221" cy="14183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 dirty="0"/>
              <a:t>Copy paste fonts. Choose the only option to retain text</a:t>
            </a:r>
            <a:r>
              <a:rPr lang="en-US" altLang="zh-CN" sz="1000" dirty="0" smtClean="0"/>
              <a:t>.</a:t>
            </a: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1000" dirty="0"/>
              <a:t>Supporting text here</a:t>
            </a:r>
            <a:r>
              <a:rPr lang="en-US" altLang="zh-CN" sz="1000" dirty="0" smtClean="0"/>
              <a:t>.</a:t>
            </a:r>
            <a:endParaRPr lang="en-US" altLang="zh-CN" sz="1000" dirty="0"/>
          </a:p>
        </p:txBody>
      </p:sp>
      <p:sp>
        <p:nvSpPr>
          <p:cNvPr id="63" name="íSļídè"/>
          <p:cNvSpPr txBox="1"/>
          <p:nvPr/>
        </p:nvSpPr>
        <p:spPr>
          <a:xfrm>
            <a:off x="879367" y="4518548"/>
            <a:ext cx="3672221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64" name="ïṥlïḓe"/>
          <p:cNvSpPr/>
          <p:nvPr/>
        </p:nvSpPr>
        <p:spPr bwMode="auto">
          <a:xfrm>
            <a:off x="959018" y="4141748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65" name="îşļîḋê"/>
          <p:cNvSpPr txBox="1"/>
          <p:nvPr/>
        </p:nvSpPr>
        <p:spPr>
          <a:xfrm>
            <a:off x="4681136" y="3598015"/>
            <a:ext cx="829833" cy="16906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6" name="iṣ1ídê"/>
          <p:cNvSpPr txBox="1"/>
          <p:nvPr/>
        </p:nvSpPr>
        <p:spPr>
          <a:xfrm>
            <a:off x="4682583" y="3462230"/>
            <a:ext cx="592108" cy="101314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7" name="îŝḻiḑe"/>
          <p:cNvSpPr txBox="1"/>
          <p:nvPr/>
        </p:nvSpPr>
        <p:spPr>
          <a:xfrm>
            <a:off x="4993974" y="3274216"/>
            <a:ext cx="369849" cy="15182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2021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8" name="ïṥḻîḋê"/>
          <p:cNvSpPr/>
          <p:nvPr/>
        </p:nvSpPr>
        <p:spPr>
          <a:xfrm>
            <a:off x="4681136" y="3274215"/>
            <a:ext cx="274512" cy="14161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9" name="iṣļídé"/>
          <p:cNvSpPr/>
          <p:nvPr/>
        </p:nvSpPr>
        <p:spPr>
          <a:xfrm>
            <a:off x="4681135" y="3274215"/>
            <a:ext cx="82354" cy="141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0" name="is1ïḋé"/>
          <p:cNvSpPr/>
          <p:nvPr/>
        </p:nvSpPr>
        <p:spPr>
          <a:xfrm>
            <a:off x="5313019" y="3364567"/>
            <a:ext cx="197950" cy="197651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1" name="文本框 1"/>
          <p:cNvSpPr txBox="1"/>
          <p:nvPr/>
        </p:nvSpPr>
        <p:spPr>
          <a:xfrm>
            <a:off x="588728" y="1115870"/>
            <a:ext cx="532171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5283753" y="3063924"/>
            <a:ext cx="5419185" cy="48320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accent6"/>
                </a:solidFill>
              </a:rPr>
              <a:t>研究思路与研究方法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8702" y="2008989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reeform 222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close/>
                <a:moveTo>
                  <a:pt x="373" y="0"/>
                </a:moveTo>
                <a:lnTo>
                  <a:pt x="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23"/>
          <p:cNvSpPr>
            <a:spLocks noEditPoints="1"/>
          </p:cNvSpPr>
          <p:nvPr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moveTo>
                  <a:pt x="373" y="0"/>
                </a:move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4"/>
          <p:cNvSpPr>
            <a:spLocks noEditPoints="1"/>
          </p:cNvSpPr>
          <p:nvPr/>
        </p:nvSpPr>
        <p:spPr bwMode="auto">
          <a:xfrm>
            <a:off x="2978151" y="1720850"/>
            <a:ext cx="169863" cy="201613"/>
          </a:xfrm>
          <a:custGeom>
            <a:avLst/>
            <a:gdLst>
              <a:gd name="T0" fmla="*/ 102 w 107"/>
              <a:gd name="T1" fmla="*/ 72 h 127"/>
              <a:gd name="T2" fmla="*/ 65 w 107"/>
              <a:gd name="T3" fmla="*/ 49 h 127"/>
              <a:gd name="T4" fmla="*/ 50 w 107"/>
              <a:gd name="T5" fmla="*/ 46 h 127"/>
              <a:gd name="T6" fmla="*/ 40 w 107"/>
              <a:gd name="T7" fmla="*/ 40 h 127"/>
              <a:gd name="T8" fmla="*/ 45 w 107"/>
              <a:gd name="T9" fmla="*/ 31 h 127"/>
              <a:gd name="T10" fmla="*/ 48 w 107"/>
              <a:gd name="T11" fmla="*/ 30 h 127"/>
              <a:gd name="T12" fmla="*/ 64 w 107"/>
              <a:gd name="T13" fmla="*/ 38 h 127"/>
              <a:gd name="T14" fmla="*/ 64 w 107"/>
              <a:gd name="T15" fmla="*/ 40 h 127"/>
              <a:gd name="T16" fmla="*/ 67 w 107"/>
              <a:gd name="T17" fmla="*/ 41 h 127"/>
              <a:gd name="T18" fmla="*/ 85 w 107"/>
              <a:gd name="T19" fmla="*/ 34 h 127"/>
              <a:gd name="T20" fmla="*/ 82 w 107"/>
              <a:gd name="T21" fmla="*/ 4 h 127"/>
              <a:gd name="T22" fmla="*/ 79 w 107"/>
              <a:gd name="T23" fmla="*/ 1 h 127"/>
              <a:gd name="T24" fmla="*/ 46 w 107"/>
              <a:gd name="T25" fmla="*/ 6 h 127"/>
              <a:gd name="T26" fmla="*/ 39 w 107"/>
              <a:gd name="T27" fmla="*/ 8 h 127"/>
              <a:gd name="T28" fmla="*/ 6 w 107"/>
              <a:gd name="T29" fmla="*/ 55 h 127"/>
              <a:gd name="T30" fmla="*/ 39 w 107"/>
              <a:gd name="T31" fmla="*/ 79 h 127"/>
              <a:gd name="T32" fmla="*/ 60 w 107"/>
              <a:gd name="T33" fmla="*/ 82 h 127"/>
              <a:gd name="T34" fmla="*/ 67 w 107"/>
              <a:gd name="T35" fmla="*/ 88 h 127"/>
              <a:gd name="T36" fmla="*/ 64 w 107"/>
              <a:gd name="T37" fmla="*/ 95 h 127"/>
              <a:gd name="T38" fmla="*/ 58 w 107"/>
              <a:gd name="T39" fmla="*/ 98 h 127"/>
              <a:gd name="T40" fmla="*/ 39 w 107"/>
              <a:gd name="T41" fmla="*/ 85 h 127"/>
              <a:gd name="T42" fmla="*/ 19 w 107"/>
              <a:gd name="T43" fmla="*/ 93 h 127"/>
              <a:gd name="T44" fmla="*/ 23 w 107"/>
              <a:gd name="T45" fmla="*/ 121 h 127"/>
              <a:gd name="T46" fmla="*/ 26 w 107"/>
              <a:gd name="T47" fmla="*/ 123 h 127"/>
              <a:gd name="T48" fmla="*/ 60 w 107"/>
              <a:gd name="T49" fmla="*/ 121 h 127"/>
              <a:gd name="T50" fmla="*/ 70 w 107"/>
              <a:gd name="T51" fmla="*/ 118 h 127"/>
              <a:gd name="T52" fmla="*/ 102 w 107"/>
              <a:gd name="T53" fmla="*/ 72 h 127"/>
              <a:gd name="T54" fmla="*/ 102 w 107"/>
              <a:gd name="T55" fmla="*/ 72 h 127"/>
              <a:gd name="T56" fmla="*/ 102 w 107"/>
              <a:gd name="T57" fmla="*/ 7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7">
                <a:moveTo>
                  <a:pt x="102" y="72"/>
                </a:moveTo>
                <a:cubicBezTo>
                  <a:pt x="97" y="53"/>
                  <a:pt x="80" y="50"/>
                  <a:pt x="65" y="49"/>
                </a:cubicBezTo>
                <a:cubicBezTo>
                  <a:pt x="59" y="48"/>
                  <a:pt x="54" y="47"/>
                  <a:pt x="50" y="46"/>
                </a:cubicBezTo>
                <a:cubicBezTo>
                  <a:pt x="45" y="45"/>
                  <a:pt x="41" y="43"/>
                  <a:pt x="40" y="40"/>
                </a:cubicBezTo>
                <a:cubicBezTo>
                  <a:pt x="39" y="36"/>
                  <a:pt x="41" y="33"/>
                  <a:pt x="45" y="31"/>
                </a:cubicBezTo>
                <a:cubicBezTo>
                  <a:pt x="46" y="30"/>
                  <a:pt x="47" y="30"/>
                  <a:pt x="48" y="30"/>
                </a:cubicBezTo>
                <a:cubicBezTo>
                  <a:pt x="56" y="28"/>
                  <a:pt x="61" y="30"/>
                  <a:pt x="64" y="38"/>
                </a:cubicBezTo>
                <a:cubicBezTo>
                  <a:pt x="64" y="40"/>
                  <a:pt x="64" y="40"/>
                  <a:pt x="64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19"/>
                  <a:pt x="82" y="4"/>
                  <a:pt x="82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64" y="0"/>
                  <a:pt x="46" y="6"/>
                </a:cubicBezTo>
                <a:cubicBezTo>
                  <a:pt x="44" y="6"/>
                  <a:pt x="41" y="7"/>
                  <a:pt x="39" y="8"/>
                </a:cubicBezTo>
                <a:cubicBezTo>
                  <a:pt x="13" y="18"/>
                  <a:pt x="0" y="36"/>
                  <a:pt x="6" y="55"/>
                </a:cubicBezTo>
                <a:cubicBezTo>
                  <a:pt x="10" y="72"/>
                  <a:pt x="25" y="77"/>
                  <a:pt x="39" y="79"/>
                </a:cubicBezTo>
                <a:cubicBezTo>
                  <a:pt x="47" y="80"/>
                  <a:pt x="55" y="81"/>
                  <a:pt x="60" y="82"/>
                </a:cubicBezTo>
                <a:cubicBezTo>
                  <a:pt x="64" y="83"/>
                  <a:pt x="67" y="85"/>
                  <a:pt x="67" y="88"/>
                </a:cubicBezTo>
                <a:cubicBezTo>
                  <a:pt x="68" y="91"/>
                  <a:pt x="67" y="93"/>
                  <a:pt x="64" y="95"/>
                </a:cubicBezTo>
                <a:cubicBezTo>
                  <a:pt x="62" y="96"/>
                  <a:pt x="61" y="97"/>
                  <a:pt x="58" y="98"/>
                </a:cubicBezTo>
                <a:cubicBezTo>
                  <a:pt x="49" y="101"/>
                  <a:pt x="43" y="97"/>
                  <a:pt x="39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104"/>
                  <a:pt x="23" y="121"/>
                  <a:pt x="23" y="121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3"/>
                  <a:pt x="41" y="127"/>
                  <a:pt x="60" y="121"/>
                </a:cubicBezTo>
                <a:cubicBezTo>
                  <a:pt x="64" y="120"/>
                  <a:pt x="67" y="119"/>
                  <a:pt x="70" y="118"/>
                </a:cubicBezTo>
                <a:cubicBezTo>
                  <a:pt x="95" y="107"/>
                  <a:pt x="107" y="91"/>
                  <a:pt x="102" y="72"/>
                </a:cubicBezTo>
                <a:close/>
                <a:moveTo>
                  <a:pt x="102" y="72"/>
                </a:moveTo>
                <a:cubicBezTo>
                  <a:pt x="102" y="72"/>
                  <a:pt x="102" y="72"/>
                  <a:pt x="102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25"/>
          <p:cNvSpPr>
            <a:spLocks noEditPoints="1"/>
          </p:cNvSpPr>
          <p:nvPr/>
        </p:nvSpPr>
        <p:spPr bwMode="auto">
          <a:xfrm>
            <a:off x="3032126" y="1925638"/>
            <a:ext cx="177800" cy="201613"/>
          </a:xfrm>
          <a:custGeom>
            <a:avLst/>
            <a:gdLst>
              <a:gd name="T0" fmla="*/ 104 w 112"/>
              <a:gd name="T1" fmla="*/ 62 h 127"/>
              <a:gd name="T2" fmla="*/ 79 w 112"/>
              <a:gd name="T3" fmla="*/ 71 h 127"/>
              <a:gd name="T4" fmla="*/ 72 w 112"/>
              <a:gd name="T5" fmla="*/ 94 h 127"/>
              <a:gd name="T6" fmla="*/ 66 w 112"/>
              <a:gd name="T7" fmla="*/ 94 h 127"/>
              <a:gd name="T8" fmla="*/ 46 w 112"/>
              <a:gd name="T9" fmla="*/ 62 h 127"/>
              <a:gd name="T10" fmla="*/ 48 w 112"/>
              <a:gd name="T11" fmla="*/ 31 h 127"/>
              <a:gd name="T12" fmla="*/ 53 w 112"/>
              <a:gd name="T13" fmla="*/ 30 h 127"/>
              <a:gd name="T14" fmla="*/ 67 w 112"/>
              <a:gd name="T15" fmla="*/ 39 h 127"/>
              <a:gd name="T16" fmla="*/ 70 w 112"/>
              <a:gd name="T17" fmla="*/ 48 h 127"/>
              <a:gd name="T18" fmla="*/ 94 w 112"/>
              <a:gd name="T19" fmla="*/ 39 h 127"/>
              <a:gd name="T20" fmla="*/ 89 w 112"/>
              <a:gd name="T21" fmla="*/ 3 h 127"/>
              <a:gd name="T22" fmla="*/ 87 w 112"/>
              <a:gd name="T23" fmla="*/ 0 h 127"/>
              <a:gd name="T24" fmla="*/ 51 w 112"/>
              <a:gd name="T25" fmla="*/ 6 h 127"/>
              <a:gd name="T26" fmla="*/ 42 w 112"/>
              <a:gd name="T27" fmla="*/ 9 h 127"/>
              <a:gd name="T28" fmla="*/ 10 w 112"/>
              <a:gd name="T29" fmla="*/ 79 h 127"/>
              <a:gd name="T30" fmla="*/ 73 w 112"/>
              <a:gd name="T31" fmla="*/ 118 h 127"/>
              <a:gd name="T32" fmla="*/ 73 w 112"/>
              <a:gd name="T33" fmla="*/ 118 h 127"/>
              <a:gd name="T34" fmla="*/ 110 w 112"/>
              <a:gd name="T35" fmla="*/ 101 h 127"/>
              <a:gd name="T36" fmla="*/ 112 w 112"/>
              <a:gd name="T37" fmla="*/ 98 h 127"/>
              <a:gd name="T38" fmla="*/ 104 w 112"/>
              <a:gd name="T39" fmla="*/ 62 h 127"/>
              <a:gd name="T40" fmla="*/ 104 w 112"/>
              <a:gd name="T41" fmla="*/ 62 h 127"/>
              <a:gd name="T42" fmla="*/ 104 w 112"/>
              <a:gd name="T43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27">
                <a:moveTo>
                  <a:pt x="104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82" y="85"/>
                  <a:pt x="80" y="91"/>
                  <a:pt x="72" y="94"/>
                </a:cubicBezTo>
                <a:cubicBezTo>
                  <a:pt x="70" y="94"/>
                  <a:pt x="68" y="94"/>
                  <a:pt x="66" y="94"/>
                </a:cubicBezTo>
                <a:cubicBezTo>
                  <a:pt x="58" y="93"/>
                  <a:pt x="52" y="82"/>
                  <a:pt x="46" y="62"/>
                </a:cubicBezTo>
                <a:cubicBezTo>
                  <a:pt x="40" y="44"/>
                  <a:pt x="41" y="36"/>
                  <a:pt x="48" y="31"/>
                </a:cubicBezTo>
                <a:cubicBezTo>
                  <a:pt x="50" y="31"/>
                  <a:pt x="51" y="30"/>
                  <a:pt x="53" y="30"/>
                </a:cubicBezTo>
                <a:cubicBezTo>
                  <a:pt x="61" y="27"/>
                  <a:pt x="65" y="30"/>
                  <a:pt x="67" y="39"/>
                </a:cubicBezTo>
                <a:cubicBezTo>
                  <a:pt x="69" y="44"/>
                  <a:pt x="70" y="48"/>
                  <a:pt x="70" y="48"/>
                </a:cubicBezTo>
                <a:cubicBezTo>
                  <a:pt x="94" y="39"/>
                  <a:pt x="94" y="39"/>
                  <a:pt x="94" y="39"/>
                </a:cubicBezTo>
                <a:cubicBezTo>
                  <a:pt x="90" y="19"/>
                  <a:pt x="89" y="3"/>
                  <a:pt x="89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65" y="1"/>
                  <a:pt x="51" y="6"/>
                </a:cubicBezTo>
                <a:cubicBezTo>
                  <a:pt x="48" y="7"/>
                  <a:pt x="45" y="8"/>
                  <a:pt x="42" y="9"/>
                </a:cubicBezTo>
                <a:cubicBezTo>
                  <a:pt x="12" y="21"/>
                  <a:pt x="0" y="46"/>
                  <a:pt x="10" y="79"/>
                </a:cubicBezTo>
                <a:cubicBezTo>
                  <a:pt x="19" y="112"/>
                  <a:pt x="43" y="127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94" y="112"/>
                  <a:pt x="110" y="101"/>
                  <a:pt x="110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7" y="82"/>
                  <a:pt x="104" y="62"/>
                  <a:pt x="104" y="62"/>
                </a:cubicBezTo>
                <a:close/>
                <a:moveTo>
                  <a:pt x="104" y="62"/>
                </a:moveTo>
                <a:cubicBezTo>
                  <a:pt x="104" y="62"/>
                  <a:pt x="104" y="62"/>
                  <a:pt x="104" y="6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26"/>
          <p:cNvSpPr>
            <a:spLocks noEditPoints="1"/>
          </p:cNvSpPr>
          <p:nvPr/>
        </p:nvSpPr>
        <p:spPr bwMode="auto">
          <a:xfrm>
            <a:off x="3067051" y="2120900"/>
            <a:ext cx="228600" cy="223838"/>
          </a:xfrm>
          <a:custGeom>
            <a:avLst/>
            <a:gdLst>
              <a:gd name="T0" fmla="*/ 142 w 144"/>
              <a:gd name="T1" fmla="*/ 93 h 141"/>
              <a:gd name="T2" fmla="*/ 140 w 144"/>
              <a:gd name="T3" fmla="*/ 92 h 141"/>
              <a:gd name="T4" fmla="*/ 135 w 144"/>
              <a:gd name="T5" fmla="*/ 94 h 141"/>
              <a:gd name="T6" fmla="*/ 126 w 144"/>
              <a:gd name="T7" fmla="*/ 84 h 141"/>
              <a:gd name="T8" fmla="*/ 111 w 144"/>
              <a:gd name="T9" fmla="*/ 26 h 141"/>
              <a:gd name="T10" fmla="*/ 118 w 144"/>
              <a:gd name="T11" fmla="*/ 14 h 141"/>
              <a:gd name="T12" fmla="*/ 115 w 144"/>
              <a:gd name="T13" fmla="*/ 0 h 141"/>
              <a:gd name="T14" fmla="*/ 86 w 144"/>
              <a:gd name="T15" fmla="*/ 8 h 141"/>
              <a:gd name="T16" fmla="*/ 60 w 144"/>
              <a:gd name="T17" fmla="*/ 16 h 141"/>
              <a:gd name="T18" fmla="*/ 62 w 144"/>
              <a:gd name="T19" fmla="*/ 29 h 141"/>
              <a:gd name="T20" fmla="*/ 64 w 144"/>
              <a:gd name="T21" fmla="*/ 30 h 141"/>
              <a:gd name="T22" fmla="*/ 69 w 144"/>
              <a:gd name="T23" fmla="*/ 29 h 141"/>
              <a:gd name="T24" fmla="*/ 77 w 144"/>
              <a:gd name="T25" fmla="*/ 35 h 141"/>
              <a:gd name="T26" fmla="*/ 83 w 144"/>
              <a:gd name="T27" fmla="*/ 55 h 141"/>
              <a:gd name="T28" fmla="*/ 69 w 144"/>
              <a:gd name="T29" fmla="*/ 59 h 141"/>
              <a:gd name="T30" fmla="*/ 69 w 144"/>
              <a:gd name="T31" fmla="*/ 59 h 141"/>
              <a:gd name="T32" fmla="*/ 55 w 144"/>
              <a:gd name="T33" fmla="*/ 63 h 141"/>
              <a:gd name="T34" fmla="*/ 50 w 144"/>
              <a:gd name="T35" fmla="*/ 43 h 141"/>
              <a:gd name="T36" fmla="*/ 57 w 144"/>
              <a:gd name="T37" fmla="*/ 32 h 141"/>
              <a:gd name="T38" fmla="*/ 54 w 144"/>
              <a:gd name="T39" fmla="*/ 17 h 141"/>
              <a:gd name="T40" fmla="*/ 21 w 144"/>
              <a:gd name="T41" fmla="*/ 28 h 141"/>
              <a:gd name="T42" fmla="*/ 0 w 144"/>
              <a:gd name="T43" fmla="*/ 34 h 141"/>
              <a:gd name="T44" fmla="*/ 2 w 144"/>
              <a:gd name="T45" fmla="*/ 46 h 141"/>
              <a:gd name="T46" fmla="*/ 4 w 144"/>
              <a:gd name="T47" fmla="*/ 48 h 141"/>
              <a:gd name="T48" fmla="*/ 8 w 144"/>
              <a:gd name="T49" fmla="*/ 46 h 141"/>
              <a:gd name="T50" fmla="*/ 16 w 144"/>
              <a:gd name="T51" fmla="*/ 53 h 141"/>
              <a:gd name="T52" fmla="*/ 33 w 144"/>
              <a:gd name="T53" fmla="*/ 110 h 141"/>
              <a:gd name="T54" fmla="*/ 26 w 144"/>
              <a:gd name="T55" fmla="*/ 126 h 141"/>
              <a:gd name="T56" fmla="*/ 28 w 144"/>
              <a:gd name="T57" fmla="*/ 141 h 141"/>
              <a:gd name="T58" fmla="*/ 55 w 144"/>
              <a:gd name="T59" fmla="*/ 132 h 141"/>
              <a:gd name="T60" fmla="*/ 82 w 144"/>
              <a:gd name="T61" fmla="*/ 125 h 141"/>
              <a:gd name="T62" fmla="*/ 80 w 144"/>
              <a:gd name="T63" fmla="*/ 111 h 141"/>
              <a:gd name="T64" fmla="*/ 78 w 144"/>
              <a:gd name="T65" fmla="*/ 110 h 141"/>
              <a:gd name="T66" fmla="*/ 74 w 144"/>
              <a:gd name="T67" fmla="*/ 112 h 141"/>
              <a:gd name="T68" fmla="*/ 65 w 144"/>
              <a:gd name="T69" fmla="*/ 102 h 141"/>
              <a:gd name="T70" fmla="*/ 60 w 144"/>
              <a:gd name="T71" fmla="*/ 85 h 141"/>
              <a:gd name="T72" fmla="*/ 75 w 144"/>
              <a:gd name="T73" fmla="*/ 80 h 141"/>
              <a:gd name="T74" fmla="*/ 79 w 144"/>
              <a:gd name="T75" fmla="*/ 78 h 141"/>
              <a:gd name="T76" fmla="*/ 88 w 144"/>
              <a:gd name="T77" fmla="*/ 76 h 141"/>
              <a:gd name="T78" fmla="*/ 93 w 144"/>
              <a:gd name="T79" fmla="*/ 92 h 141"/>
              <a:gd name="T80" fmla="*/ 86 w 144"/>
              <a:gd name="T81" fmla="*/ 108 h 141"/>
              <a:gd name="T82" fmla="*/ 89 w 144"/>
              <a:gd name="T83" fmla="*/ 123 h 141"/>
              <a:gd name="T84" fmla="*/ 116 w 144"/>
              <a:gd name="T85" fmla="*/ 115 h 141"/>
              <a:gd name="T86" fmla="*/ 144 w 144"/>
              <a:gd name="T87" fmla="*/ 107 h 141"/>
              <a:gd name="T88" fmla="*/ 142 w 144"/>
              <a:gd name="T89" fmla="*/ 93 h 141"/>
              <a:gd name="T90" fmla="*/ 142 w 144"/>
              <a:gd name="T91" fmla="*/ 93 h 141"/>
              <a:gd name="T92" fmla="*/ 142 w 144"/>
              <a:gd name="T9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4" h="141">
                <a:moveTo>
                  <a:pt x="142" y="93"/>
                </a:move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8" y="93"/>
                  <a:pt x="135" y="94"/>
                </a:cubicBezTo>
                <a:cubicBezTo>
                  <a:pt x="131" y="95"/>
                  <a:pt x="128" y="93"/>
                  <a:pt x="126" y="84"/>
                </a:cubicBezTo>
                <a:cubicBezTo>
                  <a:pt x="120" y="63"/>
                  <a:pt x="114" y="40"/>
                  <a:pt x="111" y="26"/>
                </a:cubicBezTo>
                <a:cubicBezTo>
                  <a:pt x="109" y="20"/>
                  <a:pt x="111" y="18"/>
                  <a:pt x="118" y="14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94" y="7"/>
                  <a:pt x="86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9" y="29"/>
                  <a:pt x="69" y="29"/>
                  <a:pt x="69" y="29"/>
                </a:cubicBezTo>
                <a:cubicBezTo>
                  <a:pt x="73" y="28"/>
                  <a:pt x="75" y="29"/>
                  <a:pt x="77" y="35"/>
                </a:cubicBezTo>
                <a:cubicBezTo>
                  <a:pt x="83" y="55"/>
                  <a:pt x="83" y="55"/>
                  <a:pt x="83" y="55"/>
                </a:cubicBezTo>
                <a:cubicBezTo>
                  <a:pt x="80" y="56"/>
                  <a:pt x="77" y="57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5" y="63"/>
                  <a:pt x="55" y="63"/>
                  <a:pt x="55" y="6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37"/>
                  <a:pt x="50" y="36"/>
                  <a:pt x="57" y="3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31" y="25"/>
                  <a:pt x="21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6"/>
                  <a:pt x="2" y="46"/>
                  <a:pt x="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7" y="47"/>
                  <a:pt x="8" y="46"/>
                </a:cubicBezTo>
                <a:cubicBezTo>
                  <a:pt x="13" y="45"/>
                  <a:pt x="15" y="46"/>
                  <a:pt x="16" y="53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5" y="119"/>
                  <a:pt x="34" y="122"/>
                  <a:pt x="26" y="126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45" y="135"/>
                  <a:pt x="55" y="132"/>
                </a:cubicBezTo>
                <a:cubicBezTo>
                  <a:pt x="62" y="130"/>
                  <a:pt x="82" y="125"/>
                  <a:pt x="82" y="12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0"/>
                  <a:pt x="77" y="111"/>
                  <a:pt x="74" y="112"/>
                </a:cubicBezTo>
                <a:cubicBezTo>
                  <a:pt x="69" y="113"/>
                  <a:pt x="68" y="111"/>
                  <a:pt x="65" y="102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9" y="82"/>
                  <a:pt x="75" y="80"/>
                </a:cubicBezTo>
                <a:cubicBezTo>
                  <a:pt x="77" y="79"/>
                  <a:pt x="78" y="79"/>
                  <a:pt x="79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92"/>
                  <a:pt x="93" y="92"/>
                  <a:pt x="93" y="92"/>
                </a:cubicBezTo>
                <a:cubicBezTo>
                  <a:pt x="95" y="101"/>
                  <a:pt x="94" y="106"/>
                  <a:pt x="86" y="10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108" y="117"/>
                  <a:pt x="116" y="115"/>
                </a:cubicBezTo>
                <a:cubicBezTo>
                  <a:pt x="129" y="111"/>
                  <a:pt x="144" y="107"/>
                  <a:pt x="144" y="107"/>
                </a:cubicBezTo>
                <a:lnTo>
                  <a:pt x="142" y="93"/>
                </a:ln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27"/>
          <p:cNvSpPr>
            <a:spLocks noEditPoints="1"/>
          </p:cNvSpPr>
          <p:nvPr/>
        </p:nvSpPr>
        <p:spPr bwMode="auto">
          <a:xfrm>
            <a:off x="3143251" y="2336800"/>
            <a:ext cx="192088" cy="204788"/>
          </a:xfrm>
          <a:custGeom>
            <a:avLst/>
            <a:gdLst>
              <a:gd name="T0" fmla="*/ 111 w 121"/>
              <a:gd name="T1" fmla="*/ 47 h 129"/>
              <a:gd name="T2" fmla="*/ 47 w 121"/>
              <a:gd name="T3" fmla="*/ 9 h 129"/>
              <a:gd name="T4" fmla="*/ 46 w 121"/>
              <a:gd name="T5" fmla="*/ 9 h 129"/>
              <a:gd name="T6" fmla="*/ 10 w 121"/>
              <a:gd name="T7" fmla="*/ 81 h 129"/>
              <a:gd name="T8" fmla="*/ 74 w 121"/>
              <a:gd name="T9" fmla="*/ 120 h 129"/>
              <a:gd name="T10" fmla="*/ 77 w 121"/>
              <a:gd name="T11" fmla="*/ 119 h 129"/>
              <a:gd name="T12" fmla="*/ 111 w 121"/>
              <a:gd name="T13" fmla="*/ 47 h 129"/>
              <a:gd name="T14" fmla="*/ 71 w 121"/>
              <a:gd name="T15" fmla="*/ 98 h 129"/>
              <a:gd name="T16" fmla="*/ 71 w 121"/>
              <a:gd name="T17" fmla="*/ 98 h 129"/>
              <a:gd name="T18" fmla="*/ 45 w 121"/>
              <a:gd name="T19" fmla="*/ 62 h 129"/>
              <a:gd name="T20" fmla="*/ 50 w 121"/>
              <a:gd name="T21" fmla="*/ 32 h 129"/>
              <a:gd name="T22" fmla="*/ 52 w 121"/>
              <a:gd name="T23" fmla="*/ 32 h 129"/>
              <a:gd name="T24" fmla="*/ 76 w 121"/>
              <a:gd name="T25" fmla="*/ 68 h 129"/>
              <a:gd name="T26" fmla="*/ 71 w 121"/>
              <a:gd name="T27" fmla="*/ 98 h 129"/>
              <a:gd name="T28" fmla="*/ 71 w 121"/>
              <a:gd name="T29" fmla="*/ 98 h 129"/>
              <a:gd name="T30" fmla="*/ 71 w 121"/>
              <a:gd name="T31" fmla="*/ 9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29">
                <a:moveTo>
                  <a:pt x="111" y="47"/>
                </a:moveTo>
                <a:cubicBezTo>
                  <a:pt x="101" y="12"/>
                  <a:pt x="79" y="0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12" y="19"/>
                  <a:pt x="0" y="45"/>
                  <a:pt x="10" y="81"/>
                </a:cubicBezTo>
                <a:cubicBezTo>
                  <a:pt x="20" y="115"/>
                  <a:pt x="42" y="129"/>
                  <a:pt x="74" y="120"/>
                </a:cubicBezTo>
                <a:cubicBezTo>
                  <a:pt x="75" y="120"/>
                  <a:pt x="76" y="119"/>
                  <a:pt x="77" y="119"/>
                </a:cubicBezTo>
                <a:cubicBezTo>
                  <a:pt x="109" y="108"/>
                  <a:pt x="121" y="83"/>
                  <a:pt x="111" y="47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  <a:cubicBezTo>
                  <a:pt x="60" y="101"/>
                  <a:pt x="54" y="92"/>
                  <a:pt x="45" y="62"/>
                </a:cubicBezTo>
                <a:cubicBezTo>
                  <a:pt x="40" y="43"/>
                  <a:pt x="41" y="35"/>
                  <a:pt x="50" y="32"/>
                </a:cubicBezTo>
                <a:cubicBezTo>
                  <a:pt x="51" y="32"/>
                  <a:pt x="52" y="32"/>
                  <a:pt x="52" y="32"/>
                </a:cubicBezTo>
                <a:cubicBezTo>
                  <a:pt x="62" y="30"/>
                  <a:pt x="68" y="40"/>
                  <a:pt x="76" y="68"/>
                </a:cubicBezTo>
                <a:cubicBezTo>
                  <a:pt x="82" y="87"/>
                  <a:pt x="80" y="95"/>
                  <a:pt x="71" y="98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28"/>
          <p:cNvSpPr>
            <a:spLocks noEditPoints="1"/>
          </p:cNvSpPr>
          <p:nvPr/>
        </p:nvSpPr>
        <p:spPr bwMode="auto">
          <a:xfrm>
            <a:off x="3201988" y="2541588"/>
            <a:ext cx="192088" cy="206375"/>
          </a:xfrm>
          <a:custGeom>
            <a:avLst/>
            <a:gdLst>
              <a:gd name="T0" fmla="*/ 111 w 121"/>
              <a:gd name="T1" fmla="*/ 48 h 130"/>
              <a:gd name="T2" fmla="*/ 47 w 121"/>
              <a:gd name="T3" fmla="*/ 10 h 130"/>
              <a:gd name="T4" fmla="*/ 46 w 121"/>
              <a:gd name="T5" fmla="*/ 10 h 130"/>
              <a:gd name="T6" fmla="*/ 10 w 121"/>
              <a:gd name="T7" fmla="*/ 82 h 130"/>
              <a:gd name="T8" fmla="*/ 74 w 121"/>
              <a:gd name="T9" fmla="*/ 121 h 130"/>
              <a:gd name="T10" fmla="*/ 77 w 121"/>
              <a:gd name="T11" fmla="*/ 120 h 130"/>
              <a:gd name="T12" fmla="*/ 111 w 121"/>
              <a:gd name="T13" fmla="*/ 48 h 130"/>
              <a:gd name="T14" fmla="*/ 71 w 121"/>
              <a:gd name="T15" fmla="*/ 99 h 130"/>
              <a:gd name="T16" fmla="*/ 71 w 121"/>
              <a:gd name="T17" fmla="*/ 99 h 130"/>
              <a:gd name="T18" fmla="*/ 45 w 121"/>
              <a:gd name="T19" fmla="*/ 63 h 130"/>
              <a:gd name="T20" fmla="*/ 50 w 121"/>
              <a:gd name="T21" fmla="*/ 33 h 130"/>
              <a:gd name="T22" fmla="*/ 52 w 121"/>
              <a:gd name="T23" fmla="*/ 32 h 130"/>
              <a:gd name="T24" fmla="*/ 76 w 121"/>
              <a:gd name="T25" fmla="*/ 69 h 130"/>
              <a:gd name="T26" fmla="*/ 71 w 121"/>
              <a:gd name="T27" fmla="*/ 99 h 130"/>
              <a:gd name="T28" fmla="*/ 71 w 121"/>
              <a:gd name="T29" fmla="*/ 99 h 130"/>
              <a:gd name="T30" fmla="*/ 71 w 121"/>
              <a:gd name="T31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0">
                <a:moveTo>
                  <a:pt x="111" y="48"/>
                </a:moveTo>
                <a:cubicBezTo>
                  <a:pt x="101" y="13"/>
                  <a:pt x="79" y="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12" y="20"/>
                  <a:pt x="0" y="45"/>
                  <a:pt x="10" y="82"/>
                </a:cubicBezTo>
                <a:cubicBezTo>
                  <a:pt x="20" y="116"/>
                  <a:pt x="42" y="130"/>
                  <a:pt x="74" y="121"/>
                </a:cubicBezTo>
                <a:cubicBezTo>
                  <a:pt x="75" y="120"/>
                  <a:pt x="76" y="120"/>
                  <a:pt x="77" y="120"/>
                </a:cubicBezTo>
                <a:cubicBezTo>
                  <a:pt x="109" y="109"/>
                  <a:pt x="121" y="83"/>
                  <a:pt x="111" y="48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  <a:cubicBezTo>
                  <a:pt x="60" y="102"/>
                  <a:pt x="54" y="93"/>
                  <a:pt x="45" y="63"/>
                </a:cubicBezTo>
                <a:cubicBezTo>
                  <a:pt x="40" y="44"/>
                  <a:pt x="41" y="35"/>
                  <a:pt x="50" y="33"/>
                </a:cubicBezTo>
                <a:cubicBezTo>
                  <a:pt x="51" y="33"/>
                  <a:pt x="52" y="33"/>
                  <a:pt x="52" y="32"/>
                </a:cubicBezTo>
                <a:cubicBezTo>
                  <a:pt x="62" y="31"/>
                  <a:pt x="68" y="41"/>
                  <a:pt x="76" y="69"/>
                </a:cubicBezTo>
                <a:cubicBezTo>
                  <a:pt x="82" y="88"/>
                  <a:pt x="80" y="97"/>
                  <a:pt x="71" y="99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29"/>
          <p:cNvSpPr>
            <a:spLocks noEditPoints="1"/>
          </p:cNvSpPr>
          <p:nvPr/>
        </p:nvSpPr>
        <p:spPr bwMode="auto">
          <a:xfrm>
            <a:off x="3267076" y="2757488"/>
            <a:ext cx="114300" cy="200025"/>
          </a:xfrm>
          <a:custGeom>
            <a:avLst/>
            <a:gdLst>
              <a:gd name="T0" fmla="*/ 66 w 72"/>
              <a:gd name="T1" fmla="*/ 88 h 126"/>
              <a:gd name="T2" fmla="*/ 65 w 72"/>
              <a:gd name="T3" fmla="*/ 86 h 126"/>
              <a:gd name="T4" fmla="*/ 60 w 72"/>
              <a:gd name="T5" fmla="*/ 66 h 126"/>
              <a:gd name="T6" fmla="*/ 51 w 72"/>
              <a:gd name="T7" fmla="*/ 29 h 126"/>
              <a:gd name="T8" fmla="*/ 63 w 72"/>
              <a:gd name="T9" fmla="*/ 17 h 126"/>
              <a:gd name="T10" fmla="*/ 60 w 72"/>
              <a:gd name="T11" fmla="*/ 0 h 126"/>
              <a:gd name="T12" fmla="*/ 42 w 72"/>
              <a:gd name="T13" fmla="*/ 6 h 126"/>
              <a:gd name="T14" fmla="*/ 26 w 72"/>
              <a:gd name="T15" fmla="*/ 11 h 126"/>
              <a:gd name="T16" fmla="*/ 0 w 72"/>
              <a:gd name="T17" fmla="*/ 19 h 126"/>
              <a:gd name="T18" fmla="*/ 2 w 72"/>
              <a:gd name="T19" fmla="*/ 31 h 126"/>
              <a:gd name="T20" fmla="*/ 4 w 72"/>
              <a:gd name="T21" fmla="*/ 33 h 126"/>
              <a:gd name="T22" fmla="*/ 8 w 72"/>
              <a:gd name="T23" fmla="*/ 31 h 126"/>
              <a:gd name="T24" fmla="*/ 16 w 72"/>
              <a:gd name="T25" fmla="*/ 38 h 126"/>
              <a:gd name="T26" fmla="*/ 32 w 72"/>
              <a:gd name="T27" fmla="*/ 93 h 126"/>
              <a:gd name="T28" fmla="*/ 26 w 72"/>
              <a:gd name="T29" fmla="*/ 111 h 126"/>
              <a:gd name="T30" fmla="*/ 28 w 72"/>
              <a:gd name="T31" fmla="*/ 126 h 126"/>
              <a:gd name="T32" fmla="*/ 62 w 72"/>
              <a:gd name="T33" fmla="*/ 115 h 126"/>
              <a:gd name="T34" fmla="*/ 72 w 72"/>
              <a:gd name="T35" fmla="*/ 112 h 126"/>
              <a:gd name="T36" fmla="*/ 66 w 72"/>
              <a:gd name="T37" fmla="*/ 88 h 126"/>
              <a:gd name="T38" fmla="*/ 66 w 72"/>
              <a:gd name="T39" fmla="*/ 88 h 126"/>
              <a:gd name="T40" fmla="*/ 66 w 72"/>
              <a:gd name="T4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26">
                <a:moveTo>
                  <a:pt x="66" y="88"/>
                </a:moveTo>
                <a:cubicBezTo>
                  <a:pt x="66" y="88"/>
                  <a:pt x="65" y="87"/>
                  <a:pt x="65" y="86"/>
                </a:cubicBezTo>
                <a:cubicBezTo>
                  <a:pt x="63" y="79"/>
                  <a:pt x="61" y="72"/>
                  <a:pt x="60" y="66"/>
                </a:cubicBezTo>
                <a:cubicBezTo>
                  <a:pt x="56" y="52"/>
                  <a:pt x="53" y="40"/>
                  <a:pt x="51" y="29"/>
                </a:cubicBezTo>
                <a:cubicBezTo>
                  <a:pt x="50" y="24"/>
                  <a:pt x="52" y="21"/>
                  <a:pt x="63" y="17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1" y="3"/>
                  <a:pt x="42" y="6"/>
                </a:cubicBezTo>
                <a:cubicBezTo>
                  <a:pt x="36" y="8"/>
                  <a:pt x="29" y="10"/>
                  <a:pt x="26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31"/>
                  <a:pt x="2" y="31"/>
                  <a:pt x="2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6" y="32"/>
                  <a:pt x="8" y="31"/>
                </a:cubicBezTo>
                <a:cubicBezTo>
                  <a:pt x="13" y="30"/>
                  <a:pt x="15" y="31"/>
                  <a:pt x="16" y="38"/>
                </a:cubicBezTo>
                <a:cubicBezTo>
                  <a:pt x="32" y="93"/>
                  <a:pt x="32" y="93"/>
                  <a:pt x="32" y="93"/>
                </a:cubicBezTo>
                <a:cubicBezTo>
                  <a:pt x="35" y="103"/>
                  <a:pt x="33" y="107"/>
                  <a:pt x="26" y="111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46" y="120"/>
                  <a:pt x="62" y="115"/>
                </a:cubicBezTo>
                <a:cubicBezTo>
                  <a:pt x="72" y="112"/>
                  <a:pt x="72" y="112"/>
                  <a:pt x="72" y="112"/>
                </a:cubicBezTo>
                <a:lnTo>
                  <a:pt x="66" y="88"/>
                </a:lnTo>
                <a:close/>
                <a:moveTo>
                  <a:pt x="66" y="88"/>
                </a:moveTo>
                <a:cubicBezTo>
                  <a:pt x="66" y="88"/>
                  <a:pt x="66" y="88"/>
                  <a:pt x="66" y="8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30"/>
          <p:cNvSpPr>
            <a:spLocks noEditPoints="1"/>
          </p:cNvSpPr>
          <p:nvPr/>
        </p:nvSpPr>
        <p:spPr bwMode="auto">
          <a:xfrm>
            <a:off x="3371851" y="2840038"/>
            <a:ext cx="74613" cy="95250"/>
          </a:xfrm>
          <a:custGeom>
            <a:avLst/>
            <a:gdLst>
              <a:gd name="T0" fmla="*/ 47 w 47"/>
              <a:gd name="T1" fmla="*/ 47 h 60"/>
              <a:gd name="T2" fmla="*/ 38 w 47"/>
              <a:gd name="T3" fmla="*/ 2 h 60"/>
              <a:gd name="T4" fmla="*/ 36 w 47"/>
              <a:gd name="T5" fmla="*/ 0 h 60"/>
              <a:gd name="T6" fmla="*/ 15 w 47"/>
              <a:gd name="T7" fmla="*/ 8 h 60"/>
              <a:gd name="T8" fmla="*/ 7 w 47"/>
              <a:gd name="T9" fmla="*/ 39 h 60"/>
              <a:gd name="T10" fmla="*/ 0 w 47"/>
              <a:gd name="T11" fmla="*/ 36 h 60"/>
              <a:gd name="T12" fmla="*/ 7 w 47"/>
              <a:gd name="T13" fmla="*/ 60 h 60"/>
              <a:gd name="T14" fmla="*/ 45 w 47"/>
              <a:gd name="T15" fmla="*/ 50 h 60"/>
              <a:gd name="T16" fmla="*/ 47 w 47"/>
              <a:gd name="T17" fmla="*/ 47 h 60"/>
              <a:gd name="T18" fmla="*/ 47 w 47"/>
              <a:gd name="T19" fmla="*/ 47 h 60"/>
              <a:gd name="T20" fmla="*/ 47 w 47"/>
              <a:gd name="T21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60">
                <a:moveTo>
                  <a:pt x="47" y="47"/>
                </a:moveTo>
                <a:cubicBezTo>
                  <a:pt x="42" y="23"/>
                  <a:pt x="38" y="2"/>
                  <a:pt x="38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15" y="8"/>
                  <a:pt x="15" y="8"/>
                  <a:pt x="15" y="8"/>
                </a:cubicBezTo>
                <a:cubicBezTo>
                  <a:pt x="20" y="30"/>
                  <a:pt x="19" y="36"/>
                  <a:pt x="7" y="39"/>
                </a:cubicBezTo>
                <a:cubicBezTo>
                  <a:pt x="4" y="40"/>
                  <a:pt x="1" y="39"/>
                  <a:pt x="0" y="36"/>
                </a:cubicBezTo>
                <a:cubicBezTo>
                  <a:pt x="7" y="60"/>
                  <a:pt x="7" y="60"/>
                  <a:pt x="7" y="60"/>
                </a:cubicBezTo>
                <a:cubicBezTo>
                  <a:pt x="27" y="54"/>
                  <a:pt x="45" y="50"/>
                  <a:pt x="45" y="50"/>
                </a:cubicBezTo>
                <a:lnTo>
                  <a:pt x="47" y="47"/>
                </a:lnTo>
                <a:close/>
                <a:moveTo>
                  <a:pt x="47" y="47"/>
                </a:moveTo>
                <a:cubicBezTo>
                  <a:pt x="47" y="47"/>
                  <a:pt x="47" y="47"/>
                  <a:pt x="47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31"/>
          <p:cNvSpPr>
            <a:spLocks noEditPoints="1"/>
          </p:cNvSpPr>
          <p:nvPr/>
        </p:nvSpPr>
        <p:spPr bwMode="auto">
          <a:xfrm>
            <a:off x="3373438" y="2260600"/>
            <a:ext cx="71438" cy="71438"/>
          </a:xfrm>
          <a:custGeom>
            <a:avLst/>
            <a:gdLst>
              <a:gd name="T0" fmla="*/ 17 w 45"/>
              <a:gd name="T1" fmla="*/ 3 h 45"/>
              <a:gd name="T2" fmla="*/ 3 w 45"/>
              <a:gd name="T3" fmla="*/ 28 h 45"/>
              <a:gd name="T4" fmla="*/ 28 w 45"/>
              <a:gd name="T5" fmla="*/ 42 h 45"/>
              <a:gd name="T6" fmla="*/ 42 w 45"/>
              <a:gd name="T7" fmla="*/ 17 h 45"/>
              <a:gd name="T8" fmla="*/ 17 w 45"/>
              <a:gd name="T9" fmla="*/ 3 h 45"/>
              <a:gd name="T10" fmla="*/ 17 w 45"/>
              <a:gd name="T11" fmla="*/ 3 h 45"/>
              <a:gd name="T12" fmla="*/ 17 w 45"/>
              <a:gd name="T13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5">
                <a:moveTo>
                  <a:pt x="17" y="3"/>
                </a:moveTo>
                <a:cubicBezTo>
                  <a:pt x="6" y="6"/>
                  <a:pt x="0" y="17"/>
                  <a:pt x="3" y="28"/>
                </a:cubicBezTo>
                <a:cubicBezTo>
                  <a:pt x="6" y="39"/>
                  <a:pt x="17" y="45"/>
                  <a:pt x="28" y="42"/>
                </a:cubicBezTo>
                <a:cubicBezTo>
                  <a:pt x="39" y="39"/>
                  <a:pt x="45" y="28"/>
                  <a:pt x="42" y="17"/>
                </a:cubicBezTo>
                <a:cubicBezTo>
                  <a:pt x="38" y="6"/>
                  <a:pt x="27" y="0"/>
                  <a:pt x="17" y="3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34"/>
          <p:cNvSpPr>
            <a:spLocks noEditPoints="1"/>
          </p:cNvSpPr>
          <p:nvPr/>
        </p:nvSpPr>
        <p:spPr bwMode="auto">
          <a:xfrm>
            <a:off x="884238" y="1090613"/>
            <a:ext cx="214313" cy="192088"/>
          </a:xfrm>
          <a:custGeom>
            <a:avLst/>
            <a:gdLst>
              <a:gd name="T0" fmla="*/ 47 w 135"/>
              <a:gd name="T1" fmla="*/ 79 h 121"/>
              <a:gd name="T2" fmla="*/ 46 w 135"/>
              <a:gd name="T3" fmla="*/ 89 h 121"/>
              <a:gd name="T4" fmla="*/ 12 w 135"/>
              <a:gd name="T5" fmla="*/ 118 h 121"/>
              <a:gd name="T6" fmla="*/ 3 w 135"/>
              <a:gd name="T7" fmla="*/ 118 h 121"/>
              <a:gd name="T8" fmla="*/ 3 w 135"/>
              <a:gd name="T9" fmla="*/ 108 h 121"/>
              <a:gd name="T10" fmla="*/ 37 w 135"/>
              <a:gd name="T11" fmla="*/ 78 h 121"/>
              <a:gd name="T12" fmla="*/ 47 w 135"/>
              <a:gd name="T13" fmla="*/ 79 h 121"/>
              <a:gd name="T14" fmla="*/ 133 w 135"/>
              <a:gd name="T15" fmla="*/ 3 h 121"/>
              <a:gd name="T16" fmla="*/ 132 w 135"/>
              <a:gd name="T17" fmla="*/ 13 h 121"/>
              <a:gd name="T18" fmla="*/ 98 w 135"/>
              <a:gd name="T19" fmla="*/ 43 h 121"/>
              <a:gd name="T20" fmla="*/ 88 w 135"/>
              <a:gd name="T21" fmla="*/ 42 h 121"/>
              <a:gd name="T22" fmla="*/ 89 w 135"/>
              <a:gd name="T23" fmla="*/ 32 h 121"/>
              <a:gd name="T24" fmla="*/ 123 w 135"/>
              <a:gd name="T25" fmla="*/ 3 h 121"/>
              <a:gd name="T26" fmla="*/ 133 w 135"/>
              <a:gd name="T27" fmla="*/ 3 h 121"/>
              <a:gd name="T28" fmla="*/ 133 w 135"/>
              <a:gd name="T29" fmla="*/ 3 h 121"/>
              <a:gd name="T30" fmla="*/ 133 w 135"/>
              <a:gd name="T31" fmla="*/ 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1">
                <a:moveTo>
                  <a:pt x="47" y="79"/>
                </a:moveTo>
                <a:cubicBezTo>
                  <a:pt x="50" y="82"/>
                  <a:pt x="49" y="86"/>
                  <a:pt x="46" y="8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9" y="121"/>
                  <a:pt x="5" y="121"/>
                  <a:pt x="3" y="118"/>
                </a:cubicBezTo>
                <a:cubicBezTo>
                  <a:pt x="0" y="115"/>
                  <a:pt x="0" y="110"/>
                  <a:pt x="3" y="108"/>
                </a:cubicBezTo>
                <a:cubicBezTo>
                  <a:pt x="37" y="78"/>
                  <a:pt x="37" y="78"/>
                  <a:pt x="37" y="78"/>
                </a:cubicBezTo>
                <a:cubicBezTo>
                  <a:pt x="40" y="75"/>
                  <a:pt x="44" y="76"/>
                  <a:pt x="47" y="79"/>
                </a:cubicBezTo>
                <a:close/>
                <a:moveTo>
                  <a:pt x="133" y="3"/>
                </a:moveTo>
                <a:cubicBezTo>
                  <a:pt x="135" y="6"/>
                  <a:pt x="135" y="11"/>
                  <a:pt x="132" y="13"/>
                </a:cubicBezTo>
                <a:cubicBezTo>
                  <a:pt x="98" y="43"/>
                  <a:pt x="98" y="43"/>
                  <a:pt x="98" y="43"/>
                </a:cubicBezTo>
                <a:cubicBezTo>
                  <a:pt x="95" y="46"/>
                  <a:pt x="91" y="45"/>
                  <a:pt x="88" y="42"/>
                </a:cubicBezTo>
                <a:cubicBezTo>
                  <a:pt x="86" y="39"/>
                  <a:pt x="86" y="35"/>
                  <a:pt x="89" y="32"/>
                </a:cubicBezTo>
                <a:cubicBezTo>
                  <a:pt x="123" y="3"/>
                  <a:pt x="123" y="3"/>
                  <a:pt x="123" y="3"/>
                </a:cubicBezTo>
                <a:cubicBezTo>
                  <a:pt x="126" y="0"/>
                  <a:pt x="130" y="1"/>
                  <a:pt x="133" y="3"/>
                </a:cubicBezTo>
                <a:close/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35"/>
          <p:cNvSpPr>
            <a:spLocks noEditPoints="1"/>
          </p:cNvSpPr>
          <p:nvPr/>
        </p:nvSpPr>
        <p:spPr bwMode="auto">
          <a:xfrm>
            <a:off x="895351" y="1079500"/>
            <a:ext cx="192088" cy="214313"/>
          </a:xfrm>
          <a:custGeom>
            <a:avLst/>
            <a:gdLst>
              <a:gd name="T0" fmla="*/ 14 w 121"/>
              <a:gd name="T1" fmla="*/ 3 h 135"/>
              <a:gd name="T2" fmla="*/ 43 w 121"/>
              <a:gd name="T3" fmla="*/ 37 h 135"/>
              <a:gd name="T4" fmla="*/ 43 w 121"/>
              <a:gd name="T5" fmla="*/ 47 h 135"/>
              <a:gd name="T6" fmla="*/ 33 w 121"/>
              <a:gd name="T7" fmla="*/ 46 h 135"/>
              <a:gd name="T8" fmla="*/ 3 w 121"/>
              <a:gd name="T9" fmla="*/ 12 h 135"/>
              <a:gd name="T10" fmla="*/ 4 w 121"/>
              <a:gd name="T11" fmla="*/ 3 h 135"/>
              <a:gd name="T12" fmla="*/ 14 w 121"/>
              <a:gd name="T13" fmla="*/ 3 h 135"/>
              <a:gd name="T14" fmla="*/ 89 w 121"/>
              <a:gd name="T15" fmla="*/ 89 h 135"/>
              <a:gd name="T16" fmla="*/ 118 w 121"/>
              <a:gd name="T17" fmla="*/ 123 h 135"/>
              <a:gd name="T18" fmla="*/ 118 w 121"/>
              <a:gd name="T19" fmla="*/ 133 h 135"/>
              <a:gd name="T20" fmla="*/ 108 w 121"/>
              <a:gd name="T21" fmla="*/ 132 h 135"/>
              <a:gd name="T22" fmla="*/ 78 w 121"/>
              <a:gd name="T23" fmla="*/ 98 h 135"/>
              <a:gd name="T24" fmla="*/ 79 w 121"/>
              <a:gd name="T25" fmla="*/ 88 h 135"/>
              <a:gd name="T26" fmla="*/ 89 w 121"/>
              <a:gd name="T27" fmla="*/ 89 h 135"/>
              <a:gd name="T28" fmla="*/ 89 w 121"/>
              <a:gd name="T29" fmla="*/ 89 h 135"/>
              <a:gd name="T30" fmla="*/ 89 w 121"/>
              <a:gd name="T31" fmla="*/ 8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5">
                <a:moveTo>
                  <a:pt x="14" y="3"/>
                </a:moveTo>
                <a:cubicBezTo>
                  <a:pt x="43" y="37"/>
                  <a:pt x="43" y="37"/>
                  <a:pt x="43" y="37"/>
                </a:cubicBezTo>
                <a:cubicBezTo>
                  <a:pt x="46" y="40"/>
                  <a:pt x="46" y="44"/>
                  <a:pt x="43" y="47"/>
                </a:cubicBezTo>
                <a:cubicBezTo>
                  <a:pt x="40" y="50"/>
                  <a:pt x="35" y="49"/>
                  <a:pt x="33" y="46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0"/>
                  <a:pt x="1" y="5"/>
                  <a:pt x="4" y="3"/>
                </a:cubicBezTo>
                <a:cubicBezTo>
                  <a:pt x="6" y="0"/>
                  <a:pt x="11" y="0"/>
                  <a:pt x="14" y="3"/>
                </a:cubicBezTo>
                <a:close/>
                <a:moveTo>
                  <a:pt x="89" y="89"/>
                </a:moveTo>
                <a:cubicBezTo>
                  <a:pt x="118" y="123"/>
                  <a:pt x="118" y="123"/>
                  <a:pt x="118" y="123"/>
                </a:cubicBezTo>
                <a:cubicBezTo>
                  <a:pt x="121" y="126"/>
                  <a:pt x="121" y="130"/>
                  <a:pt x="118" y="133"/>
                </a:cubicBezTo>
                <a:cubicBezTo>
                  <a:pt x="115" y="135"/>
                  <a:pt x="110" y="135"/>
                  <a:pt x="108" y="132"/>
                </a:cubicBezTo>
                <a:cubicBezTo>
                  <a:pt x="78" y="98"/>
                  <a:pt x="78" y="98"/>
                  <a:pt x="78" y="98"/>
                </a:cubicBezTo>
                <a:cubicBezTo>
                  <a:pt x="76" y="95"/>
                  <a:pt x="76" y="91"/>
                  <a:pt x="79" y="88"/>
                </a:cubicBezTo>
                <a:cubicBezTo>
                  <a:pt x="82" y="86"/>
                  <a:pt x="86" y="86"/>
                  <a:pt x="89" y="89"/>
                </a:cubicBezTo>
                <a:close/>
                <a:moveTo>
                  <a:pt x="89" y="89"/>
                </a:moveTo>
                <a:cubicBezTo>
                  <a:pt x="89" y="89"/>
                  <a:pt x="89" y="89"/>
                  <a:pt x="89" y="8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2" name="组合 221"/>
          <p:cNvGrpSpPr/>
          <p:nvPr/>
        </p:nvGrpSpPr>
        <p:grpSpPr>
          <a:xfrm>
            <a:off x="0" y="2002523"/>
            <a:ext cx="11401425" cy="2487613"/>
            <a:chOff x="0" y="2002523"/>
            <a:chExt cx="11401425" cy="2487613"/>
          </a:xfrm>
        </p:grpSpPr>
        <p:grpSp>
          <p:nvGrpSpPr>
            <p:cNvPr id="223" name="Group 221"/>
            <p:cNvGrpSpPr/>
            <p:nvPr/>
          </p:nvGrpSpPr>
          <p:grpSpPr bwMode="auto">
            <a:xfrm>
              <a:off x="0" y="2002523"/>
              <a:ext cx="11401425" cy="2487613"/>
              <a:chOff x="249" y="676"/>
              <a:chExt cx="7182" cy="1567"/>
            </a:xfrm>
          </p:grpSpPr>
          <p:sp>
            <p:nvSpPr>
              <p:cNvPr id="226" name="Freeform 22"/>
              <p:cNvSpPr>
                <a:spLocks noEditPoints="1"/>
              </p:cNvSpPr>
              <p:nvPr userDrawn="1"/>
            </p:nvSpPr>
            <p:spPr bwMode="auto">
              <a:xfrm>
                <a:off x="375" y="1179"/>
                <a:ext cx="258" cy="811"/>
              </a:xfrm>
              <a:custGeom>
                <a:avLst/>
                <a:gdLst>
                  <a:gd name="T0" fmla="*/ 37 w 258"/>
                  <a:gd name="T1" fmla="*/ 2 h 811"/>
                  <a:gd name="T2" fmla="*/ 1 w 258"/>
                  <a:gd name="T3" fmla="*/ 12 h 811"/>
                  <a:gd name="T4" fmla="*/ 1 w 258"/>
                  <a:gd name="T5" fmla="*/ 0 h 811"/>
                  <a:gd name="T6" fmla="*/ 1 w 258"/>
                  <a:gd name="T7" fmla="*/ 12 h 811"/>
                  <a:gd name="T8" fmla="*/ 221 w 258"/>
                  <a:gd name="T9" fmla="*/ 811 h 811"/>
                  <a:gd name="T10" fmla="*/ 258 w 258"/>
                  <a:gd name="T11" fmla="*/ 801 h 811"/>
                  <a:gd name="T12" fmla="*/ 38 w 258"/>
                  <a:gd name="T13" fmla="*/ 7 h 811"/>
                  <a:gd name="T14" fmla="*/ 37 w 258"/>
                  <a:gd name="T15" fmla="*/ 2 h 811"/>
                  <a:gd name="T16" fmla="*/ 37 w 258"/>
                  <a:gd name="T17" fmla="*/ 2 h 811"/>
                  <a:gd name="T18" fmla="*/ 37 w 258"/>
                  <a:gd name="T19" fmla="*/ 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811">
                    <a:moveTo>
                      <a:pt x="37" y="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221" y="811"/>
                      <a:pt x="221" y="811"/>
                      <a:pt x="221" y="811"/>
                    </a:cubicBezTo>
                    <a:cubicBezTo>
                      <a:pt x="258" y="801"/>
                      <a:pt x="258" y="801"/>
                      <a:pt x="258" y="80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7" y="3"/>
                      <a:pt x="37" y="2"/>
                    </a:cubicBezTo>
                    <a:close/>
                    <a:moveTo>
                      <a:pt x="37" y="2"/>
                    </a:moveTo>
                    <a:cubicBezTo>
                      <a:pt x="37" y="2"/>
                      <a:pt x="37" y="2"/>
                      <a:pt x="3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3"/>
              <p:cNvSpPr>
                <a:spLocks noEditPoints="1"/>
              </p:cNvSpPr>
              <p:nvPr userDrawn="1"/>
            </p:nvSpPr>
            <p:spPr bwMode="auto">
              <a:xfrm>
                <a:off x="376" y="1165"/>
                <a:ext cx="36" cy="26"/>
              </a:xfrm>
              <a:custGeom>
                <a:avLst/>
                <a:gdLst>
                  <a:gd name="T0" fmla="*/ 36 w 36"/>
                  <a:gd name="T1" fmla="*/ 16 h 26"/>
                  <a:gd name="T2" fmla="*/ 13 w 36"/>
                  <a:gd name="T3" fmla="*/ 3 h 26"/>
                  <a:gd name="T4" fmla="*/ 0 w 36"/>
                  <a:gd name="T5" fmla="*/ 14 h 26"/>
                  <a:gd name="T6" fmla="*/ 0 w 36"/>
                  <a:gd name="T7" fmla="*/ 26 h 26"/>
                  <a:gd name="T8" fmla="*/ 36 w 36"/>
                  <a:gd name="T9" fmla="*/ 16 h 26"/>
                  <a:gd name="T10" fmla="*/ 36 w 36"/>
                  <a:gd name="T11" fmla="*/ 16 h 26"/>
                  <a:gd name="T12" fmla="*/ 36 w 3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6">
                    <a:moveTo>
                      <a:pt x="36" y="16"/>
                    </a:moveTo>
                    <a:cubicBezTo>
                      <a:pt x="33" y="6"/>
                      <a:pt x="23" y="0"/>
                      <a:pt x="13" y="3"/>
                    </a:cubicBezTo>
                    <a:cubicBezTo>
                      <a:pt x="7" y="5"/>
                      <a:pt x="2" y="9"/>
                      <a:pt x="0" y="14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36" y="16"/>
                    </a:ln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4"/>
              <p:cNvSpPr>
                <a:spLocks noEditPoints="1"/>
              </p:cNvSpPr>
              <p:nvPr userDrawn="1"/>
            </p:nvSpPr>
            <p:spPr bwMode="auto">
              <a:xfrm>
                <a:off x="376" y="1058"/>
                <a:ext cx="101" cy="122"/>
              </a:xfrm>
              <a:custGeom>
                <a:avLst/>
                <a:gdLst>
                  <a:gd name="T0" fmla="*/ 40 w 101"/>
                  <a:gd name="T1" fmla="*/ 0 h 122"/>
                  <a:gd name="T2" fmla="*/ 22 w 101"/>
                  <a:gd name="T3" fmla="*/ 5 h 122"/>
                  <a:gd name="T4" fmla="*/ 4 w 101"/>
                  <a:gd name="T5" fmla="*/ 10 h 122"/>
                  <a:gd name="T6" fmla="*/ 0 w 101"/>
                  <a:gd name="T7" fmla="*/ 121 h 122"/>
                  <a:gd name="T8" fmla="*/ 13 w 101"/>
                  <a:gd name="T9" fmla="*/ 110 h 122"/>
                  <a:gd name="T10" fmla="*/ 36 w 101"/>
                  <a:gd name="T11" fmla="*/ 122 h 122"/>
                  <a:gd name="T12" fmla="*/ 48 w 101"/>
                  <a:gd name="T13" fmla="*/ 100 h 122"/>
                  <a:gd name="T14" fmla="*/ 71 w 101"/>
                  <a:gd name="T15" fmla="*/ 112 h 122"/>
                  <a:gd name="T16" fmla="*/ 79 w 101"/>
                  <a:gd name="T17" fmla="*/ 92 h 122"/>
                  <a:gd name="T18" fmla="*/ 101 w 101"/>
                  <a:gd name="T19" fmla="*/ 93 h 122"/>
                  <a:gd name="T20" fmla="*/ 40 w 101"/>
                  <a:gd name="T21" fmla="*/ 0 h 122"/>
                  <a:gd name="T22" fmla="*/ 40 w 101"/>
                  <a:gd name="T23" fmla="*/ 0 h 122"/>
                  <a:gd name="T24" fmla="*/ 40 w 101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22">
                    <a:moveTo>
                      <a:pt x="40" y="0"/>
                    </a:moveTo>
                    <a:cubicBezTo>
                      <a:pt x="22" y="5"/>
                      <a:pt x="22" y="5"/>
                      <a:pt x="2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6"/>
                      <a:pt x="7" y="111"/>
                      <a:pt x="13" y="110"/>
                    </a:cubicBezTo>
                    <a:cubicBezTo>
                      <a:pt x="23" y="107"/>
                      <a:pt x="33" y="112"/>
                      <a:pt x="36" y="122"/>
                    </a:cubicBezTo>
                    <a:cubicBezTo>
                      <a:pt x="33" y="112"/>
                      <a:pt x="39" y="102"/>
                      <a:pt x="48" y="100"/>
                    </a:cubicBezTo>
                    <a:cubicBezTo>
                      <a:pt x="58" y="97"/>
                      <a:pt x="69" y="103"/>
                      <a:pt x="71" y="112"/>
                    </a:cubicBezTo>
                    <a:cubicBezTo>
                      <a:pt x="69" y="105"/>
                      <a:pt x="72" y="96"/>
                      <a:pt x="79" y="92"/>
                    </a:cubicBezTo>
                    <a:cubicBezTo>
                      <a:pt x="86" y="88"/>
                      <a:pt x="95" y="88"/>
                      <a:pt x="101" y="93"/>
                    </a:cubicBezTo>
                    <a:lnTo>
                      <a:pt x="40" y="0"/>
                    </a:ln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5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6"/>
              <p:cNvSpPr>
                <a:spLocks noEditPoints="1"/>
              </p:cNvSpPr>
              <p:nvPr userDrawn="1"/>
            </p:nvSpPr>
            <p:spPr bwMode="auto">
              <a:xfrm>
                <a:off x="380" y="1006"/>
                <a:ext cx="36" cy="62"/>
              </a:xfrm>
              <a:custGeom>
                <a:avLst/>
                <a:gdLst>
                  <a:gd name="T0" fmla="*/ 3 w 36"/>
                  <a:gd name="T1" fmla="*/ 0 h 62"/>
                  <a:gd name="T2" fmla="*/ 0 w 36"/>
                  <a:gd name="T3" fmla="*/ 62 h 62"/>
                  <a:gd name="T4" fmla="*/ 18 w 36"/>
                  <a:gd name="T5" fmla="*/ 57 h 62"/>
                  <a:gd name="T6" fmla="*/ 36 w 36"/>
                  <a:gd name="T7" fmla="*/ 52 h 62"/>
                  <a:gd name="T8" fmla="*/ 3 w 36"/>
                  <a:gd name="T9" fmla="*/ 0 h 62"/>
                  <a:gd name="T10" fmla="*/ 3 w 36"/>
                  <a:gd name="T11" fmla="*/ 0 h 62"/>
                  <a:gd name="T12" fmla="*/ 3 w 36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2">
                    <a:moveTo>
                      <a:pt x="3" y="0"/>
                    </a:moveTo>
                    <a:lnTo>
                      <a:pt x="0" y="62"/>
                    </a:lnTo>
                    <a:lnTo>
                      <a:pt x="18" y="57"/>
                    </a:lnTo>
                    <a:lnTo>
                      <a:pt x="36" y="52"/>
                    </a:lnTo>
                    <a:lnTo>
                      <a:pt x="3" y="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7"/>
              <p:cNvSpPr>
                <a:spLocks noEditPoints="1"/>
              </p:cNvSpPr>
              <p:nvPr userDrawn="1"/>
            </p:nvSpPr>
            <p:spPr bwMode="auto">
              <a:xfrm>
                <a:off x="447" y="1161"/>
                <a:ext cx="256" cy="810"/>
              </a:xfrm>
              <a:custGeom>
                <a:avLst/>
                <a:gdLst>
                  <a:gd name="T0" fmla="*/ 1 w 256"/>
                  <a:gd name="T1" fmla="*/ 15 h 810"/>
                  <a:gd name="T2" fmla="*/ 220 w 256"/>
                  <a:gd name="T3" fmla="*/ 810 h 810"/>
                  <a:gd name="T4" fmla="*/ 256 w 256"/>
                  <a:gd name="T5" fmla="*/ 800 h 810"/>
                  <a:gd name="T6" fmla="*/ 35 w 256"/>
                  <a:gd name="T7" fmla="*/ 0 h 810"/>
                  <a:gd name="T8" fmla="*/ 0 w 256"/>
                  <a:gd name="T9" fmla="*/ 10 h 810"/>
                  <a:gd name="T10" fmla="*/ 1 w 256"/>
                  <a:gd name="T11" fmla="*/ 15 h 810"/>
                  <a:gd name="T12" fmla="*/ 1 w 256"/>
                  <a:gd name="T13" fmla="*/ 15 h 810"/>
                  <a:gd name="T14" fmla="*/ 1 w 256"/>
                  <a:gd name="T15" fmla="*/ 15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810">
                    <a:moveTo>
                      <a:pt x="1" y="15"/>
                    </a:moveTo>
                    <a:cubicBezTo>
                      <a:pt x="220" y="810"/>
                      <a:pt x="220" y="810"/>
                      <a:pt x="220" y="810"/>
                    </a:cubicBezTo>
                    <a:cubicBezTo>
                      <a:pt x="256" y="800"/>
                      <a:pt x="256" y="800"/>
                      <a:pt x="256" y="80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3"/>
                      <a:pt x="1" y="15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8"/>
              <p:cNvSpPr>
                <a:spLocks noEditPoints="1"/>
              </p:cNvSpPr>
              <p:nvPr userDrawn="1"/>
            </p:nvSpPr>
            <p:spPr bwMode="auto">
              <a:xfrm>
                <a:off x="477" y="115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0 w 5"/>
                  <a:gd name="T3" fmla="*/ 0 h 9"/>
                  <a:gd name="T4" fmla="*/ 5 w 5"/>
                  <a:gd name="T5" fmla="*/ 9 h 9"/>
                  <a:gd name="T6" fmla="*/ 5 w 5"/>
                  <a:gd name="T7" fmla="*/ 9 h 9"/>
                  <a:gd name="T8" fmla="*/ 5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5" y="6"/>
                      <a:pt x="2" y="2"/>
                      <a:pt x="0" y="0"/>
                    </a:cubicBezTo>
                    <a:lnTo>
                      <a:pt x="5" y="9"/>
                    </a:ln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9"/>
              <p:cNvSpPr>
                <a:spLocks noEditPoints="1"/>
              </p:cNvSpPr>
              <p:nvPr userDrawn="1"/>
            </p:nvSpPr>
            <p:spPr bwMode="auto">
              <a:xfrm>
                <a:off x="444" y="1147"/>
                <a:ext cx="38" cy="24"/>
              </a:xfrm>
              <a:custGeom>
                <a:avLst/>
                <a:gdLst>
                  <a:gd name="T0" fmla="*/ 16 w 38"/>
                  <a:gd name="T1" fmla="*/ 1 h 24"/>
                  <a:gd name="T2" fmla="*/ 3 w 38"/>
                  <a:gd name="T3" fmla="*/ 24 h 24"/>
                  <a:gd name="T4" fmla="*/ 38 w 38"/>
                  <a:gd name="T5" fmla="*/ 14 h 24"/>
                  <a:gd name="T6" fmla="*/ 33 w 38"/>
                  <a:gd name="T7" fmla="*/ 5 h 24"/>
                  <a:gd name="T8" fmla="*/ 16 w 38"/>
                  <a:gd name="T9" fmla="*/ 1 h 24"/>
                  <a:gd name="T10" fmla="*/ 16 w 38"/>
                  <a:gd name="T11" fmla="*/ 1 h 24"/>
                  <a:gd name="T12" fmla="*/ 16 w 3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16" y="1"/>
                    </a:moveTo>
                    <a:cubicBezTo>
                      <a:pt x="6" y="4"/>
                      <a:pt x="0" y="14"/>
                      <a:pt x="3" y="2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1"/>
                      <a:pt x="22" y="0"/>
                      <a:pt x="16" y="1"/>
                    </a:cubicBezTo>
                    <a:close/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0"/>
              <p:cNvSpPr>
                <a:spLocks noEditPoints="1"/>
              </p:cNvSpPr>
              <p:nvPr userDrawn="1"/>
            </p:nvSpPr>
            <p:spPr bwMode="auto">
              <a:xfrm>
                <a:off x="410" y="1155"/>
                <a:ext cx="257" cy="825"/>
              </a:xfrm>
              <a:custGeom>
                <a:avLst/>
                <a:gdLst>
                  <a:gd name="T0" fmla="*/ 38 w 257"/>
                  <a:gd name="T1" fmla="*/ 21 h 825"/>
                  <a:gd name="T2" fmla="*/ 37 w 257"/>
                  <a:gd name="T3" fmla="*/ 16 h 825"/>
                  <a:gd name="T4" fmla="*/ 14 w 257"/>
                  <a:gd name="T5" fmla="*/ 3 h 825"/>
                  <a:gd name="T6" fmla="*/ 2 w 257"/>
                  <a:gd name="T7" fmla="*/ 14 h 825"/>
                  <a:gd name="T8" fmla="*/ 3 w 257"/>
                  <a:gd name="T9" fmla="*/ 30 h 825"/>
                  <a:gd name="T10" fmla="*/ 223 w 257"/>
                  <a:gd name="T11" fmla="*/ 825 h 825"/>
                  <a:gd name="T12" fmla="*/ 240 w 257"/>
                  <a:gd name="T13" fmla="*/ 820 h 825"/>
                  <a:gd name="T14" fmla="*/ 257 w 257"/>
                  <a:gd name="T15" fmla="*/ 815 h 825"/>
                  <a:gd name="T16" fmla="*/ 38 w 257"/>
                  <a:gd name="T17" fmla="*/ 21 h 825"/>
                  <a:gd name="T18" fmla="*/ 38 w 257"/>
                  <a:gd name="T19" fmla="*/ 21 h 825"/>
                  <a:gd name="T20" fmla="*/ 38 w 257"/>
                  <a:gd name="T21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825">
                    <a:moveTo>
                      <a:pt x="38" y="21"/>
                    </a:moveTo>
                    <a:cubicBezTo>
                      <a:pt x="38" y="19"/>
                      <a:pt x="38" y="18"/>
                      <a:pt x="37" y="16"/>
                    </a:cubicBezTo>
                    <a:cubicBezTo>
                      <a:pt x="34" y="6"/>
                      <a:pt x="24" y="0"/>
                      <a:pt x="14" y="3"/>
                    </a:cubicBezTo>
                    <a:cubicBezTo>
                      <a:pt x="9" y="4"/>
                      <a:pt x="4" y="9"/>
                      <a:pt x="2" y="14"/>
                    </a:cubicBezTo>
                    <a:cubicBezTo>
                      <a:pt x="0" y="19"/>
                      <a:pt x="0" y="26"/>
                      <a:pt x="3" y="30"/>
                    </a:cubicBezTo>
                    <a:cubicBezTo>
                      <a:pt x="223" y="825"/>
                      <a:pt x="223" y="825"/>
                      <a:pt x="223" y="825"/>
                    </a:cubicBezTo>
                    <a:cubicBezTo>
                      <a:pt x="240" y="820"/>
                      <a:pt x="240" y="820"/>
                      <a:pt x="240" y="820"/>
                    </a:cubicBezTo>
                    <a:cubicBezTo>
                      <a:pt x="257" y="815"/>
                      <a:pt x="257" y="815"/>
                      <a:pt x="257" y="815"/>
                    </a:cubicBezTo>
                    <a:lnTo>
                      <a:pt x="38" y="21"/>
                    </a:ln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1"/>
              <p:cNvSpPr>
                <a:spLocks noEditPoints="1"/>
              </p:cNvSpPr>
              <p:nvPr userDrawn="1"/>
            </p:nvSpPr>
            <p:spPr bwMode="auto">
              <a:xfrm>
                <a:off x="701" y="1093"/>
                <a:ext cx="72" cy="226"/>
              </a:xfrm>
              <a:custGeom>
                <a:avLst/>
                <a:gdLst>
                  <a:gd name="T0" fmla="*/ 72 w 72"/>
                  <a:gd name="T1" fmla="*/ 2 h 226"/>
                  <a:gd name="T2" fmla="*/ 0 w 72"/>
                  <a:gd name="T3" fmla="*/ 220 h 226"/>
                  <a:gd name="T4" fmla="*/ 41 w 72"/>
                  <a:gd name="T5" fmla="*/ 226 h 226"/>
                  <a:gd name="T6" fmla="*/ 72 w 72"/>
                  <a:gd name="T7" fmla="*/ 2 h 226"/>
                  <a:gd name="T8" fmla="*/ 72 w 72"/>
                  <a:gd name="T9" fmla="*/ 2 h 226"/>
                  <a:gd name="T10" fmla="*/ 72 w 72"/>
                  <a:gd name="T1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26">
                    <a:moveTo>
                      <a:pt x="72" y="2"/>
                    </a:moveTo>
                    <a:cubicBezTo>
                      <a:pt x="54" y="0"/>
                      <a:pt x="27" y="87"/>
                      <a:pt x="0" y="220"/>
                    </a:cubicBezTo>
                    <a:cubicBezTo>
                      <a:pt x="41" y="226"/>
                      <a:pt x="41" y="226"/>
                      <a:pt x="41" y="226"/>
                    </a:cubicBezTo>
                    <a:lnTo>
                      <a:pt x="72" y="2"/>
                    </a:lnTo>
                    <a:close/>
                    <a:moveTo>
                      <a:pt x="72" y="2"/>
                    </a:moveTo>
                    <a:cubicBezTo>
                      <a:pt x="72" y="2"/>
                      <a:pt x="72" y="2"/>
                      <a:pt x="7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2"/>
              <p:cNvSpPr>
                <a:spLocks noEditPoints="1"/>
              </p:cNvSpPr>
              <p:nvPr userDrawn="1"/>
            </p:nvSpPr>
            <p:spPr bwMode="auto">
              <a:xfrm>
                <a:off x="803" y="837"/>
                <a:ext cx="5" cy="39"/>
              </a:xfrm>
              <a:custGeom>
                <a:avLst/>
                <a:gdLst>
                  <a:gd name="T0" fmla="*/ 5 w 5"/>
                  <a:gd name="T1" fmla="*/ 0 h 39"/>
                  <a:gd name="T2" fmla="*/ 0 w 5"/>
                  <a:gd name="T3" fmla="*/ 39 h 39"/>
                  <a:gd name="T4" fmla="*/ 5 w 5"/>
                  <a:gd name="T5" fmla="*/ 0 h 39"/>
                  <a:gd name="T6" fmla="*/ 5 w 5"/>
                  <a:gd name="T7" fmla="*/ 0 h 39"/>
                  <a:gd name="T8" fmla="*/ 5 w 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9">
                    <a:moveTo>
                      <a:pt x="5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16"/>
                      <a:pt x="5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3"/>
              <p:cNvSpPr>
                <a:spLocks noEditPoints="1"/>
              </p:cNvSpPr>
              <p:nvPr userDrawn="1"/>
            </p:nvSpPr>
            <p:spPr bwMode="auto">
              <a:xfrm>
                <a:off x="717" y="837"/>
                <a:ext cx="128" cy="263"/>
              </a:xfrm>
              <a:custGeom>
                <a:avLst/>
                <a:gdLst>
                  <a:gd name="T0" fmla="*/ 91 w 128"/>
                  <a:gd name="T1" fmla="*/ 0 h 263"/>
                  <a:gd name="T2" fmla="*/ 86 w 128"/>
                  <a:gd name="T3" fmla="*/ 39 h 263"/>
                  <a:gd name="T4" fmla="*/ 67 w 128"/>
                  <a:gd name="T5" fmla="*/ 95 h 263"/>
                  <a:gd name="T6" fmla="*/ 4 w 128"/>
                  <a:gd name="T7" fmla="*/ 190 h 263"/>
                  <a:gd name="T8" fmla="*/ 56 w 128"/>
                  <a:gd name="T9" fmla="*/ 258 h 263"/>
                  <a:gd name="T10" fmla="*/ 124 w 128"/>
                  <a:gd name="T11" fmla="*/ 207 h 263"/>
                  <a:gd name="T12" fmla="*/ 91 w 128"/>
                  <a:gd name="T13" fmla="*/ 0 h 263"/>
                  <a:gd name="T14" fmla="*/ 91 w 128"/>
                  <a:gd name="T15" fmla="*/ 0 h 263"/>
                  <a:gd name="T16" fmla="*/ 91 w 128"/>
                  <a:gd name="T1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263">
                    <a:moveTo>
                      <a:pt x="91" y="0"/>
                    </a:moveTo>
                    <a:cubicBezTo>
                      <a:pt x="91" y="0"/>
                      <a:pt x="91" y="16"/>
                      <a:pt x="86" y="39"/>
                    </a:cubicBezTo>
                    <a:cubicBezTo>
                      <a:pt x="82" y="55"/>
                      <a:pt x="76" y="75"/>
                      <a:pt x="67" y="95"/>
                    </a:cubicBezTo>
                    <a:cubicBezTo>
                      <a:pt x="49" y="130"/>
                      <a:pt x="9" y="160"/>
                      <a:pt x="4" y="190"/>
                    </a:cubicBezTo>
                    <a:cubicBezTo>
                      <a:pt x="0" y="223"/>
                      <a:pt x="23" y="254"/>
                      <a:pt x="56" y="258"/>
                    </a:cubicBezTo>
                    <a:cubicBezTo>
                      <a:pt x="89" y="263"/>
                      <a:pt x="119" y="240"/>
                      <a:pt x="124" y="207"/>
                    </a:cubicBezTo>
                    <a:cubicBezTo>
                      <a:pt x="128" y="174"/>
                      <a:pt x="120" y="61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4"/>
              <p:cNvSpPr>
                <a:spLocks noEditPoints="1"/>
              </p:cNvSpPr>
              <p:nvPr userDrawn="1"/>
            </p:nvSpPr>
            <p:spPr bwMode="auto">
              <a:xfrm>
                <a:off x="742" y="1095"/>
                <a:ext cx="51" cy="229"/>
              </a:xfrm>
              <a:custGeom>
                <a:avLst/>
                <a:gdLst>
                  <a:gd name="T0" fmla="*/ 41 w 51"/>
                  <a:gd name="T1" fmla="*/ 229 h 229"/>
                  <a:gd name="T2" fmla="*/ 31 w 51"/>
                  <a:gd name="T3" fmla="*/ 0 h 229"/>
                  <a:gd name="T4" fmla="*/ 0 w 51"/>
                  <a:gd name="T5" fmla="*/ 223 h 229"/>
                  <a:gd name="T6" fmla="*/ 41 w 51"/>
                  <a:gd name="T7" fmla="*/ 229 h 229"/>
                  <a:gd name="T8" fmla="*/ 41 w 51"/>
                  <a:gd name="T9" fmla="*/ 229 h 229"/>
                  <a:gd name="T10" fmla="*/ 41 w 51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29">
                    <a:moveTo>
                      <a:pt x="41" y="229"/>
                    </a:moveTo>
                    <a:cubicBezTo>
                      <a:pt x="51" y="94"/>
                      <a:pt x="48" y="3"/>
                      <a:pt x="31" y="0"/>
                    </a:cubicBezTo>
                    <a:cubicBezTo>
                      <a:pt x="0" y="223"/>
                      <a:pt x="0" y="223"/>
                      <a:pt x="0" y="223"/>
                    </a:cubicBezTo>
                    <a:lnTo>
                      <a:pt x="41" y="229"/>
                    </a:lnTo>
                    <a:close/>
                    <a:moveTo>
                      <a:pt x="41" y="229"/>
                    </a:moveTo>
                    <a:cubicBezTo>
                      <a:pt x="41" y="229"/>
                      <a:pt x="41" y="229"/>
                      <a:pt x="4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5"/>
              <p:cNvSpPr>
                <a:spLocks noEditPoints="1"/>
              </p:cNvSpPr>
              <p:nvPr userDrawn="1"/>
            </p:nvSpPr>
            <p:spPr bwMode="auto">
              <a:xfrm>
                <a:off x="621" y="1313"/>
                <a:ext cx="162" cy="692"/>
              </a:xfrm>
              <a:custGeom>
                <a:avLst/>
                <a:gdLst>
                  <a:gd name="T0" fmla="*/ 121 w 162"/>
                  <a:gd name="T1" fmla="*/ 5 h 692"/>
                  <a:gd name="T2" fmla="*/ 80 w 162"/>
                  <a:gd name="T3" fmla="*/ 0 h 692"/>
                  <a:gd name="T4" fmla="*/ 42 w 162"/>
                  <a:gd name="T5" fmla="*/ 228 h 692"/>
                  <a:gd name="T6" fmla="*/ 27 w 162"/>
                  <a:gd name="T7" fmla="*/ 688 h 692"/>
                  <a:gd name="T8" fmla="*/ 136 w 162"/>
                  <a:gd name="T9" fmla="*/ 241 h 692"/>
                  <a:gd name="T10" fmla="*/ 162 w 162"/>
                  <a:gd name="T11" fmla="*/ 11 h 692"/>
                  <a:gd name="T12" fmla="*/ 121 w 162"/>
                  <a:gd name="T13" fmla="*/ 5 h 692"/>
                  <a:gd name="T14" fmla="*/ 121 w 162"/>
                  <a:gd name="T15" fmla="*/ 5 h 692"/>
                  <a:gd name="T16" fmla="*/ 121 w 162"/>
                  <a:gd name="T17" fmla="*/ 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692">
                    <a:moveTo>
                      <a:pt x="121" y="5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67" y="66"/>
                      <a:pt x="54" y="145"/>
                      <a:pt x="42" y="228"/>
                    </a:cubicBezTo>
                    <a:cubicBezTo>
                      <a:pt x="7" y="479"/>
                      <a:pt x="0" y="684"/>
                      <a:pt x="27" y="688"/>
                    </a:cubicBezTo>
                    <a:cubicBezTo>
                      <a:pt x="53" y="692"/>
                      <a:pt x="102" y="492"/>
                      <a:pt x="136" y="241"/>
                    </a:cubicBezTo>
                    <a:cubicBezTo>
                      <a:pt x="148" y="158"/>
                      <a:pt x="156" y="79"/>
                      <a:pt x="162" y="11"/>
                    </a:cubicBezTo>
                    <a:lnTo>
                      <a:pt x="121" y="5"/>
                    </a:lnTo>
                    <a:close/>
                    <a:moveTo>
                      <a:pt x="121" y="5"/>
                    </a:moveTo>
                    <a:cubicBezTo>
                      <a:pt x="121" y="5"/>
                      <a:pt x="121" y="5"/>
                      <a:pt x="121" y="5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6"/>
              <p:cNvSpPr>
                <a:spLocks noEditPoints="1"/>
              </p:cNvSpPr>
              <p:nvPr userDrawn="1"/>
            </p:nvSpPr>
            <p:spPr bwMode="auto">
              <a:xfrm>
                <a:off x="399" y="1468"/>
                <a:ext cx="452" cy="571"/>
              </a:xfrm>
              <a:custGeom>
                <a:avLst/>
                <a:gdLst>
                  <a:gd name="T0" fmla="*/ 414 w 452"/>
                  <a:gd name="T1" fmla="*/ 0 h 571"/>
                  <a:gd name="T2" fmla="*/ 38 w 452"/>
                  <a:gd name="T3" fmla="*/ 0 h 571"/>
                  <a:gd name="T4" fmla="*/ 2 w 452"/>
                  <a:gd name="T5" fmla="*/ 40 h 571"/>
                  <a:gd name="T6" fmla="*/ 12 w 452"/>
                  <a:gd name="T7" fmla="*/ 127 h 571"/>
                  <a:gd name="T8" fmla="*/ 63 w 452"/>
                  <a:gd name="T9" fmla="*/ 90 h 571"/>
                  <a:gd name="T10" fmla="*/ 117 w 452"/>
                  <a:gd name="T11" fmla="*/ 130 h 571"/>
                  <a:gd name="T12" fmla="*/ 171 w 452"/>
                  <a:gd name="T13" fmla="*/ 90 h 571"/>
                  <a:gd name="T14" fmla="*/ 226 w 452"/>
                  <a:gd name="T15" fmla="*/ 130 h 571"/>
                  <a:gd name="T16" fmla="*/ 280 w 452"/>
                  <a:gd name="T17" fmla="*/ 90 h 571"/>
                  <a:gd name="T18" fmla="*/ 335 w 452"/>
                  <a:gd name="T19" fmla="*/ 130 h 571"/>
                  <a:gd name="T20" fmla="*/ 389 w 452"/>
                  <a:gd name="T21" fmla="*/ 90 h 571"/>
                  <a:gd name="T22" fmla="*/ 440 w 452"/>
                  <a:gd name="T23" fmla="*/ 128 h 571"/>
                  <a:gd name="T24" fmla="*/ 450 w 452"/>
                  <a:gd name="T25" fmla="*/ 40 h 571"/>
                  <a:gd name="T26" fmla="*/ 414 w 452"/>
                  <a:gd name="T27" fmla="*/ 0 h 571"/>
                  <a:gd name="T28" fmla="*/ 389 w 452"/>
                  <a:gd name="T29" fmla="*/ 146 h 571"/>
                  <a:gd name="T30" fmla="*/ 334 w 452"/>
                  <a:gd name="T31" fmla="*/ 186 h 571"/>
                  <a:gd name="T32" fmla="*/ 280 w 452"/>
                  <a:gd name="T33" fmla="*/ 146 h 571"/>
                  <a:gd name="T34" fmla="*/ 225 w 452"/>
                  <a:gd name="T35" fmla="*/ 186 h 571"/>
                  <a:gd name="T36" fmla="*/ 171 w 452"/>
                  <a:gd name="T37" fmla="*/ 146 h 571"/>
                  <a:gd name="T38" fmla="*/ 117 w 452"/>
                  <a:gd name="T39" fmla="*/ 186 h 571"/>
                  <a:gd name="T40" fmla="*/ 62 w 452"/>
                  <a:gd name="T41" fmla="*/ 146 h 571"/>
                  <a:gd name="T42" fmla="*/ 18 w 452"/>
                  <a:gd name="T43" fmla="*/ 179 h 571"/>
                  <a:gd name="T44" fmla="*/ 58 w 452"/>
                  <a:gd name="T45" fmla="*/ 531 h 571"/>
                  <a:gd name="T46" fmla="*/ 103 w 452"/>
                  <a:gd name="T47" fmla="*/ 571 h 571"/>
                  <a:gd name="T48" fmla="*/ 353 w 452"/>
                  <a:gd name="T49" fmla="*/ 571 h 571"/>
                  <a:gd name="T50" fmla="*/ 398 w 452"/>
                  <a:gd name="T51" fmla="*/ 531 h 571"/>
                  <a:gd name="T52" fmla="*/ 435 w 452"/>
                  <a:gd name="T53" fmla="*/ 180 h 571"/>
                  <a:gd name="T54" fmla="*/ 389 w 452"/>
                  <a:gd name="T55" fmla="*/ 146 h 571"/>
                  <a:gd name="T56" fmla="*/ 389 w 452"/>
                  <a:gd name="T57" fmla="*/ 146 h 571"/>
                  <a:gd name="T58" fmla="*/ 389 w 452"/>
                  <a:gd name="T59" fmla="*/ 146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71">
                    <a:moveTo>
                      <a:pt x="414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6" y="0"/>
                      <a:pt x="0" y="18"/>
                      <a:pt x="2" y="4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50" y="40"/>
                      <a:pt x="450" y="40"/>
                      <a:pt x="450" y="40"/>
                    </a:cubicBezTo>
                    <a:cubicBezTo>
                      <a:pt x="452" y="18"/>
                      <a:pt x="436" y="0"/>
                      <a:pt x="414" y="0"/>
                    </a:cubicBezTo>
                    <a:close/>
                    <a:moveTo>
                      <a:pt x="389" y="146"/>
                    </a:moveTo>
                    <a:cubicBezTo>
                      <a:pt x="334" y="186"/>
                      <a:pt x="334" y="186"/>
                      <a:pt x="334" y="186"/>
                    </a:cubicBezTo>
                    <a:cubicBezTo>
                      <a:pt x="280" y="146"/>
                      <a:pt x="280" y="146"/>
                      <a:pt x="280" y="146"/>
                    </a:cubicBezTo>
                    <a:cubicBezTo>
                      <a:pt x="225" y="186"/>
                      <a:pt x="225" y="186"/>
                      <a:pt x="225" y="18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17" y="186"/>
                      <a:pt x="117" y="186"/>
                      <a:pt x="117" y="18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58" y="531"/>
                      <a:pt x="58" y="531"/>
                      <a:pt x="58" y="531"/>
                    </a:cubicBezTo>
                    <a:cubicBezTo>
                      <a:pt x="60" y="553"/>
                      <a:pt x="81" y="571"/>
                      <a:pt x="103" y="571"/>
                    </a:cubicBezTo>
                    <a:cubicBezTo>
                      <a:pt x="353" y="571"/>
                      <a:pt x="353" y="571"/>
                      <a:pt x="353" y="571"/>
                    </a:cubicBezTo>
                    <a:cubicBezTo>
                      <a:pt x="376" y="571"/>
                      <a:pt x="395" y="553"/>
                      <a:pt x="398" y="531"/>
                    </a:cubicBezTo>
                    <a:cubicBezTo>
                      <a:pt x="435" y="180"/>
                      <a:pt x="435" y="180"/>
                      <a:pt x="435" y="180"/>
                    </a:cubicBezTo>
                    <a:lnTo>
                      <a:pt x="389" y="146"/>
                    </a:lnTo>
                    <a:close/>
                    <a:moveTo>
                      <a:pt x="389" y="146"/>
                    </a:moveTo>
                    <a:cubicBezTo>
                      <a:pt x="389" y="146"/>
                      <a:pt x="389" y="146"/>
                      <a:pt x="389" y="146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7"/>
              <p:cNvSpPr>
                <a:spLocks noEditPoints="1"/>
              </p:cNvSpPr>
              <p:nvPr userDrawn="1"/>
            </p:nvSpPr>
            <p:spPr bwMode="auto">
              <a:xfrm>
                <a:off x="249" y="1558"/>
                <a:ext cx="7182" cy="685"/>
              </a:xfrm>
              <a:custGeom>
                <a:avLst/>
                <a:gdLst>
                  <a:gd name="T0" fmla="*/ 539 w 7184"/>
                  <a:gd name="T1" fmla="*/ 0 h 685"/>
                  <a:gd name="T2" fmla="*/ 484 w 7184"/>
                  <a:gd name="T3" fmla="*/ 40 h 685"/>
                  <a:gd name="T4" fmla="*/ 430 w 7184"/>
                  <a:gd name="T5" fmla="*/ 0 h 685"/>
                  <a:gd name="T6" fmla="*/ 376 w 7184"/>
                  <a:gd name="T7" fmla="*/ 40 h 685"/>
                  <a:gd name="T8" fmla="*/ 375 w 7184"/>
                  <a:gd name="T9" fmla="*/ 40 h 685"/>
                  <a:gd name="T10" fmla="*/ 321 w 7184"/>
                  <a:gd name="T11" fmla="*/ 0 h 685"/>
                  <a:gd name="T12" fmla="*/ 267 w 7184"/>
                  <a:gd name="T13" fmla="*/ 40 h 685"/>
                  <a:gd name="T14" fmla="*/ 213 w 7184"/>
                  <a:gd name="T15" fmla="*/ 0 h 685"/>
                  <a:gd name="T16" fmla="*/ 162 w 7184"/>
                  <a:gd name="T17" fmla="*/ 37 h 685"/>
                  <a:gd name="T18" fmla="*/ 168 w 7184"/>
                  <a:gd name="T19" fmla="*/ 88 h 685"/>
                  <a:gd name="T20" fmla="*/ 213 w 7184"/>
                  <a:gd name="T21" fmla="*/ 56 h 685"/>
                  <a:gd name="T22" fmla="*/ 267 w 7184"/>
                  <a:gd name="T23" fmla="*/ 96 h 685"/>
                  <a:gd name="T24" fmla="*/ 321 w 7184"/>
                  <a:gd name="T25" fmla="*/ 56 h 685"/>
                  <a:gd name="T26" fmla="*/ 375 w 7184"/>
                  <a:gd name="T27" fmla="*/ 96 h 685"/>
                  <a:gd name="T28" fmla="*/ 376 w 7184"/>
                  <a:gd name="T29" fmla="*/ 96 h 685"/>
                  <a:gd name="T30" fmla="*/ 430 w 7184"/>
                  <a:gd name="T31" fmla="*/ 56 h 685"/>
                  <a:gd name="T32" fmla="*/ 484 w 7184"/>
                  <a:gd name="T33" fmla="*/ 96 h 685"/>
                  <a:gd name="T34" fmla="*/ 539 w 7184"/>
                  <a:gd name="T35" fmla="*/ 56 h 685"/>
                  <a:gd name="T36" fmla="*/ 585 w 7184"/>
                  <a:gd name="T37" fmla="*/ 90 h 685"/>
                  <a:gd name="T38" fmla="*/ 590 w 7184"/>
                  <a:gd name="T39" fmla="*/ 38 h 685"/>
                  <a:gd name="T40" fmla="*/ 539 w 7184"/>
                  <a:gd name="T41" fmla="*/ 0 h 685"/>
                  <a:gd name="T42" fmla="*/ 0 w 7184"/>
                  <a:gd name="T43" fmla="*/ 583 h 685"/>
                  <a:gd name="T44" fmla="*/ 102 w 7184"/>
                  <a:gd name="T45" fmla="*/ 685 h 685"/>
                  <a:gd name="T46" fmla="*/ 7082 w 7184"/>
                  <a:gd name="T47" fmla="*/ 685 h 685"/>
                  <a:gd name="T48" fmla="*/ 7184 w 7184"/>
                  <a:gd name="T49" fmla="*/ 583 h 685"/>
                  <a:gd name="T50" fmla="*/ 7082 w 7184"/>
                  <a:gd name="T51" fmla="*/ 481 h 685"/>
                  <a:gd name="T52" fmla="*/ 102 w 7184"/>
                  <a:gd name="T53" fmla="*/ 481 h 685"/>
                  <a:gd name="T54" fmla="*/ 0 w 7184"/>
                  <a:gd name="T55" fmla="*/ 583 h 685"/>
                  <a:gd name="T56" fmla="*/ 0 w 7184"/>
                  <a:gd name="T57" fmla="*/ 583 h 685"/>
                  <a:gd name="T58" fmla="*/ 0 w 7184"/>
                  <a:gd name="T59" fmla="*/ 58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84" h="685">
                    <a:moveTo>
                      <a:pt x="539" y="0"/>
                    </a:moveTo>
                    <a:cubicBezTo>
                      <a:pt x="484" y="40"/>
                      <a:pt x="484" y="40"/>
                      <a:pt x="484" y="4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267" y="40"/>
                      <a:pt x="267" y="40"/>
                      <a:pt x="267" y="4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75" y="96"/>
                      <a:pt x="375" y="96"/>
                      <a:pt x="375" y="96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84" y="96"/>
                      <a:pt x="484" y="96"/>
                      <a:pt x="484" y="96"/>
                    </a:cubicBezTo>
                    <a:cubicBezTo>
                      <a:pt x="539" y="56"/>
                      <a:pt x="539" y="56"/>
                      <a:pt x="539" y="56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90" y="38"/>
                      <a:pt x="590" y="38"/>
                      <a:pt x="590" y="38"/>
                    </a:cubicBezTo>
                    <a:lnTo>
                      <a:pt x="539" y="0"/>
                    </a:lnTo>
                    <a:close/>
                    <a:moveTo>
                      <a:pt x="0" y="583"/>
                    </a:moveTo>
                    <a:cubicBezTo>
                      <a:pt x="0" y="639"/>
                      <a:pt x="46" y="685"/>
                      <a:pt x="102" y="685"/>
                    </a:cubicBezTo>
                    <a:cubicBezTo>
                      <a:pt x="7082" y="685"/>
                      <a:pt x="7082" y="685"/>
                      <a:pt x="7082" y="685"/>
                    </a:cubicBezTo>
                    <a:cubicBezTo>
                      <a:pt x="7138" y="685"/>
                      <a:pt x="7184" y="639"/>
                      <a:pt x="7184" y="583"/>
                    </a:cubicBezTo>
                    <a:cubicBezTo>
                      <a:pt x="7184" y="527"/>
                      <a:pt x="7138" y="481"/>
                      <a:pt x="7082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46" y="481"/>
                      <a:pt x="0" y="527"/>
                      <a:pt x="0" y="583"/>
                    </a:cubicBezTo>
                    <a:close/>
                    <a:moveTo>
                      <a:pt x="0" y="583"/>
                    </a:moveTo>
                    <a:cubicBezTo>
                      <a:pt x="0" y="583"/>
                      <a:pt x="0" y="583"/>
                      <a:pt x="0" y="583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8"/>
              <p:cNvSpPr>
                <a:spLocks noEditPoints="1"/>
              </p:cNvSpPr>
              <p:nvPr userDrawn="1"/>
            </p:nvSpPr>
            <p:spPr bwMode="auto">
              <a:xfrm>
                <a:off x="1117" y="1150"/>
                <a:ext cx="12" cy="495"/>
              </a:xfrm>
              <a:custGeom>
                <a:avLst/>
                <a:gdLst>
                  <a:gd name="T0" fmla="*/ 9 w 12"/>
                  <a:gd name="T1" fmla="*/ 0 h 495"/>
                  <a:gd name="T2" fmla="*/ 6 w 12"/>
                  <a:gd name="T3" fmla="*/ 2 h 495"/>
                  <a:gd name="T4" fmla="*/ 4 w 12"/>
                  <a:gd name="T5" fmla="*/ 23 h 495"/>
                  <a:gd name="T6" fmla="*/ 12 w 12"/>
                  <a:gd name="T7" fmla="*/ 25 h 495"/>
                  <a:gd name="T8" fmla="*/ 12 w 12"/>
                  <a:gd name="T9" fmla="*/ 0 h 495"/>
                  <a:gd name="T10" fmla="*/ 9 w 12"/>
                  <a:gd name="T11" fmla="*/ 0 h 495"/>
                  <a:gd name="T12" fmla="*/ 2 w 12"/>
                  <a:gd name="T13" fmla="*/ 424 h 495"/>
                  <a:gd name="T14" fmla="*/ 1 w 12"/>
                  <a:gd name="T15" fmla="*/ 483 h 495"/>
                  <a:gd name="T16" fmla="*/ 6 w 12"/>
                  <a:gd name="T17" fmla="*/ 495 h 495"/>
                  <a:gd name="T18" fmla="*/ 12 w 12"/>
                  <a:gd name="T19" fmla="*/ 494 h 495"/>
                  <a:gd name="T20" fmla="*/ 12 w 12"/>
                  <a:gd name="T21" fmla="*/ 475 h 495"/>
                  <a:gd name="T22" fmla="*/ 2 w 12"/>
                  <a:gd name="T23" fmla="*/ 456 h 495"/>
                  <a:gd name="T24" fmla="*/ 3 w 12"/>
                  <a:gd name="T25" fmla="*/ 451 h 495"/>
                  <a:gd name="T26" fmla="*/ 12 w 12"/>
                  <a:gd name="T27" fmla="*/ 441 h 495"/>
                  <a:gd name="T28" fmla="*/ 12 w 12"/>
                  <a:gd name="T29" fmla="*/ 415 h 495"/>
                  <a:gd name="T30" fmla="*/ 2 w 12"/>
                  <a:gd name="T31" fmla="*/ 424 h 495"/>
                  <a:gd name="T32" fmla="*/ 4 w 12"/>
                  <a:gd name="T33" fmla="*/ 46 h 495"/>
                  <a:gd name="T34" fmla="*/ 3 w 12"/>
                  <a:gd name="T35" fmla="*/ 63 h 495"/>
                  <a:gd name="T36" fmla="*/ 12 w 12"/>
                  <a:gd name="T37" fmla="*/ 70 h 495"/>
                  <a:gd name="T38" fmla="*/ 12 w 12"/>
                  <a:gd name="T39" fmla="*/ 46 h 495"/>
                  <a:gd name="T40" fmla="*/ 4 w 12"/>
                  <a:gd name="T41" fmla="*/ 46 h 495"/>
                  <a:gd name="T42" fmla="*/ 1 w 12"/>
                  <a:gd name="T43" fmla="*/ 311 h 495"/>
                  <a:gd name="T44" fmla="*/ 12 w 12"/>
                  <a:gd name="T45" fmla="*/ 346 h 495"/>
                  <a:gd name="T46" fmla="*/ 12 w 12"/>
                  <a:gd name="T47" fmla="*/ 282 h 495"/>
                  <a:gd name="T48" fmla="*/ 1 w 12"/>
                  <a:gd name="T49" fmla="*/ 311 h 495"/>
                  <a:gd name="T50" fmla="*/ 1 w 12"/>
                  <a:gd name="T51" fmla="*/ 311 h 495"/>
                  <a:gd name="T52" fmla="*/ 1 w 12"/>
                  <a:gd name="T53" fmla="*/ 3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495">
                    <a:moveTo>
                      <a:pt x="9" y="0"/>
                    </a:moveTo>
                    <a:cubicBezTo>
                      <a:pt x="6" y="0"/>
                      <a:pt x="6" y="0"/>
                      <a:pt x="6" y="2"/>
                    </a:cubicBezTo>
                    <a:cubicBezTo>
                      <a:pt x="5" y="10"/>
                      <a:pt x="4" y="23"/>
                      <a:pt x="4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9" y="0"/>
                    </a:lnTo>
                    <a:close/>
                    <a:moveTo>
                      <a:pt x="2" y="424"/>
                    </a:moveTo>
                    <a:cubicBezTo>
                      <a:pt x="1" y="483"/>
                      <a:pt x="1" y="483"/>
                      <a:pt x="1" y="483"/>
                    </a:cubicBezTo>
                    <a:cubicBezTo>
                      <a:pt x="0" y="493"/>
                      <a:pt x="2" y="495"/>
                      <a:pt x="6" y="495"/>
                    </a:cubicBezTo>
                    <a:cubicBezTo>
                      <a:pt x="10" y="495"/>
                      <a:pt x="12" y="494"/>
                      <a:pt x="12" y="494"/>
                    </a:cubicBezTo>
                    <a:cubicBezTo>
                      <a:pt x="12" y="475"/>
                      <a:pt x="12" y="475"/>
                      <a:pt x="12" y="475"/>
                    </a:cubicBezTo>
                    <a:cubicBezTo>
                      <a:pt x="2" y="456"/>
                      <a:pt x="2" y="456"/>
                      <a:pt x="2" y="456"/>
                    </a:cubicBezTo>
                    <a:cubicBezTo>
                      <a:pt x="3" y="451"/>
                      <a:pt x="3" y="451"/>
                      <a:pt x="3" y="451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4" y="416"/>
                      <a:pt x="2" y="418"/>
                      <a:pt x="2" y="424"/>
                    </a:cubicBezTo>
                    <a:close/>
                    <a:moveTo>
                      <a:pt x="4" y="46"/>
                    </a:moveTo>
                    <a:cubicBezTo>
                      <a:pt x="3" y="63"/>
                      <a:pt x="3" y="63"/>
                      <a:pt x="3" y="63"/>
                    </a:cubicBezTo>
                    <a:cubicBezTo>
                      <a:pt x="3" y="67"/>
                      <a:pt x="6" y="70"/>
                      <a:pt x="12" y="70"/>
                    </a:cubicBezTo>
                    <a:cubicBezTo>
                      <a:pt x="12" y="46"/>
                      <a:pt x="12" y="46"/>
                      <a:pt x="12" y="46"/>
                    </a:cubicBezTo>
                    <a:lnTo>
                      <a:pt x="4" y="46"/>
                    </a:lnTo>
                    <a:close/>
                    <a:moveTo>
                      <a:pt x="1" y="311"/>
                    </a:moveTo>
                    <a:cubicBezTo>
                      <a:pt x="1" y="331"/>
                      <a:pt x="5" y="342"/>
                      <a:pt x="12" y="346"/>
                    </a:cubicBezTo>
                    <a:cubicBezTo>
                      <a:pt x="12" y="282"/>
                      <a:pt x="12" y="282"/>
                      <a:pt x="12" y="282"/>
                    </a:cubicBezTo>
                    <a:cubicBezTo>
                      <a:pt x="4" y="284"/>
                      <a:pt x="1" y="292"/>
                      <a:pt x="1" y="311"/>
                    </a:cubicBezTo>
                    <a:close/>
                    <a:moveTo>
                      <a:pt x="1" y="311"/>
                    </a:moveTo>
                    <a:cubicBezTo>
                      <a:pt x="1" y="311"/>
                      <a:pt x="1" y="311"/>
                      <a:pt x="1" y="3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9"/>
              <p:cNvSpPr>
                <a:spLocks noEditPoints="1"/>
              </p:cNvSpPr>
              <p:nvPr userDrawn="1"/>
            </p:nvSpPr>
            <p:spPr bwMode="auto">
              <a:xfrm>
                <a:off x="960" y="771"/>
                <a:ext cx="169" cy="1268"/>
              </a:xfrm>
              <a:custGeom>
                <a:avLst/>
                <a:gdLst>
                  <a:gd name="T0" fmla="*/ 47 w 169"/>
                  <a:gd name="T1" fmla="*/ 968 h 1268"/>
                  <a:gd name="T2" fmla="*/ 169 w 169"/>
                  <a:gd name="T3" fmla="*/ 988 h 1268"/>
                  <a:gd name="T4" fmla="*/ 145 w 169"/>
                  <a:gd name="T5" fmla="*/ 968 h 1268"/>
                  <a:gd name="T6" fmla="*/ 169 w 169"/>
                  <a:gd name="T7" fmla="*/ 948 h 1268"/>
                  <a:gd name="T8" fmla="*/ 169 w 169"/>
                  <a:gd name="T9" fmla="*/ 890 h 1268"/>
                  <a:gd name="T10" fmla="*/ 112 w 169"/>
                  <a:gd name="T11" fmla="*/ 890 h 1268"/>
                  <a:gd name="T12" fmla="*/ 125 w 169"/>
                  <a:gd name="T13" fmla="*/ 862 h 1268"/>
                  <a:gd name="T14" fmla="*/ 119 w 169"/>
                  <a:gd name="T15" fmla="*/ 794 h 1268"/>
                  <a:gd name="T16" fmla="*/ 113 w 169"/>
                  <a:gd name="T17" fmla="*/ 792 h 1268"/>
                  <a:gd name="T18" fmla="*/ 141 w 169"/>
                  <a:gd name="T19" fmla="*/ 779 h 1268"/>
                  <a:gd name="T20" fmla="*/ 169 w 169"/>
                  <a:gd name="T21" fmla="*/ 751 h 1268"/>
                  <a:gd name="T22" fmla="*/ 169 w 169"/>
                  <a:gd name="T23" fmla="*/ 638 h 1268"/>
                  <a:gd name="T24" fmla="*/ 168 w 169"/>
                  <a:gd name="T25" fmla="*/ 609 h 1268"/>
                  <a:gd name="T26" fmla="*/ 169 w 169"/>
                  <a:gd name="T27" fmla="*/ 595 h 1268"/>
                  <a:gd name="T28" fmla="*/ 165 w 169"/>
                  <a:gd name="T29" fmla="*/ 579 h 1268"/>
                  <a:gd name="T30" fmla="*/ 149 w 169"/>
                  <a:gd name="T31" fmla="*/ 587 h 1268"/>
                  <a:gd name="T32" fmla="*/ 154 w 169"/>
                  <a:gd name="T33" fmla="*/ 594 h 1268"/>
                  <a:gd name="T34" fmla="*/ 160 w 169"/>
                  <a:gd name="T35" fmla="*/ 596 h 1268"/>
                  <a:gd name="T36" fmla="*/ 132 w 169"/>
                  <a:gd name="T37" fmla="*/ 610 h 1268"/>
                  <a:gd name="T38" fmla="*/ 111 w 169"/>
                  <a:gd name="T39" fmla="*/ 595 h 1268"/>
                  <a:gd name="T40" fmla="*/ 147 w 169"/>
                  <a:gd name="T41" fmla="*/ 500 h 1268"/>
                  <a:gd name="T42" fmla="*/ 169 w 169"/>
                  <a:gd name="T43" fmla="*/ 471 h 1268"/>
                  <a:gd name="T44" fmla="*/ 114 w 169"/>
                  <a:gd name="T45" fmla="*/ 471 h 1268"/>
                  <a:gd name="T46" fmla="*/ 127 w 169"/>
                  <a:gd name="T47" fmla="*/ 443 h 1268"/>
                  <a:gd name="T48" fmla="*/ 122 w 169"/>
                  <a:gd name="T49" fmla="*/ 375 h 1268"/>
                  <a:gd name="T50" fmla="*/ 115 w 169"/>
                  <a:gd name="T51" fmla="*/ 373 h 1268"/>
                  <a:gd name="T52" fmla="*/ 145 w 169"/>
                  <a:gd name="T53" fmla="*/ 359 h 1268"/>
                  <a:gd name="T54" fmla="*/ 169 w 169"/>
                  <a:gd name="T55" fmla="*/ 324 h 1268"/>
                  <a:gd name="T56" fmla="*/ 145 w 169"/>
                  <a:gd name="T57" fmla="*/ 304 h 1268"/>
                  <a:gd name="T58" fmla="*/ 169 w 169"/>
                  <a:gd name="T59" fmla="*/ 284 h 1268"/>
                  <a:gd name="T60" fmla="*/ 167 w 169"/>
                  <a:gd name="T61" fmla="*/ 249 h 1268"/>
                  <a:gd name="T62" fmla="*/ 47 w 169"/>
                  <a:gd name="T63" fmla="*/ 49 h 1268"/>
                  <a:gd name="T64" fmla="*/ 169 w 169"/>
                  <a:gd name="T65" fmla="*/ 0 h 1268"/>
                  <a:gd name="T66" fmla="*/ 0 w 169"/>
                  <a:gd name="T67" fmla="*/ 1268 h 1268"/>
                  <a:gd name="T68" fmla="*/ 169 w 169"/>
                  <a:gd name="T69" fmla="*/ 1222 h 1268"/>
                  <a:gd name="T70" fmla="*/ 47 w 169"/>
                  <a:gd name="T71" fmla="*/ 1222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9" h="1268">
                    <a:moveTo>
                      <a:pt x="47" y="1222"/>
                    </a:moveTo>
                    <a:cubicBezTo>
                      <a:pt x="47" y="968"/>
                      <a:pt x="47" y="968"/>
                      <a:pt x="47" y="968"/>
                    </a:cubicBezTo>
                    <a:cubicBezTo>
                      <a:pt x="169" y="1022"/>
                      <a:pt x="169" y="1022"/>
                      <a:pt x="169" y="1022"/>
                    </a:cubicBezTo>
                    <a:cubicBezTo>
                      <a:pt x="169" y="988"/>
                      <a:pt x="169" y="988"/>
                      <a:pt x="169" y="988"/>
                    </a:cubicBezTo>
                    <a:cubicBezTo>
                      <a:pt x="168" y="988"/>
                      <a:pt x="167" y="988"/>
                      <a:pt x="166" y="988"/>
                    </a:cubicBezTo>
                    <a:cubicBezTo>
                      <a:pt x="154" y="988"/>
                      <a:pt x="145" y="979"/>
                      <a:pt x="145" y="968"/>
                    </a:cubicBezTo>
                    <a:cubicBezTo>
                      <a:pt x="145" y="957"/>
                      <a:pt x="154" y="948"/>
                      <a:pt x="166" y="948"/>
                    </a:cubicBezTo>
                    <a:cubicBezTo>
                      <a:pt x="167" y="948"/>
                      <a:pt x="168" y="948"/>
                      <a:pt x="169" y="948"/>
                    </a:cubicBezTo>
                    <a:cubicBezTo>
                      <a:pt x="169" y="889"/>
                      <a:pt x="169" y="889"/>
                      <a:pt x="169" y="889"/>
                    </a:cubicBezTo>
                    <a:cubicBezTo>
                      <a:pt x="169" y="890"/>
                      <a:pt x="169" y="890"/>
                      <a:pt x="169" y="890"/>
                    </a:cubicBezTo>
                    <a:cubicBezTo>
                      <a:pt x="169" y="890"/>
                      <a:pt x="148" y="889"/>
                      <a:pt x="140" y="889"/>
                    </a:cubicBezTo>
                    <a:cubicBezTo>
                      <a:pt x="130" y="889"/>
                      <a:pt x="112" y="890"/>
                      <a:pt x="112" y="890"/>
                    </a:cubicBezTo>
                    <a:cubicBezTo>
                      <a:pt x="113" y="876"/>
                      <a:pt x="113" y="876"/>
                      <a:pt x="113" y="876"/>
                    </a:cubicBezTo>
                    <a:cubicBezTo>
                      <a:pt x="122" y="874"/>
                      <a:pt x="125" y="871"/>
                      <a:pt x="125" y="862"/>
                    </a:cubicBezTo>
                    <a:cubicBezTo>
                      <a:pt x="125" y="803"/>
                      <a:pt x="125" y="803"/>
                      <a:pt x="125" y="803"/>
                    </a:cubicBezTo>
                    <a:cubicBezTo>
                      <a:pt x="125" y="796"/>
                      <a:pt x="123" y="794"/>
                      <a:pt x="119" y="794"/>
                    </a:cubicBezTo>
                    <a:cubicBezTo>
                      <a:pt x="117" y="794"/>
                      <a:pt x="114" y="794"/>
                      <a:pt x="114" y="794"/>
                    </a:cubicBezTo>
                    <a:cubicBezTo>
                      <a:pt x="113" y="792"/>
                      <a:pt x="113" y="792"/>
                      <a:pt x="113" y="792"/>
                    </a:cubicBezTo>
                    <a:cubicBezTo>
                      <a:pt x="114" y="779"/>
                      <a:pt x="114" y="779"/>
                      <a:pt x="114" y="779"/>
                    </a:cubicBezTo>
                    <a:cubicBezTo>
                      <a:pt x="114" y="779"/>
                      <a:pt x="138" y="779"/>
                      <a:pt x="141" y="779"/>
                    </a:cubicBezTo>
                    <a:cubicBezTo>
                      <a:pt x="147" y="779"/>
                      <a:pt x="163" y="779"/>
                      <a:pt x="169" y="779"/>
                    </a:cubicBezTo>
                    <a:cubicBezTo>
                      <a:pt x="169" y="751"/>
                      <a:pt x="169" y="751"/>
                      <a:pt x="169" y="751"/>
                    </a:cubicBezTo>
                    <a:cubicBezTo>
                      <a:pt x="138" y="751"/>
                      <a:pt x="119" y="731"/>
                      <a:pt x="119" y="697"/>
                    </a:cubicBezTo>
                    <a:cubicBezTo>
                      <a:pt x="119" y="662"/>
                      <a:pt x="137" y="642"/>
                      <a:pt x="169" y="638"/>
                    </a:cubicBezTo>
                    <a:cubicBezTo>
                      <a:pt x="169" y="611"/>
                      <a:pt x="169" y="611"/>
                      <a:pt x="169" y="611"/>
                    </a:cubicBezTo>
                    <a:cubicBezTo>
                      <a:pt x="168" y="609"/>
                      <a:pt x="168" y="609"/>
                      <a:pt x="168" y="609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95"/>
                      <a:pt x="169" y="595"/>
                      <a:pt x="169" y="595"/>
                    </a:cubicBezTo>
                    <a:cubicBezTo>
                      <a:pt x="169" y="579"/>
                      <a:pt x="169" y="579"/>
                      <a:pt x="169" y="579"/>
                    </a:cubicBezTo>
                    <a:cubicBezTo>
                      <a:pt x="165" y="579"/>
                      <a:pt x="165" y="579"/>
                      <a:pt x="165" y="579"/>
                    </a:cubicBezTo>
                    <a:cubicBezTo>
                      <a:pt x="161" y="579"/>
                      <a:pt x="156" y="579"/>
                      <a:pt x="151" y="580"/>
                    </a:cubicBezTo>
                    <a:cubicBezTo>
                      <a:pt x="149" y="587"/>
                      <a:pt x="149" y="587"/>
                      <a:pt x="149" y="587"/>
                    </a:cubicBezTo>
                    <a:cubicBezTo>
                      <a:pt x="149" y="589"/>
                      <a:pt x="149" y="590"/>
                      <a:pt x="149" y="591"/>
                    </a:cubicBezTo>
                    <a:cubicBezTo>
                      <a:pt x="149" y="594"/>
                      <a:pt x="149" y="594"/>
                      <a:pt x="154" y="594"/>
                    </a:cubicBezTo>
                    <a:cubicBezTo>
                      <a:pt x="159" y="594"/>
                      <a:pt x="159" y="594"/>
                      <a:pt x="159" y="594"/>
                    </a:cubicBezTo>
                    <a:cubicBezTo>
                      <a:pt x="160" y="596"/>
                      <a:pt x="160" y="596"/>
                      <a:pt x="160" y="596"/>
                    </a:cubicBezTo>
                    <a:cubicBezTo>
                      <a:pt x="159" y="610"/>
                      <a:pt x="159" y="610"/>
                      <a:pt x="159" y="610"/>
                    </a:cubicBezTo>
                    <a:cubicBezTo>
                      <a:pt x="159" y="610"/>
                      <a:pt x="143" y="610"/>
                      <a:pt x="132" y="610"/>
                    </a:cubicBezTo>
                    <a:cubicBezTo>
                      <a:pt x="122" y="610"/>
                      <a:pt x="110" y="610"/>
                      <a:pt x="110" y="610"/>
                    </a:cubicBezTo>
                    <a:cubicBezTo>
                      <a:pt x="111" y="595"/>
                      <a:pt x="111" y="595"/>
                      <a:pt x="111" y="595"/>
                    </a:cubicBezTo>
                    <a:cubicBezTo>
                      <a:pt x="115" y="594"/>
                      <a:pt x="118" y="591"/>
                      <a:pt x="119" y="586"/>
                    </a:cubicBezTo>
                    <a:cubicBezTo>
                      <a:pt x="147" y="500"/>
                      <a:pt x="147" y="500"/>
                      <a:pt x="147" y="500"/>
                    </a:cubicBezTo>
                    <a:cubicBezTo>
                      <a:pt x="169" y="499"/>
                      <a:pt x="169" y="499"/>
                      <a:pt x="169" y="499"/>
                    </a:cubicBezTo>
                    <a:cubicBezTo>
                      <a:pt x="169" y="471"/>
                      <a:pt x="169" y="471"/>
                      <a:pt x="169" y="471"/>
                    </a:cubicBezTo>
                    <a:cubicBezTo>
                      <a:pt x="161" y="471"/>
                      <a:pt x="148" y="470"/>
                      <a:pt x="145" y="470"/>
                    </a:cubicBezTo>
                    <a:cubicBezTo>
                      <a:pt x="134" y="470"/>
                      <a:pt x="114" y="471"/>
                      <a:pt x="114" y="471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24" y="454"/>
                      <a:pt x="127" y="452"/>
                      <a:pt x="127" y="443"/>
                    </a:cubicBezTo>
                    <a:cubicBezTo>
                      <a:pt x="127" y="382"/>
                      <a:pt x="127" y="382"/>
                      <a:pt x="127" y="382"/>
                    </a:cubicBezTo>
                    <a:cubicBezTo>
                      <a:pt x="127" y="377"/>
                      <a:pt x="125" y="375"/>
                      <a:pt x="122" y="375"/>
                    </a:cubicBezTo>
                    <a:cubicBezTo>
                      <a:pt x="120" y="375"/>
                      <a:pt x="117" y="375"/>
                      <a:pt x="117" y="375"/>
                    </a:cubicBezTo>
                    <a:cubicBezTo>
                      <a:pt x="115" y="373"/>
                      <a:pt x="115" y="373"/>
                      <a:pt x="115" y="373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17" y="359"/>
                      <a:pt x="140" y="359"/>
                      <a:pt x="145" y="359"/>
                    </a:cubicBezTo>
                    <a:cubicBezTo>
                      <a:pt x="149" y="359"/>
                      <a:pt x="160" y="359"/>
                      <a:pt x="169" y="359"/>
                    </a:cubicBezTo>
                    <a:cubicBezTo>
                      <a:pt x="169" y="324"/>
                      <a:pt x="169" y="324"/>
                      <a:pt x="169" y="324"/>
                    </a:cubicBezTo>
                    <a:cubicBezTo>
                      <a:pt x="168" y="324"/>
                      <a:pt x="166" y="324"/>
                      <a:pt x="165" y="324"/>
                    </a:cubicBezTo>
                    <a:cubicBezTo>
                      <a:pt x="154" y="324"/>
                      <a:pt x="145" y="315"/>
                      <a:pt x="145" y="304"/>
                    </a:cubicBezTo>
                    <a:cubicBezTo>
                      <a:pt x="145" y="293"/>
                      <a:pt x="154" y="284"/>
                      <a:pt x="165" y="284"/>
                    </a:cubicBezTo>
                    <a:cubicBezTo>
                      <a:pt x="166" y="284"/>
                      <a:pt x="167" y="284"/>
                      <a:pt x="169" y="284"/>
                    </a:cubicBezTo>
                    <a:cubicBezTo>
                      <a:pt x="169" y="250"/>
                      <a:pt x="169" y="250"/>
                      <a:pt x="169" y="250"/>
                    </a:cubicBezTo>
                    <a:cubicBezTo>
                      <a:pt x="167" y="249"/>
                      <a:pt x="167" y="249"/>
                      <a:pt x="167" y="249"/>
                    </a:cubicBezTo>
                    <a:cubicBezTo>
                      <a:pt x="47" y="304"/>
                      <a:pt x="47" y="304"/>
                      <a:pt x="47" y="304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68"/>
                      <a:pt x="0" y="1268"/>
                      <a:pt x="0" y="1268"/>
                    </a:cubicBezTo>
                    <a:cubicBezTo>
                      <a:pt x="169" y="1268"/>
                      <a:pt x="169" y="1268"/>
                      <a:pt x="169" y="1268"/>
                    </a:cubicBezTo>
                    <a:cubicBezTo>
                      <a:pt x="169" y="1222"/>
                      <a:pt x="169" y="1222"/>
                      <a:pt x="169" y="1222"/>
                    </a:cubicBezTo>
                    <a:cubicBezTo>
                      <a:pt x="47" y="1222"/>
                      <a:pt x="47" y="1222"/>
                      <a:pt x="47" y="1222"/>
                    </a:cubicBezTo>
                    <a:close/>
                    <a:moveTo>
                      <a:pt x="47" y="1222"/>
                    </a:moveTo>
                    <a:cubicBezTo>
                      <a:pt x="47" y="1222"/>
                      <a:pt x="47" y="1222"/>
                      <a:pt x="47" y="12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0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1"/>
              <p:cNvSpPr>
                <a:spLocks noEditPoints="1"/>
              </p:cNvSpPr>
              <p:nvPr userDrawn="1"/>
            </p:nvSpPr>
            <p:spPr bwMode="auto">
              <a:xfrm>
                <a:off x="1117" y="1298"/>
                <a:ext cx="12" cy="31"/>
              </a:xfrm>
              <a:custGeom>
                <a:avLst/>
                <a:gdLst>
                  <a:gd name="T0" fmla="*/ 12 w 12"/>
                  <a:gd name="T1" fmla="*/ 0 h 31"/>
                  <a:gd name="T2" fmla="*/ 8 w 12"/>
                  <a:gd name="T3" fmla="*/ 0 h 31"/>
                  <a:gd name="T4" fmla="*/ 0 w 12"/>
                  <a:gd name="T5" fmla="*/ 31 h 31"/>
                  <a:gd name="T6" fmla="*/ 12 w 12"/>
                  <a:gd name="T7" fmla="*/ 31 h 31"/>
                  <a:gd name="T8" fmla="*/ 12 w 12"/>
                  <a:gd name="T9" fmla="*/ 0 h 31"/>
                  <a:gd name="T10" fmla="*/ 12 w 12"/>
                  <a:gd name="T11" fmla="*/ 0 h 31"/>
                  <a:gd name="T12" fmla="*/ 12 w 1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1">
                    <a:moveTo>
                      <a:pt x="12" y="0"/>
                    </a:moveTo>
                    <a:lnTo>
                      <a:pt x="8" y="0"/>
                    </a:lnTo>
                    <a:lnTo>
                      <a:pt x="0" y="31"/>
                    </a:lnTo>
                    <a:lnTo>
                      <a:pt x="12" y="31"/>
                    </a:lnTo>
                    <a:lnTo>
                      <a:pt x="12" y="0"/>
                    </a:lnTo>
                    <a:moveTo>
                      <a:pt x="12" y="0"/>
                    </a:move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2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C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3"/>
              <p:cNvSpPr>
                <a:spLocks noEditPoints="1"/>
              </p:cNvSpPr>
              <p:nvPr userDrawn="1"/>
            </p:nvSpPr>
            <p:spPr bwMode="auto">
              <a:xfrm>
                <a:off x="1128" y="1365"/>
                <a:ext cx="1" cy="16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14 h 16"/>
                  <a:gd name="T4" fmla="*/ 1 w 1"/>
                  <a:gd name="T5" fmla="*/ 16 h 16"/>
                  <a:gd name="T6" fmla="*/ 1 w 1"/>
                  <a:gd name="T7" fmla="*/ 0 h 16"/>
                  <a:gd name="T8" fmla="*/ 1 w 1"/>
                  <a:gd name="T9" fmla="*/ 0 h 16"/>
                  <a:gd name="T10" fmla="*/ 1 w 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lnTo>
                      <a:pt x="0" y="14"/>
                    </a:lnTo>
                    <a:lnTo>
                      <a:pt x="1" y="16"/>
                    </a:lnTo>
                    <a:lnTo>
                      <a:pt x="1" y="0"/>
                    </a:lnTo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24" cy="570"/>
              </a:xfrm>
              <a:custGeom>
                <a:avLst/>
                <a:gdLst>
                  <a:gd name="T0" fmla="*/ 15 w 24"/>
                  <a:gd name="T1" fmla="*/ 551 h 570"/>
                  <a:gd name="T2" fmla="*/ 24 w 24"/>
                  <a:gd name="T3" fmla="*/ 570 h 570"/>
                  <a:gd name="T4" fmla="*/ 24 w 24"/>
                  <a:gd name="T5" fmla="*/ 536 h 570"/>
                  <a:gd name="T6" fmla="*/ 15 w 24"/>
                  <a:gd name="T7" fmla="*/ 546 h 570"/>
                  <a:gd name="T8" fmla="*/ 15 w 24"/>
                  <a:gd name="T9" fmla="*/ 551 h 570"/>
                  <a:gd name="T10" fmla="*/ 0 w 24"/>
                  <a:gd name="T11" fmla="*/ 20 h 570"/>
                  <a:gd name="T12" fmla="*/ 21 w 24"/>
                  <a:gd name="T13" fmla="*/ 40 h 570"/>
                  <a:gd name="T14" fmla="*/ 24 w 24"/>
                  <a:gd name="T15" fmla="*/ 39 h 570"/>
                  <a:gd name="T16" fmla="*/ 24 w 24"/>
                  <a:gd name="T17" fmla="*/ 0 h 570"/>
                  <a:gd name="T18" fmla="*/ 21 w 24"/>
                  <a:gd name="T19" fmla="*/ 0 h 570"/>
                  <a:gd name="T20" fmla="*/ 0 w 24"/>
                  <a:gd name="T21" fmla="*/ 20 h 570"/>
                  <a:gd name="T22" fmla="*/ 0 w 24"/>
                  <a:gd name="T23" fmla="*/ 20 h 570"/>
                  <a:gd name="T24" fmla="*/ 0 w 24"/>
                  <a:gd name="T25" fmla="*/ 2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70">
                    <a:moveTo>
                      <a:pt x="15" y="551"/>
                    </a:moveTo>
                    <a:cubicBezTo>
                      <a:pt x="24" y="570"/>
                      <a:pt x="24" y="570"/>
                      <a:pt x="24" y="570"/>
                    </a:cubicBezTo>
                    <a:cubicBezTo>
                      <a:pt x="24" y="536"/>
                      <a:pt x="24" y="536"/>
                      <a:pt x="24" y="536"/>
                    </a:cubicBezTo>
                    <a:cubicBezTo>
                      <a:pt x="15" y="546"/>
                      <a:pt x="15" y="546"/>
                      <a:pt x="15" y="546"/>
                    </a:cubicBezTo>
                    <a:lnTo>
                      <a:pt x="15" y="551"/>
                    </a:lnTo>
                    <a:close/>
                    <a:moveTo>
                      <a:pt x="0" y="20"/>
                    </a:moveTo>
                    <a:cubicBezTo>
                      <a:pt x="0" y="31"/>
                      <a:pt x="9" y="40"/>
                      <a:pt x="21" y="40"/>
                    </a:cubicBezTo>
                    <a:cubicBezTo>
                      <a:pt x="22" y="40"/>
                      <a:pt x="23" y="39"/>
                      <a:pt x="24" y="3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8"/>
                      <a:pt x="0" y="20"/>
                    </a:cubicBezTo>
                    <a:close/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45"/>
              <p:cNvSpPr>
                <a:spLocks noChangeArrowheads="1"/>
              </p:cNvSpPr>
              <p:nvPr userDrawn="1"/>
            </p:nvSpPr>
            <p:spPr bwMode="auto">
              <a:xfrm>
                <a:off x="1297" y="771"/>
                <a:ext cx="1" cy="1268"/>
              </a:xfrm>
              <a:prstGeom prst="rect">
                <a:avLst/>
              </a:prstGeom>
              <a:solidFill>
                <a:srgbClr val="3F2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6"/>
              <p:cNvSpPr>
                <a:spLocks noEditPoints="1"/>
              </p:cNvSpPr>
              <p:nvPr userDrawn="1"/>
            </p:nvSpPr>
            <p:spPr bwMode="auto">
              <a:xfrm>
                <a:off x="1129" y="1300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0 w 5"/>
                  <a:gd name="T3" fmla="*/ 29 h 29"/>
                  <a:gd name="T4" fmla="*/ 5 w 5"/>
                  <a:gd name="T5" fmla="*/ 28 h 29"/>
                  <a:gd name="T6" fmla="*/ 0 w 5"/>
                  <a:gd name="T7" fmla="*/ 0 h 29"/>
                  <a:gd name="T8" fmla="*/ 0 w 5"/>
                  <a:gd name="T9" fmla="*/ 0 h 29"/>
                  <a:gd name="T10" fmla="*/ 0 w 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3" y="29"/>
                      <a:pt x="5" y="28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7"/>
              <p:cNvSpPr>
                <a:spLocks noEditPoints="1"/>
              </p:cNvSpPr>
              <p:nvPr userDrawn="1"/>
            </p:nvSpPr>
            <p:spPr bwMode="auto">
              <a:xfrm>
                <a:off x="1129" y="1196"/>
                <a:ext cx="16" cy="24"/>
              </a:xfrm>
              <a:custGeom>
                <a:avLst/>
                <a:gdLst>
                  <a:gd name="T0" fmla="*/ 16 w 16"/>
                  <a:gd name="T1" fmla="*/ 12 h 24"/>
                  <a:gd name="T2" fmla="*/ 5 w 16"/>
                  <a:gd name="T3" fmla="*/ 0 h 24"/>
                  <a:gd name="T4" fmla="*/ 0 w 16"/>
                  <a:gd name="T5" fmla="*/ 0 h 24"/>
                  <a:gd name="T6" fmla="*/ 0 w 16"/>
                  <a:gd name="T7" fmla="*/ 24 h 24"/>
                  <a:gd name="T8" fmla="*/ 4 w 16"/>
                  <a:gd name="T9" fmla="*/ 24 h 24"/>
                  <a:gd name="T10" fmla="*/ 16 w 16"/>
                  <a:gd name="T11" fmla="*/ 12 h 24"/>
                  <a:gd name="T12" fmla="*/ 16 w 16"/>
                  <a:gd name="T13" fmla="*/ 12 h 24"/>
                  <a:gd name="T14" fmla="*/ 16 w 16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6" y="12"/>
                    </a:moveTo>
                    <a:cubicBezTo>
                      <a:pt x="16" y="6"/>
                      <a:pt x="12" y="2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12" y="24"/>
                      <a:pt x="16" y="20"/>
                      <a:pt x="16" y="12"/>
                    </a:cubicBezTo>
                    <a:close/>
                    <a:moveTo>
                      <a:pt x="16" y="12"/>
                    </a:moveTo>
                    <a:cubicBezTo>
                      <a:pt x="16" y="12"/>
                      <a:pt x="16" y="12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8"/>
              <p:cNvSpPr>
                <a:spLocks noEditPoints="1"/>
              </p:cNvSpPr>
              <p:nvPr userDrawn="1"/>
            </p:nvSpPr>
            <p:spPr bwMode="auto">
              <a:xfrm>
                <a:off x="1129" y="771"/>
                <a:ext cx="169" cy="1270"/>
              </a:xfrm>
              <a:custGeom>
                <a:avLst/>
                <a:gdLst>
                  <a:gd name="T0" fmla="*/ 0 w 169"/>
                  <a:gd name="T1" fmla="*/ 49 h 1270"/>
                  <a:gd name="T2" fmla="*/ 122 w 169"/>
                  <a:gd name="T3" fmla="*/ 304 h 1270"/>
                  <a:gd name="T4" fmla="*/ 0 w 169"/>
                  <a:gd name="T5" fmla="*/ 284 h 1270"/>
                  <a:gd name="T6" fmla="*/ 0 w 169"/>
                  <a:gd name="T7" fmla="*/ 323 h 1270"/>
                  <a:gd name="T8" fmla="*/ 9 w 169"/>
                  <a:gd name="T9" fmla="*/ 358 h 1270"/>
                  <a:gd name="T10" fmla="*/ 32 w 169"/>
                  <a:gd name="T11" fmla="*/ 411 h 1270"/>
                  <a:gd name="T12" fmla="*/ 4 w 169"/>
                  <a:gd name="T13" fmla="*/ 471 h 1270"/>
                  <a:gd name="T14" fmla="*/ 0 w 169"/>
                  <a:gd name="T15" fmla="*/ 498 h 1270"/>
                  <a:gd name="T16" fmla="*/ 26 w 169"/>
                  <a:gd name="T17" fmla="*/ 499 h 1270"/>
                  <a:gd name="T18" fmla="*/ 57 w 169"/>
                  <a:gd name="T19" fmla="*/ 594 h 1270"/>
                  <a:gd name="T20" fmla="*/ 57 w 169"/>
                  <a:gd name="T21" fmla="*/ 610 h 1270"/>
                  <a:gd name="T22" fmla="*/ 0 w 169"/>
                  <a:gd name="T23" fmla="*/ 610 h 1270"/>
                  <a:gd name="T24" fmla="*/ 11 w 169"/>
                  <a:gd name="T25" fmla="*/ 637 h 1270"/>
                  <a:gd name="T26" fmla="*/ 48 w 169"/>
                  <a:gd name="T27" fmla="*/ 645 h 1270"/>
                  <a:gd name="T28" fmla="*/ 17 w 169"/>
                  <a:gd name="T29" fmla="*/ 683 h 1270"/>
                  <a:gd name="T30" fmla="*/ 5 w 169"/>
                  <a:gd name="T31" fmla="*/ 661 h 1270"/>
                  <a:gd name="T32" fmla="*/ 0 w 169"/>
                  <a:gd name="T33" fmla="*/ 726 h 1270"/>
                  <a:gd name="T34" fmla="*/ 20 w 169"/>
                  <a:gd name="T35" fmla="*/ 708 h 1270"/>
                  <a:gd name="T36" fmla="*/ 44 w 169"/>
                  <a:gd name="T37" fmla="*/ 742 h 1270"/>
                  <a:gd name="T38" fmla="*/ 1 w 169"/>
                  <a:gd name="T39" fmla="*/ 751 h 1270"/>
                  <a:gd name="T40" fmla="*/ 0 w 169"/>
                  <a:gd name="T41" fmla="*/ 779 h 1270"/>
                  <a:gd name="T42" fmla="*/ 1 w 169"/>
                  <a:gd name="T43" fmla="*/ 794 h 1270"/>
                  <a:gd name="T44" fmla="*/ 0 w 169"/>
                  <a:gd name="T45" fmla="*/ 820 h 1270"/>
                  <a:gd name="T46" fmla="*/ 14 w 169"/>
                  <a:gd name="T47" fmla="*/ 800 h 1270"/>
                  <a:gd name="T48" fmla="*/ 6 w 169"/>
                  <a:gd name="T49" fmla="*/ 793 h 1270"/>
                  <a:gd name="T50" fmla="*/ 32 w 169"/>
                  <a:gd name="T51" fmla="*/ 779 h 1270"/>
                  <a:gd name="T52" fmla="*/ 58 w 169"/>
                  <a:gd name="T53" fmla="*/ 781 h 1270"/>
                  <a:gd name="T54" fmla="*/ 32 w 169"/>
                  <a:gd name="T55" fmla="*/ 819 h 1270"/>
                  <a:gd name="T56" fmla="*/ 41 w 169"/>
                  <a:gd name="T57" fmla="*/ 860 h 1270"/>
                  <a:gd name="T58" fmla="*/ 59 w 169"/>
                  <a:gd name="T59" fmla="*/ 878 h 1270"/>
                  <a:gd name="T60" fmla="*/ 31 w 169"/>
                  <a:gd name="T61" fmla="*/ 892 h 1270"/>
                  <a:gd name="T62" fmla="*/ 0 w 169"/>
                  <a:gd name="T63" fmla="*/ 854 h 1270"/>
                  <a:gd name="T64" fmla="*/ 2 w 169"/>
                  <a:gd name="T65" fmla="*/ 876 h 1270"/>
                  <a:gd name="T66" fmla="*/ 0 w 169"/>
                  <a:gd name="T67" fmla="*/ 949 h 1270"/>
                  <a:gd name="T68" fmla="*/ 0 w 169"/>
                  <a:gd name="T69" fmla="*/ 988 h 1270"/>
                  <a:gd name="T70" fmla="*/ 2 w 169"/>
                  <a:gd name="T71" fmla="*/ 1024 h 1270"/>
                  <a:gd name="T72" fmla="*/ 122 w 169"/>
                  <a:gd name="T73" fmla="*/ 1224 h 1270"/>
                  <a:gd name="T74" fmla="*/ 0 w 169"/>
                  <a:gd name="T75" fmla="*/ 1270 h 1270"/>
                  <a:gd name="T76" fmla="*/ 169 w 169"/>
                  <a:gd name="T77" fmla="*/ 0 h 1270"/>
                  <a:gd name="T78" fmla="*/ 0 w 169"/>
                  <a:gd name="T79" fmla="*/ 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9" h="1270">
                    <a:moveTo>
                      <a:pt x="0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304"/>
                      <a:pt x="122" y="304"/>
                      <a:pt x="122" y="30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9" y="285"/>
                      <a:pt x="17" y="294"/>
                      <a:pt x="17" y="304"/>
                    </a:cubicBezTo>
                    <a:cubicBezTo>
                      <a:pt x="17" y="313"/>
                      <a:pt x="9" y="322"/>
                      <a:pt x="0" y="32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8"/>
                      <a:pt x="9" y="358"/>
                      <a:pt x="9" y="358"/>
                    </a:cubicBezTo>
                    <a:cubicBezTo>
                      <a:pt x="35" y="358"/>
                      <a:pt x="48" y="367"/>
                      <a:pt x="48" y="385"/>
                    </a:cubicBezTo>
                    <a:cubicBezTo>
                      <a:pt x="48" y="397"/>
                      <a:pt x="40" y="405"/>
                      <a:pt x="32" y="411"/>
                    </a:cubicBezTo>
                    <a:cubicBezTo>
                      <a:pt x="42" y="414"/>
                      <a:pt x="53" y="420"/>
                      <a:pt x="53" y="435"/>
                    </a:cubicBezTo>
                    <a:cubicBezTo>
                      <a:pt x="53" y="459"/>
                      <a:pt x="37" y="471"/>
                      <a:pt x="4" y="471"/>
                    </a:cubicBezTo>
                    <a:cubicBezTo>
                      <a:pt x="3" y="471"/>
                      <a:pt x="2" y="471"/>
                      <a:pt x="0" y="471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23" y="497"/>
                      <a:pt x="23" y="497"/>
                      <a:pt x="23" y="497"/>
                    </a:cubicBezTo>
                    <a:cubicBezTo>
                      <a:pt x="26" y="499"/>
                      <a:pt x="26" y="499"/>
                      <a:pt x="26" y="499"/>
                    </a:cubicBezTo>
                    <a:cubicBezTo>
                      <a:pt x="26" y="499"/>
                      <a:pt x="42" y="565"/>
                      <a:pt x="47" y="583"/>
                    </a:cubicBezTo>
                    <a:cubicBezTo>
                      <a:pt x="49" y="591"/>
                      <a:pt x="52" y="594"/>
                      <a:pt x="57" y="594"/>
                    </a:cubicBezTo>
                    <a:cubicBezTo>
                      <a:pt x="58" y="596"/>
                      <a:pt x="58" y="596"/>
                      <a:pt x="58" y="596"/>
                    </a:cubicBezTo>
                    <a:cubicBezTo>
                      <a:pt x="57" y="610"/>
                      <a:pt x="57" y="610"/>
                      <a:pt x="57" y="610"/>
                    </a:cubicBezTo>
                    <a:cubicBezTo>
                      <a:pt x="57" y="610"/>
                      <a:pt x="42" y="609"/>
                      <a:pt x="33" y="609"/>
                    </a:cubicBezTo>
                    <a:cubicBezTo>
                      <a:pt x="17" y="609"/>
                      <a:pt x="0" y="610"/>
                      <a:pt x="0" y="61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3" y="637"/>
                      <a:pt x="7" y="637"/>
                      <a:pt x="11" y="637"/>
                    </a:cubicBezTo>
                    <a:cubicBezTo>
                      <a:pt x="25" y="637"/>
                      <a:pt x="46" y="642"/>
                      <a:pt x="46" y="642"/>
                    </a:cubicBezTo>
                    <a:cubicBezTo>
                      <a:pt x="48" y="645"/>
                      <a:pt x="48" y="645"/>
                      <a:pt x="48" y="645"/>
                    </a:cubicBezTo>
                    <a:cubicBezTo>
                      <a:pt x="48" y="645"/>
                      <a:pt x="44" y="660"/>
                      <a:pt x="43" y="681"/>
                    </a:cubicBezTo>
                    <a:cubicBezTo>
                      <a:pt x="17" y="683"/>
                      <a:pt x="17" y="683"/>
                      <a:pt x="17" y="683"/>
                    </a:cubicBezTo>
                    <a:cubicBezTo>
                      <a:pt x="17" y="683"/>
                      <a:pt x="17" y="678"/>
                      <a:pt x="17" y="673"/>
                    </a:cubicBezTo>
                    <a:cubicBezTo>
                      <a:pt x="17" y="664"/>
                      <a:pt x="14" y="661"/>
                      <a:pt x="5" y="661"/>
                    </a:cubicBezTo>
                    <a:cubicBezTo>
                      <a:pt x="3" y="661"/>
                      <a:pt x="2" y="661"/>
                      <a:pt x="0" y="661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2" y="727"/>
                      <a:pt x="4" y="727"/>
                      <a:pt x="6" y="727"/>
                    </a:cubicBezTo>
                    <a:cubicBezTo>
                      <a:pt x="15" y="727"/>
                      <a:pt x="19" y="722"/>
                      <a:pt x="20" y="708"/>
                    </a:cubicBezTo>
                    <a:cubicBezTo>
                      <a:pt x="46" y="706"/>
                      <a:pt x="46" y="706"/>
                      <a:pt x="46" y="706"/>
                    </a:cubicBezTo>
                    <a:cubicBezTo>
                      <a:pt x="46" y="706"/>
                      <a:pt x="44" y="726"/>
                      <a:pt x="44" y="742"/>
                    </a:cubicBezTo>
                    <a:cubicBezTo>
                      <a:pt x="42" y="745"/>
                      <a:pt x="42" y="745"/>
                      <a:pt x="42" y="745"/>
                    </a:cubicBezTo>
                    <a:cubicBezTo>
                      <a:pt x="42" y="745"/>
                      <a:pt x="23" y="751"/>
                      <a:pt x="1" y="751"/>
                    </a:cubicBezTo>
                    <a:cubicBezTo>
                      <a:pt x="0" y="751"/>
                      <a:pt x="0" y="751"/>
                      <a:pt x="0" y="751"/>
                    </a:cubicBezTo>
                    <a:cubicBezTo>
                      <a:pt x="0" y="779"/>
                      <a:pt x="0" y="779"/>
                      <a:pt x="0" y="779"/>
                    </a:cubicBezTo>
                    <a:cubicBezTo>
                      <a:pt x="2" y="779"/>
                      <a:pt x="2" y="779"/>
                      <a:pt x="2" y="779"/>
                    </a:cubicBezTo>
                    <a:cubicBezTo>
                      <a:pt x="1" y="794"/>
                      <a:pt x="1" y="794"/>
                      <a:pt x="1" y="794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11" y="808"/>
                      <a:pt x="11" y="808"/>
                      <a:pt x="11" y="808"/>
                    </a:cubicBezTo>
                    <a:cubicBezTo>
                      <a:pt x="13" y="805"/>
                      <a:pt x="14" y="802"/>
                      <a:pt x="14" y="800"/>
                    </a:cubicBezTo>
                    <a:cubicBezTo>
                      <a:pt x="14" y="796"/>
                      <a:pt x="12" y="795"/>
                      <a:pt x="7" y="794"/>
                    </a:cubicBezTo>
                    <a:cubicBezTo>
                      <a:pt x="6" y="793"/>
                      <a:pt x="6" y="793"/>
                      <a:pt x="6" y="793"/>
                    </a:cubicBezTo>
                    <a:cubicBezTo>
                      <a:pt x="8" y="779"/>
                      <a:pt x="8" y="779"/>
                      <a:pt x="8" y="779"/>
                    </a:cubicBezTo>
                    <a:cubicBezTo>
                      <a:pt x="8" y="779"/>
                      <a:pt x="24" y="779"/>
                      <a:pt x="32" y="779"/>
                    </a:cubicBezTo>
                    <a:cubicBezTo>
                      <a:pt x="39" y="779"/>
                      <a:pt x="57" y="778"/>
                      <a:pt x="57" y="778"/>
                    </a:cubicBezTo>
                    <a:cubicBezTo>
                      <a:pt x="58" y="781"/>
                      <a:pt x="58" y="781"/>
                      <a:pt x="58" y="781"/>
                    </a:cubicBezTo>
                    <a:cubicBezTo>
                      <a:pt x="57" y="794"/>
                      <a:pt x="57" y="794"/>
                      <a:pt x="57" y="794"/>
                    </a:cubicBezTo>
                    <a:cubicBezTo>
                      <a:pt x="49" y="799"/>
                      <a:pt x="41" y="806"/>
                      <a:pt x="32" y="819"/>
                    </a:cubicBezTo>
                    <a:cubicBezTo>
                      <a:pt x="25" y="829"/>
                      <a:pt x="25" y="829"/>
                      <a:pt x="25" y="829"/>
                    </a:cubicBezTo>
                    <a:cubicBezTo>
                      <a:pt x="41" y="860"/>
                      <a:pt x="41" y="860"/>
                      <a:pt x="41" y="860"/>
                    </a:cubicBezTo>
                    <a:cubicBezTo>
                      <a:pt x="46" y="870"/>
                      <a:pt x="50" y="875"/>
                      <a:pt x="58" y="875"/>
                    </a:cubicBezTo>
                    <a:cubicBezTo>
                      <a:pt x="59" y="878"/>
                      <a:pt x="59" y="878"/>
                      <a:pt x="59" y="878"/>
                    </a:cubicBezTo>
                    <a:cubicBezTo>
                      <a:pt x="58" y="891"/>
                      <a:pt x="58" y="891"/>
                      <a:pt x="58" y="891"/>
                    </a:cubicBezTo>
                    <a:cubicBezTo>
                      <a:pt x="58" y="891"/>
                      <a:pt x="36" y="892"/>
                      <a:pt x="31" y="892"/>
                    </a:cubicBezTo>
                    <a:cubicBezTo>
                      <a:pt x="23" y="892"/>
                      <a:pt x="18" y="889"/>
                      <a:pt x="13" y="879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875"/>
                      <a:pt x="0" y="875"/>
                      <a:pt x="0" y="875"/>
                    </a:cubicBezTo>
                    <a:cubicBezTo>
                      <a:pt x="2" y="876"/>
                      <a:pt x="2" y="876"/>
                      <a:pt x="2" y="876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10" y="950"/>
                      <a:pt x="17" y="959"/>
                      <a:pt x="17" y="969"/>
                    </a:cubicBezTo>
                    <a:cubicBezTo>
                      <a:pt x="17" y="979"/>
                      <a:pt x="10" y="987"/>
                      <a:pt x="0" y="988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122" y="969"/>
                      <a:pt x="122" y="969"/>
                      <a:pt x="122" y="969"/>
                    </a:cubicBezTo>
                    <a:cubicBezTo>
                      <a:pt x="122" y="1224"/>
                      <a:pt x="122" y="1224"/>
                      <a:pt x="122" y="1224"/>
                    </a:cubicBezTo>
                    <a:cubicBezTo>
                      <a:pt x="0" y="1224"/>
                      <a:pt x="0" y="1224"/>
                      <a:pt x="0" y="1224"/>
                    </a:cubicBezTo>
                    <a:cubicBezTo>
                      <a:pt x="0" y="1270"/>
                      <a:pt x="0" y="1270"/>
                      <a:pt x="0" y="1270"/>
                    </a:cubicBezTo>
                    <a:cubicBezTo>
                      <a:pt x="169" y="1270"/>
                      <a:pt x="169" y="1270"/>
                      <a:pt x="169" y="1270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9"/>
              <p:cNvSpPr>
                <a:spLocks noEditPoints="1"/>
              </p:cNvSpPr>
              <p:nvPr userDrawn="1"/>
            </p:nvSpPr>
            <p:spPr bwMode="auto">
              <a:xfrm>
                <a:off x="1129" y="1350"/>
                <a:ext cx="11" cy="15"/>
              </a:xfrm>
              <a:custGeom>
                <a:avLst/>
                <a:gdLst>
                  <a:gd name="T0" fmla="*/ 11 w 11"/>
                  <a:gd name="T1" fmla="*/ 9 h 15"/>
                  <a:gd name="T2" fmla="*/ 10 w 11"/>
                  <a:gd name="T3" fmla="*/ 6 h 15"/>
                  <a:gd name="T4" fmla="*/ 9 w 11"/>
                  <a:gd name="T5" fmla="*/ 0 h 15"/>
                  <a:gd name="T6" fmla="*/ 0 w 11"/>
                  <a:gd name="T7" fmla="*/ 0 h 15"/>
                  <a:gd name="T8" fmla="*/ 0 w 11"/>
                  <a:gd name="T9" fmla="*/ 15 h 15"/>
                  <a:gd name="T10" fmla="*/ 11 w 11"/>
                  <a:gd name="T11" fmla="*/ 9 h 15"/>
                  <a:gd name="T12" fmla="*/ 11 w 11"/>
                  <a:gd name="T13" fmla="*/ 9 h 15"/>
                  <a:gd name="T14" fmla="*/ 11 w 11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1" y="9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4"/>
                      <a:pt x="11" y="14"/>
                      <a:pt x="11" y="9"/>
                    </a:cubicBezTo>
                    <a:close/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EFE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50"/>
              <p:cNvSpPr>
                <a:spLocks noEditPoints="1"/>
              </p:cNvSpPr>
              <p:nvPr userDrawn="1"/>
            </p:nvSpPr>
            <p:spPr bwMode="auto">
              <a:xfrm>
                <a:off x="1129" y="1150"/>
                <a:ext cx="13" cy="26"/>
              </a:xfrm>
              <a:custGeom>
                <a:avLst/>
                <a:gdLst>
                  <a:gd name="T0" fmla="*/ 13 w 13"/>
                  <a:gd name="T1" fmla="*/ 12 h 26"/>
                  <a:gd name="T2" fmla="*/ 0 w 13"/>
                  <a:gd name="T3" fmla="*/ 0 h 26"/>
                  <a:gd name="T4" fmla="*/ 0 w 13"/>
                  <a:gd name="T5" fmla="*/ 25 h 26"/>
                  <a:gd name="T6" fmla="*/ 6 w 13"/>
                  <a:gd name="T7" fmla="*/ 26 h 26"/>
                  <a:gd name="T8" fmla="*/ 13 w 13"/>
                  <a:gd name="T9" fmla="*/ 12 h 26"/>
                  <a:gd name="T10" fmla="*/ 13 w 13"/>
                  <a:gd name="T11" fmla="*/ 12 h 26"/>
                  <a:gd name="T12" fmla="*/ 13 w 13"/>
                  <a:gd name="T1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12"/>
                    </a:moveTo>
                    <a:cubicBezTo>
                      <a:pt x="13" y="4"/>
                      <a:pt x="9" y="1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6"/>
                      <a:pt x="6" y="26"/>
                    </a:cubicBezTo>
                    <a:cubicBezTo>
                      <a:pt x="6" y="26"/>
                      <a:pt x="13" y="21"/>
                      <a:pt x="13" y="12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3" y="12"/>
                      <a:pt x="13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1"/>
              <p:cNvSpPr>
                <a:spLocks noEditPoints="1"/>
              </p:cNvSpPr>
              <p:nvPr userDrawn="1"/>
            </p:nvSpPr>
            <p:spPr bwMode="auto">
              <a:xfrm>
                <a:off x="1070" y="1129"/>
                <a:ext cx="117" cy="534"/>
              </a:xfrm>
              <a:custGeom>
                <a:avLst/>
                <a:gdLst>
                  <a:gd name="T0" fmla="*/ 68 w 117"/>
                  <a:gd name="T1" fmla="*/ 0 h 534"/>
                  <a:gd name="T2" fmla="*/ 7 w 117"/>
                  <a:gd name="T3" fmla="*/ 1 h 534"/>
                  <a:gd name="T4" fmla="*/ 12 w 117"/>
                  <a:gd name="T5" fmla="*/ 16 h 534"/>
                  <a:gd name="T6" fmla="*/ 5 w 117"/>
                  <a:gd name="T7" fmla="*/ 97 h 534"/>
                  <a:gd name="T8" fmla="*/ 59 w 117"/>
                  <a:gd name="T9" fmla="*/ 113 h 534"/>
                  <a:gd name="T10" fmla="*/ 90 w 117"/>
                  <a:gd name="T11" fmla="*/ 53 h 534"/>
                  <a:gd name="T12" fmla="*/ 59 w 117"/>
                  <a:gd name="T13" fmla="*/ 21 h 534"/>
                  <a:gd name="T14" fmla="*/ 59 w 117"/>
                  <a:gd name="T15" fmla="*/ 46 h 534"/>
                  <a:gd name="T16" fmla="*/ 62 w 117"/>
                  <a:gd name="T17" fmla="*/ 91 h 534"/>
                  <a:gd name="T18" fmla="*/ 51 w 117"/>
                  <a:gd name="T19" fmla="*/ 67 h 534"/>
                  <a:gd name="T20" fmla="*/ 62 w 117"/>
                  <a:gd name="T21" fmla="*/ 91 h 534"/>
                  <a:gd name="T22" fmla="*/ 84 w 117"/>
                  <a:gd name="T23" fmla="*/ 141 h 534"/>
                  <a:gd name="T24" fmla="*/ 37 w 117"/>
                  <a:gd name="T25" fmla="*/ 141 h 534"/>
                  <a:gd name="T26" fmla="*/ 0 w 117"/>
                  <a:gd name="T27" fmla="*/ 251 h 534"/>
                  <a:gd name="T28" fmla="*/ 50 w 117"/>
                  <a:gd name="T29" fmla="*/ 237 h 534"/>
                  <a:gd name="T30" fmla="*/ 39 w 117"/>
                  <a:gd name="T31" fmla="*/ 232 h 534"/>
                  <a:gd name="T32" fmla="*/ 55 w 117"/>
                  <a:gd name="T33" fmla="*/ 220 h 534"/>
                  <a:gd name="T34" fmla="*/ 69 w 117"/>
                  <a:gd name="T35" fmla="*/ 227 h 534"/>
                  <a:gd name="T36" fmla="*/ 59 w 117"/>
                  <a:gd name="T37" fmla="*/ 251 h 534"/>
                  <a:gd name="T38" fmla="*/ 117 w 117"/>
                  <a:gd name="T39" fmla="*/ 237 h 534"/>
                  <a:gd name="T40" fmla="*/ 47 w 117"/>
                  <a:gd name="T41" fmla="*/ 200 h 534"/>
                  <a:gd name="T42" fmla="*/ 59 w 117"/>
                  <a:gd name="T43" fmla="*/ 171 h 534"/>
                  <a:gd name="T44" fmla="*/ 60 w 117"/>
                  <a:gd name="T45" fmla="*/ 517 h 534"/>
                  <a:gd name="T46" fmla="*/ 60 w 117"/>
                  <a:gd name="T47" fmla="*/ 517 h 534"/>
                  <a:gd name="T48" fmla="*/ 59 w 117"/>
                  <a:gd name="T49" fmla="*/ 420 h 534"/>
                  <a:gd name="T50" fmla="*/ 48 w 117"/>
                  <a:gd name="T51" fmla="*/ 504 h 534"/>
                  <a:gd name="T52" fmla="*/ 59 w 117"/>
                  <a:gd name="T53" fmla="*/ 420 h 534"/>
                  <a:gd name="T54" fmla="*/ 2 w 117"/>
                  <a:gd name="T55" fmla="*/ 433 h 534"/>
                  <a:gd name="T56" fmla="*/ 14 w 117"/>
                  <a:gd name="T57" fmla="*/ 444 h 534"/>
                  <a:gd name="T58" fmla="*/ 2 w 117"/>
                  <a:gd name="T59" fmla="*/ 531 h 534"/>
                  <a:gd name="T60" fmla="*/ 59 w 117"/>
                  <a:gd name="T61" fmla="*/ 515 h 534"/>
                  <a:gd name="T62" fmla="*/ 59 w 117"/>
                  <a:gd name="T63" fmla="*/ 393 h 534"/>
                  <a:gd name="T64" fmla="*/ 102 w 117"/>
                  <a:gd name="T65" fmla="*/ 383 h 534"/>
                  <a:gd name="T66" fmla="*/ 65 w 117"/>
                  <a:gd name="T67" fmla="*/ 369 h 534"/>
                  <a:gd name="T68" fmla="*/ 59 w 117"/>
                  <a:gd name="T69" fmla="*/ 303 h 534"/>
                  <a:gd name="T70" fmla="*/ 75 w 117"/>
                  <a:gd name="T71" fmla="*/ 324 h 534"/>
                  <a:gd name="T72" fmla="*/ 105 w 117"/>
                  <a:gd name="T73" fmla="*/ 283 h 534"/>
                  <a:gd name="T74" fmla="*/ 9 w 117"/>
                  <a:gd name="T75" fmla="*/ 338 h 534"/>
                  <a:gd name="T76" fmla="*/ 99 w 117"/>
                  <a:gd name="T77" fmla="*/ 501 h 534"/>
                  <a:gd name="T78" fmla="*/ 115 w 117"/>
                  <a:gd name="T79" fmla="*/ 435 h 534"/>
                  <a:gd name="T80" fmla="*/ 91 w 117"/>
                  <a:gd name="T81" fmla="*/ 420 h 534"/>
                  <a:gd name="T82" fmla="*/ 66 w 117"/>
                  <a:gd name="T83" fmla="*/ 436 h 534"/>
                  <a:gd name="T84" fmla="*/ 59 w 117"/>
                  <a:gd name="T85" fmla="*/ 461 h 534"/>
                  <a:gd name="T86" fmla="*/ 90 w 117"/>
                  <a:gd name="T87" fmla="*/ 534 h 534"/>
                  <a:gd name="T88" fmla="*/ 116 w 117"/>
                  <a:gd name="T89" fmla="*/ 5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" h="534">
                    <a:moveTo>
                      <a:pt x="90" y="53"/>
                    </a:moveTo>
                    <a:cubicBezTo>
                      <a:pt x="99" y="47"/>
                      <a:pt x="107" y="39"/>
                      <a:pt x="107" y="27"/>
                    </a:cubicBezTo>
                    <a:cubicBezTo>
                      <a:pt x="107" y="9"/>
                      <a:pt x="93" y="0"/>
                      <a:pt x="68" y="0"/>
                    </a:cubicBezTo>
                    <a:cubicBezTo>
                      <a:pt x="68" y="0"/>
                      <a:pt x="64" y="0"/>
                      <a:pt x="59" y="0"/>
                    </a:cubicBezTo>
                    <a:cubicBezTo>
                      <a:pt x="50" y="0"/>
                      <a:pt x="39" y="1"/>
                      <a:pt x="35" y="1"/>
                    </a:cubicBezTo>
                    <a:cubicBezTo>
                      <a:pt x="30" y="1"/>
                      <a:pt x="7" y="1"/>
                      <a:pt x="7" y="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11" y="16"/>
                      <a:pt x="12" y="16"/>
                    </a:cubicBezTo>
                    <a:cubicBezTo>
                      <a:pt x="15" y="16"/>
                      <a:pt x="17" y="19"/>
                      <a:pt x="17" y="2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93"/>
                      <a:pt x="14" y="95"/>
                      <a:pt x="5" y="9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24" y="111"/>
                      <a:pt x="35" y="111"/>
                    </a:cubicBezTo>
                    <a:cubicBezTo>
                      <a:pt x="38" y="111"/>
                      <a:pt x="51" y="112"/>
                      <a:pt x="59" y="113"/>
                    </a:cubicBezTo>
                    <a:cubicBezTo>
                      <a:pt x="60" y="113"/>
                      <a:pt x="62" y="113"/>
                      <a:pt x="63" y="113"/>
                    </a:cubicBezTo>
                    <a:cubicBezTo>
                      <a:pt x="95" y="113"/>
                      <a:pt x="112" y="101"/>
                      <a:pt x="112" y="77"/>
                    </a:cubicBezTo>
                    <a:cubicBezTo>
                      <a:pt x="112" y="62"/>
                      <a:pt x="101" y="56"/>
                      <a:pt x="90" y="53"/>
                    </a:cubicBezTo>
                    <a:close/>
                    <a:moveTo>
                      <a:pt x="53" y="23"/>
                    </a:moveTo>
                    <a:cubicBezTo>
                      <a:pt x="53" y="21"/>
                      <a:pt x="53" y="21"/>
                      <a:pt x="5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8" y="21"/>
                      <a:pt x="72" y="25"/>
                      <a:pt x="72" y="32"/>
                    </a:cubicBezTo>
                    <a:cubicBezTo>
                      <a:pt x="72" y="41"/>
                      <a:pt x="65" y="46"/>
                      <a:pt x="65" y="46"/>
                    </a:cubicBezTo>
                    <a:cubicBezTo>
                      <a:pt x="64" y="46"/>
                      <a:pt x="61" y="46"/>
                      <a:pt x="59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2" y="31"/>
                      <a:pt x="53" y="23"/>
                    </a:cubicBezTo>
                    <a:close/>
                    <a:moveTo>
                      <a:pt x="62" y="91"/>
                    </a:moveTo>
                    <a:cubicBezTo>
                      <a:pt x="61" y="91"/>
                      <a:pt x="60" y="91"/>
                      <a:pt x="59" y="91"/>
                    </a:cubicBezTo>
                    <a:cubicBezTo>
                      <a:pt x="53" y="91"/>
                      <a:pt x="50" y="88"/>
                      <a:pt x="50" y="84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71" y="69"/>
                      <a:pt x="75" y="73"/>
                      <a:pt x="75" y="79"/>
                    </a:cubicBezTo>
                    <a:cubicBezTo>
                      <a:pt x="75" y="87"/>
                      <a:pt x="71" y="91"/>
                      <a:pt x="62" y="91"/>
                    </a:cubicBezTo>
                    <a:close/>
                    <a:moveTo>
                      <a:pt x="116" y="236"/>
                    </a:moveTo>
                    <a:cubicBezTo>
                      <a:pt x="110" y="236"/>
                      <a:pt x="108" y="232"/>
                      <a:pt x="105" y="225"/>
                    </a:cubicBezTo>
                    <a:cubicBezTo>
                      <a:pt x="100" y="206"/>
                      <a:pt x="84" y="141"/>
                      <a:pt x="84" y="141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9" y="227"/>
                      <a:pt x="9" y="227"/>
                      <a:pt x="9" y="227"/>
                    </a:cubicBezTo>
                    <a:cubicBezTo>
                      <a:pt x="8" y="232"/>
                      <a:pt x="5" y="235"/>
                      <a:pt x="1" y="23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1"/>
                      <a:pt x="12" y="251"/>
                      <a:pt x="22" y="251"/>
                    </a:cubicBezTo>
                    <a:cubicBezTo>
                      <a:pt x="33" y="251"/>
                      <a:pt x="49" y="251"/>
                      <a:pt x="49" y="251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6"/>
                      <a:pt x="49" y="236"/>
                      <a:pt x="49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0" y="236"/>
                      <a:pt x="39" y="235"/>
                      <a:pt x="39" y="232"/>
                    </a:cubicBezTo>
                    <a:cubicBezTo>
                      <a:pt x="39" y="232"/>
                      <a:pt x="39" y="230"/>
                      <a:pt x="39" y="228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6" y="221"/>
                      <a:pt x="51" y="220"/>
                      <a:pt x="55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2" y="220"/>
                      <a:pt x="65" y="220"/>
                      <a:pt x="68" y="220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69" y="228"/>
                      <a:pt x="69" y="229"/>
                      <a:pt x="69" y="230"/>
                    </a:cubicBezTo>
                    <a:cubicBezTo>
                      <a:pt x="69" y="234"/>
                      <a:pt x="69" y="234"/>
                      <a:pt x="59" y="236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59" y="251"/>
                      <a:pt x="75" y="250"/>
                      <a:pt x="91" y="250"/>
                    </a:cubicBezTo>
                    <a:cubicBezTo>
                      <a:pt x="100" y="250"/>
                      <a:pt x="115" y="251"/>
                      <a:pt x="115" y="251"/>
                    </a:cubicBezTo>
                    <a:cubicBezTo>
                      <a:pt x="117" y="237"/>
                      <a:pt x="117" y="237"/>
                      <a:pt x="117" y="237"/>
                    </a:cubicBezTo>
                    <a:lnTo>
                      <a:pt x="116" y="236"/>
                    </a:lnTo>
                    <a:close/>
                    <a:moveTo>
                      <a:pt x="59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5" y="199"/>
                      <a:pt x="65" y="199"/>
                      <a:pt x="65" y="199"/>
                    </a:cubicBezTo>
                    <a:cubicBezTo>
                      <a:pt x="62" y="199"/>
                      <a:pt x="61" y="199"/>
                      <a:pt x="59" y="200"/>
                    </a:cubicBezTo>
                    <a:close/>
                    <a:moveTo>
                      <a:pt x="60" y="517"/>
                    </a:moveTo>
                    <a:cubicBezTo>
                      <a:pt x="59" y="516"/>
                      <a:pt x="59" y="516"/>
                      <a:pt x="59" y="516"/>
                    </a:cubicBezTo>
                    <a:cubicBezTo>
                      <a:pt x="59" y="530"/>
                      <a:pt x="59" y="530"/>
                      <a:pt x="59" y="530"/>
                    </a:cubicBezTo>
                    <a:lnTo>
                      <a:pt x="60" y="517"/>
                    </a:lnTo>
                    <a:close/>
                    <a:moveTo>
                      <a:pt x="59" y="435"/>
                    </a:moveTo>
                    <a:cubicBezTo>
                      <a:pt x="61" y="420"/>
                      <a:pt x="61" y="420"/>
                      <a:pt x="61" y="420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9" y="436"/>
                      <a:pt x="59" y="436"/>
                      <a:pt x="59" y="436"/>
                    </a:cubicBezTo>
                    <a:cubicBezTo>
                      <a:pt x="59" y="435"/>
                      <a:pt x="59" y="435"/>
                      <a:pt x="59" y="435"/>
                    </a:cubicBezTo>
                    <a:close/>
                    <a:moveTo>
                      <a:pt x="48" y="504"/>
                    </a:moveTo>
                    <a:cubicBezTo>
                      <a:pt x="49" y="445"/>
                      <a:pt x="49" y="445"/>
                      <a:pt x="49" y="445"/>
                    </a:cubicBezTo>
                    <a:cubicBezTo>
                      <a:pt x="49" y="439"/>
                      <a:pt x="51" y="437"/>
                      <a:pt x="59" y="436"/>
                    </a:cubicBezTo>
                    <a:cubicBezTo>
                      <a:pt x="59" y="420"/>
                      <a:pt x="59" y="420"/>
                      <a:pt x="59" y="420"/>
                    </a:cubicBezTo>
                    <a:cubicBezTo>
                      <a:pt x="53" y="420"/>
                      <a:pt x="37" y="421"/>
                      <a:pt x="31" y="421"/>
                    </a:cubicBezTo>
                    <a:cubicBezTo>
                      <a:pt x="28" y="421"/>
                      <a:pt x="4" y="421"/>
                      <a:pt x="4" y="421"/>
                    </a:cubicBezTo>
                    <a:cubicBezTo>
                      <a:pt x="2" y="433"/>
                      <a:pt x="2" y="433"/>
                      <a:pt x="2" y="433"/>
                    </a:cubicBezTo>
                    <a:cubicBezTo>
                      <a:pt x="4" y="436"/>
                      <a:pt x="4" y="436"/>
                      <a:pt x="4" y="436"/>
                    </a:cubicBezTo>
                    <a:cubicBezTo>
                      <a:pt x="4" y="436"/>
                      <a:pt x="6" y="436"/>
                      <a:pt x="8" y="436"/>
                    </a:cubicBezTo>
                    <a:cubicBezTo>
                      <a:pt x="13" y="436"/>
                      <a:pt x="14" y="437"/>
                      <a:pt x="14" y="444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14" y="513"/>
                      <a:pt x="12" y="515"/>
                      <a:pt x="3" y="517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1"/>
                      <a:pt x="19" y="531"/>
                      <a:pt x="30" y="531"/>
                    </a:cubicBezTo>
                    <a:cubicBezTo>
                      <a:pt x="37" y="531"/>
                      <a:pt x="59" y="531"/>
                      <a:pt x="59" y="531"/>
                    </a:cubicBezTo>
                    <a:cubicBezTo>
                      <a:pt x="59" y="515"/>
                      <a:pt x="59" y="515"/>
                      <a:pt x="59" y="515"/>
                    </a:cubicBezTo>
                    <a:cubicBezTo>
                      <a:pt x="59" y="515"/>
                      <a:pt x="56" y="516"/>
                      <a:pt x="53" y="516"/>
                    </a:cubicBezTo>
                    <a:cubicBezTo>
                      <a:pt x="49" y="516"/>
                      <a:pt x="48" y="514"/>
                      <a:pt x="48" y="504"/>
                    </a:cubicBezTo>
                    <a:close/>
                    <a:moveTo>
                      <a:pt x="59" y="393"/>
                    </a:moveTo>
                    <a:cubicBezTo>
                      <a:pt x="60" y="393"/>
                      <a:pt x="60" y="393"/>
                      <a:pt x="60" y="393"/>
                    </a:cubicBezTo>
                    <a:cubicBezTo>
                      <a:pt x="82" y="393"/>
                      <a:pt x="100" y="386"/>
                      <a:pt x="100" y="386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02" y="367"/>
                      <a:pt x="105" y="347"/>
                      <a:pt x="105" y="347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63"/>
                      <a:pt x="73" y="369"/>
                      <a:pt x="65" y="369"/>
                    </a:cubicBezTo>
                    <a:cubicBezTo>
                      <a:pt x="62" y="369"/>
                      <a:pt x="60" y="368"/>
                      <a:pt x="59" y="367"/>
                    </a:cubicBezTo>
                    <a:cubicBezTo>
                      <a:pt x="51" y="363"/>
                      <a:pt x="48" y="352"/>
                      <a:pt x="48" y="332"/>
                    </a:cubicBezTo>
                    <a:cubicBezTo>
                      <a:pt x="48" y="313"/>
                      <a:pt x="51" y="305"/>
                      <a:pt x="59" y="303"/>
                    </a:cubicBezTo>
                    <a:cubicBezTo>
                      <a:pt x="60" y="302"/>
                      <a:pt x="62" y="302"/>
                      <a:pt x="64" y="302"/>
                    </a:cubicBezTo>
                    <a:cubicBezTo>
                      <a:pt x="73" y="302"/>
                      <a:pt x="76" y="305"/>
                      <a:pt x="76" y="315"/>
                    </a:cubicBezTo>
                    <a:cubicBezTo>
                      <a:pt x="76" y="318"/>
                      <a:pt x="75" y="321"/>
                      <a:pt x="75" y="32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3" y="302"/>
                      <a:pt x="106" y="286"/>
                      <a:pt x="106" y="286"/>
                    </a:cubicBezTo>
                    <a:cubicBezTo>
                      <a:pt x="105" y="283"/>
                      <a:pt x="105" y="283"/>
                      <a:pt x="105" y="283"/>
                    </a:cubicBezTo>
                    <a:cubicBezTo>
                      <a:pt x="105" y="283"/>
                      <a:pt x="84" y="279"/>
                      <a:pt x="69" y="279"/>
                    </a:cubicBezTo>
                    <a:cubicBezTo>
                      <a:pt x="65" y="279"/>
                      <a:pt x="62" y="279"/>
                      <a:pt x="59" y="279"/>
                    </a:cubicBezTo>
                    <a:cubicBezTo>
                      <a:pt x="27" y="283"/>
                      <a:pt x="9" y="303"/>
                      <a:pt x="9" y="338"/>
                    </a:cubicBezTo>
                    <a:cubicBezTo>
                      <a:pt x="9" y="372"/>
                      <a:pt x="28" y="392"/>
                      <a:pt x="59" y="393"/>
                    </a:cubicBezTo>
                    <a:close/>
                    <a:moveTo>
                      <a:pt x="116" y="517"/>
                    </a:moveTo>
                    <a:cubicBezTo>
                      <a:pt x="109" y="516"/>
                      <a:pt x="104" y="511"/>
                      <a:pt x="99" y="501"/>
                    </a:cubicBezTo>
                    <a:cubicBezTo>
                      <a:pt x="83" y="470"/>
                      <a:pt x="83" y="470"/>
                      <a:pt x="83" y="470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99" y="447"/>
                      <a:pt x="107" y="440"/>
                      <a:pt x="115" y="435"/>
                    </a:cubicBezTo>
                    <a:cubicBezTo>
                      <a:pt x="117" y="422"/>
                      <a:pt x="117" y="422"/>
                      <a:pt x="117" y="422"/>
                    </a:cubicBezTo>
                    <a:cubicBezTo>
                      <a:pt x="115" y="419"/>
                      <a:pt x="115" y="419"/>
                      <a:pt x="115" y="419"/>
                    </a:cubicBezTo>
                    <a:cubicBezTo>
                      <a:pt x="115" y="419"/>
                      <a:pt x="97" y="420"/>
                      <a:pt x="91" y="420"/>
                    </a:cubicBezTo>
                    <a:cubicBezTo>
                      <a:pt x="83" y="420"/>
                      <a:pt x="66" y="420"/>
                      <a:pt x="66" y="420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66" y="436"/>
                      <a:pt x="66" y="436"/>
                      <a:pt x="66" y="436"/>
                    </a:cubicBezTo>
                    <a:cubicBezTo>
                      <a:pt x="71" y="436"/>
                      <a:pt x="73" y="437"/>
                      <a:pt x="73" y="441"/>
                    </a:cubicBezTo>
                    <a:cubicBezTo>
                      <a:pt x="73" y="444"/>
                      <a:pt x="71" y="447"/>
                      <a:pt x="69" y="449"/>
                    </a:cubicBezTo>
                    <a:cubicBezTo>
                      <a:pt x="59" y="461"/>
                      <a:pt x="59" y="461"/>
                      <a:pt x="59" y="461"/>
                    </a:cubicBezTo>
                    <a:cubicBezTo>
                      <a:pt x="59" y="496"/>
                      <a:pt x="59" y="496"/>
                      <a:pt x="59" y="496"/>
                    </a:cubicBezTo>
                    <a:cubicBezTo>
                      <a:pt x="71" y="520"/>
                      <a:pt x="71" y="520"/>
                      <a:pt x="71" y="520"/>
                    </a:cubicBezTo>
                    <a:cubicBezTo>
                      <a:pt x="76" y="530"/>
                      <a:pt x="81" y="534"/>
                      <a:pt x="90" y="534"/>
                    </a:cubicBezTo>
                    <a:cubicBezTo>
                      <a:pt x="94" y="534"/>
                      <a:pt x="116" y="532"/>
                      <a:pt x="116" y="532"/>
                    </a:cubicBezTo>
                    <a:cubicBezTo>
                      <a:pt x="117" y="519"/>
                      <a:pt x="117" y="519"/>
                      <a:pt x="117" y="519"/>
                    </a:cubicBezTo>
                    <a:lnTo>
                      <a:pt x="116" y="517"/>
                    </a:lnTo>
                    <a:close/>
                    <a:moveTo>
                      <a:pt x="116" y="517"/>
                    </a:moveTo>
                    <a:cubicBezTo>
                      <a:pt x="116" y="517"/>
                      <a:pt x="116" y="517"/>
                      <a:pt x="116" y="517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2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close/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close/>
                    <a:moveTo>
                      <a:pt x="124" y="974"/>
                    </a:moveTo>
                    <a:lnTo>
                      <a:pt x="124" y="974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3"/>
              <p:cNvSpPr>
                <a:spLocks noEditPoints="1"/>
              </p:cNvSpPr>
              <p:nvPr userDrawn="1"/>
            </p:nvSpPr>
            <p:spPr bwMode="auto">
              <a:xfrm>
                <a:off x="1007" y="820"/>
                <a:ext cx="244" cy="1173"/>
              </a:xfrm>
              <a:custGeom>
                <a:avLst/>
                <a:gdLst>
                  <a:gd name="T0" fmla="*/ 122 w 244"/>
                  <a:gd name="T1" fmla="*/ 0 h 1173"/>
                  <a:gd name="T2" fmla="*/ 0 w 244"/>
                  <a:gd name="T3" fmla="*/ 0 h 1173"/>
                  <a:gd name="T4" fmla="*/ 0 w 244"/>
                  <a:gd name="T5" fmla="*/ 255 h 1173"/>
                  <a:gd name="T6" fmla="*/ 120 w 244"/>
                  <a:gd name="T7" fmla="*/ 200 h 1173"/>
                  <a:gd name="T8" fmla="*/ 122 w 244"/>
                  <a:gd name="T9" fmla="*/ 200 h 1173"/>
                  <a:gd name="T10" fmla="*/ 244 w 244"/>
                  <a:gd name="T11" fmla="*/ 255 h 1173"/>
                  <a:gd name="T12" fmla="*/ 244 w 244"/>
                  <a:gd name="T13" fmla="*/ 0 h 1173"/>
                  <a:gd name="T14" fmla="*/ 122 w 244"/>
                  <a:gd name="T15" fmla="*/ 0 h 1173"/>
                  <a:gd name="T16" fmla="*/ 124 w 244"/>
                  <a:gd name="T17" fmla="*/ 974 h 1173"/>
                  <a:gd name="T18" fmla="*/ 122 w 244"/>
                  <a:gd name="T19" fmla="*/ 973 h 1173"/>
                  <a:gd name="T20" fmla="*/ 0 w 244"/>
                  <a:gd name="T21" fmla="*/ 918 h 1173"/>
                  <a:gd name="T22" fmla="*/ 0 w 244"/>
                  <a:gd name="T23" fmla="*/ 1173 h 1173"/>
                  <a:gd name="T24" fmla="*/ 244 w 244"/>
                  <a:gd name="T25" fmla="*/ 1173 h 1173"/>
                  <a:gd name="T26" fmla="*/ 244 w 244"/>
                  <a:gd name="T27" fmla="*/ 918 h 1173"/>
                  <a:gd name="T28" fmla="*/ 124 w 244"/>
                  <a:gd name="T29" fmla="*/ 974 h 1173"/>
                  <a:gd name="T30" fmla="*/ 124 w 244"/>
                  <a:gd name="T31" fmla="*/ 974 h 1173"/>
                  <a:gd name="T32" fmla="*/ 124 w 244"/>
                  <a:gd name="T33" fmla="*/ 97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173">
                    <a:moveTo>
                      <a:pt x="122" y="0"/>
                    </a:moveTo>
                    <a:lnTo>
                      <a:pt x="0" y="0"/>
                    </a:lnTo>
                    <a:lnTo>
                      <a:pt x="0" y="255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244" y="255"/>
                    </a:lnTo>
                    <a:lnTo>
                      <a:pt x="244" y="0"/>
                    </a:lnTo>
                    <a:lnTo>
                      <a:pt x="122" y="0"/>
                    </a:lnTo>
                    <a:moveTo>
                      <a:pt x="124" y="974"/>
                    </a:moveTo>
                    <a:lnTo>
                      <a:pt x="122" y="973"/>
                    </a:lnTo>
                    <a:lnTo>
                      <a:pt x="0" y="918"/>
                    </a:lnTo>
                    <a:lnTo>
                      <a:pt x="0" y="1173"/>
                    </a:lnTo>
                    <a:lnTo>
                      <a:pt x="244" y="1173"/>
                    </a:lnTo>
                    <a:lnTo>
                      <a:pt x="244" y="918"/>
                    </a:lnTo>
                    <a:lnTo>
                      <a:pt x="124" y="974"/>
                    </a:lnTo>
                    <a:moveTo>
                      <a:pt x="124" y="974"/>
                    </a:moveTo>
                    <a:lnTo>
                      <a:pt x="124" y="9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4"/>
              <p:cNvSpPr>
                <a:spLocks noEditPoints="1"/>
              </p:cNvSpPr>
              <p:nvPr userDrawn="1"/>
            </p:nvSpPr>
            <p:spPr bwMode="auto">
              <a:xfrm>
                <a:off x="1105" y="1055"/>
                <a:ext cx="41" cy="704"/>
              </a:xfrm>
              <a:custGeom>
                <a:avLst/>
                <a:gdLst>
                  <a:gd name="T0" fmla="*/ 41 w 41"/>
                  <a:gd name="T1" fmla="*/ 20 h 704"/>
                  <a:gd name="T2" fmla="*/ 24 w 41"/>
                  <a:gd name="T3" fmla="*/ 0 h 704"/>
                  <a:gd name="T4" fmla="*/ 24 w 41"/>
                  <a:gd name="T5" fmla="*/ 39 h 704"/>
                  <a:gd name="T6" fmla="*/ 41 w 41"/>
                  <a:gd name="T7" fmla="*/ 20 h 704"/>
                  <a:gd name="T8" fmla="*/ 24 w 41"/>
                  <a:gd name="T9" fmla="*/ 664 h 704"/>
                  <a:gd name="T10" fmla="*/ 21 w 41"/>
                  <a:gd name="T11" fmla="*/ 663 h 704"/>
                  <a:gd name="T12" fmla="*/ 0 w 41"/>
                  <a:gd name="T13" fmla="*/ 683 h 704"/>
                  <a:gd name="T14" fmla="*/ 21 w 41"/>
                  <a:gd name="T15" fmla="*/ 704 h 704"/>
                  <a:gd name="T16" fmla="*/ 24 w 41"/>
                  <a:gd name="T17" fmla="*/ 703 h 704"/>
                  <a:gd name="T18" fmla="*/ 41 w 41"/>
                  <a:gd name="T19" fmla="*/ 683 h 704"/>
                  <a:gd name="T20" fmla="*/ 24 w 41"/>
                  <a:gd name="T21" fmla="*/ 664 h 704"/>
                  <a:gd name="T22" fmla="*/ 24 w 41"/>
                  <a:gd name="T23" fmla="*/ 664 h 704"/>
                  <a:gd name="T24" fmla="*/ 24 w 41"/>
                  <a:gd name="T25" fmla="*/ 66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704">
                    <a:moveTo>
                      <a:pt x="41" y="20"/>
                    </a:moveTo>
                    <a:cubicBezTo>
                      <a:pt x="41" y="10"/>
                      <a:pt x="33" y="1"/>
                      <a:pt x="24" y="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33" y="38"/>
                      <a:pt x="41" y="29"/>
                      <a:pt x="41" y="20"/>
                    </a:cubicBezTo>
                    <a:close/>
                    <a:moveTo>
                      <a:pt x="24" y="664"/>
                    </a:moveTo>
                    <a:cubicBezTo>
                      <a:pt x="23" y="663"/>
                      <a:pt x="22" y="663"/>
                      <a:pt x="21" y="663"/>
                    </a:cubicBezTo>
                    <a:cubicBezTo>
                      <a:pt x="9" y="663"/>
                      <a:pt x="0" y="672"/>
                      <a:pt x="0" y="683"/>
                    </a:cubicBezTo>
                    <a:cubicBezTo>
                      <a:pt x="0" y="695"/>
                      <a:pt x="9" y="704"/>
                      <a:pt x="21" y="704"/>
                    </a:cubicBezTo>
                    <a:cubicBezTo>
                      <a:pt x="22" y="704"/>
                      <a:pt x="23" y="703"/>
                      <a:pt x="24" y="703"/>
                    </a:cubicBezTo>
                    <a:cubicBezTo>
                      <a:pt x="33" y="702"/>
                      <a:pt x="41" y="693"/>
                      <a:pt x="41" y="683"/>
                    </a:cubicBezTo>
                    <a:cubicBezTo>
                      <a:pt x="41" y="674"/>
                      <a:pt x="33" y="665"/>
                      <a:pt x="24" y="664"/>
                    </a:cubicBezTo>
                    <a:close/>
                    <a:moveTo>
                      <a:pt x="24" y="664"/>
                    </a:moveTo>
                    <a:cubicBezTo>
                      <a:pt x="24" y="664"/>
                      <a:pt x="24" y="664"/>
                      <a:pt x="24" y="664"/>
                    </a:cubicBezTo>
                  </a:path>
                </a:pathLst>
              </a:custGeom>
              <a:solidFill>
                <a:srgbClr val="855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5"/>
              <p:cNvSpPr>
                <a:spLocks noEditPoints="1"/>
              </p:cNvSpPr>
              <p:nvPr userDrawn="1"/>
            </p:nvSpPr>
            <p:spPr bwMode="auto">
              <a:xfrm>
                <a:off x="1298" y="676"/>
                <a:ext cx="389" cy="1363"/>
              </a:xfrm>
              <a:custGeom>
                <a:avLst/>
                <a:gdLst>
                  <a:gd name="T0" fmla="*/ 195 w 389"/>
                  <a:gd name="T1" fmla="*/ 1295 h 1363"/>
                  <a:gd name="T2" fmla="*/ 0 w 389"/>
                  <a:gd name="T3" fmla="*/ 1295 h 1363"/>
                  <a:gd name="T4" fmla="*/ 0 w 389"/>
                  <a:gd name="T5" fmla="*/ 1363 h 1363"/>
                  <a:gd name="T6" fmla="*/ 389 w 389"/>
                  <a:gd name="T7" fmla="*/ 1363 h 1363"/>
                  <a:gd name="T8" fmla="*/ 389 w 389"/>
                  <a:gd name="T9" fmla="*/ 1295 h 1363"/>
                  <a:gd name="T10" fmla="*/ 195 w 389"/>
                  <a:gd name="T11" fmla="*/ 1295 h 1363"/>
                  <a:gd name="T12" fmla="*/ 195 w 389"/>
                  <a:gd name="T13" fmla="*/ 0 h 1363"/>
                  <a:gd name="T14" fmla="*/ 0 w 389"/>
                  <a:gd name="T15" fmla="*/ 0 h 1363"/>
                  <a:gd name="T16" fmla="*/ 0 w 389"/>
                  <a:gd name="T17" fmla="*/ 72 h 1363"/>
                  <a:gd name="T18" fmla="*/ 389 w 389"/>
                  <a:gd name="T19" fmla="*/ 72 h 1363"/>
                  <a:gd name="T20" fmla="*/ 389 w 389"/>
                  <a:gd name="T21" fmla="*/ 0 h 1363"/>
                  <a:gd name="T22" fmla="*/ 195 w 389"/>
                  <a:gd name="T23" fmla="*/ 0 h 1363"/>
                  <a:gd name="T24" fmla="*/ 195 w 389"/>
                  <a:gd name="T25" fmla="*/ 119 h 1363"/>
                  <a:gd name="T26" fmla="*/ 0 w 389"/>
                  <a:gd name="T27" fmla="*/ 119 h 1363"/>
                  <a:gd name="T28" fmla="*/ 0 w 389"/>
                  <a:gd name="T29" fmla="*/ 1248 h 1363"/>
                  <a:gd name="T30" fmla="*/ 389 w 389"/>
                  <a:gd name="T31" fmla="*/ 1248 h 1363"/>
                  <a:gd name="T32" fmla="*/ 389 w 389"/>
                  <a:gd name="T33" fmla="*/ 119 h 1363"/>
                  <a:gd name="T34" fmla="*/ 195 w 389"/>
                  <a:gd name="T35" fmla="*/ 119 h 1363"/>
                  <a:gd name="T36" fmla="*/ 319 w 389"/>
                  <a:gd name="T37" fmla="*/ 1199 h 1363"/>
                  <a:gd name="T38" fmla="*/ 76 w 389"/>
                  <a:gd name="T39" fmla="*/ 1199 h 1363"/>
                  <a:gd name="T40" fmla="*/ 69 w 389"/>
                  <a:gd name="T41" fmla="*/ 1192 h 1363"/>
                  <a:gd name="T42" fmla="*/ 76 w 389"/>
                  <a:gd name="T43" fmla="*/ 1184 h 1363"/>
                  <a:gd name="T44" fmla="*/ 319 w 389"/>
                  <a:gd name="T45" fmla="*/ 1184 h 1363"/>
                  <a:gd name="T46" fmla="*/ 327 w 389"/>
                  <a:gd name="T47" fmla="*/ 1192 h 1363"/>
                  <a:gd name="T48" fmla="*/ 319 w 389"/>
                  <a:gd name="T49" fmla="*/ 1199 h 1363"/>
                  <a:gd name="T50" fmla="*/ 319 w 389"/>
                  <a:gd name="T51" fmla="*/ 1148 h 1363"/>
                  <a:gd name="T52" fmla="*/ 76 w 389"/>
                  <a:gd name="T53" fmla="*/ 1148 h 1363"/>
                  <a:gd name="T54" fmla="*/ 69 w 389"/>
                  <a:gd name="T55" fmla="*/ 1140 h 1363"/>
                  <a:gd name="T56" fmla="*/ 76 w 389"/>
                  <a:gd name="T57" fmla="*/ 1133 h 1363"/>
                  <a:gd name="T58" fmla="*/ 319 w 389"/>
                  <a:gd name="T59" fmla="*/ 1133 h 1363"/>
                  <a:gd name="T60" fmla="*/ 327 w 389"/>
                  <a:gd name="T61" fmla="*/ 1140 h 1363"/>
                  <a:gd name="T62" fmla="*/ 319 w 389"/>
                  <a:gd name="T63" fmla="*/ 1148 h 1363"/>
                  <a:gd name="T64" fmla="*/ 73 w 389"/>
                  <a:gd name="T65" fmla="*/ 1078 h 1363"/>
                  <a:gd name="T66" fmla="*/ 73 w 389"/>
                  <a:gd name="T67" fmla="*/ 281 h 1363"/>
                  <a:gd name="T68" fmla="*/ 316 w 389"/>
                  <a:gd name="T69" fmla="*/ 281 h 1363"/>
                  <a:gd name="T70" fmla="*/ 316 w 389"/>
                  <a:gd name="T71" fmla="*/ 1078 h 1363"/>
                  <a:gd name="T72" fmla="*/ 73 w 389"/>
                  <a:gd name="T73" fmla="*/ 1078 h 1363"/>
                  <a:gd name="T74" fmla="*/ 319 w 389"/>
                  <a:gd name="T75" fmla="*/ 237 h 1363"/>
                  <a:gd name="T76" fmla="*/ 76 w 389"/>
                  <a:gd name="T77" fmla="*/ 237 h 1363"/>
                  <a:gd name="T78" fmla="*/ 69 w 389"/>
                  <a:gd name="T79" fmla="*/ 230 h 1363"/>
                  <a:gd name="T80" fmla="*/ 76 w 389"/>
                  <a:gd name="T81" fmla="*/ 222 h 1363"/>
                  <a:gd name="T82" fmla="*/ 319 w 389"/>
                  <a:gd name="T83" fmla="*/ 222 h 1363"/>
                  <a:gd name="T84" fmla="*/ 327 w 389"/>
                  <a:gd name="T85" fmla="*/ 230 h 1363"/>
                  <a:gd name="T86" fmla="*/ 319 w 389"/>
                  <a:gd name="T87" fmla="*/ 237 h 1363"/>
                  <a:gd name="T88" fmla="*/ 319 w 389"/>
                  <a:gd name="T89" fmla="*/ 185 h 1363"/>
                  <a:gd name="T90" fmla="*/ 76 w 389"/>
                  <a:gd name="T91" fmla="*/ 185 h 1363"/>
                  <a:gd name="T92" fmla="*/ 69 w 389"/>
                  <a:gd name="T93" fmla="*/ 178 h 1363"/>
                  <a:gd name="T94" fmla="*/ 76 w 389"/>
                  <a:gd name="T95" fmla="*/ 170 h 1363"/>
                  <a:gd name="T96" fmla="*/ 319 w 389"/>
                  <a:gd name="T97" fmla="*/ 170 h 1363"/>
                  <a:gd name="T98" fmla="*/ 327 w 389"/>
                  <a:gd name="T99" fmla="*/ 178 h 1363"/>
                  <a:gd name="T100" fmla="*/ 319 w 389"/>
                  <a:gd name="T101" fmla="*/ 185 h 1363"/>
                  <a:gd name="T102" fmla="*/ 319 w 389"/>
                  <a:gd name="T103" fmla="*/ 185 h 1363"/>
                  <a:gd name="T104" fmla="*/ 319 w 389"/>
                  <a:gd name="T105" fmla="*/ 185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9" h="1363">
                    <a:moveTo>
                      <a:pt x="195" y="1295"/>
                    </a:moveTo>
                    <a:cubicBezTo>
                      <a:pt x="0" y="1295"/>
                      <a:pt x="0" y="1295"/>
                      <a:pt x="0" y="1295"/>
                    </a:cubicBezTo>
                    <a:cubicBezTo>
                      <a:pt x="0" y="1363"/>
                      <a:pt x="0" y="1363"/>
                      <a:pt x="0" y="1363"/>
                    </a:cubicBezTo>
                    <a:cubicBezTo>
                      <a:pt x="389" y="1363"/>
                      <a:pt x="389" y="1363"/>
                      <a:pt x="389" y="1363"/>
                    </a:cubicBezTo>
                    <a:cubicBezTo>
                      <a:pt x="389" y="1295"/>
                      <a:pt x="389" y="1295"/>
                      <a:pt x="389" y="1295"/>
                    </a:cubicBezTo>
                    <a:lnTo>
                      <a:pt x="195" y="1295"/>
                    </a:ln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89" y="72"/>
                      <a:pt x="389" y="72"/>
                      <a:pt x="389" y="72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9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48"/>
                      <a:pt x="0" y="1248"/>
                      <a:pt x="0" y="1248"/>
                    </a:cubicBezTo>
                    <a:cubicBezTo>
                      <a:pt x="389" y="1248"/>
                      <a:pt x="389" y="1248"/>
                      <a:pt x="389" y="1248"/>
                    </a:cubicBezTo>
                    <a:cubicBezTo>
                      <a:pt x="389" y="119"/>
                      <a:pt x="389" y="119"/>
                      <a:pt x="389" y="119"/>
                    </a:cubicBezTo>
                    <a:lnTo>
                      <a:pt x="195" y="119"/>
                    </a:lnTo>
                    <a:close/>
                    <a:moveTo>
                      <a:pt x="319" y="1199"/>
                    </a:moveTo>
                    <a:cubicBezTo>
                      <a:pt x="76" y="1199"/>
                      <a:pt x="76" y="1199"/>
                      <a:pt x="76" y="1199"/>
                    </a:cubicBezTo>
                    <a:cubicBezTo>
                      <a:pt x="72" y="1199"/>
                      <a:pt x="69" y="1196"/>
                      <a:pt x="69" y="1192"/>
                    </a:cubicBezTo>
                    <a:cubicBezTo>
                      <a:pt x="69" y="1188"/>
                      <a:pt x="72" y="1184"/>
                      <a:pt x="76" y="1184"/>
                    </a:cubicBezTo>
                    <a:cubicBezTo>
                      <a:pt x="319" y="1184"/>
                      <a:pt x="319" y="1184"/>
                      <a:pt x="319" y="1184"/>
                    </a:cubicBezTo>
                    <a:cubicBezTo>
                      <a:pt x="323" y="1184"/>
                      <a:pt x="327" y="1188"/>
                      <a:pt x="327" y="1192"/>
                    </a:cubicBezTo>
                    <a:cubicBezTo>
                      <a:pt x="327" y="1196"/>
                      <a:pt x="323" y="1199"/>
                      <a:pt x="319" y="1199"/>
                    </a:cubicBezTo>
                    <a:close/>
                    <a:moveTo>
                      <a:pt x="319" y="1148"/>
                    </a:moveTo>
                    <a:cubicBezTo>
                      <a:pt x="76" y="1148"/>
                      <a:pt x="76" y="1148"/>
                      <a:pt x="76" y="1148"/>
                    </a:cubicBezTo>
                    <a:cubicBezTo>
                      <a:pt x="72" y="1148"/>
                      <a:pt x="69" y="1144"/>
                      <a:pt x="69" y="1140"/>
                    </a:cubicBezTo>
                    <a:cubicBezTo>
                      <a:pt x="69" y="1136"/>
                      <a:pt x="72" y="1133"/>
                      <a:pt x="76" y="1133"/>
                    </a:cubicBezTo>
                    <a:cubicBezTo>
                      <a:pt x="319" y="1133"/>
                      <a:pt x="319" y="1133"/>
                      <a:pt x="319" y="1133"/>
                    </a:cubicBezTo>
                    <a:cubicBezTo>
                      <a:pt x="323" y="1133"/>
                      <a:pt x="327" y="1136"/>
                      <a:pt x="327" y="1140"/>
                    </a:cubicBezTo>
                    <a:cubicBezTo>
                      <a:pt x="327" y="1144"/>
                      <a:pt x="323" y="1148"/>
                      <a:pt x="319" y="1148"/>
                    </a:cubicBezTo>
                    <a:close/>
                    <a:moveTo>
                      <a:pt x="73" y="1078"/>
                    </a:moveTo>
                    <a:cubicBezTo>
                      <a:pt x="73" y="281"/>
                      <a:pt x="73" y="281"/>
                      <a:pt x="73" y="281"/>
                    </a:cubicBezTo>
                    <a:cubicBezTo>
                      <a:pt x="316" y="281"/>
                      <a:pt x="316" y="281"/>
                      <a:pt x="316" y="281"/>
                    </a:cubicBezTo>
                    <a:cubicBezTo>
                      <a:pt x="316" y="1078"/>
                      <a:pt x="316" y="1078"/>
                      <a:pt x="316" y="1078"/>
                    </a:cubicBezTo>
                    <a:lnTo>
                      <a:pt x="73" y="1078"/>
                    </a:lnTo>
                    <a:close/>
                    <a:moveTo>
                      <a:pt x="319" y="237"/>
                    </a:moveTo>
                    <a:cubicBezTo>
                      <a:pt x="76" y="237"/>
                      <a:pt x="76" y="237"/>
                      <a:pt x="76" y="237"/>
                    </a:cubicBezTo>
                    <a:cubicBezTo>
                      <a:pt x="72" y="237"/>
                      <a:pt x="69" y="234"/>
                      <a:pt x="69" y="230"/>
                    </a:cubicBezTo>
                    <a:cubicBezTo>
                      <a:pt x="69" y="226"/>
                      <a:pt x="72" y="222"/>
                      <a:pt x="76" y="222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23" y="222"/>
                      <a:pt x="327" y="226"/>
                      <a:pt x="327" y="230"/>
                    </a:cubicBezTo>
                    <a:cubicBezTo>
                      <a:pt x="327" y="234"/>
                      <a:pt x="323" y="237"/>
                      <a:pt x="319" y="237"/>
                    </a:cubicBezTo>
                    <a:close/>
                    <a:moveTo>
                      <a:pt x="319" y="185"/>
                    </a:moveTo>
                    <a:cubicBezTo>
                      <a:pt x="76" y="185"/>
                      <a:pt x="76" y="185"/>
                      <a:pt x="76" y="185"/>
                    </a:cubicBezTo>
                    <a:cubicBezTo>
                      <a:pt x="72" y="185"/>
                      <a:pt x="69" y="182"/>
                      <a:pt x="69" y="178"/>
                    </a:cubicBezTo>
                    <a:cubicBezTo>
                      <a:pt x="69" y="174"/>
                      <a:pt x="72" y="170"/>
                      <a:pt x="76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3" y="170"/>
                      <a:pt x="327" y="174"/>
                      <a:pt x="327" y="178"/>
                    </a:cubicBezTo>
                    <a:cubicBezTo>
                      <a:pt x="327" y="182"/>
                      <a:pt x="323" y="185"/>
                      <a:pt x="319" y="185"/>
                    </a:cubicBezTo>
                    <a:close/>
                    <a:moveTo>
                      <a:pt x="319" y="185"/>
                    </a:moveTo>
                    <a:cubicBezTo>
                      <a:pt x="319" y="185"/>
                      <a:pt x="319" y="185"/>
                      <a:pt x="319" y="185"/>
                    </a:cubicBezTo>
                  </a:path>
                </a:pathLst>
              </a:custGeom>
              <a:solidFill>
                <a:srgbClr val="FCA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6"/>
              <p:cNvSpPr>
                <a:spLocks noEditPoints="1"/>
              </p:cNvSpPr>
              <p:nvPr userDrawn="1"/>
            </p:nvSpPr>
            <p:spPr bwMode="auto">
              <a:xfrm>
                <a:off x="1523" y="1340"/>
                <a:ext cx="24" cy="71"/>
              </a:xfrm>
              <a:custGeom>
                <a:avLst/>
                <a:gdLst>
                  <a:gd name="T0" fmla="*/ 10 w 24"/>
                  <a:gd name="T1" fmla="*/ 71 h 71"/>
                  <a:gd name="T2" fmla="*/ 24 w 24"/>
                  <a:gd name="T3" fmla="*/ 26 h 71"/>
                  <a:gd name="T4" fmla="*/ 14 w 24"/>
                  <a:gd name="T5" fmla="*/ 0 h 71"/>
                  <a:gd name="T6" fmla="*/ 0 w 24"/>
                  <a:gd name="T7" fmla="*/ 45 h 71"/>
                  <a:gd name="T8" fmla="*/ 10 w 24"/>
                  <a:gd name="T9" fmla="*/ 71 h 71"/>
                  <a:gd name="T10" fmla="*/ 10 w 24"/>
                  <a:gd name="T11" fmla="*/ 71 h 71"/>
                  <a:gd name="T12" fmla="*/ 10 w 24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1">
                    <a:moveTo>
                      <a:pt x="10" y="71"/>
                    </a:moveTo>
                    <a:cubicBezTo>
                      <a:pt x="20" y="71"/>
                      <a:pt x="24" y="57"/>
                      <a:pt x="24" y="26"/>
                    </a:cubicBezTo>
                    <a:cubicBezTo>
                      <a:pt x="24" y="7"/>
                      <a:pt x="21" y="0"/>
                      <a:pt x="14" y="0"/>
                    </a:cubicBezTo>
                    <a:cubicBezTo>
                      <a:pt x="5" y="0"/>
                      <a:pt x="0" y="17"/>
                      <a:pt x="0" y="45"/>
                    </a:cubicBezTo>
                    <a:cubicBezTo>
                      <a:pt x="0" y="62"/>
                      <a:pt x="3" y="71"/>
                      <a:pt x="10" y="71"/>
                    </a:cubicBezTo>
                    <a:close/>
                    <a:moveTo>
                      <a:pt x="10" y="71"/>
                    </a:moveTo>
                    <a:cubicBezTo>
                      <a:pt x="10" y="71"/>
                      <a:pt x="10" y="71"/>
                      <a:pt x="10" y="7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7"/>
              <p:cNvSpPr>
                <a:spLocks noEditPoints="1"/>
              </p:cNvSpPr>
              <p:nvPr userDrawn="1"/>
            </p:nvSpPr>
            <p:spPr bwMode="auto">
              <a:xfrm>
                <a:off x="1371" y="957"/>
                <a:ext cx="243" cy="797"/>
              </a:xfrm>
              <a:custGeom>
                <a:avLst/>
                <a:gdLst>
                  <a:gd name="T0" fmla="*/ 122 w 243"/>
                  <a:gd name="T1" fmla="*/ 0 h 797"/>
                  <a:gd name="T2" fmla="*/ 0 w 243"/>
                  <a:gd name="T3" fmla="*/ 0 h 797"/>
                  <a:gd name="T4" fmla="*/ 0 w 243"/>
                  <a:gd name="T5" fmla="*/ 797 h 797"/>
                  <a:gd name="T6" fmla="*/ 243 w 243"/>
                  <a:gd name="T7" fmla="*/ 797 h 797"/>
                  <a:gd name="T8" fmla="*/ 243 w 243"/>
                  <a:gd name="T9" fmla="*/ 0 h 797"/>
                  <a:gd name="T10" fmla="*/ 122 w 243"/>
                  <a:gd name="T11" fmla="*/ 0 h 797"/>
                  <a:gd name="T12" fmla="*/ 61 w 243"/>
                  <a:gd name="T13" fmla="*/ 481 h 797"/>
                  <a:gd name="T14" fmla="*/ 26 w 243"/>
                  <a:gd name="T15" fmla="*/ 446 h 797"/>
                  <a:gd name="T16" fmla="*/ 38 w 243"/>
                  <a:gd name="T17" fmla="*/ 382 h 797"/>
                  <a:gd name="T18" fmla="*/ 35 w 243"/>
                  <a:gd name="T19" fmla="*/ 379 h 797"/>
                  <a:gd name="T20" fmla="*/ 21 w 243"/>
                  <a:gd name="T21" fmla="*/ 379 h 797"/>
                  <a:gd name="T22" fmla="*/ 20 w 243"/>
                  <a:gd name="T23" fmla="*/ 378 h 797"/>
                  <a:gd name="T24" fmla="*/ 22 w 243"/>
                  <a:gd name="T25" fmla="*/ 361 h 797"/>
                  <a:gd name="T26" fmla="*/ 41 w 243"/>
                  <a:gd name="T27" fmla="*/ 358 h 797"/>
                  <a:gd name="T28" fmla="*/ 45 w 243"/>
                  <a:gd name="T29" fmla="*/ 329 h 797"/>
                  <a:gd name="T30" fmla="*/ 89 w 243"/>
                  <a:gd name="T31" fmla="*/ 320 h 797"/>
                  <a:gd name="T32" fmla="*/ 92 w 243"/>
                  <a:gd name="T33" fmla="*/ 323 h 797"/>
                  <a:gd name="T34" fmla="*/ 84 w 243"/>
                  <a:gd name="T35" fmla="*/ 358 h 797"/>
                  <a:gd name="T36" fmla="*/ 109 w 243"/>
                  <a:gd name="T37" fmla="*/ 358 h 797"/>
                  <a:gd name="T38" fmla="*/ 111 w 243"/>
                  <a:gd name="T39" fmla="*/ 359 h 797"/>
                  <a:gd name="T40" fmla="*/ 108 w 243"/>
                  <a:gd name="T41" fmla="*/ 379 h 797"/>
                  <a:gd name="T42" fmla="*/ 83 w 243"/>
                  <a:gd name="T43" fmla="*/ 379 h 797"/>
                  <a:gd name="T44" fmla="*/ 80 w 243"/>
                  <a:gd name="T45" fmla="*/ 381 h 797"/>
                  <a:gd name="T46" fmla="*/ 71 w 243"/>
                  <a:gd name="T47" fmla="*/ 431 h 797"/>
                  <a:gd name="T48" fmla="*/ 76 w 243"/>
                  <a:gd name="T49" fmla="*/ 439 h 797"/>
                  <a:gd name="T50" fmla="*/ 91 w 243"/>
                  <a:gd name="T51" fmla="*/ 427 h 797"/>
                  <a:gd name="T52" fmla="*/ 97 w 243"/>
                  <a:gd name="T53" fmla="*/ 428 h 797"/>
                  <a:gd name="T54" fmla="*/ 102 w 243"/>
                  <a:gd name="T55" fmla="*/ 441 h 797"/>
                  <a:gd name="T56" fmla="*/ 61 w 243"/>
                  <a:gd name="T57" fmla="*/ 481 h 797"/>
                  <a:gd name="T58" fmla="*/ 152 w 243"/>
                  <a:gd name="T59" fmla="*/ 481 h 797"/>
                  <a:gd name="T60" fmla="*/ 122 w 243"/>
                  <a:gd name="T61" fmla="*/ 471 h 797"/>
                  <a:gd name="T62" fmla="*/ 105 w 243"/>
                  <a:gd name="T63" fmla="*/ 430 h 797"/>
                  <a:gd name="T64" fmla="*/ 122 w 243"/>
                  <a:gd name="T65" fmla="*/ 377 h 797"/>
                  <a:gd name="T66" fmla="*/ 176 w 243"/>
                  <a:gd name="T67" fmla="*/ 352 h 797"/>
                  <a:gd name="T68" fmla="*/ 223 w 243"/>
                  <a:gd name="T69" fmla="*/ 401 h 797"/>
                  <a:gd name="T70" fmla="*/ 152 w 243"/>
                  <a:gd name="T71" fmla="*/ 481 h 797"/>
                  <a:gd name="T72" fmla="*/ 152 w 243"/>
                  <a:gd name="T73" fmla="*/ 481 h 797"/>
                  <a:gd name="T74" fmla="*/ 152 w 243"/>
                  <a:gd name="T75" fmla="*/ 481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797">
                    <a:moveTo>
                      <a:pt x="1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243" y="797"/>
                      <a:pt x="243" y="797"/>
                      <a:pt x="243" y="797"/>
                    </a:cubicBezTo>
                    <a:cubicBezTo>
                      <a:pt x="243" y="0"/>
                      <a:pt x="243" y="0"/>
                      <a:pt x="243" y="0"/>
                    </a:cubicBezTo>
                    <a:lnTo>
                      <a:pt x="122" y="0"/>
                    </a:lnTo>
                    <a:close/>
                    <a:moveTo>
                      <a:pt x="61" y="481"/>
                    </a:moveTo>
                    <a:cubicBezTo>
                      <a:pt x="36" y="481"/>
                      <a:pt x="24" y="468"/>
                      <a:pt x="26" y="446"/>
                    </a:cubicBezTo>
                    <a:cubicBezTo>
                      <a:pt x="38" y="382"/>
                      <a:pt x="38" y="382"/>
                      <a:pt x="38" y="382"/>
                    </a:cubicBezTo>
                    <a:cubicBezTo>
                      <a:pt x="35" y="379"/>
                      <a:pt x="35" y="379"/>
                      <a:pt x="35" y="379"/>
                    </a:cubicBezTo>
                    <a:cubicBezTo>
                      <a:pt x="21" y="379"/>
                      <a:pt x="21" y="379"/>
                      <a:pt x="21" y="379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2" y="361"/>
                      <a:pt x="22" y="361"/>
                      <a:pt x="22" y="361"/>
                    </a:cubicBezTo>
                    <a:cubicBezTo>
                      <a:pt x="41" y="358"/>
                      <a:pt x="41" y="358"/>
                      <a:pt x="41" y="358"/>
                    </a:cubicBezTo>
                    <a:cubicBezTo>
                      <a:pt x="43" y="344"/>
                      <a:pt x="45" y="329"/>
                      <a:pt x="45" y="329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92" y="323"/>
                      <a:pt x="92" y="323"/>
                      <a:pt x="92" y="323"/>
                    </a:cubicBezTo>
                    <a:cubicBezTo>
                      <a:pt x="92" y="323"/>
                      <a:pt x="88" y="340"/>
                      <a:pt x="84" y="358"/>
                    </a:cubicBezTo>
                    <a:cubicBezTo>
                      <a:pt x="109" y="358"/>
                      <a:pt x="109" y="358"/>
                      <a:pt x="109" y="358"/>
                    </a:cubicBezTo>
                    <a:cubicBezTo>
                      <a:pt x="111" y="359"/>
                      <a:pt x="111" y="359"/>
                      <a:pt x="111" y="359"/>
                    </a:cubicBezTo>
                    <a:cubicBezTo>
                      <a:pt x="108" y="379"/>
                      <a:pt x="108" y="379"/>
                      <a:pt x="108" y="379"/>
                    </a:cubicBezTo>
                    <a:cubicBezTo>
                      <a:pt x="83" y="379"/>
                      <a:pt x="83" y="379"/>
                      <a:pt x="83" y="379"/>
                    </a:cubicBezTo>
                    <a:cubicBezTo>
                      <a:pt x="80" y="381"/>
                      <a:pt x="80" y="381"/>
                      <a:pt x="80" y="381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0" y="436"/>
                      <a:pt x="72" y="439"/>
                      <a:pt x="76" y="439"/>
                    </a:cubicBezTo>
                    <a:cubicBezTo>
                      <a:pt x="79" y="439"/>
                      <a:pt x="83" y="436"/>
                      <a:pt x="91" y="427"/>
                    </a:cubicBezTo>
                    <a:cubicBezTo>
                      <a:pt x="97" y="428"/>
                      <a:pt x="97" y="428"/>
                      <a:pt x="97" y="428"/>
                    </a:cubicBezTo>
                    <a:cubicBezTo>
                      <a:pt x="102" y="441"/>
                      <a:pt x="102" y="441"/>
                      <a:pt x="102" y="441"/>
                    </a:cubicBezTo>
                    <a:cubicBezTo>
                      <a:pt x="85" y="466"/>
                      <a:pt x="68" y="481"/>
                      <a:pt x="61" y="481"/>
                    </a:cubicBezTo>
                    <a:close/>
                    <a:moveTo>
                      <a:pt x="152" y="481"/>
                    </a:moveTo>
                    <a:cubicBezTo>
                      <a:pt x="140" y="481"/>
                      <a:pt x="129" y="478"/>
                      <a:pt x="122" y="471"/>
                    </a:cubicBezTo>
                    <a:cubicBezTo>
                      <a:pt x="111" y="463"/>
                      <a:pt x="105" y="449"/>
                      <a:pt x="105" y="430"/>
                    </a:cubicBezTo>
                    <a:cubicBezTo>
                      <a:pt x="105" y="409"/>
                      <a:pt x="111" y="391"/>
                      <a:pt x="122" y="377"/>
                    </a:cubicBezTo>
                    <a:cubicBezTo>
                      <a:pt x="134" y="361"/>
                      <a:pt x="153" y="352"/>
                      <a:pt x="176" y="352"/>
                    </a:cubicBezTo>
                    <a:cubicBezTo>
                      <a:pt x="206" y="352"/>
                      <a:pt x="223" y="369"/>
                      <a:pt x="223" y="401"/>
                    </a:cubicBezTo>
                    <a:cubicBezTo>
                      <a:pt x="223" y="450"/>
                      <a:pt x="195" y="481"/>
                      <a:pt x="152" y="481"/>
                    </a:cubicBezTo>
                    <a:close/>
                    <a:moveTo>
                      <a:pt x="152" y="481"/>
                    </a:moveTo>
                    <a:cubicBezTo>
                      <a:pt x="152" y="481"/>
                      <a:pt x="152" y="481"/>
                      <a:pt x="152" y="481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8"/>
              <p:cNvSpPr>
                <a:spLocks noEditPoints="1"/>
              </p:cNvSpPr>
              <p:nvPr userDrawn="1"/>
            </p:nvSpPr>
            <p:spPr bwMode="auto">
              <a:xfrm>
                <a:off x="1298" y="748"/>
                <a:ext cx="389" cy="1223"/>
              </a:xfrm>
              <a:custGeom>
                <a:avLst/>
                <a:gdLst>
                  <a:gd name="T0" fmla="*/ 149 w 389"/>
                  <a:gd name="T1" fmla="*/ 648 h 1223"/>
                  <a:gd name="T2" fmla="*/ 153 w 389"/>
                  <a:gd name="T3" fmla="*/ 590 h 1223"/>
                  <a:gd name="T4" fmla="*/ 181 w 389"/>
                  <a:gd name="T5" fmla="*/ 588 h 1223"/>
                  <a:gd name="T6" fmla="*/ 182 w 389"/>
                  <a:gd name="T7" fmla="*/ 567 h 1223"/>
                  <a:gd name="T8" fmla="*/ 165 w 389"/>
                  <a:gd name="T9" fmla="*/ 532 h 1223"/>
                  <a:gd name="T10" fmla="*/ 118 w 389"/>
                  <a:gd name="T11" fmla="*/ 538 h 1223"/>
                  <a:gd name="T12" fmla="*/ 95 w 389"/>
                  <a:gd name="T13" fmla="*/ 570 h 1223"/>
                  <a:gd name="T14" fmla="*/ 94 w 389"/>
                  <a:gd name="T15" fmla="*/ 589 h 1223"/>
                  <a:gd name="T16" fmla="*/ 111 w 389"/>
                  <a:gd name="T17" fmla="*/ 591 h 1223"/>
                  <a:gd name="T18" fmla="*/ 134 w 389"/>
                  <a:gd name="T19" fmla="*/ 691 h 1223"/>
                  <a:gd name="T20" fmla="*/ 170 w 389"/>
                  <a:gd name="T21" fmla="*/ 638 h 1223"/>
                  <a:gd name="T22" fmla="*/ 249 w 389"/>
                  <a:gd name="T23" fmla="*/ 561 h 1223"/>
                  <a:gd name="T24" fmla="*/ 178 w 389"/>
                  <a:gd name="T25" fmla="*/ 639 h 1223"/>
                  <a:gd name="T26" fmla="*/ 225 w 389"/>
                  <a:gd name="T27" fmla="*/ 690 h 1223"/>
                  <a:gd name="T28" fmla="*/ 249 w 389"/>
                  <a:gd name="T29" fmla="*/ 561 h 1223"/>
                  <a:gd name="T30" fmla="*/ 225 w 389"/>
                  <a:gd name="T31" fmla="*/ 637 h 1223"/>
                  <a:gd name="T32" fmla="*/ 248 w 389"/>
                  <a:gd name="T33" fmla="*/ 618 h 1223"/>
                  <a:gd name="T34" fmla="*/ 195 w 389"/>
                  <a:gd name="T35" fmla="*/ 0 h 1223"/>
                  <a:gd name="T36" fmla="*/ 0 w 389"/>
                  <a:gd name="T37" fmla="*/ 47 h 1223"/>
                  <a:gd name="T38" fmla="*/ 389 w 389"/>
                  <a:gd name="T39" fmla="*/ 0 h 1223"/>
                  <a:gd name="T40" fmla="*/ 195 w 389"/>
                  <a:gd name="T41" fmla="*/ 1176 h 1223"/>
                  <a:gd name="T42" fmla="*/ 0 w 389"/>
                  <a:gd name="T43" fmla="*/ 1223 h 1223"/>
                  <a:gd name="T44" fmla="*/ 389 w 389"/>
                  <a:gd name="T45" fmla="*/ 1176 h 1223"/>
                  <a:gd name="T46" fmla="*/ 319 w 389"/>
                  <a:gd name="T47" fmla="*/ 98 h 1223"/>
                  <a:gd name="T48" fmla="*/ 69 w 389"/>
                  <a:gd name="T49" fmla="*/ 106 h 1223"/>
                  <a:gd name="T50" fmla="*/ 319 w 389"/>
                  <a:gd name="T51" fmla="*/ 113 h 1223"/>
                  <a:gd name="T52" fmla="*/ 319 w 389"/>
                  <a:gd name="T53" fmla="*/ 98 h 1223"/>
                  <a:gd name="T54" fmla="*/ 76 w 389"/>
                  <a:gd name="T55" fmla="*/ 150 h 1223"/>
                  <a:gd name="T56" fmla="*/ 76 w 389"/>
                  <a:gd name="T57" fmla="*/ 165 h 1223"/>
                  <a:gd name="T58" fmla="*/ 327 w 389"/>
                  <a:gd name="T59" fmla="*/ 158 h 1223"/>
                  <a:gd name="T60" fmla="*/ 319 w 389"/>
                  <a:gd name="T61" fmla="*/ 1061 h 1223"/>
                  <a:gd name="T62" fmla="*/ 69 w 389"/>
                  <a:gd name="T63" fmla="*/ 1068 h 1223"/>
                  <a:gd name="T64" fmla="*/ 319 w 389"/>
                  <a:gd name="T65" fmla="*/ 1076 h 1223"/>
                  <a:gd name="T66" fmla="*/ 319 w 389"/>
                  <a:gd name="T67" fmla="*/ 1061 h 1223"/>
                  <a:gd name="T68" fmla="*/ 76 w 389"/>
                  <a:gd name="T69" fmla="*/ 1112 h 1223"/>
                  <a:gd name="T70" fmla="*/ 76 w 389"/>
                  <a:gd name="T71" fmla="*/ 1127 h 1223"/>
                  <a:gd name="T72" fmla="*/ 327 w 389"/>
                  <a:gd name="T73" fmla="*/ 1120 h 1223"/>
                  <a:gd name="T74" fmla="*/ 319 w 389"/>
                  <a:gd name="T75" fmla="*/ 1112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9" h="1223">
                    <a:moveTo>
                      <a:pt x="164" y="637"/>
                    </a:moveTo>
                    <a:cubicBezTo>
                      <a:pt x="156" y="646"/>
                      <a:pt x="152" y="648"/>
                      <a:pt x="149" y="648"/>
                    </a:cubicBezTo>
                    <a:cubicBezTo>
                      <a:pt x="145" y="648"/>
                      <a:pt x="143" y="646"/>
                      <a:pt x="144" y="640"/>
                    </a:cubicBezTo>
                    <a:cubicBezTo>
                      <a:pt x="153" y="590"/>
                      <a:pt x="153" y="590"/>
                      <a:pt x="153" y="590"/>
                    </a:cubicBezTo>
                    <a:cubicBezTo>
                      <a:pt x="156" y="588"/>
                      <a:pt x="156" y="588"/>
                      <a:pt x="156" y="588"/>
                    </a:cubicBezTo>
                    <a:cubicBezTo>
                      <a:pt x="181" y="588"/>
                      <a:pt x="181" y="588"/>
                      <a:pt x="181" y="588"/>
                    </a:cubicBezTo>
                    <a:cubicBezTo>
                      <a:pt x="184" y="569"/>
                      <a:pt x="184" y="569"/>
                      <a:pt x="184" y="569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57" y="567"/>
                      <a:pt x="157" y="567"/>
                      <a:pt x="157" y="567"/>
                    </a:cubicBezTo>
                    <a:cubicBezTo>
                      <a:pt x="161" y="550"/>
                      <a:pt x="165" y="532"/>
                      <a:pt x="165" y="532"/>
                    </a:cubicBezTo>
                    <a:cubicBezTo>
                      <a:pt x="162" y="529"/>
                      <a:pt x="162" y="529"/>
                      <a:pt x="162" y="529"/>
                    </a:cubicBezTo>
                    <a:cubicBezTo>
                      <a:pt x="118" y="538"/>
                      <a:pt x="118" y="538"/>
                      <a:pt x="118" y="538"/>
                    </a:cubicBezTo>
                    <a:cubicBezTo>
                      <a:pt x="118" y="538"/>
                      <a:pt x="116" y="554"/>
                      <a:pt x="114" y="567"/>
                    </a:cubicBezTo>
                    <a:cubicBezTo>
                      <a:pt x="95" y="570"/>
                      <a:pt x="95" y="570"/>
                      <a:pt x="95" y="570"/>
                    </a:cubicBezTo>
                    <a:cubicBezTo>
                      <a:pt x="93" y="588"/>
                      <a:pt x="93" y="588"/>
                      <a:pt x="93" y="588"/>
                    </a:cubicBezTo>
                    <a:cubicBezTo>
                      <a:pt x="94" y="589"/>
                      <a:pt x="94" y="589"/>
                      <a:pt x="94" y="589"/>
                    </a:cubicBezTo>
                    <a:cubicBezTo>
                      <a:pt x="108" y="589"/>
                      <a:pt x="108" y="589"/>
                      <a:pt x="108" y="589"/>
                    </a:cubicBezTo>
                    <a:cubicBezTo>
                      <a:pt x="111" y="591"/>
                      <a:pt x="111" y="591"/>
                      <a:pt x="111" y="591"/>
                    </a:cubicBezTo>
                    <a:cubicBezTo>
                      <a:pt x="99" y="656"/>
                      <a:pt x="99" y="656"/>
                      <a:pt x="99" y="656"/>
                    </a:cubicBezTo>
                    <a:cubicBezTo>
                      <a:pt x="97" y="678"/>
                      <a:pt x="109" y="691"/>
                      <a:pt x="134" y="691"/>
                    </a:cubicBezTo>
                    <a:cubicBezTo>
                      <a:pt x="141" y="691"/>
                      <a:pt x="158" y="675"/>
                      <a:pt x="175" y="651"/>
                    </a:cubicBezTo>
                    <a:cubicBezTo>
                      <a:pt x="170" y="638"/>
                      <a:pt x="170" y="638"/>
                      <a:pt x="170" y="638"/>
                    </a:cubicBezTo>
                    <a:lnTo>
                      <a:pt x="164" y="637"/>
                    </a:lnTo>
                    <a:close/>
                    <a:moveTo>
                      <a:pt x="249" y="561"/>
                    </a:moveTo>
                    <a:cubicBezTo>
                      <a:pt x="226" y="561"/>
                      <a:pt x="207" y="570"/>
                      <a:pt x="195" y="586"/>
                    </a:cubicBezTo>
                    <a:cubicBezTo>
                      <a:pt x="184" y="600"/>
                      <a:pt x="178" y="618"/>
                      <a:pt x="178" y="639"/>
                    </a:cubicBezTo>
                    <a:cubicBezTo>
                      <a:pt x="178" y="658"/>
                      <a:pt x="184" y="672"/>
                      <a:pt x="195" y="680"/>
                    </a:cubicBezTo>
                    <a:cubicBezTo>
                      <a:pt x="202" y="687"/>
                      <a:pt x="213" y="690"/>
                      <a:pt x="225" y="690"/>
                    </a:cubicBezTo>
                    <a:cubicBezTo>
                      <a:pt x="268" y="690"/>
                      <a:pt x="296" y="659"/>
                      <a:pt x="296" y="610"/>
                    </a:cubicBezTo>
                    <a:cubicBezTo>
                      <a:pt x="296" y="579"/>
                      <a:pt x="279" y="561"/>
                      <a:pt x="249" y="561"/>
                    </a:cubicBezTo>
                    <a:close/>
                    <a:moveTo>
                      <a:pt x="235" y="663"/>
                    </a:moveTo>
                    <a:cubicBezTo>
                      <a:pt x="228" y="663"/>
                      <a:pt x="225" y="654"/>
                      <a:pt x="225" y="637"/>
                    </a:cubicBezTo>
                    <a:cubicBezTo>
                      <a:pt x="225" y="609"/>
                      <a:pt x="230" y="592"/>
                      <a:pt x="239" y="592"/>
                    </a:cubicBezTo>
                    <a:cubicBezTo>
                      <a:pt x="246" y="592"/>
                      <a:pt x="248" y="599"/>
                      <a:pt x="248" y="618"/>
                    </a:cubicBezTo>
                    <a:cubicBezTo>
                      <a:pt x="248" y="649"/>
                      <a:pt x="245" y="663"/>
                      <a:pt x="235" y="663"/>
                    </a:cubicBezTo>
                    <a:close/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89" y="47"/>
                      <a:pt x="389" y="47"/>
                      <a:pt x="389" y="47"/>
                    </a:cubicBezTo>
                    <a:cubicBezTo>
                      <a:pt x="389" y="0"/>
                      <a:pt x="389" y="0"/>
                      <a:pt x="389" y="0"/>
                    </a:cubicBezTo>
                    <a:lnTo>
                      <a:pt x="195" y="0"/>
                    </a:lnTo>
                    <a:close/>
                    <a:moveTo>
                      <a:pt x="195" y="1176"/>
                    </a:moveTo>
                    <a:cubicBezTo>
                      <a:pt x="0" y="1176"/>
                      <a:pt x="0" y="1176"/>
                      <a:pt x="0" y="1176"/>
                    </a:cubicBezTo>
                    <a:cubicBezTo>
                      <a:pt x="0" y="1223"/>
                      <a:pt x="0" y="1223"/>
                      <a:pt x="0" y="1223"/>
                    </a:cubicBezTo>
                    <a:cubicBezTo>
                      <a:pt x="389" y="1223"/>
                      <a:pt x="389" y="1223"/>
                      <a:pt x="389" y="1223"/>
                    </a:cubicBezTo>
                    <a:cubicBezTo>
                      <a:pt x="389" y="1176"/>
                      <a:pt x="389" y="1176"/>
                      <a:pt x="389" y="1176"/>
                    </a:cubicBezTo>
                    <a:lnTo>
                      <a:pt x="195" y="1176"/>
                    </a:lnTo>
                    <a:close/>
                    <a:moveTo>
                      <a:pt x="319" y="98"/>
                    </a:moveTo>
                    <a:cubicBezTo>
                      <a:pt x="76" y="98"/>
                      <a:pt x="76" y="98"/>
                      <a:pt x="76" y="98"/>
                    </a:cubicBezTo>
                    <a:cubicBezTo>
                      <a:pt x="72" y="98"/>
                      <a:pt x="69" y="102"/>
                      <a:pt x="69" y="106"/>
                    </a:cubicBezTo>
                    <a:cubicBezTo>
                      <a:pt x="69" y="110"/>
                      <a:pt x="72" y="113"/>
                      <a:pt x="76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23" y="113"/>
                      <a:pt x="327" y="110"/>
                      <a:pt x="327" y="106"/>
                    </a:cubicBezTo>
                    <a:cubicBezTo>
                      <a:pt x="327" y="102"/>
                      <a:pt x="323" y="98"/>
                      <a:pt x="319" y="98"/>
                    </a:cubicBezTo>
                    <a:close/>
                    <a:moveTo>
                      <a:pt x="319" y="150"/>
                    </a:moveTo>
                    <a:cubicBezTo>
                      <a:pt x="76" y="150"/>
                      <a:pt x="76" y="150"/>
                      <a:pt x="76" y="150"/>
                    </a:cubicBezTo>
                    <a:cubicBezTo>
                      <a:pt x="72" y="150"/>
                      <a:pt x="69" y="153"/>
                      <a:pt x="69" y="158"/>
                    </a:cubicBezTo>
                    <a:cubicBezTo>
                      <a:pt x="69" y="162"/>
                      <a:pt x="72" y="165"/>
                      <a:pt x="76" y="165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3" y="165"/>
                      <a:pt x="327" y="162"/>
                      <a:pt x="327" y="158"/>
                    </a:cubicBezTo>
                    <a:cubicBezTo>
                      <a:pt x="327" y="153"/>
                      <a:pt x="323" y="150"/>
                      <a:pt x="319" y="150"/>
                    </a:cubicBezTo>
                    <a:close/>
                    <a:moveTo>
                      <a:pt x="319" y="1061"/>
                    </a:moveTo>
                    <a:cubicBezTo>
                      <a:pt x="76" y="1061"/>
                      <a:pt x="76" y="1061"/>
                      <a:pt x="76" y="1061"/>
                    </a:cubicBezTo>
                    <a:cubicBezTo>
                      <a:pt x="72" y="1061"/>
                      <a:pt x="69" y="1064"/>
                      <a:pt x="69" y="1068"/>
                    </a:cubicBezTo>
                    <a:cubicBezTo>
                      <a:pt x="69" y="1072"/>
                      <a:pt x="72" y="1076"/>
                      <a:pt x="76" y="1076"/>
                    </a:cubicBezTo>
                    <a:cubicBezTo>
                      <a:pt x="319" y="1076"/>
                      <a:pt x="319" y="1076"/>
                      <a:pt x="319" y="1076"/>
                    </a:cubicBezTo>
                    <a:cubicBezTo>
                      <a:pt x="323" y="1076"/>
                      <a:pt x="327" y="1072"/>
                      <a:pt x="327" y="1068"/>
                    </a:cubicBezTo>
                    <a:cubicBezTo>
                      <a:pt x="327" y="1064"/>
                      <a:pt x="323" y="1061"/>
                      <a:pt x="319" y="1061"/>
                    </a:cubicBezTo>
                    <a:close/>
                    <a:moveTo>
                      <a:pt x="319" y="1112"/>
                    </a:moveTo>
                    <a:cubicBezTo>
                      <a:pt x="76" y="1112"/>
                      <a:pt x="76" y="1112"/>
                      <a:pt x="76" y="1112"/>
                    </a:cubicBezTo>
                    <a:cubicBezTo>
                      <a:pt x="72" y="1112"/>
                      <a:pt x="69" y="1116"/>
                      <a:pt x="69" y="1120"/>
                    </a:cubicBezTo>
                    <a:cubicBezTo>
                      <a:pt x="69" y="1124"/>
                      <a:pt x="72" y="1127"/>
                      <a:pt x="76" y="1127"/>
                    </a:cubicBezTo>
                    <a:cubicBezTo>
                      <a:pt x="319" y="1127"/>
                      <a:pt x="319" y="1127"/>
                      <a:pt x="319" y="1127"/>
                    </a:cubicBezTo>
                    <a:cubicBezTo>
                      <a:pt x="323" y="1127"/>
                      <a:pt x="327" y="1124"/>
                      <a:pt x="327" y="1120"/>
                    </a:cubicBezTo>
                    <a:cubicBezTo>
                      <a:pt x="327" y="1116"/>
                      <a:pt x="323" y="1112"/>
                      <a:pt x="319" y="1112"/>
                    </a:cubicBezTo>
                    <a:close/>
                    <a:moveTo>
                      <a:pt x="319" y="1112"/>
                    </a:moveTo>
                    <a:cubicBezTo>
                      <a:pt x="319" y="1112"/>
                      <a:pt x="319" y="1112"/>
                      <a:pt x="319" y="1112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9"/>
              <p:cNvSpPr>
                <a:spLocks noEditPoints="1"/>
              </p:cNvSpPr>
              <p:nvPr userDrawn="1"/>
            </p:nvSpPr>
            <p:spPr bwMode="auto">
              <a:xfrm>
                <a:off x="1915" y="892"/>
                <a:ext cx="418" cy="962"/>
              </a:xfrm>
              <a:custGeom>
                <a:avLst/>
                <a:gdLst>
                  <a:gd name="T0" fmla="*/ 165 w 419"/>
                  <a:gd name="T1" fmla="*/ 71 h 962"/>
                  <a:gd name="T2" fmla="*/ 172 w 419"/>
                  <a:gd name="T3" fmla="*/ 96 h 962"/>
                  <a:gd name="T4" fmla="*/ 419 w 419"/>
                  <a:gd name="T5" fmla="*/ 962 h 962"/>
                  <a:gd name="T6" fmla="*/ 145 w 419"/>
                  <a:gd name="T7" fmla="*/ 0 h 962"/>
                  <a:gd name="T8" fmla="*/ 144 w 419"/>
                  <a:gd name="T9" fmla="*/ 0 h 962"/>
                  <a:gd name="T10" fmla="*/ 165 w 419"/>
                  <a:gd name="T11" fmla="*/ 71 h 962"/>
                  <a:gd name="T12" fmla="*/ 1 w 419"/>
                  <a:gd name="T13" fmla="*/ 232 h 962"/>
                  <a:gd name="T14" fmla="*/ 11 w 419"/>
                  <a:gd name="T15" fmla="*/ 238 h 962"/>
                  <a:gd name="T16" fmla="*/ 6 w 419"/>
                  <a:gd name="T17" fmla="*/ 223 h 962"/>
                  <a:gd name="T18" fmla="*/ 1 w 419"/>
                  <a:gd name="T19" fmla="*/ 232 h 962"/>
                  <a:gd name="T20" fmla="*/ 1 w 419"/>
                  <a:gd name="T21" fmla="*/ 232 h 962"/>
                  <a:gd name="T22" fmla="*/ 1 w 419"/>
                  <a:gd name="T23" fmla="*/ 23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9" h="962">
                    <a:moveTo>
                      <a:pt x="165" y="71"/>
                    </a:moveTo>
                    <a:cubicBezTo>
                      <a:pt x="172" y="96"/>
                      <a:pt x="172" y="96"/>
                      <a:pt x="172" y="96"/>
                    </a:cubicBezTo>
                    <a:cubicBezTo>
                      <a:pt x="419" y="962"/>
                      <a:pt x="419" y="962"/>
                      <a:pt x="419" y="96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65" y="71"/>
                      <a:pt x="165" y="71"/>
                      <a:pt x="165" y="71"/>
                    </a:cubicBezTo>
                    <a:close/>
                    <a:moveTo>
                      <a:pt x="1" y="232"/>
                    </a:moveTo>
                    <a:cubicBezTo>
                      <a:pt x="2" y="235"/>
                      <a:pt x="6" y="237"/>
                      <a:pt x="11" y="238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2" y="225"/>
                      <a:pt x="0" y="228"/>
                      <a:pt x="1" y="232"/>
                    </a:cubicBezTo>
                    <a:close/>
                    <a:moveTo>
                      <a:pt x="1" y="232"/>
                    </a:moveTo>
                    <a:cubicBezTo>
                      <a:pt x="1" y="232"/>
                      <a:pt x="1" y="232"/>
                      <a:pt x="1" y="232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60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1"/>
              <p:cNvSpPr>
                <a:spLocks noEditPoints="1"/>
              </p:cNvSpPr>
              <p:nvPr userDrawn="1"/>
            </p:nvSpPr>
            <p:spPr bwMode="auto">
              <a:xfrm>
                <a:off x="1950" y="1245"/>
                <a:ext cx="3" cy="62"/>
              </a:xfrm>
              <a:custGeom>
                <a:avLst/>
                <a:gdLst>
                  <a:gd name="T0" fmla="*/ 0 w 3"/>
                  <a:gd name="T1" fmla="*/ 0 h 62"/>
                  <a:gd name="T2" fmla="*/ 2 w 3"/>
                  <a:gd name="T3" fmla="*/ 0 h 62"/>
                  <a:gd name="T4" fmla="*/ 2 w 3"/>
                  <a:gd name="T5" fmla="*/ 62 h 62"/>
                  <a:gd name="T6" fmla="*/ 0 w 3"/>
                  <a:gd name="T7" fmla="*/ 62 h 62"/>
                  <a:gd name="T8" fmla="*/ 0 w 3"/>
                  <a:gd name="T9" fmla="*/ 0 h 62"/>
                  <a:gd name="T10" fmla="*/ 2 w 3"/>
                  <a:gd name="T11" fmla="*/ 0 h 62"/>
                  <a:gd name="T12" fmla="*/ 3 w 3"/>
                  <a:gd name="T13" fmla="*/ 0 h 62"/>
                  <a:gd name="T14" fmla="*/ 3 w 3"/>
                  <a:gd name="T15" fmla="*/ 62 h 62"/>
                  <a:gd name="T16" fmla="*/ 2 w 3"/>
                  <a:gd name="T17" fmla="*/ 62 h 62"/>
                  <a:gd name="T18" fmla="*/ 2 w 3"/>
                  <a:gd name="T19" fmla="*/ 0 h 62"/>
                  <a:gd name="T20" fmla="*/ 2 w 3"/>
                  <a:gd name="T21" fmla="*/ 0 h 62"/>
                  <a:gd name="T22" fmla="*/ 2 w 3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2">
                    <a:moveTo>
                      <a:pt x="0" y="0"/>
                    </a:moveTo>
                    <a:lnTo>
                      <a:pt x="2" y="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0"/>
                    </a:lnTo>
                    <a:moveTo>
                      <a:pt x="2" y="0"/>
                    </a:moveTo>
                    <a:lnTo>
                      <a:pt x="3" y="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2" y="0"/>
                    </a:lnTo>
                    <a:moveTo>
                      <a:pt x="2" y="0"/>
                    </a:move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Rectangle 62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Rectangle 63"/>
              <p:cNvSpPr>
                <a:spLocks noChangeArrowheads="1"/>
              </p:cNvSpPr>
              <p:nvPr userDrawn="1"/>
            </p:nvSpPr>
            <p:spPr bwMode="auto">
              <a:xfrm>
                <a:off x="1953" y="1245"/>
                <a:ext cx="1" cy="62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Rectangle 64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Rectangle 65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Rectangle 66"/>
              <p:cNvSpPr>
                <a:spLocks noChangeArrowheads="1"/>
              </p:cNvSpPr>
              <p:nvPr userDrawn="1"/>
            </p:nvSpPr>
            <p:spPr bwMode="auto">
              <a:xfrm>
                <a:off x="1954" y="1245"/>
                <a:ext cx="1" cy="62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Rectangle 67"/>
              <p:cNvSpPr>
                <a:spLocks noChangeArrowheads="1"/>
              </p:cNvSpPr>
              <p:nvPr userDrawn="1"/>
            </p:nvSpPr>
            <p:spPr bwMode="auto">
              <a:xfrm>
                <a:off x="1955" y="1245"/>
                <a:ext cx="1" cy="62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Rectangle 68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Rectangle 69"/>
              <p:cNvSpPr>
                <a:spLocks noChangeArrowheads="1"/>
              </p:cNvSpPr>
              <p:nvPr userDrawn="1"/>
            </p:nvSpPr>
            <p:spPr bwMode="auto">
              <a:xfrm>
                <a:off x="1956" y="1245"/>
                <a:ext cx="1" cy="62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70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Rectangle 71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72"/>
              <p:cNvSpPr>
                <a:spLocks noChangeArrowheads="1"/>
              </p:cNvSpPr>
              <p:nvPr userDrawn="1"/>
            </p:nvSpPr>
            <p:spPr bwMode="auto">
              <a:xfrm>
                <a:off x="1957" y="1245"/>
                <a:ext cx="1" cy="62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73"/>
              <p:cNvSpPr>
                <a:spLocks noChangeArrowheads="1"/>
              </p:cNvSpPr>
              <p:nvPr userDrawn="1"/>
            </p:nvSpPr>
            <p:spPr bwMode="auto">
              <a:xfrm>
                <a:off x="1958" y="1245"/>
                <a:ext cx="1" cy="62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Rectangle 74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Rectangle 75"/>
              <p:cNvSpPr>
                <a:spLocks noChangeArrowheads="1"/>
              </p:cNvSpPr>
              <p:nvPr userDrawn="1"/>
            </p:nvSpPr>
            <p:spPr bwMode="auto">
              <a:xfrm>
                <a:off x="1959" y="1245"/>
                <a:ext cx="1" cy="62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76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77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Rectangle 78"/>
              <p:cNvSpPr>
                <a:spLocks noChangeArrowheads="1"/>
              </p:cNvSpPr>
              <p:nvPr userDrawn="1"/>
            </p:nvSpPr>
            <p:spPr bwMode="auto">
              <a:xfrm>
                <a:off x="1960" y="1245"/>
                <a:ext cx="1" cy="62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Rectangle 79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Rectangle 80"/>
              <p:cNvSpPr>
                <a:spLocks noChangeArrowheads="1"/>
              </p:cNvSpPr>
              <p:nvPr userDrawn="1"/>
            </p:nvSpPr>
            <p:spPr bwMode="auto">
              <a:xfrm>
                <a:off x="1961" y="1245"/>
                <a:ext cx="1" cy="62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Rectangle 81"/>
              <p:cNvSpPr>
                <a:spLocks noChangeArrowheads="1"/>
              </p:cNvSpPr>
              <p:nvPr userDrawn="1"/>
            </p:nvSpPr>
            <p:spPr bwMode="auto">
              <a:xfrm>
                <a:off x="1962" y="1245"/>
                <a:ext cx="1" cy="62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Rectangle 82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Rectangle 83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84"/>
              <p:cNvSpPr>
                <a:spLocks noChangeArrowheads="1"/>
              </p:cNvSpPr>
              <p:nvPr userDrawn="1"/>
            </p:nvSpPr>
            <p:spPr bwMode="auto">
              <a:xfrm>
                <a:off x="1963" y="1245"/>
                <a:ext cx="1" cy="62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Rectangle 85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Rectangle 86"/>
              <p:cNvSpPr>
                <a:spLocks noChangeArrowheads="1"/>
              </p:cNvSpPr>
              <p:nvPr userDrawn="1"/>
            </p:nvSpPr>
            <p:spPr bwMode="auto">
              <a:xfrm>
                <a:off x="1964" y="1245"/>
                <a:ext cx="1" cy="62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Rectangle 87"/>
              <p:cNvSpPr>
                <a:spLocks noChangeArrowheads="1"/>
              </p:cNvSpPr>
              <p:nvPr userDrawn="1"/>
            </p:nvSpPr>
            <p:spPr bwMode="auto">
              <a:xfrm>
                <a:off x="1965" y="1245"/>
                <a:ext cx="1" cy="62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Rectangle 88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Rectangle 89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Rectangle 90"/>
              <p:cNvSpPr>
                <a:spLocks noChangeArrowheads="1"/>
              </p:cNvSpPr>
              <p:nvPr userDrawn="1"/>
            </p:nvSpPr>
            <p:spPr bwMode="auto">
              <a:xfrm>
                <a:off x="1966" y="1245"/>
                <a:ext cx="1" cy="62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Rectangle 91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Rectangle 92"/>
              <p:cNvSpPr>
                <a:spLocks noChangeArrowheads="1"/>
              </p:cNvSpPr>
              <p:nvPr userDrawn="1"/>
            </p:nvSpPr>
            <p:spPr bwMode="auto">
              <a:xfrm>
                <a:off x="1967" y="1245"/>
                <a:ext cx="1" cy="62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Rectangle 93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Rectangle 94"/>
              <p:cNvSpPr>
                <a:spLocks noChangeArrowheads="1"/>
              </p:cNvSpPr>
              <p:nvPr userDrawn="1"/>
            </p:nvSpPr>
            <p:spPr bwMode="auto">
              <a:xfrm>
                <a:off x="1968" y="1245"/>
                <a:ext cx="1" cy="62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Rectangle 95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Rectangle 96"/>
              <p:cNvSpPr>
                <a:spLocks noChangeArrowheads="1"/>
              </p:cNvSpPr>
              <p:nvPr userDrawn="1"/>
            </p:nvSpPr>
            <p:spPr bwMode="auto">
              <a:xfrm>
                <a:off x="1969" y="1245"/>
                <a:ext cx="1" cy="62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Rectangle 97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Rectangle 98"/>
              <p:cNvSpPr>
                <a:spLocks noChangeArrowheads="1"/>
              </p:cNvSpPr>
              <p:nvPr userDrawn="1"/>
            </p:nvSpPr>
            <p:spPr bwMode="auto">
              <a:xfrm>
                <a:off x="1970" y="1245"/>
                <a:ext cx="1" cy="62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Rectangle 99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Rectangle 100"/>
              <p:cNvSpPr>
                <a:spLocks noChangeArrowheads="1"/>
              </p:cNvSpPr>
              <p:nvPr userDrawn="1"/>
            </p:nvSpPr>
            <p:spPr bwMode="auto">
              <a:xfrm>
                <a:off x="1971" y="1245"/>
                <a:ext cx="1" cy="62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Rectangle 101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Rectangle 102"/>
              <p:cNvSpPr>
                <a:spLocks noChangeArrowheads="1"/>
              </p:cNvSpPr>
              <p:nvPr userDrawn="1"/>
            </p:nvSpPr>
            <p:spPr bwMode="auto">
              <a:xfrm>
                <a:off x="1972" y="1245"/>
                <a:ext cx="1" cy="62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Rectangle 103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Rectangle 104"/>
              <p:cNvSpPr>
                <a:spLocks noChangeArrowheads="1"/>
              </p:cNvSpPr>
              <p:nvPr userDrawn="1"/>
            </p:nvSpPr>
            <p:spPr bwMode="auto">
              <a:xfrm>
                <a:off x="1973" y="1245"/>
                <a:ext cx="1" cy="62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Rectangle 105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Rectangle 106"/>
              <p:cNvSpPr>
                <a:spLocks noChangeArrowheads="1"/>
              </p:cNvSpPr>
              <p:nvPr userDrawn="1"/>
            </p:nvSpPr>
            <p:spPr bwMode="auto">
              <a:xfrm>
                <a:off x="1974" y="1245"/>
                <a:ext cx="1" cy="62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Rectangle 107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Rectangle 108"/>
              <p:cNvSpPr>
                <a:spLocks noChangeArrowheads="1"/>
              </p:cNvSpPr>
              <p:nvPr userDrawn="1"/>
            </p:nvSpPr>
            <p:spPr bwMode="auto">
              <a:xfrm>
                <a:off x="1975" y="1245"/>
                <a:ext cx="1" cy="62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109"/>
              <p:cNvSpPr>
                <a:spLocks noChangeArrowheads="1"/>
              </p:cNvSpPr>
              <p:nvPr userDrawn="1"/>
            </p:nvSpPr>
            <p:spPr bwMode="auto">
              <a:xfrm>
                <a:off x="1976" y="1245"/>
                <a:ext cx="1" cy="62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"/>
              <p:cNvSpPr>
                <a:spLocks noEditPoints="1"/>
              </p:cNvSpPr>
              <p:nvPr userDrawn="1"/>
            </p:nvSpPr>
            <p:spPr bwMode="auto">
              <a:xfrm>
                <a:off x="2118" y="1803"/>
                <a:ext cx="238" cy="130"/>
              </a:xfrm>
              <a:custGeom>
                <a:avLst/>
                <a:gdLst>
                  <a:gd name="T0" fmla="*/ 6 w 239"/>
                  <a:gd name="T1" fmla="*/ 22 h 130"/>
                  <a:gd name="T2" fmla="*/ 0 w 239"/>
                  <a:gd name="T3" fmla="*/ 0 h 130"/>
                  <a:gd name="T4" fmla="*/ 5 w 239"/>
                  <a:gd name="T5" fmla="*/ 20 h 130"/>
                  <a:gd name="T6" fmla="*/ 6 w 239"/>
                  <a:gd name="T7" fmla="*/ 22 h 130"/>
                  <a:gd name="T8" fmla="*/ 239 w 239"/>
                  <a:gd name="T9" fmla="*/ 130 h 130"/>
                  <a:gd name="T10" fmla="*/ 223 w 239"/>
                  <a:gd name="T11" fmla="*/ 76 h 130"/>
                  <a:gd name="T12" fmla="*/ 239 w 239"/>
                  <a:gd name="T13" fmla="*/ 130 h 130"/>
                  <a:gd name="T14" fmla="*/ 239 w 239"/>
                  <a:gd name="T15" fmla="*/ 130 h 130"/>
                  <a:gd name="T16" fmla="*/ 239 w 239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30">
                    <a:moveTo>
                      <a:pt x="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3" y="13"/>
                      <a:pt x="5" y="20"/>
                    </a:cubicBezTo>
                    <a:cubicBezTo>
                      <a:pt x="5" y="21"/>
                      <a:pt x="6" y="21"/>
                      <a:pt x="6" y="22"/>
                    </a:cubicBezTo>
                    <a:close/>
                    <a:moveTo>
                      <a:pt x="239" y="130"/>
                    </a:moveTo>
                    <a:cubicBezTo>
                      <a:pt x="223" y="76"/>
                      <a:pt x="223" y="76"/>
                      <a:pt x="223" y="76"/>
                    </a:cubicBezTo>
                    <a:lnTo>
                      <a:pt x="239" y="130"/>
                    </a:lnTo>
                    <a:close/>
                    <a:moveTo>
                      <a:pt x="239" y="130"/>
                    </a:moveTo>
                    <a:cubicBezTo>
                      <a:pt x="239" y="130"/>
                      <a:pt x="239" y="130"/>
                      <a:pt x="239" y="130"/>
                    </a:cubicBezTo>
                  </a:path>
                </a:pathLst>
              </a:custGeom>
              <a:solidFill>
                <a:srgbClr val="FF7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"/>
              <p:cNvSpPr>
                <a:spLocks noEditPoints="1"/>
              </p:cNvSpPr>
              <p:nvPr userDrawn="1"/>
            </p:nvSpPr>
            <p:spPr bwMode="auto">
              <a:xfrm>
                <a:off x="1881" y="963"/>
                <a:ext cx="459" cy="916"/>
              </a:xfrm>
              <a:custGeom>
                <a:avLst/>
                <a:gdLst>
                  <a:gd name="T0" fmla="*/ 206 w 460"/>
                  <a:gd name="T1" fmla="*/ 25 h 916"/>
                  <a:gd name="T2" fmla="*/ 199 w 460"/>
                  <a:gd name="T3" fmla="*/ 0 h 916"/>
                  <a:gd name="T4" fmla="*/ 199 w 460"/>
                  <a:gd name="T5" fmla="*/ 0 h 916"/>
                  <a:gd name="T6" fmla="*/ 206 w 460"/>
                  <a:gd name="T7" fmla="*/ 25 h 916"/>
                  <a:gd name="T8" fmla="*/ 460 w 460"/>
                  <a:gd name="T9" fmla="*/ 916 h 916"/>
                  <a:gd name="T10" fmla="*/ 453 w 460"/>
                  <a:gd name="T11" fmla="*/ 891 h 916"/>
                  <a:gd name="T12" fmla="*/ 460 w 460"/>
                  <a:gd name="T13" fmla="*/ 916 h 916"/>
                  <a:gd name="T14" fmla="*/ 453 w 460"/>
                  <a:gd name="T15" fmla="*/ 891 h 916"/>
                  <a:gd name="T16" fmla="*/ 460 w 460"/>
                  <a:gd name="T17" fmla="*/ 916 h 916"/>
                  <a:gd name="T18" fmla="*/ 453 w 460"/>
                  <a:gd name="T19" fmla="*/ 891 h 916"/>
                  <a:gd name="T20" fmla="*/ 28 w 460"/>
                  <a:gd name="T21" fmla="*/ 572 h 916"/>
                  <a:gd name="T22" fmla="*/ 42 w 460"/>
                  <a:gd name="T23" fmla="*/ 547 h 916"/>
                  <a:gd name="T24" fmla="*/ 17 w 460"/>
                  <a:gd name="T25" fmla="*/ 534 h 916"/>
                  <a:gd name="T26" fmla="*/ 3 w 460"/>
                  <a:gd name="T27" fmla="*/ 558 h 916"/>
                  <a:gd name="T28" fmla="*/ 28 w 460"/>
                  <a:gd name="T29" fmla="*/ 572 h 916"/>
                  <a:gd name="T30" fmla="*/ 28 w 460"/>
                  <a:gd name="T31" fmla="*/ 572 h 916"/>
                  <a:gd name="T32" fmla="*/ 28 w 460"/>
                  <a:gd name="T33" fmla="*/ 572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0" h="916">
                    <a:moveTo>
                      <a:pt x="206" y="25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lnTo>
                      <a:pt x="206" y="25"/>
                    </a:lnTo>
                    <a:close/>
                    <a:moveTo>
                      <a:pt x="460" y="916"/>
                    </a:moveTo>
                    <a:cubicBezTo>
                      <a:pt x="453" y="891"/>
                      <a:pt x="453" y="891"/>
                      <a:pt x="453" y="891"/>
                    </a:cubicBezTo>
                    <a:lnTo>
                      <a:pt x="460" y="916"/>
                    </a:lnTo>
                    <a:close/>
                    <a:moveTo>
                      <a:pt x="453" y="891"/>
                    </a:moveTo>
                    <a:cubicBezTo>
                      <a:pt x="460" y="916"/>
                      <a:pt x="460" y="916"/>
                      <a:pt x="460" y="916"/>
                    </a:cubicBezTo>
                    <a:lnTo>
                      <a:pt x="453" y="891"/>
                    </a:lnTo>
                    <a:close/>
                    <a:moveTo>
                      <a:pt x="28" y="572"/>
                    </a:moveTo>
                    <a:cubicBezTo>
                      <a:pt x="39" y="569"/>
                      <a:pt x="45" y="558"/>
                      <a:pt x="42" y="547"/>
                    </a:cubicBezTo>
                    <a:cubicBezTo>
                      <a:pt x="39" y="537"/>
                      <a:pt x="28" y="531"/>
                      <a:pt x="17" y="534"/>
                    </a:cubicBezTo>
                    <a:cubicBezTo>
                      <a:pt x="6" y="537"/>
                      <a:pt x="0" y="548"/>
                      <a:pt x="3" y="558"/>
                    </a:cubicBezTo>
                    <a:cubicBezTo>
                      <a:pt x="6" y="569"/>
                      <a:pt x="17" y="575"/>
                      <a:pt x="28" y="572"/>
                    </a:cubicBezTo>
                    <a:close/>
                    <a:moveTo>
                      <a:pt x="28" y="572"/>
                    </a:moveTo>
                    <a:cubicBezTo>
                      <a:pt x="28" y="572"/>
                      <a:pt x="28" y="572"/>
                      <a:pt x="28" y="5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2"/>
              <p:cNvSpPr>
                <a:spLocks noEditPoints="1"/>
              </p:cNvSpPr>
              <p:nvPr userDrawn="1"/>
            </p:nvSpPr>
            <p:spPr bwMode="auto">
              <a:xfrm>
                <a:off x="1789" y="1136"/>
                <a:ext cx="229" cy="760"/>
              </a:xfrm>
              <a:custGeom>
                <a:avLst/>
                <a:gdLst>
                  <a:gd name="T0" fmla="*/ 99 w 229"/>
                  <a:gd name="T1" fmla="*/ 328 h 760"/>
                  <a:gd name="T2" fmla="*/ 104 w 229"/>
                  <a:gd name="T3" fmla="*/ 319 h 760"/>
                  <a:gd name="T4" fmla="*/ 15 w 229"/>
                  <a:gd name="T5" fmla="*/ 7 h 760"/>
                  <a:gd name="T6" fmla="*/ 6 w 229"/>
                  <a:gd name="T7" fmla="*/ 2 h 760"/>
                  <a:gd name="T8" fmla="*/ 1 w 229"/>
                  <a:gd name="T9" fmla="*/ 11 h 760"/>
                  <a:gd name="T10" fmla="*/ 90 w 229"/>
                  <a:gd name="T11" fmla="*/ 323 h 760"/>
                  <a:gd name="T12" fmla="*/ 99 w 229"/>
                  <a:gd name="T13" fmla="*/ 328 h 760"/>
                  <a:gd name="T14" fmla="*/ 129 w 229"/>
                  <a:gd name="T15" fmla="*/ 432 h 760"/>
                  <a:gd name="T16" fmla="*/ 124 w 229"/>
                  <a:gd name="T17" fmla="*/ 441 h 760"/>
                  <a:gd name="T18" fmla="*/ 213 w 229"/>
                  <a:gd name="T19" fmla="*/ 753 h 760"/>
                  <a:gd name="T20" fmla="*/ 223 w 229"/>
                  <a:gd name="T21" fmla="*/ 759 h 760"/>
                  <a:gd name="T22" fmla="*/ 228 w 229"/>
                  <a:gd name="T23" fmla="*/ 749 h 760"/>
                  <a:gd name="T24" fmla="*/ 139 w 229"/>
                  <a:gd name="T25" fmla="*/ 437 h 760"/>
                  <a:gd name="T26" fmla="*/ 129 w 229"/>
                  <a:gd name="T27" fmla="*/ 432 h 760"/>
                  <a:gd name="T28" fmla="*/ 129 w 229"/>
                  <a:gd name="T29" fmla="*/ 432 h 760"/>
                  <a:gd name="T30" fmla="*/ 129 w 229"/>
                  <a:gd name="T31" fmla="*/ 4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9" h="760">
                    <a:moveTo>
                      <a:pt x="99" y="328"/>
                    </a:moveTo>
                    <a:cubicBezTo>
                      <a:pt x="103" y="327"/>
                      <a:pt x="106" y="323"/>
                      <a:pt x="104" y="3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3"/>
                      <a:pt x="10" y="0"/>
                      <a:pt x="6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90" y="323"/>
                      <a:pt x="90" y="323"/>
                      <a:pt x="90" y="323"/>
                    </a:cubicBezTo>
                    <a:cubicBezTo>
                      <a:pt x="91" y="327"/>
                      <a:pt x="96" y="329"/>
                      <a:pt x="99" y="328"/>
                    </a:cubicBezTo>
                    <a:close/>
                    <a:moveTo>
                      <a:pt x="129" y="432"/>
                    </a:moveTo>
                    <a:cubicBezTo>
                      <a:pt x="125" y="433"/>
                      <a:pt x="123" y="437"/>
                      <a:pt x="124" y="441"/>
                    </a:cubicBezTo>
                    <a:cubicBezTo>
                      <a:pt x="213" y="753"/>
                      <a:pt x="213" y="753"/>
                      <a:pt x="213" y="753"/>
                    </a:cubicBezTo>
                    <a:cubicBezTo>
                      <a:pt x="215" y="757"/>
                      <a:pt x="219" y="760"/>
                      <a:pt x="223" y="759"/>
                    </a:cubicBezTo>
                    <a:cubicBezTo>
                      <a:pt x="226" y="757"/>
                      <a:pt x="229" y="753"/>
                      <a:pt x="228" y="749"/>
                    </a:cubicBezTo>
                    <a:cubicBezTo>
                      <a:pt x="139" y="437"/>
                      <a:pt x="139" y="437"/>
                      <a:pt x="139" y="437"/>
                    </a:cubicBezTo>
                    <a:cubicBezTo>
                      <a:pt x="137" y="433"/>
                      <a:pt x="133" y="431"/>
                      <a:pt x="129" y="432"/>
                    </a:cubicBezTo>
                    <a:close/>
                    <a:moveTo>
                      <a:pt x="129" y="432"/>
                    </a:moveTo>
                    <a:cubicBezTo>
                      <a:pt x="129" y="432"/>
                      <a:pt x="129" y="432"/>
                      <a:pt x="129" y="432"/>
                    </a:cubicBezTo>
                  </a:path>
                </a:pathLst>
              </a:custGeom>
              <a:solidFill>
                <a:srgbClr val="FD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3"/>
              <p:cNvSpPr>
                <a:spLocks noEditPoints="1"/>
              </p:cNvSpPr>
              <p:nvPr userDrawn="1"/>
            </p:nvSpPr>
            <p:spPr bwMode="auto">
              <a:xfrm>
                <a:off x="1873" y="892"/>
                <a:ext cx="483" cy="1094"/>
              </a:xfrm>
              <a:custGeom>
                <a:avLst/>
                <a:gdLst>
                  <a:gd name="T0" fmla="*/ 186 w 484"/>
                  <a:gd name="T1" fmla="*/ 0 h 1094"/>
                  <a:gd name="T2" fmla="*/ 0 w 484"/>
                  <a:gd name="T3" fmla="*/ 53 h 1094"/>
                  <a:gd name="T4" fmla="*/ 186 w 484"/>
                  <a:gd name="T5" fmla="*/ 0 h 1094"/>
                  <a:gd name="T6" fmla="*/ 297 w 484"/>
                  <a:gd name="T7" fmla="*/ 1094 h 1094"/>
                  <a:gd name="T8" fmla="*/ 484 w 484"/>
                  <a:gd name="T9" fmla="*/ 1041 h 1094"/>
                  <a:gd name="T10" fmla="*/ 297 w 484"/>
                  <a:gd name="T11" fmla="*/ 1094 h 1094"/>
                  <a:gd name="T12" fmla="*/ 70 w 484"/>
                  <a:gd name="T13" fmla="*/ 280 h 1094"/>
                  <a:gd name="T14" fmla="*/ 63 w 484"/>
                  <a:gd name="T15" fmla="*/ 274 h 1094"/>
                  <a:gd name="T16" fmla="*/ 67 w 484"/>
                  <a:gd name="T17" fmla="*/ 287 h 1094"/>
                  <a:gd name="T18" fmla="*/ 70 w 484"/>
                  <a:gd name="T19" fmla="*/ 280 h 1094"/>
                  <a:gd name="T20" fmla="*/ 70 w 484"/>
                  <a:gd name="T21" fmla="*/ 280 h 1094"/>
                  <a:gd name="T22" fmla="*/ 70 w 484"/>
                  <a:gd name="T23" fmla="*/ 28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4" h="1094">
                    <a:moveTo>
                      <a:pt x="186" y="0"/>
                    </a:moveTo>
                    <a:cubicBezTo>
                      <a:pt x="0" y="53"/>
                      <a:pt x="0" y="53"/>
                      <a:pt x="0" y="53"/>
                    </a:cubicBezTo>
                    <a:lnTo>
                      <a:pt x="186" y="0"/>
                    </a:lnTo>
                    <a:close/>
                    <a:moveTo>
                      <a:pt x="297" y="1094"/>
                    </a:moveTo>
                    <a:cubicBezTo>
                      <a:pt x="484" y="1041"/>
                      <a:pt x="484" y="1041"/>
                      <a:pt x="484" y="1041"/>
                    </a:cubicBezTo>
                    <a:lnTo>
                      <a:pt x="297" y="1094"/>
                    </a:lnTo>
                    <a:close/>
                    <a:moveTo>
                      <a:pt x="70" y="280"/>
                    </a:moveTo>
                    <a:cubicBezTo>
                      <a:pt x="69" y="277"/>
                      <a:pt x="67" y="275"/>
                      <a:pt x="63" y="274"/>
                    </a:cubicBezTo>
                    <a:cubicBezTo>
                      <a:pt x="67" y="287"/>
                      <a:pt x="67" y="287"/>
                      <a:pt x="67" y="287"/>
                    </a:cubicBezTo>
                    <a:cubicBezTo>
                      <a:pt x="70" y="285"/>
                      <a:pt x="71" y="282"/>
                      <a:pt x="70" y="280"/>
                    </a:cubicBezTo>
                    <a:close/>
                    <a:moveTo>
                      <a:pt x="70" y="280"/>
                    </a:moveTo>
                    <a:cubicBezTo>
                      <a:pt x="70" y="280"/>
                      <a:pt x="70" y="280"/>
                      <a:pt x="70" y="280"/>
                    </a:cubicBezTo>
                  </a:path>
                </a:pathLst>
              </a:custGeom>
              <a:solidFill>
                <a:srgbClr val="E0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Rectangle 114"/>
              <p:cNvSpPr>
                <a:spLocks noChangeArrowheads="1"/>
              </p:cNvSpPr>
              <p:nvPr userDrawn="1"/>
            </p:nvSpPr>
            <p:spPr bwMode="auto">
              <a:xfrm>
                <a:off x="2057" y="163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Rectangle 115"/>
              <p:cNvSpPr>
                <a:spLocks noChangeArrowheads="1"/>
              </p:cNvSpPr>
              <p:nvPr userDrawn="1"/>
            </p:nvSpPr>
            <p:spPr bwMode="auto">
              <a:xfrm>
                <a:off x="2059" y="163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Rectangle 116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Rectangle 117"/>
              <p:cNvSpPr>
                <a:spLocks noChangeArrowheads="1"/>
              </p:cNvSpPr>
              <p:nvPr userDrawn="1"/>
            </p:nvSpPr>
            <p:spPr bwMode="auto">
              <a:xfrm>
                <a:off x="2060" y="163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Rectangle 118"/>
              <p:cNvSpPr>
                <a:spLocks noChangeArrowheads="1"/>
              </p:cNvSpPr>
              <p:nvPr userDrawn="1"/>
            </p:nvSpPr>
            <p:spPr bwMode="auto">
              <a:xfrm>
                <a:off x="2061" y="163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Rectangle 119"/>
              <p:cNvSpPr>
                <a:spLocks noChangeArrowheads="1"/>
              </p:cNvSpPr>
              <p:nvPr userDrawn="1"/>
            </p:nvSpPr>
            <p:spPr bwMode="auto">
              <a:xfrm>
                <a:off x="2062" y="163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Rectangle 120"/>
              <p:cNvSpPr>
                <a:spLocks noChangeArrowheads="1"/>
              </p:cNvSpPr>
              <p:nvPr userDrawn="1"/>
            </p:nvSpPr>
            <p:spPr bwMode="auto">
              <a:xfrm>
                <a:off x="2063" y="163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163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Rectangle 123"/>
              <p:cNvSpPr>
                <a:spLocks noChangeArrowheads="1"/>
              </p:cNvSpPr>
              <p:nvPr userDrawn="1"/>
            </p:nvSpPr>
            <p:spPr bwMode="auto">
              <a:xfrm>
                <a:off x="2065" y="163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Rectangle 124"/>
              <p:cNvSpPr>
                <a:spLocks noChangeArrowheads="1"/>
              </p:cNvSpPr>
              <p:nvPr userDrawn="1"/>
            </p:nvSpPr>
            <p:spPr bwMode="auto">
              <a:xfrm>
                <a:off x="2066" y="163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Rectangle 125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Rectangle 126"/>
              <p:cNvSpPr>
                <a:spLocks noChangeArrowheads="1"/>
              </p:cNvSpPr>
              <p:nvPr userDrawn="1"/>
            </p:nvSpPr>
            <p:spPr bwMode="auto">
              <a:xfrm>
                <a:off x="2067" y="163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Rectangle 127"/>
              <p:cNvSpPr>
                <a:spLocks noChangeArrowheads="1"/>
              </p:cNvSpPr>
              <p:nvPr userDrawn="1"/>
            </p:nvSpPr>
            <p:spPr bwMode="auto">
              <a:xfrm>
                <a:off x="2068" y="163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Rectangle 128"/>
              <p:cNvSpPr>
                <a:spLocks noChangeArrowheads="1"/>
              </p:cNvSpPr>
              <p:nvPr userDrawn="1"/>
            </p:nvSpPr>
            <p:spPr bwMode="auto">
              <a:xfrm>
                <a:off x="2069" y="163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Rectangle 129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Rectangle 130"/>
              <p:cNvSpPr>
                <a:spLocks noChangeArrowheads="1"/>
              </p:cNvSpPr>
              <p:nvPr userDrawn="1"/>
            </p:nvSpPr>
            <p:spPr bwMode="auto">
              <a:xfrm>
                <a:off x="2070" y="163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Rectangle 131"/>
              <p:cNvSpPr>
                <a:spLocks noChangeArrowheads="1"/>
              </p:cNvSpPr>
              <p:nvPr userDrawn="1"/>
            </p:nvSpPr>
            <p:spPr bwMode="auto">
              <a:xfrm>
                <a:off x="2071" y="163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Rectangle 132"/>
              <p:cNvSpPr>
                <a:spLocks noChangeArrowheads="1"/>
              </p:cNvSpPr>
              <p:nvPr userDrawn="1"/>
            </p:nvSpPr>
            <p:spPr bwMode="auto">
              <a:xfrm>
                <a:off x="2072" y="163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Rectangle 133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Rectangle 134"/>
              <p:cNvSpPr>
                <a:spLocks noChangeArrowheads="1"/>
              </p:cNvSpPr>
              <p:nvPr userDrawn="1"/>
            </p:nvSpPr>
            <p:spPr bwMode="auto">
              <a:xfrm>
                <a:off x="2073" y="163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Rectangle 135"/>
              <p:cNvSpPr>
                <a:spLocks noChangeArrowheads="1"/>
              </p:cNvSpPr>
              <p:nvPr userDrawn="1"/>
            </p:nvSpPr>
            <p:spPr bwMode="auto">
              <a:xfrm>
                <a:off x="2074" y="163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Rectangle 136"/>
              <p:cNvSpPr>
                <a:spLocks noChangeArrowheads="1"/>
              </p:cNvSpPr>
              <p:nvPr userDrawn="1"/>
            </p:nvSpPr>
            <p:spPr bwMode="auto">
              <a:xfrm>
                <a:off x="2075" y="163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Rectangle 137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Rectangle 138"/>
              <p:cNvSpPr>
                <a:spLocks noChangeArrowheads="1"/>
              </p:cNvSpPr>
              <p:nvPr userDrawn="1"/>
            </p:nvSpPr>
            <p:spPr bwMode="auto">
              <a:xfrm>
                <a:off x="2076" y="163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Rectangle 139"/>
              <p:cNvSpPr>
                <a:spLocks noChangeArrowheads="1"/>
              </p:cNvSpPr>
              <p:nvPr userDrawn="1"/>
            </p:nvSpPr>
            <p:spPr bwMode="auto">
              <a:xfrm>
                <a:off x="2077" y="163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Rectangle 140"/>
              <p:cNvSpPr>
                <a:spLocks noChangeArrowheads="1"/>
              </p:cNvSpPr>
              <p:nvPr userDrawn="1"/>
            </p:nvSpPr>
            <p:spPr bwMode="auto">
              <a:xfrm>
                <a:off x="2078" y="163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Rectangle 141"/>
              <p:cNvSpPr>
                <a:spLocks noChangeArrowheads="1"/>
              </p:cNvSpPr>
              <p:nvPr userDrawn="1"/>
            </p:nvSpPr>
            <p:spPr bwMode="auto">
              <a:xfrm>
                <a:off x="2079" y="163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Rectangle 142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Rectangle 143"/>
              <p:cNvSpPr>
                <a:spLocks noChangeArrowheads="1"/>
              </p:cNvSpPr>
              <p:nvPr userDrawn="1"/>
            </p:nvSpPr>
            <p:spPr bwMode="auto">
              <a:xfrm>
                <a:off x="2080" y="163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Rectangle 144"/>
              <p:cNvSpPr>
                <a:spLocks noChangeArrowheads="1"/>
              </p:cNvSpPr>
              <p:nvPr userDrawn="1"/>
            </p:nvSpPr>
            <p:spPr bwMode="auto">
              <a:xfrm>
                <a:off x="2081" y="163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Rectangle 145"/>
              <p:cNvSpPr>
                <a:spLocks noChangeArrowheads="1"/>
              </p:cNvSpPr>
              <p:nvPr userDrawn="1"/>
            </p:nvSpPr>
            <p:spPr bwMode="auto">
              <a:xfrm>
                <a:off x="2082" y="163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Rectangle 146"/>
              <p:cNvSpPr>
                <a:spLocks noChangeArrowheads="1"/>
              </p:cNvSpPr>
              <p:nvPr userDrawn="1"/>
            </p:nvSpPr>
            <p:spPr bwMode="auto">
              <a:xfrm>
                <a:off x="2083" y="163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Rectangle 147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Rectangle 148"/>
              <p:cNvSpPr>
                <a:spLocks noChangeArrowheads="1"/>
              </p:cNvSpPr>
              <p:nvPr userDrawn="1"/>
            </p:nvSpPr>
            <p:spPr bwMode="auto">
              <a:xfrm>
                <a:off x="2084" y="163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Rectangle 149"/>
              <p:cNvSpPr>
                <a:spLocks noChangeArrowheads="1"/>
              </p:cNvSpPr>
              <p:nvPr userDrawn="1"/>
            </p:nvSpPr>
            <p:spPr bwMode="auto">
              <a:xfrm>
                <a:off x="2085" y="163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Rectangle 150"/>
              <p:cNvSpPr>
                <a:spLocks noChangeArrowheads="1"/>
              </p:cNvSpPr>
              <p:nvPr userDrawn="1"/>
            </p:nvSpPr>
            <p:spPr bwMode="auto">
              <a:xfrm>
                <a:off x="2086" y="163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Rectangle 151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Rectangle 152"/>
              <p:cNvSpPr>
                <a:spLocks noChangeArrowheads="1"/>
              </p:cNvSpPr>
              <p:nvPr userDrawn="1"/>
            </p:nvSpPr>
            <p:spPr bwMode="auto">
              <a:xfrm>
                <a:off x="2087" y="163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Rectangle 153"/>
              <p:cNvSpPr>
                <a:spLocks noChangeArrowheads="1"/>
              </p:cNvSpPr>
              <p:nvPr userDrawn="1"/>
            </p:nvSpPr>
            <p:spPr bwMode="auto">
              <a:xfrm>
                <a:off x="2088" y="163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Rectangle 154"/>
              <p:cNvSpPr>
                <a:spLocks noChangeArrowheads="1"/>
              </p:cNvSpPr>
              <p:nvPr userDrawn="1"/>
            </p:nvSpPr>
            <p:spPr bwMode="auto">
              <a:xfrm>
                <a:off x="2089" y="163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Rectangle 155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Rectangle 156"/>
              <p:cNvSpPr>
                <a:spLocks noChangeArrowheads="1"/>
              </p:cNvSpPr>
              <p:nvPr userDrawn="1"/>
            </p:nvSpPr>
            <p:spPr bwMode="auto">
              <a:xfrm>
                <a:off x="2090" y="163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Rectangle 157"/>
              <p:cNvSpPr>
                <a:spLocks noChangeArrowheads="1"/>
              </p:cNvSpPr>
              <p:nvPr userDrawn="1"/>
            </p:nvSpPr>
            <p:spPr bwMode="auto">
              <a:xfrm>
                <a:off x="2091" y="163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Rectangle 158"/>
              <p:cNvSpPr>
                <a:spLocks noChangeArrowheads="1"/>
              </p:cNvSpPr>
              <p:nvPr userDrawn="1"/>
            </p:nvSpPr>
            <p:spPr bwMode="auto">
              <a:xfrm>
                <a:off x="2092" y="163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Rectangle 159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Rectangle 160"/>
              <p:cNvSpPr>
                <a:spLocks noChangeArrowheads="1"/>
              </p:cNvSpPr>
              <p:nvPr userDrawn="1"/>
            </p:nvSpPr>
            <p:spPr bwMode="auto">
              <a:xfrm>
                <a:off x="2093" y="163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Rectangle 161"/>
              <p:cNvSpPr>
                <a:spLocks noChangeArrowheads="1"/>
              </p:cNvSpPr>
              <p:nvPr userDrawn="1"/>
            </p:nvSpPr>
            <p:spPr bwMode="auto">
              <a:xfrm>
                <a:off x="2094" y="163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Rectangle 162"/>
              <p:cNvSpPr>
                <a:spLocks noChangeArrowheads="1"/>
              </p:cNvSpPr>
              <p:nvPr userDrawn="1"/>
            </p:nvSpPr>
            <p:spPr bwMode="auto">
              <a:xfrm>
                <a:off x="2095" y="163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Rectangle 163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Rectangle 164"/>
              <p:cNvSpPr>
                <a:spLocks noChangeArrowheads="1"/>
              </p:cNvSpPr>
              <p:nvPr userDrawn="1"/>
            </p:nvSpPr>
            <p:spPr bwMode="auto">
              <a:xfrm>
                <a:off x="2096" y="163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65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close/>
                    <a:moveTo>
                      <a:pt x="374" y="0"/>
                    </a:move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66"/>
              <p:cNvSpPr>
                <a:spLocks noEditPoints="1"/>
              </p:cNvSpPr>
              <p:nvPr userDrawn="1"/>
            </p:nvSpPr>
            <p:spPr bwMode="auto">
              <a:xfrm>
                <a:off x="1685" y="892"/>
                <a:ext cx="395" cy="178"/>
              </a:xfrm>
              <a:custGeom>
                <a:avLst/>
                <a:gdLst>
                  <a:gd name="T0" fmla="*/ 374 w 395"/>
                  <a:gd name="T1" fmla="*/ 0 h 178"/>
                  <a:gd name="T2" fmla="*/ 188 w 395"/>
                  <a:gd name="T3" fmla="*/ 53 h 178"/>
                  <a:gd name="T4" fmla="*/ 0 w 395"/>
                  <a:gd name="T5" fmla="*/ 106 h 178"/>
                  <a:gd name="T6" fmla="*/ 20 w 395"/>
                  <a:gd name="T7" fmla="*/ 178 h 178"/>
                  <a:gd name="T8" fmla="*/ 208 w 395"/>
                  <a:gd name="T9" fmla="*/ 124 h 178"/>
                  <a:gd name="T10" fmla="*/ 395 w 395"/>
                  <a:gd name="T11" fmla="*/ 71 h 178"/>
                  <a:gd name="T12" fmla="*/ 374 w 395"/>
                  <a:gd name="T13" fmla="*/ 0 h 178"/>
                  <a:gd name="T14" fmla="*/ 374 w 395"/>
                  <a:gd name="T15" fmla="*/ 0 h 178"/>
                  <a:gd name="T16" fmla="*/ 374 w 39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8">
                    <a:moveTo>
                      <a:pt x="374" y="0"/>
                    </a:moveTo>
                    <a:lnTo>
                      <a:pt x="188" y="53"/>
                    </a:lnTo>
                    <a:lnTo>
                      <a:pt x="0" y="106"/>
                    </a:lnTo>
                    <a:lnTo>
                      <a:pt x="20" y="178"/>
                    </a:lnTo>
                    <a:lnTo>
                      <a:pt x="208" y="124"/>
                    </a:lnTo>
                    <a:lnTo>
                      <a:pt x="395" y="71"/>
                    </a:lnTo>
                    <a:lnTo>
                      <a:pt x="374" y="0"/>
                    </a:lnTo>
                    <a:moveTo>
                      <a:pt x="374" y="0"/>
                    </a:move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Rectangle 167"/>
              <p:cNvSpPr>
                <a:spLocks noChangeArrowheads="1"/>
              </p:cNvSpPr>
              <p:nvPr userDrawn="1"/>
            </p:nvSpPr>
            <p:spPr bwMode="auto">
              <a:xfrm>
                <a:off x="2020" y="1502"/>
                <a:ext cx="2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Rectangle 168"/>
              <p:cNvSpPr>
                <a:spLocks noChangeArrowheads="1"/>
              </p:cNvSpPr>
              <p:nvPr userDrawn="1"/>
            </p:nvSpPr>
            <p:spPr bwMode="auto">
              <a:xfrm>
                <a:off x="2022" y="1502"/>
                <a:ext cx="1" cy="71"/>
              </a:xfrm>
              <a:prstGeom prst="rect">
                <a:avLst/>
              </a:prstGeom>
              <a:solidFill>
                <a:srgbClr val="3F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Rectangle 169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Rectangle 170"/>
              <p:cNvSpPr>
                <a:spLocks noChangeArrowheads="1"/>
              </p:cNvSpPr>
              <p:nvPr userDrawn="1"/>
            </p:nvSpPr>
            <p:spPr bwMode="auto">
              <a:xfrm>
                <a:off x="2023" y="1502"/>
                <a:ext cx="1" cy="71"/>
              </a:xfrm>
              <a:prstGeom prst="rect">
                <a:avLst/>
              </a:prstGeom>
              <a:solidFill>
                <a:srgbClr val="3E3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171"/>
              <p:cNvSpPr>
                <a:spLocks noChangeArrowheads="1"/>
              </p:cNvSpPr>
              <p:nvPr userDrawn="1"/>
            </p:nvSpPr>
            <p:spPr bwMode="auto">
              <a:xfrm>
                <a:off x="2024" y="1502"/>
                <a:ext cx="1" cy="71"/>
              </a:xfrm>
              <a:prstGeom prst="rect">
                <a:avLst/>
              </a:prstGeom>
              <a:solidFill>
                <a:srgbClr val="3D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Rectangle 172"/>
              <p:cNvSpPr>
                <a:spLocks noChangeArrowheads="1"/>
              </p:cNvSpPr>
              <p:nvPr userDrawn="1"/>
            </p:nvSpPr>
            <p:spPr bwMode="auto">
              <a:xfrm>
                <a:off x="2025" y="1502"/>
                <a:ext cx="1" cy="71"/>
              </a:xfrm>
              <a:prstGeom prst="rect">
                <a:avLst/>
              </a:prstGeom>
              <a:solidFill>
                <a:srgbClr val="3C3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Rectangle 173"/>
              <p:cNvSpPr>
                <a:spLocks noChangeArrowheads="1"/>
              </p:cNvSpPr>
              <p:nvPr userDrawn="1"/>
            </p:nvSpPr>
            <p:spPr bwMode="auto">
              <a:xfrm>
                <a:off x="2026" y="1502"/>
                <a:ext cx="1" cy="71"/>
              </a:xfrm>
              <a:prstGeom prst="rect">
                <a:avLst/>
              </a:prstGeom>
              <a:solidFill>
                <a:srgbClr val="3B3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Rectangle 174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B3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Rectangle 175"/>
              <p:cNvSpPr>
                <a:spLocks noChangeArrowheads="1"/>
              </p:cNvSpPr>
              <p:nvPr userDrawn="1"/>
            </p:nvSpPr>
            <p:spPr bwMode="auto">
              <a:xfrm>
                <a:off x="2027" y="1502"/>
                <a:ext cx="1" cy="71"/>
              </a:xfrm>
              <a:prstGeom prst="rect">
                <a:avLst/>
              </a:prstGeom>
              <a:solidFill>
                <a:srgbClr val="3A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Rectangle 176"/>
              <p:cNvSpPr>
                <a:spLocks noChangeArrowheads="1"/>
              </p:cNvSpPr>
              <p:nvPr userDrawn="1"/>
            </p:nvSpPr>
            <p:spPr bwMode="auto">
              <a:xfrm>
                <a:off x="2028" y="1502"/>
                <a:ext cx="1" cy="71"/>
              </a:xfrm>
              <a:prstGeom prst="rect">
                <a:avLst/>
              </a:prstGeom>
              <a:solidFill>
                <a:srgbClr val="39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Rectangle 177"/>
              <p:cNvSpPr>
                <a:spLocks noChangeArrowheads="1"/>
              </p:cNvSpPr>
              <p:nvPr userDrawn="1"/>
            </p:nvSpPr>
            <p:spPr bwMode="auto">
              <a:xfrm>
                <a:off x="2029" y="1502"/>
                <a:ext cx="1" cy="71"/>
              </a:xfrm>
              <a:prstGeom prst="rect">
                <a:avLst/>
              </a:prstGeom>
              <a:solidFill>
                <a:srgbClr val="383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Rectangle 178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83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Rectangle 179"/>
              <p:cNvSpPr>
                <a:spLocks noChangeArrowheads="1"/>
              </p:cNvSpPr>
              <p:nvPr userDrawn="1"/>
            </p:nvSpPr>
            <p:spPr bwMode="auto">
              <a:xfrm>
                <a:off x="2030" y="1502"/>
                <a:ext cx="1" cy="71"/>
              </a:xfrm>
              <a:prstGeom prst="rect">
                <a:avLst/>
              </a:prstGeom>
              <a:solidFill>
                <a:srgbClr val="37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Rectangle 180"/>
              <p:cNvSpPr>
                <a:spLocks noChangeArrowheads="1"/>
              </p:cNvSpPr>
              <p:nvPr userDrawn="1"/>
            </p:nvSpPr>
            <p:spPr bwMode="auto">
              <a:xfrm>
                <a:off x="2031" y="1502"/>
                <a:ext cx="1" cy="71"/>
              </a:xfrm>
              <a:prstGeom prst="rect">
                <a:avLst/>
              </a:prstGeom>
              <a:solidFill>
                <a:srgbClr val="36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Rectangle 181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Rectangle 182"/>
              <p:cNvSpPr>
                <a:spLocks noChangeArrowheads="1"/>
              </p:cNvSpPr>
              <p:nvPr userDrawn="1"/>
            </p:nvSpPr>
            <p:spPr bwMode="auto">
              <a:xfrm>
                <a:off x="2032" y="1502"/>
                <a:ext cx="1" cy="71"/>
              </a:xfrm>
              <a:prstGeom prst="rect">
                <a:avLst/>
              </a:prstGeom>
              <a:solidFill>
                <a:srgbClr val="353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Rectangle 183"/>
              <p:cNvSpPr>
                <a:spLocks noChangeArrowheads="1"/>
              </p:cNvSpPr>
              <p:nvPr userDrawn="1"/>
            </p:nvSpPr>
            <p:spPr bwMode="auto">
              <a:xfrm>
                <a:off x="2033" y="1502"/>
                <a:ext cx="1" cy="71"/>
              </a:xfrm>
              <a:prstGeom prst="rect">
                <a:avLst/>
              </a:prstGeom>
              <a:solidFill>
                <a:srgbClr val="343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Rectangle 184"/>
              <p:cNvSpPr>
                <a:spLocks noChangeArrowheads="1"/>
              </p:cNvSpPr>
              <p:nvPr userDrawn="1"/>
            </p:nvSpPr>
            <p:spPr bwMode="auto">
              <a:xfrm>
                <a:off x="2034" y="1502"/>
                <a:ext cx="1" cy="71"/>
              </a:xfrm>
              <a:prstGeom prst="rect">
                <a:avLst/>
              </a:prstGeom>
              <a:solidFill>
                <a:srgbClr val="333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Rectangle 185"/>
              <p:cNvSpPr>
                <a:spLocks noChangeArrowheads="1"/>
              </p:cNvSpPr>
              <p:nvPr userDrawn="1"/>
            </p:nvSpPr>
            <p:spPr bwMode="auto">
              <a:xfrm>
                <a:off x="2035" y="1502"/>
                <a:ext cx="1" cy="71"/>
              </a:xfrm>
              <a:prstGeom prst="rect">
                <a:avLst/>
              </a:prstGeom>
              <a:solidFill>
                <a:srgbClr val="333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Rectangle 186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2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Rectangle 187"/>
              <p:cNvSpPr>
                <a:spLocks noChangeArrowheads="1"/>
              </p:cNvSpPr>
              <p:nvPr userDrawn="1"/>
            </p:nvSpPr>
            <p:spPr bwMode="auto">
              <a:xfrm>
                <a:off x="2036" y="1502"/>
                <a:ext cx="1" cy="71"/>
              </a:xfrm>
              <a:prstGeom prst="rect">
                <a:avLst/>
              </a:prstGeom>
              <a:solidFill>
                <a:srgbClr val="313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Rectangle 188"/>
              <p:cNvSpPr>
                <a:spLocks noChangeArrowheads="1"/>
              </p:cNvSpPr>
              <p:nvPr userDrawn="1"/>
            </p:nvSpPr>
            <p:spPr bwMode="auto">
              <a:xfrm>
                <a:off x="2037" y="1502"/>
                <a:ext cx="1" cy="71"/>
              </a:xfrm>
              <a:prstGeom prst="rect">
                <a:avLst/>
              </a:prstGeom>
              <a:solidFill>
                <a:srgbClr val="303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Rectangle 189"/>
              <p:cNvSpPr>
                <a:spLocks noChangeArrowheads="1"/>
              </p:cNvSpPr>
              <p:nvPr userDrawn="1"/>
            </p:nvSpPr>
            <p:spPr bwMode="auto">
              <a:xfrm>
                <a:off x="2038" y="1502"/>
                <a:ext cx="1" cy="71"/>
              </a:xfrm>
              <a:prstGeom prst="rect">
                <a:avLst/>
              </a:prstGeom>
              <a:solidFill>
                <a:srgbClr val="303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Rectangle 190"/>
              <p:cNvSpPr>
                <a:spLocks noChangeArrowheads="1"/>
              </p:cNvSpPr>
              <p:nvPr userDrawn="1"/>
            </p:nvSpPr>
            <p:spPr bwMode="auto">
              <a:xfrm>
                <a:off x="2039" y="1502"/>
                <a:ext cx="1" cy="71"/>
              </a:xfrm>
              <a:prstGeom prst="rect">
                <a:avLst/>
              </a:prstGeom>
              <a:solidFill>
                <a:srgbClr val="2F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Rectangle 191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Rectangle 192"/>
              <p:cNvSpPr>
                <a:spLocks noChangeArrowheads="1"/>
              </p:cNvSpPr>
              <p:nvPr userDrawn="1"/>
            </p:nvSpPr>
            <p:spPr bwMode="auto">
              <a:xfrm>
                <a:off x="2040" y="1502"/>
                <a:ext cx="1" cy="71"/>
              </a:xfrm>
              <a:prstGeom prst="rect">
                <a:avLst/>
              </a:prstGeom>
              <a:solidFill>
                <a:srgbClr val="2E2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Rectangle 193"/>
              <p:cNvSpPr>
                <a:spLocks noChangeArrowheads="1"/>
              </p:cNvSpPr>
              <p:nvPr userDrawn="1"/>
            </p:nvSpPr>
            <p:spPr bwMode="auto">
              <a:xfrm>
                <a:off x="2041" y="1502"/>
                <a:ext cx="1" cy="71"/>
              </a:xfrm>
              <a:prstGeom prst="rect">
                <a:avLst/>
              </a:prstGeom>
              <a:solidFill>
                <a:srgbClr val="2D2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Rectangle 194"/>
              <p:cNvSpPr>
                <a:spLocks noChangeArrowheads="1"/>
              </p:cNvSpPr>
              <p:nvPr userDrawn="1"/>
            </p:nvSpPr>
            <p:spPr bwMode="auto">
              <a:xfrm>
                <a:off x="2042" y="1502"/>
                <a:ext cx="1" cy="71"/>
              </a:xfrm>
              <a:prstGeom prst="rect">
                <a:avLst/>
              </a:prstGeom>
              <a:solidFill>
                <a:srgbClr val="2C2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Rectangle 195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Rectangle 196"/>
              <p:cNvSpPr>
                <a:spLocks noChangeArrowheads="1"/>
              </p:cNvSpPr>
              <p:nvPr userDrawn="1"/>
            </p:nvSpPr>
            <p:spPr bwMode="auto">
              <a:xfrm>
                <a:off x="2043" y="1502"/>
                <a:ext cx="1" cy="71"/>
              </a:xfrm>
              <a:prstGeom prst="rect">
                <a:avLst/>
              </a:prstGeom>
              <a:solidFill>
                <a:srgbClr val="2B2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Rectangle 197"/>
              <p:cNvSpPr>
                <a:spLocks noChangeArrowheads="1"/>
              </p:cNvSpPr>
              <p:nvPr userDrawn="1"/>
            </p:nvSpPr>
            <p:spPr bwMode="auto">
              <a:xfrm>
                <a:off x="2044" y="1502"/>
                <a:ext cx="1" cy="71"/>
              </a:xfrm>
              <a:prstGeom prst="rect">
                <a:avLst/>
              </a:prstGeom>
              <a:solidFill>
                <a:srgbClr val="2A2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Rectangle 198"/>
              <p:cNvSpPr>
                <a:spLocks noChangeArrowheads="1"/>
              </p:cNvSpPr>
              <p:nvPr userDrawn="1"/>
            </p:nvSpPr>
            <p:spPr bwMode="auto">
              <a:xfrm>
                <a:off x="2045" y="1502"/>
                <a:ext cx="1" cy="71"/>
              </a:xfrm>
              <a:prstGeom prst="rect">
                <a:avLst/>
              </a:prstGeom>
              <a:solidFill>
                <a:srgbClr val="292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Rectangle 199"/>
              <p:cNvSpPr>
                <a:spLocks noChangeArrowheads="1"/>
              </p:cNvSpPr>
              <p:nvPr userDrawn="1"/>
            </p:nvSpPr>
            <p:spPr bwMode="auto">
              <a:xfrm>
                <a:off x="2046" y="1502"/>
                <a:ext cx="1" cy="71"/>
              </a:xfrm>
              <a:prstGeom prst="rect">
                <a:avLst/>
              </a:prstGeom>
              <a:solidFill>
                <a:srgbClr val="282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Rectangle 200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82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Rectangle 201"/>
              <p:cNvSpPr>
                <a:spLocks noChangeArrowheads="1"/>
              </p:cNvSpPr>
              <p:nvPr userDrawn="1"/>
            </p:nvSpPr>
            <p:spPr bwMode="auto">
              <a:xfrm>
                <a:off x="2047" y="1502"/>
                <a:ext cx="1" cy="71"/>
              </a:xfrm>
              <a:prstGeom prst="rect">
                <a:avLst/>
              </a:prstGeom>
              <a:solidFill>
                <a:srgbClr val="272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Rectangle 202"/>
              <p:cNvSpPr>
                <a:spLocks noChangeArrowheads="1"/>
              </p:cNvSpPr>
              <p:nvPr userDrawn="1"/>
            </p:nvSpPr>
            <p:spPr bwMode="auto">
              <a:xfrm>
                <a:off x="2048" y="1502"/>
                <a:ext cx="1" cy="71"/>
              </a:xfrm>
              <a:prstGeom prst="rect">
                <a:avLst/>
              </a:prstGeom>
              <a:solidFill>
                <a:srgbClr val="262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Rectangle 203"/>
              <p:cNvSpPr>
                <a:spLocks noChangeArrowheads="1"/>
              </p:cNvSpPr>
              <p:nvPr userDrawn="1"/>
            </p:nvSpPr>
            <p:spPr bwMode="auto">
              <a:xfrm>
                <a:off x="2049" y="1502"/>
                <a:ext cx="1" cy="71"/>
              </a:xfrm>
              <a:prstGeom prst="rect">
                <a:avLst/>
              </a:prstGeom>
              <a:solidFill>
                <a:srgbClr val="252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Rectangle 204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52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Rectangle 205"/>
              <p:cNvSpPr>
                <a:spLocks noChangeArrowheads="1"/>
              </p:cNvSpPr>
              <p:nvPr userDrawn="1"/>
            </p:nvSpPr>
            <p:spPr bwMode="auto">
              <a:xfrm>
                <a:off x="2050" y="1502"/>
                <a:ext cx="1" cy="71"/>
              </a:xfrm>
              <a:prstGeom prst="rect">
                <a:avLst/>
              </a:prstGeom>
              <a:solidFill>
                <a:srgbClr val="242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Rectangle 206"/>
              <p:cNvSpPr>
                <a:spLocks noChangeArrowheads="1"/>
              </p:cNvSpPr>
              <p:nvPr userDrawn="1"/>
            </p:nvSpPr>
            <p:spPr bwMode="auto">
              <a:xfrm>
                <a:off x="2051" y="1502"/>
                <a:ext cx="1" cy="71"/>
              </a:xfrm>
              <a:prstGeom prst="rect">
                <a:avLst/>
              </a:prstGeom>
              <a:solidFill>
                <a:srgbClr val="23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Rectangle 207"/>
              <p:cNvSpPr>
                <a:spLocks noChangeArrowheads="1"/>
              </p:cNvSpPr>
              <p:nvPr userDrawn="1"/>
            </p:nvSpPr>
            <p:spPr bwMode="auto">
              <a:xfrm>
                <a:off x="2052" y="1502"/>
                <a:ext cx="1" cy="71"/>
              </a:xfrm>
              <a:prstGeom prst="rect">
                <a:avLst/>
              </a:prstGeom>
              <a:solidFill>
                <a:srgbClr val="2323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Rectangle 208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22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Rectangle 209"/>
              <p:cNvSpPr>
                <a:spLocks noChangeArrowheads="1"/>
              </p:cNvSpPr>
              <p:nvPr userDrawn="1"/>
            </p:nvSpPr>
            <p:spPr bwMode="auto">
              <a:xfrm>
                <a:off x="2053" y="1502"/>
                <a:ext cx="1" cy="71"/>
              </a:xfrm>
              <a:prstGeom prst="rect">
                <a:avLst/>
              </a:prstGeom>
              <a:solidFill>
                <a:srgbClr val="21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Rectangle 210"/>
              <p:cNvSpPr>
                <a:spLocks noChangeArrowheads="1"/>
              </p:cNvSpPr>
              <p:nvPr userDrawn="1"/>
            </p:nvSpPr>
            <p:spPr bwMode="auto">
              <a:xfrm>
                <a:off x="2054" y="1502"/>
                <a:ext cx="1" cy="71"/>
              </a:xfrm>
              <a:prstGeom prst="rect">
                <a:avLst/>
              </a:prstGeom>
              <a:solidFill>
                <a:srgbClr val="202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Rectangle 211"/>
              <p:cNvSpPr>
                <a:spLocks noChangeArrowheads="1"/>
              </p:cNvSpPr>
              <p:nvPr userDrawn="1"/>
            </p:nvSpPr>
            <p:spPr bwMode="auto">
              <a:xfrm>
                <a:off x="2055" y="1502"/>
                <a:ext cx="1" cy="71"/>
              </a:xfrm>
              <a:prstGeom prst="rect">
                <a:avLst/>
              </a:prstGeom>
              <a:solidFill>
                <a:srgbClr val="20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Rectangle 212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F1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Rectangle 213"/>
              <p:cNvSpPr>
                <a:spLocks noChangeArrowheads="1"/>
              </p:cNvSpPr>
              <p:nvPr userDrawn="1"/>
            </p:nvSpPr>
            <p:spPr bwMode="auto">
              <a:xfrm>
                <a:off x="2056" y="1502"/>
                <a:ext cx="1" cy="71"/>
              </a:xfrm>
              <a:prstGeom prst="rect">
                <a:avLst/>
              </a:prstGeom>
              <a:solidFill>
                <a:srgbClr val="1E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Rectangle 214"/>
              <p:cNvSpPr>
                <a:spLocks noChangeArrowheads="1"/>
              </p:cNvSpPr>
              <p:nvPr userDrawn="1"/>
            </p:nvSpPr>
            <p:spPr bwMode="auto">
              <a:xfrm>
                <a:off x="2057" y="1502"/>
                <a:ext cx="1" cy="71"/>
              </a:xfrm>
              <a:prstGeom prst="rect">
                <a:avLst/>
              </a:prstGeom>
              <a:solidFill>
                <a:srgbClr val="1D1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Rectangle 215"/>
              <p:cNvSpPr>
                <a:spLocks noChangeArrowheads="1"/>
              </p:cNvSpPr>
              <p:nvPr userDrawn="1"/>
            </p:nvSpPr>
            <p:spPr bwMode="auto">
              <a:xfrm>
                <a:off x="2058" y="1502"/>
                <a:ext cx="1" cy="71"/>
              </a:xfrm>
              <a:prstGeom prst="rect">
                <a:avLst/>
              </a:prstGeom>
              <a:solidFill>
                <a:srgbClr val="1D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Rectangle 216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1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Rectangle 217"/>
              <p:cNvSpPr>
                <a:spLocks noChangeArrowheads="1"/>
              </p:cNvSpPr>
              <p:nvPr userDrawn="1"/>
            </p:nvSpPr>
            <p:spPr bwMode="auto">
              <a:xfrm>
                <a:off x="2059" y="1502"/>
                <a:ext cx="3" cy="71"/>
              </a:xfrm>
              <a:prstGeom prst="rect">
                <a:avLst/>
              </a:prstGeom>
              <a:solidFill>
                <a:srgbClr val="1C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18"/>
              <p:cNvSpPr>
                <a:spLocks noEditPoints="1"/>
              </p:cNvSpPr>
              <p:nvPr userDrawn="1"/>
            </p:nvSpPr>
            <p:spPr bwMode="auto">
              <a:xfrm>
                <a:off x="1713" y="988"/>
                <a:ext cx="642" cy="1051"/>
              </a:xfrm>
              <a:custGeom>
                <a:avLst/>
                <a:gdLst>
                  <a:gd name="T0" fmla="*/ 254 w 643"/>
                  <a:gd name="T1" fmla="*/ 998 h 1051"/>
                  <a:gd name="T2" fmla="*/ 621 w 643"/>
                  <a:gd name="T3" fmla="*/ 866 h 1051"/>
                  <a:gd name="T4" fmla="*/ 0 w 643"/>
                  <a:gd name="T5" fmla="*/ 107 h 1051"/>
                  <a:gd name="T6" fmla="*/ 643 w 643"/>
                  <a:gd name="T7" fmla="*/ 945 h 1051"/>
                  <a:gd name="T8" fmla="*/ 350 w 643"/>
                  <a:gd name="T9" fmla="*/ 623 h 1051"/>
                  <a:gd name="T10" fmla="*/ 381 w 643"/>
                  <a:gd name="T11" fmla="*/ 733 h 1051"/>
                  <a:gd name="T12" fmla="*/ 252 w 643"/>
                  <a:gd name="T13" fmla="*/ 458 h 1051"/>
                  <a:gd name="T14" fmla="*/ 224 w 643"/>
                  <a:gd name="T15" fmla="*/ 396 h 1051"/>
                  <a:gd name="T16" fmla="*/ 241 w 643"/>
                  <a:gd name="T17" fmla="*/ 376 h 1051"/>
                  <a:gd name="T18" fmla="*/ 270 w 643"/>
                  <a:gd name="T19" fmla="*/ 392 h 1051"/>
                  <a:gd name="T20" fmla="*/ 289 w 643"/>
                  <a:gd name="T21" fmla="*/ 408 h 1051"/>
                  <a:gd name="T22" fmla="*/ 288 w 643"/>
                  <a:gd name="T23" fmla="*/ 378 h 1051"/>
                  <a:gd name="T24" fmla="*/ 280 w 643"/>
                  <a:gd name="T25" fmla="*/ 365 h 1051"/>
                  <a:gd name="T26" fmla="*/ 338 w 643"/>
                  <a:gd name="T27" fmla="*/ 363 h 1051"/>
                  <a:gd name="T28" fmla="*/ 355 w 643"/>
                  <a:gd name="T29" fmla="*/ 443 h 1051"/>
                  <a:gd name="T30" fmla="*/ 364 w 643"/>
                  <a:gd name="T31" fmla="*/ 457 h 1051"/>
                  <a:gd name="T32" fmla="*/ 306 w 643"/>
                  <a:gd name="T33" fmla="*/ 458 h 1051"/>
                  <a:gd name="T34" fmla="*/ 299 w 643"/>
                  <a:gd name="T35" fmla="*/ 428 h 1051"/>
                  <a:gd name="T36" fmla="*/ 285 w 643"/>
                  <a:gd name="T37" fmla="*/ 452 h 1051"/>
                  <a:gd name="T38" fmla="*/ 299 w 643"/>
                  <a:gd name="T39" fmla="*/ 461 h 1051"/>
                  <a:gd name="T40" fmla="*/ 248 w 643"/>
                  <a:gd name="T41" fmla="*/ 490 h 1051"/>
                  <a:gd name="T42" fmla="*/ 313 w 643"/>
                  <a:gd name="T43" fmla="*/ 493 h 1051"/>
                  <a:gd name="T44" fmla="*/ 344 w 643"/>
                  <a:gd name="T45" fmla="*/ 603 h 1051"/>
                  <a:gd name="T46" fmla="*/ 313 w 643"/>
                  <a:gd name="T47" fmla="*/ 493 h 1051"/>
                  <a:gd name="T48" fmla="*/ 408 w 643"/>
                  <a:gd name="T49" fmla="*/ 863 h 1051"/>
                  <a:gd name="T50" fmla="*/ 378 w 643"/>
                  <a:gd name="T51" fmla="*/ 842 h 1051"/>
                  <a:gd name="T52" fmla="*/ 350 w 643"/>
                  <a:gd name="T53" fmla="*/ 782 h 1051"/>
                  <a:gd name="T54" fmla="*/ 372 w 643"/>
                  <a:gd name="T55" fmla="*/ 760 h 1051"/>
                  <a:gd name="T56" fmla="*/ 408 w 643"/>
                  <a:gd name="T57" fmla="*/ 765 h 1051"/>
                  <a:gd name="T58" fmla="*/ 412 w 643"/>
                  <a:gd name="T59" fmla="*/ 837 h 1051"/>
                  <a:gd name="T60" fmla="*/ 447 w 643"/>
                  <a:gd name="T61" fmla="*/ 801 h 1051"/>
                  <a:gd name="T62" fmla="*/ 456 w 643"/>
                  <a:gd name="T63" fmla="*/ 851 h 1051"/>
                  <a:gd name="T64" fmla="*/ 543 w 643"/>
                  <a:gd name="T65" fmla="*/ 837 h 1051"/>
                  <a:gd name="T66" fmla="*/ 449 w 643"/>
                  <a:gd name="T67" fmla="*/ 511 h 1051"/>
                  <a:gd name="T68" fmla="*/ 440 w 643"/>
                  <a:gd name="T69" fmla="*/ 478 h 1051"/>
                  <a:gd name="T70" fmla="*/ 454 w 643"/>
                  <a:gd name="T71" fmla="*/ 453 h 1051"/>
                  <a:gd name="T72" fmla="*/ 425 w 643"/>
                  <a:gd name="T73" fmla="*/ 397 h 1051"/>
                  <a:gd name="T74" fmla="*/ 321 w 643"/>
                  <a:gd name="T75" fmla="*/ 89 h 1051"/>
                  <a:gd name="T76" fmla="*/ 291 w 643"/>
                  <a:gd name="T77" fmla="*/ 265 h 1051"/>
                  <a:gd name="T78" fmla="*/ 250 w 643"/>
                  <a:gd name="T79" fmla="*/ 255 h 1051"/>
                  <a:gd name="T80" fmla="*/ 269 w 643"/>
                  <a:gd name="T81" fmla="*/ 319 h 1051"/>
                  <a:gd name="T82" fmla="*/ 309 w 643"/>
                  <a:gd name="T83" fmla="*/ 323 h 1051"/>
                  <a:gd name="T84" fmla="*/ 270 w 643"/>
                  <a:gd name="T85" fmla="*/ 344 h 1051"/>
                  <a:gd name="T86" fmla="*/ 248 w 643"/>
                  <a:gd name="T87" fmla="*/ 231 h 1051"/>
                  <a:gd name="T88" fmla="*/ 202 w 643"/>
                  <a:gd name="T89" fmla="*/ 104 h 1051"/>
                  <a:gd name="T90" fmla="*/ 244 w 643"/>
                  <a:gd name="T91" fmla="*/ 100 h 1051"/>
                  <a:gd name="T92" fmla="*/ 227 w 643"/>
                  <a:gd name="T93" fmla="*/ 136 h 1051"/>
                  <a:gd name="T94" fmla="*/ 208 w 643"/>
                  <a:gd name="T95" fmla="*/ 127 h 1051"/>
                  <a:gd name="T96" fmla="*/ 264 w 643"/>
                  <a:gd name="T97" fmla="*/ 168 h 1051"/>
                  <a:gd name="T98" fmla="*/ 189 w 643"/>
                  <a:gd name="T99" fmla="*/ 219 h 1051"/>
                  <a:gd name="T100" fmla="*/ 202 w 643"/>
                  <a:gd name="T101" fmla="*/ 181 h 1051"/>
                  <a:gd name="T102" fmla="*/ 223 w 643"/>
                  <a:gd name="T103" fmla="*/ 178 h 1051"/>
                  <a:gd name="T104" fmla="*/ 202 w 643"/>
                  <a:gd name="T105" fmla="*/ 104 h 1051"/>
                  <a:gd name="T106" fmla="*/ 82 w 643"/>
                  <a:gd name="T107" fmla="*/ 150 h 1051"/>
                  <a:gd name="T108" fmla="*/ 175 w 643"/>
                  <a:gd name="T109" fmla="*/ 476 h 1051"/>
                  <a:gd name="T110" fmla="*/ 185 w 643"/>
                  <a:gd name="T111" fmla="*/ 509 h 1051"/>
                  <a:gd name="T112" fmla="*/ 181 w 643"/>
                  <a:gd name="T113" fmla="*/ 546 h 1051"/>
                  <a:gd name="T114" fmla="*/ 215 w 643"/>
                  <a:gd name="T115" fmla="*/ 585 h 1051"/>
                  <a:gd name="T116" fmla="*/ 289 w 643"/>
                  <a:gd name="T117" fmla="*/ 901 h 1051"/>
                  <a:gd name="T118" fmla="*/ 205 w 643"/>
                  <a:gd name="T119" fmla="*/ 58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3" h="1051">
                    <a:moveTo>
                      <a:pt x="628" y="891"/>
                    </a:moveTo>
                    <a:cubicBezTo>
                      <a:pt x="442" y="945"/>
                      <a:pt x="442" y="945"/>
                      <a:pt x="442" y="945"/>
                    </a:cubicBezTo>
                    <a:cubicBezTo>
                      <a:pt x="254" y="998"/>
                      <a:pt x="254" y="998"/>
                      <a:pt x="254" y="998"/>
                    </a:cubicBezTo>
                    <a:cubicBezTo>
                      <a:pt x="247" y="973"/>
                      <a:pt x="247" y="973"/>
                      <a:pt x="247" y="973"/>
                    </a:cubicBezTo>
                    <a:cubicBezTo>
                      <a:pt x="435" y="919"/>
                      <a:pt x="435" y="919"/>
                      <a:pt x="435" y="919"/>
                    </a:cubicBezTo>
                    <a:cubicBezTo>
                      <a:pt x="621" y="866"/>
                      <a:pt x="621" y="866"/>
                      <a:pt x="621" y="866"/>
                    </a:cubicBezTo>
                    <a:cubicBezTo>
                      <a:pt x="374" y="0"/>
                      <a:pt x="374" y="0"/>
                      <a:pt x="374" y="0"/>
                    </a:cubicBezTo>
                    <a:cubicBezTo>
                      <a:pt x="187" y="54"/>
                      <a:pt x="187" y="54"/>
                      <a:pt x="187" y="5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69" y="1051"/>
                      <a:pt x="269" y="1051"/>
                      <a:pt x="269" y="1051"/>
                    </a:cubicBezTo>
                    <a:cubicBezTo>
                      <a:pt x="457" y="998"/>
                      <a:pt x="457" y="998"/>
                      <a:pt x="457" y="998"/>
                    </a:cubicBezTo>
                    <a:cubicBezTo>
                      <a:pt x="643" y="945"/>
                      <a:pt x="643" y="945"/>
                      <a:pt x="643" y="945"/>
                    </a:cubicBezTo>
                    <a:lnTo>
                      <a:pt x="628" y="891"/>
                    </a:lnTo>
                    <a:close/>
                    <a:moveTo>
                      <a:pt x="314" y="695"/>
                    </a:moveTo>
                    <a:cubicBezTo>
                      <a:pt x="303" y="658"/>
                      <a:pt x="316" y="633"/>
                      <a:pt x="350" y="623"/>
                    </a:cubicBezTo>
                    <a:cubicBezTo>
                      <a:pt x="350" y="623"/>
                      <a:pt x="351" y="623"/>
                      <a:pt x="351" y="623"/>
                    </a:cubicBezTo>
                    <a:cubicBezTo>
                      <a:pt x="384" y="613"/>
                      <a:pt x="405" y="626"/>
                      <a:pt x="415" y="661"/>
                    </a:cubicBezTo>
                    <a:cubicBezTo>
                      <a:pt x="425" y="696"/>
                      <a:pt x="413" y="722"/>
                      <a:pt x="381" y="733"/>
                    </a:cubicBezTo>
                    <a:cubicBezTo>
                      <a:pt x="380" y="733"/>
                      <a:pt x="379" y="733"/>
                      <a:pt x="378" y="734"/>
                    </a:cubicBezTo>
                    <a:cubicBezTo>
                      <a:pt x="346" y="743"/>
                      <a:pt x="324" y="729"/>
                      <a:pt x="314" y="695"/>
                    </a:cubicBezTo>
                    <a:close/>
                    <a:moveTo>
                      <a:pt x="252" y="458"/>
                    </a:moveTo>
                    <a:cubicBezTo>
                      <a:pt x="236" y="401"/>
                      <a:pt x="236" y="401"/>
                      <a:pt x="236" y="401"/>
                    </a:cubicBezTo>
                    <a:cubicBezTo>
                      <a:pt x="234" y="395"/>
                      <a:pt x="232" y="393"/>
                      <a:pt x="228" y="395"/>
                    </a:cubicBezTo>
                    <a:cubicBezTo>
                      <a:pt x="226" y="395"/>
                      <a:pt x="224" y="396"/>
                      <a:pt x="224" y="396"/>
                    </a:cubicBezTo>
                    <a:cubicBezTo>
                      <a:pt x="221" y="394"/>
                      <a:pt x="221" y="394"/>
                      <a:pt x="221" y="394"/>
                    </a:cubicBezTo>
                    <a:cubicBezTo>
                      <a:pt x="219" y="382"/>
                      <a:pt x="219" y="382"/>
                      <a:pt x="219" y="382"/>
                    </a:cubicBezTo>
                    <a:cubicBezTo>
                      <a:pt x="241" y="376"/>
                      <a:pt x="241" y="376"/>
                      <a:pt x="241" y="376"/>
                    </a:cubicBezTo>
                    <a:cubicBezTo>
                      <a:pt x="250" y="373"/>
                      <a:pt x="273" y="366"/>
                      <a:pt x="273" y="366"/>
                    </a:cubicBezTo>
                    <a:cubicBezTo>
                      <a:pt x="276" y="381"/>
                      <a:pt x="276" y="381"/>
                      <a:pt x="276" y="381"/>
                    </a:cubicBezTo>
                    <a:cubicBezTo>
                      <a:pt x="269" y="384"/>
                      <a:pt x="268" y="386"/>
                      <a:pt x="270" y="392"/>
                    </a:cubicBezTo>
                    <a:cubicBezTo>
                      <a:pt x="274" y="412"/>
                      <a:pt x="274" y="412"/>
                      <a:pt x="274" y="412"/>
                    </a:cubicBezTo>
                    <a:cubicBezTo>
                      <a:pt x="288" y="408"/>
                      <a:pt x="288" y="408"/>
                      <a:pt x="288" y="408"/>
                    </a:cubicBezTo>
                    <a:cubicBezTo>
                      <a:pt x="289" y="408"/>
                      <a:pt x="289" y="408"/>
                      <a:pt x="289" y="408"/>
                    </a:cubicBezTo>
                    <a:cubicBezTo>
                      <a:pt x="296" y="406"/>
                      <a:pt x="299" y="405"/>
                      <a:pt x="302" y="404"/>
                    </a:cubicBezTo>
                    <a:cubicBezTo>
                      <a:pt x="296" y="385"/>
                      <a:pt x="296" y="385"/>
                      <a:pt x="296" y="385"/>
                    </a:cubicBezTo>
                    <a:cubicBezTo>
                      <a:pt x="295" y="378"/>
                      <a:pt x="293" y="377"/>
                      <a:pt x="288" y="378"/>
                    </a:cubicBezTo>
                    <a:cubicBezTo>
                      <a:pt x="284" y="379"/>
                      <a:pt x="284" y="379"/>
                      <a:pt x="284" y="379"/>
                    </a:cubicBezTo>
                    <a:cubicBezTo>
                      <a:pt x="282" y="378"/>
                      <a:pt x="282" y="378"/>
                      <a:pt x="282" y="378"/>
                    </a:cubicBezTo>
                    <a:cubicBezTo>
                      <a:pt x="280" y="365"/>
                      <a:pt x="280" y="365"/>
                      <a:pt x="280" y="365"/>
                    </a:cubicBezTo>
                    <a:cubicBezTo>
                      <a:pt x="306" y="358"/>
                      <a:pt x="306" y="358"/>
                      <a:pt x="306" y="358"/>
                    </a:cubicBezTo>
                    <a:cubicBezTo>
                      <a:pt x="313" y="356"/>
                      <a:pt x="335" y="349"/>
                      <a:pt x="335" y="349"/>
                    </a:cubicBezTo>
                    <a:cubicBezTo>
                      <a:pt x="338" y="363"/>
                      <a:pt x="338" y="363"/>
                      <a:pt x="338" y="363"/>
                    </a:cubicBezTo>
                    <a:cubicBezTo>
                      <a:pt x="330" y="367"/>
                      <a:pt x="329" y="369"/>
                      <a:pt x="331" y="375"/>
                    </a:cubicBezTo>
                    <a:cubicBezTo>
                      <a:pt x="333" y="388"/>
                      <a:pt x="340" y="412"/>
                      <a:pt x="346" y="434"/>
                    </a:cubicBezTo>
                    <a:cubicBezTo>
                      <a:pt x="348" y="442"/>
                      <a:pt x="350" y="444"/>
                      <a:pt x="355" y="443"/>
                    </a:cubicBezTo>
                    <a:cubicBezTo>
                      <a:pt x="357" y="442"/>
                      <a:pt x="360" y="441"/>
                      <a:pt x="360" y="441"/>
                    </a:cubicBezTo>
                    <a:cubicBezTo>
                      <a:pt x="361" y="443"/>
                      <a:pt x="361" y="443"/>
                      <a:pt x="361" y="443"/>
                    </a:cubicBezTo>
                    <a:cubicBezTo>
                      <a:pt x="364" y="457"/>
                      <a:pt x="364" y="457"/>
                      <a:pt x="364" y="457"/>
                    </a:cubicBezTo>
                    <a:cubicBezTo>
                      <a:pt x="364" y="457"/>
                      <a:pt x="349" y="461"/>
                      <a:pt x="336" y="464"/>
                    </a:cubicBezTo>
                    <a:cubicBezTo>
                      <a:pt x="328" y="466"/>
                      <a:pt x="308" y="472"/>
                      <a:pt x="308" y="472"/>
                    </a:cubicBezTo>
                    <a:cubicBezTo>
                      <a:pt x="306" y="458"/>
                      <a:pt x="306" y="458"/>
                      <a:pt x="306" y="458"/>
                    </a:cubicBezTo>
                    <a:cubicBezTo>
                      <a:pt x="314" y="455"/>
                      <a:pt x="316" y="451"/>
                      <a:pt x="313" y="442"/>
                    </a:cubicBezTo>
                    <a:cubicBezTo>
                      <a:pt x="308" y="426"/>
                      <a:pt x="308" y="426"/>
                      <a:pt x="308" y="426"/>
                    </a:cubicBezTo>
                    <a:cubicBezTo>
                      <a:pt x="308" y="426"/>
                      <a:pt x="302" y="427"/>
                      <a:pt x="299" y="428"/>
                    </a:cubicBezTo>
                    <a:cubicBezTo>
                      <a:pt x="298" y="429"/>
                      <a:pt x="296" y="429"/>
                      <a:pt x="295" y="429"/>
                    </a:cubicBezTo>
                    <a:cubicBezTo>
                      <a:pt x="289" y="432"/>
                      <a:pt x="280" y="435"/>
                      <a:pt x="280" y="435"/>
                    </a:cubicBezTo>
                    <a:cubicBezTo>
                      <a:pt x="285" y="452"/>
                      <a:pt x="285" y="452"/>
                      <a:pt x="285" y="452"/>
                    </a:cubicBezTo>
                    <a:cubicBezTo>
                      <a:pt x="288" y="461"/>
                      <a:pt x="289" y="463"/>
                      <a:pt x="293" y="461"/>
                    </a:cubicBezTo>
                    <a:cubicBezTo>
                      <a:pt x="296" y="461"/>
                      <a:pt x="298" y="460"/>
                      <a:pt x="298" y="460"/>
                    </a:cubicBezTo>
                    <a:cubicBezTo>
                      <a:pt x="299" y="461"/>
                      <a:pt x="299" y="461"/>
                      <a:pt x="299" y="461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2" y="475"/>
                      <a:pt x="282" y="480"/>
                      <a:pt x="275" y="482"/>
                    </a:cubicBezTo>
                    <a:cubicBezTo>
                      <a:pt x="265" y="485"/>
                      <a:pt x="248" y="490"/>
                      <a:pt x="248" y="490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53" y="470"/>
                      <a:pt x="254" y="467"/>
                      <a:pt x="252" y="458"/>
                    </a:cubicBezTo>
                    <a:close/>
                    <a:moveTo>
                      <a:pt x="313" y="493"/>
                    </a:moveTo>
                    <a:cubicBezTo>
                      <a:pt x="313" y="493"/>
                      <a:pt x="314" y="493"/>
                      <a:pt x="314" y="493"/>
                    </a:cubicBezTo>
                    <a:cubicBezTo>
                      <a:pt x="347" y="484"/>
                      <a:pt x="368" y="497"/>
                      <a:pt x="378" y="531"/>
                    </a:cubicBezTo>
                    <a:cubicBezTo>
                      <a:pt x="388" y="567"/>
                      <a:pt x="376" y="592"/>
                      <a:pt x="344" y="603"/>
                    </a:cubicBezTo>
                    <a:cubicBezTo>
                      <a:pt x="343" y="603"/>
                      <a:pt x="342" y="604"/>
                      <a:pt x="341" y="604"/>
                    </a:cubicBezTo>
                    <a:cubicBezTo>
                      <a:pt x="309" y="613"/>
                      <a:pt x="287" y="599"/>
                      <a:pt x="277" y="565"/>
                    </a:cubicBezTo>
                    <a:cubicBezTo>
                      <a:pt x="267" y="529"/>
                      <a:pt x="279" y="503"/>
                      <a:pt x="313" y="493"/>
                    </a:cubicBezTo>
                    <a:close/>
                    <a:moveTo>
                      <a:pt x="456" y="851"/>
                    </a:moveTo>
                    <a:cubicBezTo>
                      <a:pt x="456" y="851"/>
                      <a:pt x="438" y="855"/>
                      <a:pt x="418" y="861"/>
                    </a:cubicBezTo>
                    <a:cubicBezTo>
                      <a:pt x="408" y="863"/>
                      <a:pt x="408" y="863"/>
                      <a:pt x="408" y="863"/>
                    </a:cubicBezTo>
                    <a:cubicBezTo>
                      <a:pt x="391" y="868"/>
                      <a:pt x="374" y="875"/>
                      <a:pt x="374" y="875"/>
                    </a:cubicBezTo>
                    <a:cubicBezTo>
                      <a:pt x="371" y="859"/>
                      <a:pt x="371" y="859"/>
                      <a:pt x="371" y="859"/>
                    </a:cubicBezTo>
                    <a:cubicBezTo>
                      <a:pt x="379" y="856"/>
                      <a:pt x="380" y="852"/>
                      <a:pt x="378" y="842"/>
                    </a:cubicBezTo>
                    <a:cubicBezTo>
                      <a:pt x="362" y="787"/>
                      <a:pt x="362" y="787"/>
                      <a:pt x="362" y="787"/>
                    </a:cubicBezTo>
                    <a:cubicBezTo>
                      <a:pt x="360" y="780"/>
                      <a:pt x="358" y="779"/>
                      <a:pt x="354" y="780"/>
                    </a:cubicBezTo>
                    <a:cubicBezTo>
                      <a:pt x="352" y="781"/>
                      <a:pt x="350" y="782"/>
                      <a:pt x="350" y="782"/>
                    </a:cubicBezTo>
                    <a:cubicBezTo>
                      <a:pt x="348" y="780"/>
                      <a:pt x="348" y="780"/>
                      <a:pt x="348" y="780"/>
                    </a:cubicBezTo>
                    <a:cubicBezTo>
                      <a:pt x="346" y="767"/>
                      <a:pt x="346" y="767"/>
                      <a:pt x="346" y="767"/>
                    </a:cubicBezTo>
                    <a:cubicBezTo>
                      <a:pt x="372" y="760"/>
                      <a:pt x="372" y="760"/>
                      <a:pt x="372" y="760"/>
                    </a:cubicBezTo>
                    <a:cubicBezTo>
                      <a:pt x="375" y="759"/>
                      <a:pt x="382" y="757"/>
                      <a:pt x="388" y="755"/>
                    </a:cubicBezTo>
                    <a:cubicBezTo>
                      <a:pt x="397" y="752"/>
                      <a:pt x="406" y="749"/>
                      <a:pt x="406" y="749"/>
                    </a:cubicBezTo>
                    <a:cubicBezTo>
                      <a:pt x="408" y="765"/>
                      <a:pt x="408" y="765"/>
                      <a:pt x="408" y="765"/>
                    </a:cubicBezTo>
                    <a:cubicBezTo>
                      <a:pt x="397" y="770"/>
                      <a:pt x="395" y="772"/>
                      <a:pt x="396" y="778"/>
                    </a:cubicBezTo>
                    <a:cubicBezTo>
                      <a:pt x="399" y="789"/>
                      <a:pt x="401" y="800"/>
                      <a:pt x="405" y="815"/>
                    </a:cubicBezTo>
                    <a:cubicBezTo>
                      <a:pt x="412" y="837"/>
                      <a:pt x="412" y="837"/>
                      <a:pt x="412" y="837"/>
                    </a:cubicBezTo>
                    <a:cubicBezTo>
                      <a:pt x="413" y="840"/>
                      <a:pt x="415" y="841"/>
                      <a:pt x="419" y="840"/>
                    </a:cubicBezTo>
                    <a:cubicBezTo>
                      <a:pt x="430" y="837"/>
                      <a:pt x="432" y="831"/>
                      <a:pt x="427" y="809"/>
                    </a:cubicBezTo>
                    <a:cubicBezTo>
                      <a:pt x="447" y="801"/>
                      <a:pt x="447" y="801"/>
                      <a:pt x="447" y="801"/>
                    </a:cubicBezTo>
                    <a:cubicBezTo>
                      <a:pt x="450" y="803"/>
                      <a:pt x="450" y="803"/>
                      <a:pt x="450" y="803"/>
                    </a:cubicBezTo>
                    <a:cubicBezTo>
                      <a:pt x="450" y="803"/>
                      <a:pt x="453" y="825"/>
                      <a:pt x="459" y="848"/>
                    </a:cubicBezTo>
                    <a:lnTo>
                      <a:pt x="456" y="851"/>
                    </a:lnTo>
                    <a:close/>
                    <a:moveTo>
                      <a:pt x="459" y="516"/>
                    </a:moveTo>
                    <a:cubicBezTo>
                      <a:pt x="548" y="828"/>
                      <a:pt x="548" y="828"/>
                      <a:pt x="548" y="828"/>
                    </a:cubicBezTo>
                    <a:cubicBezTo>
                      <a:pt x="549" y="832"/>
                      <a:pt x="546" y="836"/>
                      <a:pt x="543" y="837"/>
                    </a:cubicBezTo>
                    <a:cubicBezTo>
                      <a:pt x="539" y="838"/>
                      <a:pt x="534" y="836"/>
                      <a:pt x="533" y="832"/>
                    </a:cubicBezTo>
                    <a:cubicBezTo>
                      <a:pt x="444" y="520"/>
                      <a:pt x="444" y="520"/>
                      <a:pt x="444" y="520"/>
                    </a:cubicBezTo>
                    <a:cubicBezTo>
                      <a:pt x="443" y="516"/>
                      <a:pt x="445" y="512"/>
                      <a:pt x="449" y="511"/>
                    </a:cubicBezTo>
                    <a:cubicBezTo>
                      <a:pt x="453" y="510"/>
                      <a:pt x="457" y="512"/>
                      <a:pt x="459" y="516"/>
                    </a:cubicBezTo>
                    <a:close/>
                    <a:moveTo>
                      <a:pt x="454" y="453"/>
                    </a:moveTo>
                    <a:cubicBezTo>
                      <a:pt x="457" y="464"/>
                      <a:pt x="451" y="475"/>
                      <a:pt x="440" y="478"/>
                    </a:cubicBezTo>
                    <a:cubicBezTo>
                      <a:pt x="429" y="481"/>
                      <a:pt x="418" y="475"/>
                      <a:pt x="415" y="464"/>
                    </a:cubicBezTo>
                    <a:cubicBezTo>
                      <a:pt x="412" y="453"/>
                      <a:pt x="418" y="442"/>
                      <a:pt x="429" y="439"/>
                    </a:cubicBezTo>
                    <a:cubicBezTo>
                      <a:pt x="439" y="436"/>
                      <a:pt x="450" y="442"/>
                      <a:pt x="454" y="453"/>
                    </a:cubicBezTo>
                    <a:close/>
                    <a:moveTo>
                      <a:pt x="326" y="80"/>
                    </a:moveTo>
                    <a:cubicBezTo>
                      <a:pt x="330" y="79"/>
                      <a:pt x="334" y="81"/>
                      <a:pt x="336" y="85"/>
                    </a:cubicBezTo>
                    <a:cubicBezTo>
                      <a:pt x="425" y="397"/>
                      <a:pt x="425" y="397"/>
                      <a:pt x="425" y="397"/>
                    </a:cubicBezTo>
                    <a:cubicBezTo>
                      <a:pt x="426" y="401"/>
                      <a:pt x="424" y="405"/>
                      <a:pt x="420" y="406"/>
                    </a:cubicBezTo>
                    <a:cubicBezTo>
                      <a:pt x="416" y="408"/>
                      <a:pt x="412" y="405"/>
                      <a:pt x="410" y="401"/>
                    </a:cubicBezTo>
                    <a:cubicBezTo>
                      <a:pt x="321" y="89"/>
                      <a:pt x="321" y="89"/>
                      <a:pt x="321" y="89"/>
                    </a:cubicBezTo>
                    <a:cubicBezTo>
                      <a:pt x="320" y="85"/>
                      <a:pt x="322" y="81"/>
                      <a:pt x="326" y="80"/>
                    </a:cubicBezTo>
                    <a:close/>
                    <a:moveTo>
                      <a:pt x="286" y="228"/>
                    </a:moveTo>
                    <a:cubicBezTo>
                      <a:pt x="286" y="228"/>
                      <a:pt x="287" y="244"/>
                      <a:pt x="291" y="265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7" y="273"/>
                      <a:pt x="266" y="269"/>
                      <a:pt x="264" y="264"/>
                    </a:cubicBezTo>
                    <a:cubicBezTo>
                      <a:pt x="262" y="255"/>
                      <a:pt x="258" y="252"/>
                      <a:pt x="250" y="255"/>
                    </a:cubicBezTo>
                    <a:cubicBezTo>
                      <a:pt x="248" y="255"/>
                      <a:pt x="247" y="256"/>
                      <a:pt x="245" y="257"/>
                    </a:cubicBezTo>
                    <a:cubicBezTo>
                      <a:pt x="263" y="319"/>
                      <a:pt x="263" y="319"/>
                      <a:pt x="263" y="319"/>
                    </a:cubicBezTo>
                    <a:cubicBezTo>
                      <a:pt x="265" y="319"/>
                      <a:pt x="267" y="319"/>
                      <a:pt x="269" y="319"/>
                    </a:cubicBezTo>
                    <a:cubicBezTo>
                      <a:pt x="277" y="316"/>
                      <a:pt x="279" y="310"/>
                      <a:pt x="276" y="296"/>
                    </a:cubicBezTo>
                    <a:cubicBezTo>
                      <a:pt x="301" y="287"/>
                      <a:pt x="301" y="287"/>
                      <a:pt x="301" y="287"/>
                    </a:cubicBezTo>
                    <a:cubicBezTo>
                      <a:pt x="301" y="287"/>
                      <a:pt x="305" y="307"/>
                      <a:pt x="309" y="323"/>
                    </a:cubicBezTo>
                    <a:cubicBezTo>
                      <a:pt x="308" y="326"/>
                      <a:pt x="308" y="326"/>
                      <a:pt x="308" y="326"/>
                    </a:cubicBezTo>
                    <a:cubicBezTo>
                      <a:pt x="308" y="326"/>
                      <a:pt x="292" y="338"/>
                      <a:pt x="270" y="344"/>
                    </a:cubicBezTo>
                    <a:cubicBezTo>
                      <a:pt x="270" y="344"/>
                      <a:pt x="270" y="344"/>
                      <a:pt x="270" y="344"/>
                    </a:cubicBezTo>
                    <a:cubicBezTo>
                      <a:pt x="240" y="352"/>
                      <a:pt x="217" y="338"/>
                      <a:pt x="207" y="304"/>
                    </a:cubicBezTo>
                    <a:cubicBezTo>
                      <a:pt x="198" y="271"/>
                      <a:pt x="209" y="246"/>
                      <a:pt x="239" y="234"/>
                    </a:cubicBezTo>
                    <a:cubicBezTo>
                      <a:pt x="242" y="233"/>
                      <a:pt x="245" y="232"/>
                      <a:pt x="248" y="231"/>
                    </a:cubicBezTo>
                    <a:cubicBezTo>
                      <a:pt x="262" y="227"/>
                      <a:pt x="284" y="225"/>
                      <a:pt x="284" y="225"/>
                    </a:cubicBezTo>
                    <a:lnTo>
                      <a:pt x="286" y="228"/>
                    </a:lnTo>
                    <a:close/>
                    <a:moveTo>
                      <a:pt x="202" y="104"/>
                    </a:moveTo>
                    <a:cubicBezTo>
                      <a:pt x="204" y="103"/>
                      <a:pt x="207" y="102"/>
                      <a:pt x="209" y="102"/>
                    </a:cubicBezTo>
                    <a:cubicBezTo>
                      <a:pt x="227" y="97"/>
                      <a:pt x="241" y="97"/>
                      <a:pt x="241" y="97"/>
                    </a:cubicBezTo>
                    <a:cubicBezTo>
                      <a:pt x="244" y="100"/>
                      <a:pt x="244" y="100"/>
                      <a:pt x="244" y="100"/>
                    </a:cubicBezTo>
                    <a:cubicBezTo>
                      <a:pt x="244" y="100"/>
                      <a:pt x="245" y="115"/>
                      <a:pt x="248" y="130"/>
                    </a:cubicBezTo>
                    <a:cubicBezTo>
                      <a:pt x="230" y="137"/>
                      <a:pt x="230" y="137"/>
                      <a:pt x="230" y="137"/>
                    </a:cubicBezTo>
                    <a:cubicBezTo>
                      <a:pt x="227" y="136"/>
                      <a:pt x="227" y="136"/>
                      <a:pt x="227" y="136"/>
                    </a:cubicBezTo>
                    <a:cubicBezTo>
                      <a:pt x="226" y="134"/>
                      <a:pt x="226" y="134"/>
                      <a:pt x="226" y="134"/>
                    </a:cubicBezTo>
                    <a:cubicBezTo>
                      <a:pt x="224" y="126"/>
                      <a:pt x="219" y="124"/>
                      <a:pt x="211" y="126"/>
                    </a:cubicBezTo>
                    <a:cubicBezTo>
                      <a:pt x="210" y="126"/>
                      <a:pt x="209" y="126"/>
                      <a:pt x="208" y="127"/>
                    </a:cubicBezTo>
                    <a:cubicBezTo>
                      <a:pt x="212" y="142"/>
                      <a:pt x="212" y="142"/>
                      <a:pt x="212" y="142"/>
                    </a:cubicBezTo>
                    <a:cubicBezTo>
                      <a:pt x="217" y="143"/>
                      <a:pt x="222" y="144"/>
                      <a:pt x="228" y="145"/>
                    </a:cubicBezTo>
                    <a:cubicBezTo>
                      <a:pt x="243" y="146"/>
                      <a:pt x="259" y="150"/>
                      <a:pt x="264" y="168"/>
                    </a:cubicBezTo>
                    <a:cubicBezTo>
                      <a:pt x="270" y="187"/>
                      <a:pt x="258" y="203"/>
                      <a:pt x="233" y="213"/>
                    </a:cubicBezTo>
                    <a:cubicBezTo>
                      <a:pt x="230" y="214"/>
                      <a:pt x="227" y="216"/>
                      <a:pt x="223" y="217"/>
                    </a:cubicBezTo>
                    <a:cubicBezTo>
                      <a:pt x="204" y="222"/>
                      <a:pt x="189" y="219"/>
                      <a:pt x="189" y="219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6" y="216"/>
                      <a:pt x="184" y="199"/>
                      <a:pt x="182" y="188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92"/>
                      <a:pt x="212" y="196"/>
                      <a:pt x="221" y="193"/>
                    </a:cubicBezTo>
                    <a:cubicBezTo>
                      <a:pt x="224" y="193"/>
                      <a:pt x="225" y="192"/>
                      <a:pt x="227" y="191"/>
                    </a:cubicBezTo>
                    <a:cubicBezTo>
                      <a:pt x="223" y="178"/>
                      <a:pt x="223" y="178"/>
                      <a:pt x="223" y="178"/>
                    </a:cubicBezTo>
                    <a:cubicBezTo>
                      <a:pt x="218" y="176"/>
                      <a:pt x="210" y="176"/>
                      <a:pt x="202" y="174"/>
                    </a:cubicBezTo>
                    <a:cubicBezTo>
                      <a:pt x="188" y="172"/>
                      <a:pt x="173" y="168"/>
                      <a:pt x="169" y="151"/>
                    </a:cubicBezTo>
                    <a:cubicBezTo>
                      <a:pt x="163" y="132"/>
                      <a:pt x="176" y="113"/>
                      <a:pt x="202" y="104"/>
                    </a:cubicBezTo>
                    <a:close/>
                    <a:moveTo>
                      <a:pt x="166" y="471"/>
                    </a:moveTo>
                    <a:cubicBezTo>
                      <a:pt x="77" y="159"/>
                      <a:pt x="77" y="159"/>
                      <a:pt x="77" y="159"/>
                    </a:cubicBezTo>
                    <a:cubicBezTo>
                      <a:pt x="76" y="155"/>
                      <a:pt x="78" y="151"/>
                      <a:pt x="82" y="150"/>
                    </a:cubicBezTo>
                    <a:cubicBezTo>
                      <a:pt x="86" y="148"/>
                      <a:pt x="90" y="151"/>
                      <a:pt x="91" y="155"/>
                    </a:cubicBezTo>
                    <a:cubicBezTo>
                      <a:pt x="180" y="467"/>
                      <a:pt x="180" y="467"/>
                      <a:pt x="180" y="467"/>
                    </a:cubicBezTo>
                    <a:cubicBezTo>
                      <a:pt x="182" y="471"/>
                      <a:pt x="179" y="475"/>
                      <a:pt x="175" y="476"/>
                    </a:cubicBezTo>
                    <a:cubicBezTo>
                      <a:pt x="172" y="477"/>
                      <a:pt x="167" y="475"/>
                      <a:pt x="166" y="471"/>
                    </a:cubicBezTo>
                    <a:close/>
                    <a:moveTo>
                      <a:pt x="171" y="533"/>
                    </a:moveTo>
                    <a:cubicBezTo>
                      <a:pt x="168" y="523"/>
                      <a:pt x="174" y="512"/>
                      <a:pt x="185" y="509"/>
                    </a:cubicBezTo>
                    <a:cubicBezTo>
                      <a:pt x="196" y="506"/>
                      <a:pt x="207" y="512"/>
                      <a:pt x="210" y="522"/>
                    </a:cubicBezTo>
                    <a:cubicBezTo>
                      <a:pt x="213" y="533"/>
                      <a:pt x="207" y="544"/>
                      <a:pt x="196" y="547"/>
                    </a:cubicBezTo>
                    <a:cubicBezTo>
                      <a:pt x="191" y="549"/>
                      <a:pt x="185" y="548"/>
                      <a:pt x="181" y="546"/>
                    </a:cubicBezTo>
                    <a:cubicBezTo>
                      <a:pt x="176" y="543"/>
                      <a:pt x="173" y="539"/>
                      <a:pt x="171" y="533"/>
                    </a:cubicBezTo>
                    <a:close/>
                    <a:moveTo>
                      <a:pt x="205" y="580"/>
                    </a:moveTo>
                    <a:cubicBezTo>
                      <a:pt x="209" y="579"/>
                      <a:pt x="213" y="581"/>
                      <a:pt x="215" y="585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5" y="901"/>
                      <a:pt x="302" y="905"/>
                      <a:pt x="299" y="907"/>
                    </a:cubicBezTo>
                    <a:cubicBezTo>
                      <a:pt x="295" y="908"/>
                      <a:pt x="291" y="905"/>
                      <a:pt x="289" y="901"/>
                    </a:cubicBezTo>
                    <a:cubicBezTo>
                      <a:pt x="200" y="589"/>
                      <a:pt x="200" y="589"/>
                      <a:pt x="200" y="589"/>
                    </a:cubicBezTo>
                    <a:cubicBezTo>
                      <a:pt x="199" y="585"/>
                      <a:pt x="201" y="581"/>
                      <a:pt x="205" y="580"/>
                    </a:cubicBezTo>
                    <a:close/>
                    <a:moveTo>
                      <a:pt x="205" y="580"/>
                    </a:moveTo>
                    <a:cubicBezTo>
                      <a:pt x="205" y="580"/>
                      <a:pt x="205" y="580"/>
                      <a:pt x="205" y="580"/>
                    </a:cubicBezTo>
                  </a:path>
                </a:pathLst>
              </a:custGeom>
              <a:solidFill>
                <a:srgbClr val="31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19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close/>
                    <a:moveTo>
                      <a:pt x="375" y="0"/>
                    </a:move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20"/>
              <p:cNvSpPr>
                <a:spLocks noEditPoints="1"/>
              </p:cNvSpPr>
              <p:nvPr userDrawn="1"/>
            </p:nvSpPr>
            <p:spPr bwMode="auto">
              <a:xfrm>
                <a:off x="1705" y="963"/>
                <a:ext cx="382" cy="132"/>
              </a:xfrm>
              <a:custGeom>
                <a:avLst/>
                <a:gdLst>
                  <a:gd name="T0" fmla="*/ 375 w 382"/>
                  <a:gd name="T1" fmla="*/ 0 h 132"/>
                  <a:gd name="T2" fmla="*/ 188 w 382"/>
                  <a:gd name="T3" fmla="*/ 53 h 132"/>
                  <a:gd name="T4" fmla="*/ 0 w 382"/>
                  <a:gd name="T5" fmla="*/ 107 h 132"/>
                  <a:gd name="T6" fmla="*/ 8 w 382"/>
                  <a:gd name="T7" fmla="*/ 132 h 132"/>
                  <a:gd name="T8" fmla="*/ 195 w 382"/>
                  <a:gd name="T9" fmla="*/ 79 h 132"/>
                  <a:gd name="T10" fmla="*/ 382 w 382"/>
                  <a:gd name="T11" fmla="*/ 25 h 132"/>
                  <a:gd name="T12" fmla="*/ 375 w 382"/>
                  <a:gd name="T13" fmla="*/ 0 h 132"/>
                  <a:gd name="T14" fmla="*/ 375 w 382"/>
                  <a:gd name="T15" fmla="*/ 0 h 132"/>
                  <a:gd name="T16" fmla="*/ 375 w 382"/>
                  <a:gd name="T1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132">
                    <a:moveTo>
                      <a:pt x="375" y="0"/>
                    </a:moveTo>
                    <a:lnTo>
                      <a:pt x="188" y="53"/>
                    </a:lnTo>
                    <a:lnTo>
                      <a:pt x="0" y="107"/>
                    </a:lnTo>
                    <a:lnTo>
                      <a:pt x="8" y="132"/>
                    </a:lnTo>
                    <a:lnTo>
                      <a:pt x="195" y="79"/>
                    </a:lnTo>
                    <a:lnTo>
                      <a:pt x="382" y="25"/>
                    </a:lnTo>
                    <a:lnTo>
                      <a:pt x="375" y="0"/>
                    </a:lnTo>
                    <a:moveTo>
                      <a:pt x="375" y="0"/>
                    </a:move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232"/>
            <p:cNvSpPr>
              <a:spLocks noEditPoints="1"/>
            </p:cNvSpPr>
            <p:nvPr/>
          </p:nvSpPr>
          <p:spPr bwMode="auto">
            <a:xfrm>
              <a:off x="2828926" y="2614955"/>
              <a:ext cx="168275" cy="522288"/>
            </a:xfrm>
            <a:custGeom>
              <a:avLst/>
              <a:gdLst>
                <a:gd name="T0" fmla="*/ 99 w 106"/>
                <a:gd name="T1" fmla="*/ 327 h 329"/>
                <a:gd name="T2" fmla="*/ 104 w 106"/>
                <a:gd name="T3" fmla="*/ 318 h 329"/>
                <a:gd name="T4" fmla="*/ 15 w 106"/>
                <a:gd name="T5" fmla="*/ 6 h 329"/>
                <a:gd name="T6" fmla="*/ 6 w 106"/>
                <a:gd name="T7" fmla="*/ 1 h 329"/>
                <a:gd name="T8" fmla="*/ 1 w 106"/>
                <a:gd name="T9" fmla="*/ 10 h 329"/>
                <a:gd name="T10" fmla="*/ 90 w 106"/>
                <a:gd name="T11" fmla="*/ 322 h 329"/>
                <a:gd name="T12" fmla="*/ 99 w 106"/>
                <a:gd name="T13" fmla="*/ 327 h 329"/>
                <a:gd name="T14" fmla="*/ 99 w 106"/>
                <a:gd name="T15" fmla="*/ 327 h 329"/>
                <a:gd name="T16" fmla="*/ 99 w 106"/>
                <a:gd name="T17" fmla="*/ 32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9">
                  <a:moveTo>
                    <a:pt x="99" y="327"/>
                  </a:moveTo>
                  <a:cubicBezTo>
                    <a:pt x="103" y="326"/>
                    <a:pt x="106" y="322"/>
                    <a:pt x="104" y="3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5" y="329"/>
                    <a:pt x="99" y="327"/>
                  </a:cubicBezTo>
                  <a:close/>
                  <a:moveTo>
                    <a:pt x="99" y="327"/>
                  </a:moveTo>
                  <a:cubicBezTo>
                    <a:pt x="99" y="327"/>
                    <a:pt x="99" y="327"/>
                    <a:pt x="99" y="32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33"/>
            <p:cNvSpPr>
              <a:spLocks noEditPoints="1"/>
            </p:cNvSpPr>
            <p:nvPr/>
          </p:nvSpPr>
          <p:spPr bwMode="auto">
            <a:xfrm>
              <a:off x="3025247" y="3293161"/>
              <a:ext cx="166688" cy="520700"/>
            </a:xfrm>
            <a:custGeom>
              <a:avLst/>
              <a:gdLst>
                <a:gd name="T0" fmla="*/ 6 w 106"/>
                <a:gd name="T1" fmla="*/ 1 h 328"/>
                <a:gd name="T2" fmla="*/ 1 w 106"/>
                <a:gd name="T3" fmla="*/ 10 h 328"/>
                <a:gd name="T4" fmla="*/ 90 w 106"/>
                <a:gd name="T5" fmla="*/ 322 h 328"/>
                <a:gd name="T6" fmla="*/ 100 w 106"/>
                <a:gd name="T7" fmla="*/ 327 h 328"/>
                <a:gd name="T8" fmla="*/ 105 w 106"/>
                <a:gd name="T9" fmla="*/ 318 h 328"/>
                <a:gd name="T10" fmla="*/ 16 w 106"/>
                <a:gd name="T11" fmla="*/ 6 h 328"/>
                <a:gd name="T12" fmla="*/ 6 w 106"/>
                <a:gd name="T13" fmla="*/ 1 h 328"/>
                <a:gd name="T14" fmla="*/ 6 w 106"/>
                <a:gd name="T15" fmla="*/ 1 h 328"/>
                <a:gd name="T16" fmla="*/ 6 w 106"/>
                <a:gd name="T17" fmla="*/ 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8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1" y="326"/>
                    <a:pt x="96" y="328"/>
                    <a:pt x="100" y="327"/>
                  </a:cubicBezTo>
                  <a:cubicBezTo>
                    <a:pt x="103" y="326"/>
                    <a:pt x="106" y="322"/>
                    <a:pt x="105" y="31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9" name="矩形 218"/>
          <p:cNvSpPr/>
          <p:nvPr/>
        </p:nvSpPr>
        <p:spPr>
          <a:xfrm>
            <a:off x="5283753" y="3545208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2-1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425" name="矩形 424"/>
          <p:cNvSpPr/>
          <p:nvPr/>
        </p:nvSpPr>
        <p:spPr>
          <a:xfrm>
            <a:off x="6633360" y="3544352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2-2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研究方法</a:t>
            </a:r>
          </a:p>
        </p:txBody>
      </p:sp>
      <p:sp>
        <p:nvSpPr>
          <p:cNvPr id="426" name="矩形 425"/>
          <p:cNvSpPr/>
          <p:nvPr/>
        </p:nvSpPr>
        <p:spPr>
          <a:xfrm>
            <a:off x="7958976" y="3546743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2-3 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可行性说明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1C50A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88da1cf9-06ab-4227-8e4f-e7ac9c802e8d"/>
</p:tagLst>
</file>

<file path=ppt/theme/theme1.xml><?xml version="1.0" encoding="utf-8"?>
<a:theme xmlns:a="http://schemas.openxmlformats.org/drawingml/2006/main" name="www.2ppt.com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6CD8"/>
      </a:accent1>
      <a:accent2>
        <a:srgbClr val="289BD5"/>
      </a:accent2>
      <a:accent3>
        <a:srgbClr val="E87823"/>
      </a:accent3>
      <a:accent4>
        <a:srgbClr val="D94247"/>
      </a:accent4>
      <a:accent5>
        <a:srgbClr val="6648C7"/>
      </a:accent5>
      <a:accent6>
        <a:srgbClr val="404067"/>
      </a:accent6>
      <a:hlink>
        <a:srgbClr val="3DB3CD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4442</Words>
  <Application>Microsoft Office PowerPoint</Application>
  <PresentationFormat>宽屏</PresentationFormat>
  <Paragraphs>532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Gill Sans</vt:lpstr>
      <vt:lpstr>方正姚体简体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选题背景和研究意义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研究思路与研究方法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关键技术与实践难点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研究成果与应用前景</vt:lpstr>
      <vt:lpstr>PowerPoint 演示文稿</vt:lpstr>
      <vt:lpstr>PowerPoint 演示文稿</vt:lpstr>
      <vt:lpstr>PowerPoint 演示文稿</vt:lpstr>
      <vt:lpstr>论文总结与展望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2018-03-08T16:00:00Z</cp:lastPrinted>
  <dcterms:created xsi:type="dcterms:W3CDTF">2021-06-11T21:40:34Z</dcterms:created>
  <dcterms:modified xsi:type="dcterms:W3CDTF">2023-01-10T06:23:49Z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B1FA321C784746818BDA4F79E1F31446</vt:lpwstr>
  </property>
  <property fmtid="{D5CDD505-2E9C-101B-9397-08002B2CF9AE}" pid="4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