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287" r:id="rId15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4184B7-6C33-43AD-8AAF-E69FCB58F12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B95A93-6F66-4020-99D6-55751A24011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315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3315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15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15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10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36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363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11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568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568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12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2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5773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5773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13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03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03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520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520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4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725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725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392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92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134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13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33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33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544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544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7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7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495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4953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9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0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63" Type="http://schemas.openxmlformats.org/officeDocument/2006/relationships/slideLayout" Target="../slideLayouts/slideLayout63.xml"/><Relationship Id="rId84" Type="http://schemas.openxmlformats.org/officeDocument/2006/relationships/slideLayout" Target="../slideLayouts/slideLayout84.xml"/><Relationship Id="rId138" Type="http://schemas.openxmlformats.org/officeDocument/2006/relationships/slideLayout" Target="../slideLayouts/slideLayout138.xml"/><Relationship Id="rId159" Type="http://schemas.openxmlformats.org/officeDocument/2006/relationships/slideLayout" Target="../slideLayouts/slideLayout159.xml"/><Relationship Id="rId170" Type="http://schemas.openxmlformats.org/officeDocument/2006/relationships/slideLayout" Target="../slideLayouts/slideLayout170.xml"/><Relationship Id="rId191" Type="http://schemas.openxmlformats.org/officeDocument/2006/relationships/slideLayout" Target="../slideLayouts/slideLayout191.xml"/><Relationship Id="rId205" Type="http://schemas.openxmlformats.org/officeDocument/2006/relationships/slideLayout" Target="../slideLayouts/slideLayout205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53" Type="http://schemas.openxmlformats.org/officeDocument/2006/relationships/slideLayout" Target="../slideLayouts/slideLayout53.xml"/><Relationship Id="rId74" Type="http://schemas.openxmlformats.org/officeDocument/2006/relationships/slideLayout" Target="../slideLayouts/slideLayout74.xml"/><Relationship Id="rId128" Type="http://schemas.openxmlformats.org/officeDocument/2006/relationships/slideLayout" Target="../slideLayouts/slideLayout128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81" Type="http://schemas.openxmlformats.org/officeDocument/2006/relationships/slideLayout" Target="../slideLayouts/slideLayout181.xml"/><Relationship Id="rId216" Type="http://schemas.openxmlformats.org/officeDocument/2006/relationships/slideLayout" Target="../slideLayouts/slideLayout216.xml"/><Relationship Id="rId22" Type="http://schemas.openxmlformats.org/officeDocument/2006/relationships/slideLayout" Target="../slideLayouts/slideLayout22.xml"/><Relationship Id="rId43" Type="http://schemas.openxmlformats.org/officeDocument/2006/relationships/slideLayout" Target="../slideLayouts/slideLayout43.xml"/><Relationship Id="rId64" Type="http://schemas.openxmlformats.org/officeDocument/2006/relationships/slideLayout" Target="../slideLayouts/slideLayout64.xml"/><Relationship Id="rId118" Type="http://schemas.openxmlformats.org/officeDocument/2006/relationships/slideLayout" Target="../slideLayouts/slideLayout118.xml"/><Relationship Id="rId139" Type="http://schemas.openxmlformats.org/officeDocument/2006/relationships/slideLayout" Target="../slideLayouts/slideLayout139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71" Type="http://schemas.openxmlformats.org/officeDocument/2006/relationships/slideLayout" Target="../slideLayouts/slideLayout171.xml"/><Relationship Id="rId192" Type="http://schemas.openxmlformats.org/officeDocument/2006/relationships/slideLayout" Target="../slideLayouts/slideLayout192.xml"/><Relationship Id="rId206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3.xml"/><Relationship Id="rId108" Type="http://schemas.openxmlformats.org/officeDocument/2006/relationships/slideLayout" Target="../slideLayouts/slideLayout108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5" Type="http://schemas.openxmlformats.org/officeDocument/2006/relationships/slideLayout" Target="../slideLayouts/slideLayout75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61" Type="http://schemas.openxmlformats.org/officeDocument/2006/relationships/slideLayout" Target="../slideLayouts/slideLayout161.xml"/><Relationship Id="rId182" Type="http://schemas.openxmlformats.org/officeDocument/2006/relationships/slideLayout" Target="../slideLayouts/slideLayout182.xml"/><Relationship Id="rId217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119" Type="http://schemas.openxmlformats.org/officeDocument/2006/relationships/slideLayout" Target="../slideLayouts/slideLayout119.xml"/><Relationship Id="rId44" Type="http://schemas.openxmlformats.org/officeDocument/2006/relationships/slideLayout" Target="../slideLayouts/slideLayout44.xml"/><Relationship Id="rId65" Type="http://schemas.openxmlformats.org/officeDocument/2006/relationships/slideLayout" Target="../slideLayouts/slideLayout65.xml"/><Relationship Id="rId86" Type="http://schemas.openxmlformats.org/officeDocument/2006/relationships/slideLayout" Target="../slideLayouts/slideLayout86.xml"/><Relationship Id="rId130" Type="http://schemas.openxmlformats.org/officeDocument/2006/relationships/slideLayout" Target="../slideLayouts/slideLayout130.xml"/><Relationship Id="rId151" Type="http://schemas.openxmlformats.org/officeDocument/2006/relationships/slideLayout" Target="../slideLayouts/slideLayout151.xml"/><Relationship Id="rId172" Type="http://schemas.openxmlformats.org/officeDocument/2006/relationships/slideLayout" Target="../slideLayouts/slideLayout172.xml"/><Relationship Id="rId193" Type="http://schemas.openxmlformats.org/officeDocument/2006/relationships/slideLayout" Target="../slideLayouts/slideLayout193.xml"/><Relationship Id="rId207" Type="http://schemas.openxmlformats.org/officeDocument/2006/relationships/slideLayout" Target="../slideLayouts/slideLayout207.xml"/><Relationship Id="rId13" Type="http://schemas.openxmlformats.org/officeDocument/2006/relationships/slideLayout" Target="../slideLayouts/slideLayout13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20" Type="http://schemas.openxmlformats.org/officeDocument/2006/relationships/slideLayout" Target="../slideLayouts/slideLayout120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162" Type="http://schemas.openxmlformats.org/officeDocument/2006/relationships/slideLayout" Target="../slideLayouts/slideLayout162.xml"/><Relationship Id="rId183" Type="http://schemas.openxmlformats.org/officeDocument/2006/relationships/slideLayout" Target="../slideLayouts/slideLayout183.xml"/><Relationship Id="rId218" Type="http://schemas.openxmlformats.org/officeDocument/2006/relationships/slideLayout" Target="../slideLayouts/slideLayout218.xml"/><Relationship Id="rId24" Type="http://schemas.openxmlformats.org/officeDocument/2006/relationships/slideLayout" Target="../slideLayouts/slideLayout24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31" Type="http://schemas.openxmlformats.org/officeDocument/2006/relationships/slideLayout" Target="../slideLayouts/slideLayout131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4" Type="http://schemas.openxmlformats.org/officeDocument/2006/relationships/slideLayout" Target="../slideLayouts/slideLayout194.xml"/><Relationship Id="rId208" Type="http://schemas.openxmlformats.org/officeDocument/2006/relationships/slideLayout" Target="../slideLayouts/slideLayout208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219" Type="http://schemas.openxmlformats.org/officeDocument/2006/relationships/slideLayout" Target="../slideLayouts/slideLayout219.xml"/><Relationship Id="rId3" Type="http://schemas.openxmlformats.org/officeDocument/2006/relationships/slideLayout" Target="../slideLayouts/slideLayout3.xml"/><Relationship Id="rId214" Type="http://schemas.openxmlformats.org/officeDocument/2006/relationships/slideLayout" Target="../slideLayouts/slideLayout214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79" Type="http://schemas.openxmlformats.org/officeDocument/2006/relationships/slideLayout" Target="../slideLayouts/slideLayout179.xml"/><Relationship Id="rId195" Type="http://schemas.openxmlformats.org/officeDocument/2006/relationships/slideLayout" Target="../slideLayouts/slideLayout195.xml"/><Relationship Id="rId209" Type="http://schemas.openxmlformats.org/officeDocument/2006/relationships/slideLayout" Target="../slideLayouts/slideLayout209.xml"/><Relationship Id="rId190" Type="http://schemas.openxmlformats.org/officeDocument/2006/relationships/slideLayout" Target="../slideLayouts/slideLayout190.xml"/><Relationship Id="rId204" Type="http://schemas.openxmlformats.org/officeDocument/2006/relationships/slideLayout" Target="../slideLayouts/slideLayout204.xml"/><Relationship Id="rId220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52" Type="http://schemas.openxmlformats.org/officeDocument/2006/relationships/slideLayout" Target="../slideLayouts/slideLayout52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85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80" Type="http://schemas.openxmlformats.org/officeDocument/2006/relationships/slideLayout" Target="../slideLayouts/slideLayout180.xml"/><Relationship Id="rId210" Type="http://schemas.openxmlformats.org/officeDocument/2006/relationships/slideLayout" Target="../slideLayouts/slideLayout210.xml"/><Relationship Id="rId215" Type="http://schemas.openxmlformats.org/officeDocument/2006/relationships/slideLayout" Target="../slideLayouts/slideLayout215.xml"/><Relationship Id="rId26" Type="http://schemas.openxmlformats.org/officeDocument/2006/relationships/slideLayout" Target="../slideLayouts/slideLayout26.xml"/><Relationship Id="rId47" Type="http://schemas.openxmlformats.org/officeDocument/2006/relationships/slideLayout" Target="../slideLayouts/slideLayout47.xml"/><Relationship Id="rId68" Type="http://schemas.openxmlformats.org/officeDocument/2006/relationships/slideLayout" Target="../slideLayouts/slideLayout68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54" Type="http://schemas.openxmlformats.org/officeDocument/2006/relationships/slideLayout" Target="../slideLayouts/slideLayout154.xml"/><Relationship Id="rId175" Type="http://schemas.openxmlformats.org/officeDocument/2006/relationships/slideLayout" Target="../slideLayouts/slideLayout175.xml"/><Relationship Id="rId196" Type="http://schemas.openxmlformats.org/officeDocument/2006/relationships/slideLayout" Target="../slideLayouts/slideLayout196.xml"/><Relationship Id="rId200" Type="http://schemas.openxmlformats.org/officeDocument/2006/relationships/slideLayout" Target="../slideLayouts/slideLayout200.xml"/><Relationship Id="rId16" Type="http://schemas.openxmlformats.org/officeDocument/2006/relationships/slideLayout" Target="../slideLayouts/slideLayout16.xml"/><Relationship Id="rId37" Type="http://schemas.openxmlformats.org/officeDocument/2006/relationships/slideLayout" Target="../slideLayouts/slideLayout37.xml"/><Relationship Id="rId58" Type="http://schemas.openxmlformats.org/officeDocument/2006/relationships/slideLayout" Target="../slideLayouts/slideLayout58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44" Type="http://schemas.openxmlformats.org/officeDocument/2006/relationships/slideLayout" Target="../slideLayouts/slideLayout144.xml"/><Relationship Id="rId90" Type="http://schemas.openxmlformats.org/officeDocument/2006/relationships/slideLayout" Target="../slideLayouts/slideLayout90.xml"/><Relationship Id="rId165" Type="http://schemas.openxmlformats.org/officeDocument/2006/relationships/slideLayout" Target="../slideLayouts/slideLayout165.xml"/><Relationship Id="rId186" Type="http://schemas.openxmlformats.org/officeDocument/2006/relationships/slideLayout" Target="../slideLayouts/slideLayout186.xml"/><Relationship Id="rId211" Type="http://schemas.openxmlformats.org/officeDocument/2006/relationships/slideLayout" Target="../slideLayouts/slideLayout211.xml"/><Relationship Id="rId27" Type="http://schemas.openxmlformats.org/officeDocument/2006/relationships/slideLayout" Target="../slideLayouts/slideLayout27.xml"/><Relationship Id="rId48" Type="http://schemas.openxmlformats.org/officeDocument/2006/relationships/slideLayout" Target="../slideLayouts/slideLayout48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34" Type="http://schemas.openxmlformats.org/officeDocument/2006/relationships/slideLayout" Target="../slideLayouts/slideLayout134.xml"/><Relationship Id="rId80" Type="http://schemas.openxmlformats.org/officeDocument/2006/relationships/slideLayout" Target="../slideLayouts/slideLayout80.xml"/><Relationship Id="rId155" Type="http://schemas.openxmlformats.org/officeDocument/2006/relationships/slideLayout" Target="../slideLayouts/slideLayout155.xml"/><Relationship Id="rId176" Type="http://schemas.openxmlformats.org/officeDocument/2006/relationships/slideLayout" Target="../slideLayouts/slideLayout176.xml"/><Relationship Id="rId197" Type="http://schemas.openxmlformats.org/officeDocument/2006/relationships/slideLayout" Target="../slideLayouts/slideLayout197.xml"/><Relationship Id="rId201" Type="http://schemas.openxmlformats.org/officeDocument/2006/relationships/slideLayout" Target="../slideLayouts/slideLayout201.xml"/><Relationship Id="rId17" Type="http://schemas.openxmlformats.org/officeDocument/2006/relationships/slideLayout" Target="../slideLayouts/slideLayout17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24" Type="http://schemas.openxmlformats.org/officeDocument/2006/relationships/slideLayout" Target="../slideLayouts/slideLayout124.xml"/><Relationship Id="rId70" Type="http://schemas.openxmlformats.org/officeDocument/2006/relationships/slideLayout" Target="../slideLayouts/slideLayout70.xml"/><Relationship Id="rId91" Type="http://schemas.openxmlformats.org/officeDocument/2006/relationships/slideLayout" Target="../slideLayouts/slideLayout91.xml"/><Relationship Id="rId145" Type="http://schemas.openxmlformats.org/officeDocument/2006/relationships/slideLayout" Target="../slideLayouts/slideLayout145.xml"/><Relationship Id="rId166" Type="http://schemas.openxmlformats.org/officeDocument/2006/relationships/slideLayout" Target="../slideLayouts/slideLayout166.xml"/><Relationship Id="rId187" Type="http://schemas.openxmlformats.org/officeDocument/2006/relationships/slideLayout" Target="../slideLayouts/slideLayout187.xml"/><Relationship Id="rId1" Type="http://schemas.openxmlformats.org/officeDocument/2006/relationships/slideLayout" Target="../slideLayouts/slideLayout1.xml"/><Relationship Id="rId212" Type="http://schemas.openxmlformats.org/officeDocument/2006/relationships/slideLayout" Target="../slideLayouts/slideLayout212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60" Type="http://schemas.openxmlformats.org/officeDocument/2006/relationships/slideLayout" Target="../slideLayouts/slideLayout60.xml"/><Relationship Id="rId81" Type="http://schemas.openxmlformats.org/officeDocument/2006/relationships/slideLayout" Target="../slideLayouts/slideLayout81.xml"/><Relationship Id="rId135" Type="http://schemas.openxmlformats.org/officeDocument/2006/relationships/slideLayout" Target="../slideLayouts/slideLayout135.xml"/><Relationship Id="rId156" Type="http://schemas.openxmlformats.org/officeDocument/2006/relationships/slideLayout" Target="../slideLayouts/slideLayout156.xml"/><Relationship Id="rId177" Type="http://schemas.openxmlformats.org/officeDocument/2006/relationships/slideLayout" Target="../slideLayouts/slideLayout177.xml"/><Relationship Id="rId198" Type="http://schemas.openxmlformats.org/officeDocument/2006/relationships/slideLayout" Target="../slideLayouts/slideLayout198.xml"/><Relationship Id="rId202" Type="http://schemas.openxmlformats.org/officeDocument/2006/relationships/slideLayout" Target="../slideLayouts/slideLayout202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50" Type="http://schemas.openxmlformats.org/officeDocument/2006/relationships/slideLayout" Target="../slideLayouts/slideLayout50.xml"/><Relationship Id="rId104" Type="http://schemas.openxmlformats.org/officeDocument/2006/relationships/slideLayout" Target="../slideLayouts/slideLayout104.xml"/><Relationship Id="rId125" Type="http://schemas.openxmlformats.org/officeDocument/2006/relationships/slideLayout" Target="../slideLayouts/slideLayout125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188" Type="http://schemas.openxmlformats.org/officeDocument/2006/relationships/slideLayout" Target="../slideLayouts/slideLayout188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13" Type="http://schemas.openxmlformats.org/officeDocument/2006/relationships/slideLayout" Target="../slideLayouts/slideLayout213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40" Type="http://schemas.openxmlformats.org/officeDocument/2006/relationships/slideLayout" Target="../slideLayouts/slideLayout40.xml"/><Relationship Id="rId115" Type="http://schemas.openxmlformats.org/officeDocument/2006/relationships/slideLayout" Target="../slideLayouts/slideLayout115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178" Type="http://schemas.openxmlformats.org/officeDocument/2006/relationships/slideLayout" Target="../slideLayouts/slideLayout178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9" Type="http://schemas.openxmlformats.org/officeDocument/2006/relationships/slideLayout" Target="../slideLayouts/slideLayout199.xml"/><Relationship Id="rId203" Type="http://schemas.openxmlformats.org/officeDocument/2006/relationships/slideLayout" Target="../slideLayouts/slideLayout203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  <p:sldLayoutId id="2147483847" r:id="rId199"/>
    <p:sldLayoutId id="2147483848" r:id="rId200"/>
    <p:sldLayoutId id="2147483849" r:id="rId201"/>
    <p:sldLayoutId id="2147483850" r:id="rId202"/>
    <p:sldLayoutId id="2147483851" r:id="rId203"/>
    <p:sldLayoutId id="2147483852" r:id="rId204"/>
    <p:sldLayoutId id="2147483853" r:id="rId205"/>
    <p:sldLayoutId id="2147483854" r:id="rId206"/>
    <p:sldLayoutId id="2147483855" r:id="rId207"/>
    <p:sldLayoutId id="2147483856" r:id="rId208"/>
    <p:sldLayoutId id="2147483857" r:id="rId209"/>
    <p:sldLayoutId id="2147483858" r:id="rId210"/>
    <p:sldLayoutId id="2147483859" r:id="rId211"/>
    <p:sldLayoutId id="2147483860" r:id="rId212"/>
    <p:sldLayoutId id="2147483861" r:id="rId213"/>
    <p:sldLayoutId id="2147483862" r:id="rId214"/>
    <p:sldLayoutId id="2147483863" r:id="rId215"/>
    <p:sldLayoutId id="2147483864" r:id="rId216"/>
    <p:sldLayoutId id="2147483865" r:id="rId217"/>
    <p:sldLayoutId id="2147483866" r:id="rId218"/>
    <p:sldLayoutId id="2147483867" r:id="rId219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432130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7050" y="1536700"/>
            <a:ext cx="4051300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2131" name="矩形 24"/>
          <p:cNvSpPr/>
          <p:nvPr/>
        </p:nvSpPr>
        <p:spPr>
          <a:xfrm>
            <a:off x="1803806" y="1856921"/>
            <a:ext cx="4530725" cy="5540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第五单元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小数乘法和除法</a:t>
            </a:r>
          </a:p>
        </p:txBody>
      </p:sp>
      <p:sp>
        <p:nvSpPr>
          <p:cNvPr id="432132" name="TextBox 2"/>
          <p:cNvSpPr txBox="1"/>
          <p:nvPr/>
        </p:nvSpPr>
        <p:spPr>
          <a:xfrm>
            <a:off x="-8710" y="2697435"/>
            <a:ext cx="8155759" cy="830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48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数乘小</a:t>
            </a:r>
            <a:r>
              <a:rPr lang="zh-CN" altLang="en-US" sz="4800" b="1" dirty="0" smtClean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en-US" altLang="zh-CN" sz="4800" b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8710" y="5887151"/>
            <a:ext cx="815576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8040" y="4021211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1" name="TextBox 1"/>
          <p:cNvSpPr txBox="1"/>
          <p:nvPr/>
        </p:nvSpPr>
        <p:spPr>
          <a:xfrm>
            <a:off x="531813" y="1344613"/>
            <a:ext cx="11144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562" name="TextBox 1"/>
          <p:cNvSpPr txBox="1"/>
          <p:nvPr/>
        </p:nvSpPr>
        <p:spPr>
          <a:xfrm>
            <a:off x="85725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1.02×0.76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3524250" y="1928813"/>
            <a:ext cx="2654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0.7752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564" name="TextBox 1"/>
          <p:cNvSpPr txBox="1"/>
          <p:nvPr/>
        </p:nvSpPr>
        <p:spPr>
          <a:xfrm>
            <a:off x="601345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0.32×2.05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8680450" y="1928813"/>
            <a:ext cx="2654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0.656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6" name="直接连接符 55"/>
          <p:cNvCxnSpPr/>
          <p:nvPr/>
        </p:nvCxnSpPr>
        <p:spPr bwMode="auto">
          <a:xfrm>
            <a:off x="1428750" y="5141913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"/>
          <p:cNvSpPr txBox="1"/>
          <p:nvPr/>
        </p:nvSpPr>
        <p:spPr>
          <a:xfrm>
            <a:off x="3822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31686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24892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31432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24892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38115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1"/>
          <p:cNvSpPr txBox="1"/>
          <p:nvPr/>
        </p:nvSpPr>
        <p:spPr>
          <a:xfrm>
            <a:off x="31575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24780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1"/>
          <p:cNvSpPr txBox="1"/>
          <p:nvPr/>
        </p:nvSpPr>
        <p:spPr>
          <a:xfrm>
            <a:off x="1428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82"/>
          <p:cNvGrpSpPr/>
          <p:nvPr/>
        </p:nvGrpSpPr>
        <p:grpSpPr>
          <a:xfrm>
            <a:off x="1428750" y="2857500"/>
            <a:ext cx="3143250" cy="1282700"/>
            <a:chOff x="4929207" y="2857496"/>
            <a:chExt cx="2357437" cy="1282105"/>
          </a:xfrm>
        </p:grpSpPr>
        <p:sp>
          <p:nvSpPr>
            <p:cNvPr id="450577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579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0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1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2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3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4" name="TextBox 1"/>
            <p:cNvSpPr txBox="1"/>
            <p:nvPr/>
          </p:nvSpPr>
          <p:spPr>
            <a:xfrm>
              <a:off x="5726883" y="347707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5" name="TextBox 1"/>
            <p:cNvSpPr txBox="1"/>
            <p:nvPr/>
          </p:nvSpPr>
          <p:spPr>
            <a:xfrm>
              <a:off x="5938849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586" name="TextBox 1"/>
            <p:cNvSpPr txBox="1"/>
            <p:nvPr/>
          </p:nvSpPr>
          <p:spPr>
            <a:xfrm>
              <a:off x="5941214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4" name="TextBox 1"/>
          <p:cNvSpPr txBox="1"/>
          <p:nvPr/>
        </p:nvSpPr>
        <p:spPr>
          <a:xfrm>
            <a:off x="1809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Box 1"/>
          <p:cNvSpPr txBox="1"/>
          <p:nvPr/>
        </p:nvSpPr>
        <p:spPr>
          <a:xfrm>
            <a:off x="11430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TextBox 1"/>
          <p:cNvSpPr txBox="1"/>
          <p:nvPr/>
        </p:nvSpPr>
        <p:spPr>
          <a:xfrm>
            <a:off x="18097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4" name="直接连接符 113"/>
          <p:cNvCxnSpPr/>
          <p:nvPr/>
        </p:nvCxnSpPr>
        <p:spPr bwMode="auto">
          <a:xfrm>
            <a:off x="6286500" y="5141913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86804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TextBox 1"/>
          <p:cNvSpPr txBox="1"/>
          <p:nvPr/>
        </p:nvSpPr>
        <p:spPr>
          <a:xfrm>
            <a:off x="80264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Box 1"/>
          <p:cNvSpPr txBox="1"/>
          <p:nvPr/>
        </p:nvSpPr>
        <p:spPr>
          <a:xfrm>
            <a:off x="73469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1"/>
          <p:cNvSpPr txBox="1"/>
          <p:nvPr/>
        </p:nvSpPr>
        <p:spPr>
          <a:xfrm>
            <a:off x="80010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1"/>
          <p:cNvSpPr txBox="1"/>
          <p:nvPr/>
        </p:nvSpPr>
        <p:spPr>
          <a:xfrm>
            <a:off x="73469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TextBox 1"/>
          <p:cNvSpPr txBox="1"/>
          <p:nvPr/>
        </p:nvSpPr>
        <p:spPr>
          <a:xfrm>
            <a:off x="86693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TextBox 1"/>
          <p:cNvSpPr txBox="1"/>
          <p:nvPr/>
        </p:nvSpPr>
        <p:spPr>
          <a:xfrm>
            <a:off x="80152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TextBox 1"/>
          <p:cNvSpPr txBox="1"/>
          <p:nvPr/>
        </p:nvSpPr>
        <p:spPr>
          <a:xfrm>
            <a:off x="73358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"/>
          <p:cNvSpPr txBox="1"/>
          <p:nvPr/>
        </p:nvSpPr>
        <p:spPr>
          <a:xfrm>
            <a:off x="6286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3"/>
          <p:cNvGrpSpPr/>
          <p:nvPr/>
        </p:nvGrpSpPr>
        <p:grpSpPr>
          <a:xfrm>
            <a:off x="6286500" y="2857500"/>
            <a:ext cx="3143250" cy="1282700"/>
            <a:chOff x="4929207" y="2857496"/>
            <a:chExt cx="2357437" cy="1282105"/>
          </a:xfrm>
        </p:grpSpPr>
        <p:sp>
          <p:nvSpPr>
            <p:cNvPr id="450601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6" name="直接连接符 125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603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04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05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06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07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08" name="TextBox 1"/>
            <p:cNvSpPr txBox="1"/>
            <p:nvPr/>
          </p:nvSpPr>
          <p:spPr>
            <a:xfrm>
              <a:off x="5726883" y="347707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09" name="TextBox 1"/>
            <p:cNvSpPr txBox="1"/>
            <p:nvPr/>
          </p:nvSpPr>
          <p:spPr>
            <a:xfrm>
              <a:off x="5938849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0610" name="TextBox 1"/>
            <p:cNvSpPr txBox="1"/>
            <p:nvPr/>
          </p:nvSpPr>
          <p:spPr>
            <a:xfrm>
              <a:off x="5941214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5" name="TextBox 1"/>
          <p:cNvSpPr txBox="1"/>
          <p:nvPr/>
        </p:nvSpPr>
        <p:spPr>
          <a:xfrm>
            <a:off x="6667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TextBox 1"/>
          <p:cNvSpPr txBox="1"/>
          <p:nvPr/>
        </p:nvSpPr>
        <p:spPr>
          <a:xfrm>
            <a:off x="6000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TextBox 1"/>
          <p:cNvSpPr txBox="1"/>
          <p:nvPr/>
        </p:nvSpPr>
        <p:spPr>
          <a:xfrm>
            <a:off x="66675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8" name="直接连接符 137"/>
          <p:cNvCxnSpPr/>
          <p:nvPr/>
        </p:nvCxnSpPr>
        <p:spPr bwMode="auto">
          <a:xfrm rot="16200000" flipH="1">
            <a:off x="8822531" y="5155406"/>
            <a:ext cx="357188" cy="476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6" grpId="0"/>
      <p:bldP spid="57" grpId="0"/>
      <p:bldP spid="58" grpId="0"/>
      <p:bldP spid="59" grpId="0"/>
      <p:bldP spid="60" grpId="0"/>
      <p:bldP spid="61" grpId="0"/>
      <p:bldP spid="67" grpId="0"/>
      <p:bldP spid="80" grpId="0"/>
      <p:bldP spid="81" grpId="0"/>
      <p:bldP spid="82" grpId="0"/>
      <p:bldP spid="94" grpId="0"/>
      <p:bldP spid="95" grpId="0"/>
      <p:bldP spid="96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35" grpId="0"/>
      <p:bldP spid="136" grpId="0"/>
      <p:bldP spid="1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TextBox 1"/>
          <p:cNvSpPr txBox="1"/>
          <p:nvPr/>
        </p:nvSpPr>
        <p:spPr>
          <a:xfrm>
            <a:off x="512763" y="1308100"/>
            <a:ext cx="11144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2610" name="TextBox 1"/>
          <p:cNvSpPr txBox="1"/>
          <p:nvPr/>
        </p:nvSpPr>
        <p:spPr>
          <a:xfrm>
            <a:off x="965200" y="1928813"/>
            <a:ext cx="32258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0.045×14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3194050" y="1928813"/>
            <a:ext cx="2654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0.63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2612" name="TextBox 1"/>
          <p:cNvSpPr txBox="1"/>
          <p:nvPr/>
        </p:nvSpPr>
        <p:spPr>
          <a:xfrm>
            <a:off x="601345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0.19×0.25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8401050" y="1928813"/>
            <a:ext cx="2654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0.0475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6" name="直接连接符 55"/>
          <p:cNvCxnSpPr/>
          <p:nvPr/>
        </p:nvCxnSpPr>
        <p:spPr bwMode="auto">
          <a:xfrm>
            <a:off x="857250" y="5141913"/>
            <a:ext cx="3714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"/>
          <p:cNvSpPr txBox="1"/>
          <p:nvPr/>
        </p:nvSpPr>
        <p:spPr>
          <a:xfrm>
            <a:off x="3822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1"/>
          <p:cNvSpPr txBox="1"/>
          <p:nvPr/>
        </p:nvSpPr>
        <p:spPr>
          <a:xfrm>
            <a:off x="31686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1"/>
          <p:cNvSpPr txBox="1"/>
          <p:nvPr/>
        </p:nvSpPr>
        <p:spPr>
          <a:xfrm>
            <a:off x="24892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31432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24892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1"/>
          <p:cNvSpPr txBox="1"/>
          <p:nvPr/>
        </p:nvSpPr>
        <p:spPr>
          <a:xfrm>
            <a:off x="38115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1"/>
          <p:cNvSpPr txBox="1"/>
          <p:nvPr/>
        </p:nvSpPr>
        <p:spPr>
          <a:xfrm>
            <a:off x="31575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TextBox 1"/>
          <p:cNvSpPr txBox="1"/>
          <p:nvPr/>
        </p:nvSpPr>
        <p:spPr>
          <a:xfrm>
            <a:off x="24780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TextBox 1"/>
          <p:cNvSpPr txBox="1"/>
          <p:nvPr/>
        </p:nvSpPr>
        <p:spPr>
          <a:xfrm>
            <a:off x="2095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82"/>
          <p:cNvGrpSpPr/>
          <p:nvPr/>
        </p:nvGrpSpPr>
        <p:grpSpPr>
          <a:xfrm>
            <a:off x="857250" y="2857500"/>
            <a:ext cx="3714750" cy="1285875"/>
            <a:chOff x="4500562" y="2857496"/>
            <a:chExt cx="2786082" cy="1285884"/>
          </a:xfrm>
        </p:grpSpPr>
        <p:sp>
          <p:nvSpPr>
            <p:cNvPr id="452625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5" name="直接连接符 84"/>
            <p:cNvCxnSpPr/>
            <p:nvPr/>
          </p:nvCxnSpPr>
          <p:spPr bwMode="auto">
            <a:xfrm>
              <a:off x="4500562" y="4071943"/>
              <a:ext cx="278608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627" name="TextBox 1"/>
            <p:cNvSpPr txBox="1"/>
            <p:nvPr/>
          </p:nvSpPr>
          <p:spPr>
            <a:xfrm>
              <a:off x="4643438" y="350082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28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29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30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31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32" name="TextBox 1"/>
            <p:cNvSpPr txBox="1"/>
            <p:nvPr/>
          </p:nvSpPr>
          <p:spPr>
            <a:xfrm>
              <a:off x="5214942" y="285788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33" name="TextBox 1"/>
            <p:cNvSpPr txBox="1"/>
            <p:nvPr/>
          </p:nvSpPr>
          <p:spPr>
            <a:xfrm>
              <a:off x="5429256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5" name="TextBox 1"/>
          <p:cNvSpPr txBox="1"/>
          <p:nvPr/>
        </p:nvSpPr>
        <p:spPr>
          <a:xfrm>
            <a:off x="1809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4" name="直接连接符 113"/>
          <p:cNvCxnSpPr/>
          <p:nvPr/>
        </p:nvCxnSpPr>
        <p:spPr bwMode="auto">
          <a:xfrm>
            <a:off x="6286500" y="5141913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"/>
          <p:cNvSpPr txBox="1"/>
          <p:nvPr/>
        </p:nvSpPr>
        <p:spPr>
          <a:xfrm>
            <a:off x="86804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TextBox 1"/>
          <p:cNvSpPr txBox="1"/>
          <p:nvPr/>
        </p:nvSpPr>
        <p:spPr>
          <a:xfrm>
            <a:off x="80264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Box 1"/>
          <p:cNvSpPr txBox="1"/>
          <p:nvPr/>
        </p:nvSpPr>
        <p:spPr>
          <a:xfrm>
            <a:off x="80010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1"/>
          <p:cNvSpPr txBox="1"/>
          <p:nvPr/>
        </p:nvSpPr>
        <p:spPr>
          <a:xfrm>
            <a:off x="73469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TextBox 1"/>
          <p:cNvSpPr txBox="1"/>
          <p:nvPr/>
        </p:nvSpPr>
        <p:spPr>
          <a:xfrm>
            <a:off x="86693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TextBox 1"/>
          <p:cNvSpPr txBox="1"/>
          <p:nvPr/>
        </p:nvSpPr>
        <p:spPr>
          <a:xfrm>
            <a:off x="80152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TextBox 1"/>
          <p:cNvSpPr txBox="1"/>
          <p:nvPr/>
        </p:nvSpPr>
        <p:spPr>
          <a:xfrm>
            <a:off x="73358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Box 1"/>
          <p:cNvSpPr txBox="1"/>
          <p:nvPr/>
        </p:nvSpPr>
        <p:spPr>
          <a:xfrm>
            <a:off x="6286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3"/>
          <p:cNvGrpSpPr/>
          <p:nvPr/>
        </p:nvGrpSpPr>
        <p:grpSpPr>
          <a:xfrm>
            <a:off x="6286500" y="2857500"/>
            <a:ext cx="3143250" cy="1282700"/>
            <a:chOff x="4929207" y="2857496"/>
            <a:chExt cx="2357437" cy="1282105"/>
          </a:xfrm>
        </p:grpSpPr>
        <p:sp>
          <p:nvSpPr>
            <p:cNvPr id="452645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26" name="直接连接符 125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647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48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49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50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51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52" name="TextBox 1"/>
            <p:cNvSpPr txBox="1"/>
            <p:nvPr/>
          </p:nvSpPr>
          <p:spPr>
            <a:xfrm>
              <a:off x="5726883" y="347707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53" name="TextBox 1"/>
            <p:cNvSpPr txBox="1"/>
            <p:nvPr/>
          </p:nvSpPr>
          <p:spPr>
            <a:xfrm>
              <a:off x="5938849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2654" name="TextBox 1"/>
            <p:cNvSpPr txBox="1"/>
            <p:nvPr/>
          </p:nvSpPr>
          <p:spPr>
            <a:xfrm>
              <a:off x="5941214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35" name="TextBox 1"/>
          <p:cNvSpPr txBox="1"/>
          <p:nvPr/>
        </p:nvSpPr>
        <p:spPr>
          <a:xfrm>
            <a:off x="6667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TextBox 1"/>
          <p:cNvSpPr txBox="1"/>
          <p:nvPr/>
        </p:nvSpPr>
        <p:spPr>
          <a:xfrm>
            <a:off x="6000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4" name="直接连接符 63"/>
          <p:cNvCxnSpPr/>
          <p:nvPr/>
        </p:nvCxnSpPr>
        <p:spPr bwMode="auto">
          <a:xfrm rot="16200000" flipH="1">
            <a:off x="3964781" y="5155406"/>
            <a:ext cx="357188" cy="47625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6" grpId="0"/>
      <p:bldP spid="57" grpId="0"/>
      <p:bldP spid="58" grpId="0"/>
      <p:bldP spid="59" grpId="0"/>
      <p:bldP spid="60" grpId="0"/>
      <p:bldP spid="61" grpId="0"/>
      <p:bldP spid="67" grpId="0"/>
      <p:bldP spid="80" grpId="0"/>
      <p:bldP spid="81" grpId="0"/>
      <p:bldP spid="82" grpId="0"/>
      <p:bldP spid="95" grpId="0"/>
      <p:bldP spid="115" grpId="0"/>
      <p:bldP spid="116" grpId="0"/>
      <p:bldP spid="118" grpId="0"/>
      <p:bldP spid="119" grpId="0"/>
      <p:bldP spid="120" grpId="0"/>
      <p:bldP spid="121" grpId="0"/>
      <p:bldP spid="122" grpId="0"/>
      <p:bldP spid="123" grpId="0"/>
      <p:bldP spid="135" grpId="0"/>
      <p:bldP spid="1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TextBox 1"/>
          <p:cNvSpPr txBox="1"/>
          <p:nvPr/>
        </p:nvSpPr>
        <p:spPr>
          <a:xfrm>
            <a:off x="623888" y="1058863"/>
            <a:ext cx="11144250" cy="1754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．一块长方形铝板，长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米，宽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米；一块正方形铝板，边长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米。哪一块铝板的面积大？大多少平方米？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1"/>
          <p:cNvSpPr txBox="1"/>
          <p:nvPr/>
        </p:nvSpPr>
        <p:spPr>
          <a:xfrm>
            <a:off x="2446338" y="3125788"/>
            <a:ext cx="3905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0.85×0.6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68" name="TextBox 1"/>
          <p:cNvSpPr txBox="1"/>
          <p:nvPr/>
        </p:nvSpPr>
        <p:spPr>
          <a:xfrm>
            <a:off x="5494338" y="3125788"/>
            <a:ext cx="42735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0.51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（平方米）</a:t>
            </a:r>
          </a:p>
        </p:txBody>
      </p:sp>
      <p:sp>
        <p:nvSpPr>
          <p:cNvPr id="69" name="TextBox 1"/>
          <p:cNvSpPr txBox="1"/>
          <p:nvPr/>
        </p:nvSpPr>
        <p:spPr>
          <a:xfrm>
            <a:off x="2446338" y="3908425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0.72×0.72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70" name="TextBox 1"/>
          <p:cNvSpPr txBox="1"/>
          <p:nvPr/>
        </p:nvSpPr>
        <p:spPr>
          <a:xfrm>
            <a:off x="5684838" y="3908425"/>
            <a:ext cx="42735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0.5184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（平方米）</a:t>
            </a:r>
          </a:p>
        </p:txBody>
      </p:sp>
      <p:sp>
        <p:nvSpPr>
          <p:cNvPr id="71" name="TextBox 1"/>
          <p:cNvSpPr txBox="1"/>
          <p:nvPr/>
        </p:nvSpPr>
        <p:spPr>
          <a:xfrm>
            <a:off x="2433638" y="4694238"/>
            <a:ext cx="89535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0.5184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0.51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0.0084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（平方米）</a:t>
            </a:r>
          </a:p>
        </p:txBody>
      </p:sp>
      <p:sp>
        <p:nvSpPr>
          <p:cNvPr id="72" name="TextBox 1"/>
          <p:cNvSpPr txBox="1"/>
          <p:nvPr/>
        </p:nvSpPr>
        <p:spPr>
          <a:xfrm>
            <a:off x="1187450" y="5576888"/>
            <a:ext cx="1114425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答：正方形铝板的面积大；大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0.0084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平方米。</a:t>
            </a:r>
            <a:endParaRPr lang="zh-CN" altLang="en-US" sz="3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8" grpId="0"/>
      <p:bldP spid="69" grpId="0"/>
      <p:bldP spid="70" grpId="0"/>
      <p:bldP spid="71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5" name="TextBox 1"/>
          <p:cNvSpPr txBox="1"/>
          <p:nvPr/>
        </p:nvSpPr>
        <p:spPr>
          <a:xfrm>
            <a:off x="604838" y="1376363"/>
            <a:ext cx="111442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．一台拖拉机每小时耕地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公顷，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小时可耕地多少公顷？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小时可耕地多少公顷？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584450" y="2855913"/>
            <a:ext cx="3905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0.5×0.15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289550" y="2855913"/>
            <a:ext cx="42735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（公顷）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584450" y="3638550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0.5×0.75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5276850" y="3638550"/>
            <a:ext cx="42735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0.375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（公顷）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917575" y="4841875"/>
            <a:ext cx="111442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1.5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小时可耕地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公顷，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小时可</a:t>
            </a:r>
            <a:endParaRPr lang="en-US" altLang="zh-CN" sz="3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耕地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0.375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公顷。</a:t>
            </a:r>
            <a:endParaRPr lang="zh-CN" altLang="en-US" sz="3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177" name="组合 7"/>
          <p:cNvGrpSpPr/>
          <p:nvPr/>
        </p:nvGrpSpPr>
        <p:grpSpPr>
          <a:xfrm>
            <a:off x="541338" y="1214438"/>
            <a:ext cx="857250" cy="655637"/>
            <a:chOff x="357158" y="928670"/>
            <a:chExt cx="642942" cy="655853"/>
          </a:xfrm>
        </p:grpSpPr>
        <p:pic>
          <p:nvPicPr>
            <p:cNvPr id="434178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4179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4180" name="TextBox 1"/>
          <p:cNvSpPr txBox="1"/>
          <p:nvPr/>
        </p:nvSpPr>
        <p:spPr>
          <a:xfrm>
            <a:off x="1493838" y="1214438"/>
            <a:ext cx="10191750" cy="1200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小明在阳台上摆放了一个花架，它的底面是边长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米的正方形。</a:t>
            </a:r>
          </a:p>
        </p:txBody>
      </p:sp>
      <p:grpSp>
        <p:nvGrpSpPr>
          <p:cNvPr id="434181" name="组合 31"/>
          <p:cNvGrpSpPr/>
          <p:nvPr/>
        </p:nvGrpSpPr>
        <p:grpSpPr>
          <a:xfrm>
            <a:off x="2351088" y="2571750"/>
            <a:ext cx="8231187" cy="3500438"/>
            <a:chOff x="1785918" y="2357430"/>
            <a:chExt cx="6173804" cy="3500443"/>
          </a:xfrm>
        </p:grpSpPr>
        <p:sp>
          <p:nvSpPr>
            <p:cNvPr id="434182" name="Rectangle 3"/>
            <p:cNvSpPr/>
            <p:nvPr/>
          </p:nvSpPr>
          <p:spPr>
            <a:xfrm>
              <a:off x="3500430" y="2357430"/>
              <a:ext cx="4449903" cy="3492513"/>
            </a:xfrm>
            <a:prstGeom prst="rect">
              <a:avLst/>
            </a:prstGeom>
            <a:solidFill>
              <a:srgbClr val="CCE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eaLnBrk="0" hangingPunct="0"/>
              <a:endPara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4183" name="Text Box 4"/>
            <p:cNvSpPr txBox="1"/>
            <p:nvPr/>
          </p:nvSpPr>
          <p:spPr>
            <a:xfrm>
              <a:off x="5245199" y="3002095"/>
              <a:ext cx="684123" cy="1569606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房</a:t>
              </a:r>
              <a:endPara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/>
              <a:endPara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间</a:t>
              </a:r>
            </a:p>
          </p:txBody>
        </p:sp>
        <p:sp>
          <p:nvSpPr>
            <p:cNvPr id="434184" name="Rectangle 5"/>
            <p:cNvSpPr/>
            <p:nvPr/>
          </p:nvSpPr>
          <p:spPr>
            <a:xfrm>
              <a:off x="1785918" y="2357430"/>
              <a:ext cx="1766710" cy="3492513"/>
            </a:xfrm>
            <a:prstGeom prst="rect">
              <a:avLst/>
            </a:prstGeom>
            <a:solidFill>
              <a:srgbClr val="99CC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0" hangingPunct="0"/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4185" name="Text Box 6"/>
            <p:cNvSpPr txBox="1"/>
            <p:nvPr/>
          </p:nvSpPr>
          <p:spPr>
            <a:xfrm>
              <a:off x="2315284" y="3177214"/>
              <a:ext cx="542204" cy="13233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阳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台</a:t>
              </a:r>
            </a:p>
          </p:txBody>
        </p:sp>
        <p:sp>
          <p:nvSpPr>
            <p:cNvPr id="434186" name="Arc 22"/>
            <p:cNvSpPr/>
            <p:nvPr/>
          </p:nvSpPr>
          <p:spPr>
            <a:xfrm flipH="1">
              <a:off x="6888156" y="4921337"/>
              <a:ext cx="1071566" cy="936536"/>
            </a:xfrm>
            <a:custGeom>
              <a:avLst/>
              <a:gdLst/>
              <a:ahLst/>
              <a:cxnLst>
                <a:cxn ang="0">
                  <a:pos x="-123032" y="0"/>
                </a:cxn>
                <a:cxn ang="0">
                  <a:pos x="2147483646" y="1760621212"/>
                </a:cxn>
                <a:cxn ang="0">
                  <a:pos x="-123032" y="0"/>
                </a:cxn>
                <a:cxn ang="0">
                  <a:pos x="2147483646" y="1760621212"/>
                </a:cxn>
                <a:cxn ang="0">
                  <a:pos x="0" y="1760621212"/>
                </a:cxn>
                <a:cxn ang="0">
                  <a:pos x="-123032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4187" name="Rectangle 23"/>
            <p:cNvSpPr/>
            <p:nvPr/>
          </p:nvSpPr>
          <p:spPr>
            <a:xfrm>
              <a:off x="7277099" y="5188018"/>
              <a:ext cx="539748" cy="5847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门</a:t>
              </a:r>
            </a:p>
          </p:txBody>
        </p:sp>
      </p:grpSp>
      <p:grpSp>
        <p:nvGrpSpPr>
          <p:cNvPr id="4" name="组合 35"/>
          <p:cNvGrpSpPr/>
          <p:nvPr/>
        </p:nvGrpSpPr>
        <p:grpSpPr>
          <a:xfrm>
            <a:off x="2732088" y="4786313"/>
            <a:ext cx="2330450" cy="1143000"/>
            <a:chOff x="2071670" y="4572008"/>
            <a:chExt cx="1747126" cy="1143008"/>
          </a:xfrm>
        </p:grpSpPr>
        <p:sp>
          <p:nvSpPr>
            <p:cNvPr id="434189" name="Rectangle 5"/>
            <p:cNvSpPr/>
            <p:nvPr/>
          </p:nvSpPr>
          <p:spPr>
            <a:xfrm>
              <a:off x="2071670" y="4572008"/>
              <a:ext cx="1143008" cy="1143008"/>
            </a:xfrm>
            <a:prstGeom prst="rect">
              <a:avLst/>
            </a:pr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0" hangingPunct="0"/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4190" name="Text Box 6"/>
            <p:cNvSpPr txBox="1"/>
            <p:nvPr/>
          </p:nvSpPr>
          <p:spPr>
            <a:xfrm>
              <a:off x="2071670" y="4572008"/>
              <a:ext cx="1747126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0.28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25" name="组合 7"/>
          <p:cNvGrpSpPr/>
          <p:nvPr/>
        </p:nvGrpSpPr>
        <p:grpSpPr>
          <a:xfrm>
            <a:off x="596900" y="939800"/>
            <a:ext cx="857250" cy="655638"/>
            <a:chOff x="357158" y="928670"/>
            <a:chExt cx="642942" cy="655853"/>
          </a:xfrm>
        </p:grpSpPr>
        <p:pic>
          <p:nvPicPr>
            <p:cNvPr id="436226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6227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6228" name="TextBox 1"/>
          <p:cNvSpPr txBox="1"/>
          <p:nvPr/>
        </p:nvSpPr>
        <p:spPr>
          <a:xfrm>
            <a:off x="1549400" y="939800"/>
            <a:ext cx="10191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这个花架的占地面积是多少平方米？</a:t>
            </a:r>
          </a:p>
        </p:txBody>
      </p:sp>
      <p:sp>
        <p:nvSpPr>
          <p:cNvPr id="42" name="Rectangle 28"/>
          <p:cNvSpPr/>
          <p:nvPr/>
        </p:nvSpPr>
        <p:spPr>
          <a:xfrm>
            <a:off x="1455738" y="2008188"/>
            <a:ext cx="6929437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0.28×0.28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）</a:t>
            </a:r>
          </a:p>
        </p:txBody>
      </p:sp>
      <p:grpSp>
        <p:nvGrpSpPr>
          <p:cNvPr id="436230" name="组合 30"/>
          <p:cNvGrpSpPr/>
          <p:nvPr/>
        </p:nvGrpSpPr>
        <p:grpSpPr>
          <a:xfrm>
            <a:off x="9601200" y="1725613"/>
            <a:ext cx="2330450" cy="1143000"/>
            <a:chOff x="2071670" y="4572008"/>
            <a:chExt cx="1747126" cy="1143008"/>
          </a:xfrm>
        </p:grpSpPr>
        <p:sp>
          <p:nvSpPr>
            <p:cNvPr id="436231" name="Rectangle 5"/>
            <p:cNvSpPr/>
            <p:nvPr/>
          </p:nvSpPr>
          <p:spPr>
            <a:xfrm>
              <a:off x="2071670" y="4572008"/>
              <a:ext cx="1143008" cy="1143008"/>
            </a:xfrm>
            <a:prstGeom prst="rect">
              <a:avLst/>
            </a:pr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0" hangingPunct="0"/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32" name="Text Box 6"/>
            <p:cNvSpPr txBox="1"/>
            <p:nvPr/>
          </p:nvSpPr>
          <p:spPr>
            <a:xfrm>
              <a:off x="2071670" y="4572008"/>
              <a:ext cx="1747126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0.28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</p:grpSp>
      <p:grpSp>
        <p:nvGrpSpPr>
          <p:cNvPr id="4" name="组合 49"/>
          <p:cNvGrpSpPr/>
          <p:nvPr/>
        </p:nvGrpSpPr>
        <p:grpSpPr>
          <a:xfrm>
            <a:off x="3835400" y="3011488"/>
            <a:ext cx="3143250" cy="1285875"/>
            <a:chOff x="2357422" y="3000381"/>
            <a:chExt cx="2357438" cy="1285875"/>
          </a:xfrm>
        </p:grpSpPr>
        <p:sp>
          <p:nvSpPr>
            <p:cNvPr id="436234" name="TextBox 1"/>
            <p:cNvSpPr txBox="1"/>
            <p:nvPr/>
          </p:nvSpPr>
          <p:spPr>
            <a:xfrm>
              <a:off x="3152770" y="301066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35" name="TextBox 1"/>
            <p:cNvSpPr txBox="1"/>
            <p:nvPr/>
          </p:nvSpPr>
          <p:spPr>
            <a:xfrm>
              <a:off x="3357557" y="3010662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2357422" y="4214818"/>
              <a:ext cx="2357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237" name="TextBox 1"/>
            <p:cNvSpPr txBox="1"/>
            <p:nvPr/>
          </p:nvSpPr>
          <p:spPr>
            <a:xfrm>
              <a:off x="2581265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38" name="TextBox 1"/>
            <p:cNvSpPr txBox="1"/>
            <p:nvPr/>
          </p:nvSpPr>
          <p:spPr>
            <a:xfrm>
              <a:off x="3643309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39" name="TextBox 1"/>
            <p:cNvSpPr txBox="1"/>
            <p:nvPr/>
          </p:nvSpPr>
          <p:spPr>
            <a:xfrm>
              <a:off x="4143355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40" name="TextBox 1"/>
            <p:cNvSpPr txBox="1"/>
            <p:nvPr/>
          </p:nvSpPr>
          <p:spPr>
            <a:xfrm>
              <a:off x="3162314" y="3639930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41" name="TextBox 1"/>
            <p:cNvSpPr txBox="1"/>
            <p:nvPr/>
          </p:nvSpPr>
          <p:spPr>
            <a:xfrm>
              <a:off x="3367101" y="3639930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42" name="TextBox 1"/>
            <p:cNvSpPr txBox="1"/>
            <p:nvPr/>
          </p:nvSpPr>
          <p:spPr>
            <a:xfrm>
              <a:off x="3652853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6243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TextBox 1"/>
          <p:cNvSpPr txBox="1"/>
          <p:nvPr/>
        </p:nvSpPr>
        <p:spPr>
          <a:xfrm>
            <a:off x="6216650" y="415448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1"/>
          <p:cNvSpPr txBox="1"/>
          <p:nvPr/>
        </p:nvSpPr>
        <p:spPr>
          <a:xfrm>
            <a:off x="5562600" y="415448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4883150" y="415448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1"/>
          <p:cNvSpPr txBox="1"/>
          <p:nvPr/>
        </p:nvSpPr>
        <p:spPr>
          <a:xfrm>
            <a:off x="5549900" y="46545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1"/>
          <p:cNvSpPr txBox="1"/>
          <p:nvPr/>
        </p:nvSpPr>
        <p:spPr>
          <a:xfrm>
            <a:off x="4895850" y="46545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直接连接符 57"/>
          <p:cNvCxnSpPr/>
          <p:nvPr/>
        </p:nvCxnSpPr>
        <p:spPr bwMode="auto">
          <a:xfrm>
            <a:off x="3835400" y="5226050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"/>
          <p:cNvSpPr txBox="1"/>
          <p:nvPr/>
        </p:nvSpPr>
        <p:spPr>
          <a:xfrm>
            <a:off x="6216650" y="51546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TextBox 1"/>
          <p:cNvSpPr txBox="1"/>
          <p:nvPr/>
        </p:nvSpPr>
        <p:spPr>
          <a:xfrm>
            <a:off x="5562600" y="51546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TextBox 1"/>
          <p:cNvSpPr txBox="1"/>
          <p:nvPr/>
        </p:nvSpPr>
        <p:spPr>
          <a:xfrm>
            <a:off x="4883150" y="51546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下箭头 61"/>
          <p:cNvSpPr/>
          <p:nvPr/>
        </p:nvSpPr>
        <p:spPr>
          <a:xfrm rot="16200000">
            <a:off x="7349331" y="3048794"/>
            <a:ext cx="211138" cy="1143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TextBox 1"/>
          <p:cNvSpPr txBox="1"/>
          <p:nvPr/>
        </p:nvSpPr>
        <p:spPr>
          <a:xfrm>
            <a:off x="8026400" y="3297238"/>
            <a:ext cx="3905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一共四位小数</a:t>
            </a:r>
          </a:p>
        </p:txBody>
      </p:sp>
      <p:grpSp>
        <p:nvGrpSpPr>
          <p:cNvPr id="5" name="组合 43"/>
          <p:cNvGrpSpPr/>
          <p:nvPr/>
        </p:nvGrpSpPr>
        <p:grpSpPr>
          <a:xfrm>
            <a:off x="4438650" y="5145088"/>
            <a:ext cx="7493000" cy="1509712"/>
            <a:chOff x="2928797" y="2428868"/>
            <a:chExt cx="5620483" cy="1509709"/>
          </a:xfrm>
        </p:grpSpPr>
        <p:sp>
          <p:nvSpPr>
            <p:cNvPr id="65" name="圆角矩形标注 64"/>
            <p:cNvSpPr/>
            <p:nvPr/>
          </p:nvSpPr>
          <p:spPr bwMode="auto">
            <a:xfrm>
              <a:off x="2928797" y="3143242"/>
              <a:ext cx="4215362" cy="642936"/>
            </a:xfrm>
            <a:prstGeom prst="wedgeRoundRectCallout">
              <a:avLst>
                <a:gd name="adj1" fmla="val 59832"/>
                <a:gd name="adj2" fmla="val -37239"/>
                <a:gd name="adj3" fmla="val 16667"/>
              </a:avLst>
            </a:prstGeom>
            <a:solidFill>
              <a:srgbClr val="FFFFCC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位数不够，怎么办？</a:t>
              </a:r>
            </a:p>
          </p:txBody>
        </p:sp>
        <p:pic>
          <p:nvPicPr>
            <p:cNvPr id="436257" name="图片 42" descr="蘑菇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429520" y="2428868"/>
              <a:ext cx="1119760" cy="150970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68" name="TextBox 1"/>
          <p:cNvSpPr txBox="1"/>
          <p:nvPr/>
        </p:nvSpPr>
        <p:spPr>
          <a:xfrm>
            <a:off x="311150" y="5080000"/>
            <a:ext cx="3905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在前面补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下箭头 68"/>
          <p:cNvSpPr/>
          <p:nvPr/>
        </p:nvSpPr>
        <p:spPr>
          <a:xfrm rot="16200000">
            <a:off x="7349331" y="4902994"/>
            <a:ext cx="211138" cy="11430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TextBox 1"/>
          <p:cNvSpPr txBox="1"/>
          <p:nvPr/>
        </p:nvSpPr>
        <p:spPr>
          <a:xfrm>
            <a:off x="7740650" y="5151438"/>
            <a:ext cx="3048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四位小数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9" grpId="0"/>
      <p:bldP spid="60" grpId="0"/>
      <p:bldP spid="61" grpId="0"/>
      <p:bldP spid="62" grpId="0" bldLvl="0" animBg="1"/>
      <p:bldP spid="63" grpId="0"/>
      <p:bldP spid="68" grpId="0"/>
      <p:bldP spid="69" grpId="0" bldLvl="0" animBg="1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1"/>
          <p:cNvSpPr txBox="1"/>
          <p:nvPr/>
        </p:nvSpPr>
        <p:spPr>
          <a:xfrm>
            <a:off x="4464050" y="52435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8274" name="组合 7"/>
          <p:cNvGrpSpPr/>
          <p:nvPr/>
        </p:nvGrpSpPr>
        <p:grpSpPr>
          <a:xfrm>
            <a:off x="857250" y="1028700"/>
            <a:ext cx="857250" cy="655638"/>
            <a:chOff x="357158" y="928670"/>
            <a:chExt cx="642942" cy="655853"/>
          </a:xfrm>
        </p:grpSpPr>
        <p:pic>
          <p:nvPicPr>
            <p:cNvPr id="438275" name="图片 5" descr="例题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7158" y="928670"/>
              <a:ext cx="600065" cy="6558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8276" name="TextBox 8"/>
            <p:cNvSpPr txBox="1"/>
            <p:nvPr/>
          </p:nvSpPr>
          <p:spPr>
            <a:xfrm>
              <a:off x="366707" y="1047737"/>
              <a:ext cx="633393" cy="5238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8277" name="TextBox 1"/>
          <p:cNvSpPr txBox="1"/>
          <p:nvPr/>
        </p:nvSpPr>
        <p:spPr>
          <a:xfrm>
            <a:off x="1809750" y="1028700"/>
            <a:ext cx="10191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这个花架的占地面积是多少平方米？</a:t>
            </a:r>
          </a:p>
        </p:txBody>
      </p:sp>
      <p:sp>
        <p:nvSpPr>
          <p:cNvPr id="438278" name="Rectangle 28"/>
          <p:cNvSpPr/>
          <p:nvPr/>
        </p:nvSpPr>
        <p:spPr>
          <a:xfrm>
            <a:off x="1716088" y="2097088"/>
            <a:ext cx="6929437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0.28×0.28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u="sng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3600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）</a:t>
            </a:r>
          </a:p>
        </p:txBody>
      </p:sp>
      <p:grpSp>
        <p:nvGrpSpPr>
          <p:cNvPr id="438279" name="组合 30"/>
          <p:cNvGrpSpPr/>
          <p:nvPr/>
        </p:nvGrpSpPr>
        <p:grpSpPr>
          <a:xfrm>
            <a:off x="9861550" y="1814513"/>
            <a:ext cx="2330450" cy="1143000"/>
            <a:chOff x="2071670" y="4572008"/>
            <a:chExt cx="1747126" cy="1143008"/>
          </a:xfrm>
        </p:grpSpPr>
        <p:sp>
          <p:nvSpPr>
            <p:cNvPr id="438280" name="Rectangle 5"/>
            <p:cNvSpPr/>
            <p:nvPr/>
          </p:nvSpPr>
          <p:spPr>
            <a:xfrm>
              <a:off x="2071670" y="4572008"/>
              <a:ext cx="1143008" cy="1143008"/>
            </a:xfrm>
            <a:prstGeom prst="rect">
              <a:avLst/>
            </a:prstGeom>
            <a:solidFill>
              <a:srgbClr val="FFCC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eaLnBrk="0" hangingPunct="0"/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81" name="Text Box 6"/>
            <p:cNvSpPr txBox="1"/>
            <p:nvPr/>
          </p:nvSpPr>
          <p:spPr>
            <a:xfrm>
              <a:off x="2071670" y="4572008"/>
              <a:ext cx="1747126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0.28</a:t>
              </a: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米</a:t>
              </a:r>
            </a:p>
          </p:txBody>
        </p:sp>
      </p:grpSp>
      <p:grpSp>
        <p:nvGrpSpPr>
          <p:cNvPr id="438282" name="组合 49"/>
          <p:cNvGrpSpPr/>
          <p:nvPr/>
        </p:nvGrpSpPr>
        <p:grpSpPr>
          <a:xfrm>
            <a:off x="4095750" y="3100388"/>
            <a:ext cx="3143250" cy="1285875"/>
            <a:chOff x="2357422" y="3000381"/>
            <a:chExt cx="2357438" cy="1285875"/>
          </a:xfrm>
        </p:grpSpPr>
        <p:sp>
          <p:nvSpPr>
            <p:cNvPr id="438283" name="TextBox 1"/>
            <p:cNvSpPr txBox="1"/>
            <p:nvPr/>
          </p:nvSpPr>
          <p:spPr>
            <a:xfrm>
              <a:off x="3152770" y="3010662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84" name="TextBox 1"/>
            <p:cNvSpPr txBox="1"/>
            <p:nvPr/>
          </p:nvSpPr>
          <p:spPr>
            <a:xfrm>
              <a:off x="3357557" y="3010662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2357422" y="4214818"/>
              <a:ext cx="235743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286" name="TextBox 1"/>
            <p:cNvSpPr txBox="1"/>
            <p:nvPr/>
          </p:nvSpPr>
          <p:spPr>
            <a:xfrm>
              <a:off x="2581265" y="35718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87" name="TextBox 1"/>
            <p:cNvSpPr txBox="1"/>
            <p:nvPr/>
          </p:nvSpPr>
          <p:spPr>
            <a:xfrm>
              <a:off x="3643309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88" name="TextBox 1"/>
            <p:cNvSpPr txBox="1"/>
            <p:nvPr/>
          </p:nvSpPr>
          <p:spPr>
            <a:xfrm>
              <a:off x="4143355" y="3000381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89" name="TextBox 1"/>
            <p:cNvSpPr txBox="1"/>
            <p:nvPr/>
          </p:nvSpPr>
          <p:spPr>
            <a:xfrm>
              <a:off x="3162314" y="3639930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90" name="TextBox 1"/>
            <p:cNvSpPr txBox="1"/>
            <p:nvPr/>
          </p:nvSpPr>
          <p:spPr>
            <a:xfrm>
              <a:off x="3367101" y="3639930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91" name="TextBox 1"/>
            <p:cNvSpPr txBox="1"/>
            <p:nvPr/>
          </p:nvSpPr>
          <p:spPr>
            <a:xfrm>
              <a:off x="3652853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8292" name="TextBox 1"/>
            <p:cNvSpPr txBox="1"/>
            <p:nvPr/>
          </p:nvSpPr>
          <p:spPr>
            <a:xfrm>
              <a:off x="4152899" y="3629649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38293" name="TextBox 1"/>
          <p:cNvSpPr txBox="1"/>
          <p:nvPr/>
        </p:nvSpPr>
        <p:spPr>
          <a:xfrm>
            <a:off x="6477000" y="424338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294" name="TextBox 1"/>
          <p:cNvSpPr txBox="1"/>
          <p:nvPr/>
        </p:nvSpPr>
        <p:spPr>
          <a:xfrm>
            <a:off x="5822950" y="424338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295" name="TextBox 1"/>
          <p:cNvSpPr txBox="1"/>
          <p:nvPr/>
        </p:nvSpPr>
        <p:spPr>
          <a:xfrm>
            <a:off x="5143500" y="4243388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296" name="TextBox 1"/>
          <p:cNvSpPr txBox="1"/>
          <p:nvPr/>
        </p:nvSpPr>
        <p:spPr>
          <a:xfrm>
            <a:off x="5810250" y="47434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297" name="TextBox 1"/>
          <p:cNvSpPr txBox="1"/>
          <p:nvPr/>
        </p:nvSpPr>
        <p:spPr>
          <a:xfrm>
            <a:off x="5156200" y="474345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8" name="直接连接符 57"/>
          <p:cNvCxnSpPr/>
          <p:nvPr/>
        </p:nvCxnSpPr>
        <p:spPr bwMode="auto">
          <a:xfrm>
            <a:off x="4095750" y="5314950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299" name="TextBox 1"/>
          <p:cNvSpPr txBox="1"/>
          <p:nvPr/>
        </p:nvSpPr>
        <p:spPr>
          <a:xfrm>
            <a:off x="6477000" y="52435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300" name="TextBox 1"/>
          <p:cNvSpPr txBox="1"/>
          <p:nvPr/>
        </p:nvSpPr>
        <p:spPr>
          <a:xfrm>
            <a:off x="5822950" y="52435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301" name="TextBox 1"/>
          <p:cNvSpPr txBox="1"/>
          <p:nvPr/>
        </p:nvSpPr>
        <p:spPr>
          <a:xfrm>
            <a:off x="5156200" y="52435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8302" name="TextBox 1"/>
          <p:cNvSpPr txBox="1"/>
          <p:nvPr/>
        </p:nvSpPr>
        <p:spPr>
          <a:xfrm>
            <a:off x="571500" y="4457700"/>
            <a:ext cx="33337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在前面补</a:t>
            </a:r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3810000" y="52435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4095750" y="524351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4286250" y="2093913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0.0784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"/>
          <p:cNvSpPr txBox="1"/>
          <p:nvPr/>
        </p:nvSpPr>
        <p:spPr>
          <a:xfrm>
            <a:off x="6242050" y="2097088"/>
            <a:ext cx="22860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</a:p>
        </p:txBody>
      </p:sp>
      <p:sp>
        <p:nvSpPr>
          <p:cNvPr id="50" name="TextBox 1"/>
          <p:cNvSpPr txBox="1"/>
          <p:nvPr/>
        </p:nvSpPr>
        <p:spPr>
          <a:xfrm>
            <a:off x="857250" y="6026150"/>
            <a:ext cx="111442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答：这个花架的占地面积是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0.0784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41" grpId="0"/>
      <p:bldP spid="43" grpId="0"/>
      <p:bldP spid="44" grpId="0"/>
      <p:bldP spid="45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1" name="TextBox 8"/>
          <p:cNvSpPr txBox="1"/>
          <p:nvPr/>
        </p:nvSpPr>
        <p:spPr>
          <a:xfrm>
            <a:off x="0" y="91757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440322" name="TextBox 8"/>
          <p:cNvSpPr txBox="1"/>
          <p:nvPr/>
        </p:nvSpPr>
        <p:spPr>
          <a:xfrm>
            <a:off x="641350" y="1722438"/>
            <a:ext cx="10858500" cy="3046412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小数乘小数的计算方法：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先按照</a:t>
            </a:r>
            <a:r>
              <a:rPr lang="zh-CN" altLang="en-US" sz="32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整数乘法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的计算方法算出积，再看</a:t>
            </a:r>
            <a:r>
              <a:rPr lang="zh-CN" altLang="en-US" sz="32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乘数中一共有几位小数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，就在积的</a:t>
            </a:r>
            <a:r>
              <a:rPr lang="zh-CN" altLang="en-US" sz="32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右边数出几位，点上小数点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如果积的位数不够，在前面用</a:t>
            </a:r>
            <a:r>
              <a:rPr lang="en-US" altLang="zh-CN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3200" b="1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补足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440323" name="图片 13" descr="青椒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88438" y="4938713"/>
            <a:ext cx="2097087" cy="176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369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" y="3344863"/>
            <a:ext cx="11334750" cy="162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2370" name="TextBox 8"/>
          <p:cNvSpPr txBox="1"/>
          <p:nvPr/>
        </p:nvSpPr>
        <p:spPr>
          <a:xfrm>
            <a:off x="82550" y="1174750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sp>
        <p:nvSpPr>
          <p:cNvPr id="442371" name="TextBox 1"/>
          <p:cNvSpPr txBox="1"/>
          <p:nvPr/>
        </p:nvSpPr>
        <p:spPr>
          <a:xfrm>
            <a:off x="558800" y="2111375"/>
            <a:ext cx="112395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你能给下面各题的积点上小数点吗？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939800" y="4318000"/>
            <a:ext cx="6540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9" name="直接连接符 58"/>
          <p:cNvCxnSpPr/>
          <p:nvPr/>
        </p:nvCxnSpPr>
        <p:spPr bwMode="auto">
          <a:xfrm rot="16200000" flipV="1">
            <a:off x="6726238" y="4511675"/>
            <a:ext cx="428625" cy="3810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/>
          <p:nvPr/>
        </p:nvSpPr>
        <p:spPr>
          <a:xfrm>
            <a:off x="1225550" y="4297363"/>
            <a:ext cx="654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654550" y="4294188"/>
            <a:ext cx="654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940300" y="4273550"/>
            <a:ext cx="6540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9607550" y="4297363"/>
            <a:ext cx="654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9036050" y="4297363"/>
            <a:ext cx="6540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9429750" y="4273550"/>
            <a:ext cx="65405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7" name="TextBox 8"/>
          <p:cNvSpPr txBox="1"/>
          <p:nvPr/>
        </p:nvSpPr>
        <p:spPr>
          <a:xfrm>
            <a:off x="0" y="841375"/>
            <a:ext cx="2273300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  <p:graphicFrame>
        <p:nvGraphicFramePr>
          <p:cNvPr id="30723" name="表格 30722"/>
          <p:cNvGraphicFramePr/>
          <p:nvPr/>
        </p:nvGraphicFramePr>
        <p:xfrm>
          <a:off x="666750" y="2373313"/>
          <a:ext cx="10858501" cy="3817981"/>
        </p:xfrm>
        <a:graphic>
          <a:graphicData uri="http://schemas.openxmlformats.org/drawingml/2006/table">
            <a:tbl>
              <a:tblPr/>
              <a:tblGrid>
                <a:gridCol w="1475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4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4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92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00541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乘</a:t>
                      </a:r>
                    </a:p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数</a:t>
                      </a:r>
                    </a:p>
                  </a:txBody>
                  <a:tcPr marL="119999" marR="119999" marT="46788" marB="46788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0.45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0.45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0.045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698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乘 数</a:t>
                      </a:r>
                    </a:p>
                  </a:txBody>
                  <a:tcPr marL="119999" marR="119999" marT="46788" marB="46788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1.6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1.6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0.16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1.6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699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积</a:t>
                      </a:r>
                    </a:p>
                  </a:txBody>
                  <a:tcPr marL="119999" marR="119999" marT="46788" marB="46788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720</a:t>
                      </a: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19999" marR="119999" marT="46788" marB="46788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4452" name="Text Box 44"/>
          <p:cNvSpPr txBox="1"/>
          <p:nvPr/>
        </p:nvSpPr>
        <p:spPr>
          <a:xfrm>
            <a:off x="666750" y="1544638"/>
            <a:ext cx="10369550" cy="649287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根据第一栏的积，写出各栏的积。</a:t>
            </a:r>
          </a:p>
        </p:txBody>
      </p:sp>
      <p:sp>
        <p:nvSpPr>
          <p:cNvPr id="90" name="矩形 89"/>
          <p:cNvSpPr/>
          <p:nvPr/>
        </p:nvSpPr>
        <p:spPr>
          <a:xfrm>
            <a:off x="3984625" y="5289550"/>
            <a:ext cx="881063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</a:p>
        </p:txBody>
      </p:sp>
      <p:sp>
        <p:nvSpPr>
          <p:cNvPr id="91" name="矩形 90"/>
          <p:cNvSpPr/>
          <p:nvPr/>
        </p:nvSpPr>
        <p:spPr>
          <a:xfrm>
            <a:off x="5332413" y="5289550"/>
            <a:ext cx="1173162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0.72</a:t>
            </a:r>
          </a:p>
        </p:txBody>
      </p:sp>
      <p:sp>
        <p:nvSpPr>
          <p:cNvPr id="92" name="矩形 91"/>
          <p:cNvSpPr/>
          <p:nvPr/>
        </p:nvSpPr>
        <p:spPr>
          <a:xfrm>
            <a:off x="6991350" y="5289550"/>
            <a:ext cx="88265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</a:p>
        </p:txBody>
      </p:sp>
      <p:sp>
        <p:nvSpPr>
          <p:cNvPr id="93" name="矩形 92"/>
          <p:cNvSpPr/>
          <p:nvPr/>
        </p:nvSpPr>
        <p:spPr>
          <a:xfrm>
            <a:off x="8515350" y="5289550"/>
            <a:ext cx="88265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</a:p>
        </p:txBody>
      </p:sp>
      <p:sp>
        <p:nvSpPr>
          <p:cNvPr id="94" name="矩形 93"/>
          <p:cNvSpPr/>
          <p:nvPr/>
        </p:nvSpPr>
        <p:spPr>
          <a:xfrm>
            <a:off x="10037763" y="5289550"/>
            <a:ext cx="1173162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2" grpId="0"/>
      <p:bldP spid="93" grpId="0"/>
      <p:bldP spid="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5" name="TextBox 1"/>
          <p:cNvSpPr txBox="1"/>
          <p:nvPr/>
        </p:nvSpPr>
        <p:spPr>
          <a:xfrm>
            <a:off x="381000" y="1455738"/>
            <a:ext cx="11144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．根据第一栏的积，写出其他各栏的积。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46466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00313"/>
            <a:ext cx="11239500" cy="1954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TextBox 1"/>
          <p:cNvSpPr txBox="1"/>
          <p:nvPr/>
        </p:nvSpPr>
        <p:spPr>
          <a:xfrm>
            <a:off x="3524250" y="3783013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5143500" y="3786188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6667500" y="3786188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1"/>
          <p:cNvSpPr txBox="1"/>
          <p:nvPr/>
        </p:nvSpPr>
        <p:spPr>
          <a:xfrm>
            <a:off x="8286750" y="3789363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9906000" y="3786188"/>
            <a:ext cx="17145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0.072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6472" name="矩形 7177"/>
          <p:cNvSpPr/>
          <p:nvPr/>
        </p:nvSpPr>
        <p:spPr>
          <a:xfrm>
            <a:off x="912813" y="4359275"/>
            <a:ext cx="617537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绿色圃小学教育网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http://www.Lspjy.com 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绿色圃中学资源网</a:t>
            </a:r>
            <a:r>
              <a:rPr lang="en-US" altLang="zh-CN" sz="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http://cz.Lspjy.com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TextBox 1"/>
          <p:cNvSpPr txBox="1"/>
          <p:nvPr/>
        </p:nvSpPr>
        <p:spPr>
          <a:xfrm>
            <a:off x="441325" y="1268413"/>
            <a:ext cx="1114425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endParaRPr lang="zh-CN" altLang="en-US" sz="36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8514" name="TextBox 1"/>
          <p:cNvSpPr txBox="1"/>
          <p:nvPr/>
        </p:nvSpPr>
        <p:spPr>
          <a:xfrm>
            <a:off x="85725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0.67×0.13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952500" y="5141913"/>
            <a:ext cx="31432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"/>
          <p:cNvSpPr txBox="1"/>
          <p:nvPr/>
        </p:nvSpPr>
        <p:spPr>
          <a:xfrm>
            <a:off x="33464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6924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0129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266700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2012950" y="45720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33353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268128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2001838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"/>
          <p:cNvSpPr txBox="1"/>
          <p:nvPr/>
        </p:nvSpPr>
        <p:spPr>
          <a:xfrm>
            <a:off x="952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"/>
          <p:cNvSpPr txBox="1"/>
          <p:nvPr/>
        </p:nvSpPr>
        <p:spPr>
          <a:xfrm>
            <a:off x="3232150" y="1928813"/>
            <a:ext cx="2654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0.0871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41"/>
          <p:cNvGrpSpPr/>
          <p:nvPr/>
        </p:nvGrpSpPr>
        <p:grpSpPr>
          <a:xfrm>
            <a:off x="952500" y="2857500"/>
            <a:ext cx="3143250" cy="1282700"/>
            <a:chOff x="4929207" y="2857496"/>
            <a:chExt cx="2357437" cy="1282105"/>
          </a:xfrm>
        </p:grpSpPr>
        <p:sp>
          <p:nvSpPr>
            <p:cNvPr id="448527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5" name="直接连接符 44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8529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0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1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2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3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4" name="TextBox 1"/>
            <p:cNvSpPr txBox="1"/>
            <p:nvPr/>
          </p:nvSpPr>
          <p:spPr>
            <a:xfrm>
              <a:off x="5726883" y="347707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5" name="TextBox 1"/>
            <p:cNvSpPr txBox="1"/>
            <p:nvPr/>
          </p:nvSpPr>
          <p:spPr>
            <a:xfrm>
              <a:off x="5938849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36" name="TextBox 1"/>
            <p:cNvSpPr txBox="1"/>
            <p:nvPr/>
          </p:nvSpPr>
          <p:spPr>
            <a:xfrm>
              <a:off x="5941214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TextBox 1"/>
          <p:cNvSpPr txBox="1"/>
          <p:nvPr/>
        </p:nvSpPr>
        <p:spPr>
          <a:xfrm>
            <a:off x="133350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1"/>
          <p:cNvSpPr txBox="1"/>
          <p:nvPr/>
        </p:nvSpPr>
        <p:spPr>
          <a:xfrm>
            <a:off x="666750" y="5072063"/>
            <a:ext cx="654050" cy="6429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8539" name="TextBox 1"/>
          <p:cNvSpPr txBox="1"/>
          <p:nvPr/>
        </p:nvSpPr>
        <p:spPr>
          <a:xfrm>
            <a:off x="6013450" y="1928813"/>
            <a:ext cx="3035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0.09×0.84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TextBox 1"/>
          <p:cNvSpPr txBox="1"/>
          <p:nvPr/>
        </p:nvSpPr>
        <p:spPr>
          <a:xfrm>
            <a:off x="849153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TextBox 1"/>
          <p:cNvSpPr txBox="1"/>
          <p:nvPr/>
        </p:nvSpPr>
        <p:spPr>
          <a:xfrm>
            <a:off x="783748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TextBox 1"/>
          <p:cNvSpPr txBox="1"/>
          <p:nvPr/>
        </p:nvSpPr>
        <p:spPr>
          <a:xfrm>
            <a:off x="7158038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TextBox 1"/>
          <p:cNvSpPr txBox="1"/>
          <p:nvPr/>
        </p:nvSpPr>
        <p:spPr>
          <a:xfrm>
            <a:off x="6108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1"/>
          <p:cNvSpPr txBox="1"/>
          <p:nvPr/>
        </p:nvSpPr>
        <p:spPr>
          <a:xfrm>
            <a:off x="8388350" y="1928813"/>
            <a:ext cx="26543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0.0756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66"/>
          <p:cNvGrpSpPr/>
          <p:nvPr/>
        </p:nvGrpSpPr>
        <p:grpSpPr>
          <a:xfrm>
            <a:off x="6108700" y="2857500"/>
            <a:ext cx="3143250" cy="1282700"/>
            <a:chOff x="4929207" y="2857496"/>
            <a:chExt cx="2357437" cy="1282105"/>
          </a:xfrm>
        </p:grpSpPr>
        <p:sp>
          <p:nvSpPr>
            <p:cNvPr id="448546" name="TextBox 1"/>
            <p:cNvSpPr txBox="1"/>
            <p:nvPr/>
          </p:nvSpPr>
          <p:spPr>
            <a:xfrm>
              <a:off x="5724555" y="2867777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 bwMode="auto">
            <a:xfrm>
              <a:off x="4929207" y="4071371"/>
              <a:ext cx="2357437" cy="15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8548" name="TextBox 1"/>
            <p:cNvSpPr txBox="1"/>
            <p:nvPr/>
          </p:nvSpPr>
          <p:spPr>
            <a:xfrm>
              <a:off x="5153050" y="34289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×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49" name="TextBox 1"/>
            <p:cNvSpPr txBox="1"/>
            <p:nvPr/>
          </p:nvSpPr>
          <p:spPr>
            <a:xfrm>
              <a:off x="6226966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50" name="TextBox 1"/>
            <p:cNvSpPr txBox="1"/>
            <p:nvPr/>
          </p:nvSpPr>
          <p:spPr>
            <a:xfrm>
              <a:off x="6715139" y="2857496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51" name="TextBox 1"/>
            <p:cNvSpPr txBox="1"/>
            <p:nvPr/>
          </p:nvSpPr>
          <p:spPr>
            <a:xfrm>
              <a:off x="6224601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52" name="TextBox 1"/>
            <p:cNvSpPr txBox="1"/>
            <p:nvPr/>
          </p:nvSpPr>
          <p:spPr>
            <a:xfrm>
              <a:off x="6724683" y="348676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53" name="TextBox 1"/>
            <p:cNvSpPr txBox="1"/>
            <p:nvPr/>
          </p:nvSpPr>
          <p:spPr>
            <a:xfrm>
              <a:off x="5726883" y="3477074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54" name="TextBox 1"/>
            <p:cNvSpPr txBox="1"/>
            <p:nvPr/>
          </p:nvSpPr>
          <p:spPr>
            <a:xfrm>
              <a:off x="5938849" y="3497045"/>
              <a:ext cx="490539" cy="64255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8555" name="TextBox 1"/>
            <p:cNvSpPr txBox="1"/>
            <p:nvPr/>
          </p:nvSpPr>
          <p:spPr>
            <a:xfrm>
              <a:off x="5941214" y="2867777"/>
              <a:ext cx="490539" cy="6463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 eaLnBrk="0" hangingPunct="0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  <a:endPara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8" name="TextBox 1"/>
          <p:cNvSpPr txBox="1"/>
          <p:nvPr/>
        </p:nvSpPr>
        <p:spPr>
          <a:xfrm>
            <a:off x="648970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1"/>
          <p:cNvSpPr txBox="1"/>
          <p:nvPr/>
        </p:nvSpPr>
        <p:spPr>
          <a:xfrm>
            <a:off x="5822950" y="4000500"/>
            <a:ext cx="654050" cy="642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9" grpId="0"/>
      <p:bldP spid="30" grpId="0"/>
      <p:bldP spid="31" grpId="0"/>
      <p:bldP spid="34" grpId="0"/>
      <p:bldP spid="37" grpId="0"/>
      <p:bldP spid="53" grpId="0"/>
      <p:bldP spid="54" grpId="0"/>
      <p:bldP spid="62" grpId="0"/>
      <p:bldP spid="63" grpId="0"/>
      <p:bldP spid="64" grpId="0"/>
      <p:bldP spid="65" grpId="0"/>
      <p:bldP spid="66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宽屏</PresentationFormat>
  <Paragraphs>266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2023-01-16T21:35:08Z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119A19C4C8204442A9E98411EDAC0E0A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