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635" r:id="rId3"/>
    <p:sldId id="631" r:id="rId4"/>
    <p:sldId id="660" r:id="rId5"/>
    <p:sldId id="655" r:id="rId6"/>
    <p:sldId id="659" r:id="rId7"/>
    <p:sldId id="656" r:id="rId8"/>
    <p:sldId id="661" r:id="rId9"/>
    <p:sldId id="649" r:id="rId10"/>
    <p:sldId id="650" r:id="rId11"/>
    <p:sldId id="657" r:id="rId12"/>
    <p:sldId id="651" r:id="rId13"/>
    <p:sldId id="658" r:id="rId14"/>
    <p:sldId id="645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EDFD"/>
    <a:srgbClr val="92D050"/>
    <a:srgbClr val="FFFFFF"/>
    <a:srgbClr val="C7E4B3"/>
    <a:srgbClr val="EE8E00"/>
    <a:srgbClr val="00CC00"/>
    <a:srgbClr val="089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6786" autoAdjust="0"/>
  </p:normalViewPr>
  <p:slideViewPr>
    <p:cSldViewPr>
      <p:cViewPr>
        <p:scale>
          <a:sx n="100" d="100"/>
          <a:sy n="100" d="100"/>
        </p:scale>
        <p:origin x="-324" y="-26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F225B0-9B6D-46DB-A654-2D00EA1D65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28E021F-5660-4717-A5B5-70926C1C434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CAECEBC-EF10-4A31-B3E6-351F78BFB904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19842B7-1C25-4C6A-A22F-E73C32455CC1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3AC0431-04A1-4F85-8A50-8DF903E40414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C22911-6BE6-40A0-BDBE-F3679BF5F4CA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3C2D6D-7600-4348-BABA-E6138A0946CE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B6A14A0-D405-4024-9F3E-EA7D9C3BAE74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9EEF78-BD98-4FB6-9C8D-DF7452354538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CA0A114-2ECF-42C6-B37F-6F1B69DE7540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6BC1D8-5B92-4301-8312-A1B0229E6EC5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E7A28C-15C5-42A1-8E91-BF7132760BCE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E35D11-6DBD-4B12-AD49-9E60D0ED9FCA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57EF92-9241-4403-88CC-70423B360394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06632C-0EC7-4E89-A467-74D817E68443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B41880-B12C-4F9B-81C7-1DD4EE68D40D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D017422-8DA0-47E8-BC67-4BEC704DCE7B}" type="slidenum">
              <a:rPr kumimoji="1" lang="zh-CN" altLang="en-US">
                <a:latin typeface="Times New Roman" panose="02020603050405020304" pitchFamily="18" charset="0"/>
              </a:rPr>
              <a:t>9</a:t>
            </a:fld>
            <a:endParaRPr kumimoji="1"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076056" y="476672"/>
            <a:ext cx="3184219" cy="235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2"/>
          <p:cNvSpPr/>
          <p:nvPr/>
        </p:nvSpPr>
        <p:spPr bwMode="gray">
          <a:xfrm>
            <a:off x="-12700" y="2564904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3"/>
          <p:cNvSpPr/>
          <p:nvPr/>
        </p:nvSpPr>
        <p:spPr bwMode="gray">
          <a:xfrm>
            <a:off x="-12700" y="2948657"/>
            <a:ext cx="9153525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900113" y="950293"/>
            <a:ext cx="763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陕旅版六年级上册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28525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2D19-810F-4E4B-A98D-3EFB7AC129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33B8-4220-4032-A1F8-05CFFFE4F3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8B80-1766-4691-A0D4-EEF9120E4F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9C316-F248-426C-826C-C80E9E0A22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024F-1DC2-4532-A129-32027370BD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8562-BFA2-4F71-A6A4-2B24FCDE9C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53F5-18CB-4AC4-91CE-380317889E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E5749-E238-4EA6-B653-8E3C46059D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09D1-9027-4362-B56A-22E469A9C1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8BBF4-FE28-4D64-97E2-87A9E17BEB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3753-40E2-44DA-B591-5A635DE5BD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10743-8552-4C16-897D-5A5A48B7FB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467A-2037-4E7B-8DD3-126770744E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3AE4-654F-408A-B328-FEA9FA8026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1354F-458F-4F1F-91FE-98C1731A83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CFE4-3945-448B-B799-AB9E2270A1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3865 w 9164371"/>
              <a:gd name="T1" fmla="*/ 36 h 1402412"/>
              <a:gd name="T2" fmla="*/ 9163403 w 9164371"/>
              <a:gd name="T3" fmla="*/ 6782 h 1402412"/>
              <a:gd name="T4" fmla="*/ 9148074 w 9164371"/>
              <a:gd name="T5" fmla="*/ 6473 h 1402412"/>
              <a:gd name="T6" fmla="*/ 6503942 w 9164371"/>
              <a:gd name="T7" fmla="*/ 6430 h 1402412"/>
              <a:gd name="T8" fmla="*/ 3116159 w 9164371"/>
              <a:gd name="T9" fmla="*/ 5157 h 1402412"/>
              <a:gd name="T10" fmla="*/ 8750 w 9164371"/>
              <a:gd name="T11" fmla="*/ 7149 h 1402412"/>
              <a:gd name="T12" fmla="*/ 0 w 9164371"/>
              <a:gd name="T13" fmla="*/ 7167 h 1402412"/>
              <a:gd name="T14" fmla="*/ 0 w 9164371"/>
              <a:gd name="T15" fmla="*/ 517 h 1402412"/>
              <a:gd name="T16" fmla="*/ 6435 w 9164371"/>
              <a:gd name="T17" fmla="*/ 962 h 1402412"/>
              <a:gd name="T18" fmla="*/ 2209358 w 9164371"/>
              <a:gd name="T19" fmla="*/ 62 h 1402412"/>
              <a:gd name="T20" fmla="*/ 6450240 w 9164371"/>
              <a:gd name="T21" fmla="*/ 1758 h 1402412"/>
              <a:gd name="T22" fmla="*/ 9174250 w 9164371"/>
              <a:gd name="T23" fmla="*/ 0 h 1402412"/>
              <a:gd name="T24" fmla="*/ 9153865 w 9164371"/>
              <a:gd name="T25" fmla="*/ 36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0784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291354F-458F-4F1F-91FE-98C1731A83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08DDCFE4-3945-448B-B799-AB9E2270A1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Unit2PartBReadandact&#35838;&#25991;&#21160;&#30011;h264_720x576_800k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692150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724449"/>
            <a:ext cx="9144000" cy="928687"/>
          </a:xfrm>
        </p:spPr>
        <p:txBody>
          <a:bodyPr/>
          <a:lstStyle/>
          <a:p>
            <a:pPr>
              <a:defRPr/>
            </a:pPr>
            <a: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I’m Healthy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538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179388" y="1665288"/>
            <a:ext cx="89312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1. I like sports and I eat (good/well), so I am healthy.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2. —How often (do/does) your father go to work by car?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 —Every day.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3. Peter eats a lot of ( health/healthy) food.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4. Kitty plays </a:t>
            </a:r>
            <a:r>
              <a:rPr lang="en-US" altLang="zh-CN" sz="2800" dirty="0" err="1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ping-pong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with her father (two/twice) a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week.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5. We go (boat/boating) in the park once a month.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076825" y="2276475"/>
            <a:ext cx="5746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62263" y="2924175"/>
            <a:ext cx="2873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87913" y="4221163"/>
            <a:ext cx="97948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164388" y="4868863"/>
            <a:ext cx="7921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00338" y="6165850"/>
            <a:ext cx="11652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538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169863" y="1697038"/>
            <a:ext cx="89995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A: How often do you/does Colin play computer games?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B: I play/He plays it …</a:t>
            </a:r>
            <a:endParaRPr lang="zh-CN" altLang="en-US" sz="28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9388" y="3008313"/>
          <a:ext cx="8713787" cy="2468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computer</a:t>
                      </a:r>
                      <a:r>
                        <a:rPr lang="en-US" altLang="zh-CN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games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boating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a walk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</a:t>
                      </a:r>
                      <a:r>
                        <a:rPr lang="en-US" altLang="zh-CN" sz="2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ping-pong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</a:t>
                      </a:r>
                      <a:r>
                        <a:rPr lang="en-US" altLang="zh-CN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week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 a year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times a month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day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Colin 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</a:t>
                      </a:r>
                      <a:r>
                        <a:rPr lang="en-US" altLang="zh-CN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week</a:t>
                      </a:r>
                      <a:endParaRPr lang="zh-CN" altLang="en-US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a year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day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a month</a:t>
                      </a:r>
                      <a:endParaRPr lang="zh-CN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69863" y="3008313"/>
            <a:ext cx="946150" cy="78105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5923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88267"/>
            <a:ext cx="28765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88267"/>
            <a:ext cx="3343275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400050" y="4906963"/>
            <a:ext cx="4608513" cy="130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have English classes three times a week.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8563" y="4868863"/>
            <a:ext cx="3862387" cy="130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________________________________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008563" y="4862513"/>
            <a:ext cx="359251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I do exercise every </a:t>
            </a: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day.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5923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71804"/>
            <a:ext cx="4219575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56" y="1772816"/>
            <a:ext cx="4381500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415925" y="4857750"/>
            <a:ext cx="3862388" cy="130651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________________________________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6325" y="4857750"/>
            <a:ext cx="3862388" cy="130651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________________________________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008563" y="4862513"/>
            <a:ext cx="3592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I eat vegetables every day.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03250" y="4824413"/>
            <a:ext cx="35909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I skate / go skating twice a week.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dirty="0" smtClean="0"/>
              <a:t>&gt;&gt;Consolidation </a:t>
            </a:r>
            <a:endParaRPr lang="zh-CN" altLang="en-US" sz="2400" dirty="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4559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 Activities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矩形 1"/>
          <p:cNvSpPr>
            <a:spLocks noChangeArrowheads="1"/>
          </p:cNvSpPr>
          <p:nvPr/>
        </p:nvSpPr>
        <p:spPr bwMode="auto">
          <a:xfrm>
            <a:off x="919163" y="1597025"/>
            <a:ext cx="7439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 you often eat fruits and vegetables?</a:t>
            </a:r>
            <a:endParaRPr lang="zh-CN" altLang="en-US" sz="32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271" name="矩形 1"/>
          <p:cNvSpPr>
            <a:spLocks noChangeArrowheads="1"/>
          </p:cNvSpPr>
          <p:nvPr/>
        </p:nvSpPr>
        <p:spPr bwMode="auto">
          <a:xfrm>
            <a:off x="936625" y="2349500"/>
            <a:ext cx="5618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How often do you drink milk?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5847" name="矩形 1"/>
          <p:cNvSpPr>
            <a:spLocks noChangeArrowheads="1"/>
          </p:cNvSpPr>
          <p:nvPr/>
        </p:nvSpPr>
        <p:spPr bwMode="auto">
          <a:xfrm>
            <a:off x="960438" y="3141663"/>
            <a:ext cx="8075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How many hours do you sleep every night?</a:t>
            </a:r>
            <a:endParaRPr lang="zh-CN" altLang="en-US" sz="32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584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825" y="17557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000" y="2462213"/>
            <a:ext cx="4333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413" y="32512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矩形 1"/>
          <p:cNvSpPr>
            <a:spLocks noChangeArrowheads="1"/>
          </p:cNvSpPr>
          <p:nvPr/>
        </p:nvSpPr>
        <p:spPr bwMode="auto">
          <a:xfrm>
            <a:off x="947738" y="4027488"/>
            <a:ext cx="470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sports do you like?</a:t>
            </a:r>
            <a:endParaRPr lang="zh-CN" altLang="en-US" sz="32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5852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663" y="413702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矩形 1"/>
          <p:cNvSpPr>
            <a:spLocks noChangeArrowheads="1"/>
          </p:cNvSpPr>
          <p:nvPr/>
        </p:nvSpPr>
        <p:spPr bwMode="auto">
          <a:xfrm>
            <a:off x="947738" y="4959350"/>
            <a:ext cx="560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How often do you play sports?</a:t>
            </a:r>
            <a:endParaRPr lang="zh-CN" altLang="en-US" sz="32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5854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663" y="50688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矩形 1"/>
          <p:cNvSpPr>
            <a:spLocks noChangeArrowheads="1"/>
          </p:cNvSpPr>
          <p:nvPr/>
        </p:nvSpPr>
        <p:spPr bwMode="auto">
          <a:xfrm>
            <a:off x="960438" y="5802313"/>
            <a:ext cx="4297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 you look healthy?</a:t>
            </a:r>
            <a:endParaRPr lang="zh-CN" altLang="en-US" sz="3200" dirty="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5856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363" y="59118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矩形 1"/>
          <p:cNvSpPr>
            <a:spLocks noChangeArrowheads="1"/>
          </p:cNvSpPr>
          <p:nvPr/>
        </p:nvSpPr>
        <p:spPr bwMode="auto">
          <a:xfrm>
            <a:off x="4067175" y="909638"/>
            <a:ext cx="4932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How Can I Keep Healthy?</a:t>
            </a:r>
            <a:endParaRPr lang="zh-CN" altLang="en-US" sz="3200"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755650" y="2348880"/>
            <a:ext cx="76930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画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根据本单元所学加上自己的见解，以“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How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Can I keep healthy?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为题写一篇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Unit3 Let’s learn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5" name="标题 1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419100" y="1773238"/>
            <a:ext cx="8291513" cy="42529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66700" y="5984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&gt;&gt;Warming-up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27924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 bwMode="auto">
          <a:xfrm>
            <a:off x="539750" y="968375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response</a:t>
            </a:r>
          </a:p>
        </p:txBody>
      </p:sp>
      <p:sp>
        <p:nvSpPr>
          <p:cNvPr id="9222" name="标题 19"/>
          <p:cNvSpPr txBox="1"/>
          <p:nvPr/>
        </p:nvSpPr>
        <p:spPr bwMode="auto">
          <a:xfrm>
            <a:off x="896938" y="706438"/>
            <a:ext cx="38909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3200" b="1">
              <a:solidFill>
                <a:srgbClr val="1A93C8"/>
              </a:solidFill>
              <a:ea typeface="黑体" panose="02010609060101010101" pitchFamily="49" charset="-122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11400" y="2082800"/>
            <a:ext cx="4475163" cy="316547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4925" y="2095500"/>
            <a:ext cx="4246563" cy="3186113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86050" y="2106613"/>
            <a:ext cx="4135438" cy="321627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78088" y="2117725"/>
            <a:ext cx="4308475" cy="3267075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70138" y="2119313"/>
            <a:ext cx="4357687" cy="326707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370138" y="2058988"/>
            <a:ext cx="4432300" cy="3267075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dirty="0" smtClean="0"/>
              <a:t>&gt;&gt;Warming-up</a:t>
            </a:r>
            <a:endParaRPr lang="zh-CN" altLang="en-US" sz="2400" dirty="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16573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1243013" y="2105025"/>
            <a:ext cx="541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 you often play sports?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243013" y="3432175"/>
            <a:ext cx="518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do you like to play?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227138" y="4645025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How often do you play?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1272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3" y="20732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888" y="3382963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8350" y="4592638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981075" y="1746250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Does the tiger often play sports?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936625" y="3298825"/>
            <a:ext cx="7650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Does the tiger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eat fruits and vegetables every day?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3319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825" y="1714500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500" y="3422650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1"/>
          <p:cNvSpPr>
            <a:spLocks noChangeArrowheads="1"/>
          </p:cNvSpPr>
          <p:nvPr/>
        </p:nvSpPr>
        <p:spPr bwMode="auto">
          <a:xfrm>
            <a:off x="971550" y="2579688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No, He doesn’t.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4786292" y="1080293"/>
            <a:ext cx="35925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first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36625" y="501332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No, He doesn’t.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927100" y="1697038"/>
            <a:ext cx="8197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Does the tiger go to bed early every night?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5366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8192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927100" y="3605213"/>
            <a:ext cx="591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Does the tiger look healthy?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5368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741738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矩形 1"/>
          <p:cNvSpPr>
            <a:spLocks noChangeArrowheads="1"/>
          </p:cNvSpPr>
          <p:nvPr/>
        </p:nvSpPr>
        <p:spPr bwMode="auto">
          <a:xfrm>
            <a:off x="927100" y="4614863"/>
            <a:ext cx="2781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Yes, he does.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4786292" y="1080293"/>
            <a:ext cx="35925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first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925513" y="282892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No, He doesn’t.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016125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watch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772816"/>
            <a:ext cx="7162800" cy="458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157788"/>
            <a:ext cx="1090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1058863" y="1876425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does the tiger often do?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58863" y="3524250"/>
            <a:ext cx="675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does the tiger eat every day?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9461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613" y="18446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36480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135063" y="2551113"/>
            <a:ext cx="646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He often run after small animals.</a:t>
            </a:r>
            <a:endParaRPr lang="zh-CN" altLang="en-US" sz="320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141413" y="4479925"/>
            <a:ext cx="4870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He eats meat every day.</a:t>
            </a:r>
            <a:endParaRPr lang="zh-CN" altLang="en-US" sz="320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文本占位符 2"/>
          <p:cNvSpPr txBox="1"/>
          <p:nvPr/>
        </p:nvSpPr>
        <p:spPr bwMode="auto">
          <a:xfrm>
            <a:off x="4786292" y="1080293"/>
            <a:ext cx="417819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017588" y="1700213"/>
            <a:ext cx="8197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When does the tiger go to bed and get up?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1508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800" y="1833563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017588" y="3357563"/>
            <a:ext cx="752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does the boy’s mom say to him?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1510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800" y="34702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042988" y="2454275"/>
            <a:ext cx="7850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He sleeps in the day and get up at night.</a:t>
            </a:r>
            <a:endParaRPr lang="zh-CN" altLang="en-US" sz="320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36638" y="4189413"/>
            <a:ext cx="767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His mom says he should play sports, eat vegetables and go to bed early to keep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healthy.</a:t>
            </a:r>
            <a:endParaRPr lang="zh-CN" altLang="en-US" sz="320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文本占位符 2"/>
          <p:cNvSpPr txBox="1"/>
          <p:nvPr/>
        </p:nvSpPr>
        <p:spPr bwMode="auto">
          <a:xfrm>
            <a:off x="4786292" y="1080293"/>
            <a:ext cx="417819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second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256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625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25629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25630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fdb1254510aa58fb58db62411cc151554a1545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543</Words>
  <Application>Microsoft Office PowerPoint</Application>
  <PresentationFormat>全屏显示(4:3)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MS Gothic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 2 I’m Healthy</vt:lpstr>
      <vt:lpstr>&gt;&gt;Warming-up</vt:lpstr>
      <vt:lpstr>&gt;&gt;Warming-up</vt:lpstr>
      <vt:lpstr>&gt;&gt;Presentation</vt:lpstr>
      <vt:lpstr>&gt;&gt;Presentation</vt:lpstr>
      <vt:lpstr>&gt;&gt;Presentation</vt:lpstr>
      <vt:lpstr>&gt;&gt;Presentation</vt:lpstr>
      <vt:lpstr>&gt;&gt;Presentation</vt:lpstr>
      <vt:lpstr>PowerPoint 演示文稿</vt:lpstr>
      <vt:lpstr>&gt;&gt;Practice</vt:lpstr>
      <vt:lpstr>&gt;&gt;Practice</vt:lpstr>
      <vt:lpstr>&gt;&gt;Practice</vt:lpstr>
      <vt:lpstr>&gt;&gt;Practice</vt:lpstr>
      <vt:lpstr>&gt;&gt;Consolidation 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048D801715004BC781928D40EA5B2541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