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318" r:id="rId3"/>
    <p:sldId id="556" r:id="rId4"/>
    <p:sldId id="497" r:id="rId5"/>
    <p:sldId id="498" r:id="rId6"/>
    <p:sldId id="495" r:id="rId7"/>
    <p:sldId id="507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57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0" r:id="rId32"/>
    <p:sldId id="531" r:id="rId33"/>
    <p:sldId id="532" r:id="rId34"/>
    <p:sldId id="533" r:id="rId35"/>
    <p:sldId id="534" r:id="rId36"/>
    <p:sldId id="535" r:id="rId37"/>
    <p:sldId id="536" r:id="rId38"/>
    <p:sldId id="537" r:id="rId39"/>
    <p:sldId id="538" r:id="rId40"/>
    <p:sldId id="413" r:id="rId41"/>
    <p:sldId id="539" r:id="rId42"/>
    <p:sldId id="540" r:id="rId43"/>
    <p:sldId id="541" r:id="rId44"/>
    <p:sldId id="542" r:id="rId45"/>
    <p:sldId id="543" r:id="rId46"/>
    <p:sldId id="545" r:id="rId47"/>
    <p:sldId id="546" r:id="rId48"/>
    <p:sldId id="547" r:id="rId49"/>
    <p:sldId id="391" r:id="rId50"/>
    <p:sldId id="558" r:id="rId51"/>
    <p:sldId id="392" r:id="rId52"/>
    <p:sldId id="393" r:id="rId53"/>
    <p:sldId id="344" r:id="rId54"/>
    <p:sldId id="458" r:id="rId55"/>
    <p:sldId id="290" r:id="rId56"/>
  </p:sldIdLst>
  <p:sldSz cx="9144000" cy="5143500" type="screen16x9"/>
  <p:notesSz cx="6858000" cy="9144000"/>
  <p:custDataLst>
    <p:tags r:id="rId59"/>
  </p:custDataLst>
  <p:defaultTextStyle>
    <a:defPPr>
      <a:defRPr lang="zh-CN"/>
    </a:defPPr>
    <a:lvl1pPr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131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4535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712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0340" indent="1270" algn="l" defTabSz="724535" rtl="0" fontAlgn="base">
      <a:spcBef>
        <a:spcPct val="0"/>
      </a:spcBef>
      <a:spcAft>
        <a:spcPct val="0"/>
      </a:spcAft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2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">
          <p15:clr>
            <a:srgbClr val="A4A3A4"/>
          </p15:clr>
        </p15:guide>
        <p15:guide id="2" orient="horz" pos="344">
          <p15:clr>
            <a:srgbClr val="A4A3A4"/>
          </p15:clr>
        </p15:guide>
        <p15:guide id="3" orient="horz" pos="1756">
          <p15:clr>
            <a:srgbClr val="A4A3A4"/>
          </p15:clr>
        </p15:guide>
        <p15:guide id="4" pos="1332">
          <p15:clr>
            <a:srgbClr val="A4A3A4"/>
          </p15:clr>
        </p15:guide>
        <p15:guide id="5" pos="23">
          <p15:clr>
            <a:srgbClr val="A4A3A4"/>
          </p15:clr>
        </p15:guide>
        <p15:guide id="6" pos="2880">
          <p15:clr>
            <a:srgbClr val="A4A3A4"/>
          </p15:clr>
        </p15:guide>
        <p15:guide id="7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9D90"/>
    <a:srgbClr val="009999"/>
    <a:srgbClr val="FF6600"/>
    <a:srgbClr val="990033"/>
    <a:srgbClr val="FF0066"/>
    <a:srgbClr val="008000"/>
    <a:srgbClr val="0000FF"/>
    <a:srgbClr val="6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0" autoAdjust="0"/>
    <p:restoredTop sz="98470" autoAdjust="0"/>
  </p:normalViewPr>
  <p:slideViewPr>
    <p:cSldViewPr>
      <p:cViewPr>
        <p:scale>
          <a:sx n="120" d="100"/>
          <a:sy n="120" d="100"/>
        </p:scale>
        <p:origin x="-1374" y="-618"/>
      </p:cViewPr>
      <p:guideLst>
        <p:guide orient="horz" pos="446"/>
        <p:guide orient="horz" pos="344"/>
        <p:guide orient="horz" pos="1756"/>
        <p:guide pos="1332"/>
        <p:guide pos="23"/>
        <p:guide pos="288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6" cy="4680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页眉占位符 9728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3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b="0" noProof="1" dirty="0"/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7284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b="0" noProof="1" dirty="0"/>
            </a:lvl1pPr>
          </a:lstStyle>
          <a:p>
            <a:endParaRPr lang="zh-CN" altLang="en-US"/>
          </a:p>
        </p:txBody>
      </p:sp>
      <p:sp>
        <p:nvSpPr>
          <p:cNvPr id="97285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6C20089C-D38B-48A5-BB59-B9852FF7AE3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17DB4-8795-424D-BF65-E223CFE4A0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FA9D3D5F-D2A5-4F96-AEE5-5375CB5894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55B7A37-D8F9-42F4-B47E-96F42149D5C8}" type="slidenum">
              <a:rPr lang="zh-CN" altLang="en-US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1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47CFF4C-F70D-4A8C-95E4-5FF35822141A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1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70C1D5A-777D-4A28-A04B-3F1D26F1149D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3BD5A0EF-B9CE-413C-AC42-E543ABC27596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2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6BD5C2C-5098-458F-81E6-BAF71A9CFF50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2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A76B44-90F9-411C-991F-813CF48F473D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3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BD123B5-C277-4BE3-8ED6-FD2E924B5ACF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3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9A48AEE-E7DB-448D-ADFD-9DCDFF0AED03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4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1A91ADB-9F95-4169-8462-7EFB11388977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5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B21431B-F076-4117-AAE4-FC51378F2BFC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5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737E291-9322-4FF7-9836-5603CD8AC3A9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FAE9D9D-0E61-47D0-8370-C3F73BD8CB85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6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F6F802B-7363-437C-9420-6A6A3F6132F2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6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A370AF1-3B4E-4C49-9F66-C75617ED85C6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7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1368230-91B1-4293-9E18-57055A6EFC3D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7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DCEDEEA-CB7D-43DC-A91C-0E2411DE41A4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80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DA1EDBE-8860-4A69-8EF1-EBF425037D64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85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55798F9-AE0F-4F82-BB24-E23364374BC9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89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B35439D-5CE3-4B25-8460-EB3CF61DC352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294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5BF9780-D3E3-4532-B913-CC84AB645FF8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499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869A063-41C8-4FDA-A731-897ACA68215A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704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38C7CA3-5A59-488F-B7F4-BEA5E8DA9DD3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4DD0758-B75E-42EA-97E9-6E159FF36031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09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5759DF5-EE0C-4106-87BC-F123C01C7534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13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583E31A-E138-418B-8C98-B26C5DDC0F7D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18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71B33209-4EE8-493E-919D-4357FDEAEB50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23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2087EF6-0CB6-4447-94E9-4645E29A4D93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728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0AF5F10-9283-4537-93EF-851156C4E36B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33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7F25C60-76CC-4E57-B04E-584DEEE773FA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37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E3B41B2-4C76-4AD3-9828-4D35A6813CD5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4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79447DB-B803-4634-926C-40F3E5E066F9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4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A198529-2322-43C7-8295-0668B4D11F69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5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CB3CA4F-6E6D-4865-85E0-D737F5141E83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4DBE0821-29D4-4518-927D-EB38F551AD6A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5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E34A18D-6F3B-4D47-A6D7-A4A01D7A17EF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61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C5CE670-24E2-4DA1-ACC7-284887E6B9BE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6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4EADE9F-0C80-4C5F-A184-73564E3F4FC5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7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29A8DBF-9749-49BF-9BC9-4F3083646B79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7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F986B54-65BC-4551-B16F-30C3225C895C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8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1C8D06E-D870-4531-B9C0-57AB69F77387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8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9002F35-130F-441E-9A31-C067C073DDE3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90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BB954ECC-75D3-4191-AEEB-9BA362FF4705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595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8FD34B1-219F-4BF0-A634-7F50A4FF42E2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02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E57CE08-8437-402B-8970-F64907EC1CF7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7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86C12550-FDA1-4CD7-BDFD-34E024F5D34E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07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0D48AAE-90B0-45A0-A8AB-956400E5428F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2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9B52B9C-0D82-403C-83ED-C0CE3A1EDAB8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17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A7CB18B8-5012-4DF5-A6DC-B1B832B96576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9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6C883A-A21F-4B6D-A30D-0D6D18544B68}" type="slidenum">
              <a:rPr lang="zh-CN" altLang="en-US">
                <a:solidFill>
                  <a:schemeClr val="tx1"/>
                </a:solidFill>
              </a:rPr>
              <a:t>55</a:t>
            </a:fld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5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1CB84FBC-C5E6-4549-AF3F-29D8BCF58CFB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3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29174CC5-1FBB-4FBA-B583-B9205E876104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1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E3BCD8CB-FF7D-4E79-BDA2-03511A9D5058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ln>
            <a:solidFill>
              <a:srgbClr val="000000"/>
            </a:solidFill>
            <a:miter lim="800000"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9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6D23E6D9-9A80-431A-A6E9-ED332D197177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0.xml"/><Relationship Id="rId5" Type="http://schemas.openxmlformats.org/officeDocument/2006/relationships/slide" Target="../slides/slide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9"/>
          <p:cNvSpPr>
            <a:spLocks noChangeArrowheads="1"/>
          </p:cNvSpPr>
          <p:nvPr userDrawn="1"/>
        </p:nvSpPr>
        <p:spPr bwMode="auto">
          <a:xfrm>
            <a:off x="0" y="4867552"/>
            <a:ext cx="9144000" cy="275949"/>
          </a:xfrm>
          <a:prstGeom prst="rect">
            <a:avLst/>
          </a:pr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725805"/>
            <a:endParaRPr lang="zh-CN" altLang="en-US" sz="13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图片 87180" descr="六角组合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29667" y="-23941"/>
            <a:ext cx="492601" cy="3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87223"/>
          <p:cNvGrpSpPr/>
          <p:nvPr userDrawn="1"/>
        </p:nvGrpSpPr>
        <p:grpSpPr bwMode="auto">
          <a:xfrm>
            <a:off x="8064308" y="4846121"/>
            <a:ext cx="1079692" cy="344619"/>
            <a:chOff x="6493" y="3846"/>
            <a:chExt cx="765" cy="289"/>
          </a:xfrm>
        </p:grpSpPr>
        <p:grpSp>
          <p:nvGrpSpPr>
            <p:cNvPr id="7" name="组合 87205"/>
            <p:cNvGrpSpPr/>
            <p:nvPr userDrawn="1"/>
          </p:nvGrpSpPr>
          <p:grpSpPr bwMode="auto">
            <a:xfrm>
              <a:off x="6493" y="3877"/>
              <a:ext cx="765" cy="258"/>
              <a:chOff x="6871" y="4089"/>
              <a:chExt cx="809" cy="273"/>
            </a:xfrm>
          </p:grpSpPr>
          <p:pic>
            <p:nvPicPr>
              <p:cNvPr id="10" name="图片 87206" descr="未标题-3副本"/>
              <p:cNvPicPr>
                <a:picLocks noChangeAspect="1" noChangeArrowheads="1"/>
              </p:cNvPicPr>
              <p:nvPr userDrawn="1"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6902" y="4097"/>
                <a:ext cx="778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矩形 87207"/>
              <p:cNvSpPr>
                <a:spLocks noChangeArrowheads="1"/>
              </p:cNvSpPr>
              <p:nvPr userDrawn="1"/>
            </p:nvSpPr>
            <p:spPr bwMode="auto">
              <a:xfrm>
                <a:off x="6871" y="4089"/>
                <a:ext cx="67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725805"/>
                <a:r>
                  <a:rPr lang="zh-CN" altLang="en-US" sz="1400">
                    <a:solidFill>
                      <a:srgbClr val="006600"/>
                    </a:solidFill>
                    <a:latin typeface="Arial" panose="020B0604020202020204" pitchFamily="34" charset="0"/>
                    <a:ea typeface="隶书" panose="02010509060101010101" pitchFamily="49" charset="-122"/>
                  </a:rPr>
                  <a:t>栏目导航</a:t>
                </a:r>
              </a:p>
            </p:txBody>
          </p:sp>
        </p:grpSp>
        <p:pic>
          <p:nvPicPr>
            <p:cNvPr id="8" name="图片 87212" descr="未标题-3副本"/>
            <p:cNvPicPr>
              <a:picLocks noChangeAspect="1" noChangeArrowheads="1"/>
            </p:cNvPicPr>
            <p:nvPr userDrawn="1"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522" y="3872"/>
              <a:ext cx="736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7213"/>
            <p:cNvSpPr>
              <a:spLocks noChangeArrowheads="1"/>
            </p:cNvSpPr>
            <p:nvPr userDrawn="1"/>
          </p:nvSpPr>
          <p:spPr bwMode="auto">
            <a:xfrm>
              <a:off x="6493" y="3846"/>
              <a:ext cx="696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25805"/>
              <a:r>
                <a:rPr lang="zh-CN" altLang="en-US" sz="1400">
                  <a:solidFill>
                    <a:srgbClr val="006600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栏目导航</a:t>
              </a:r>
            </a:p>
          </p:txBody>
        </p:sp>
      </p:grpSp>
      <p:grpSp>
        <p:nvGrpSpPr>
          <p:cNvPr id="12" name="组合 11"/>
          <p:cNvGrpSpPr/>
          <p:nvPr userDrawn="1"/>
        </p:nvGrpSpPr>
        <p:grpSpPr bwMode="auto">
          <a:xfrm>
            <a:off x="-296065" y="2753198"/>
            <a:ext cx="298585" cy="1750201"/>
            <a:chOff x="-244" y="545"/>
            <a:chExt cx="246" cy="1389"/>
          </a:xfrm>
        </p:grpSpPr>
        <p:sp>
          <p:nvSpPr>
            <p:cNvPr id="13" name="圆角矩形 87215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87216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预习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新知早知道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 bwMode="auto">
          <a:xfrm>
            <a:off x="9341797" y="2756977"/>
            <a:ext cx="318742" cy="1750202"/>
            <a:chOff x="7344" y="1304"/>
            <a:chExt cx="253" cy="1389"/>
          </a:xfrm>
        </p:grpSpPr>
        <p:sp>
          <p:nvSpPr>
            <p:cNvPr id="16" name="圆角矩形 87218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文本框 87219">
              <a:hlinkClick r:id="" action="ppaction://noaction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课时分层作业</a:t>
              </a:r>
            </a:p>
          </p:txBody>
        </p:sp>
      </p:grpSp>
      <p:grpSp>
        <p:nvGrpSpPr>
          <p:cNvPr id="18" name="组合 17"/>
          <p:cNvGrpSpPr/>
          <p:nvPr userDrawn="1"/>
        </p:nvGrpSpPr>
        <p:grpSpPr bwMode="auto">
          <a:xfrm>
            <a:off x="-296065" y="449837"/>
            <a:ext cx="298585" cy="1750201"/>
            <a:chOff x="-244" y="545"/>
            <a:chExt cx="246" cy="1389"/>
          </a:xfrm>
        </p:grpSpPr>
        <p:sp>
          <p:nvSpPr>
            <p:cNvPr id="19" name="圆角矩形 87228"/>
            <p:cNvSpPr>
              <a:spLocks noChangeArrowheads="1"/>
            </p:cNvSpPr>
            <p:nvPr userDrawn="1"/>
          </p:nvSpPr>
          <p:spPr bwMode="auto">
            <a:xfrm>
              <a:off x="-244" y="545"/>
              <a:ext cx="193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文本框 87229">
              <a:hlinkClick r:id="rId5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-191" y="575"/>
              <a:ext cx="193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导读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话题妙切入</a:t>
              </a:r>
            </a:p>
          </p:txBody>
        </p:sp>
      </p:grpSp>
      <p:grpSp>
        <p:nvGrpSpPr>
          <p:cNvPr id="21" name="组合 20"/>
          <p:cNvGrpSpPr/>
          <p:nvPr userDrawn="1"/>
        </p:nvGrpSpPr>
        <p:grpSpPr bwMode="auto">
          <a:xfrm>
            <a:off x="9341797" y="602302"/>
            <a:ext cx="318742" cy="1750202"/>
            <a:chOff x="7344" y="1304"/>
            <a:chExt cx="253" cy="1389"/>
          </a:xfrm>
        </p:grpSpPr>
        <p:sp>
          <p:nvSpPr>
            <p:cNvPr id="22" name="圆角矩形 87231"/>
            <p:cNvSpPr>
              <a:spLocks noChangeArrowheads="1"/>
            </p:cNvSpPr>
            <p:nvPr userDrawn="1"/>
          </p:nvSpPr>
          <p:spPr bwMode="auto">
            <a:xfrm>
              <a:off x="7344" y="1304"/>
              <a:ext cx="212" cy="1389"/>
            </a:xfrm>
            <a:prstGeom prst="roundRect">
              <a:avLst>
                <a:gd name="adj" fmla="val 50000"/>
              </a:avLst>
            </a:prstGeom>
            <a:solidFill>
              <a:srgbClr val="969696"/>
            </a:solidFill>
            <a:ln>
              <a:noFill/>
            </a:ln>
            <a:effectLst>
              <a:prstShdw prst="shdw17" dist="17961" dir="2700000">
                <a:srgbClr val="5A5A5A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ctr" defTabSz="725805"/>
              <a:endParaRPr lang="en-US" altLang="zh-CN" sz="140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文本框 87232">
              <a:hlinkClick r:id="rId6" action="ppaction://hlinksldjump"/>
            </p:cNvPr>
            <p:cNvSpPr txBox="1">
              <a:spLocks noChangeArrowheads="1"/>
            </p:cNvSpPr>
            <p:nvPr userDrawn="1"/>
          </p:nvSpPr>
          <p:spPr bwMode="auto">
            <a:xfrm>
              <a:off x="7385" y="1334"/>
              <a:ext cx="212" cy="1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/>
            <a:lstStyle>
              <a:lvl1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dist" defTabSz="725805">
                <a:spcBef>
                  <a:spcPct val="50000"/>
                </a:spcBef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理解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·</a:t>
              </a: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隶书" panose="02010509060101010101" pitchFamily="49" charset="-122"/>
                </a:rPr>
                <a:t>课文精研读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204" y="289810"/>
            <a:ext cx="8345255" cy="1052138"/>
          </a:xfrm>
          <a:prstGeom prst="rect">
            <a:avLst/>
          </a:prstGeom>
        </p:spPr>
        <p:txBody>
          <a:bodyPr lIns="72567" tIns="36283" rIns="72567" bIns="36283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5204" y="1449052"/>
            <a:ext cx="8345255" cy="3453781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24" name="灯片编号占位符 87181"/>
          <p:cNvSpPr>
            <a:spLocks noGrp="1"/>
          </p:cNvSpPr>
          <p:nvPr>
            <p:ph type="sldNum" sz="quarter" idx="10"/>
          </p:nvPr>
        </p:nvSpPr>
        <p:spPr>
          <a:xfrm>
            <a:off x="8405729" y="75604"/>
            <a:ext cx="737013" cy="356593"/>
          </a:xfrm>
          <a:prstGeom prst="rect">
            <a:avLst/>
          </a:prstGeom>
        </p:spPr>
        <p:txBody>
          <a:bodyPr vert="horz" wrap="square" lIns="72567" tIns="36283" rIns="72567" bIns="36283" numCol="1" anchor="t" anchorCtr="0" compatLnSpc="1"/>
          <a:lstStyle>
            <a:lvl1pPr algn="ctr"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1F848A6-36DD-49F6-95E2-9AB1090DF1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6584E-6 4.11765E-6 L -0.05965 4.11765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59843E-7 L 0.03733 9.59843E-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6258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725805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8839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451610" algn="l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81610" indent="-181610" algn="l" rtl="0" fontAlgn="base">
        <a:lnSpc>
          <a:spcPct val="90000"/>
        </a:lnSpc>
        <a:spcBef>
          <a:spcPts val="795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lnSpc>
          <a:spcPct val="90000"/>
        </a:lnSpc>
        <a:spcBef>
          <a:spcPts val="39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lnSpc>
          <a:spcPct val="90000"/>
        </a:lnSpc>
        <a:spcBef>
          <a:spcPts val="39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5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54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.png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6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5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4.emf"/><Relationship Id="rId4" Type="http://schemas.openxmlformats.org/officeDocument/2006/relationships/oleObject" Target="../embeddings/oleObject5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直接连接符 14345"/>
          <p:cNvSpPr>
            <a:spLocks noChangeShapeType="1"/>
          </p:cNvSpPr>
          <p:nvPr/>
        </p:nvSpPr>
        <p:spPr bwMode="auto">
          <a:xfrm>
            <a:off x="188978" y="2497407"/>
            <a:ext cx="8803840" cy="0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112127" y="1736342"/>
            <a:ext cx="8955022" cy="68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/>
            <a:r>
              <a:rPr lang="en-US" altLang="zh-CN" sz="4000" dirty="0">
                <a:solidFill>
                  <a:srgbClr val="996633"/>
                </a:solidFill>
                <a:ea typeface="微软雅黑" panose="020B0503020204020204" pitchFamily="34" charset="-122"/>
              </a:rPr>
              <a:t>Unit 5  The Value of Money</a:t>
            </a:r>
          </a:p>
        </p:txBody>
      </p:sp>
      <p:sp>
        <p:nvSpPr>
          <p:cNvPr id="5123" name="矩形 143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5124" name="矩形 14367"/>
          <p:cNvSpPr>
            <a:spLocks noChangeArrowheads="1"/>
          </p:cNvSpPr>
          <p:nvPr/>
        </p:nvSpPr>
        <p:spPr bwMode="auto">
          <a:xfrm>
            <a:off x="-428349" y="1827064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99071" y="4071498"/>
            <a:ext cx="2304194" cy="41182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9"/>
          <p:cNvSpPr>
            <a:spLocks noChangeArrowheads="1"/>
          </p:cNvSpPr>
          <p:nvPr/>
        </p:nvSpPr>
        <p:spPr bwMode="auto">
          <a:xfrm>
            <a:off x="188978" y="2524913"/>
            <a:ext cx="8812659" cy="111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7" rIns="68576" bIns="34287">
            <a:spAutoFit/>
          </a:bodyPr>
          <a:lstStyle/>
          <a:p>
            <a:pPr algn="ctr" defTabSz="683895">
              <a:lnSpc>
                <a:spcPct val="150000"/>
              </a:lnSpc>
            </a:pPr>
            <a:r>
              <a:rPr lang="en-US" altLang="zh-CN" sz="2400" b="0" dirty="0">
                <a:solidFill>
                  <a:srgbClr val="996633"/>
                </a:solidFill>
              </a:rPr>
              <a:t>Section </a:t>
            </a:r>
            <a:r>
              <a:rPr lang="en-US" altLang="zh-CN" sz="2400" b="0" dirty="0" smtClean="0">
                <a:solidFill>
                  <a:srgbClr val="996633"/>
                </a:solidFill>
              </a:rPr>
              <a:t>Ⅰ</a:t>
            </a:r>
            <a:r>
              <a:rPr lang="zh-CN" altLang="en-US" sz="2400" b="0" dirty="0" smtClean="0">
                <a:solidFill>
                  <a:srgbClr val="996633"/>
                </a:solidFill>
              </a:rPr>
              <a:t> </a:t>
            </a:r>
            <a:r>
              <a:rPr lang="en-US" altLang="zh-CN" sz="2400" b="0" dirty="0" smtClean="0">
                <a:solidFill>
                  <a:srgbClr val="996633"/>
                </a:solidFill>
              </a:rPr>
              <a:t>Listening </a:t>
            </a:r>
            <a:r>
              <a:rPr lang="en-US" altLang="zh-CN" sz="2400" b="0" dirty="0">
                <a:solidFill>
                  <a:srgbClr val="996633"/>
                </a:solidFill>
              </a:rPr>
              <a:t>and Speaking &amp; Reading and Thinking——Comprehending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0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对象 962561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9625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63" name="文本框 962562"/>
          <p:cNvSpPr txBox="1">
            <a:spLocks noChangeArrowheads="1"/>
          </p:cNvSpPr>
          <p:nvPr/>
        </p:nvSpPr>
        <p:spPr bwMode="auto">
          <a:xfrm>
            <a:off x="2379860" y="961414"/>
            <a:ext cx="9945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show </a:t>
            </a:r>
            <a:endParaRPr lang="zh-CN" altLang="en-US" b="0"/>
          </a:p>
        </p:txBody>
      </p:sp>
      <p:sp>
        <p:nvSpPr>
          <p:cNvPr id="962564" name="文本框 962563"/>
          <p:cNvSpPr txBox="1">
            <a:spLocks noChangeArrowheads="1"/>
          </p:cNvSpPr>
          <p:nvPr/>
        </p:nvSpPr>
        <p:spPr bwMode="auto">
          <a:xfrm>
            <a:off x="4462393" y="937473"/>
            <a:ext cx="69477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out </a:t>
            </a:r>
            <a:endParaRPr lang="zh-CN" altLang="en-US" b="0"/>
          </a:p>
        </p:txBody>
      </p:sp>
      <p:sp>
        <p:nvSpPr>
          <p:cNvPr id="962565" name="文本框 962564"/>
          <p:cNvSpPr txBox="1">
            <a:spLocks noChangeArrowheads="1"/>
          </p:cNvSpPr>
          <p:nvPr/>
        </p:nvSpPr>
        <p:spPr bwMode="auto">
          <a:xfrm>
            <a:off x="6742724" y="1456611"/>
            <a:ext cx="187779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accident </a:t>
            </a:r>
            <a:endParaRPr lang="zh-CN" altLang="en-US" b="0"/>
          </a:p>
        </p:txBody>
      </p:sp>
      <p:sp>
        <p:nvSpPr>
          <p:cNvPr id="962566" name="文本框 962565"/>
          <p:cNvSpPr txBox="1">
            <a:spLocks noChangeArrowheads="1"/>
          </p:cNvSpPr>
          <p:nvPr/>
        </p:nvSpPr>
        <p:spPr bwMode="auto">
          <a:xfrm>
            <a:off x="3794672" y="2014811"/>
            <a:ext cx="142254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ought to </a:t>
            </a:r>
            <a:endParaRPr lang="zh-CN" altLang="en-US" b="0"/>
          </a:p>
        </p:txBody>
      </p:sp>
      <p:sp>
        <p:nvSpPr>
          <p:cNvPr id="962567" name="文本框 962566"/>
          <p:cNvSpPr txBox="1">
            <a:spLocks noChangeArrowheads="1"/>
          </p:cNvSpPr>
          <p:nvPr/>
        </p:nvSpPr>
        <p:spPr bwMode="auto">
          <a:xfrm>
            <a:off x="1341742" y="2559150"/>
            <a:ext cx="29053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As a matter of fact </a:t>
            </a:r>
            <a:endParaRPr lang="zh-CN" altLang="en-US" b="0"/>
          </a:p>
        </p:txBody>
      </p:sp>
      <p:sp>
        <p:nvSpPr>
          <p:cNvPr id="962568" name="文本框 962567"/>
          <p:cNvSpPr txBox="1">
            <a:spLocks noChangeArrowheads="1"/>
          </p:cNvSpPr>
          <p:nvPr/>
        </p:nvSpPr>
        <p:spPr bwMode="auto">
          <a:xfrm>
            <a:off x="1490405" y="3598686"/>
            <a:ext cx="206432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To be honest </a:t>
            </a:r>
            <a:endParaRPr lang="zh-CN" altLang="en-US" b="0"/>
          </a:p>
        </p:txBody>
      </p:sp>
      <p:pic>
        <p:nvPicPr>
          <p:cNvPr id="46088" name="图片 96256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2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2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2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62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96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8"/>
                  </p:tgtEl>
                </p:cond>
              </p:nextCondLst>
            </p:seq>
          </p:childTnLst>
        </p:cTn>
      </p:par>
    </p:tnLst>
    <p:bldLst>
      <p:bldP spid="962563" grpId="0"/>
      <p:bldP spid="962563" grpId="1"/>
      <p:bldP spid="962564" grpId="0"/>
      <p:bldP spid="962564" grpId="1"/>
      <p:bldP spid="962565" grpId="0"/>
      <p:bldP spid="962565" grpId="1"/>
      <p:bldP spid="962566" grpId="0"/>
      <p:bldP spid="962566" grpId="1"/>
      <p:bldP spid="962567" grpId="0"/>
      <p:bldP spid="962567" grpId="1"/>
      <p:bldP spid="962568" grpId="0"/>
      <p:bldP spid="96256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对象 961537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9615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1539" name="文本框 961538"/>
          <p:cNvSpPr txBox="1">
            <a:spLocks noChangeArrowheads="1"/>
          </p:cNvSpPr>
          <p:nvPr/>
        </p:nvSpPr>
        <p:spPr bwMode="auto">
          <a:xfrm>
            <a:off x="4502708" y="1753982"/>
            <a:ext cx="17495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judgement </a:t>
            </a:r>
            <a:endParaRPr lang="zh-CN" altLang="en-US" b="0"/>
          </a:p>
        </p:txBody>
      </p:sp>
      <p:sp>
        <p:nvSpPr>
          <p:cNvPr id="961540" name="文本框 961539"/>
          <p:cNvSpPr txBox="1">
            <a:spLocks noChangeArrowheads="1"/>
          </p:cNvSpPr>
          <p:nvPr/>
        </p:nvSpPr>
        <p:spPr bwMode="auto">
          <a:xfrm>
            <a:off x="1787730" y="2828799"/>
            <a:ext cx="105224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based </a:t>
            </a:r>
            <a:endParaRPr lang="zh-CN" altLang="en-US" b="0"/>
          </a:p>
        </p:txBody>
      </p:sp>
      <p:pic>
        <p:nvPicPr>
          <p:cNvPr id="48132" name="图片 961540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61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1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  <p:bldLst>
      <p:bldP spid="961539" grpId="0"/>
      <p:bldP spid="961539" grpId="1"/>
      <p:bldP spid="961540" grpId="0"/>
      <p:bldP spid="9615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7" name="对象 960513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605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5" name="文本框 960514"/>
          <p:cNvSpPr txBox="1">
            <a:spLocks noChangeArrowheads="1"/>
          </p:cNvSpPr>
          <p:nvPr/>
        </p:nvSpPr>
        <p:spPr bwMode="auto">
          <a:xfrm>
            <a:off x="2939236" y="1160501"/>
            <a:ext cx="13920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apology </a:t>
            </a:r>
            <a:endParaRPr lang="zh-CN" altLang="en-US" b="0"/>
          </a:p>
        </p:txBody>
      </p:sp>
      <p:sp>
        <p:nvSpPr>
          <p:cNvPr id="960516" name="文本框 960515"/>
          <p:cNvSpPr txBox="1">
            <a:spLocks noChangeArrowheads="1"/>
          </p:cNvSpPr>
          <p:nvPr/>
        </p:nvSpPr>
        <p:spPr bwMode="auto">
          <a:xfrm>
            <a:off x="338901" y="2744376"/>
            <a:ext cx="16501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ignorance </a:t>
            </a:r>
            <a:endParaRPr lang="zh-CN" altLang="en-US" b="0"/>
          </a:p>
        </p:txBody>
      </p:sp>
      <p:sp>
        <p:nvSpPr>
          <p:cNvPr id="960517" name="文本框 960516"/>
          <p:cNvSpPr txBox="1">
            <a:spLocks noChangeArrowheads="1"/>
          </p:cNvSpPr>
          <p:nvPr/>
        </p:nvSpPr>
        <p:spPr bwMode="auto">
          <a:xfrm>
            <a:off x="3644750" y="3339117"/>
            <a:ext cx="153154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narration </a:t>
            </a:r>
            <a:endParaRPr lang="zh-CN" altLang="en-US" b="0"/>
          </a:p>
        </p:txBody>
      </p:sp>
      <p:pic>
        <p:nvPicPr>
          <p:cNvPr id="50181" name="图片 96051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60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60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0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1"/>
                  </p:tgtEl>
                </p:cond>
              </p:nextCondLst>
            </p:seq>
          </p:childTnLst>
        </p:cTn>
      </p:par>
    </p:tnLst>
    <p:bldLst>
      <p:bldP spid="960515" grpId="0"/>
      <p:bldP spid="960515" grpId="1"/>
      <p:bldP spid="960516" grpId="0"/>
      <p:bldP spid="960516" grpId="1"/>
      <p:bldP spid="960517" grpId="0"/>
      <p:bldP spid="9605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对象 959490"/>
          <p:cNvGraphicFramePr/>
          <p:nvPr/>
        </p:nvGraphicFramePr>
        <p:xfrm>
          <a:off x="391816" y="539300"/>
          <a:ext cx="8360373" cy="406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7" r:id="rId4" imgW="10519410" imgH="5114925" progId="Word.Document.8">
                  <p:embed/>
                </p:oleObj>
              </mc:Choice>
              <mc:Fallback>
                <p:oleObj r:id="rId4" imgW="10519410" imgH="5114925" progId="Word.Document.8">
                  <p:embed/>
                  <p:pic>
                    <p:nvPicPr>
                      <p:cNvPr id="0" name="对象 95949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539300"/>
                        <a:ext cx="8360373" cy="406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9492" name="文本框 959491"/>
          <p:cNvSpPr txBox="1">
            <a:spLocks noChangeArrowheads="1"/>
          </p:cNvSpPr>
          <p:nvPr/>
        </p:nvSpPr>
        <p:spPr bwMode="auto">
          <a:xfrm>
            <a:off x="3383963" y="527959"/>
            <a:ext cx="125262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mining </a:t>
            </a:r>
            <a:endParaRPr lang="zh-CN" altLang="en-US" b="0"/>
          </a:p>
        </p:txBody>
      </p:sp>
      <p:sp>
        <p:nvSpPr>
          <p:cNvPr id="959493" name="文本框 959492"/>
          <p:cNvSpPr txBox="1">
            <a:spLocks noChangeArrowheads="1"/>
          </p:cNvSpPr>
          <p:nvPr/>
        </p:nvSpPr>
        <p:spPr bwMode="auto">
          <a:xfrm>
            <a:off x="3381440" y="1383529"/>
            <a:ext cx="142895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patience </a:t>
            </a:r>
            <a:endParaRPr lang="zh-CN" altLang="en-US" b="0"/>
          </a:p>
        </p:txBody>
      </p:sp>
      <p:sp>
        <p:nvSpPr>
          <p:cNvPr id="959494" name="文本框 959493"/>
          <p:cNvSpPr txBox="1">
            <a:spLocks noChangeArrowheads="1"/>
          </p:cNvSpPr>
          <p:nvPr/>
        </p:nvSpPr>
        <p:spPr bwMode="auto">
          <a:xfrm>
            <a:off x="2939234" y="2312181"/>
            <a:ext cx="166940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indication </a:t>
            </a:r>
            <a:endParaRPr lang="zh-CN" altLang="en-US" b="0"/>
          </a:p>
        </p:txBody>
      </p:sp>
      <p:sp>
        <p:nvSpPr>
          <p:cNvPr id="959495" name="文本框 959494"/>
          <p:cNvSpPr txBox="1">
            <a:spLocks noChangeArrowheads="1"/>
          </p:cNvSpPr>
          <p:nvPr/>
        </p:nvSpPr>
        <p:spPr bwMode="auto">
          <a:xfrm>
            <a:off x="4496409" y="3166491"/>
            <a:ext cx="171108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postponed </a:t>
            </a:r>
            <a:endParaRPr lang="zh-CN" altLang="en-US" b="0"/>
          </a:p>
        </p:txBody>
      </p:sp>
      <p:sp>
        <p:nvSpPr>
          <p:cNvPr id="959496" name="文本框 959495"/>
          <p:cNvSpPr txBox="1">
            <a:spLocks noChangeArrowheads="1"/>
          </p:cNvSpPr>
          <p:nvPr/>
        </p:nvSpPr>
        <p:spPr bwMode="auto">
          <a:xfrm>
            <a:off x="1972929" y="3673029"/>
            <a:ext cx="13920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oddness </a:t>
            </a:r>
            <a:endParaRPr lang="zh-CN" altLang="en-US" b="0"/>
          </a:p>
        </p:txBody>
      </p:sp>
      <p:pic>
        <p:nvPicPr>
          <p:cNvPr id="52231" name="图片 959496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5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5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59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5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5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5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5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</p:childTnLst>
        </p:cTn>
      </p:par>
    </p:tnLst>
    <p:bldLst>
      <p:bldP spid="959492" grpId="0"/>
      <p:bldP spid="959492" grpId="1"/>
      <p:bldP spid="959493" grpId="0"/>
      <p:bldP spid="959493" grpId="1"/>
      <p:bldP spid="959494" grpId="0"/>
      <p:bldP spid="959494" grpId="1"/>
      <p:bldP spid="959495" grpId="0"/>
      <p:bldP spid="959495" grpId="1"/>
      <p:bldP spid="959496" grpId="0"/>
      <p:bldP spid="95949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对象 958465"/>
          <p:cNvGraphicFramePr/>
          <p:nvPr/>
        </p:nvGraphicFramePr>
        <p:xfrm>
          <a:off x="391816" y="708146"/>
          <a:ext cx="8360373" cy="3727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r:id="rId4" imgW="10519410" imgH="4688840" progId="Word.Document.8">
                  <p:embed/>
                </p:oleObj>
              </mc:Choice>
              <mc:Fallback>
                <p:oleObj r:id="rId4" imgW="10519410" imgH="4688840" progId="Word.Document.8">
                  <p:embed/>
                  <p:pic>
                    <p:nvPicPr>
                      <p:cNvPr id="0" name="对象 9584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08146"/>
                        <a:ext cx="8360373" cy="3727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7" name="文本框 958466"/>
          <p:cNvSpPr txBox="1">
            <a:spLocks noChangeArrowheads="1"/>
          </p:cNvSpPr>
          <p:nvPr/>
        </p:nvSpPr>
        <p:spPr bwMode="auto">
          <a:xfrm>
            <a:off x="5761302" y="2225238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支票 </a:t>
            </a:r>
          </a:p>
        </p:txBody>
      </p:sp>
      <p:sp>
        <p:nvSpPr>
          <p:cNvPr id="958468" name="文本框 958467"/>
          <p:cNvSpPr txBox="1">
            <a:spLocks noChangeArrowheads="1"/>
          </p:cNvSpPr>
          <p:nvPr/>
        </p:nvSpPr>
        <p:spPr bwMode="auto">
          <a:xfrm>
            <a:off x="2567579" y="3859515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进来 </a:t>
            </a:r>
          </a:p>
        </p:txBody>
      </p:sp>
      <p:pic>
        <p:nvPicPr>
          <p:cNvPr id="54276" name="图片 958468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8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8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</p:childTnLst>
        </p:cTn>
      </p:par>
    </p:tnLst>
    <p:bldLst>
      <p:bldP spid="958467" grpId="0"/>
      <p:bldP spid="958467" grpId="1"/>
      <p:bldP spid="958468" grpId="0"/>
      <p:bldP spid="95846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对象 957441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574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3" name="文本框 957442"/>
          <p:cNvSpPr txBox="1">
            <a:spLocks noChangeArrowheads="1"/>
          </p:cNvSpPr>
          <p:nvPr/>
        </p:nvSpPr>
        <p:spPr bwMode="auto">
          <a:xfrm>
            <a:off x="3159709" y="1977010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上岸 </a:t>
            </a:r>
          </a:p>
        </p:txBody>
      </p:sp>
      <p:sp>
        <p:nvSpPr>
          <p:cNvPr id="957444" name="文本框 957443"/>
          <p:cNvSpPr txBox="1">
            <a:spLocks noChangeArrowheads="1"/>
          </p:cNvSpPr>
          <p:nvPr/>
        </p:nvSpPr>
        <p:spPr bwMode="auto">
          <a:xfrm>
            <a:off x="2046000" y="3079548"/>
            <a:ext cx="95446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/>
              <a:t>听懂 </a:t>
            </a:r>
          </a:p>
        </p:txBody>
      </p:sp>
      <p:pic>
        <p:nvPicPr>
          <p:cNvPr id="56324" name="图片 957444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7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57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4"/>
                  </p:tgtEl>
                </p:cond>
              </p:nextCondLst>
            </p:seq>
          </p:childTnLst>
        </p:cTn>
      </p:par>
    </p:tnLst>
    <p:bldLst>
      <p:bldP spid="957443" grpId="0"/>
      <p:bldP spid="957443" grpId="1"/>
      <p:bldP spid="957444" grpId="0"/>
      <p:bldP spid="95744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69" name="对象 956417"/>
          <p:cNvGraphicFramePr/>
          <p:nvPr/>
        </p:nvGraphicFramePr>
        <p:xfrm>
          <a:off x="392113" y="1247775"/>
          <a:ext cx="8359775" cy="329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Document" r:id="rId4" imgW="10519410" imgH="4142740" progId="Word.Document.8">
                  <p:embed/>
                </p:oleObj>
              </mc:Choice>
              <mc:Fallback>
                <p:oleObj name="Document" r:id="rId4" imgW="10519410" imgH="4142740" progId="Word.Document.8">
                  <p:embed/>
                  <p:pic>
                    <p:nvPicPr>
                      <p:cNvPr id="0" name="对象 9564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247775"/>
                        <a:ext cx="8359775" cy="329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8370" name="图片 9564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4572" y="443536"/>
            <a:ext cx="8360373" cy="642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对象 955393"/>
          <p:cNvGraphicFramePr/>
          <p:nvPr/>
        </p:nvGraphicFramePr>
        <p:xfrm>
          <a:off x="392113" y="1200150"/>
          <a:ext cx="835977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Document" r:id="rId4" imgW="10519410" imgH="3453765" progId="Word.Document.8">
                  <p:embed/>
                </p:oleObj>
              </mc:Choice>
              <mc:Fallback>
                <p:oleObj name="Document" r:id="rId4" imgW="10519410" imgH="3453765" progId="Word.Document.8">
                  <p:embed/>
                  <p:pic>
                    <p:nvPicPr>
                      <p:cNvPr id="0" name="对象 955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200150"/>
                        <a:ext cx="8359775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5" name="对象 991235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r:id="rId3" imgW="10519410" imgH="4142740" progId="Word.Document.8">
                  <p:embed/>
                </p:oleObj>
              </mc:Choice>
              <mc:Fallback>
                <p:oleObj r:id="rId3" imgW="10519410" imgH="4142740" progId="Word.Document.8">
                  <p:embed/>
                  <p:pic>
                    <p:nvPicPr>
                      <p:cNvPr id="0" name="对象 99123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89" name="对象 954369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543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6919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6935" name="组合 166934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00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预</a:t>
              </a:r>
            </a:p>
          </p:txBody>
        </p:sp>
      </p:grpSp>
      <p:grpSp>
        <p:nvGrpSpPr>
          <p:cNvPr id="166936" name="组合 166935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0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习</a:t>
              </a:r>
            </a:p>
          </p:txBody>
        </p:sp>
      </p:grpSp>
      <p:grpSp>
        <p:nvGrpSpPr>
          <p:cNvPr id="166939" name="组合 166938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0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  <p:grpSp>
        <p:nvGrpSpPr>
          <p:cNvPr id="166942" name="组合 166941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09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早</a:t>
              </a:r>
            </a:p>
          </p:txBody>
        </p:sp>
      </p:grpSp>
      <p:grpSp>
        <p:nvGrpSpPr>
          <p:cNvPr id="166948" name="组合 166947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12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知</a:t>
              </a:r>
            </a:p>
          </p:txBody>
        </p:sp>
      </p:grpSp>
      <p:grpSp>
        <p:nvGrpSpPr>
          <p:cNvPr id="166951" name="组合 166950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1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道</a:t>
              </a:r>
            </a:p>
          </p:txBody>
        </p:sp>
      </p:grpSp>
      <p:grpSp>
        <p:nvGrpSpPr>
          <p:cNvPr id="166954" name="组合 166953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2971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新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6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7" name="对象 953345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3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5334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5" name="对象 952321"/>
          <p:cNvGraphicFramePr/>
          <p:nvPr/>
        </p:nvGraphicFramePr>
        <p:xfrm>
          <a:off x="391816" y="1018117"/>
          <a:ext cx="8360373" cy="310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r:id="rId4" imgW="10519410" imgH="3908425" progId="Word.Document.8">
                  <p:embed/>
                </p:oleObj>
              </mc:Choice>
              <mc:Fallback>
                <p:oleObj r:id="rId4" imgW="10519410" imgH="3908425" progId="Word.Document.8">
                  <p:embed/>
                  <p:pic>
                    <p:nvPicPr>
                      <p:cNvPr id="0" name="对象 9523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018117"/>
                        <a:ext cx="8360373" cy="310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3" name="对象 951297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512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1" name="对象 950273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5027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29" name="对象 949249"/>
          <p:cNvGraphicFramePr/>
          <p:nvPr/>
        </p:nvGraphicFramePr>
        <p:xfrm>
          <a:off x="391816" y="406995"/>
          <a:ext cx="8360373" cy="432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5" r:id="rId4" imgW="10519410" imgH="5447030" progId="Word.Document.8">
                  <p:embed/>
                </p:oleObj>
              </mc:Choice>
              <mc:Fallback>
                <p:oleObj r:id="rId4" imgW="10519410" imgH="5447030" progId="Word.Document.8">
                  <p:embed/>
                  <p:pic>
                    <p:nvPicPr>
                      <p:cNvPr id="0" name="对象 9492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06995"/>
                        <a:ext cx="8360373" cy="432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7" name="对象 948225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3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4822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5" name="对象 947201"/>
          <p:cNvGraphicFramePr/>
          <p:nvPr/>
        </p:nvGraphicFramePr>
        <p:xfrm>
          <a:off x="391816" y="987875"/>
          <a:ext cx="8360373" cy="316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1" r:id="rId4" imgW="10519410" imgH="3987800" progId="Word.Document.8">
                  <p:embed/>
                </p:oleObj>
              </mc:Choice>
              <mc:Fallback>
                <p:oleObj r:id="rId4" imgW="10519410" imgH="3987800" progId="Word.Document.8">
                  <p:embed/>
                  <p:pic>
                    <p:nvPicPr>
                      <p:cNvPr id="0" name="对象 94720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87875"/>
                        <a:ext cx="8360373" cy="3169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3" name="对象 946177"/>
          <p:cNvGraphicFramePr/>
          <p:nvPr/>
        </p:nvGraphicFramePr>
        <p:xfrm>
          <a:off x="391816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r:id="rId4" imgW="10519410" imgH="4756150" progId="Word.Document.8">
                  <p:embed/>
                </p:oleObj>
              </mc:Choice>
              <mc:Fallback>
                <p:oleObj r:id="rId4" imgW="10519410" imgH="4756150" progId="Word.Document.8">
                  <p:embed/>
                  <p:pic>
                    <p:nvPicPr>
                      <p:cNvPr id="0" name="对象 94617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1" name="对象 945153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451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对象 944129"/>
          <p:cNvGraphicFramePr/>
          <p:nvPr/>
        </p:nvGraphicFramePr>
        <p:xfrm>
          <a:off x="391816" y="1262566"/>
          <a:ext cx="8360373" cy="2619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4" imgW="10519410" imgH="3296920" progId="Word.Document.8">
                  <p:embed/>
                </p:oleObj>
              </mc:Choice>
              <mc:Fallback>
                <p:oleObj r:id="rId4" imgW="10519410" imgH="3296920" progId="Word.Document.8">
                  <p:embed/>
                  <p:pic>
                    <p:nvPicPr>
                      <p:cNvPr id="0" name="对象 94412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62566"/>
                        <a:ext cx="8360373" cy="2619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5" name="对象 990209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4" imgW="10511790" imgH="4076065" progId="Word.Document.8">
                  <p:embed/>
                </p:oleObj>
              </mc:Choice>
              <mc:Fallback>
                <p:oleObj name="Document" r:id="rId4" imgW="10511790" imgH="4076065" progId="Word.Document.8">
                  <p:embed/>
                  <p:pic>
                    <p:nvPicPr>
                      <p:cNvPr id="0" name="对象 9902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7" name="对象 943105"/>
          <p:cNvGraphicFramePr/>
          <p:nvPr/>
        </p:nvGraphicFramePr>
        <p:xfrm>
          <a:off x="391816" y="1231064"/>
          <a:ext cx="8360373" cy="2682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r:id="rId4" imgW="10519410" imgH="3374390" progId="Word.Document.8">
                  <p:embed/>
                </p:oleObj>
              </mc:Choice>
              <mc:Fallback>
                <p:oleObj r:id="rId4" imgW="10519410" imgH="3374390" progId="Word.Document.8">
                  <p:embed/>
                  <p:pic>
                    <p:nvPicPr>
                      <p:cNvPr id="0" name="对象 94310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231064"/>
                        <a:ext cx="8360373" cy="2682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对象 942081"/>
          <p:cNvGraphicFramePr/>
          <p:nvPr/>
        </p:nvGraphicFramePr>
        <p:xfrm>
          <a:off x="390557" y="684206"/>
          <a:ext cx="8338955" cy="376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1" r:id="rId4" imgW="10556875" imgH="4773295" progId="Word.Document.8">
                  <p:embed/>
                </p:oleObj>
              </mc:Choice>
              <mc:Fallback>
                <p:oleObj r:id="rId4" imgW="10556875" imgH="4773295" progId="Word.Document.8">
                  <p:embed/>
                  <p:pic>
                    <p:nvPicPr>
                      <p:cNvPr id="0" name="对象 94208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7" y="684206"/>
                        <a:ext cx="8338955" cy="3761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3" name="对象 941057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9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4105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1" name="对象 940033"/>
          <p:cNvGraphicFramePr/>
          <p:nvPr/>
        </p:nvGraphicFramePr>
        <p:xfrm>
          <a:off x="391816" y="1199562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400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199562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9" name="对象 939009"/>
          <p:cNvGraphicFramePr/>
          <p:nvPr/>
        </p:nvGraphicFramePr>
        <p:xfrm>
          <a:off x="391816" y="376754"/>
          <a:ext cx="8360373" cy="439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5" r:id="rId4" imgW="10551160" imgH="5544185" progId="Word.Document.8">
                  <p:embed/>
                </p:oleObj>
              </mc:Choice>
              <mc:Fallback>
                <p:oleObj r:id="rId4" imgW="10551160" imgH="5544185" progId="Word.Document.8">
                  <p:embed/>
                  <p:pic>
                    <p:nvPicPr>
                      <p:cNvPr id="0" name="对象 9390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76754"/>
                        <a:ext cx="8360373" cy="4391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7" name="对象 937985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r:id="rId4" imgW="10551160" imgH="4158615" progId="Word.Document.8">
                  <p:embed/>
                </p:oleObj>
              </mc:Choice>
              <mc:Fallback>
                <p:oleObj r:id="rId4" imgW="10551160" imgH="4158615" progId="Word.Document.8">
                  <p:embed/>
                  <p:pic>
                    <p:nvPicPr>
                      <p:cNvPr id="0" name="对象 9379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5" name="对象 93696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1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369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3" name="对象 935937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3593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1" name="对象 934913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3491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449" name="对象 933889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5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93388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对象 869378"/>
          <p:cNvGraphicFramePr/>
          <p:nvPr/>
        </p:nvGraphicFramePr>
        <p:xfrm>
          <a:off x="391816" y="1474253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Document" r:id="rId4" imgW="10511790" imgH="2762885" progId="Word.Document.8">
                  <p:embed/>
                </p:oleObj>
              </mc:Choice>
              <mc:Fallback>
                <p:oleObj name="Document" r:id="rId4" imgW="10511790" imgH="2762885" progId="Word.Document.8">
                  <p:embed/>
                  <p:pic>
                    <p:nvPicPr>
                      <p:cNvPr id="0" name="对象 869378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474253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4379" name="直接连接符 2"/>
          <p:cNvCxnSpPr>
            <a:cxnSpLocks noChangeShapeType="1"/>
          </p:cNvCxnSpPr>
          <p:nvPr/>
        </p:nvCxnSpPr>
        <p:spPr bwMode="auto">
          <a:xfrm>
            <a:off x="551817" y="2312181"/>
            <a:ext cx="7920685" cy="0"/>
          </a:xfrm>
          <a:prstGeom prst="line">
            <a:avLst/>
          </a:prstGeom>
          <a:noFill/>
          <a:ln w="28575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4380" name="组合 654379"/>
          <p:cNvGrpSpPr/>
          <p:nvPr/>
        </p:nvGrpSpPr>
        <p:grpSpPr bwMode="auto">
          <a:xfrm>
            <a:off x="609339" y="974882"/>
            <a:ext cx="998440" cy="999045"/>
            <a:chOff x="1023" y="2520"/>
            <a:chExt cx="838" cy="839"/>
          </a:xfrm>
        </p:grpSpPr>
        <p:grpSp>
          <p:nvGrpSpPr>
            <p:cNvPr id="5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00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理</a:t>
              </a:r>
            </a:p>
          </p:txBody>
        </p:sp>
      </p:grpSp>
      <p:grpSp>
        <p:nvGrpSpPr>
          <p:cNvPr id="654383" name="组合 654382"/>
          <p:cNvGrpSpPr/>
          <p:nvPr/>
        </p:nvGrpSpPr>
        <p:grpSpPr bwMode="auto">
          <a:xfrm>
            <a:off x="1824797" y="974882"/>
            <a:ext cx="997610" cy="999045"/>
            <a:chOff x="1023" y="2520"/>
            <a:chExt cx="838" cy="839"/>
          </a:xfrm>
        </p:grpSpPr>
        <p:grpSp>
          <p:nvGrpSpPr>
            <p:cNvPr id="2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03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解</a:t>
              </a:r>
            </a:p>
          </p:txBody>
        </p:sp>
      </p:grpSp>
      <p:grpSp>
        <p:nvGrpSpPr>
          <p:cNvPr id="654386" name="组合 654385"/>
          <p:cNvGrpSpPr/>
          <p:nvPr/>
        </p:nvGrpSpPr>
        <p:grpSpPr bwMode="auto">
          <a:xfrm>
            <a:off x="3714573" y="2471815"/>
            <a:ext cx="997610" cy="999045"/>
            <a:chOff x="1023" y="2520"/>
            <a:chExt cx="838" cy="839"/>
          </a:xfrm>
        </p:grpSpPr>
        <p:grpSp>
          <p:nvGrpSpPr>
            <p:cNvPr id="5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椭圆 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06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文</a:t>
              </a:r>
            </a:p>
          </p:txBody>
        </p:sp>
      </p:grpSp>
      <p:grpSp>
        <p:nvGrpSpPr>
          <p:cNvPr id="654389" name="组合 654388"/>
          <p:cNvGrpSpPr/>
          <p:nvPr/>
        </p:nvGrpSpPr>
        <p:grpSpPr bwMode="auto">
          <a:xfrm>
            <a:off x="4875195" y="2506961"/>
            <a:ext cx="998440" cy="998214"/>
            <a:chOff x="1023" y="2520"/>
            <a:chExt cx="838" cy="839"/>
          </a:xfrm>
        </p:grpSpPr>
        <p:grpSp>
          <p:nvGrpSpPr>
            <p:cNvPr id="8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09" name="TextBox 77"/>
            <p:cNvSpPr txBox="1">
              <a:spLocks noChangeArrowheads="1"/>
            </p:cNvSpPr>
            <p:nvPr/>
          </p:nvSpPr>
          <p:spPr bwMode="auto">
            <a:xfrm>
              <a:off x="1102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精</a:t>
              </a:r>
            </a:p>
          </p:txBody>
        </p:sp>
      </p:grpSp>
      <p:grpSp>
        <p:nvGrpSpPr>
          <p:cNvPr id="654392" name="组合 654391"/>
          <p:cNvGrpSpPr/>
          <p:nvPr/>
        </p:nvGrpSpPr>
        <p:grpSpPr bwMode="auto">
          <a:xfrm>
            <a:off x="6017581" y="2460339"/>
            <a:ext cx="997610" cy="998214"/>
            <a:chOff x="1023" y="2520"/>
            <a:chExt cx="838" cy="839"/>
          </a:xfrm>
        </p:grpSpPr>
        <p:grpSp>
          <p:nvGrpSpPr>
            <p:cNvPr id="11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12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研</a:t>
              </a:r>
            </a:p>
          </p:txBody>
        </p:sp>
      </p:grpSp>
      <p:grpSp>
        <p:nvGrpSpPr>
          <p:cNvPr id="654395" name="组合 654394"/>
          <p:cNvGrpSpPr/>
          <p:nvPr/>
        </p:nvGrpSpPr>
        <p:grpSpPr bwMode="auto">
          <a:xfrm>
            <a:off x="7158711" y="2470420"/>
            <a:ext cx="996779" cy="998214"/>
            <a:chOff x="1023" y="2520"/>
            <a:chExt cx="838" cy="839"/>
          </a:xfrm>
        </p:grpSpPr>
        <p:grpSp>
          <p:nvGrpSpPr>
            <p:cNvPr id="14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15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8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读</a:t>
              </a:r>
            </a:p>
          </p:txBody>
        </p:sp>
      </p:grpSp>
      <p:grpSp>
        <p:nvGrpSpPr>
          <p:cNvPr id="654398" name="组合 654397"/>
          <p:cNvGrpSpPr/>
          <p:nvPr/>
        </p:nvGrpSpPr>
        <p:grpSpPr bwMode="auto">
          <a:xfrm>
            <a:off x="2552991" y="2471815"/>
            <a:ext cx="997610" cy="999045"/>
            <a:chOff x="1023" y="2520"/>
            <a:chExt cx="838" cy="839"/>
          </a:xfrm>
        </p:grpSpPr>
        <p:grpSp>
          <p:nvGrpSpPr>
            <p:cNvPr id="17" name="组合 57"/>
            <p:cNvGrpSpPr/>
            <p:nvPr/>
          </p:nvGrpSpPr>
          <p:grpSpPr>
            <a:xfrm>
              <a:off x="1023" y="2520"/>
              <a:ext cx="838" cy="83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5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36258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 b="0"/>
              </a:p>
            </p:txBody>
          </p:sp>
        </p:grpSp>
        <p:sp>
          <p:nvSpPr>
            <p:cNvPr id="106518" name="TextBox 77"/>
            <p:cNvSpPr txBox="1">
              <a:spLocks noChangeArrowheads="1"/>
            </p:cNvSpPr>
            <p:nvPr/>
          </p:nvSpPr>
          <p:spPr bwMode="auto">
            <a:xfrm>
              <a:off x="1101" y="2534"/>
              <a:ext cx="67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6411" tIns="43205" rIns="86411" bIns="43205">
              <a:spAutoFit/>
            </a:bodyPr>
            <a:lstStyle>
              <a:lvl1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431800"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2847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7419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1991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656330" indent="1905" defTabSz="431800" fontAlgn="base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4900">
                  <a:solidFill>
                    <a:srgbClr val="666633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课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4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4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4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45" name="对象 932865"/>
          <p:cNvGraphicFramePr/>
          <p:nvPr/>
        </p:nvGraphicFramePr>
        <p:xfrm>
          <a:off x="391816" y="952594"/>
          <a:ext cx="8360373" cy="3239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1" r:id="rId4" imgW="10519410" imgH="4077335" progId="Word.Document.8">
                  <p:embed/>
                </p:oleObj>
              </mc:Choice>
              <mc:Fallback>
                <p:oleObj r:id="rId4" imgW="10519410" imgH="4077335" progId="Word.Document.8">
                  <p:embed/>
                  <p:pic>
                    <p:nvPicPr>
                      <p:cNvPr id="0" name="对象 93286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2594"/>
                        <a:ext cx="8360373" cy="32395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3" name="对象 931841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9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93184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1" name="对象 930817"/>
          <p:cNvGraphicFramePr/>
          <p:nvPr/>
        </p:nvGraphicFramePr>
        <p:xfrm>
          <a:off x="263311" y="1234844"/>
          <a:ext cx="8360373" cy="1097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r:id="rId4" imgW="10519410" imgH="1381760" progId="Word.Document.8">
                  <p:embed/>
                </p:oleObj>
              </mc:Choice>
              <mc:Fallback>
                <p:oleObj r:id="rId4" imgW="10519410" imgH="1381760" progId="Word.Document.8">
                  <p:embed/>
                  <p:pic>
                    <p:nvPicPr>
                      <p:cNvPr id="0" name="对象 93081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11" y="1234844"/>
                        <a:ext cx="8360373" cy="1097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0819" name="对象 930818"/>
          <p:cNvGraphicFramePr/>
          <p:nvPr/>
        </p:nvGraphicFramePr>
        <p:xfrm>
          <a:off x="391816" y="2831321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2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30818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831321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89" name="对象 929793"/>
          <p:cNvGraphicFramePr/>
          <p:nvPr/>
        </p:nvGraphicFramePr>
        <p:xfrm>
          <a:off x="330083" y="362894"/>
          <a:ext cx="8482579" cy="443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5" r:id="rId4" imgW="10831195" imgH="5641975" progId="Word.Document.8">
                  <p:embed/>
                </p:oleObj>
              </mc:Choice>
              <mc:Fallback>
                <p:oleObj r:id="rId4" imgW="10831195" imgH="5641975" progId="Word.Document.8">
                  <p:embed/>
                  <p:pic>
                    <p:nvPicPr>
                      <p:cNvPr id="0" name="对象 9297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83" y="362894"/>
                        <a:ext cx="8482579" cy="4435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对象 928769"/>
          <p:cNvGraphicFramePr/>
          <p:nvPr/>
        </p:nvGraphicFramePr>
        <p:xfrm>
          <a:off x="391816" y="230590"/>
          <a:ext cx="8360373" cy="2194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1" r:id="rId4" imgW="10519410" imgH="2762885" progId="Word.Document.8">
                  <p:embed/>
                </p:oleObj>
              </mc:Choice>
              <mc:Fallback>
                <p:oleObj r:id="rId4" imgW="10519410" imgH="2762885" progId="Word.Document.8">
                  <p:embed/>
                  <p:pic>
                    <p:nvPicPr>
                      <p:cNvPr id="0" name="对象 92876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30590"/>
                        <a:ext cx="8360373" cy="2194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8" name="对象 928770"/>
          <p:cNvGraphicFramePr/>
          <p:nvPr/>
        </p:nvGraphicFramePr>
        <p:xfrm>
          <a:off x="391816" y="2312182"/>
          <a:ext cx="8360373" cy="213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2" r:id="rId6" imgW="10519410" imgH="2684145" progId="Word.Document.8">
                  <p:embed/>
                </p:oleObj>
              </mc:Choice>
              <mc:Fallback>
                <p:oleObj r:id="rId6" imgW="10519410" imgH="2684145" progId="Word.Document.8">
                  <p:embed/>
                  <p:pic>
                    <p:nvPicPr>
                      <p:cNvPr id="0" name="对象 92877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312182"/>
                        <a:ext cx="8360373" cy="2133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8772" name="对象 928771"/>
          <p:cNvGraphicFramePr/>
          <p:nvPr/>
        </p:nvGraphicFramePr>
        <p:xfrm>
          <a:off x="391816" y="4354714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53" r:id="rId8" imgW="10519410" imgH="692150" progId="Word.Document.8">
                  <p:embed/>
                </p:oleObj>
              </mc:Choice>
              <mc:Fallback>
                <p:oleObj r:id="rId8" imgW="10519410" imgH="692150" progId="Word.Document.8">
                  <p:embed/>
                  <p:pic>
                    <p:nvPicPr>
                      <p:cNvPr id="0" name="对象 92877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4354714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5" name="对象 926721"/>
          <p:cNvGraphicFramePr/>
          <p:nvPr/>
        </p:nvGraphicFramePr>
        <p:xfrm>
          <a:off x="335123" y="1141601"/>
          <a:ext cx="8475019" cy="28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1" r:id="rId4" imgW="10739755" imgH="3616325" progId="Word.Document.8">
                  <p:embed/>
                </p:oleObj>
              </mc:Choice>
              <mc:Fallback>
                <p:oleObj r:id="rId4" imgW="10739755" imgH="3616325" progId="Word.Document.8">
                  <p:embed/>
                  <p:pic>
                    <p:nvPicPr>
                      <p:cNvPr id="0" name="对象 9267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1141601"/>
                        <a:ext cx="8475019" cy="28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723" name="文本框 926722"/>
          <p:cNvSpPr txBox="1">
            <a:spLocks noChangeArrowheads="1"/>
          </p:cNvSpPr>
          <p:nvPr/>
        </p:nvSpPr>
        <p:spPr bwMode="auto">
          <a:xfrm>
            <a:off x="6355952" y="1110099"/>
            <a:ext cx="107308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house </a:t>
            </a:r>
            <a:endParaRPr lang="zh-CN" altLang="en-US" b="0"/>
          </a:p>
        </p:txBody>
      </p:sp>
      <p:sp>
        <p:nvSpPr>
          <p:cNvPr id="926724" name="文本框 926723"/>
          <p:cNvSpPr txBox="1">
            <a:spLocks noChangeArrowheads="1"/>
          </p:cNvSpPr>
          <p:nvPr/>
        </p:nvSpPr>
        <p:spPr bwMode="auto">
          <a:xfrm>
            <a:off x="4796254" y="1630497"/>
            <a:ext cx="1650168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American </a:t>
            </a:r>
            <a:endParaRPr lang="zh-CN" altLang="en-US" b="0"/>
          </a:p>
        </p:txBody>
      </p:sp>
      <p:sp>
        <p:nvSpPr>
          <p:cNvPr id="926725" name="文本框 926724"/>
          <p:cNvSpPr txBox="1">
            <a:spLocks noChangeArrowheads="1"/>
          </p:cNvSpPr>
          <p:nvPr/>
        </p:nvSpPr>
        <p:spPr bwMode="auto">
          <a:xfrm>
            <a:off x="4165068" y="2163496"/>
            <a:ext cx="595392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by </a:t>
            </a:r>
            <a:endParaRPr lang="zh-CN" altLang="en-US" b="0"/>
          </a:p>
        </p:txBody>
      </p:sp>
      <p:sp>
        <p:nvSpPr>
          <p:cNvPr id="926726" name="文本框 926725"/>
          <p:cNvSpPr txBox="1">
            <a:spLocks noChangeArrowheads="1"/>
          </p:cNvSpPr>
          <p:nvPr/>
        </p:nvSpPr>
        <p:spPr bwMode="auto">
          <a:xfrm>
            <a:off x="4275935" y="2682634"/>
            <a:ext cx="75409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lost </a:t>
            </a:r>
            <a:endParaRPr lang="zh-CN" altLang="en-US" b="0"/>
          </a:p>
        </p:txBody>
      </p:sp>
      <p:sp>
        <p:nvSpPr>
          <p:cNvPr id="926727" name="文本框 926726"/>
          <p:cNvSpPr txBox="1">
            <a:spLocks noChangeArrowheads="1"/>
          </p:cNvSpPr>
          <p:nvPr/>
        </p:nvSpPr>
        <p:spPr bwMode="auto">
          <a:xfrm>
            <a:off x="5093579" y="3237054"/>
            <a:ext cx="161169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find a job </a:t>
            </a:r>
            <a:endParaRPr lang="zh-CN" altLang="en-US" b="0"/>
          </a:p>
        </p:txBody>
      </p:sp>
      <p:pic>
        <p:nvPicPr>
          <p:cNvPr id="118791" name="图片 926727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8792" name="对象 926728"/>
          <p:cNvGraphicFramePr/>
          <p:nvPr/>
        </p:nvGraphicFramePr>
        <p:xfrm>
          <a:off x="570713" y="592221"/>
          <a:ext cx="4112154" cy="791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2" r:id="rId7" imgW="5285105" imgH="1028700" progId="Word.Document.8">
                  <p:embed/>
                </p:oleObj>
              </mc:Choice>
              <mc:Fallback>
                <p:oleObj r:id="rId7" imgW="5285105" imgH="1028700" progId="Word.Document.8">
                  <p:embed/>
                  <p:pic>
                    <p:nvPicPr>
                      <p:cNvPr id="0" name="对象 92672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13" y="592221"/>
                        <a:ext cx="4112154" cy="791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87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6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6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6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6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26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26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791"/>
                  </p:tgtEl>
                </p:cond>
              </p:nextCondLst>
            </p:seq>
          </p:childTnLst>
        </p:cTn>
      </p:par>
    </p:tnLst>
    <p:bldLst>
      <p:bldP spid="926723" grpId="0"/>
      <p:bldP spid="926723" grpId="1"/>
      <p:bldP spid="926724" grpId="0"/>
      <p:bldP spid="926724" grpId="1"/>
      <p:bldP spid="926725" grpId="0"/>
      <p:bldP spid="926725" grpId="1"/>
      <p:bldP spid="926726" grpId="0"/>
      <p:bldP spid="926726" grpId="1"/>
      <p:bldP spid="926727" grpId="0"/>
      <p:bldP spid="926727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33" name="对象 925697"/>
          <p:cNvGraphicFramePr/>
          <p:nvPr/>
        </p:nvGraphicFramePr>
        <p:xfrm>
          <a:off x="335123" y="865652"/>
          <a:ext cx="8471239" cy="3398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5" r:id="rId4" imgW="10730230" imgH="4306570" progId="Word.Document.8">
                  <p:embed/>
                </p:oleObj>
              </mc:Choice>
              <mc:Fallback>
                <p:oleObj r:id="rId4" imgW="10730230" imgH="4306570" progId="Word.Document.8">
                  <p:embed/>
                  <p:pic>
                    <p:nvPicPr>
                      <p:cNvPr id="0" name="对象 92569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3" y="865652"/>
                        <a:ext cx="8471239" cy="3398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5699" name="文本框 925698"/>
          <p:cNvSpPr txBox="1">
            <a:spLocks noChangeArrowheads="1"/>
          </p:cNvSpPr>
          <p:nvPr/>
        </p:nvSpPr>
        <p:spPr bwMode="auto">
          <a:xfrm>
            <a:off x="4758459" y="850530"/>
            <a:ext cx="1412924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brothers </a:t>
            </a:r>
            <a:endParaRPr lang="zh-CN" altLang="en-US" b="0"/>
          </a:p>
        </p:txBody>
      </p:sp>
      <p:sp>
        <p:nvSpPr>
          <p:cNvPr id="925700" name="文本框 925699"/>
          <p:cNvSpPr txBox="1">
            <a:spLocks noChangeArrowheads="1"/>
          </p:cNvSpPr>
          <p:nvPr/>
        </p:nvSpPr>
        <p:spPr bwMode="auto">
          <a:xfrm>
            <a:off x="4275937" y="1379749"/>
            <a:ext cx="1231785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invited </a:t>
            </a:r>
            <a:endParaRPr lang="zh-CN" altLang="en-US" b="0"/>
          </a:p>
        </p:txBody>
      </p:sp>
      <p:sp>
        <p:nvSpPr>
          <p:cNvPr id="925701" name="文本框 925700"/>
          <p:cNvSpPr txBox="1">
            <a:spLocks noChangeArrowheads="1"/>
          </p:cNvSpPr>
          <p:nvPr/>
        </p:nvSpPr>
        <p:spPr bwMode="auto">
          <a:xfrm>
            <a:off x="6207290" y="1866126"/>
            <a:ext cx="159085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questions </a:t>
            </a:r>
            <a:endParaRPr lang="zh-CN" altLang="en-US" b="0"/>
          </a:p>
        </p:txBody>
      </p:sp>
      <p:sp>
        <p:nvSpPr>
          <p:cNvPr id="925702" name="文本框 925701"/>
          <p:cNvSpPr txBox="1">
            <a:spLocks noChangeArrowheads="1"/>
          </p:cNvSpPr>
          <p:nvPr/>
        </p:nvSpPr>
        <p:spPr bwMode="auto">
          <a:xfrm>
            <a:off x="3377661" y="2943463"/>
            <a:ext cx="391200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a million­pound band note </a:t>
            </a:r>
            <a:endParaRPr lang="zh-CN" altLang="en-US" b="0"/>
          </a:p>
        </p:txBody>
      </p:sp>
      <p:sp>
        <p:nvSpPr>
          <p:cNvPr id="925703" name="文本框 925702"/>
          <p:cNvSpPr txBox="1">
            <a:spLocks noChangeArrowheads="1"/>
          </p:cNvSpPr>
          <p:nvPr/>
        </p:nvSpPr>
        <p:spPr bwMode="auto">
          <a:xfrm>
            <a:off x="6691071" y="3538204"/>
            <a:ext cx="673940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bet </a:t>
            </a:r>
            <a:endParaRPr lang="zh-CN" altLang="en-US" b="0"/>
          </a:p>
        </p:txBody>
      </p:sp>
      <p:pic>
        <p:nvPicPr>
          <p:cNvPr id="120839" name="图片 925703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25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5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25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25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25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839"/>
                  </p:tgtEl>
                </p:cond>
              </p:nextCondLst>
            </p:seq>
          </p:childTnLst>
        </p:cTn>
      </p:par>
    </p:tnLst>
    <p:bldLst>
      <p:bldP spid="925699" grpId="0"/>
      <p:bldP spid="925699" grpId="1"/>
      <p:bldP spid="925700" grpId="0"/>
      <p:bldP spid="925700" grpId="1"/>
      <p:bldP spid="925701" grpId="0"/>
      <p:bldP spid="925701" grpId="1"/>
      <p:bldP spid="925702" grpId="0"/>
      <p:bldP spid="925702" grpId="1"/>
      <p:bldP spid="925703" grpId="0"/>
      <p:bldP spid="925703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81" name="对象 924674"/>
          <p:cNvGraphicFramePr/>
          <p:nvPr/>
        </p:nvGraphicFramePr>
        <p:xfrm>
          <a:off x="391816" y="230589"/>
          <a:ext cx="8360373" cy="4182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r:id="rId4" imgW="10519410" imgH="5262880" progId="Word.Document.8">
                  <p:embed/>
                </p:oleObj>
              </mc:Choice>
              <mc:Fallback>
                <p:oleObj r:id="rId4" imgW="10519410" imgH="5262880" progId="Word.Document.8">
                  <p:embed/>
                  <p:pic>
                    <p:nvPicPr>
                      <p:cNvPr id="0" name="对象 92467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230589"/>
                        <a:ext cx="8360373" cy="4182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676" name="对象 924675"/>
          <p:cNvGraphicFramePr/>
          <p:nvPr/>
        </p:nvGraphicFramePr>
        <p:xfrm>
          <a:off x="390555" y="4437876"/>
          <a:ext cx="5400982" cy="54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r:id="rId6" imgW="6821170" imgH="694690" progId="Word.Document.8">
                  <p:embed/>
                </p:oleObj>
              </mc:Choice>
              <mc:Fallback>
                <p:oleObj r:id="rId6" imgW="6821170" imgH="694690" progId="Word.Document.8">
                  <p:embed/>
                  <p:pic>
                    <p:nvPicPr>
                      <p:cNvPr id="0" name="对象 92467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55" y="4437876"/>
                        <a:ext cx="5400982" cy="54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929" name="对象 609298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60929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对象 870403"/>
          <p:cNvGraphicFramePr/>
          <p:nvPr/>
        </p:nvGraphicFramePr>
        <p:xfrm>
          <a:off x="391816" y="974015"/>
          <a:ext cx="8360373" cy="164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4" imgW="10511790" imgH="2072005" progId="Word.Document.8">
                  <p:embed/>
                </p:oleObj>
              </mc:Choice>
              <mc:Fallback>
                <p:oleObj name="Document" r:id="rId4" imgW="10511790" imgH="2072005" progId="Word.Document.8">
                  <p:embed/>
                  <p:pic>
                    <p:nvPicPr>
                      <p:cNvPr id="0" name="对象 870403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74015"/>
                        <a:ext cx="8360373" cy="1646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05" name="对象 870404"/>
          <p:cNvGraphicFramePr/>
          <p:nvPr/>
        </p:nvGraphicFramePr>
        <p:xfrm>
          <a:off x="391816" y="3166492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87040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166492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7" name="对象 992259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3" r:id="rId3" imgW="10519410" imgH="4065270" progId="Word.Document.8">
                  <p:embed/>
                </p:oleObj>
              </mc:Choice>
              <mc:Fallback>
                <p:oleObj r:id="rId3" imgW="10519410" imgH="4065270" progId="Word.Document.8">
                  <p:embed/>
                  <p:pic>
                    <p:nvPicPr>
                      <p:cNvPr id="0" name="对象 992259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对象 611348"/>
          <p:cNvGraphicFramePr/>
          <p:nvPr/>
        </p:nvGraphicFramePr>
        <p:xfrm>
          <a:off x="391816" y="1748943"/>
          <a:ext cx="8360373" cy="16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r:id="rId4" imgW="10519410" imgH="2072005" progId="Word.Document.8">
                  <p:embed/>
                </p:oleObj>
              </mc:Choice>
              <mc:Fallback>
                <p:oleObj r:id="rId4" imgW="10519410" imgH="2072005" progId="Word.Document.8">
                  <p:embed/>
                  <p:pic>
                    <p:nvPicPr>
                      <p:cNvPr id="0" name="对象 61134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1748943"/>
                        <a:ext cx="8360373" cy="1646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49" name="对象 613393"/>
          <p:cNvGraphicFramePr/>
          <p:nvPr/>
        </p:nvGraphicFramePr>
        <p:xfrm>
          <a:off x="391816" y="956375"/>
          <a:ext cx="8360373" cy="323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r:id="rId4" imgW="10519410" imgH="4065270" progId="Word.Document.8">
                  <p:embed/>
                </p:oleObj>
              </mc:Choice>
              <mc:Fallback>
                <p:oleObj r:id="rId4" imgW="10519410" imgH="4065270" progId="Word.Document.8">
                  <p:embed/>
                  <p:pic>
                    <p:nvPicPr>
                      <p:cNvPr id="0" name="对象 6133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56375"/>
                        <a:ext cx="8360373" cy="3230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097" name="对象 471061"/>
          <p:cNvGraphicFramePr/>
          <p:nvPr/>
        </p:nvGraphicFramePr>
        <p:xfrm>
          <a:off x="391816" y="714446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47106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714446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3" name="对象 471062"/>
          <p:cNvGraphicFramePr/>
          <p:nvPr/>
        </p:nvGraphicFramePr>
        <p:xfrm>
          <a:off x="391816" y="3574747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8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47106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3574747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5" name="对象 789508"/>
          <p:cNvGraphicFramePr/>
          <p:nvPr/>
        </p:nvGraphicFramePr>
        <p:xfrm>
          <a:off x="391816" y="651445"/>
          <a:ext cx="8360373" cy="3841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r:id="rId4" imgW="10519410" imgH="4833620" progId="Word.Document.8">
                  <p:embed/>
                </p:oleObj>
              </mc:Choice>
              <mc:Fallback>
                <p:oleObj r:id="rId4" imgW="10519410" imgH="4833620" progId="Word.Document.8">
                  <p:embed/>
                  <p:pic>
                    <p:nvPicPr>
                      <p:cNvPr id="0" name="对象 789508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51445"/>
                        <a:ext cx="8360373" cy="3841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图片 81938" descr="欣赏副本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9234" y="1922828"/>
            <a:ext cx="3585537" cy="1297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0" name="矩形 7"/>
          <p:cNvSpPr>
            <a:spLocks noChangeArrowheads="1"/>
          </p:cNvSpPr>
          <p:nvPr/>
        </p:nvSpPr>
        <p:spPr bwMode="auto">
          <a:xfrm>
            <a:off x="3206324" y="2848961"/>
            <a:ext cx="3027103" cy="36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6" tIns="34287" rIns="68576" bIns="34287">
            <a:spAutoFit/>
          </a:bodyPr>
          <a:lstStyle/>
          <a:p>
            <a:pPr defTabSz="683895"/>
            <a:r>
              <a:rPr lang="en-US" altLang="zh-CN" sz="1900">
                <a:solidFill>
                  <a:srgbClr val="008000"/>
                </a:solidFill>
                <a:latin typeface="Arial" panose="020B0604020202020204" pitchFamily="34" charset="0"/>
              </a:rPr>
              <a:t>Thank you for watching !</a:t>
            </a:r>
            <a:endParaRPr lang="zh-CN" altLang="en-US" sz="1900" b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pic>
        <p:nvPicPr>
          <p:cNvPr id="138243" name="图片 81941" descr="欣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69155" y="1929129"/>
            <a:ext cx="3585537" cy="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对象 864262"/>
          <p:cNvGraphicFramePr/>
          <p:nvPr/>
        </p:nvGraphicFramePr>
        <p:xfrm>
          <a:off x="391816" y="924874"/>
          <a:ext cx="8360373" cy="3293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r:id="rId4" imgW="10519410" imgH="4142740" progId="Word.Document.8">
                  <p:embed/>
                </p:oleObj>
              </mc:Choice>
              <mc:Fallback>
                <p:oleObj r:id="rId4" imgW="10519410" imgH="4142740" progId="Word.Document.8">
                  <p:embed/>
                  <p:pic>
                    <p:nvPicPr>
                      <p:cNvPr id="0" name="对象 86426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924874"/>
                        <a:ext cx="8360373" cy="3293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对象 965633"/>
          <p:cNvGraphicFramePr/>
          <p:nvPr/>
        </p:nvGraphicFramePr>
        <p:xfrm>
          <a:off x="391816" y="825330"/>
          <a:ext cx="8360373" cy="274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r:id="rId4" imgW="10519410" imgH="3453765" progId="Word.Document.8">
                  <p:embed/>
                </p:oleObj>
              </mc:Choice>
              <mc:Fallback>
                <p:oleObj r:id="rId4" imgW="10519410" imgH="3453765" progId="Word.Document.8">
                  <p:embed/>
                  <p:pic>
                    <p:nvPicPr>
                      <p:cNvPr id="0" name="对象 96563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825330"/>
                        <a:ext cx="8360373" cy="2744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5635" name="对象 965634"/>
          <p:cNvGraphicFramePr/>
          <p:nvPr/>
        </p:nvGraphicFramePr>
        <p:xfrm>
          <a:off x="486304" y="3797774"/>
          <a:ext cx="8360373" cy="54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r:id="rId6" imgW="10519410" imgH="692150" progId="Word.Document.8">
                  <p:embed/>
                </p:oleObj>
              </mc:Choice>
              <mc:Fallback>
                <p:oleObj r:id="rId6" imgW="10519410" imgH="692150" progId="Word.Document.8">
                  <p:embed/>
                  <p:pic>
                    <p:nvPicPr>
                      <p:cNvPr id="0" name="对象 96563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04" y="3797774"/>
                        <a:ext cx="8360373" cy="549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对象 964609"/>
          <p:cNvGraphicFramePr/>
          <p:nvPr/>
        </p:nvGraphicFramePr>
        <p:xfrm>
          <a:off x="331341" y="1242404"/>
          <a:ext cx="8481318" cy="2658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4" imgW="10689590" imgH="3345815" progId="Word.Document.8">
                  <p:embed/>
                </p:oleObj>
              </mc:Choice>
              <mc:Fallback>
                <p:oleObj r:id="rId4" imgW="10689590" imgH="3345815" progId="Word.Document.8">
                  <p:embed/>
                  <p:pic>
                    <p:nvPicPr>
                      <p:cNvPr id="0" name="对象 96460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341" y="1242404"/>
                        <a:ext cx="8481318" cy="26586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963585"/>
          <p:cNvGraphicFramePr/>
          <p:nvPr/>
        </p:nvGraphicFramePr>
        <p:xfrm>
          <a:off x="391816" y="681684"/>
          <a:ext cx="8360373" cy="378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r:id="rId4" imgW="10519410" imgH="4756150" progId="Word.Document.8">
                  <p:embed/>
                </p:oleObj>
              </mc:Choice>
              <mc:Fallback>
                <p:oleObj r:id="rId4" imgW="10519410" imgH="4756150" progId="Word.Document.8">
                  <p:embed/>
                  <p:pic>
                    <p:nvPicPr>
                      <p:cNvPr id="0" name="对象 96358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16" y="681684"/>
                        <a:ext cx="8360373" cy="37801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3587" name="文本框 963586"/>
          <p:cNvSpPr txBox="1">
            <a:spLocks noChangeArrowheads="1"/>
          </p:cNvSpPr>
          <p:nvPr/>
        </p:nvSpPr>
        <p:spPr bwMode="auto">
          <a:xfrm>
            <a:off x="4464915" y="640103"/>
            <a:ext cx="23186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on the basis of </a:t>
            </a:r>
            <a:endParaRPr lang="zh-CN" altLang="en-US" b="0"/>
          </a:p>
        </p:txBody>
      </p:sp>
      <p:sp>
        <p:nvSpPr>
          <p:cNvPr id="963588" name="文本框 963587"/>
          <p:cNvSpPr txBox="1">
            <a:spLocks noChangeArrowheads="1"/>
          </p:cNvSpPr>
          <p:nvPr/>
        </p:nvSpPr>
        <p:spPr bwMode="auto">
          <a:xfrm>
            <a:off x="2668366" y="1184442"/>
            <a:ext cx="2336253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take out a loan </a:t>
            </a:r>
            <a:endParaRPr lang="zh-CN" altLang="en-US" b="0"/>
          </a:p>
        </p:txBody>
      </p:sp>
      <p:sp>
        <p:nvSpPr>
          <p:cNvPr id="963589" name="文本框 963588"/>
          <p:cNvSpPr txBox="1">
            <a:spLocks noChangeArrowheads="1"/>
          </p:cNvSpPr>
          <p:nvPr/>
        </p:nvSpPr>
        <p:spPr bwMode="auto">
          <a:xfrm>
            <a:off x="419533" y="2782178"/>
            <a:ext cx="1462617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in return </a:t>
            </a:r>
            <a:endParaRPr lang="zh-CN" altLang="en-US" b="0"/>
          </a:p>
        </p:txBody>
      </p:sp>
      <p:sp>
        <p:nvSpPr>
          <p:cNvPr id="963590" name="文本框 963589"/>
          <p:cNvSpPr txBox="1">
            <a:spLocks noChangeArrowheads="1"/>
          </p:cNvSpPr>
          <p:nvPr/>
        </p:nvSpPr>
        <p:spPr bwMode="auto">
          <a:xfrm>
            <a:off x="2987108" y="3311396"/>
            <a:ext cx="178802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made a bet </a:t>
            </a:r>
            <a:endParaRPr lang="zh-CN" altLang="en-US" b="0"/>
          </a:p>
        </p:txBody>
      </p:sp>
      <p:sp>
        <p:nvSpPr>
          <p:cNvPr id="963591" name="文本框 963590"/>
          <p:cNvSpPr txBox="1">
            <a:spLocks noChangeArrowheads="1"/>
          </p:cNvSpPr>
          <p:nvPr/>
        </p:nvSpPr>
        <p:spPr bwMode="auto">
          <a:xfrm>
            <a:off x="1564735" y="3868336"/>
            <a:ext cx="2049316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>
            <a:lvl1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863600"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2847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7419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1991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656330" indent="1905" defTabSz="86360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/>
              <a:t>was about to </a:t>
            </a:r>
            <a:endParaRPr lang="zh-CN" altLang="en-US" b="0"/>
          </a:p>
        </p:txBody>
      </p:sp>
      <p:pic>
        <p:nvPicPr>
          <p:cNvPr id="44039" name="图片 963591" descr="答案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1865" y="4875112"/>
            <a:ext cx="495121" cy="3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6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63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63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63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963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6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  <p:bldLst>
      <p:bldP spid="963587" grpId="0"/>
      <p:bldP spid="963587" grpId="1"/>
      <p:bldP spid="963588" grpId="0"/>
      <p:bldP spid="963588" grpId="1"/>
      <p:bldP spid="963589" grpId="0"/>
      <p:bldP spid="963589" grpId="1"/>
      <p:bldP spid="963590" grpId="0"/>
      <p:bldP spid="963590" grpId="1"/>
      <p:bldP spid="963591" grpId="0"/>
      <p:bldP spid="96359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全屏显示(16:9)</PresentationFormat>
  <Paragraphs>106</Paragraphs>
  <Slides>55</Slides>
  <Notes>53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65" baseType="lpstr">
      <vt:lpstr>隶书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Document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2016-06-29T09:22:00Z</dcterms:created>
  <dcterms:modified xsi:type="dcterms:W3CDTF">2023-01-16T21:35:24Z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952BD788002C4728B0AE75B7CD55CC29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