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5"/>
  </p:notesMasterIdLst>
  <p:handoutMasterIdLst>
    <p:handoutMasterId r:id="rId26"/>
  </p:handoutMasterIdLst>
  <p:sldIdLst>
    <p:sldId id="2682" r:id="rId2"/>
    <p:sldId id="2689" r:id="rId3"/>
    <p:sldId id="2683" r:id="rId4"/>
    <p:sldId id="2662" r:id="rId5"/>
    <p:sldId id="2675" r:id="rId6"/>
    <p:sldId id="2656" r:id="rId7"/>
    <p:sldId id="2690" r:id="rId8"/>
    <p:sldId id="2623" r:id="rId9"/>
    <p:sldId id="2677" r:id="rId10"/>
    <p:sldId id="2663" r:id="rId11"/>
    <p:sldId id="2672" r:id="rId12"/>
    <p:sldId id="2673" r:id="rId13"/>
    <p:sldId id="2691" r:id="rId14"/>
    <p:sldId id="2637" r:id="rId15"/>
    <p:sldId id="2636" r:id="rId16"/>
    <p:sldId id="2624" r:id="rId17"/>
    <p:sldId id="2671" r:id="rId18"/>
    <p:sldId id="2692" r:id="rId19"/>
    <p:sldId id="2676" r:id="rId20"/>
    <p:sldId id="2651" r:id="rId21"/>
    <p:sldId id="2652" r:id="rId22"/>
    <p:sldId id="2650" r:id="rId23"/>
    <p:sldId id="2688" r:id="rId24"/>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81">
          <p15:clr>
            <a:srgbClr val="A4A3A4"/>
          </p15:clr>
        </p15:guide>
        <p15:guide id="2" orient="horz" pos="3935">
          <p15:clr>
            <a:srgbClr val="A4A3A4"/>
          </p15:clr>
        </p15:guide>
        <p15:guide id="3" pos="3840">
          <p15:clr>
            <a:srgbClr val="A4A3A4"/>
          </p15:clr>
        </p15:guide>
        <p15:guide id="4" pos="568">
          <p15:clr>
            <a:srgbClr val="A4A3A4"/>
          </p15:clr>
        </p15:guide>
        <p15:guide id="5" pos="71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787"/>
    <a:srgbClr val="49516E"/>
    <a:srgbClr val="F2A6B3"/>
    <a:srgbClr val="F5B1BD"/>
    <a:srgbClr val="FAB9B1"/>
    <a:srgbClr val="008C8A"/>
    <a:srgbClr val="005D40"/>
    <a:srgbClr val="F29548"/>
    <a:srgbClr val="F18D3B"/>
    <a:srgbClr val="EE7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4" autoAdjust="0"/>
    <p:restoredTop sz="92986" autoAdjust="0"/>
  </p:normalViewPr>
  <p:slideViewPr>
    <p:cSldViewPr>
      <p:cViewPr varScale="1">
        <p:scale>
          <a:sx n="59" d="100"/>
          <a:sy n="59" d="100"/>
        </p:scale>
        <p:origin x="-84" y="-1554"/>
      </p:cViewPr>
      <p:guideLst>
        <p:guide orient="horz" pos="381"/>
        <p:guide orient="horz" pos="3935"/>
        <p:guide pos="3840"/>
        <p:guide pos="568"/>
        <p:guide pos="7158"/>
      </p:guideLst>
    </p:cSldViewPr>
  </p:slideViewPr>
  <p:outlineViewPr>
    <p:cViewPr>
      <p:scale>
        <a:sx n="100" d="100"/>
        <a:sy n="100" d="100"/>
      </p:scale>
      <p:origin x="0" y="-14412"/>
    </p:cViewPr>
  </p:outlin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2023-01-10</a:t>
            </a:fld>
            <a:endParaRPr lang="zh-CN" altLang="en-US"/>
          </a:p>
        </p:txBody>
      </p:sp>
      <p:sp>
        <p:nvSpPr>
          <p:cNvPr id="4" name="幻灯片图像占位符 3"/>
          <p:cNvSpPr>
            <a:spLocks noGrp="1" noRot="1" noChangeAspect="1"/>
          </p:cNvSpPr>
          <p:nvPr>
            <p:ph type="sldImg" idx="2"/>
          </p:nvPr>
        </p:nvSpPr>
        <p:spPr>
          <a:xfrm>
            <a:off x="380700" y="685800"/>
            <a:ext cx="60966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3765" rtl="0" eaLnBrk="1" latinLnBrk="0" hangingPunct="1">
      <a:defRPr sz="1300" kern="1200">
        <a:solidFill>
          <a:schemeClr val="tx1"/>
        </a:solidFill>
        <a:latin typeface="+mn-lt"/>
        <a:ea typeface="+mn-ea"/>
        <a:cs typeface="+mn-cs"/>
      </a:defRPr>
    </a:lvl6pPr>
    <a:lvl7pPr marL="2742565" algn="l" defTabSz="913765" rtl="0" eaLnBrk="1" latinLnBrk="0" hangingPunct="1">
      <a:defRPr sz="1300" kern="1200">
        <a:solidFill>
          <a:schemeClr val="tx1"/>
        </a:solidFill>
        <a:latin typeface="+mn-lt"/>
        <a:ea typeface="+mn-ea"/>
        <a:cs typeface="+mn-cs"/>
      </a:defRPr>
    </a:lvl7pPr>
    <a:lvl8pPr marL="3199765" algn="l" defTabSz="913765" rtl="0" eaLnBrk="1" latinLnBrk="0" hangingPunct="1">
      <a:defRPr sz="1300" kern="1200">
        <a:solidFill>
          <a:schemeClr val="tx1"/>
        </a:solidFill>
        <a:latin typeface="+mn-lt"/>
        <a:ea typeface="+mn-ea"/>
        <a:cs typeface="+mn-cs"/>
      </a:defRPr>
    </a:lvl8pPr>
    <a:lvl9pPr marL="3656965" algn="l" defTabSz="91376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2A9086-0BB6-4955-A995-C876A5F12EEB}"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2A9086-0BB6-4955-A995-C876A5F12EEB}"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a:xfrm>
            <a:off x="684213" y="1141413"/>
            <a:ext cx="5486400" cy="3086100"/>
          </a:xfrm>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3795" name="备注占位符 2"/>
          <p:cNvSpPr>
            <a:spLocks noGrp="1" noChangeArrowheads="1"/>
          </p:cNvSpPr>
          <p:nvPr>
            <p:ph type="body" idx="1"/>
          </p:nvPr>
        </p:nvSpPr>
        <p:spPr>
          <a:xfrm>
            <a:off x="684213" y="4398963"/>
            <a:ext cx="5486400" cy="3600450"/>
          </a:xfrm>
          <a:noFill/>
          <a:extLst>
            <a:ext uri="{909E8E84-426E-40DD-AFC4-6F175D3DCCD1}">
              <a14:hiddenFill xmlns:a14="http://schemas.microsoft.com/office/drawing/2010/main">
                <a:solidFill>
                  <a:srgbClr val="FFFFFF"/>
                </a:solidFill>
              </a14:hiddenFill>
            </a:ext>
          </a:extLst>
        </p:spPr>
        <p:txBody>
          <a:bodyPr/>
          <a:lstStyle/>
          <a:p>
            <a:pPr eaLnBrk="1" hangingPunct="1">
              <a:spcBef>
                <a:spcPct val="0"/>
              </a:spcBef>
            </a:pPr>
            <a:endParaRPr lang="en-US" altLang="zh-CN"/>
          </a:p>
        </p:txBody>
      </p:sp>
      <p:sp>
        <p:nvSpPr>
          <p:cNvPr id="33796" name="灯片编号占位符 3"/>
          <p:cNvSpPr txBox="1">
            <a:spLocks noGrp="1" noChangeArrowheads="1"/>
          </p:cNvSpPr>
          <p:nvPr/>
        </p:nvSpPr>
        <p:spPr bwMode="auto">
          <a:xfrm>
            <a:off x="3883025"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lgn="r" eaLnBrk="1" latinLnBrk="1" hangingPunct="1">
              <a:spcBef>
                <a:spcPct val="0"/>
              </a:spcBef>
            </a:pPr>
            <a:fld id="{D8A88CB0-5585-4DC3-AF7B-F8B607B001A8}" type="slidenum">
              <a:rPr lang="zh-CN" altLang="en-US"/>
              <a:t>15</a:t>
            </a:fld>
            <a:endParaRPr lang="zh-CN" altLang="en-US"/>
          </a:p>
        </p:txBody>
      </p:sp>
    </p:spTree>
  </p:cSld>
  <p:clrMapOvr>
    <a:overrideClrMapping bg1="lt1" tx1="dk1" bg2="lt2" tx2="dk2" accent1="accent1" accent2="accent2" accent3="accent3" accent4="accent4" accent5="accent5" accent6="accent6" hlink="hlink" folHlink="folHlink"/>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2A9086-0BB6-4955-A995-C876A5F12EEB}"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2A9086-0BB6-4955-A995-C876A5F12EEB}"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xfrm>
            <a:off x="379413" y="684213"/>
            <a:ext cx="6096000" cy="3429000"/>
          </a:xfrm>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9699" name="备注占位符 2"/>
          <p:cNvSpPr>
            <a:spLocks noGrp="1" noChangeArrowheads="1"/>
          </p:cNvSpPr>
          <p:nvPr>
            <p:ph type="body" idx="1"/>
          </p:nvPr>
        </p:nvSpPr>
        <p:spPr>
          <a:xfrm>
            <a:off x="684213" y="4341813"/>
            <a:ext cx="5486400" cy="4114800"/>
          </a:xfrm>
          <a:noFill/>
          <a:extLst>
            <a:ext uri="{909E8E84-426E-40DD-AFC4-6F175D3DCCD1}">
              <a14:hiddenFill xmlns:a14="http://schemas.microsoft.com/office/drawing/2010/main">
                <a:solidFill>
                  <a:srgbClr val="FFFFFF"/>
                </a:solidFill>
              </a14:hiddenFill>
            </a:ext>
          </a:extLst>
        </p:spPr>
        <p:txBody>
          <a:bodyPr/>
          <a:lstStyle/>
          <a:p>
            <a:pPr eaLnBrk="1" hangingPunct="1">
              <a:spcBef>
                <a:spcPct val="0"/>
              </a:spcBef>
            </a:pPr>
            <a:endParaRPr lang="zh-CN" altLang="en-US"/>
          </a:p>
        </p:txBody>
      </p:sp>
      <p:sp>
        <p:nvSpPr>
          <p:cNvPr id="29700" name="灯片编号占位符 3"/>
          <p:cNvSpPr txBox="1">
            <a:spLocks noGrp="1" noChangeArrowheads="1"/>
          </p:cNvSpPr>
          <p:nvPr/>
        </p:nvSpPr>
        <p:spPr bwMode="auto">
          <a:xfrm>
            <a:off x="3883025" y="8683625"/>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lgn="r" eaLnBrk="1" latinLnBrk="1" hangingPunct="1">
              <a:spcBef>
                <a:spcPct val="0"/>
              </a:spcBef>
            </a:pPr>
            <a:fld id="{46D230FF-CF30-47C2-BA4C-59A7874B97B3}" type="slidenum">
              <a:rPr lang="zh-CN" altLang="en-US"/>
              <a:t>22</a:t>
            </a:fld>
            <a:endParaRPr lang="zh-CN" altLang="en-US"/>
          </a:p>
        </p:txBody>
      </p:sp>
    </p:spTree>
  </p:cSld>
  <p:clrMapOvr>
    <a:overrideClrMapping bg1="lt1" tx1="dk1" bg2="lt2" tx2="dk2" accent1="accent1" accent2="accent2" accent3="accent3" accent4="accent4" accent5="accent5" accent6="accent6" hlink="hlink" folHlink="folHlink"/>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2A9086-0BB6-4955-A995-C876A5F12EEB}" type="slidenum">
              <a:rPr lang="zh-CN" altLang="en-US" smtClean="0"/>
              <a:t>23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2A9086-0BB6-4955-A995-C876A5F12EEB}"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2A9086-0BB6-4955-A995-C876A5F12EEB}"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581" y="6356756"/>
            <a:ext cx="2743057" cy="364275"/>
          </a:xfrm>
          <a:prstGeom prst="rect">
            <a:avLst/>
          </a:prstGeom>
        </p:spPr>
        <p:txBody>
          <a:bodyPr/>
          <a:lstStyle/>
          <a:p>
            <a:fld id="{3BED4874-415F-4462-8CBD-90FA9588F106}" type="datetimeFigureOut">
              <a:rPr lang="zh-CN" altLang="en-US" smtClean="0"/>
              <a:t>2023-01-10</a:t>
            </a:fld>
            <a:endParaRPr lang="zh-CN" altLang="en-US"/>
          </a:p>
        </p:txBody>
      </p:sp>
      <p:sp>
        <p:nvSpPr>
          <p:cNvPr id="3" name="页脚占位符 2"/>
          <p:cNvSpPr>
            <a:spLocks noGrp="1"/>
          </p:cNvSpPr>
          <p:nvPr>
            <p:ph type="ftr" sz="quarter" idx="11"/>
          </p:nvPr>
        </p:nvSpPr>
        <p:spPr>
          <a:xfrm>
            <a:off x="4039309" y="6356756"/>
            <a:ext cx="4114584" cy="36427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1576" y="6356756"/>
            <a:ext cx="2743057" cy="364275"/>
          </a:xfrm>
          <a:prstGeom prst="rect">
            <a:avLst/>
          </a:prstGeom>
        </p:spPr>
        <p:txBody>
          <a:bodyPr/>
          <a:lstStyle/>
          <a:p>
            <a:fld id="{8C92ADDF-ABC6-4EEC-846D-A1AE2D41067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reserve="1">
  <p:cSld name="1_空白">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581" y="6356756"/>
            <a:ext cx="2743057" cy="364275"/>
          </a:xfrm>
          <a:prstGeom prst="rect">
            <a:avLst/>
          </a:prstGeom>
        </p:spPr>
        <p:txBody>
          <a:bodyPr/>
          <a:lstStyle/>
          <a:p>
            <a:fld id="{3BED4874-415F-4462-8CBD-90FA9588F106}" type="datetimeFigureOut">
              <a:rPr lang="zh-CN" altLang="en-US" smtClean="0"/>
              <a:t>2023-01-10</a:t>
            </a:fld>
            <a:endParaRPr lang="zh-CN" altLang="en-US"/>
          </a:p>
        </p:txBody>
      </p:sp>
      <p:sp>
        <p:nvSpPr>
          <p:cNvPr id="3" name="页脚占位符 2"/>
          <p:cNvSpPr>
            <a:spLocks noGrp="1"/>
          </p:cNvSpPr>
          <p:nvPr>
            <p:ph type="ftr" sz="quarter" idx="11"/>
          </p:nvPr>
        </p:nvSpPr>
        <p:spPr>
          <a:xfrm>
            <a:off x="4039309" y="6356756"/>
            <a:ext cx="4114584" cy="36427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1576" y="6356756"/>
            <a:ext cx="2743057" cy="364275"/>
          </a:xfrm>
          <a:prstGeom prst="rect">
            <a:avLst/>
          </a:prstGeom>
        </p:spPr>
        <p:txBody>
          <a:bodyPr/>
          <a:lstStyle/>
          <a:p>
            <a:fld id="{8C92ADDF-ABC6-4EEC-846D-A1AE2D41067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3_节标题">
    <p:spTree>
      <p:nvGrpSpPr>
        <p:cNvPr id="1" name=""/>
        <p:cNvGrpSpPr/>
        <p:nvPr/>
      </p:nvGrpSpPr>
      <p:grpSpPr>
        <a:xfrm>
          <a:off x="0" y="0"/>
          <a:ext cx="0" cy="0"/>
          <a:chOff x="0" y="0"/>
          <a:chExt cx="0" cy="0"/>
        </a:xfrm>
      </p:grpSpPr>
      <p:pic>
        <p:nvPicPr>
          <p:cNvPr id="6" name="图片 5"/>
          <p:cNvPicPr>
            <a:picLocks noChangeAspect="1"/>
          </p:cNvPicPr>
          <p:nvPr userDrawn="1"/>
        </p:nvPicPr>
        <p:blipFill rotWithShape="1">
          <a:blip r:embed="rId2" cstate="screen"/>
          <a:srcRect/>
          <a:stretch>
            <a:fillRect/>
          </a:stretch>
        </p:blipFill>
        <p:spPr>
          <a:xfrm rot="16517879">
            <a:off x="280900" y="443230"/>
            <a:ext cx="1117827" cy="58375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矩形 3"/>
          <p:cNvSpPr/>
          <p:nvPr userDrawn="1"/>
        </p:nvSpPr>
        <p:spPr>
          <a:xfrm>
            <a:off x="4511824" y="6545425"/>
            <a:ext cx="775136" cy="245110"/>
          </a:xfrm>
          <a:prstGeom prst="rect">
            <a:avLst/>
          </a:prstGeom>
        </p:spPr>
        <p:txBody>
          <a:bodyPr wrap="square">
            <a:spAutoFit/>
          </a:bodyPr>
          <a:lstStyle/>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 www.2ppt.com/moban/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www.2ppt.com/hangye/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 www.2ppt.com/sucai/</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 www.2ppt.com/beijing/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 www.2ppt.com/tubiao/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 www.2ppt.com/xiazai/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 www.2ppt.com/powerpoint/      </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 www.2ppt.com/word/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 www.2ppt.com/excel/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 www.2ppt.com/ziliao/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 www.2ppt.com/kejian/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 www.2ppt.com/fanwen/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 www.2ppt.com/shiti/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 www.2ppt.com/jiaoan/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 www.2ppt.com/ziti/</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6" cstate="prin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866775" rtl="0" eaLnBrk="1" latinLnBrk="0" hangingPunct="1">
        <a:lnSpc>
          <a:spcPct val="90000"/>
        </a:lnSpc>
        <a:spcBef>
          <a:spcPct val="0"/>
        </a:spcBef>
        <a:buNone/>
        <a:defRPr sz="4170" kern="1200">
          <a:solidFill>
            <a:schemeClr val="tx1"/>
          </a:solidFill>
          <a:latin typeface="+mj-lt"/>
          <a:ea typeface="+mj-ea"/>
          <a:cs typeface="+mj-cs"/>
        </a:defRPr>
      </a:lvl1pPr>
    </p:titleStyle>
    <p:bodyStyle>
      <a:lvl1pPr marL="216535" indent="-215900" algn="l" defTabSz="866775" rtl="0" eaLnBrk="1" latinLnBrk="0" hangingPunct="1">
        <a:lnSpc>
          <a:spcPct val="90000"/>
        </a:lnSpc>
        <a:spcBef>
          <a:spcPct val="190000"/>
        </a:spcBef>
        <a:buFont typeface="Arial" panose="020B0604020202020204" pitchFamily="34" charset="0"/>
        <a:buChar char="•"/>
        <a:defRPr sz="2655" kern="1200">
          <a:solidFill>
            <a:schemeClr val="tx1"/>
          </a:solidFill>
          <a:latin typeface="+mn-lt"/>
          <a:ea typeface="+mn-ea"/>
          <a:cs typeface="+mn-cs"/>
        </a:defRPr>
      </a:lvl1pPr>
      <a:lvl2pPr marL="650240" indent="-215900" algn="l" defTabSz="866775" rtl="0" eaLnBrk="1" latinLnBrk="0" hangingPunct="1">
        <a:lnSpc>
          <a:spcPct val="90000"/>
        </a:lnSpc>
        <a:spcBef>
          <a:spcPct val="95000"/>
        </a:spcBef>
        <a:buFont typeface="Arial" panose="020B0604020202020204" pitchFamily="34" charset="0"/>
        <a:buChar char="•"/>
        <a:defRPr sz="2275" kern="1200">
          <a:solidFill>
            <a:schemeClr val="tx1"/>
          </a:solidFill>
          <a:latin typeface="+mn-lt"/>
          <a:ea typeface="+mn-ea"/>
          <a:cs typeface="+mn-cs"/>
        </a:defRPr>
      </a:lvl2pPr>
      <a:lvl3pPr marL="1083945" indent="-215900" algn="l" defTabSz="866775" rtl="0" eaLnBrk="1" latinLnBrk="0" hangingPunct="1">
        <a:lnSpc>
          <a:spcPct val="90000"/>
        </a:lnSpc>
        <a:spcBef>
          <a:spcPct val="95000"/>
        </a:spcBef>
        <a:buFont typeface="Arial" panose="020B0604020202020204" pitchFamily="34" charset="0"/>
        <a:buChar char="•"/>
        <a:defRPr sz="1895" kern="1200">
          <a:solidFill>
            <a:schemeClr val="tx1"/>
          </a:solidFill>
          <a:latin typeface="+mn-lt"/>
          <a:ea typeface="+mn-ea"/>
          <a:cs typeface="+mn-cs"/>
        </a:defRPr>
      </a:lvl3pPr>
      <a:lvl4pPr marL="1517015" indent="-215900"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4pPr>
      <a:lvl5pPr marL="1950720" indent="-215900"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5pPr>
      <a:lvl6pPr marL="2384425" indent="-215900"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6pPr>
      <a:lvl7pPr marL="2818130" indent="-215900"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7pPr>
      <a:lvl8pPr marL="3251200" indent="-215900"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8pPr>
      <a:lvl9pPr marL="3685540" indent="-215900"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9pPr>
    </p:bodyStyle>
    <p:other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890"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8370" algn="l" defTabSz="866775" rtl="0" eaLnBrk="1" latinLnBrk="0" hangingPunct="1">
        <a:defRPr sz="17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7.xml"/><Relationship Id="rId5" Type="http://schemas.openxmlformats.org/officeDocument/2006/relationships/image" Target="../media/image6.png"/><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2.xml"/><Relationship Id="rId7"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21.xml"/><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2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6.pn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6.pn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14" name="矩形 259"/>
          <p:cNvSpPr>
            <a:spLocks noChangeArrowheads="1"/>
          </p:cNvSpPr>
          <p:nvPr/>
        </p:nvSpPr>
        <p:spPr bwMode="auto">
          <a:xfrm>
            <a:off x="3729896" y="2780928"/>
            <a:ext cx="47525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3600" cap="all" dirty="0">
                <a:solidFill>
                  <a:srgbClr val="49516E"/>
                </a:solidFill>
                <a:latin typeface="方正姚体" panose="02010601030101010101" pitchFamily="2" charset="-122"/>
                <a:ea typeface="方正姚体" panose="02010601030101010101" pitchFamily="2" charset="-122"/>
                <a:cs typeface="Arial" panose="020B0604020202020204" pitchFamily="34" charset="0"/>
              </a:rPr>
              <a:t>三八妇女节</a:t>
            </a:r>
            <a:r>
              <a:rPr lang="en-US" altLang="zh-CN" sz="3600" cap="all" dirty="0">
                <a:solidFill>
                  <a:srgbClr val="49516E"/>
                </a:solidFill>
                <a:latin typeface="方正姚体" panose="02010601030101010101" pitchFamily="2" charset="-122"/>
                <a:ea typeface="方正姚体" panose="02010601030101010101" pitchFamily="2" charset="-122"/>
                <a:cs typeface="Arial" panose="020B0604020202020204" pitchFamily="34" charset="0"/>
              </a:rPr>
              <a:t>PPT</a:t>
            </a:r>
            <a:r>
              <a:rPr lang="zh-CN" altLang="en-US" sz="3600" cap="all" dirty="0">
                <a:solidFill>
                  <a:srgbClr val="49516E"/>
                </a:solidFill>
                <a:latin typeface="方正姚体" panose="02010601030101010101" pitchFamily="2" charset="-122"/>
                <a:ea typeface="方正姚体" panose="02010601030101010101" pitchFamily="2" charset="-122"/>
                <a:cs typeface="Arial" panose="020B0604020202020204" pitchFamily="34" charset="0"/>
              </a:rPr>
              <a:t>模板</a:t>
            </a:r>
          </a:p>
        </p:txBody>
      </p:sp>
      <p:sp>
        <p:nvSpPr>
          <p:cNvPr id="15" name="矩形 259"/>
          <p:cNvSpPr>
            <a:spLocks noChangeArrowheads="1"/>
          </p:cNvSpPr>
          <p:nvPr/>
        </p:nvSpPr>
        <p:spPr bwMode="auto">
          <a:xfrm>
            <a:off x="4079776" y="3547000"/>
            <a:ext cx="41764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1600" cap="all" dirty="0" smtClean="0">
                <a:solidFill>
                  <a:srgbClr val="49516E"/>
                </a:solidFill>
                <a:effectLst/>
                <a:cs typeface="Arial" panose="020B0604020202020204" pitchFamily="34" charset="0"/>
              </a:rPr>
              <a:t>述</a:t>
            </a:r>
            <a:r>
              <a:rPr lang="zh-CN" altLang="en-US" sz="1600" cap="all" dirty="0">
                <a:solidFill>
                  <a:srgbClr val="49516E"/>
                </a:solidFill>
                <a:effectLst/>
                <a:cs typeface="Arial" panose="020B0604020202020204" pitchFamily="34" charset="0"/>
              </a:rPr>
              <a:t>职报告</a:t>
            </a:r>
            <a:r>
              <a:rPr lang="en-US" altLang="zh-CN" sz="1600" cap="all" dirty="0" smtClean="0">
                <a:solidFill>
                  <a:srgbClr val="49516E"/>
                </a:solidFill>
                <a:effectLst/>
                <a:cs typeface="Arial" panose="020B0604020202020204" pitchFamily="34" charset="0"/>
              </a:rPr>
              <a:t>| </a:t>
            </a:r>
            <a:r>
              <a:rPr lang="zh-CN" altLang="en-US" sz="1600" cap="all" dirty="0" smtClean="0">
                <a:solidFill>
                  <a:srgbClr val="49516E"/>
                </a:solidFill>
                <a:effectLst/>
                <a:cs typeface="Arial" panose="020B0604020202020204" pitchFamily="34" charset="0"/>
              </a:rPr>
              <a:t>个</a:t>
            </a:r>
            <a:r>
              <a:rPr lang="zh-CN" altLang="en-US" sz="1600" cap="all" dirty="0">
                <a:solidFill>
                  <a:srgbClr val="49516E"/>
                </a:solidFill>
                <a:effectLst/>
                <a:cs typeface="Arial" panose="020B0604020202020204" pitchFamily="34" charset="0"/>
              </a:rPr>
              <a:t>人简介</a:t>
            </a:r>
            <a:r>
              <a:rPr lang="en-US" altLang="zh-CN" sz="1600" cap="all" dirty="0" smtClean="0">
                <a:solidFill>
                  <a:srgbClr val="49516E"/>
                </a:solidFill>
                <a:effectLst/>
                <a:cs typeface="Arial" panose="020B0604020202020204" pitchFamily="34" charset="0"/>
              </a:rPr>
              <a:t>|  </a:t>
            </a:r>
            <a:r>
              <a:rPr lang="zh-CN" altLang="en-US" sz="1600" cap="all" dirty="0" smtClean="0">
                <a:solidFill>
                  <a:srgbClr val="49516E"/>
                </a:solidFill>
                <a:effectLst/>
                <a:cs typeface="Arial" panose="020B0604020202020204" pitchFamily="34" charset="0"/>
              </a:rPr>
              <a:t>工作</a:t>
            </a:r>
            <a:r>
              <a:rPr lang="zh-CN" altLang="en-US" sz="1600" cap="all" dirty="0">
                <a:solidFill>
                  <a:srgbClr val="49516E"/>
                </a:solidFill>
                <a:effectLst/>
                <a:cs typeface="Arial" panose="020B0604020202020204" pitchFamily="34" charset="0"/>
              </a:rPr>
              <a:t>总</a:t>
            </a:r>
            <a:r>
              <a:rPr lang="zh-CN" altLang="en-US" sz="1600" cap="all" dirty="0" smtClean="0">
                <a:solidFill>
                  <a:srgbClr val="49516E"/>
                </a:solidFill>
                <a:effectLst/>
                <a:cs typeface="Arial" panose="020B0604020202020204" pitchFamily="34" charset="0"/>
              </a:rPr>
              <a:t>结 </a:t>
            </a:r>
            <a:r>
              <a:rPr lang="en-US" altLang="zh-CN" sz="1600" cap="all" dirty="0" smtClean="0">
                <a:solidFill>
                  <a:srgbClr val="49516E"/>
                </a:solidFill>
                <a:effectLst/>
                <a:cs typeface="Arial" panose="020B0604020202020204" pitchFamily="34" charset="0"/>
              </a:rPr>
              <a:t>|</a:t>
            </a:r>
            <a:r>
              <a:rPr lang="zh-CN" altLang="en-US" sz="1600" cap="all" dirty="0">
                <a:solidFill>
                  <a:srgbClr val="49516E"/>
                </a:solidFill>
                <a:effectLst/>
                <a:cs typeface="Arial" panose="020B0604020202020204" pitchFamily="34" charset="0"/>
              </a:rPr>
              <a:t>会议报</a:t>
            </a:r>
            <a:r>
              <a:rPr lang="zh-CN" altLang="en-US" sz="1600" cap="all" dirty="0" smtClean="0">
                <a:solidFill>
                  <a:srgbClr val="49516E"/>
                </a:solidFill>
                <a:effectLst/>
                <a:cs typeface="Arial" panose="020B0604020202020204" pitchFamily="34" charset="0"/>
              </a:rPr>
              <a:t>告</a:t>
            </a:r>
            <a:endParaRPr lang="en-US" altLang="zh-CN" sz="1600" cap="all" dirty="0">
              <a:solidFill>
                <a:srgbClr val="49516E"/>
              </a:solidFill>
              <a:effectLst/>
              <a:cs typeface="Arial" panose="020B0604020202020204" pitchFamily="34" charset="0"/>
            </a:endParaRPr>
          </a:p>
        </p:txBody>
      </p:sp>
      <p:sp>
        <p:nvSpPr>
          <p:cNvPr id="21" name="矩形 259"/>
          <p:cNvSpPr>
            <a:spLocks noChangeArrowheads="1"/>
          </p:cNvSpPr>
          <p:nvPr/>
        </p:nvSpPr>
        <p:spPr bwMode="auto">
          <a:xfrm>
            <a:off x="4859020" y="3956575"/>
            <a:ext cx="249428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1800" cap="all" smtClean="0">
                <a:solidFill>
                  <a:srgbClr val="49516E"/>
                </a:solidFill>
                <a:effectLst/>
                <a:latin typeface="Arial" panose="020B0604020202020204" pitchFamily="34" charset="0"/>
                <a:cs typeface="Arial" panose="020B0604020202020204" pitchFamily="34" charset="0"/>
              </a:rPr>
              <a:t>汇报人： </a:t>
            </a:r>
            <a:r>
              <a:rPr lang="en-US" altLang="zh-CN" sz="1800" cap="all" smtClean="0">
                <a:solidFill>
                  <a:srgbClr val="49516E"/>
                </a:solidFill>
                <a:effectLst/>
                <a:latin typeface="Arial" panose="020B0604020202020204" pitchFamily="34" charset="0"/>
                <a:cs typeface="Arial" panose="020B0604020202020204" pitchFamily="34" charset="0"/>
              </a:rPr>
              <a:t>www.PPT818.com</a:t>
            </a:r>
            <a:endParaRPr lang="zh-CN" altLang="en-US" sz="1800" cap="all" dirty="0">
              <a:solidFill>
                <a:srgbClr val="49516E"/>
              </a:solidFill>
              <a:effectLst/>
              <a:latin typeface="Arial" panose="020B0604020202020204" pitchFamily="34" charset="0"/>
              <a:cs typeface="Arial" panose="020B0604020202020204" pitchFamily="34" charset="0"/>
            </a:endParaRPr>
          </a:p>
        </p:txBody>
      </p:sp>
      <p:sp>
        <p:nvSpPr>
          <p:cNvPr id="7" name="矩形 259"/>
          <p:cNvSpPr>
            <a:spLocks noChangeArrowheads="1"/>
          </p:cNvSpPr>
          <p:nvPr/>
        </p:nvSpPr>
        <p:spPr bwMode="auto">
          <a:xfrm>
            <a:off x="3729896" y="1988840"/>
            <a:ext cx="475252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sz="5400" cap="all" dirty="0">
                <a:solidFill>
                  <a:schemeClr val="accent4">
                    <a:lumMod val="75000"/>
                  </a:schemeClr>
                </a:solidFill>
                <a:latin typeface="Agency FB" panose="020B0503020202020204" pitchFamily="34" charset="0"/>
                <a:cs typeface="Arial" panose="020B0604020202020204" pitchFamily="34" charset="0"/>
              </a:rPr>
              <a:t>LOGO</a:t>
            </a:r>
          </a:p>
        </p:txBody>
      </p:sp>
    </p:spTree>
    <p:custDataLst>
      <p:tags r:id="rId1"/>
    </p:custDataLst>
  </p:cSld>
  <p:clrMapOvr>
    <a:masterClrMapping/>
  </p:clrMapOvr>
  <p:transition spd="slow" advTm="5303">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par>
                          <p:cTn id="12" fill="hold">
                            <p:stCondLst>
                              <p:cond delay="649"/>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4"/>
                                        </p:tgtEl>
                                        <p:attrNameLst>
                                          <p:attrName>ppt_y</p:attrName>
                                        </p:attrNameLst>
                                      </p:cBhvr>
                                      <p:tavLst>
                                        <p:tav tm="0">
                                          <p:val>
                                            <p:strVal val="#ppt_y"/>
                                          </p:val>
                                        </p:tav>
                                        <p:tav tm="100000">
                                          <p:val>
                                            <p:strVal val="#ppt_y"/>
                                          </p:val>
                                        </p:tav>
                                      </p:tavLst>
                                    </p:anim>
                                    <p:anim calcmode="lin" valueType="num">
                                      <p:cBhvr>
                                        <p:cTn id="17"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4"/>
                                        </p:tgtEl>
                                      </p:cBhvr>
                                    </p:animEffect>
                                  </p:childTnLst>
                                </p:cTn>
                              </p:par>
                            </p:childTnLst>
                          </p:cTn>
                        </p:par>
                        <p:par>
                          <p:cTn id="20" fill="hold">
                            <p:stCondLst>
                              <p:cond delay="1599"/>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5"/>
                                        </p:tgtEl>
                                        <p:attrNameLst>
                                          <p:attrName>ppt_y</p:attrName>
                                        </p:attrNameLst>
                                      </p:cBhvr>
                                      <p:tavLst>
                                        <p:tav tm="0">
                                          <p:val>
                                            <p:strVal val="#ppt_y"/>
                                          </p:val>
                                        </p:tav>
                                        <p:tav tm="100000">
                                          <p:val>
                                            <p:strVal val="#ppt_y"/>
                                          </p:val>
                                        </p:tav>
                                      </p:tavLst>
                                    </p:anim>
                                    <p:anim calcmode="lin" valueType="num">
                                      <p:cBhvr>
                                        <p:cTn id="25"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5"/>
                                        </p:tgtEl>
                                      </p:cBhvr>
                                    </p:animEffect>
                                  </p:childTnLst>
                                </p:cTn>
                              </p:par>
                            </p:childTnLst>
                          </p:cTn>
                        </p:par>
                        <p:par>
                          <p:cTn id="28" fill="hold">
                            <p:stCondLst>
                              <p:cond delay="3199"/>
                            </p:stCondLst>
                            <p:childTnLst>
                              <p:par>
                                <p:cTn id="29" presetID="53" presetClass="entr" presetSubtype="16"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fltVal val="0"/>
                                          </p:val>
                                        </p:tav>
                                        <p:tav tm="100000">
                                          <p:val>
                                            <p:strVal val="#ppt_w"/>
                                          </p:val>
                                        </p:tav>
                                      </p:tavLst>
                                    </p:anim>
                                    <p:anim calcmode="lin" valueType="num">
                                      <p:cBhvr>
                                        <p:cTn id="32" dur="500" fill="hold"/>
                                        <p:tgtEl>
                                          <p:spTgt spid="21"/>
                                        </p:tgtEl>
                                        <p:attrNameLst>
                                          <p:attrName>ppt_h</p:attrName>
                                        </p:attrNameLst>
                                      </p:cBhvr>
                                      <p:tavLst>
                                        <p:tav tm="0">
                                          <p:val>
                                            <p:fltVal val="0"/>
                                          </p:val>
                                        </p:tav>
                                        <p:tav tm="100000">
                                          <p:val>
                                            <p:strVal val="#ppt_h"/>
                                          </p:val>
                                        </p:tav>
                                      </p:tavLst>
                                    </p:anim>
                                    <p:animEffect transition="in" filter="fade">
                                      <p:cBhvr>
                                        <p:cTn id="3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1"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mtClean="0">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a:t>
            </a:r>
            <a:r>
              <a:rPr lang="en-GB" sz="1600" smtClean="0">
                <a:solidFill>
                  <a:schemeClr val="tx1"/>
                </a:solidFill>
              </a:rPr>
              <a:t>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grpSp>
        <p:nvGrpSpPr>
          <p:cNvPr id="292" name="Group 3"/>
          <p:cNvGrpSpPr/>
          <p:nvPr/>
        </p:nvGrpSpPr>
        <p:grpSpPr>
          <a:xfrm rot="2700000">
            <a:off x="8583645" y="177561"/>
            <a:ext cx="1082945" cy="5311388"/>
            <a:chOff x="5529181" y="1323332"/>
            <a:chExt cx="1082945" cy="5311388"/>
          </a:xfrm>
        </p:grpSpPr>
        <p:sp>
          <p:nvSpPr>
            <p:cNvPr id="293" name="Rectangle 4"/>
            <p:cNvSpPr/>
            <p:nvPr/>
          </p:nvSpPr>
          <p:spPr>
            <a:xfrm>
              <a:off x="5674859" y="1469010"/>
              <a:ext cx="769258" cy="3872246"/>
            </a:xfrm>
            <a:prstGeom prst="rect">
              <a:avLst/>
            </a:prstGeom>
            <a:noFill/>
            <a:ln w="19050">
              <a:solidFill>
                <a:schemeClr val="accent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294" name="Group 5"/>
            <p:cNvGrpSpPr/>
            <p:nvPr/>
          </p:nvGrpSpPr>
          <p:grpSpPr>
            <a:xfrm>
              <a:off x="5674859" y="5586622"/>
              <a:ext cx="769258" cy="1048098"/>
              <a:chOff x="5674859" y="5586622"/>
              <a:chExt cx="769258" cy="1048098"/>
            </a:xfrm>
          </p:grpSpPr>
          <p:sp>
            <p:nvSpPr>
              <p:cNvPr id="295" name="Isosceles Triangle 41"/>
              <p:cNvSpPr/>
              <p:nvPr/>
            </p:nvSpPr>
            <p:spPr>
              <a:xfrm flipV="1">
                <a:off x="5674859" y="5586622"/>
                <a:ext cx="769258" cy="1048098"/>
              </a:xfrm>
              <a:prstGeom prst="triangl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96" name="Isosceles Triangle 7"/>
              <p:cNvSpPr/>
              <p:nvPr/>
            </p:nvSpPr>
            <p:spPr>
              <a:xfrm flipV="1">
                <a:off x="5882403" y="6097350"/>
                <a:ext cx="354170" cy="537369"/>
              </a:xfrm>
              <a:custGeom>
                <a:avLst/>
                <a:gdLst>
                  <a:gd name="connsiteX0" fmla="*/ 0 w 354170"/>
                  <a:gd name="connsiteY0" fmla="*/ 479252 h 479252"/>
                  <a:gd name="connsiteX1" fmla="*/ 177085 w 354170"/>
                  <a:gd name="connsiteY1" fmla="*/ 0 h 479252"/>
                  <a:gd name="connsiteX2" fmla="*/ 354170 w 354170"/>
                  <a:gd name="connsiteY2" fmla="*/ 479252 h 479252"/>
                  <a:gd name="connsiteX3" fmla="*/ 0 w 354170"/>
                  <a:gd name="connsiteY3" fmla="*/ 479252 h 479252"/>
                  <a:gd name="connsiteX0-1" fmla="*/ 0 w 354170"/>
                  <a:gd name="connsiteY0-2" fmla="*/ 479252 h 537369"/>
                  <a:gd name="connsiteX1-3" fmla="*/ 177085 w 354170"/>
                  <a:gd name="connsiteY1-4" fmla="*/ 0 h 537369"/>
                  <a:gd name="connsiteX2-5" fmla="*/ 354170 w 354170"/>
                  <a:gd name="connsiteY2-6" fmla="*/ 479252 h 537369"/>
                  <a:gd name="connsiteX3-7" fmla="*/ 173116 w 354170"/>
                  <a:gd name="connsiteY3-8" fmla="*/ 537369 h 537369"/>
                  <a:gd name="connsiteX4" fmla="*/ 0 w 354170"/>
                  <a:gd name="connsiteY4" fmla="*/ 479252 h 53736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54170" h="537369">
                    <a:moveTo>
                      <a:pt x="0" y="479252"/>
                    </a:moveTo>
                    <a:lnTo>
                      <a:pt x="177085" y="0"/>
                    </a:lnTo>
                    <a:lnTo>
                      <a:pt x="354170" y="479252"/>
                    </a:lnTo>
                    <a:cubicBezTo>
                      <a:pt x="289056" y="480368"/>
                      <a:pt x="238230" y="536253"/>
                      <a:pt x="173116" y="537369"/>
                    </a:cubicBezTo>
                    <a:lnTo>
                      <a:pt x="0" y="47925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97" name="Oval 6"/>
            <p:cNvSpPr/>
            <p:nvPr/>
          </p:nvSpPr>
          <p:spPr>
            <a:xfrm>
              <a:off x="5966215" y="5245359"/>
              <a:ext cx="199000" cy="199000"/>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298" name="Straight Connector 7"/>
            <p:cNvCxnSpPr>
              <a:endCxn id="317" idx="7"/>
            </p:cNvCxnSpPr>
            <p:nvPr/>
          </p:nvCxnSpPr>
          <p:spPr>
            <a:xfrm flipH="1">
              <a:off x="5745363" y="1501892"/>
              <a:ext cx="648320" cy="433996"/>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99" name="Straight Connector 8"/>
            <p:cNvCxnSpPr>
              <a:endCxn id="321" idx="7"/>
            </p:cNvCxnSpPr>
            <p:nvPr/>
          </p:nvCxnSpPr>
          <p:spPr>
            <a:xfrm flipH="1">
              <a:off x="6131091" y="1960955"/>
              <a:ext cx="225981" cy="206020"/>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0" name="Straight Connector 9"/>
            <p:cNvCxnSpPr>
              <a:endCxn id="321" idx="5"/>
            </p:cNvCxnSpPr>
            <p:nvPr/>
          </p:nvCxnSpPr>
          <p:spPr>
            <a:xfrm flipH="1" flipV="1">
              <a:off x="6131091" y="2372995"/>
              <a:ext cx="218473" cy="261112"/>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1" name="Straight Connector 10"/>
            <p:cNvCxnSpPr>
              <a:stCxn id="321" idx="1"/>
            </p:cNvCxnSpPr>
            <p:nvPr/>
          </p:nvCxnSpPr>
          <p:spPr>
            <a:xfrm flipH="1" flipV="1">
              <a:off x="5674860" y="1974065"/>
              <a:ext cx="250211" cy="192910"/>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2" name="Straight Connector 11"/>
            <p:cNvCxnSpPr>
              <a:stCxn id="324" idx="7"/>
            </p:cNvCxnSpPr>
            <p:nvPr/>
          </p:nvCxnSpPr>
          <p:spPr>
            <a:xfrm flipV="1">
              <a:off x="5745363" y="2308332"/>
              <a:ext cx="233620" cy="365764"/>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3" name="Straight Connector 12"/>
            <p:cNvCxnSpPr>
              <a:stCxn id="323" idx="1"/>
            </p:cNvCxnSpPr>
            <p:nvPr/>
          </p:nvCxnSpPr>
          <p:spPr>
            <a:xfrm flipH="1" flipV="1">
              <a:off x="6007136" y="3077187"/>
              <a:ext cx="350523" cy="114087"/>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4" name="Straight Connector 13"/>
            <p:cNvCxnSpPr>
              <a:stCxn id="322" idx="7"/>
            </p:cNvCxnSpPr>
            <p:nvPr/>
          </p:nvCxnSpPr>
          <p:spPr>
            <a:xfrm flipV="1">
              <a:off x="5761616" y="3091254"/>
              <a:ext cx="202309" cy="411956"/>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5" name="Straight Connector 14"/>
            <p:cNvCxnSpPr/>
            <p:nvPr/>
          </p:nvCxnSpPr>
          <p:spPr>
            <a:xfrm flipH="1" flipV="1">
              <a:off x="5659729" y="2786494"/>
              <a:ext cx="336895" cy="278331"/>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6" name="Straight Connector 15"/>
            <p:cNvCxnSpPr/>
            <p:nvPr/>
          </p:nvCxnSpPr>
          <p:spPr>
            <a:xfrm flipV="1">
              <a:off x="6028081" y="2655938"/>
              <a:ext cx="416280" cy="364943"/>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7" name="Straight Connector 16"/>
            <p:cNvCxnSpPr>
              <a:stCxn id="322" idx="6"/>
            </p:cNvCxnSpPr>
            <p:nvPr/>
          </p:nvCxnSpPr>
          <p:spPr>
            <a:xfrm flipV="1">
              <a:off x="5800405" y="3322550"/>
              <a:ext cx="673799" cy="274306"/>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8" name="Straight Connector 17"/>
            <p:cNvCxnSpPr>
              <a:stCxn id="330" idx="1"/>
            </p:cNvCxnSpPr>
            <p:nvPr/>
          </p:nvCxnSpPr>
          <p:spPr>
            <a:xfrm flipH="1" flipV="1">
              <a:off x="5703418" y="3660075"/>
              <a:ext cx="155908" cy="353941"/>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9" name="Straight Connector 18"/>
            <p:cNvCxnSpPr>
              <a:stCxn id="330" idx="3"/>
            </p:cNvCxnSpPr>
            <p:nvPr/>
          </p:nvCxnSpPr>
          <p:spPr>
            <a:xfrm flipV="1">
              <a:off x="5859326" y="3828930"/>
              <a:ext cx="555891" cy="372377"/>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10" name="Straight Connector 19"/>
            <p:cNvCxnSpPr>
              <a:stCxn id="327" idx="1"/>
            </p:cNvCxnSpPr>
            <p:nvPr/>
          </p:nvCxnSpPr>
          <p:spPr>
            <a:xfrm flipH="1" flipV="1">
              <a:off x="6051555" y="4670502"/>
              <a:ext cx="322205" cy="48679"/>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11" name="Straight Connector 20"/>
            <p:cNvCxnSpPr/>
            <p:nvPr/>
          </p:nvCxnSpPr>
          <p:spPr>
            <a:xfrm flipH="1">
              <a:off x="5734273" y="4644686"/>
              <a:ext cx="231941" cy="620873"/>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12" name="Straight Connector 21"/>
            <p:cNvCxnSpPr/>
            <p:nvPr/>
          </p:nvCxnSpPr>
          <p:spPr>
            <a:xfrm flipH="1" flipV="1">
              <a:off x="6036673" y="4731339"/>
              <a:ext cx="378544" cy="548529"/>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13" name="Straight Connector 22"/>
            <p:cNvCxnSpPr/>
            <p:nvPr/>
          </p:nvCxnSpPr>
          <p:spPr>
            <a:xfrm flipV="1">
              <a:off x="5997660" y="3903674"/>
              <a:ext cx="358924" cy="736503"/>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sp>
          <p:nvSpPr>
            <p:cNvPr id="314" name="Oval 23"/>
            <p:cNvSpPr/>
            <p:nvPr/>
          </p:nvSpPr>
          <p:spPr>
            <a:xfrm>
              <a:off x="5529181" y="1323332"/>
              <a:ext cx="291356" cy="291356"/>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5" name="Oval 24"/>
            <p:cNvSpPr/>
            <p:nvPr/>
          </p:nvSpPr>
          <p:spPr>
            <a:xfrm>
              <a:off x="6284233" y="1326934"/>
              <a:ext cx="291356" cy="291356"/>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6" name="Oval 25"/>
            <p:cNvSpPr/>
            <p:nvPr/>
          </p:nvSpPr>
          <p:spPr>
            <a:xfrm>
              <a:off x="6320461" y="1794381"/>
              <a:ext cx="218900" cy="218900"/>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7" name="Oval 26"/>
            <p:cNvSpPr/>
            <p:nvPr/>
          </p:nvSpPr>
          <p:spPr>
            <a:xfrm>
              <a:off x="5558520" y="1903831"/>
              <a:ext cx="218900" cy="218900"/>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8" name="Oval 27"/>
            <p:cNvSpPr/>
            <p:nvPr/>
          </p:nvSpPr>
          <p:spPr>
            <a:xfrm>
              <a:off x="5959988" y="1363160"/>
              <a:ext cx="199000" cy="199000"/>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9" name="Oval 28"/>
            <p:cNvSpPr/>
            <p:nvPr/>
          </p:nvSpPr>
          <p:spPr>
            <a:xfrm>
              <a:off x="5529181" y="5137946"/>
              <a:ext cx="291356" cy="291356"/>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0" name="Oval 29"/>
            <p:cNvSpPr/>
            <p:nvPr/>
          </p:nvSpPr>
          <p:spPr>
            <a:xfrm>
              <a:off x="6270027" y="5137945"/>
              <a:ext cx="291356" cy="291356"/>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1" name="Oval 30"/>
            <p:cNvSpPr/>
            <p:nvPr/>
          </p:nvSpPr>
          <p:spPr>
            <a:xfrm>
              <a:off x="5882403" y="2124307"/>
              <a:ext cx="291356" cy="291356"/>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2" name="Oval 31"/>
            <p:cNvSpPr/>
            <p:nvPr/>
          </p:nvSpPr>
          <p:spPr>
            <a:xfrm>
              <a:off x="5535536" y="3464421"/>
              <a:ext cx="264869" cy="264869"/>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3" name="Oval 32"/>
            <p:cNvSpPr/>
            <p:nvPr/>
          </p:nvSpPr>
          <p:spPr>
            <a:xfrm>
              <a:off x="6325602" y="3159217"/>
              <a:ext cx="218900" cy="218900"/>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4" name="Oval 33"/>
            <p:cNvSpPr/>
            <p:nvPr/>
          </p:nvSpPr>
          <p:spPr>
            <a:xfrm>
              <a:off x="5558520" y="2642039"/>
              <a:ext cx="218900" cy="218900"/>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5" name="Oval 34"/>
            <p:cNvSpPr/>
            <p:nvPr/>
          </p:nvSpPr>
          <p:spPr>
            <a:xfrm>
              <a:off x="6299057" y="3706305"/>
              <a:ext cx="291356" cy="291356"/>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6" name="Oval 35"/>
            <p:cNvSpPr/>
            <p:nvPr/>
          </p:nvSpPr>
          <p:spPr>
            <a:xfrm>
              <a:off x="6320770" y="2480618"/>
              <a:ext cx="291356" cy="291356"/>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7" name="Oval 36"/>
            <p:cNvSpPr/>
            <p:nvPr/>
          </p:nvSpPr>
          <p:spPr>
            <a:xfrm>
              <a:off x="6344617" y="4690038"/>
              <a:ext cx="199000" cy="199000"/>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8" name="Oval 37"/>
            <p:cNvSpPr/>
            <p:nvPr/>
          </p:nvSpPr>
          <p:spPr>
            <a:xfrm>
              <a:off x="5589565" y="4269595"/>
              <a:ext cx="199000" cy="199000"/>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9" name="Oval 38"/>
            <p:cNvSpPr/>
            <p:nvPr/>
          </p:nvSpPr>
          <p:spPr>
            <a:xfrm>
              <a:off x="5820537" y="4436997"/>
              <a:ext cx="352541" cy="352541"/>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0" name="Oval 39"/>
            <p:cNvSpPr/>
            <p:nvPr/>
          </p:nvSpPr>
          <p:spPr>
            <a:xfrm>
              <a:off x="5820537" y="3975227"/>
              <a:ext cx="264869" cy="264869"/>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1" name="Oval 40"/>
            <p:cNvSpPr/>
            <p:nvPr/>
          </p:nvSpPr>
          <p:spPr>
            <a:xfrm>
              <a:off x="5854553" y="2904089"/>
              <a:ext cx="291356" cy="291356"/>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32" name="Freeform 43"/>
          <p:cNvSpPr/>
          <p:nvPr/>
        </p:nvSpPr>
        <p:spPr>
          <a:xfrm>
            <a:off x="3181670" y="4793929"/>
            <a:ext cx="3878334" cy="1501535"/>
          </a:xfrm>
          <a:custGeom>
            <a:avLst/>
            <a:gdLst>
              <a:gd name="connsiteX0" fmla="*/ 3878334 w 3878334"/>
              <a:gd name="connsiteY0" fmla="*/ 88371 h 1501535"/>
              <a:gd name="connsiteX1" fmla="*/ 3448843 w 3878334"/>
              <a:gd name="connsiteY1" fmla="*/ 19098 h 1501535"/>
              <a:gd name="connsiteX2" fmla="*/ 3656661 w 3878334"/>
              <a:gd name="connsiteY2" fmla="*/ 393171 h 1501535"/>
              <a:gd name="connsiteX3" fmla="*/ 2908516 w 3878334"/>
              <a:gd name="connsiteY3" fmla="*/ 199207 h 1501535"/>
              <a:gd name="connsiteX4" fmla="*/ 2382043 w 3878334"/>
              <a:gd name="connsiteY4" fmla="*/ 171498 h 1501535"/>
              <a:gd name="connsiteX5" fmla="*/ 2963934 w 3878334"/>
              <a:gd name="connsiteY5" fmla="*/ 794953 h 1501535"/>
              <a:gd name="connsiteX6" fmla="*/ 1315243 w 3878334"/>
              <a:gd name="connsiteY6" fmla="*/ 365462 h 1501535"/>
              <a:gd name="connsiteX7" fmla="*/ 1869425 w 3878334"/>
              <a:gd name="connsiteY7" fmla="*/ 1501535 h 1501535"/>
              <a:gd name="connsiteX8" fmla="*/ 206879 w 3878334"/>
              <a:gd name="connsiteY8" fmla="*/ 822662 h 1501535"/>
              <a:gd name="connsiteX9" fmla="*/ 82188 w 3878334"/>
              <a:gd name="connsiteY9" fmla="*/ 767244 h 150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78334" h="1501535">
                <a:moveTo>
                  <a:pt x="3878334" y="88371"/>
                </a:moveTo>
                <a:cubicBezTo>
                  <a:pt x="3682061" y="28334"/>
                  <a:pt x="3485788" y="-31702"/>
                  <a:pt x="3448843" y="19098"/>
                </a:cubicBezTo>
                <a:cubicBezTo>
                  <a:pt x="3411898" y="69898"/>
                  <a:pt x="3746715" y="363153"/>
                  <a:pt x="3656661" y="393171"/>
                </a:cubicBezTo>
                <a:cubicBezTo>
                  <a:pt x="3566606" y="423189"/>
                  <a:pt x="3120952" y="236153"/>
                  <a:pt x="2908516" y="199207"/>
                </a:cubicBezTo>
                <a:cubicBezTo>
                  <a:pt x="2696080" y="162262"/>
                  <a:pt x="2372807" y="72207"/>
                  <a:pt x="2382043" y="171498"/>
                </a:cubicBezTo>
                <a:cubicBezTo>
                  <a:pt x="2391279" y="270789"/>
                  <a:pt x="3141734" y="762626"/>
                  <a:pt x="2963934" y="794953"/>
                </a:cubicBezTo>
                <a:cubicBezTo>
                  <a:pt x="2786134" y="827280"/>
                  <a:pt x="1497661" y="247698"/>
                  <a:pt x="1315243" y="365462"/>
                </a:cubicBezTo>
                <a:cubicBezTo>
                  <a:pt x="1132825" y="483226"/>
                  <a:pt x="2054152" y="1425335"/>
                  <a:pt x="1869425" y="1501535"/>
                </a:cubicBezTo>
                <a:lnTo>
                  <a:pt x="206879" y="822662"/>
                </a:lnTo>
                <a:cubicBezTo>
                  <a:pt x="-90994" y="700280"/>
                  <a:pt x="-4403" y="733762"/>
                  <a:pt x="82188" y="767244"/>
                </a:cubicBezTo>
              </a:path>
            </a:pathLst>
          </a:custGeom>
          <a:noFill/>
          <a:ln w="57150" cap="sq" cmpd="tri">
            <a:solidFill>
              <a:srgbClr val="49516E"/>
            </a:solidFill>
            <a:prstDash val="solid"/>
            <a:bevel/>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333" name="Group 46"/>
          <p:cNvGrpSpPr/>
          <p:nvPr/>
        </p:nvGrpSpPr>
        <p:grpSpPr>
          <a:xfrm>
            <a:off x="2426395" y="2697431"/>
            <a:ext cx="4208196" cy="1323439"/>
            <a:chOff x="2565766" y="2801918"/>
            <a:chExt cx="4208196" cy="1323439"/>
          </a:xfrm>
        </p:grpSpPr>
        <p:sp>
          <p:nvSpPr>
            <p:cNvPr id="334" name="TextBox 47"/>
            <p:cNvSpPr txBox="1"/>
            <p:nvPr/>
          </p:nvSpPr>
          <p:spPr>
            <a:xfrm>
              <a:off x="2567941" y="2801918"/>
              <a:ext cx="2875403" cy="369332"/>
            </a:xfrm>
            <a:prstGeom prst="rect">
              <a:avLst/>
            </a:prstGeom>
            <a:noFill/>
          </p:spPr>
          <p:txBody>
            <a:bodyPr wrap="none" rtlCol="0">
              <a:spAutoFit/>
            </a:bodyPr>
            <a:lstStyle/>
            <a:p>
              <a:r>
                <a:rPr lang="en-US" smtClean="0">
                  <a:solidFill>
                    <a:schemeClr val="tx1"/>
                  </a:solidFill>
                  <a:latin typeface="+mj-lt"/>
                  <a:cs typeface="Adobe Arabic" panose="02040503050201020203" pitchFamily="18" charset="-78"/>
                </a:rPr>
                <a:t>WHY DO CHOOSE WITH US ?</a:t>
              </a:r>
            </a:p>
          </p:txBody>
        </p:sp>
        <p:sp>
          <p:nvSpPr>
            <p:cNvPr id="335" name="Rectangle 48"/>
            <p:cNvSpPr/>
            <p:nvPr/>
          </p:nvSpPr>
          <p:spPr>
            <a:xfrm>
              <a:off x="2565766" y="3171250"/>
              <a:ext cx="4208196" cy="954107"/>
            </a:xfrm>
            <a:prstGeom prst="rect">
              <a:avLst/>
            </a:prstGeom>
          </p:spPr>
          <p:txBody>
            <a:bodyPr wrap="square">
              <a:spAutoFit/>
            </a:bodyPr>
            <a:lstStyle/>
            <a:p>
              <a:r>
                <a:rPr lang="en-GB" sz="1400">
                  <a:solidFill>
                    <a:schemeClr val="tx1"/>
                  </a:solidFill>
                </a:rPr>
                <a:t>Lorem ipsum dolor sit amet, consectetur adipiscing elit, sed do eiusmod tempor incididunt ut labore et dolore magna aliqua. Ut enim ad minim veniam, quis </a:t>
              </a:r>
              <a:r>
                <a:rPr lang="en-GB" sz="1400" smtClean="0">
                  <a:solidFill>
                    <a:schemeClr val="tx1"/>
                  </a:solidFill>
                </a:rPr>
                <a:t>nostrud</a:t>
              </a:r>
            </a:p>
            <a:p>
              <a:r>
                <a:rPr lang="en-GB" sz="1400">
                  <a:solidFill>
                    <a:schemeClr val="tx1"/>
                  </a:solidFill>
                </a:rPr>
                <a:t>Exercitation ullamco laboris </a:t>
              </a:r>
              <a:r>
                <a:rPr lang="en-GB" sz="1400" smtClean="0">
                  <a:solidFill>
                    <a:schemeClr val="tx1"/>
                  </a:solidFill>
                </a:rPr>
                <a:t>nisi</a:t>
              </a:r>
            </a:p>
          </p:txBody>
        </p:sp>
      </p:grpSp>
      <p:grpSp>
        <p:nvGrpSpPr>
          <p:cNvPr id="336" name="Group 49"/>
          <p:cNvGrpSpPr/>
          <p:nvPr/>
        </p:nvGrpSpPr>
        <p:grpSpPr>
          <a:xfrm>
            <a:off x="751623" y="2577152"/>
            <a:ext cx="1619915" cy="1619915"/>
            <a:chOff x="751623" y="2577152"/>
            <a:chExt cx="1619915" cy="1619915"/>
          </a:xfrm>
        </p:grpSpPr>
        <p:sp>
          <p:nvSpPr>
            <p:cNvPr id="337" name="Oval 50"/>
            <p:cNvSpPr/>
            <p:nvPr/>
          </p:nvSpPr>
          <p:spPr>
            <a:xfrm>
              <a:off x="751623" y="2577152"/>
              <a:ext cx="1619915" cy="1619915"/>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8" name="Freeform 51"/>
            <p:cNvSpPr>
              <a:spLocks noEditPoints="1"/>
            </p:cNvSpPr>
            <p:nvPr/>
          </p:nvSpPr>
          <p:spPr bwMode="auto">
            <a:xfrm>
              <a:off x="1344248" y="3162255"/>
              <a:ext cx="439876" cy="449708"/>
            </a:xfrm>
            <a:custGeom>
              <a:avLst/>
              <a:gdLst>
                <a:gd name="T0" fmla="*/ 203 w 360"/>
                <a:gd name="T1" fmla="*/ 271 h 368"/>
                <a:gd name="T2" fmla="*/ 261 w 360"/>
                <a:gd name="T3" fmla="*/ 202 h 368"/>
                <a:gd name="T4" fmla="*/ 360 w 360"/>
                <a:gd name="T5" fmla="*/ 51 h 368"/>
                <a:gd name="T6" fmla="*/ 346 w 360"/>
                <a:gd name="T7" fmla="*/ 37 h 368"/>
                <a:gd name="T8" fmla="*/ 277 w 360"/>
                <a:gd name="T9" fmla="*/ 37 h 368"/>
                <a:gd name="T10" fmla="*/ 180 w 360"/>
                <a:gd name="T11" fmla="*/ 0 h 368"/>
                <a:gd name="T12" fmla="*/ 83 w 360"/>
                <a:gd name="T13" fmla="*/ 37 h 368"/>
                <a:gd name="T14" fmla="*/ 14 w 360"/>
                <a:gd name="T15" fmla="*/ 37 h 368"/>
                <a:gd name="T16" fmla="*/ 0 w 360"/>
                <a:gd name="T17" fmla="*/ 51 h 368"/>
                <a:gd name="T18" fmla="*/ 98 w 360"/>
                <a:gd name="T19" fmla="*/ 202 h 368"/>
                <a:gd name="T20" fmla="*/ 156 w 360"/>
                <a:gd name="T21" fmla="*/ 271 h 368"/>
                <a:gd name="T22" fmla="*/ 156 w 360"/>
                <a:gd name="T23" fmla="*/ 297 h 368"/>
                <a:gd name="T24" fmla="*/ 91 w 360"/>
                <a:gd name="T25" fmla="*/ 332 h 368"/>
                <a:gd name="T26" fmla="*/ 180 w 360"/>
                <a:gd name="T27" fmla="*/ 368 h 368"/>
                <a:gd name="T28" fmla="*/ 269 w 360"/>
                <a:gd name="T29" fmla="*/ 332 h 368"/>
                <a:gd name="T30" fmla="*/ 203 w 360"/>
                <a:gd name="T31" fmla="*/ 297 h 368"/>
                <a:gd name="T32" fmla="*/ 203 w 360"/>
                <a:gd name="T33" fmla="*/ 271 h 368"/>
                <a:gd name="T34" fmla="*/ 259 w 360"/>
                <a:gd name="T35" fmla="*/ 170 h 368"/>
                <a:gd name="T36" fmla="*/ 281 w 360"/>
                <a:gd name="T37" fmla="*/ 65 h 368"/>
                <a:gd name="T38" fmla="*/ 331 w 360"/>
                <a:gd name="T39" fmla="*/ 65 h 368"/>
                <a:gd name="T40" fmla="*/ 259 w 360"/>
                <a:gd name="T41" fmla="*/ 170 h 368"/>
                <a:gd name="T42" fmla="*/ 180 w 360"/>
                <a:gd name="T43" fmla="*/ 24 h 368"/>
                <a:gd name="T44" fmla="*/ 256 w 360"/>
                <a:gd name="T45" fmla="*/ 55 h 368"/>
                <a:gd name="T46" fmla="*/ 180 w 360"/>
                <a:gd name="T47" fmla="*/ 86 h 368"/>
                <a:gd name="T48" fmla="*/ 104 w 360"/>
                <a:gd name="T49" fmla="*/ 55 h 368"/>
                <a:gd name="T50" fmla="*/ 180 w 360"/>
                <a:gd name="T51" fmla="*/ 24 h 368"/>
                <a:gd name="T52" fmla="*/ 29 w 360"/>
                <a:gd name="T53" fmla="*/ 65 h 368"/>
                <a:gd name="T54" fmla="*/ 79 w 360"/>
                <a:gd name="T55" fmla="*/ 65 h 368"/>
                <a:gd name="T56" fmla="*/ 101 w 360"/>
                <a:gd name="T57" fmla="*/ 170 h 368"/>
                <a:gd name="T58" fmla="*/ 29 w 360"/>
                <a:gd name="T59" fmla="*/ 6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chemeClr val="bg2"/>
            </a:solidFill>
            <a:ln>
              <a:noFill/>
            </a:ln>
          </p:spPr>
          <p:txBody>
            <a:bodyPr vert="horz" wrap="square" lIns="91440" tIns="45720" rIns="91440" bIns="45720" numCol="1" anchor="t" anchorCtr="0" compatLnSpc="1"/>
            <a:lstStyle/>
            <a:p>
              <a:endParaRPr lang="en-US" dirty="0">
                <a:solidFill>
                  <a:schemeClr val="tx1"/>
                </a:solidFill>
              </a:endParaRPr>
            </a:p>
          </p:txBody>
        </p:sp>
      </p:grpSp>
    </p:spTree>
    <p:custDataLst>
      <p:tags r:id="rId1"/>
    </p:custDataLst>
  </p:cSld>
  <p:clrMapOvr>
    <a:masterClrMapping/>
  </p:clrMapOvr>
  <p:transition spd="slow" advTm="535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2" presetClass="entr" presetSubtype="3" fill="hold" nodeType="afterEffect">
                                  <p:stCondLst>
                                    <p:cond delay="0"/>
                                  </p:stCondLst>
                                  <p:childTnLst>
                                    <p:set>
                                      <p:cBhvr>
                                        <p:cTn id="18" dur="1" fill="hold">
                                          <p:stCondLst>
                                            <p:cond delay="0"/>
                                          </p:stCondLst>
                                        </p:cTn>
                                        <p:tgtEl>
                                          <p:spTgt spid="292"/>
                                        </p:tgtEl>
                                        <p:attrNameLst>
                                          <p:attrName>style.visibility</p:attrName>
                                        </p:attrNameLst>
                                      </p:cBhvr>
                                      <p:to>
                                        <p:strVal val="visible"/>
                                      </p:to>
                                    </p:set>
                                    <p:anim calcmode="lin" valueType="num">
                                      <p:cBhvr additive="base">
                                        <p:cTn id="19" dur="500" fill="hold"/>
                                        <p:tgtEl>
                                          <p:spTgt spid="292"/>
                                        </p:tgtEl>
                                        <p:attrNameLst>
                                          <p:attrName>ppt_x</p:attrName>
                                        </p:attrNameLst>
                                      </p:cBhvr>
                                      <p:tavLst>
                                        <p:tav tm="0">
                                          <p:val>
                                            <p:strVal val="1+#ppt_w/2"/>
                                          </p:val>
                                        </p:tav>
                                        <p:tav tm="100000">
                                          <p:val>
                                            <p:strVal val="#ppt_x"/>
                                          </p:val>
                                        </p:tav>
                                      </p:tavLst>
                                    </p:anim>
                                    <p:anim calcmode="lin" valueType="num">
                                      <p:cBhvr additive="base">
                                        <p:cTn id="20" dur="500" fill="hold"/>
                                        <p:tgtEl>
                                          <p:spTgt spid="292"/>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332"/>
                                        </p:tgtEl>
                                        <p:attrNameLst>
                                          <p:attrName>style.visibility</p:attrName>
                                        </p:attrNameLst>
                                      </p:cBhvr>
                                      <p:to>
                                        <p:strVal val="visible"/>
                                      </p:to>
                                    </p:set>
                                    <p:animEffect transition="in" filter="wipe(up)">
                                      <p:cBhvr>
                                        <p:cTn id="24" dur="500"/>
                                        <p:tgtEl>
                                          <p:spTgt spid="332"/>
                                        </p:tgtEl>
                                      </p:cBhvr>
                                    </p:animEffect>
                                  </p:childTnLst>
                                </p:cTn>
                              </p:par>
                            </p:childTnLst>
                          </p:cTn>
                        </p:par>
                        <p:par>
                          <p:cTn id="25" fill="hold">
                            <p:stCondLst>
                              <p:cond delay="1500"/>
                            </p:stCondLst>
                            <p:childTnLst>
                              <p:par>
                                <p:cTn id="26" presetID="53" presetClass="entr" presetSubtype="16" fill="hold" nodeType="afterEffect">
                                  <p:stCondLst>
                                    <p:cond delay="0"/>
                                  </p:stCondLst>
                                  <p:childTnLst>
                                    <p:set>
                                      <p:cBhvr>
                                        <p:cTn id="27" dur="1" fill="hold">
                                          <p:stCondLst>
                                            <p:cond delay="0"/>
                                          </p:stCondLst>
                                        </p:cTn>
                                        <p:tgtEl>
                                          <p:spTgt spid="336"/>
                                        </p:tgtEl>
                                        <p:attrNameLst>
                                          <p:attrName>style.visibility</p:attrName>
                                        </p:attrNameLst>
                                      </p:cBhvr>
                                      <p:to>
                                        <p:strVal val="visible"/>
                                      </p:to>
                                    </p:set>
                                    <p:anim calcmode="lin" valueType="num">
                                      <p:cBhvr>
                                        <p:cTn id="28" dur="500" fill="hold"/>
                                        <p:tgtEl>
                                          <p:spTgt spid="336"/>
                                        </p:tgtEl>
                                        <p:attrNameLst>
                                          <p:attrName>ppt_w</p:attrName>
                                        </p:attrNameLst>
                                      </p:cBhvr>
                                      <p:tavLst>
                                        <p:tav tm="0">
                                          <p:val>
                                            <p:fltVal val="0"/>
                                          </p:val>
                                        </p:tav>
                                        <p:tav tm="100000">
                                          <p:val>
                                            <p:strVal val="#ppt_w"/>
                                          </p:val>
                                        </p:tav>
                                      </p:tavLst>
                                    </p:anim>
                                    <p:anim calcmode="lin" valueType="num">
                                      <p:cBhvr>
                                        <p:cTn id="29" dur="500" fill="hold"/>
                                        <p:tgtEl>
                                          <p:spTgt spid="336"/>
                                        </p:tgtEl>
                                        <p:attrNameLst>
                                          <p:attrName>ppt_h</p:attrName>
                                        </p:attrNameLst>
                                      </p:cBhvr>
                                      <p:tavLst>
                                        <p:tav tm="0">
                                          <p:val>
                                            <p:fltVal val="0"/>
                                          </p:val>
                                        </p:tav>
                                        <p:tav tm="100000">
                                          <p:val>
                                            <p:strVal val="#ppt_h"/>
                                          </p:val>
                                        </p:tav>
                                      </p:tavLst>
                                    </p:anim>
                                    <p:animEffect transition="in" filter="fade">
                                      <p:cBhvr>
                                        <p:cTn id="30" dur="500"/>
                                        <p:tgtEl>
                                          <p:spTgt spid="336"/>
                                        </p:tgtEl>
                                      </p:cBhvr>
                                    </p:animEffect>
                                  </p:childTnLst>
                                </p:cTn>
                              </p:par>
                            </p:childTnLst>
                          </p:cTn>
                        </p:par>
                        <p:par>
                          <p:cTn id="31" fill="hold">
                            <p:stCondLst>
                              <p:cond delay="2000"/>
                            </p:stCondLst>
                            <p:childTnLst>
                              <p:par>
                                <p:cTn id="32" presetID="12" presetClass="entr" presetSubtype="8" fill="hold" nodeType="afterEffect">
                                  <p:stCondLst>
                                    <p:cond delay="0"/>
                                  </p:stCondLst>
                                  <p:childTnLst>
                                    <p:set>
                                      <p:cBhvr>
                                        <p:cTn id="33" dur="1" fill="hold">
                                          <p:stCondLst>
                                            <p:cond delay="0"/>
                                          </p:stCondLst>
                                        </p:cTn>
                                        <p:tgtEl>
                                          <p:spTgt spid="333"/>
                                        </p:tgtEl>
                                        <p:attrNameLst>
                                          <p:attrName>style.visibility</p:attrName>
                                        </p:attrNameLst>
                                      </p:cBhvr>
                                      <p:to>
                                        <p:strVal val="visible"/>
                                      </p:to>
                                    </p:set>
                                    <p:anim calcmode="lin" valueType="num">
                                      <p:cBhvr additive="base">
                                        <p:cTn id="34" dur="500"/>
                                        <p:tgtEl>
                                          <p:spTgt spid="333"/>
                                        </p:tgtEl>
                                        <p:attrNameLst>
                                          <p:attrName>ppt_x</p:attrName>
                                        </p:attrNameLst>
                                      </p:cBhvr>
                                      <p:tavLst>
                                        <p:tav tm="0">
                                          <p:val>
                                            <p:strVal val="#ppt_x-#ppt_w*1.125000"/>
                                          </p:val>
                                        </p:tav>
                                        <p:tav tm="100000">
                                          <p:val>
                                            <p:strVal val="#ppt_x"/>
                                          </p:val>
                                        </p:tav>
                                      </p:tavLst>
                                    </p:anim>
                                    <p:animEffect transition="in" filter="wipe(right)">
                                      <p:cBhvr>
                                        <p:cTn id="35" dur="500"/>
                                        <p:tgtEl>
                                          <p:spTgt spid="333"/>
                                        </p:tgtEl>
                                      </p:cBhvr>
                                    </p:animEffect>
                                  </p:childTnLst>
                                </p:cTn>
                              </p:par>
                            </p:childTnLst>
                          </p:cTn>
                        </p:par>
                        <p:par>
                          <p:cTn id="36" fill="hold">
                            <p:stCondLst>
                              <p:cond delay="2500"/>
                            </p:stCondLst>
                            <p:childTnLst>
                              <p:par>
                                <p:cTn id="37" presetID="26" presetClass="emph" presetSubtype="0" fill="hold" nodeType="afterEffect">
                                  <p:stCondLst>
                                    <p:cond delay="0"/>
                                  </p:stCondLst>
                                  <p:childTnLst>
                                    <p:animEffect transition="out" filter="fade">
                                      <p:cBhvr>
                                        <p:cTn id="38" dur="500" tmFilter="0, 0; .2, .5; .8, .5; 1, 0"/>
                                        <p:tgtEl>
                                          <p:spTgt spid="336"/>
                                        </p:tgtEl>
                                      </p:cBhvr>
                                    </p:animEffect>
                                    <p:animScale>
                                      <p:cBhvr>
                                        <p:cTn id="39" dur="250" autoRev="1" fill="hold"/>
                                        <p:tgtEl>
                                          <p:spTgt spid="33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2" grpId="0"/>
      <p:bldP spid="332"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mtClean="0">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a:t>
            </a:r>
            <a:r>
              <a:rPr lang="en-GB" sz="1600" smtClean="0">
                <a:solidFill>
                  <a:schemeClr val="tx1"/>
                </a:solidFill>
              </a:rPr>
              <a:t>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1425294" y="3437117"/>
            <a:ext cx="1499779" cy="396331"/>
            <a:chOff x="1424694" y="3437117"/>
            <a:chExt cx="1499779" cy="396331"/>
          </a:xfrm>
          <a:solidFill>
            <a:srgbClr val="FF8787"/>
          </a:solidFill>
        </p:grpSpPr>
        <p:sp>
          <p:nvSpPr>
            <p:cNvPr id="5" name="Round Same Side Corner Rectangle 4"/>
            <p:cNvSpPr/>
            <p:nvPr/>
          </p:nvSpPr>
          <p:spPr>
            <a:xfrm rot="16200000">
              <a:off x="2049734" y="2958708"/>
              <a:ext cx="249700" cy="1499779"/>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Oval 13"/>
            <p:cNvSpPr/>
            <p:nvPr/>
          </p:nvSpPr>
          <p:spPr>
            <a:xfrm>
              <a:off x="2014338" y="3437117"/>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11" name="Group 10"/>
          <p:cNvGrpSpPr/>
          <p:nvPr/>
        </p:nvGrpSpPr>
        <p:grpSpPr>
          <a:xfrm>
            <a:off x="2993861" y="3583747"/>
            <a:ext cx="1499779" cy="385328"/>
            <a:chOff x="2993261" y="3583747"/>
            <a:chExt cx="1499779" cy="385328"/>
          </a:xfrm>
          <a:solidFill>
            <a:srgbClr val="49516E"/>
          </a:solidFill>
        </p:grpSpPr>
        <p:sp>
          <p:nvSpPr>
            <p:cNvPr id="7" name="Round Same Side Corner Rectangle 6"/>
            <p:cNvSpPr/>
            <p:nvPr/>
          </p:nvSpPr>
          <p:spPr>
            <a:xfrm rot="5400000" flipH="1">
              <a:off x="3618301"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Oval 14"/>
            <p:cNvSpPr/>
            <p:nvPr/>
          </p:nvSpPr>
          <p:spPr>
            <a:xfrm>
              <a:off x="3582905"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12" name="Group 11"/>
          <p:cNvGrpSpPr/>
          <p:nvPr/>
        </p:nvGrpSpPr>
        <p:grpSpPr>
          <a:xfrm>
            <a:off x="4562427" y="3437117"/>
            <a:ext cx="1499779" cy="396330"/>
            <a:chOff x="4561827" y="3437117"/>
            <a:chExt cx="1499779" cy="396330"/>
          </a:xfrm>
          <a:solidFill>
            <a:srgbClr val="FF8787"/>
          </a:solidFill>
        </p:grpSpPr>
        <p:sp>
          <p:nvSpPr>
            <p:cNvPr id="8" name="Round Same Side Corner Rectangle 7"/>
            <p:cNvSpPr/>
            <p:nvPr/>
          </p:nvSpPr>
          <p:spPr>
            <a:xfrm rot="5400000" flipH="1">
              <a:off x="5186867"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Oval 15"/>
            <p:cNvSpPr/>
            <p:nvPr/>
          </p:nvSpPr>
          <p:spPr>
            <a:xfrm>
              <a:off x="5220257" y="3437117"/>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13" name="Group 12"/>
          <p:cNvGrpSpPr/>
          <p:nvPr/>
        </p:nvGrpSpPr>
        <p:grpSpPr>
          <a:xfrm>
            <a:off x="6130993" y="3583747"/>
            <a:ext cx="1499779" cy="385328"/>
            <a:chOff x="6130393" y="3583747"/>
            <a:chExt cx="1499779" cy="385328"/>
          </a:xfrm>
          <a:solidFill>
            <a:srgbClr val="49516E"/>
          </a:solidFill>
        </p:grpSpPr>
        <p:sp>
          <p:nvSpPr>
            <p:cNvPr id="9" name="Round Same Side Corner Rectangle 8"/>
            <p:cNvSpPr/>
            <p:nvPr/>
          </p:nvSpPr>
          <p:spPr>
            <a:xfrm rot="5400000" flipH="1">
              <a:off x="6755433"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Oval 16"/>
            <p:cNvSpPr/>
            <p:nvPr/>
          </p:nvSpPr>
          <p:spPr>
            <a:xfrm>
              <a:off x="6720037"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2" name="Group 35"/>
          <p:cNvGrpSpPr/>
          <p:nvPr/>
        </p:nvGrpSpPr>
        <p:grpSpPr>
          <a:xfrm>
            <a:off x="9268126" y="3583748"/>
            <a:ext cx="1499779" cy="385327"/>
            <a:chOff x="9267526" y="3583748"/>
            <a:chExt cx="1499779" cy="385327"/>
          </a:xfrm>
          <a:solidFill>
            <a:srgbClr val="49516E"/>
          </a:solidFill>
        </p:grpSpPr>
        <p:sp>
          <p:nvSpPr>
            <p:cNvPr id="6" name="Round Same Side Corner Rectangle 5"/>
            <p:cNvSpPr/>
            <p:nvPr/>
          </p:nvSpPr>
          <p:spPr>
            <a:xfrm rot="5400000" flipH="1">
              <a:off x="9892566" y="2958708"/>
              <a:ext cx="249700" cy="1499779"/>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Oval 17"/>
            <p:cNvSpPr/>
            <p:nvPr/>
          </p:nvSpPr>
          <p:spPr>
            <a:xfrm>
              <a:off x="9857169"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20" name="Group 19"/>
          <p:cNvGrpSpPr/>
          <p:nvPr/>
        </p:nvGrpSpPr>
        <p:grpSpPr>
          <a:xfrm>
            <a:off x="7699560" y="3437117"/>
            <a:ext cx="1499779" cy="396331"/>
            <a:chOff x="7698960" y="3437117"/>
            <a:chExt cx="1499779" cy="396331"/>
          </a:xfrm>
          <a:solidFill>
            <a:srgbClr val="FF8787"/>
          </a:solidFill>
        </p:grpSpPr>
        <p:sp>
          <p:nvSpPr>
            <p:cNvPr id="3" name="Round Same Side Corner Rectangle 9"/>
            <p:cNvSpPr/>
            <p:nvPr/>
          </p:nvSpPr>
          <p:spPr>
            <a:xfrm rot="5400000" flipH="1">
              <a:off x="8324000" y="2958708"/>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 name="Oval 18"/>
            <p:cNvSpPr/>
            <p:nvPr/>
          </p:nvSpPr>
          <p:spPr>
            <a:xfrm>
              <a:off x="8357389" y="3437117"/>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21" name="Group 20"/>
          <p:cNvGrpSpPr/>
          <p:nvPr/>
        </p:nvGrpSpPr>
        <p:grpSpPr>
          <a:xfrm>
            <a:off x="9785843" y="4054746"/>
            <a:ext cx="464344" cy="465138"/>
            <a:chOff x="9145588" y="4435475"/>
            <a:chExt cx="464344" cy="465138"/>
          </a:xfrm>
          <a:solidFill>
            <a:srgbClr val="49516E"/>
          </a:solidFill>
        </p:grpSpPr>
        <p:sp>
          <p:nvSpPr>
            <p:cNvPr id="22"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3"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4"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8"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9"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30"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31"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32"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43"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grpSp>
      <p:grpSp>
        <p:nvGrpSpPr>
          <p:cNvPr id="44" name="Group 30"/>
          <p:cNvGrpSpPr/>
          <p:nvPr/>
        </p:nvGrpSpPr>
        <p:grpSpPr>
          <a:xfrm>
            <a:off x="8286063" y="2902242"/>
            <a:ext cx="464344" cy="464344"/>
            <a:chOff x="7287419" y="2577307"/>
            <a:chExt cx="464344" cy="464344"/>
          </a:xfrm>
          <a:solidFill>
            <a:srgbClr val="FF8787"/>
          </a:solidFill>
        </p:grpSpPr>
        <p:sp>
          <p:nvSpPr>
            <p:cNvPr id="45"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46"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47"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sp>
        <p:nvSpPr>
          <p:cNvPr id="48" name="AutoShape 59"/>
          <p:cNvSpPr/>
          <p:nvPr/>
        </p:nvSpPr>
        <p:spPr bwMode="auto">
          <a:xfrm>
            <a:off x="3438859" y="4045319"/>
            <a:ext cx="465138" cy="464344"/>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rgbClr val="49516E"/>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grpSp>
        <p:nvGrpSpPr>
          <p:cNvPr id="49" name="Group 38"/>
          <p:cNvGrpSpPr/>
          <p:nvPr/>
        </p:nvGrpSpPr>
        <p:grpSpPr>
          <a:xfrm>
            <a:off x="5148534" y="2895811"/>
            <a:ext cx="465138" cy="391319"/>
            <a:chOff x="5368132" y="2625725"/>
            <a:chExt cx="465138" cy="391319"/>
          </a:xfrm>
          <a:solidFill>
            <a:srgbClr val="FF8787"/>
          </a:solidFill>
        </p:grpSpPr>
        <p:sp>
          <p:nvSpPr>
            <p:cNvPr id="50"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51"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57"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nvGrpSpPr>
          <p:cNvPr id="58" name="Group 42"/>
          <p:cNvGrpSpPr/>
          <p:nvPr/>
        </p:nvGrpSpPr>
        <p:grpSpPr>
          <a:xfrm>
            <a:off x="1943012" y="2901846"/>
            <a:ext cx="464344" cy="362744"/>
            <a:chOff x="2581275" y="1710532"/>
            <a:chExt cx="464344" cy="362744"/>
          </a:xfrm>
          <a:solidFill>
            <a:srgbClr val="FF8787"/>
          </a:solidFill>
        </p:grpSpPr>
        <p:sp>
          <p:nvSpPr>
            <p:cNvPr id="59"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60"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61"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62"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68"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69"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70"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nvGrpSpPr>
          <p:cNvPr id="71" name="Group 52"/>
          <p:cNvGrpSpPr/>
          <p:nvPr/>
        </p:nvGrpSpPr>
        <p:grpSpPr>
          <a:xfrm>
            <a:off x="6722041" y="4045319"/>
            <a:ext cx="319088" cy="465138"/>
            <a:chOff x="5441157" y="4440238"/>
            <a:chExt cx="319088" cy="465138"/>
          </a:xfrm>
          <a:solidFill>
            <a:srgbClr val="49516E"/>
          </a:solidFill>
        </p:grpSpPr>
        <p:sp>
          <p:nvSpPr>
            <p:cNvPr id="72" name="AutoShape 97"/>
            <p:cNvSpPr/>
            <p:nvPr/>
          </p:nvSpPr>
          <p:spPr bwMode="auto">
            <a:xfrm>
              <a:off x="5441157" y="4440238"/>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73" name="AutoShape 98"/>
            <p:cNvSpPr/>
            <p:nvPr/>
          </p:nvSpPr>
          <p:spPr bwMode="auto">
            <a:xfrm>
              <a:off x="5571332" y="4483894"/>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74" name="AutoShape 99"/>
            <p:cNvSpPr/>
            <p:nvPr/>
          </p:nvSpPr>
          <p:spPr bwMode="auto">
            <a:xfrm>
              <a:off x="5586413" y="4847432"/>
              <a:ext cx="285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nvGrpSpPr>
          <p:cNvPr id="75" name="Group 56"/>
          <p:cNvGrpSpPr/>
          <p:nvPr/>
        </p:nvGrpSpPr>
        <p:grpSpPr>
          <a:xfrm>
            <a:off x="4394019" y="1702568"/>
            <a:ext cx="1974166" cy="1074616"/>
            <a:chOff x="5108913" y="2443649"/>
            <a:chExt cx="1974166" cy="1074616"/>
          </a:xfrm>
        </p:grpSpPr>
        <p:sp>
          <p:nvSpPr>
            <p:cNvPr id="76" name="TextBox 57"/>
            <p:cNvSpPr txBox="1"/>
            <p:nvPr/>
          </p:nvSpPr>
          <p:spPr>
            <a:xfrm>
              <a:off x="5330187" y="2443649"/>
              <a:ext cx="1531620" cy="398780"/>
            </a:xfrm>
            <a:prstGeom prst="rect">
              <a:avLst/>
            </a:prstGeom>
            <a:noFill/>
          </p:spPr>
          <p:txBody>
            <a:bodyPr wrap="none" rtlCol="0">
              <a:spAutoFit/>
            </a:bodyPr>
            <a:lstStyle/>
            <a:p>
              <a:pPr algn="ctr"/>
              <a:r>
                <a:rPr lang="en-US" sz="2000" b="1" smtClean="0">
                  <a:solidFill>
                    <a:schemeClr val="tx1"/>
                  </a:solidFill>
                </a:rPr>
                <a:t>Photography</a:t>
              </a:r>
            </a:p>
          </p:txBody>
        </p:sp>
        <p:sp>
          <p:nvSpPr>
            <p:cNvPr id="77" name="Rectangle 58"/>
            <p:cNvSpPr/>
            <p:nvPr/>
          </p:nvSpPr>
          <p:spPr>
            <a:xfrm>
              <a:off x="5108913" y="2784840"/>
              <a:ext cx="1974166" cy="733425"/>
            </a:xfrm>
            <a:prstGeom prst="rect">
              <a:avLst/>
            </a:prstGeom>
          </p:spPr>
          <p:txBody>
            <a:bodyPr wrap="square">
              <a:spAutoFit/>
            </a:bodyPr>
            <a:lstStyle/>
            <a:p>
              <a:pPr algn="ctr"/>
              <a:r>
                <a:rPr lang="en-GB" sz="1400">
                  <a:solidFill>
                    <a:schemeClr val="tx1"/>
                  </a:solidFill>
                </a:rPr>
                <a:t>Lorem ipsum dolor sit amet, consectetuer adipiscing </a:t>
              </a:r>
              <a:r>
                <a:rPr lang="en-GB" sz="1400" smtClean="0">
                  <a:solidFill>
                    <a:schemeClr val="tx1"/>
                  </a:solidFill>
                </a:rPr>
                <a:t>elit</a:t>
              </a:r>
            </a:p>
          </p:txBody>
        </p:sp>
      </p:grpSp>
      <p:grpSp>
        <p:nvGrpSpPr>
          <p:cNvPr id="78" name="Group 59"/>
          <p:cNvGrpSpPr/>
          <p:nvPr/>
        </p:nvGrpSpPr>
        <p:grpSpPr>
          <a:xfrm>
            <a:off x="1188101" y="1707184"/>
            <a:ext cx="1974166" cy="1074616"/>
            <a:chOff x="5108913" y="2443649"/>
            <a:chExt cx="1974166" cy="1074616"/>
          </a:xfrm>
        </p:grpSpPr>
        <p:sp>
          <p:nvSpPr>
            <p:cNvPr id="79" name="TextBox 60"/>
            <p:cNvSpPr txBox="1"/>
            <p:nvPr/>
          </p:nvSpPr>
          <p:spPr>
            <a:xfrm>
              <a:off x="5257164" y="2443649"/>
              <a:ext cx="1677670" cy="398780"/>
            </a:xfrm>
            <a:prstGeom prst="rect">
              <a:avLst/>
            </a:prstGeom>
            <a:noFill/>
          </p:spPr>
          <p:txBody>
            <a:bodyPr wrap="none" rtlCol="0">
              <a:spAutoFit/>
            </a:bodyPr>
            <a:lstStyle/>
            <a:p>
              <a:pPr algn="ctr"/>
              <a:r>
                <a:rPr lang="en-US" sz="2000" b="1" smtClean="0">
                  <a:solidFill>
                    <a:schemeClr val="tx1"/>
                  </a:solidFill>
                </a:rPr>
                <a:t>TV Production</a:t>
              </a:r>
            </a:p>
          </p:txBody>
        </p:sp>
        <p:sp>
          <p:nvSpPr>
            <p:cNvPr id="80" name="Rectangle 61"/>
            <p:cNvSpPr/>
            <p:nvPr/>
          </p:nvSpPr>
          <p:spPr>
            <a:xfrm>
              <a:off x="5108913" y="2784840"/>
              <a:ext cx="1974166" cy="733425"/>
            </a:xfrm>
            <a:prstGeom prst="rect">
              <a:avLst/>
            </a:prstGeom>
          </p:spPr>
          <p:txBody>
            <a:bodyPr wrap="square">
              <a:spAutoFit/>
            </a:bodyPr>
            <a:lstStyle/>
            <a:p>
              <a:pPr algn="ctr"/>
              <a:r>
                <a:rPr lang="en-GB" sz="1400">
                  <a:solidFill>
                    <a:schemeClr val="tx1"/>
                  </a:solidFill>
                </a:rPr>
                <a:t>Lorem ipsum dolor sit amet, consectetuer adipiscing </a:t>
              </a:r>
              <a:r>
                <a:rPr lang="en-GB" sz="1400" smtClean="0">
                  <a:solidFill>
                    <a:schemeClr val="tx1"/>
                  </a:solidFill>
                </a:rPr>
                <a:t>elit</a:t>
              </a:r>
            </a:p>
          </p:txBody>
        </p:sp>
      </p:grpSp>
      <p:grpSp>
        <p:nvGrpSpPr>
          <p:cNvPr id="81" name="Group 62"/>
          <p:cNvGrpSpPr/>
          <p:nvPr/>
        </p:nvGrpSpPr>
        <p:grpSpPr>
          <a:xfrm>
            <a:off x="9030534" y="4573859"/>
            <a:ext cx="1974166" cy="1074616"/>
            <a:chOff x="5108913" y="2443649"/>
            <a:chExt cx="1974166" cy="1074616"/>
          </a:xfrm>
        </p:grpSpPr>
        <p:sp>
          <p:nvSpPr>
            <p:cNvPr id="82" name="TextBox 63"/>
            <p:cNvSpPr txBox="1"/>
            <p:nvPr/>
          </p:nvSpPr>
          <p:spPr>
            <a:xfrm>
              <a:off x="5333047" y="2443649"/>
              <a:ext cx="1525905" cy="398780"/>
            </a:xfrm>
            <a:prstGeom prst="rect">
              <a:avLst/>
            </a:prstGeom>
            <a:noFill/>
          </p:spPr>
          <p:txBody>
            <a:bodyPr wrap="none" rtlCol="0">
              <a:spAutoFit/>
            </a:bodyPr>
            <a:lstStyle/>
            <a:p>
              <a:pPr algn="ctr"/>
              <a:r>
                <a:rPr lang="en-US" sz="2000" b="1" smtClean="0">
                  <a:solidFill>
                    <a:schemeClr val="tx1"/>
                  </a:solidFill>
                </a:rPr>
                <a:t>Social Media</a:t>
              </a:r>
            </a:p>
          </p:txBody>
        </p:sp>
        <p:sp>
          <p:nvSpPr>
            <p:cNvPr id="83" name="Rectangle 64"/>
            <p:cNvSpPr/>
            <p:nvPr/>
          </p:nvSpPr>
          <p:spPr>
            <a:xfrm>
              <a:off x="5108913" y="2784840"/>
              <a:ext cx="1974166" cy="733425"/>
            </a:xfrm>
            <a:prstGeom prst="rect">
              <a:avLst/>
            </a:prstGeom>
          </p:spPr>
          <p:txBody>
            <a:bodyPr wrap="square">
              <a:spAutoFit/>
            </a:bodyPr>
            <a:lstStyle/>
            <a:p>
              <a:pPr algn="ctr"/>
              <a:r>
                <a:rPr lang="en-GB" sz="1400">
                  <a:solidFill>
                    <a:schemeClr val="tx1"/>
                  </a:solidFill>
                </a:rPr>
                <a:t>Lorem ipsum dolor sit amet, consectetuer adipiscing </a:t>
              </a:r>
              <a:r>
                <a:rPr lang="en-GB" sz="1400" smtClean="0">
                  <a:solidFill>
                    <a:schemeClr val="tx1"/>
                  </a:solidFill>
                </a:rPr>
                <a:t>elit</a:t>
              </a:r>
            </a:p>
          </p:txBody>
        </p:sp>
      </p:grpSp>
      <p:grpSp>
        <p:nvGrpSpPr>
          <p:cNvPr id="84" name="Group 65"/>
          <p:cNvGrpSpPr/>
          <p:nvPr/>
        </p:nvGrpSpPr>
        <p:grpSpPr>
          <a:xfrm>
            <a:off x="7531152" y="1708357"/>
            <a:ext cx="1974166" cy="1074616"/>
            <a:chOff x="5108913" y="2443649"/>
            <a:chExt cx="1974166" cy="1074616"/>
          </a:xfrm>
        </p:grpSpPr>
        <p:sp>
          <p:nvSpPr>
            <p:cNvPr id="85" name="TextBox 66"/>
            <p:cNvSpPr txBox="1"/>
            <p:nvPr/>
          </p:nvSpPr>
          <p:spPr>
            <a:xfrm>
              <a:off x="5302884" y="2443649"/>
              <a:ext cx="1586230" cy="398780"/>
            </a:xfrm>
            <a:prstGeom prst="rect">
              <a:avLst/>
            </a:prstGeom>
            <a:noFill/>
          </p:spPr>
          <p:txBody>
            <a:bodyPr wrap="none" rtlCol="0">
              <a:spAutoFit/>
            </a:bodyPr>
            <a:lstStyle/>
            <a:p>
              <a:pPr algn="ctr"/>
              <a:r>
                <a:rPr lang="en-US" sz="2000" b="1" smtClean="0">
                  <a:solidFill>
                    <a:schemeClr val="tx1"/>
                  </a:solidFill>
                </a:rPr>
                <a:t>Web Analysis</a:t>
              </a:r>
            </a:p>
          </p:txBody>
        </p:sp>
        <p:sp>
          <p:nvSpPr>
            <p:cNvPr id="86" name="Rectangle 67"/>
            <p:cNvSpPr/>
            <p:nvPr/>
          </p:nvSpPr>
          <p:spPr>
            <a:xfrm>
              <a:off x="5108913" y="2784840"/>
              <a:ext cx="1974166" cy="733425"/>
            </a:xfrm>
            <a:prstGeom prst="rect">
              <a:avLst/>
            </a:prstGeom>
          </p:spPr>
          <p:txBody>
            <a:bodyPr wrap="square">
              <a:spAutoFit/>
            </a:bodyPr>
            <a:lstStyle/>
            <a:p>
              <a:pPr algn="ctr"/>
              <a:r>
                <a:rPr lang="en-GB" sz="1400">
                  <a:solidFill>
                    <a:schemeClr val="tx1"/>
                  </a:solidFill>
                </a:rPr>
                <a:t>Lorem ipsum dolor sit amet, consectetuer adipiscing </a:t>
              </a:r>
              <a:r>
                <a:rPr lang="en-GB" sz="1400" smtClean="0">
                  <a:solidFill>
                    <a:schemeClr val="tx1"/>
                  </a:solidFill>
                </a:rPr>
                <a:t>elit</a:t>
              </a:r>
            </a:p>
          </p:txBody>
        </p:sp>
      </p:grpSp>
      <p:grpSp>
        <p:nvGrpSpPr>
          <p:cNvPr id="87" name="Group 68"/>
          <p:cNvGrpSpPr/>
          <p:nvPr/>
        </p:nvGrpSpPr>
        <p:grpSpPr>
          <a:xfrm>
            <a:off x="2756668" y="4573859"/>
            <a:ext cx="1974166" cy="1074616"/>
            <a:chOff x="5108913" y="2443649"/>
            <a:chExt cx="1974166" cy="1074616"/>
          </a:xfrm>
        </p:grpSpPr>
        <p:sp>
          <p:nvSpPr>
            <p:cNvPr id="88" name="TextBox 69"/>
            <p:cNvSpPr txBox="1"/>
            <p:nvPr/>
          </p:nvSpPr>
          <p:spPr>
            <a:xfrm>
              <a:off x="5197157" y="2443649"/>
              <a:ext cx="1797685" cy="398780"/>
            </a:xfrm>
            <a:prstGeom prst="rect">
              <a:avLst/>
            </a:prstGeom>
            <a:noFill/>
          </p:spPr>
          <p:txBody>
            <a:bodyPr wrap="none" rtlCol="0">
              <a:spAutoFit/>
            </a:bodyPr>
            <a:lstStyle/>
            <a:p>
              <a:pPr algn="ctr"/>
              <a:r>
                <a:rPr lang="en-US" sz="2000" b="1" smtClean="0">
                  <a:solidFill>
                    <a:schemeClr val="tx1"/>
                  </a:solidFill>
                </a:rPr>
                <a:t>Marketing Mail</a:t>
              </a:r>
            </a:p>
          </p:txBody>
        </p:sp>
        <p:sp>
          <p:nvSpPr>
            <p:cNvPr id="89" name="Rectangle 70"/>
            <p:cNvSpPr/>
            <p:nvPr/>
          </p:nvSpPr>
          <p:spPr>
            <a:xfrm>
              <a:off x="5108913" y="2784840"/>
              <a:ext cx="1974166" cy="733425"/>
            </a:xfrm>
            <a:prstGeom prst="rect">
              <a:avLst/>
            </a:prstGeom>
          </p:spPr>
          <p:txBody>
            <a:bodyPr wrap="square">
              <a:spAutoFit/>
            </a:bodyPr>
            <a:lstStyle/>
            <a:p>
              <a:pPr algn="ctr"/>
              <a:r>
                <a:rPr lang="en-GB" sz="1400">
                  <a:solidFill>
                    <a:schemeClr val="tx1"/>
                  </a:solidFill>
                </a:rPr>
                <a:t>Lorem ipsum dolor sit amet, consectetuer adipiscing </a:t>
              </a:r>
              <a:r>
                <a:rPr lang="en-GB" sz="1400" smtClean="0">
                  <a:solidFill>
                    <a:schemeClr val="tx1"/>
                  </a:solidFill>
                </a:rPr>
                <a:t>elit</a:t>
              </a:r>
            </a:p>
          </p:txBody>
        </p:sp>
      </p:grpSp>
      <p:grpSp>
        <p:nvGrpSpPr>
          <p:cNvPr id="90" name="Group 71"/>
          <p:cNvGrpSpPr/>
          <p:nvPr/>
        </p:nvGrpSpPr>
        <p:grpSpPr>
          <a:xfrm>
            <a:off x="5893800" y="4573859"/>
            <a:ext cx="1974166" cy="1074616"/>
            <a:chOff x="5108913" y="2443649"/>
            <a:chExt cx="1974166" cy="1074616"/>
          </a:xfrm>
        </p:grpSpPr>
        <p:sp>
          <p:nvSpPr>
            <p:cNvPr id="91" name="TextBox 72"/>
            <p:cNvSpPr txBox="1"/>
            <p:nvPr/>
          </p:nvSpPr>
          <p:spPr>
            <a:xfrm>
              <a:off x="5294946" y="2443649"/>
              <a:ext cx="1602105" cy="398780"/>
            </a:xfrm>
            <a:prstGeom prst="rect">
              <a:avLst/>
            </a:prstGeom>
            <a:noFill/>
          </p:spPr>
          <p:txBody>
            <a:bodyPr wrap="none" rtlCol="0">
              <a:spAutoFit/>
            </a:bodyPr>
            <a:lstStyle/>
            <a:p>
              <a:pPr algn="ctr"/>
              <a:r>
                <a:rPr lang="en-US" sz="2000" b="1" smtClean="0">
                  <a:solidFill>
                    <a:schemeClr val="tx1"/>
                  </a:solidFill>
                </a:rPr>
                <a:t>Cloud Service</a:t>
              </a:r>
            </a:p>
          </p:txBody>
        </p:sp>
        <p:sp>
          <p:nvSpPr>
            <p:cNvPr id="92" name="Rectangle 73"/>
            <p:cNvSpPr/>
            <p:nvPr/>
          </p:nvSpPr>
          <p:spPr>
            <a:xfrm>
              <a:off x="5108913" y="2784840"/>
              <a:ext cx="1974166" cy="733425"/>
            </a:xfrm>
            <a:prstGeom prst="rect">
              <a:avLst/>
            </a:prstGeom>
          </p:spPr>
          <p:txBody>
            <a:bodyPr wrap="square">
              <a:spAutoFit/>
            </a:bodyPr>
            <a:lstStyle/>
            <a:p>
              <a:pPr algn="ctr"/>
              <a:r>
                <a:rPr lang="en-GB" sz="1400">
                  <a:solidFill>
                    <a:schemeClr val="tx1"/>
                  </a:solidFill>
                </a:rPr>
                <a:t>Lorem ipsum dolor sit amet, consectetuer adipiscing </a:t>
              </a:r>
              <a:r>
                <a:rPr lang="en-GB" sz="1400" smtClean="0">
                  <a:solidFill>
                    <a:schemeClr val="tx1"/>
                  </a:solidFill>
                </a:rPr>
                <a:t>elit</a:t>
              </a:r>
            </a:p>
          </p:txBody>
        </p:sp>
      </p:grpSp>
    </p:spTree>
    <p:custDataLst>
      <p:tags r:id="rId1"/>
    </p:custDataLst>
  </p:cSld>
  <p:clrMapOvr>
    <a:masterClrMapping/>
  </p:clrMapOvr>
  <p:transition spd="slow" advTm="1167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2" presetClass="entr" presetSubtype="8"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animEffect transition="in" filter="fade">
                                      <p:cBhvr>
                                        <p:cTn id="26" dur="500"/>
                                        <p:tgtEl>
                                          <p:spTgt spid="21"/>
                                        </p:tgtEl>
                                      </p:cBhvr>
                                    </p:animEffect>
                                  </p:childTnLst>
                                </p:cTn>
                              </p:par>
                            </p:childTnLst>
                          </p:cTn>
                        </p:par>
                        <p:par>
                          <p:cTn id="27" fill="hold">
                            <p:stCondLst>
                              <p:cond delay="1500"/>
                            </p:stCondLst>
                            <p:childTnLst>
                              <p:par>
                                <p:cTn id="28" presetID="12" presetClass="entr" presetSubtype="1" fill="hold" nodeType="afterEffect">
                                  <p:stCondLst>
                                    <p:cond delay="0"/>
                                  </p:stCondLst>
                                  <p:childTnLst>
                                    <p:set>
                                      <p:cBhvr>
                                        <p:cTn id="29" dur="1" fill="hold">
                                          <p:stCondLst>
                                            <p:cond delay="0"/>
                                          </p:stCondLst>
                                        </p:cTn>
                                        <p:tgtEl>
                                          <p:spTgt spid="81"/>
                                        </p:tgtEl>
                                        <p:attrNameLst>
                                          <p:attrName>style.visibility</p:attrName>
                                        </p:attrNameLst>
                                      </p:cBhvr>
                                      <p:to>
                                        <p:strVal val="visible"/>
                                      </p:to>
                                    </p:set>
                                    <p:anim calcmode="lin" valueType="num">
                                      <p:cBhvr additive="base">
                                        <p:cTn id="30" dur="500"/>
                                        <p:tgtEl>
                                          <p:spTgt spid="81"/>
                                        </p:tgtEl>
                                        <p:attrNameLst>
                                          <p:attrName>ppt_y</p:attrName>
                                        </p:attrNameLst>
                                      </p:cBhvr>
                                      <p:tavLst>
                                        <p:tav tm="0">
                                          <p:val>
                                            <p:strVal val="#ppt_y-#ppt_h*1.125000"/>
                                          </p:val>
                                        </p:tav>
                                        <p:tav tm="100000">
                                          <p:val>
                                            <p:strVal val="#ppt_y"/>
                                          </p:val>
                                        </p:tav>
                                      </p:tavLst>
                                    </p:anim>
                                    <p:animEffect transition="in" filter="wipe(down)">
                                      <p:cBhvr>
                                        <p:cTn id="31" dur="500"/>
                                        <p:tgtEl>
                                          <p:spTgt spid="81"/>
                                        </p:tgtEl>
                                      </p:cBhvr>
                                    </p:animEffect>
                                  </p:childTnLst>
                                </p:cTn>
                              </p:par>
                            </p:childTnLst>
                          </p:cTn>
                        </p:par>
                        <p:par>
                          <p:cTn id="32" fill="hold">
                            <p:stCondLst>
                              <p:cond delay="2000"/>
                            </p:stCondLst>
                            <p:childTnLst>
                              <p:par>
                                <p:cTn id="33" presetID="2" presetClass="entr" presetSubtype="8" fill="hold" nodeType="after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0-#ppt_w/2"/>
                                          </p:val>
                                        </p:tav>
                                        <p:tav tm="100000">
                                          <p:val>
                                            <p:strVal val="#ppt_x"/>
                                          </p:val>
                                        </p:tav>
                                      </p:tavLst>
                                    </p:anim>
                                    <p:anim calcmode="lin" valueType="num">
                                      <p:cBhvr additive="base">
                                        <p:cTn id="36" dur="500" fill="hold"/>
                                        <p:tgtEl>
                                          <p:spTgt spid="20"/>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53" presetClass="entr" presetSubtype="16" fill="hold" nodeType="afterEffect">
                                  <p:stCondLst>
                                    <p:cond delay="0"/>
                                  </p:stCondLst>
                                  <p:childTnLst>
                                    <p:set>
                                      <p:cBhvr>
                                        <p:cTn id="39" dur="1" fill="hold">
                                          <p:stCondLst>
                                            <p:cond delay="0"/>
                                          </p:stCondLst>
                                        </p:cTn>
                                        <p:tgtEl>
                                          <p:spTgt spid="44"/>
                                        </p:tgtEl>
                                        <p:attrNameLst>
                                          <p:attrName>style.visibility</p:attrName>
                                        </p:attrNameLst>
                                      </p:cBhvr>
                                      <p:to>
                                        <p:strVal val="visible"/>
                                      </p:to>
                                    </p:set>
                                    <p:anim calcmode="lin" valueType="num">
                                      <p:cBhvr>
                                        <p:cTn id="40" dur="500" fill="hold"/>
                                        <p:tgtEl>
                                          <p:spTgt spid="44"/>
                                        </p:tgtEl>
                                        <p:attrNameLst>
                                          <p:attrName>ppt_w</p:attrName>
                                        </p:attrNameLst>
                                      </p:cBhvr>
                                      <p:tavLst>
                                        <p:tav tm="0">
                                          <p:val>
                                            <p:fltVal val="0"/>
                                          </p:val>
                                        </p:tav>
                                        <p:tav tm="100000">
                                          <p:val>
                                            <p:strVal val="#ppt_w"/>
                                          </p:val>
                                        </p:tav>
                                      </p:tavLst>
                                    </p:anim>
                                    <p:anim calcmode="lin" valueType="num">
                                      <p:cBhvr>
                                        <p:cTn id="41" dur="500" fill="hold"/>
                                        <p:tgtEl>
                                          <p:spTgt spid="44"/>
                                        </p:tgtEl>
                                        <p:attrNameLst>
                                          <p:attrName>ppt_h</p:attrName>
                                        </p:attrNameLst>
                                      </p:cBhvr>
                                      <p:tavLst>
                                        <p:tav tm="0">
                                          <p:val>
                                            <p:fltVal val="0"/>
                                          </p:val>
                                        </p:tav>
                                        <p:tav tm="100000">
                                          <p:val>
                                            <p:strVal val="#ppt_h"/>
                                          </p:val>
                                        </p:tav>
                                      </p:tavLst>
                                    </p:anim>
                                    <p:animEffect transition="in" filter="fade">
                                      <p:cBhvr>
                                        <p:cTn id="42" dur="500"/>
                                        <p:tgtEl>
                                          <p:spTgt spid="44"/>
                                        </p:tgtEl>
                                      </p:cBhvr>
                                    </p:animEffect>
                                  </p:childTnLst>
                                </p:cTn>
                              </p:par>
                            </p:childTnLst>
                          </p:cTn>
                        </p:par>
                        <p:par>
                          <p:cTn id="43" fill="hold">
                            <p:stCondLst>
                              <p:cond delay="3000"/>
                            </p:stCondLst>
                            <p:childTnLst>
                              <p:par>
                                <p:cTn id="44" presetID="12" presetClass="entr" presetSubtype="4" fill="hold" nodeType="afterEffect">
                                  <p:stCondLst>
                                    <p:cond delay="0"/>
                                  </p:stCondLst>
                                  <p:childTnLst>
                                    <p:set>
                                      <p:cBhvr>
                                        <p:cTn id="45" dur="1" fill="hold">
                                          <p:stCondLst>
                                            <p:cond delay="0"/>
                                          </p:stCondLst>
                                        </p:cTn>
                                        <p:tgtEl>
                                          <p:spTgt spid="84"/>
                                        </p:tgtEl>
                                        <p:attrNameLst>
                                          <p:attrName>style.visibility</p:attrName>
                                        </p:attrNameLst>
                                      </p:cBhvr>
                                      <p:to>
                                        <p:strVal val="visible"/>
                                      </p:to>
                                    </p:set>
                                    <p:anim calcmode="lin" valueType="num">
                                      <p:cBhvr additive="base">
                                        <p:cTn id="46" dur="500"/>
                                        <p:tgtEl>
                                          <p:spTgt spid="84"/>
                                        </p:tgtEl>
                                        <p:attrNameLst>
                                          <p:attrName>ppt_y</p:attrName>
                                        </p:attrNameLst>
                                      </p:cBhvr>
                                      <p:tavLst>
                                        <p:tav tm="0">
                                          <p:val>
                                            <p:strVal val="#ppt_y+#ppt_h*1.125000"/>
                                          </p:val>
                                        </p:tav>
                                        <p:tav tm="100000">
                                          <p:val>
                                            <p:strVal val="#ppt_y"/>
                                          </p:val>
                                        </p:tav>
                                      </p:tavLst>
                                    </p:anim>
                                    <p:animEffect transition="in" filter="wipe(up)">
                                      <p:cBhvr>
                                        <p:cTn id="47" dur="500"/>
                                        <p:tgtEl>
                                          <p:spTgt spid="84"/>
                                        </p:tgtEl>
                                      </p:cBhvr>
                                    </p:animEffect>
                                  </p:childTnLst>
                                </p:cTn>
                              </p:par>
                            </p:childTnLst>
                          </p:cTn>
                        </p:par>
                        <p:par>
                          <p:cTn id="48" fill="hold">
                            <p:stCondLst>
                              <p:cond delay="3500"/>
                            </p:stCondLst>
                            <p:childTnLst>
                              <p:par>
                                <p:cTn id="49" presetID="2" presetClass="entr" presetSubtype="8"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0-#ppt_w/2"/>
                                          </p:val>
                                        </p:tav>
                                        <p:tav tm="100000">
                                          <p:val>
                                            <p:strVal val="#ppt_x"/>
                                          </p:val>
                                        </p:tav>
                                      </p:tavLst>
                                    </p:anim>
                                    <p:anim calcmode="lin" valueType="num">
                                      <p:cBhvr additive="base">
                                        <p:cTn id="52" dur="500" fill="hold"/>
                                        <p:tgtEl>
                                          <p:spTgt spid="13"/>
                                        </p:tgtEl>
                                        <p:attrNameLst>
                                          <p:attrName>ppt_y</p:attrName>
                                        </p:attrNameLst>
                                      </p:cBhvr>
                                      <p:tavLst>
                                        <p:tav tm="0">
                                          <p:val>
                                            <p:strVal val="#ppt_y"/>
                                          </p:val>
                                        </p:tav>
                                        <p:tav tm="100000">
                                          <p:val>
                                            <p:strVal val="#ppt_y"/>
                                          </p:val>
                                        </p:tav>
                                      </p:tavLst>
                                    </p:anim>
                                  </p:childTnLst>
                                </p:cTn>
                              </p:par>
                            </p:childTnLst>
                          </p:cTn>
                        </p:par>
                        <p:par>
                          <p:cTn id="53" fill="hold">
                            <p:stCondLst>
                              <p:cond delay="4000"/>
                            </p:stCondLst>
                            <p:childTnLst>
                              <p:par>
                                <p:cTn id="54" presetID="53" presetClass="entr" presetSubtype="16" fill="hold" nodeType="afterEffect">
                                  <p:stCondLst>
                                    <p:cond delay="0"/>
                                  </p:stCondLst>
                                  <p:childTnLst>
                                    <p:set>
                                      <p:cBhvr>
                                        <p:cTn id="55" dur="1" fill="hold">
                                          <p:stCondLst>
                                            <p:cond delay="0"/>
                                          </p:stCondLst>
                                        </p:cTn>
                                        <p:tgtEl>
                                          <p:spTgt spid="71"/>
                                        </p:tgtEl>
                                        <p:attrNameLst>
                                          <p:attrName>style.visibility</p:attrName>
                                        </p:attrNameLst>
                                      </p:cBhvr>
                                      <p:to>
                                        <p:strVal val="visible"/>
                                      </p:to>
                                    </p:set>
                                    <p:anim calcmode="lin" valueType="num">
                                      <p:cBhvr>
                                        <p:cTn id="56" dur="500" fill="hold"/>
                                        <p:tgtEl>
                                          <p:spTgt spid="71"/>
                                        </p:tgtEl>
                                        <p:attrNameLst>
                                          <p:attrName>ppt_w</p:attrName>
                                        </p:attrNameLst>
                                      </p:cBhvr>
                                      <p:tavLst>
                                        <p:tav tm="0">
                                          <p:val>
                                            <p:fltVal val="0"/>
                                          </p:val>
                                        </p:tav>
                                        <p:tav tm="100000">
                                          <p:val>
                                            <p:strVal val="#ppt_w"/>
                                          </p:val>
                                        </p:tav>
                                      </p:tavLst>
                                    </p:anim>
                                    <p:anim calcmode="lin" valueType="num">
                                      <p:cBhvr>
                                        <p:cTn id="57" dur="500" fill="hold"/>
                                        <p:tgtEl>
                                          <p:spTgt spid="71"/>
                                        </p:tgtEl>
                                        <p:attrNameLst>
                                          <p:attrName>ppt_h</p:attrName>
                                        </p:attrNameLst>
                                      </p:cBhvr>
                                      <p:tavLst>
                                        <p:tav tm="0">
                                          <p:val>
                                            <p:fltVal val="0"/>
                                          </p:val>
                                        </p:tav>
                                        <p:tav tm="100000">
                                          <p:val>
                                            <p:strVal val="#ppt_h"/>
                                          </p:val>
                                        </p:tav>
                                      </p:tavLst>
                                    </p:anim>
                                    <p:animEffect transition="in" filter="fade">
                                      <p:cBhvr>
                                        <p:cTn id="58" dur="500"/>
                                        <p:tgtEl>
                                          <p:spTgt spid="71"/>
                                        </p:tgtEl>
                                      </p:cBhvr>
                                    </p:animEffect>
                                  </p:childTnLst>
                                </p:cTn>
                              </p:par>
                            </p:childTnLst>
                          </p:cTn>
                        </p:par>
                        <p:par>
                          <p:cTn id="59" fill="hold">
                            <p:stCondLst>
                              <p:cond delay="4500"/>
                            </p:stCondLst>
                            <p:childTnLst>
                              <p:par>
                                <p:cTn id="60" presetID="12" presetClass="entr" presetSubtype="1" fill="hold" nodeType="afterEffect">
                                  <p:stCondLst>
                                    <p:cond delay="0"/>
                                  </p:stCondLst>
                                  <p:childTnLst>
                                    <p:set>
                                      <p:cBhvr>
                                        <p:cTn id="61" dur="1" fill="hold">
                                          <p:stCondLst>
                                            <p:cond delay="0"/>
                                          </p:stCondLst>
                                        </p:cTn>
                                        <p:tgtEl>
                                          <p:spTgt spid="90"/>
                                        </p:tgtEl>
                                        <p:attrNameLst>
                                          <p:attrName>style.visibility</p:attrName>
                                        </p:attrNameLst>
                                      </p:cBhvr>
                                      <p:to>
                                        <p:strVal val="visible"/>
                                      </p:to>
                                    </p:set>
                                    <p:anim calcmode="lin" valueType="num">
                                      <p:cBhvr additive="base">
                                        <p:cTn id="62" dur="500"/>
                                        <p:tgtEl>
                                          <p:spTgt spid="90"/>
                                        </p:tgtEl>
                                        <p:attrNameLst>
                                          <p:attrName>ppt_y</p:attrName>
                                        </p:attrNameLst>
                                      </p:cBhvr>
                                      <p:tavLst>
                                        <p:tav tm="0">
                                          <p:val>
                                            <p:strVal val="#ppt_y-#ppt_h*1.125000"/>
                                          </p:val>
                                        </p:tav>
                                        <p:tav tm="100000">
                                          <p:val>
                                            <p:strVal val="#ppt_y"/>
                                          </p:val>
                                        </p:tav>
                                      </p:tavLst>
                                    </p:anim>
                                    <p:animEffect transition="in" filter="wipe(down)">
                                      <p:cBhvr>
                                        <p:cTn id="63" dur="500"/>
                                        <p:tgtEl>
                                          <p:spTgt spid="90"/>
                                        </p:tgtEl>
                                      </p:cBhvr>
                                    </p:animEffect>
                                  </p:childTnLst>
                                </p:cTn>
                              </p:par>
                            </p:childTnLst>
                          </p:cTn>
                        </p:par>
                        <p:par>
                          <p:cTn id="64" fill="hold">
                            <p:stCondLst>
                              <p:cond delay="5000"/>
                            </p:stCondLst>
                            <p:childTnLst>
                              <p:par>
                                <p:cTn id="65" presetID="2" presetClass="entr" presetSubtype="8" fill="hold" nodeType="after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0-#ppt_w/2"/>
                                          </p:val>
                                        </p:tav>
                                        <p:tav tm="100000">
                                          <p:val>
                                            <p:strVal val="#ppt_x"/>
                                          </p:val>
                                        </p:tav>
                                      </p:tavLst>
                                    </p:anim>
                                    <p:anim calcmode="lin" valueType="num">
                                      <p:cBhvr additive="base">
                                        <p:cTn id="68" dur="500" fill="hold"/>
                                        <p:tgtEl>
                                          <p:spTgt spid="12"/>
                                        </p:tgtEl>
                                        <p:attrNameLst>
                                          <p:attrName>ppt_y</p:attrName>
                                        </p:attrNameLst>
                                      </p:cBhvr>
                                      <p:tavLst>
                                        <p:tav tm="0">
                                          <p:val>
                                            <p:strVal val="#ppt_y"/>
                                          </p:val>
                                        </p:tav>
                                        <p:tav tm="100000">
                                          <p:val>
                                            <p:strVal val="#ppt_y"/>
                                          </p:val>
                                        </p:tav>
                                      </p:tavLst>
                                    </p:anim>
                                  </p:childTnLst>
                                </p:cTn>
                              </p:par>
                            </p:childTnLst>
                          </p:cTn>
                        </p:par>
                        <p:par>
                          <p:cTn id="69" fill="hold">
                            <p:stCondLst>
                              <p:cond delay="5500"/>
                            </p:stCondLst>
                            <p:childTnLst>
                              <p:par>
                                <p:cTn id="70" presetID="53" presetClass="entr" presetSubtype="16" fill="hold"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childTnLst>
                                </p:cTn>
                              </p:par>
                            </p:childTnLst>
                          </p:cTn>
                        </p:par>
                        <p:par>
                          <p:cTn id="75" fill="hold">
                            <p:stCondLst>
                              <p:cond delay="6000"/>
                            </p:stCondLst>
                            <p:childTnLst>
                              <p:par>
                                <p:cTn id="76" presetID="12" presetClass="entr" presetSubtype="4" fill="hold" nodeType="afterEffect">
                                  <p:stCondLst>
                                    <p:cond delay="0"/>
                                  </p:stCondLst>
                                  <p:childTnLst>
                                    <p:set>
                                      <p:cBhvr>
                                        <p:cTn id="77" dur="1" fill="hold">
                                          <p:stCondLst>
                                            <p:cond delay="0"/>
                                          </p:stCondLst>
                                        </p:cTn>
                                        <p:tgtEl>
                                          <p:spTgt spid="75"/>
                                        </p:tgtEl>
                                        <p:attrNameLst>
                                          <p:attrName>style.visibility</p:attrName>
                                        </p:attrNameLst>
                                      </p:cBhvr>
                                      <p:to>
                                        <p:strVal val="visible"/>
                                      </p:to>
                                    </p:set>
                                    <p:anim calcmode="lin" valueType="num">
                                      <p:cBhvr additive="base">
                                        <p:cTn id="78" dur="500"/>
                                        <p:tgtEl>
                                          <p:spTgt spid="75"/>
                                        </p:tgtEl>
                                        <p:attrNameLst>
                                          <p:attrName>ppt_y</p:attrName>
                                        </p:attrNameLst>
                                      </p:cBhvr>
                                      <p:tavLst>
                                        <p:tav tm="0">
                                          <p:val>
                                            <p:strVal val="#ppt_y+#ppt_h*1.125000"/>
                                          </p:val>
                                        </p:tav>
                                        <p:tav tm="100000">
                                          <p:val>
                                            <p:strVal val="#ppt_y"/>
                                          </p:val>
                                        </p:tav>
                                      </p:tavLst>
                                    </p:anim>
                                    <p:animEffect transition="in" filter="wipe(up)">
                                      <p:cBhvr>
                                        <p:cTn id="79" dur="500"/>
                                        <p:tgtEl>
                                          <p:spTgt spid="75"/>
                                        </p:tgtEl>
                                      </p:cBhvr>
                                    </p:animEffect>
                                  </p:childTnLst>
                                </p:cTn>
                              </p:par>
                            </p:childTnLst>
                          </p:cTn>
                        </p:par>
                        <p:par>
                          <p:cTn id="80" fill="hold">
                            <p:stCondLst>
                              <p:cond delay="6500"/>
                            </p:stCondLst>
                            <p:childTnLst>
                              <p:par>
                                <p:cTn id="81" presetID="2" presetClass="entr" presetSubtype="8" fill="hold" nodeType="afterEffect">
                                  <p:stCondLst>
                                    <p:cond delay="0"/>
                                  </p:stCondLst>
                                  <p:childTnLst>
                                    <p:set>
                                      <p:cBhvr>
                                        <p:cTn id="82" dur="1" fill="hold">
                                          <p:stCondLst>
                                            <p:cond delay="0"/>
                                          </p:stCondLst>
                                        </p:cTn>
                                        <p:tgtEl>
                                          <p:spTgt spid="11"/>
                                        </p:tgtEl>
                                        <p:attrNameLst>
                                          <p:attrName>style.visibility</p:attrName>
                                        </p:attrNameLst>
                                      </p:cBhvr>
                                      <p:to>
                                        <p:strVal val="visible"/>
                                      </p:to>
                                    </p:set>
                                    <p:anim calcmode="lin" valueType="num">
                                      <p:cBhvr additive="base">
                                        <p:cTn id="83" dur="500" fill="hold"/>
                                        <p:tgtEl>
                                          <p:spTgt spid="11"/>
                                        </p:tgtEl>
                                        <p:attrNameLst>
                                          <p:attrName>ppt_x</p:attrName>
                                        </p:attrNameLst>
                                      </p:cBhvr>
                                      <p:tavLst>
                                        <p:tav tm="0">
                                          <p:val>
                                            <p:strVal val="0-#ppt_w/2"/>
                                          </p:val>
                                        </p:tav>
                                        <p:tav tm="100000">
                                          <p:val>
                                            <p:strVal val="#ppt_x"/>
                                          </p:val>
                                        </p:tav>
                                      </p:tavLst>
                                    </p:anim>
                                    <p:anim calcmode="lin" valueType="num">
                                      <p:cBhvr additive="base">
                                        <p:cTn id="84" dur="500" fill="hold"/>
                                        <p:tgtEl>
                                          <p:spTgt spid="11"/>
                                        </p:tgtEl>
                                        <p:attrNameLst>
                                          <p:attrName>ppt_y</p:attrName>
                                        </p:attrNameLst>
                                      </p:cBhvr>
                                      <p:tavLst>
                                        <p:tav tm="0">
                                          <p:val>
                                            <p:strVal val="#ppt_y"/>
                                          </p:val>
                                        </p:tav>
                                        <p:tav tm="100000">
                                          <p:val>
                                            <p:strVal val="#ppt_y"/>
                                          </p:val>
                                        </p:tav>
                                      </p:tavLst>
                                    </p:anim>
                                  </p:childTnLst>
                                </p:cTn>
                              </p:par>
                            </p:childTnLst>
                          </p:cTn>
                        </p:par>
                        <p:par>
                          <p:cTn id="85" fill="hold">
                            <p:stCondLst>
                              <p:cond delay="7000"/>
                            </p:stCondLst>
                            <p:childTnLst>
                              <p:par>
                                <p:cTn id="86" presetID="53" presetClass="entr" presetSubtype="16" fill="hold" grpId="0" nodeType="afterEffect">
                                  <p:stCondLst>
                                    <p:cond delay="0"/>
                                  </p:stCondLst>
                                  <p:childTnLst>
                                    <p:set>
                                      <p:cBhvr>
                                        <p:cTn id="87" dur="1" fill="hold">
                                          <p:stCondLst>
                                            <p:cond delay="0"/>
                                          </p:stCondLst>
                                        </p:cTn>
                                        <p:tgtEl>
                                          <p:spTgt spid="48"/>
                                        </p:tgtEl>
                                        <p:attrNameLst>
                                          <p:attrName>style.visibility</p:attrName>
                                        </p:attrNameLst>
                                      </p:cBhvr>
                                      <p:to>
                                        <p:strVal val="visible"/>
                                      </p:to>
                                    </p:set>
                                    <p:anim calcmode="lin" valueType="num">
                                      <p:cBhvr>
                                        <p:cTn id="88" dur="500" fill="hold"/>
                                        <p:tgtEl>
                                          <p:spTgt spid="48"/>
                                        </p:tgtEl>
                                        <p:attrNameLst>
                                          <p:attrName>ppt_w</p:attrName>
                                        </p:attrNameLst>
                                      </p:cBhvr>
                                      <p:tavLst>
                                        <p:tav tm="0">
                                          <p:val>
                                            <p:fltVal val="0"/>
                                          </p:val>
                                        </p:tav>
                                        <p:tav tm="100000">
                                          <p:val>
                                            <p:strVal val="#ppt_w"/>
                                          </p:val>
                                        </p:tav>
                                      </p:tavLst>
                                    </p:anim>
                                    <p:anim calcmode="lin" valueType="num">
                                      <p:cBhvr>
                                        <p:cTn id="89" dur="500" fill="hold"/>
                                        <p:tgtEl>
                                          <p:spTgt spid="48"/>
                                        </p:tgtEl>
                                        <p:attrNameLst>
                                          <p:attrName>ppt_h</p:attrName>
                                        </p:attrNameLst>
                                      </p:cBhvr>
                                      <p:tavLst>
                                        <p:tav tm="0">
                                          <p:val>
                                            <p:fltVal val="0"/>
                                          </p:val>
                                        </p:tav>
                                        <p:tav tm="100000">
                                          <p:val>
                                            <p:strVal val="#ppt_h"/>
                                          </p:val>
                                        </p:tav>
                                      </p:tavLst>
                                    </p:anim>
                                    <p:animEffect transition="in" filter="fade">
                                      <p:cBhvr>
                                        <p:cTn id="90" dur="500"/>
                                        <p:tgtEl>
                                          <p:spTgt spid="48"/>
                                        </p:tgtEl>
                                      </p:cBhvr>
                                    </p:animEffect>
                                  </p:childTnLst>
                                </p:cTn>
                              </p:par>
                            </p:childTnLst>
                          </p:cTn>
                        </p:par>
                        <p:par>
                          <p:cTn id="91" fill="hold">
                            <p:stCondLst>
                              <p:cond delay="7500"/>
                            </p:stCondLst>
                            <p:childTnLst>
                              <p:par>
                                <p:cTn id="92" presetID="12" presetClass="entr" presetSubtype="1" fill="hold" nodeType="afterEffect">
                                  <p:stCondLst>
                                    <p:cond delay="0"/>
                                  </p:stCondLst>
                                  <p:childTnLst>
                                    <p:set>
                                      <p:cBhvr>
                                        <p:cTn id="93" dur="1" fill="hold">
                                          <p:stCondLst>
                                            <p:cond delay="0"/>
                                          </p:stCondLst>
                                        </p:cTn>
                                        <p:tgtEl>
                                          <p:spTgt spid="87"/>
                                        </p:tgtEl>
                                        <p:attrNameLst>
                                          <p:attrName>style.visibility</p:attrName>
                                        </p:attrNameLst>
                                      </p:cBhvr>
                                      <p:to>
                                        <p:strVal val="visible"/>
                                      </p:to>
                                    </p:set>
                                    <p:anim calcmode="lin" valueType="num">
                                      <p:cBhvr additive="base">
                                        <p:cTn id="94" dur="500"/>
                                        <p:tgtEl>
                                          <p:spTgt spid="87"/>
                                        </p:tgtEl>
                                        <p:attrNameLst>
                                          <p:attrName>ppt_y</p:attrName>
                                        </p:attrNameLst>
                                      </p:cBhvr>
                                      <p:tavLst>
                                        <p:tav tm="0">
                                          <p:val>
                                            <p:strVal val="#ppt_y-#ppt_h*1.125000"/>
                                          </p:val>
                                        </p:tav>
                                        <p:tav tm="100000">
                                          <p:val>
                                            <p:strVal val="#ppt_y"/>
                                          </p:val>
                                        </p:tav>
                                      </p:tavLst>
                                    </p:anim>
                                    <p:animEffect transition="in" filter="wipe(down)">
                                      <p:cBhvr>
                                        <p:cTn id="95" dur="500"/>
                                        <p:tgtEl>
                                          <p:spTgt spid="87"/>
                                        </p:tgtEl>
                                      </p:cBhvr>
                                    </p:animEffect>
                                  </p:childTnLst>
                                </p:cTn>
                              </p:par>
                            </p:childTnLst>
                          </p:cTn>
                        </p:par>
                        <p:par>
                          <p:cTn id="96" fill="hold">
                            <p:stCondLst>
                              <p:cond delay="8000"/>
                            </p:stCondLst>
                            <p:childTnLst>
                              <p:par>
                                <p:cTn id="97" presetID="2" presetClass="entr" presetSubtype="8" fill="hold" nodeType="afterEffect">
                                  <p:stCondLst>
                                    <p:cond delay="0"/>
                                  </p:stCondLst>
                                  <p:childTnLst>
                                    <p:set>
                                      <p:cBhvr>
                                        <p:cTn id="98" dur="1" fill="hold">
                                          <p:stCondLst>
                                            <p:cond delay="0"/>
                                          </p:stCondLst>
                                        </p:cTn>
                                        <p:tgtEl>
                                          <p:spTgt spid="4"/>
                                        </p:tgtEl>
                                        <p:attrNameLst>
                                          <p:attrName>style.visibility</p:attrName>
                                        </p:attrNameLst>
                                      </p:cBhvr>
                                      <p:to>
                                        <p:strVal val="visible"/>
                                      </p:to>
                                    </p:set>
                                    <p:anim calcmode="lin" valueType="num">
                                      <p:cBhvr additive="base">
                                        <p:cTn id="99" dur="500" fill="hold"/>
                                        <p:tgtEl>
                                          <p:spTgt spid="4"/>
                                        </p:tgtEl>
                                        <p:attrNameLst>
                                          <p:attrName>ppt_x</p:attrName>
                                        </p:attrNameLst>
                                      </p:cBhvr>
                                      <p:tavLst>
                                        <p:tav tm="0">
                                          <p:val>
                                            <p:strVal val="0-#ppt_w/2"/>
                                          </p:val>
                                        </p:tav>
                                        <p:tav tm="100000">
                                          <p:val>
                                            <p:strVal val="#ppt_x"/>
                                          </p:val>
                                        </p:tav>
                                      </p:tavLst>
                                    </p:anim>
                                    <p:anim calcmode="lin" valueType="num">
                                      <p:cBhvr additive="base">
                                        <p:cTn id="100" dur="500" fill="hold"/>
                                        <p:tgtEl>
                                          <p:spTgt spid="4"/>
                                        </p:tgtEl>
                                        <p:attrNameLst>
                                          <p:attrName>ppt_y</p:attrName>
                                        </p:attrNameLst>
                                      </p:cBhvr>
                                      <p:tavLst>
                                        <p:tav tm="0">
                                          <p:val>
                                            <p:strVal val="#ppt_y"/>
                                          </p:val>
                                        </p:tav>
                                        <p:tav tm="100000">
                                          <p:val>
                                            <p:strVal val="#ppt_y"/>
                                          </p:val>
                                        </p:tav>
                                      </p:tavLst>
                                    </p:anim>
                                  </p:childTnLst>
                                </p:cTn>
                              </p:par>
                            </p:childTnLst>
                          </p:cTn>
                        </p:par>
                        <p:par>
                          <p:cTn id="101" fill="hold">
                            <p:stCondLst>
                              <p:cond delay="8500"/>
                            </p:stCondLst>
                            <p:childTnLst>
                              <p:par>
                                <p:cTn id="102" presetID="53" presetClass="entr" presetSubtype="16" fill="hold" nodeType="afterEffect">
                                  <p:stCondLst>
                                    <p:cond delay="0"/>
                                  </p:stCondLst>
                                  <p:childTnLst>
                                    <p:set>
                                      <p:cBhvr>
                                        <p:cTn id="103" dur="1" fill="hold">
                                          <p:stCondLst>
                                            <p:cond delay="0"/>
                                          </p:stCondLst>
                                        </p:cTn>
                                        <p:tgtEl>
                                          <p:spTgt spid="58"/>
                                        </p:tgtEl>
                                        <p:attrNameLst>
                                          <p:attrName>style.visibility</p:attrName>
                                        </p:attrNameLst>
                                      </p:cBhvr>
                                      <p:to>
                                        <p:strVal val="visible"/>
                                      </p:to>
                                    </p:set>
                                    <p:anim calcmode="lin" valueType="num">
                                      <p:cBhvr>
                                        <p:cTn id="104" dur="500" fill="hold"/>
                                        <p:tgtEl>
                                          <p:spTgt spid="58"/>
                                        </p:tgtEl>
                                        <p:attrNameLst>
                                          <p:attrName>ppt_w</p:attrName>
                                        </p:attrNameLst>
                                      </p:cBhvr>
                                      <p:tavLst>
                                        <p:tav tm="0">
                                          <p:val>
                                            <p:fltVal val="0"/>
                                          </p:val>
                                        </p:tav>
                                        <p:tav tm="100000">
                                          <p:val>
                                            <p:strVal val="#ppt_w"/>
                                          </p:val>
                                        </p:tav>
                                      </p:tavLst>
                                    </p:anim>
                                    <p:anim calcmode="lin" valueType="num">
                                      <p:cBhvr>
                                        <p:cTn id="105" dur="500" fill="hold"/>
                                        <p:tgtEl>
                                          <p:spTgt spid="58"/>
                                        </p:tgtEl>
                                        <p:attrNameLst>
                                          <p:attrName>ppt_h</p:attrName>
                                        </p:attrNameLst>
                                      </p:cBhvr>
                                      <p:tavLst>
                                        <p:tav tm="0">
                                          <p:val>
                                            <p:fltVal val="0"/>
                                          </p:val>
                                        </p:tav>
                                        <p:tav tm="100000">
                                          <p:val>
                                            <p:strVal val="#ppt_h"/>
                                          </p:val>
                                        </p:tav>
                                      </p:tavLst>
                                    </p:anim>
                                    <p:animEffect transition="in" filter="fade">
                                      <p:cBhvr>
                                        <p:cTn id="106" dur="500"/>
                                        <p:tgtEl>
                                          <p:spTgt spid="58"/>
                                        </p:tgtEl>
                                      </p:cBhvr>
                                    </p:animEffect>
                                  </p:childTnLst>
                                </p:cTn>
                              </p:par>
                            </p:childTnLst>
                          </p:cTn>
                        </p:par>
                        <p:par>
                          <p:cTn id="107" fill="hold">
                            <p:stCondLst>
                              <p:cond delay="9000"/>
                            </p:stCondLst>
                            <p:childTnLst>
                              <p:par>
                                <p:cTn id="108" presetID="12" presetClass="entr" presetSubtype="4" fill="hold" nodeType="afterEffect">
                                  <p:stCondLst>
                                    <p:cond delay="0"/>
                                  </p:stCondLst>
                                  <p:childTnLst>
                                    <p:set>
                                      <p:cBhvr>
                                        <p:cTn id="109" dur="1" fill="hold">
                                          <p:stCondLst>
                                            <p:cond delay="0"/>
                                          </p:stCondLst>
                                        </p:cTn>
                                        <p:tgtEl>
                                          <p:spTgt spid="78"/>
                                        </p:tgtEl>
                                        <p:attrNameLst>
                                          <p:attrName>style.visibility</p:attrName>
                                        </p:attrNameLst>
                                      </p:cBhvr>
                                      <p:to>
                                        <p:strVal val="visible"/>
                                      </p:to>
                                    </p:set>
                                    <p:anim calcmode="lin" valueType="num">
                                      <p:cBhvr additive="base">
                                        <p:cTn id="110" dur="500"/>
                                        <p:tgtEl>
                                          <p:spTgt spid="78"/>
                                        </p:tgtEl>
                                        <p:attrNameLst>
                                          <p:attrName>ppt_y</p:attrName>
                                        </p:attrNameLst>
                                      </p:cBhvr>
                                      <p:tavLst>
                                        <p:tav tm="0">
                                          <p:val>
                                            <p:strVal val="#ppt_y+#ppt_h*1.125000"/>
                                          </p:val>
                                        </p:tav>
                                        <p:tav tm="100000">
                                          <p:val>
                                            <p:strVal val="#ppt_y"/>
                                          </p:val>
                                        </p:tav>
                                      </p:tavLst>
                                    </p:anim>
                                    <p:animEffect transition="in" filter="wipe(up)">
                                      <p:cBhvr>
                                        <p:cTn id="111"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2" grpId="0"/>
      <p:bldP spid="48"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3" cstate="prin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4867154" y="1788372"/>
            <a:ext cx="2728383" cy="2741083"/>
            <a:chOff x="825500" y="1511300"/>
            <a:chExt cx="2046287" cy="2055812"/>
          </a:xfrm>
        </p:grpSpPr>
        <p:sp>
          <p:nvSpPr>
            <p:cNvPr id="4" name="Freeform 6"/>
            <p:cNvSpPr/>
            <p:nvPr/>
          </p:nvSpPr>
          <p:spPr bwMode="auto">
            <a:xfrm>
              <a:off x="825500" y="1511300"/>
              <a:ext cx="2046287" cy="2055812"/>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rgbClr val="FF8787"/>
            </a:solidFill>
            <a:ln>
              <a:noFill/>
            </a:ln>
          </p:spPr>
          <p:txBody>
            <a:bodyPr/>
            <a:lstStyle/>
            <a:p>
              <a:pPr eaLnBrk="1" fontAlgn="auto" hangingPunct="1">
                <a:spcBef>
                  <a:spcPts val="0"/>
                </a:spcBef>
                <a:spcAft>
                  <a:spcPts val="0"/>
                </a:spcAft>
                <a:defRPr/>
              </a:pPr>
              <a:endParaRPr lang="zh-CN" altLang="en-US" sz="1865" kern="0">
                <a:solidFill>
                  <a:srgbClr val="777777"/>
                </a:solidFill>
                <a:latin typeface="微软雅黑" panose="020B0503020204020204" pitchFamily="34" charset="-122"/>
                <a:ea typeface="微软雅黑" panose="020B0503020204020204" pitchFamily="34" charset="-122"/>
              </a:endParaRPr>
            </a:p>
          </p:txBody>
        </p:sp>
        <p:sp>
          <p:nvSpPr>
            <p:cNvPr id="5" name="文本框 34"/>
            <p:cNvSpPr txBox="1">
              <a:spLocks noChangeArrowheads="1"/>
            </p:cNvSpPr>
            <p:nvPr/>
          </p:nvSpPr>
          <p:spPr bwMode="auto">
            <a:xfrm>
              <a:off x="1231900" y="2305050"/>
              <a:ext cx="750887" cy="65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800">
                  <a:solidFill>
                    <a:srgbClr val="FFFFFF"/>
                  </a:solidFill>
                  <a:latin typeface="微软雅黑" panose="020B0503020204020204" pitchFamily="34" charset="-122"/>
                  <a:ea typeface="微软雅黑" panose="020B0503020204020204" pitchFamily="34" charset="-122"/>
                </a:rPr>
                <a:t>0</a:t>
              </a:r>
              <a:r>
                <a:rPr lang="en-US" sz="4800">
                  <a:solidFill>
                    <a:srgbClr val="FFFFFF"/>
                  </a:solidFill>
                  <a:latin typeface="微软雅黑" panose="020B0503020204020204" pitchFamily="34" charset="-122"/>
                  <a:ea typeface="微软雅黑" panose="020B0503020204020204" pitchFamily="34" charset="-122"/>
                </a:rPr>
                <a:t>3</a:t>
              </a:r>
            </a:p>
          </p:txBody>
        </p:sp>
        <p:pic>
          <p:nvPicPr>
            <p:cNvPr id="6" name="图片 35"/>
            <p:cNvPicPr>
              <a:picLocks noChangeAspect="1"/>
            </p:cNvPicPr>
            <p:nvPr/>
          </p:nvPicPr>
          <p:blipFill>
            <a:blip r:embed="rId4" cstate="screen"/>
            <a:srcRect/>
            <a:stretch>
              <a:fillRect/>
            </a:stretch>
          </p:blipFill>
          <p:spPr bwMode="auto">
            <a:xfrm>
              <a:off x="1925637" y="2446337"/>
              <a:ext cx="4159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直接连接符 36"/>
            <p:cNvCxnSpPr>
              <a:cxnSpLocks noChangeShapeType="1"/>
            </p:cNvCxnSpPr>
            <p:nvPr/>
          </p:nvCxnSpPr>
          <p:spPr bwMode="auto">
            <a:xfrm>
              <a:off x="1220787" y="29733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8" name="矩形 7"/>
            <p:cNvSpPr/>
            <p:nvPr/>
          </p:nvSpPr>
          <p:spPr>
            <a:xfrm>
              <a:off x="1555908" y="3007915"/>
              <a:ext cx="645795" cy="526256"/>
            </a:xfrm>
            <a:prstGeom prst="rect">
              <a:avLst/>
            </a:prstGeom>
          </p:spPr>
          <p:txBody>
            <a:bodyPr wrap="none" anchor="ctr">
              <a:spAutoFit/>
            </a:bodyPr>
            <a:lstStyle/>
            <a:p>
              <a:pPr algn="ctr" eaLnBrk="1" fontAlgn="auto" hangingPunct="1">
                <a:lnSpc>
                  <a:spcPct val="150000"/>
                </a:lnSpc>
                <a:spcBef>
                  <a:spcPts val="0"/>
                </a:spcBef>
                <a:spcAft>
                  <a:spcPts val="0"/>
                </a:spcAft>
                <a:defRPr/>
              </a:pPr>
              <a:r>
                <a:rPr lang="zh-CN" altLang="en-US" sz="2665" b="1" kern="0" dirty="0">
                  <a:solidFill>
                    <a:srgbClr val="FFFFFF"/>
                  </a:solidFill>
                  <a:latin typeface="微软雅黑" panose="020B0503020204020204" pitchFamily="34" charset="-122"/>
                  <a:ea typeface="微软雅黑" panose="020B0503020204020204" pitchFamily="34" charset="-122"/>
                </a:rPr>
                <a:t>标题</a:t>
              </a:r>
              <a:endParaRPr lang="en-US" altLang="zh-CN" sz="2665" b="1" kern="0" dirty="0">
                <a:solidFill>
                  <a:srgbClr val="FFFFFF"/>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5302976" y="4650105"/>
            <a:ext cx="1618403" cy="628651"/>
            <a:chOff x="1098550" y="3657600"/>
            <a:chExt cx="1213802" cy="471488"/>
          </a:xfrm>
        </p:grpSpPr>
        <p:sp>
          <p:nvSpPr>
            <p:cNvPr id="10" name="椭圆 9"/>
            <p:cNvSpPr/>
            <p:nvPr/>
          </p:nvSpPr>
          <p:spPr>
            <a:xfrm>
              <a:off x="1098550" y="3860800"/>
              <a:ext cx="204787" cy="203200"/>
            </a:xfrm>
            <a:prstGeom prst="ellipse">
              <a:avLst/>
            </a:prstGeom>
            <a:solidFill>
              <a:srgbClr val="FF8787"/>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865" kern="0" dirty="0">
                  <a:solidFill>
                    <a:schemeClr val="tx1"/>
                  </a:solidFill>
                  <a:latin typeface="微软雅黑" panose="020B0503020204020204" pitchFamily="34" charset="-122"/>
                  <a:ea typeface="微软雅黑" panose="020B0503020204020204" pitchFamily="34" charset="-122"/>
                </a:rPr>
                <a:t>+</a:t>
              </a:r>
            </a:p>
          </p:txBody>
        </p:sp>
        <p:sp>
          <p:nvSpPr>
            <p:cNvPr id="13" name="矩形 12"/>
            <p:cNvSpPr/>
            <p:nvPr/>
          </p:nvSpPr>
          <p:spPr>
            <a:xfrm>
              <a:off x="1335087" y="3657600"/>
              <a:ext cx="977265" cy="47148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p:txBody>
        </p:sp>
      </p:grpSp>
    </p:spTree>
  </p:cSld>
  <p:clrMapOvr>
    <a:masterClrMapping/>
  </p:clrMapOvr>
  <p:transition spd="slow" advTm="2996">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mtClean="0">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a:t>
            </a:r>
            <a:r>
              <a:rPr lang="en-GB" sz="1600" smtClean="0">
                <a:solidFill>
                  <a:schemeClr val="tx1"/>
                </a:solidFill>
              </a:rPr>
              <a:t>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096599" y="1559324"/>
            <a:ext cx="0" cy="4404360"/>
          </a:xfrm>
          <a:prstGeom prst="line">
            <a:avLst/>
          </a:prstGeom>
          <a:ln>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a:off x="6519163" y="1579415"/>
            <a:ext cx="831273" cy="831273"/>
            <a:chOff x="6518563" y="1579415"/>
            <a:chExt cx="831273" cy="831273"/>
          </a:xfrm>
        </p:grpSpPr>
        <p:sp>
          <p:nvSpPr>
            <p:cNvPr id="13" name="Rounded Rectangle 12"/>
            <p:cNvSpPr/>
            <p:nvPr/>
          </p:nvSpPr>
          <p:spPr>
            <a:xfrm>
              <a:off x="6518563" y="1579415"/>
              <a:ext cx="831273" cy="831273"/>
            </a:xfrm>
            <a:prstGeom prst="roundRect">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2" name="Group 19"/>
            <p:cNvGrpSpPr/>
            <p:nvPr/>
          </p:nvGrpSpPr>
          <p:grpSpPr>
            <a:xfrm>
              <a:off x="6702027" y="1790527"/>
              <a:ext cx="464344" cy="465138"/>
              <a:chOff x="9145588" y="4435475"/>
              <a:chExt cx="464344" cy="465138"/>
            </a:xfrm>
            <a:solidFill>
              <a:schemeClr val="bg2"/>
            </a:solidFill>
          </p:grpSpPr>
          <p:sp>
            <p:nvSpPr>
              <p:cNvPr id="3"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2"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3"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4"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5"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4"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7"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8"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9"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grpSp>
      </p:grpSp>
      <p:grpSp>
        <p:nvGrpSpPr>
          <p:cNvPr id="63" name="Group 62"/>
          <p:cNvGrpSpPr/>
          <p:nvPr/>
        </p:nvGrpSpPr>
        <p:grpSpPr>
          <a:xfrm>
            <a:off x="6519163" y="2750124"/>
            <a:ext cx="831273" cy="831273"/>
            <a:chOff x="6518563" y="2750124"/>
            <a:chExt cx="831273" cy="831273"/>
          </a:xfrm>
        </p:grpSpPr>
        <p:sp>
          <p:nvSpPr>
            <p:cNvPr id="14" name="Rounded Rectangle 13"/>
            <p:cNvSpPr/>
            <p:nvPr/>
          </p:nvSpPr>
          <p:spPr>
            <a:xfrm>
              <a:off x="6518563" y="2750124"/>
              <a:ext cx="831273" cy="831273"/>
            </a:xfrm>
            <a:prstGeom prst="roundRect">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5" name="Group 29"/>
            <p:cNvGrpSpPr/>
            <p:nvPr/>
          </p:nvGrpSpPr>
          <p:grpSpPr>
            <a:xfrm>
              <a:off x="6772671" y="2933191"/>
              <a:ext cx="319088" cy="465138"/>
              <a:chOff x="5441157" y="4440238"/>
              <a:chExt cx="319088" cy="465138"/>
            </a:xfrm>
            <a:solidFill>
              <a:schemeClr val="bg2"/>
            </a:solidFill>
          </p:grpSpPr>
          <p:sp>
            <p:nvSpPr>
              <p:cNvPr id="31" name="AutoShape 97"/>
              <p:cNvSpPr/>
              <p:nvPr/>
            </p:nvSpPr>
            <p:spPr bwMode="auto">
              <a:xfrm>
                <a:off x="5441157" y="4440238"/>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7" name="AutoShape 98"/>
              <p:cNvSpPr/>
              <p:nvPr/>
            </p:nvSpPr>
            <p:spPr bwMode="auto">
              <a:xfrm>
                <a:off x="5571332" y="4483894"/>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8" name="AutoShape 99"/>
              <p:cNvSpPr/>
              <p:nvPr/>
            </p:nvSpPr>
            <p:spPr bwMode="auto">
              <a:xfrm>
                <a:off x="5586413" y="4847432"/>
                <a:ext cx="285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grpSp>
        <p:nvGrpSpPr>
          <p:cNvPr id="59" name="Group 58"/>
          <p:cNvGrpSpPr/>
          <p:nvPr/>
        </p:nvGrpSpPr>
        <p:grpSpPr>
          <a:xfrm>
            <a:off x="4842763" y="2750124"/>
            <a:ext cx="831273" cy="831273"/>
            <a:chOff x="4842163" y="2750124"/>
            <a:chExt cx="831273" cy="831273"/>
          </a:xfrm>
        </p:grpSpPr>
        <p:sp>
          <p:nvSpPr>
            <p:cNvPr id="9" name="Rounded Rectangle 6"/>
            <p:cNvSpPr/>
            <p:nvPr/>
          </p:nvSpPr>
          <p:spPr>
            <a:xfrm>
              <a:off x="4842163" y="2750124"/>
              <a:ext cx="831273" cy="831273"/>
            </a:xfrm>
            <a:prstGeom prst="roundRect">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1" name="Group 33"/>
            <p:cNvGrpSpPr/>
            <p:nvPr/>
          </p:nvGrpSpPr>
          <p:grpSpPr>
            <a:xfrm>
              <a:off x="5019964" y="2946176"/>
              <a:ext cx="465138" cy="435769"/>
              <a:chOff x="5368132" y="3540125"/>
              <a:chExt cx="465138" cy="435769"/>
            </a:xfrm>
            <a:solidFill>
              <a:schemeClr val="bg2"/>
            </a:solidFill>
          </p:grpSpPr>
          <p:sp>
            <p:nvSpPr>
              <p:cNvPr id="35"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36"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grpSp>
        <p:nvGrpSpPr>
          <p:cNvPr id="61" name="Group 60"/>
          <p:cNvGrpSpPr/>
          <p:nvPr/>
        </p:nvGrpSpPr>
        <p:grpSpPr>
          <a:xfrm>
            <a:off x="4842763" y="5091542"/>
            <a:ext cx="831273" cy="831273"/>
            <a:chOff x="4842163" y="5091542"/>
            <a:chExt cx="831273" cy="831273"/>
          </a:xfrm>
        </p:grpSpPr>
        <p:sp>
          <p:nvSpPr>
            <p:cNvPr id="12" name="Rounded Rectangle 8"/>
            <p:cNvSpPr/>
            <p:nvPr/>
          </p:nvSpPr>
          <p:spPr>
            <a:xfrm>
              <a:off x="4842163" y="5091542"/>
              <a:ext cx="831273" cy="831273"/>
            </a:xfrm>
            <a:prstGeom prst="roundRect">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37" name="Group 36"/>
            <p:cNvGrpSpPr/>
            <p:nvPr/>
          </p:nvGrpSpPr>
          <p:grpSpPr>
            <a:xfrm>
              <a:off x="5092989" y="5267862"/>
              <a:ext cx="319088" cy="465138"/>
              <a:chOff x="3582988" y="3510757"/>
              <a:chExt cx="319088" cy="465138"/>
            </a:xfrm>
            <a:solidFill>
              <a:schemeClr val="bg2"/>
            </a:solidFill>
          </p:grpSpPr>
          <p:sp>
            <p:nvSpPr>
              <p:cNvPr id="38"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39"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grpSp>
      </p:grpSp>
      <p:grpSp>
        <p:nvGrpSpPr>
          <p:cNvPr id="60" name="Group 59"/>
          <p:cNvGrpSpPr/>
          <p:nvPr/>
        </p:nvGrpSpPr>
        <p:grpSpPr>
          <a:xfrm>
            <a:off x="4842763" y="3920833"/>
            <a:ext cx="831273" cy="831273"/>
            <a:chOff x="4842163" y="3920833"/>
            <a:chExt cx="831273" cy="831273"/>
          </a:xfrm>
        </p:grpSpPr>
        <p:sp>
          <p:nvSpPr>
            <p:cNvPr id="15" name="Rounded Rectangle 7"/>
            <p:cNvSpPr/>
            <p:nvPr/>
          </p:nvSpPr>
          <p:spPr>
            <a:xfrm>
              <a:off x="4842163" y="3920833"/>
              <a:ext cx="831273" cy="831273"/>
            </a:xfrm>
            <a:prstGeom prst="roundRect">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40" name="Group 39"/>
            <p:cNvGrpSpPr/>
            <p:nvPr/>
          </p:nvGrpSpPr>
          <p:grpSpPr>
            <a:xfrm>
              <a:off x="5027504" y="4104297"/>
              <a:ext cx="464344" cy="464344"/>
              <a:chOff x="3510757" y="2582069"/>
              <a:chExt cx="464344" cy="464344"/>
            </a:xfrm>
            <a:solidFill>
              <a:schemeClr val="bg2"/>
            </a:solidFill>
          </p:grpSpPr>
          <p:sp>
            <p:nvSpPr>
              <p:cNvPr id="41" name="AutoShape 126"/>
              <p:cNvSpPr/>
              <p:nvPr/>
            </p:nvSpPr>
            <p:spPr bwMode="auto">
              <a:xfrm>
                <a:off x="3510757"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42" name="AutoShape 127"/>
              <p:cNvSpPr/>
              <p:nvPr/>
            </p:nvSpPr>
            <p:spPr bwMode="auto">
              <a:xfrm>
                <a:off x="3698875" y="2654300"/>
                <a:ext cx="109538" cy="1087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grpSp>
        <p:nvGrpSpPr>
          <p:cNvPr id="58" name="Group 57"/>
          <p:cNvGrpSpPr/>
          <p:nvPr/>
        </p:nvGrpSpPr>
        <p:grpSpPr>
          <a:xfrm>
            <a:off x="4842763" y="1579415"/>
            <a:ext cx="831273" cy="831273"/>
            <a:chOff x="4842163" y="1579415"/>
            <a:chExt cx="831273" cy="831273"/>
          </a:xfrm>
        </p:grpSpPr>
        <p:sp>
          <p:nvSpPr>
            <p:cNvPr id="43" name="Rounded Rectangle 3"/>
            <p:cNvSpPr/>
            <p:nvPr/>
          </p:nvSpPr>
          <p:spPr>
            <a:xfrm>
              <a:off x="4842163" y="1579415"/>
              <a:ext cx="831273" cy="831273"/>
            </a:xfrm>
            <a:prstGeom prst="roundRect">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44" name="Group 42"/>
            <p:cNvGrpSpPr/>
            <p:nvPr/>
          </p:nvGrpSpPr>
          <p:grpSpPr>
            <a:xfrm>
              <a:off x="5019963" y="1750443"/>
              <a:ext cx="465138" cy="464344"/>
              <a:chOff x="2581275" y="2582069"/>
              <a:chExt cx="465138" cy="464344"/>
            </a:xfrm>
            <a:solidFill>
              <a:schemeClr val="bg2"/>
            </a:solidFill>
          </p:grpSpPr>
          <p:sp>
            <p:nvSpPr>
              <p:cNvPr id="45" name="AutoShape 128"/>
              <p:cNvSpPr/>
              <p:nvPr/>
            </p:nvSpPr>
            <p:spPr bwMode="auto">
              <a:xfrm>
                <a:off x="2581275" y="2582069"/>
                <a:ext cx="46513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46" name="AutoShape 129"/>
              <p:cNvSpPr/>
              <p:nvPr/>
            </p:nvSpPr>
            <p:spPr bwMode="auto">
              <a:xfrm>
                <a:off x="2871788" y="2640013"/>
                <a:ext cx="115888" cy="11588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grpSp>
        <p:nvGrpSpPr>
          <p:cNvPr id="64" name="Group 63"/>
          <p:cNvGrpSpPr/>
          <p:nvPr/>
        </p:nvGrpSpPr>
        <p:grpSpPr>
          <a:xfrm>
            <a:off x="6519163" y="3920833"/>
            <a:ext cx="831273" cy="831273"/>
            <a:chOff x="6518563" y="3920833"/>
            <a:chExt cx="831273" cy="831273"/>
          </a:xfrm>
        </p:grpSpPr>
        <p:sp>
          <p:nvSpPr>
            <p:cNvPr id="47" name="Rounded Rectangle 14"/>
            <p:cNvSpPr/>
            <p:nvPr/>
          </p:nvSpPr>
          <p:spPr>
            <a:xfrm>
              <a:off x="6518563" y="3920833"/>
              <a:ext cx="831273" cy="831273"/>
            </a:xfrm>
            <a:prstGeom prst="roundRect">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8" name="AutoShape 139"/>
            <p:cNvSpPr/>
            <p:nvPr/>
          </p:nvSpPr>
          <p:spPr bwMode="auto">
            <a:xfrm>
              <a:off x="6700042" y="4118584"/>
              <a:ext cx="464344" cy="450057"/>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nvGrpSpPr>
          <p:cNvPr id="65" name="Group 64"/>
          <p:cNvGrpSpPr/>
          <p:nvPr/>
        </p:nvGrpSpPr>
        <p:grpSpPr>
          <a:xfrm>
            <a:off x="6519163" y="5091542"/>
            <a:ext cx="831273" cy="831273"/>
            <a:chOff x="6518563" y="5091542"/>
            <a:chExt cx="831273" cy="831273"/>
          </a:xfrm>
        </p:grpSpPr>
        <p:sp>
          <p:nvSpPr>
            <p:cNvPr id="49" name="Rounded Rectangle 15"/>
            <p:cNvSpPr/>
            <p:nvPr/>
          </p:nvSpPr>
          <p:spPr>
            <a:xfrm>
              <a:off x="6518563" y="5091542"/>
              <a:ext cx="831273" cy="831273"/>
            </a:xfrm>
            <a:prstGeom prst="roundRect">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50" name="Group 46"/>
            <p:cNvGrpSpPr/>
            <p:nvPr/>
          </p:nvGrpSpPr>
          <p:grpSpPr>
            <a:xfrm>
              <a:off x="6700043" y="5325806"/>
              <a:ext cx="464344" cy="362744"/>
              <a:chOff x="2581275" y="1710532"/>
              <a:chExt cx="464344" cy="362744"/>
            </a:xfrm>
            <a:solidFill>
              <a:schemeClr val="bg2"/>
            </a:solidFill>
          </p:grpSpPr>
          <p:sp>
            <p:nvSpPr>
              <p:cNvPr id="51"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52"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53"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54"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55"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56"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57"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grpSp>
        <p:nvGrpSpPr>
          <p:cNvPr id="66" name="Group 54"/>
          <p:cNvGrpSpPr/>
          <p:nvPr/>
        </p:nvGrpSpPr>
        <p:grpSpPr>
          <a:xfrm>
            <a:off x="781121" y="3802642"/>
            <a:ext cx="3873305" cy="1062415"/>
            <a:chOff x="3094892" y="1926635"/>
            <a:chExt cx="3873305" cy="1062415"/>
          </a:xfrm>
        </p:grpSpPr>
        <p:sp>
          <p:nvSpPr>
            <p:cNvPr id="67" name="TextBox 55"/>
            <p:cNvSpPr txBox="1"/>
            <p:nvPr/>
          </p:nvSpPr>
          <p:spPr>
            <a:xfrm>
              <a:off x="5326087" y="1926635"/>
              <a:ext cx="1642110" cy="398780"/>
            </a:xfrm>
            <a:prstGeom prst="rect">
              <a:avLst/>
            </a:prstGeom>
            <a:noFill/>
          </p:spPr>
          <p:txBody>
            <a:bodyPr wrap="none" rtlCol="0">
              <a:spAutoFit/>
            </a:bodyPr>
            <a:lstStyle/>
            <a:p>
              <a:pPr algn="r"/>
              <a:r>
                <a:rPr lang="en-US" sz="2000" b="1" smtClean="0">
                  <a:solidFill>
                    <a:schemeClr val="tx1"/>
                  </a:solidFill>
                </a:rPr>
                <a:t>Glass Modern</a:t>
              </a:r>
            </a:p>
          </p:txBody>
        </p:sp>
        <p:sp>
          <p:nvSpPr>
            <p:cNvPr id="68" name="Rectangle 56"/>
            <p:cNvSpPr/>
            <p:nvPr/>
          </p:nvSpPr>
          <p:spPr>
            <a:xfrm>
              <a:off x="3094892" y="2255625"/>
              <a:ext cx="3873305" cy="733425"/>
            </a:xfrm>
            <a:prstGeom prst="rect">
              <a:avLst/>
            </a:prstGeom>
          </p:spPr>
          <p:txBody>
            <a:bodyPr wrap="square">
              <a:spAutoFit/>
            </a:bodyPr>
            <a:lstStyle/>
            <a:p>
              <a:pPr algn="r"/>
              <a:r>
                <a:rPr lang="en-GB" sz="1400">
                  <a:solidFill>
                    <a:schemeClr val="tx1"/>
                  </a:solidFill>
                </a:rPr>
                <a:t>Lorem ipsum dolor sit amet, consectetuer adipiscing elit, sed diam nonummy nibh euismod tincidunt ut </a:t>
              </a:r>
              <a:r>
                <a:rPr lang="en-GB" sz="1400" smtClean="0">
                  <a:solidFill>
                    <a:schemeClr val="tx1"/>
                  </a:solidFill>
                </a:rPr>
                <a:t>laoreet</a:t>
              </a:r>
            </a:p>
          </p:txBody>
        </p:sp>
      </p:grpSp>
      <p:grpSp>
        <p:nvGrpSpPr>
          <p:cNvPr id="69" name="Group 65"/>
          <p:cNvGrpSpPr/>
          <p:nvPr/>
        </p:nvGrpSpPr>
        <p:grpSpPr>
          <a:xfrm>
            <a:off x="781122" y="2630233"/>
            <a:ext cx="3873305" cy="1062415"/>
            <a:chOff x="3094892" y="1926635"/>
            <a:chExt cx="3873305" cy="1062415"/>
          </a:xfrm>
        </p:grpSpPr>
        <p:sp>
          <p:nvSpPr>
            <p:cNvPr id="70" name="TextBox 66"/>
            <p:cNvSpPr txBox="1"/>
            <p:nvPr/>
          </p:nvSpPr>
          <p:spPr>
            <a:xfrm>
              <a:off x="4861902" y="1926635"/>
              <a:ext cx="2106295" cy="398780"/>
            </a:xfrm>
            <a:prstGeom prst="rect">
              <a:avLst/>
            </a:prstGeom>
            <a:noFill/>
          </p:spPr>
          <p:txBody>
            <a:bodyPr wrap="none" rtlCol="0">
              <a:spAutoFit/>
            </a:bodyPr>
            <a:lstStyle/>
            <a:p>
              <a:pPr algn="r"/>
              <a:r>
                <a:rPr lang="en-US" sz="2000" b="1" smtClean="0">
                  <a:solidFill>
                    <a:schemeClr val="tx1"/>
                  </a:solidFill>
                </a:rPr>
                <a:t>Computer Graphic</a:t>
              </a:r>
            </a:p>
          </p:txBody>
        </p:sp>
        <p:sp>
          <p:nvSpPr>
            <p:cNvPr id="71" name="Rectangle 67"/>
            <p:cNvSpPr/>
            <p:nvPr/>
          </p:nvSpPr>
          <p:spPr>
            <a:xfrm>
              <a:off x="3094892" y="2255625"/>
              <a:ext cx="3873305" cy="733425"/>
            </a:xfrm>
            <a:prstGeom prst="rect">
              <a:avLst/>
            </a:prstGeom>
          </p:spPr>
          <p:txBody>
            <a:bodyPr wrap="square">
              <a:spAutoFit/>
            </a:bodyPr>
            <a:lstStyle/>
            <a:p>
              <a:pPr algn="r"/>
              <a:r>
                <a:rPr lang="en-GB" sz="1400">
                  <a:solidFill>
                    <a:schemeClr val="tx1"/>
                  </a:solidFill>
                </a:rPr>
                <a:t>Lorem ipsum dolor sit amet, consectetuer adipiscing elit, sed diam nonummy nibh euismod tincidunt ut </a:t>
              </a:r>
              <a:r>
                <a:rPr lang="en-GB" sz="1400" smtClean="0">
                  <a:solidFill>
                    <a:schemeClr val="tx1"/>
                  </a:solidFill>
                </a:rPr>
                <a:t>laoreet</a:t>
              </a:r>
            </a:p>
          </p:txBody>
        </p:sp>
      </p:grpSp>
      <p:grpSp>
        <p:nvGrpSpPr>
          <p:cNvPr id="72" name="Group 68"/>
          <p:cNvGrpSpPr/>
          <p:nvPr/>
        </p:nvGrpSpPr>
        <p:grpSpPr>
          <a:xfrm>
            <a:off x="781121" y="1459900"/>
            <a:ext cx="3873305" cy="1062415"/>
            <a:chOff x="3094892" y="1926635"/>
            <a:chExt cx="3873305" cy="1062415"/>
          </a:xfrm>
        </p:grpSpPr>
        <p:sp>
          <p:nvSpPr>
            <p:cNvPr id="73" name="TextBox 69"/>
            <p:cNvSpPr txBox="1"/>
            <p:nvPr/>
          </p:nvSpPr>
          <p:spPr>
            <a:xfrm>
              <a:off x="5252427" y="1926635"/>
              <a:ext cx="1715770" cy="398780"/>
            </a:xfrm>
            <a:prstGeom prst="rect">
              <a:avLst/>
            </a:prstGeom>
            <a:noFill/>
          </p:spPr>
          <p:txBody>
            <a:bodyPr wrap="none" rtlCol="0">
              <a:spAutoFit/>
            </a:bodyPr>
            <a:lstStyle/>
            <a:p>
              <a:pPr algn="r"/>
              <a:r>
                <a:rPr lang="en-US" sz="2000" b="1" smtClean="0">
                  <a:solidFill>
                    <a:schemeClr val="tx1"/>
                  </a:solidFill>
                </a:rPr>
                <a:t>Key To Success</a:t>
              </a:r>
            </a:p>
          </p:txBody>
        </p:sp>
        <p:sp>
          <p:nvSpPr>
            <p:cNvPr id="74" name="Rectangle 70"/>
            <p:cNvSpPr/>
            <p:nvPr/>
          </p:nvSpPr>
          <p:spPr>
            <a:xfrm>
              <a:off x="3094892" y="2255625"/>
              <a:ext cx="3873305" cy="733425"/>
            </a:xfrm>
            <a:prstGeom prst="rect">
              <a:avLst/>
            </a:prstGeom>
          </p:spPr>
          <p:txBody>
            <a:bodyPr wrap="square">
              <a:spAutoFit/>
            </a:bodyPr>
            <a:lstStyle/>
            <a:p>
              <a:pPr algn="r"/>
              <a:r>
                <a:rPr lang="en-GB" sz="1400">
                  <a:solidFill>
                    <a:schemeClr val="tx1"/>
                  </a:solidFill>
                </a:rPr>
                <a:t>Lorem ipsum dolor sit amet, consectetuer adipiscing elit, sed diam nonummy nibh euismod tincidunt ut </a:t>
              </a:r>
              <a:r>
                <a:rPr lang="en-GB" sz="1400" smtClean="0">
                  <a:solidFill>
                    <a:schemeClr val="tx1"/>
                  </a:solidFill>
                </a:rPr>
                <a:t>laoreet</a:t>
              </a:r>
            </a:p>
          </p:txBody>
        </p:sp>
      </p:grpSp>
      <p:grpSp>
        <p:nvGrpSpPr>
          <p:cNvPr id="75" name="Group 71"/>
          <p:cNvGrpSpPr/>
          <p:nvPr/>
        </p:nvGrpSpPr>
        <p:grpSpPr>
          <a:xfrm>
            <a:off x="781121" y="4938425"/>
            <a:ext cx="3873305" cy="1062415"/>
            <a:chOff x="3094892" y="1926635"/>
            <a:chExt cx="3873305" cy="1062415"/>
          </a:xfrm>
        </p:grpSpPr>
        <p:sp>
          <p:nvSpPr>
            <p:cNvPr id="76" name="TextBox 72"/>
            <p:cNvSpPr txBox="1"/>
            <p:nvPr/>
          </p:nvSpPr>
          <p:spPr>
            <a:xfrm>
              <a:off x="5063832" y="1926635"/>
              <a:ext cx="1904365" cy="398780"/>
            </a:xfrm>
            <a:prstGeom prst="rect">
              <a:avLst/>
            </a:prstGeom>
            <a:noFill/>
          </p:spPr>
          <p:txBody>
            <a:bodyPr wrap="none" rtlCol="0">
              <a:spAutoFit/>
            </a:bodyPr>
            <a:lstStyle/>
            <a:p>
              <a:pPr algn="r"/>
              <a:r>
                <a:rPr lang="en-US" sz="2000" b="1" smtClean="0">
                  <a:solidFill>
                    <a:schemeClr val="tx1"/>
                  </a:solidFill>
                </a:rPr>
                <a:t>Bulb Infographic</a:t>
              </a:r>
            </a:p>
          </p:txBody>
        </p:sp>
        <p:sp>
          <p:nvSpPr>
            <p:cNvPr id="77" name="Rectangle 73"/>
            <p:cNvSpPr/>
            <p:nvPr/>
          </p:nvSpPr>
          <p:spPr>
            <a:xfrm>
              <a:off x="3094892" y="2255625"/>
              <a:ext cx="3873305" cy="733425"/>
            </a:xfrm>
            <a:prstGeom prst="rect">
              <a:avLst/>
            </a:prstGeom>
          </p:spPr>
          <p:txBody>
            <a:bodyPr wrap="square">
              <a:spAutoFit/>
            </a:bodyPr>
            <a:lstStyle/>
            <a:p>
              <a:pPr algn="r"/>
              <a:r>
                <a:rPr lang="en-GB" sz="1400">
                  <a:solidFill>
                    <a:schemeClr val="tx1"/>
                  </a:solidFill>
                </a:rPr>
                <a:t>Lorem ipsum dolor sit amet, consectetuer adipiscing elit, sed diam nonummy nibh euismod tincidunt ut </a:t>
              </a:r>
              <a:r>
                <a:rPr lang="en-GB" sz="1400" smtClean="0">
                  <a:solidFill>
                    <a:schemeClr val="tx1"/>
                  </a:solidFill>
                </a:rPr>
                <a:t>laoreet</a:t>
              </a:r>
            </a:p>
          </p:txBody>
        </p:sp>
      </p:grpSp>
      <p:grpSp>
        <p:nvGrpSpPr>
          <p:cNvPr id="78" name="Group 74"/>
          <p:cNvGrpSpPr/>
          <p:nvPr/>
        </p:nvGrpSpPr>
        <p:grpSpPr>
          <a:xfrm>
            <a:off x="7533900" y="1459900"/>
            <a:ext cx="3873305" cy="1062415"/>
            <a:chOff x="3094892" y="1926635"/>
            <a:chExt cx="3873305" cy="1062415"/>
          </a:xfrm>
        </p:grpSpPr>
        <p:sp>
          <p:nvSpPr>
            <p:cNvPr id="79" name="TextBox 75"/>
            <p:cNvSpPr txBox="1"/>
            <p:nvPr/>
          </p:nvSpPr>
          <p:spPr>
            <a:xfrm>
              <a:off x="3094892" y="1926635"/>
              <a:ext cx="1525905" cy="398780"/>
            </a:xfrm>
            <a:prstGeom prst="rect">
              <a:avLst/>
            </a:prstGeom>
            <a:noFill/>
          </p:spPr>
          <p:txBody>
            <a:bodyPr wrap="none" rtlCol="0">
              <a:spAutoFit/>
            </a:bodyPr>
            <a:lstStyle/>
            <a:p>
              <a:r>
                <a:rPr lang="en-US" sz="2000" b="1" smtClean="0">
                  <a:solidFill>
                    <a:schemeClr val="tx1"/>
                  </a:solidFill>
                </a:rPr>
                <a:t>Social Media</a:t>
              </a:r>
            </a:p>
          </p:txBody>
        </p:sp>
        <p:sp>
          <p:nvSpPr>
            <p:cNvPr id="80" name="Rectangle 76"/>
            <p:cNvSpPr/>
            <p:nvPr/>
          </p:nvSpPr>
          <p:spPr>
            <a:xfrm>
              <a:off x="3094892" y="2255625"/>
              <a:ext cx="3873305" cy="733425"/>
            </a:xfrm>
            <a:prstGeom prst="rect">
              <a:avLst/>
            </a:prstGeom>
          </p:spPr>
          <p:txBody>
            <a:bodyPr wrap="square">
              <a:spAutoFit/>
            </a:bodyPr>
            <a:lstStyle/>
            <a:p>
              <a:r>
                <a:rPr lang="en-GB" sz="1400">
                  <a:solidFill>
                    <a:schemeClr val="tx1"/>
                  </a:solidFill>
                </a:rPr>
                <a:t>Lorem ipsum dolor sit amet, consectetuer adipiscing elit, sed diam nonummy nibh euismod tincidunt ut </a:t>
              </a:r>
              <a:r>
                <a:rPr lang="en-GB" sz="1400" smtClean="0">
                  <a:solidFill>
                    <a:schemeClr val="tx1"/>
                  </a:solidFill>
                </a:rPr>
                <a:t>laoreet</a:t>
              </a:r>
            </a:p>
          </p:txBody>
        </p:sp>
      </p:grpSp>
      <p:grpSp>
        <p:nvGrpSpPr>
          <p:cNvPr id="81" name="Group 77"/>
          <p:cNvGrpSpPr/>
          <p:nvPr/>
        </p:nvGrpSpPr>
        <p:grpSpPr>
          <a:xfrm>
            <a:off x="7533900" y="2630233"/>
            <a:ext cx="3873305" cy="1062415"/>
            <a:chOff x="3094892" y="1926635"/>
            <a:chExt cx="3873305" cy="1062415"/>
          </a:xfrm>
        </p:grpSpPr>
        <p:sp>
          <p:nvSpPr>
            <p:cNvPr id="82" name="TextBox 78"/>
            <p:cNvSpPr txBox="1"/>
            <p:nvPr/>
          </p:nvSpPr>
          <p:spPr>
            <a:xfrm>
              <a:off x="3094892" y="1926635"/>
              <a:ext cx="1659890" cy="398780"/>
            </a:xfrm>
            <a:prstGeom prst="rect">
              <a:avLst/>
            </a:prstGeom>
            <a:noFill/>
          </p:spPr>
          <p:txBody>
            <a:bodyPr wrap="none" rtlCol="0">
              <a:spAutoFit/>
            </a:bodyPr>
            <a:lstStyle/>
            <a:p>
              <a:r>
                <a:rPr lang="en-US" sz="2000" b="1" smtClean="0">
                  <a:solidFill>
                    <a:schemeClr val="tx1"/>
                  </a:solidFill>
                </a:rPr>
                <a:t>Mobile Phone</a:t>
              </a:r>
            </a:p>
          </p:txBody>
        </p:sp>
        <p:sp>
          <p:nvSpPr>
            <p:cNvPr id="83" name="Rectangle 79"/>
            <p:cNvSpPr/>
            <p:nvPr/>
          </p:nvSpPr>
          <p:spPr>
            <a:xfrm>
              <a:off x="3094892" y="2255625"/>
              <a:ext cx="3873305" cy="733425"/>
            </a:xfrm>
            <a:prstGeom prst="rect">
              <a:avLst/>
            </a:prstGeom>
          </p:spPr>
          <p:txBody>
            <a:bodyPr wrap="square">
              <a:spAutoFit/>
            </a:bodyPr>
            <a:lstStyle/>
            <a:p>
              <a:r>
                <a:rPr lang="en-GB" sz="1400">
                  <a:solidFill>
                    <a:schemeClr val="tx1"/>
                  </a:solidFill>
                </a:rPr>
                <a:t>Lorem ipsum dolor sit amet, consectetuer adipiscing elit, sed diam nonummy nibh euismod tincidunt ut </a:t>
              </a:r>
              <a:r>
                <a:rPr lang="en-GB" sz="1400" smtClean="0">
                  <a:solidFill>
                    <a:schemeClr val="tx1"/>
                  </a:solidFill>
                </a:rPr>
                <a:t>laoreet</a:t>
              </a:r>
            </a:p>
          </p:txBody>
        </p:sp>
      </p:grpSp>
      <p:grpSp>
        <p:nvGrpSpPr>
          <p:cNvPr id="84" name="Group 80"/>
          <p:cNvGrpSpPr/>
          <p:nvPr/>
        </p:nvGrpSpPr>
        <p:grpSpPr>
          <a:xfrm>
            <a:off x="7538772" y="3802642"/>
            <a:ext cx="3873305" cy="1062415"/>
            <a:chOff x="3094892" y="1926635"/>
            <a:chExt cx="3873305" cy="1062415"/>
          </a:xfrm>
        </p:grpSpPr>
        <p:sp>
          <p:nvSpPr>
            <p:cNvPr id="85" name="TextBox 81"/>
            <p:cNvSpPr txBox="1"/>
            <p:nvPr/>
          </p:nvSpPr>
          <p:spPr>
            <a:xfrm>
              <a:off x="3094892" y="1926635"/>
              <a:ext cx="1085215" cy="398780"/>
            </a:xfrm>
            <a:prstGeom prst="rect">
              <a:avLst/>
            </a:prstGeom>
            <a:noFill/>
          </p:spPr>
          <p:txBody>
            <a:bodyPr wrap="none" rtlCol="0">
              <a:spAutoFit/>
            </a:bodyPr>
            <a:lstStyle/>
            <a:p>
              <a:r>
                <a:rPr lang="en-US" sz="2000" b="1" smtClean="0">
                  <a:solidFill>
                    <a:schemeClr val="tx1"/>
                  </a:solidFill>
                </a:rPr>
                <a:t>Five Star</a:t>
              </a:r>
            </a:p>
          </p:txBody>
        </p:sp>
        <p:sp>
          <p:nvSpPr>
            <p:cNvPr id="86" name="Rectangle 82"/>
            <p:cNvSpPr/>
            <p:nvPr/>
          </p:nvSpPr>
          <p:spPr>
            <a:xfrm>
              <a:off x="3094892" y="2255625"/>
              <a:ext cx="3873305" cy="733425"/>
            </a:xfrm>
            <a:prstGeom prst="rect">
              <a:avLst/>
            </a:prstGeom>
          </p:spPr>
          <p:txBody>
            <a:bodyPr wrap="square">
              <a:spAutoFit/>
            </a:bodyPr>
            <a:lstStyle/>
            <a:p>
              <a:r>
                <a:rPr lang="en-GB" sz="1400">
                  <a:solidFill>
                    <a:schemeClr val="tx1"/>
                  </a:solidFill>
                </a:rPr>
                <a:t>Lorem ipsum dolor sit amet, consectetuer adipiscing elit, sed diam nonummy nibh euismod tincidunt ut </a:t>
              </a:r>
              <a:r>
                <a:rPr lang="en-GB" sz="1400" smtClean="0">
                  <a:solidFill>
                    <a:schemeClr val="tx1"/>
                  </a:solidFill>
                </a:rPr>
                <a:t>laoreet</a:t>
              </a:r>
            </a:p>
          </p:txBody>
        </p:sp>
      </p:grpSp>
      <p:grpSp>
        <p:nvGrpSpPr>
          <p:cNvPr id="87" name="Group 83"/>
          <p:cNvGrpSpPr/>
          <p:nvPr/>
        </p:nvGrpSpPr>
        <p:grpSpPr>
          <a:xfrm>
            <a:off x="7531916" y="4938425"/>
            <a:ext cx="3873305" cy="1062415"/>
            <a:chOff x="3094892" y="1926635"/>
            <a:chExt cx="3873305" cy="1062415"/>
          </a:xfrm>
        </p:grpSpPr>
        <p:sp>
          <p:nvSpPr>
            <p:cNvPr id="88" name="TextBox 84"/>
            <p:cNvSpPr txBox="1"/>
            <p:nvPr/>
          </p:nvSpPr>
          <p:spPr>
            <a:xfrm>
              <a:off x="3094892" y="1926635"/>
              <a:ext cx="1677670" cy="398780"/>
            </a:xfrm>
            <a:prstGeom prst="rect">
              <a:avLst/>
            </a:prstGeom>
            <a:noFill/>
          </p:spPr>
          <p:txBody>
            <a:bodyPr wrap="none" rtlCol="0">
              <a:spAutoFit/>
            </a:bodyPr>
            <a:lstStyle/>
            <a:p>
              <a:r>
                <a:rPr lang="en-US" sz="2000" b="1" smtClean="0">
                  <a:solidFill>
                    <a:schemeClr val="tx1"/>
                  </a:solidFill>
                </a:rPr>
                <a:t>TV Production</a:t>
              </a:r>
            </a:p>
          </p:txBody>
        </p:sp>
        <p:sp>
          <p:nvSpPr>
            <p:cNvPr id="89" name="Rectangle 85"/>
            <p:cNvSpPr/>
            <p:nvPr/>
          </p:nvSpPr>
          <p:spPr>
            <a:xfrm>
              <a:off x="3094892" y="2255625"/>
              <a:ext cx="3873305" cy="733425"/>
            </a:xfrm>
            <a:prstGeom prst="rect">
              <a:avLst/>
            </a:prstGeom>
          </p:spPr>
          <p:txBody>
            <a:bodyPr wrap="square">
              <a:spAutoFit/>
            </a:bodyPr>
            <a:lstStyle/>
            <a:p>
              <a:r>
                <a:rPr lang="en-GB" sz="1400">
                  <a:solidFill>
                    <a:schemeClr val="tx1"/>
                  </a:solidFill>
                </a:rPr>
                <a:t>Lorem ipsum dolor sit amet, consectetuer adipiscing elit, sed diam nonummy nibh euismod tincidunt ut </a:t>
              </a:r>
              <a:r>
                <a:rPr lang="en-GB" sz="1400" smtClean="0">
                  <a:solidFill>
                    <a:schemeClr val="tx1"/>
                  </a:solidFill>
                </a:rPr>
                <a:t>laoreet</a:t>
              </a:r>
            </a:p>
          </p:txBody>
        </p:sp>
      </p:grpSp>
    </p:spTree>
    <p:custDataLst>
      <p:tags r:id="rId1"/>
    </p:custDataLst>
  </p:cSld>
  <p:clrMapOvr>
    <a:masterClrMapping/>
  </p:clrMapOvr>
  <p:transition spd="slow" advTm="10904">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22" presetClass="entr" presetSubtype="1"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58"/>
                                        </p:tgtEl>
                                        <p:attrNameLst>
                                          <p:attrName>style.visibility</p:attrName>
                                        </p:attrNameLst>
                                      </p:cBhvr>
                                      <p:to>
                                        <p:strVal val="visible"/>
                                      </p:to>
                                    </p:set>
                                    <p:animEffect transition="in" filter="fade">
                                      <p:cBhvr>
                                        <p:cTn id="23" dur="500"/>
                                        <p:tgtEl>
                                          <p:spTgt spid="58"/>
                                        </p:tgtEl>
                                      </p:cBhvr>
                                    </p:animEffect>
                                  </p:childTnLst>
                                </p:cTn>
                              </p:par>
                            </p:childTnLst>
                          </p:cTn>
                        </p:par>
                        <p:par>
                          <p:cTn id="24" fill="hold">
                            <p:stCondLst>
                              <p:cond delay="1500"/>
                            </p:stCondLst>
                            <p:childTnLst>
                              <p:par>
                                <p:cTn id="25" presetID="12" presetClass="entr" presetSubtype="2" fill="hold" nodeType="afterEffect">
                                  <p:stCondLst>
                                    <p:cond delay="0"/>
                                  </p:stCondLst>
                                  <p:childTnLst>
                                    <p:set>
                                      <p:cBhvr>
                                        <p:cTn id="26" dur="1" fill="hold">
                                          <p:stCondLst>
                                            <p:cond delay="0"/>
                                          </p:stCondLst>
                                        </p:cTn>
                                        <p:tgtEl>
                                          <p:spTgt spid="72"/>
                                        </p:tgtEl>
                                        <p:attrNameLst>
                                          <p:attrName>style.visibility</p:attrName>
                                        </p:attrNameLst>
                                      </p:cBhvr>
                                      <p:to>
                                        <p:strVal val="visible"/>
                                      </p:to>
                                    </p:set>
                                    <p:anim calcmode="lin" valueType="num">
                                      <p:cBhvr additive="base">
                                        <p:cTn id="27" dur="500"/>
                                        <p:tgtEl>
                                          <p:spTgt spid="72"/>
                                        </p:tgtEl>
                                        <p:attrNameLst>
                                          <p:attrName>ppt_x</p:attrName>
                                        </p:attrNameLst>
                                      </p:cBhvr>
                                      <p:tavLst>
                                        <p:tav tm="0">
                                          <p:val>
                                            <p:strVal val="#ppt_x+#ppt_w*1.125000"/>
                                          </p:val>
                                        </p:tav>
                                        <p:tav tm="100000">
                                          <p:val>
                                            <p:strVal val="#ppt_x"/>
                                          </p:val>
                                        </p:tav>
                                      </p:tavLst>
                                    </p:anim>
                                    <p:animEffect transition="in" filter="wipe(left)">
                                      <p:cBhvr>
                                        <p:cTn id="28" dur="500"/>
                                        <p:tgtEl>
                                          <p:spTgt spid="72"/>
                                        </p:tgtEl>
                                      </p:cBhvr>
                                    </p:animEffect>
                                  </p:childTnLst>
                                </p:cTn>
                              </p:par>
                            </p:childTnLst>
                          </p:cTn>
                        </p:par>
                        <p:par>
                          <p:cTn id="29" fill="hold">
                            <p:stCondLst>
                              <p:cond delay="2000"/>
                            </p:stCondLst>
                            <p:childTnLst>
                              <p:par>
                                <p:cTn id="30" presetID="10" presetClass="entr" presetSubtype="0" fill="hold" nodeType="afterEffect">
                                  <p:stCondLst>
                                    <p:cond delay="0"/>
                                  </p:stCondLst>
                                  <p:childTnLst>
                                    <p:set>
                                      <p:cBhvr>
                                        <p:cTn id="31" dur="1" fill="hold">
                                          <p:stCondLst>
                                            <p:cond delay="0"/>
                                          </p:stCondLst>
                                        </p:cTn>
                                        <p:tgtEl>
                                          <p:spTgt spid="62"/>
                                        </p:tgtEl>
                                        <p:attrNameLst>
                                          <p:attrName>style.visibility</p:attrName>
                                        </p:attrNameLst>
                                      </p:cBhvr>
                                      <p:to>
                                        <p:strVal val="visible"/>
                                      </p:to>
                                    </p:set>
                                    <p:animEffect transition="in" filter="fade">
                                      <p:cBhvr>
                                        <p:cTn id="32" dur="500"/>
                                        <p:tgtEl>
                                          <p:spTgt spid="62"/>
                                        </p:tgtEl>
                                      </p:cBhvr>
                                    </p:animEffect>
                                  </p:childTnLst>
                                </p:cTn>
                              </p:par>
                            </p:childTnLst>
                          </p:cTn>
                        </p:par>
                        <p:par>
                          <p:cTn id="33" fill="hold">
                            <p:stCondLst>
                              <p:cond delay="2500"/>
                            </p:stCondLst>
                            <p:childTnLst>
                              <p:par>
                                <p:cTn id="34" presetID="12" presetClass="entr" presetSubtype="8" fill="hold" nodeType="afterEffect">
                                  <p:stCondLst>
                                    <p:cond delay="0"/>
                                  </p:stCondLst>
                                  <p:childTnLst>
                                    <p:set>
                                      <p:cBhvr>
                                        <p:cTn id="35" dur="1" fill="hold">
                                          <p:stCondLst>
                                            <p:cond delay="0"/>
                                          </p:stCondLst>
                                        </p:cTn>
                                        <p:tgtEl>
                                          <p:spTgt spid="78"/>
                                        </p:tgtEl>
                                        <p:attrNameLst>
                                          <p:attrName>style.visibility</p:attrName>
                                        </p:attrNameLst>
                                      </p:cBhvr>
                                      <p:to>
                                        <p:strVal val="visible"/>
                                      </p:to>
                                    </p:set>
                                    <p:anim calcmode="lin" valueType="num">
                                      <p:cBhvr additive="base">
                                        <p:cTn id="36" dur="500"/>
                                        <p:tgtEl>
                                          <p:spTgt spid="78"/>
                                        </p:tgtEl>
                                        <p:attrNameLst>
                                          <p:attrName>ppt_x</p:attrName>
                                        </p:attrNameLst>
                                      </p:cBhvr>
                                      <p:tavLst>
                                        <p:tav tm="0">
                                          <p:val>
                                            <p:strVal val="#ppt_x-#ppt_w*1.125000"/>
                                          </p:val>
                                        </p:tav>
                                        <p:tav tm="100000">
                                          <p:val>
                                            <p:strVal val="#ppt_x"/>
                                          </p:val>
                                        </p:tav>
                                      </p:tavLst>
                                    </p:anim>
                                    <p:animEffect transition="in" filter="wipe(right)">
                                      <p:cBhvr>
                                        <p:cTn id="37" dur="500"/>
                                        <p:tgtEl>
                                          <p:spTgt spid="78"/>
                                        </p:tgtEl>
                                      </p:cBhvr>
                                    </p:animEffect>
                                  </p:childTnLst>
                                </p:cTn>
                              </p:par>
                            </p:childTnLst>
                          </p:cTn>
                        </p:par>
                        <p:par>
                          <p:cTn id="38" fill="hold">
                            <p:stCondLst>
                              <p:cond delay="3000"/>
                            </p:stCondLst>
                            <p:childTnLst>
                              <p:par>
                                <p:cTn id="39" presetID="10" presetClass="entr" presetSubtype="0" fill="hold" nodeType="afterEffect">
                                  <p:stCondLst>
                                    <p:cond delay="0"/>
                                  </p:stCondLst>
                                  <p:childTnLst>
                                    <p:set>
                                      <p:cBhvr>
                                        <p:cTn id="40" dur="1" fill="hold">
                                          <p:stCondLst>
                                            <p:cond delay="0"/>
                                          </p:stCondLst>
                                        </p:cTn>
                                        <p:tgtEl>
                                          <p:spTgt spid="59"/>
                                        </p:tgtEl>
                                        <p:attrNameLst>
                                          <p:attrName>style.visibility</p:attrName>
                                        </p:attrNameLst>
                                      </p:cBhvr>
                                      <p:to>
                                        <p:strVal val="visible"/>
                                      </p:to>
                                    </p:set>
                                    <p:animEffect transition="in" filter="fade">
                                      <p:cBhvr>
                                        <p:cTn id="41" dur="500"/>
                                        <p:tgtEl>
                                          <p:spTgt spid="59"/>
                                        </p:tgtEl>
                                      </p:cBhvr>
                                    </p:animEffect>
                                  </p:childTnLst>
                                </p:cTn>
                              </p:par>
                            </p:childTnLst>
                          </p:cTn>
                        </p:par>
                        <p:par>
                          <p:cTn id="42" fill="hold">
                            <p:stCondLst>
                              <p:cond delay="3500"/>
                            </p:stCondLst>
                            <p:childTnLst>
                              <p:par>
                                <p:cTn id="43" presetID="12" presetClass="entr" presetSubtype="2" fill="hold" nodeType="afterEffect">
                                  <p:stCondLst>
                                    <p:cond delay="0"/>
                                  </p:stCondLst>
                                  <p:childTnLst>
                                    <p:set>
                                      <p:cBhvr>
                                        <p:cTn id="44" dur="1" fill="hold">
                                          <p:stCondLst>
                                            <p:cond delay="0"/>
                                          </p:stCondLst>
                                        </p:cTn>
                                        <p:tgtEl>
                                          <p:spTgt spid="69"/>
                                        </p:tgtEl>
                                        <p:attrNameLst>
                                          <p:attrName>style.visibility</p:attrName>
                                        </p:attrNameLst>
                                      </p:cBhvr>
                                      <p:to>
                                        <p:strVal val="visible"/>
                                      </p:to>
                                    </p:set>
                                    <p:anim calcmode="lin" valueType="num">
                                      <p:cBhvr additive="base">
                                        <p:cTn id="45" dur="500"/>
                                        <p:tgtEl>
                                          <p:spTgt spid="69"/>
                                        </p:tgtEl>
                                        <p:attrNameLst>
                                          <p:attrName>ppt_x</p:attrName>
                                        </p:attrNameLst>
                                      </p:cBhvr>
                                      <p:tavLst>
                                        <p:tav tm="0">
                                          <p:val>
                                            <p:strVal val="#ppt_x+#ppt_w*1.125000"/>
                                          </p:val>
                                        </p:tav>
                                        <p:tav tm="100000">
                                          <p:val>
                                            <p:strVal val="#ppt_x"/>
                                          </p:val>
                                        </p:tav>
                                      </p:tavLst>
                                    </p:anim>
                                    <p:animEffect transition="in" filter="wipe(left)">
                                      <p:cBhvr>
                                        <p:cTn id="46" dur="500"/>
                                        <p:tgtEl>
                                          <p:spTgt spid="69"/>
                                        </p:tgtEl>
                                      </p:cBhvr>
                                    </p:animEffect>
                                  </p:childTnLst>
                                </p:cTn>
                              </p:par>
                            </p:childTnLst>
                          </p:cTn>
                        </p:par>
                        <p:par>
                          <p:cTn id="47" fill="hold">
                            <p:stCondLst>
                              <p:cond delay="4000"/>
                            </p:stCondLst>
                            <p:childTnLst>
                              <p:par>
                                <p:cTn id="48" presetID="10" presetClass="entr" presetSubtype="0" fill="hold" nodeType="afterEffect">
                                  <p:stCondLst>
                                    <p:cond delay="0"/>
                                  </p:stCondLst>
                                  <p:childTnLst>
                                    <p:set>
                                      <p:cBhvr>
                                        <p:cTn id="49" dur="1" fill="hold">
                                          <p:stCondLst>
                                            <p:cond delay="0"/>
                                          </p:stCondLst>
                                        </p:cTn>
                                        <p:tgtEl>
                                          <p:spTgt spid="63"/>
                                        </p:tgtEl>
                                        <p:attrNameLst>
                                          <p:attrName>style.visibility</p:attrName>
                                        </p:attrNameLst>
                                      </p:cBhvr>
                                      <p:to>
                                        <p:strVal val="visible"/>
                                      </p:to>
                                    </p:set>
                                    <p:animEffect transition="in" filter="fade">
                                      <p:cBhvr>
                                        <p:cTn id="50" dur="500"/>
                                        <p:tgtEl>
                                          <p:spTgt spid="63"/>
                                        </p:tgtEl>
                                      </p:cBhvr>
                                    </p:animEffect>
                                  </p:childTnLst>
                                </p:cTn>
                              </p:par>
                            </p:childTnLst>
                          </p:cTn>
                        </p:par>
                        <p:par>
                          <p:cTn id="51" fill="hold">
                            <p:stCondLst>
                              <p:cond delay="4500"/>
                            </p:stCondLst>
                            <p:childTnLst>
                              <p:par>
                                <p:cTn id="52" presetID="12" presetClass="entr" presetSubtype="8" fill="hold" nodeType="afterEffect">
                                  <p:stCondLst>
                                    <p:cond delay="0"/>
                                  </p:stCondLst>
                                  <p:childTnLst>
                                    <p:set>
                                      <p:cBhvr>
                                        <p:cTn id="53" dur="1" fill="hold">
                                          <p:stCondLst>
                                            <p:cond delay="0"/>
                                          </p:stCondLst>
                                        </p:cTn>
                                        <p:tgtEl>
                                          <p:spTgt spid="81"/>
                                        </p:tgtEl>
                                        <p:attrNameLst>
                                          <p:attrName>style.visibility</p:attrName>
                                        </p:attrNameLst>
                                      </p:cBhvr>
                                      <p:to>
                                        <p:strVal val="visible"/>
                                      </p:to>
                                    </p:set>
                                    <p:anim calcmode="lin" valueType="num">
                                      <p:cBhvr additive="base">
                                        <p:cTn id="54" dur="500"/>
                                        <p:tgtEl>
                                          <p:spTgt spid="81"/>
                                        </p:tgtEl>
                                        <p:attrNameLst>
                                          <p:attrName>ppt_x</p:attrName>
                                        </p:attrNameLst>
                                      </p:cBhvr>
                                      <p:tavLst>
                                        <p:tav tm="0">
                                          <p:val>
                                            <p:strVal val="#ppt_x-#ppt_w*1.125000"/>
                                          </p:val>
                                        </p:tav>
                                        <p:tav tm="100000">
                                          <p:val>
                                            <p:strVal val="#ppt_x"/>
                                          </p:val>
                                        </p:tav>
                                      </p:tavLst>
                                    </p:anim>
                                    <p:animEffect transition="in" filter="wipe(right)">
                                      <p:cBhvr>
                                        <p:cTn id="55" dur="500"/>
                                        <p:tgtEl>
                                          <p:spTgt spid="81"/>
                                        </p:tgtEl>
                                      </p:cBhvr>
                                    </p:animEffect>
                                  </p:childTnLst>
                                </p:cTn>
                              </p:par>
                            </p:childTnLst>
                          </p:cTn>
                        </p:par>
                        <p:par>
                          <p:cTn id="56" fill="hold">
                            <p:stCondLst>
                              <p:cond delay="5000"/>
                            </p:stCondLst>
                            <p:childTnLst>
                              <p:par>
                                <p:cTn id="57" presetID="10" presetClass="entr" presetSubtype="0" fill="hold" nodeType="afterEffect">
                                  <p:stCondLst>
                                    <p:cond delay="0"/>
                                  </p:stCondLst>
                                  <p:childTnLst>
                                    <p:set>
                                      <p:cBhvr>
                                        <p:cTn id="58" dur="1" fill="hold">
                                          <p:stCondLst>
                                            <p:cond delay="0"/>
                                          </p:stCondLst>
                                        </p:cTn>
                                        <p:tgtEl>
                                          <p:spTgt spid="60"/>
                                        </p:tgtEl>
                                        <p:attrNameLst>
                                          <p:attrName>style.visibility</p:attrName>
                                        </p:attrNameLst>
                                      </p:cBhvr>
                                      <p:to>
                                        <p:strVal val="visible"/>
                                      </p:to>
                                    </p:set>
                                    <p:animEffect transition="in" filter="fade">
                                      <p:cBhvr>
                                        <p:cTn id="59" dur="500"/>
                                        <p:tgtEl>
                                          <p:spTgt spid="60"/>
                                        </p:tgtEl>
                                      </p:cBhvr>
                                    </p:animEffect>
                                  </p:childTnLst>
                                </p:cTn>
                              </p:par>
                            </p:childTnLst>
                          </p:cTn>
                        </p:par>
                        <p:par>
                          <p:cTn id="60" fill="hold">
                            <p:stCondLst>
                              <p:cond delay="5500"/>
                            </p:stCondLst>
                            <p:childTnLst>
                              <p:par>
                                <p:cTn id="61" presetID="12" presetClass="entr" presetSubtype="2" fill="hold" nodeType="afterEffect">
                                  <p:stCondLst>
                                    <p:cond delay="0"/>
                                  </p:stCondLst>
                                  <p:childTnLst>
                                    <p:set>
                                      <p:cBhvr>
                                        <p:cTn id="62" dur="1" fill="hold">
                                          <p:stCondLst>
                                            <p:cond delay="0"/>
                                          </p:stCondLst>
                                        </p:cTn>
                                        <p:tgtEl>
                                          <p:spTgt spid="66"/>
                                        </p:tgtEl>
                                        <p:attrNameLst>
                                          <p:attrName>style.visibility</p:attrName>
                                        </p:attrNameLst>
                                      </p:cBhvr>
                                      <p:to>
                                        <p:strVal val="visible"/>
                                      </p:to>
                                    </p:set>
                                    <p:anim calcmode="lin" valueType="num">
                                      <p:cBhvr additive="base">
                                        <p:cTn id="63" dur="500"/>
                                        <p:tgtEl>
                                          <p:spTgt spid="66"/>
                                        </p:tgtEl>
                                        <p:attrNameLst>
                                          <p:attrName>ppt_x</p:attrName>
                                        </p:attrNameLst>
                                      </p:cBhvr>
                                      <p:tavLst>
                                        <p:tav tm="0">
                                          <p:val>
                                            <p:strVal val="#ppt_x+#ppt_w*1.125000"/>
                                          </p:val>
                                        </p:tav>
                                        <p:tav tm="100000">
                                          <p:val>
                                            <p:strVal val="#ppt_x"/>
                                          </p:val>
                                        </p:tav>
                                      </p:tavLst>
                                    </p:anim>
                                    <p:animEffect transition="in" filter="wipe(left)">
                                      <p:cBhvr>
                                        <p:cTn id="64" dur="500"/>
                                        <p:tgtEl>
                                          <p:spTgt spid="66"/>
                                        </p:tgtEl>
                                      </p:cBhvr>
                                    </p:animEffect>
                                  </p:childTnLst>
                                </p:cTn>
                              </p:par>
                            </p:childTnLst>
                          </p:cTn>
                        </p:par>
                        <p:par>
                          <p:cTn id="65" fill="hold">
                            <p:stCondLst>
                              <p:cond delay="6000"/>
                            </p:stCondLst>
                            <p:childTnLst>
                              <p:par>
                                <p:cTn id="66" presetID="10" presetClass="entr" presetSubtype="0" fill="hold" nodeType="afterEffect">
                                  <p:stCondLst>
                                    <p:cond delay="0"/>
                                  </p:stCondLst>
                                  <p:childTnLst>
                                    <p:set>
                                      <p:cBhvr>
                                        <p:cTn id="67" dur="1" fill="hold">
                                          <p:stCondLst>
                                            <p:cond delay="0"/>
                                          </p:stCondLst>
                                        </p:cTn>
                                        <p:tgtEl>
                                          <p:spTgt spid="64"/>
                                        </p:tgtEl>
                                        <p:attrNameLst>
                                          <p:attrName>style.visibility</p:attrName>
                                        </p:attrNameLst>
                                      </p:cBhvr>
                                      <p:to>
                                        <p:strVal val="visible"/>
                                      </p:to>
                                    </p:set>
                                    <p:animEffect transition="in" filter="fade">
                                      <p:cBhvr>
                                        <p:cTn id="68" dur="500"/>
                                        <p:tgtEl>
                                          <p:spTgt spid="64"/>
                                        </p:tgtEl>
                                      </p:cBhvr>
                                    </p:animEffect>
                                  </p:childTnLst>
                                </p:cTn>
                              </p:par>
                            </p:childTnLst>
                          </p:cTn>
                        </p:par>
                        <p:par>
                          <p:cTn id="69" fill="hold">
                            <p:stCondLst>
                              <p:cond delay="6500"/>
                            </p:stCondLst>
                            <p:childTnLst>
                              <p:par>
                                <p:cTn id="70" presetID="12" presetClass="entr" presetSubtype="8" fill="hold" nodeType="afterEffect">
                                  <p:stCondLst>
                                    <p:cond delay="0"/>
                                  </p:stCondLst>
                                  <p:childTnLst>
                                    <p:set>
                                      <p:cBhvr>
                                        <p:cTn id="71" dur="1" fill="hold">
                                          <p:stCondLst>
                                            <p:cond delay="0"/>
                                          </p:stCondLst>
                                        </p:cTn>
                                        <p:tgtEl>
                                          <p:spTgt spid="84"/>
                                        </p:tgtEl>
                                        <p:attrNameLst>
                                          <p:attrName>style.visibility</p:attrName>
                                        </p:attrNameLst>
                                      </p:cBhvr>
                                      <p:to>
                                        <p:strVal val="visible"/>
                                      </p:to>
                                    </p:set>
                                    <p:anim calcmode="lin" valueType="num">
                                      <p:cBhvr additive="base">
                                        <p:cTn id="72" dur="500"/>
                                        <p:tgtEl>
                                          <p:spTgt spid="84"/>
                                        </p:tgtEl>
                                        <p:attrNameLst>
                                          <p:attrName>ppt_x</p:attrName>
                                        </p:attrNameLst>
                                      </p:cBhvr>
                                      <p:tavLst>
                                        <p:tav tm="0">
                                          <p:val>
                                            <p:strVal val="#ppt_x-#ppt_w*1.125000"/>
                                          </p:val>
                                        </p:tav>
                                        <p:tav tm="100000">
                                          <p:val>
                                            <p:strVal val="#ppt_x"/>
                                          </p:val>
                                        </p:tav>
                                      </p:tavLst>
                                    </p:anim>
                                    <p:animEffect transition="in" filter="wipe(right)">
                                      <p:cBhvr>
                                        <p:cTn id="73" dur="500"/>
                                        <p:tgtEl>
                                          <p:spTgt spid="84"/>
                                        </p:tgtEl>
                                      </p:cBhvr>
                                    </p:animEffect>
                                  </p:childTnLst>
                                </p:cTn>
                              </p:par>
                            </p:childTnLst>
                          </p:cTn>
                        </p:par>
                        <p:par>
                          <p:cTn id="74" fill="hold">
                            <p:stCondLst>
                              <p:cond delay="7000"/>
                            </p:stCondLst>
                            <p:childTnLst>
                              <p:par>
                                <p:cTn id="75" presetID="10" presetClass="entr" presetSubtype="0" fill="hold" nodeType="afterEffect">
                                  <p:stCondLst>
                                    <p:cond delay="0"/>
                                  </p:stCondLst>
                                  <p:childTnLst>
                                    <p:set>
                                      <p:cBhvr>
                                        <p:cTn id="76" dur="1" fill="hold">
                                          <p:stCondLst>
                                            <p:cond delay="0"/>
                                          </p:stCondLst>
                                        </p:cTn>
                                        <p:tgtEl>
                                          <p:spTgt spid="61"/>
                                        </p:tgtEl>
                                        <p:attrNameLst>
                                          <p:attrName>style.visibility</p:attrName>
                                        </p:attrNameLst>
                                      </p:cBhvr>
                                      <p:to>
                                        <p:strVal val="visible"/>
                                      </p:to>
                                    </p:set>
                                    <p:animEffect transition="in" filter="fade">
                                      <p:cBhvr>
                                        <p:cTn id="77" dur="500"/>
                                        <p:tgtEl>
                                          <p:spTgt spid="61"/>
                                        </p:tgtEl>
                                      </p:cBhvr>
                                    </p:animEffect>
                                  </p:childTnLst>
                                </p:cTn>
                              </p:par>
                            </p:childTnLst>
                          </p:cTn>
                        </p:par>
                        <p:par>
                          <p:cTn id="78" fill="hold">
                            <p:stCondLst>
                              <p:cond delay="7500"/>
                            </p:stCondLst>
                            <p:childTnLst>
                              <p:par>
                                <p:cTn id="79" presetID="12" presetClass="entr" presetSubtype="2" fill="hold" nodeType="afterEffect">
                                  <p:stCondLst>
                                    <p:cond delay="0"/>
                                  </p:stCondLst>
                                  <p:childTnLst>
                                    <p:set>
                                      <p:cBhvr>
                                        <p:cTn id="80" dur="1" fill="hold">
                                          <p:stCondLst>
                                            <p:cond delay="0"/>
                                          </p:stCondLst>
                                        </p:cTn>
                                        <p:tgtEl>
                                          <p:spTgt spid="75"/>
                                        </p:tgtEl>
                                        <p:attrNameLst>
                                          <p:attrName>style.visibility</p:attrName>
                                        </p:attrNameLst>
                                      </p:cBhvr>
                                      <p:to>
                                        <p:strVal val="visible"/>
                                      </p:to>
                                    </p:set>
                                    <p:anim calcmode="lin" valueType="num">
                                      <p:cBhvr additive="base">
                                        <p:cTn id="81" dur="500"/>
                                        <p:tgtEl>
                                          <p:spTgt spid="75"/>
                                        </p:tgtEl>
                                        <p:attrNameLst>
                                          <p:attrName>ppt_x</p:attrName>
                                        </p:attrNameLst>
                                      </p:cBhvr>
                                      <p:tavLst>
                                        <p:tav tm="0">
                                          <p:val>
                                            <p:strVal val="#ppt_x+#ppt_w*1.125000"/>
                                          </p:val>
                                        </p:tav>
                                        <p:tav tm="100000">
                                          <p:val>
                                            <p:strVal val="#ppt_x"/>
                                          </p:val>
                                        </p:tav>
                                      </p:tavLst>
                                    </p:anim>
                                    <p:animEffect transition="in" filter="wipe(left)">
                                      <p:cBhvr>
                                        <p:cTn id="82" dur="500"/>
                                        <p:tgtEl>
                                          <p:spTgt spid="75"/>
                                        </p:tgtEl>
                                      </p:cBhvr>
                                    </p:animEffect>
                                  </p:childTnLst>
                                </p:cTn>
                              </p:par>
                            </p:childTnLst>
                          </p:cTn>
                        </p:par>
                        <p:par>
                          <p:cTn id="83" fill="hold">
                            <p:stCondLst>
                              <p:cond delay="8000"/>
                            </p:stCondLst>
                            <p:childTnLst>
                              <p:par>
                                <p:cTn id="84" presetID="10" presetClass="entr" presetSubtype="0" fill="hold" nodeType="afterEffect">
                                  <p:stCondLst>
                                    <p:cond delay="0"/>
                                  </p:stCondLst>
                                  <p:childTnLst>
                                    <p:set>
                                      <p:cBhvr>
                                        <p:cTn id="85" dur="1" fill="hold">
                                          <p:stCondLst>
                                            <p:cond delay="0"/>
                                          </p:stCondLst>
                                        </p:cTn>
                                        <p:tgtEl>
                                          <p:spTgt spid="65"/>
                                        </p:tgtEl>
                                        <p:attrNameLst>
                                          <p:attrName>style.visibility</p:attrName>
                                        </p:attrNameLst>
                                      </p:cBhvr>
                                      <p:to>
                                        <p:strVal val="visible"/>
                                      </p:to>
                                    </p:set>
                                    <p:animEffect transition="in" filter="fade">
                                      <p:cBhvr>
                                        <p:cTn id="86" dur="500"/>
                                        <p:tgtEl>
                                          <p:spTgt spid="65"/>
                                        </p:tgtEl>
                                      </p:cBhvr>
                                    </p:animEffect>
                                  </p:childTnLst>
                                </p:cTn>
                              </p:par>
                            </p:childTnLst>
                          </p:cTn>
                        </p:par>
                        <p:par>
                          <p:cTn id="87" fill="hold">
                            <p:stCondLst>
                              <p:cond delay="8500"/>
                            </p:stCondLst>
                            <p:childTnLst>
                              <p:par>
                                <p:cTn id="88" presetID="12" presetClass="entr" presetSubtype="8" fill="hold" nodeType="afterEffect">
                                  <p:stCondLst>
                                    <p:cond delay="0"/>
                                  </p:stCondLst>
                                  <p:childTnLst>
                                    <p:set>
                                      <p:cBhvr>
                                        <p:cTn id="89" dur="1" fill="hold">
                                          <p:stCondLst>
                                            <p:cond delay="0"/>
                                          </p:stCondLst>
                                        </p:cTn>
                                        <p:tgtEl>
                                          <p:spTgt spid="87"/>
                                        </p:tgtEl>
                                        <p:attrNameLst>
                                          <p:attrName>style.visibility</p:attrName>
                                        </p:attrNameLst>
                                      </p:cBhvr>
                                      <p:to>
                                        <p:strVal val="visible"/>
                                      </p:to>
                                    </p:set>
                                    <p:anim calcmode="lin" valueType="num">
                                      <p:cBhvr additive="base">
                                        <p:cTn id="90" dur="500"/>
                                        <p:tgtEl>
                                          <p:spTgt spid="87"/>
                                        </p:tgtEl>
                                        <p:attrNameLst>
                                          <p:attrName>ppt_x</p:attrName>
                                        </p:attrNameLst>
                                      </p:cBhvr>
                                      <p:tavLst>
                                        <p:tav tm="0">
                                          <p:val>
                                            <p:strVal val="#ppt_x-#ppt_w*1.125000"/>
                                          </p:val>
                                        </p:tav>
                                        <p:tav tm="100000">
                                          <p:val>
                                            <p:strVal val="#ppt_x"/>
                                          </p:val>
                                        </p:tav>
                                      </p:tavLst>
                                    </p:anim>
                                    <p:animEffect transition="in" filter="wipe(right)">
                                      <p:cBhvr>
                                        <p:cTn id="91"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mtClean="0">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a:t>
            </a:r>
            <a:r>
              <a:rPr lang="en-GB" sz="1600" smtClean="0">
                <a:solidFill>
                  <a:schemeClr val="tx1"/>
                </a:solidFill>
              </a:rPr>
              <a:t>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grpSp>
        <p:nvGrpSpPr>
          <p:cNvPr id="172" name="Group 24"/>
          <p:cNvGrpSpPr/>
          <p:nvPr/>
        </p:nvGrpSpPr>
        <p:grpSpPr>
          <a:xfrm>
            <a:off x="3507282" y="1384734"/>
            <a:ext cx="5177435" cy="5473266"/>
            <a:chOff x="3507282" y="1384734"/>
            <a:chExt cx="5177435" cy="5473266"/>
          </a:xfrm>
        </p:grpSpPr>
        <p:sp>
          <p:nvSpPr>
            <p:cNvPr id="173" name="圆角矩形 2"/>
            <p:cNvSpPr/>
            <p:nvPr/>
          </p:nvSpPr>
          <p:spPr>
            <a:xfrm>
              <a:off x="4991863" y="1906909"/>
              <a:ext cx="873854" cy="3826711"/>
            </a:xfrm>
            <a:custGeom>
              <a:avLst/>
              <a:gdLst/>
              <a:ahLst/>
              <a:cxnLst/>
              <a:rect l="l" t="t" r="r" b="b"/>
              <a:pathLst>
                <a:path w="2592287" h="4957492">
                  <a:moveTo>
                    <a:pt x="408646" y="0"/>
                  </a:moveTo>
                  <a:cubicBezTo>
                    <a:pt x="287486" y="172164"/>
                    <a:pt x="216737" y="382135"/>
                    <a:pt x="216737" y="608629"/>
                  </a:cubicBezTo>
                  <a:lnTo>
                    <a:pt x="216737" y="3664577"/>
                  </a:lnTo>
                  <a:cubicBezTo>
                    <a:pt x="216737" y="4252381"/>
                    <a:pt x="693247" y="4728891"/>
                    <a:pt x="1281051" y="4728891"/>
                  </a:cubicBezTo>
                  <a:lnTo>
                    <a:pt x="2592287" y="4728891"/>
                  </a:lnTo>
                  <a:lnTo>
                    <a:pt x="2592287" y="4954005"/>
                  </a:lnTo>
                  <a:cubicBezTo>
                    <a:pt x="2573747" y="4957000"/>
                    <a:pt x="2554974" y="4957492"/>
                    <a:pt x="2536086" y="4957492"/>
                  </a:cubicBezTo>
                  <a:lnTo>
                    <a:pt x="1064314" y="4957492"/>
                  </a:lnTo>
                  <a:cubicBezTo>
                    <a:pt x="476510" y="4957492"/>
                    <a:pt x="0" y="4480982"/>
                    <a:pt x="0" y="3893178"/>
                  </a:cubicBezTo>
                  <a:lnTo>
                    <a:pt x="0" y="837230"/>
                  </a:lnTo>
                  <a:cubicBezTo>
                    <a:pt x="0" y="497021"/>
                    <a:pt x="159624" y="194094"/>
                    <a:pt x="408646" y="0"/>
                  </a:cubicBezTo>
                  <a:close/>
                </a:path>
              </a:pathLst>
            </a:cu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74" name="圆角矩形 2"/>
            <p:cNvSpPr/>
            <p:nvPr/>
          </p:nvSpPr>
          <p:spPr>
            <a:xfrm flipV="1">
              <a:off x="6219530" y="4652469"/>
              <a:ext cx="959719" cy="2193168"/>
            </a:xfrm>
            <a:custGeom>
              <a:avLst/>
              <a:gdLst/>
              <a:ahLst/>
              <a:cxnLst/>
              <a:rect l="l" t="t" r="r" b="b"/>
              <a:pathLst>
                <a:path w="1028087" h="2349403">
                  <a:moveTo>
                    <a:pt x="422101" y="2349403"/>
                  </a:moveTo>
                  <a:lnTo>
                    <a:pt x="1005798" y="2349403"/>
                  </a:lnTo>
                  <a:cubicBezTo>
                    <a:pt x="1013289" y="2349403"/>
                    <a:pt x="1020734" y="2349123"/>
                    <a:pt x="1028087" y="2347420"/>
                  </a:cubicBezTo>
                  <a:lnTo>
                    <a:pt x="1028087" y="2219390"/>
                  </a:lnTo>
                  <a:lnTo>
                    <a:pt x="508058" y="2219390"/>
                  </a:lnTo>
                  <a:cubicBezTo>
                    <a:pt x="274938" y="2219390"/>
                    <a:pt x="85957" y="1948382"/>
                    <a:pt x="85957" y="1614078"/>
                  </a:cubicBezTo>
                  <a:lnTo>
                    <a:pt x="85957" y="0"/>
                  </a:lnTo>
                  <a:lnTo>
                    <a:pt x="494" y="0"/>
                  </a:lnTo>
                  <a:lnTo>
                    <a:pt x="0" y="6069"/>
                  </a:lnTo>
                  <a:lnTo>
                    <a:pt x="0" y="1744091"/>
                  </a:lnTo>
                  <a:cubicBezTo>
                    <a:pt x="0" y="2078396"/>
                    <a:pt x="188982" y="2349403"/>
                    <a:pt x="422101" y="2349403"/>
                  </a:cubicBezTo>
                  <a:close/>
                </a:path>
              </a:pathLst>
            </a:cu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75" name="圆角矩形 2"/>
            <p:cNvSpPr/>
            <p:nvPr/>
          </p:nvSpPr>
          <p:spPr>
            <a:xfrm>
              <a:off x="4296531" y="2243006"/>
              <a:ext cx="1170965" cy="2632001"/>
            </a:xfrm>
            <a:custGeom>
              <a:avLst/>
              <a:gdLst/>
              <a:ahLst/>
              <a:cxnLst/>
              <a:rect l="l" t="t" r="r" b="b"/>
              <a:pathLst>
                <a:path w="2592287" h="4957492">
                  <a:moveTo>
                    <a:pt x="408646" y="0"/>
                  </a:moveTo>
                  <a:cubicBezTo>
                    <a:pt x="287486" y="172164"/>
                    <a:pt x="216737" y="382135"/>
                    <a:pt x="216737" y="608629"/>
                  </a:cubicBezTo>
                  <a:lnTo>
                    <a:pt x="216737" y="3664577"/>
                  </a:lnTo>
                  <a:cubicBezTo>
                    <a:pt x="216737" y="4252381"/>
                    <a:pt x="693247" y="4728891"/>
                    <a:pt x="1281051" y="4728891"/>
                  </a:cubicBezTo>
                  <a:lnTo>
                    <a:pt x="2592287" y="4728891"/>
                  </a:lnTo>
                  <a:lnTo>
                    <a:pt x="2592287" y="4954005"/>
                  </a:lnTo>
                  <a:cubicBezTo>
                    <a:pt x="2573747" y="4957000"/>
                    <a:pt x="2554974" y="4957492"/>
                    <a:pt x="2536086" y="4957492"/>
                  </a:cubicBezTo>
                  <a:lnTo>
                    <a:pt x="1064314" y="4957492"/>
                  </a:lnTo>
                  <a:cubicBezTo>
                    <a:pt x="476510" y="4957492"/>
                    <a:pt x="0" y="4480982"/>
                    <a:pt x="0" y="3893178"/>
                  </a:cubicBezTo>
                  <a:lnTo>
                    <a:pt x="0" y="837230"/>
                  </a:lnTo>
                  <a:cubicBezTo>
                    <a:pt x="0" y="497021"/>
                    <a:pt x="159624" y="194094"/>
                    <a:pt x="408646" y="0"/>
                  </a:cubicBezTo>
                  <a:close/>
                </a:path>
              </a:pathLst>
            </a:custGeom>
            <a:solidFill>
              <a:schemeClr val="accent3"/>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76" name="圆角矩形 2"/>
            <p:cNvSpPr/>
            <p:nvPr/>
          </p:nvSpPr>
          <p:spPr>
            <a:xfrm flipH="1" flipV="1">
              <a:off x="4744256" y="4753718"/>
              <a:ext cx="1170965" cy="2091919"/>
            </a:xfrm>
            <a:custGeom>
              <a:avLst/>
              <a:gdLst/>
              <a:ahLst/>
              <a:cxnLst/>
              <a:rect l="l" t="t" r="r" b="b"/>
              <a:pathLst>
                <a:path w="1254380" h="2240941">
                  <a:moveTo>
                    <a:pt x="1227185" y="2240941"/>
                  </a:moveTo>
                  <a:lnTo>
                    <a:pt x="515010" y="2240941"/>
                  </a:lnTo>
                  <a:cubicBezTo>
                    <a:pt x="230578" y="2240941"/>
                    <a:pt x="0" y="1969934"/>
                    <a:pt x="0" y="1635629"/>
                  </a:cubicBezTo>
                  <a:lnTo>
                    <a:pt x="0" y="0"/>
                  </a:lnTo>
                  <a:lnTo>
                    <a:pt x="104877" y="0"/>
                  </a:lnTo>
                  <a:lnTo>
                    <a:pt x="104877" y="1505616"/>
                  </a:lnTo>
                  <a:cubicBezTo>
                    <a:pt x="104877" y="1839920"/>
                    <a:pt x="335455" y="2110928"/>
                    <a:pt x="619887" y="2110928"/>
                  </a:cubicBezTo>
                  <a:lnTo>
                    <a:pt x="1254380" y="2110928"/>
                  </a:lnTo>
                  <a:lnTo>
                    <a:pt x="1254380" y="2238958"/>
                  </a:lnTo>
                  <a:cubicBezTo>
                    <a:pt x="1245409" y="2240661"/>
                    <a:pt x="1236325" y="2240941"/>
                    <a:pt x="1227185" y="2240941"/>
                  </a:cubicBezTo>
                  <a:close/>
                </a:path>
              </a:pathLst>
            </a:cu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77" name="圆角矩形 2"/>
            <p:cNvSpPr/>
            <p:nvPr/>
          </p:nvSpPr>
          <p:spPr>
            <a:xfrm flipH="1">
              <a:off x="6269033" y="1569610"/>
              <a:ext cx="873854" cy="3698274"/>
            </a:xfrm>
            <a:custGeom>
              <a:avLst/>
              <a:gdLst/>
              <a:ahLst/>
              <a:cxnLst/>
              <a:rect l="l" t="t" r="r" b="b"/>
              <a:pathLst>
                <a:path w="2592287" h="4957492">
                  <a:moveTo>
                    <a:pt x="408646" y="0"/>
                  </a:moveTo>
                  <a:cubicBezTo>
                    <a:pt x="287486" y="172164"/>
                    <a:pt x="216737" y="382135"/>
                    <a:pt x="216737" y="608629"/>
                  </a:cubicBezTo>
                  <a:lnTo>
                    <a:pt x="216737" y="3664577"/>
                  </a:lnTo>
                  <a:cubicBezTo>
                    <a:pt x="216737" y="4252381"/>
                    <a:pt x="693247" y="4728891"/>
                    <a:pt x="1281051" y="4728891"/>
                  </a:cubicBezTo>
                  <a:lnTo>
                    <a:pt x="2592287" y="4728891"/>
                  </a:lnTo>
                  <a:lnTo>
                    <a:pt x="2592287" y="4954005"/>
                  </a:lnTo>
                  <a:cubicBezTo>
                    <a:pt x="2573747" y="4957000"/>
                    <a:pt x="2554974" y="4957492"/>
                    <a:pt x="2536086" y="4957492"/>
                  </a:cubicBezTo>
                  <a:lnTo>
                    <a:pt x="1064314" y="4957492"/>
                  </a:lnTo>
                  <a:cubicBezTo>
                    <a:pt x="476510" y="4957492"/>
                    <a:pt x="0" y="4480982"/>
                    <a:pt x="0" y="3893178"/>
                  </a:cubicBezTo>
                  <a:lnTo>
                    <a:pt x="0" y="837230"/>
                  </a:lnTo>
                  <a:cubicBezTo>
                    <a:pt x="0" y="497021"/>
                    <a:pt x="159624" y="194094"/>
                    <a:pt x="408646" y="0"/>
                  </a:cubicBezTo>
                  <a:close/>
                </a:path>
              </a:pathLst>
            </a:cu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78" name="圆角矩形 2"/>
            <p:cNvSpPr/>
            <p:nvPr/>
          </p:nvSpPr>
          <p:spPr>
            <a:xfrm flipH="1">
              <a:off x="6666836" y="2147965"/>
              <a:ext cx="959719" cy="2632000"/>
            </a:xfrm>
            <a:custGeom>
              <a:avLst/>
              <a:gdLst/>
              <a:ahLst/>
              <a:cxnLst/>
              <a:rect l="l" t="t" r="r" b="b"/>
              <a:pathLst>
                <a:path w="2592287" h="4957492">
                  <a:moveTo>
                    <a:pt x="408646" y="0"/>
                  </a:moveTo>
                  <a:cubicBezTo>
                    <a:pt x="287486" y="172164"/>
                    <a:pt x="216737" y="382135"/>
                    <a:pt x="216737" y="608629"/>
                  </a:cubicBezTo>
                  <a:lnTo>
                    <a:pt x="216737" y="3664577"/>
                  </a:lnTo>
                  <a:cubicBezTo>
                    <a:pt x="216737" y="4252381"/>
                    <a:pt x="693247" y="4728891"/>
                    <a:pt x="1281051" y="4728891"/>
                  </a:cubicBezTo>
                  <a:lnTo>
                    <a:pt x="2592287" y="4728891"/>
                  </a:lnTo>
                  <a:lnTo>
                    <a:pt x="2592287" y="4954005"/>
                  </a:lnTo>
                  <a:cubicBezTo>
                    <a:pt x="2573747" y="4957000"/>
                    <a:pt x="2554974" y="4957492"/>
                    <a:pt x="2536086" y="4957492"/>
                  </a:cubicBezTo>
                  <a:lnTo>
                    <a:pt x="1064314" y="4957492"/>
                  </a:lnTo>
                  <a:cubicBezTo>
                    <a:pt x="476510" y="4957492"/>
                    <a:pt x="0" y="4480982"/>
                    <a:pt x="0" y="3893178"/>
                  </a:cubicBezTo>
                  <a:lnTo>
                    <a:pt x="0" y="837230"/>
                  </a:lnTo>
                  <a:cubicBezTo>
                    <a:pt x="0" y="497021"/>
                    <a:pt x="159624" y="194094"/>
                    <a:pt x="408646" y="0"/>
                  </a:cubicBezTo>
                  <a:close/>
                </a:path>
              </a:pathLst>
            </a:cu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79" name="矩形 41"/>
            <p:cNvSpPr/>
            <p:nvPr/>
          </p:nvSpPr>
          <p:spPr>
            <a:xfrm>
              <a:off x="6007146" y="3662674"/>
              <a:ext cx="84937" cy="3195326"/>
            </a:xfrm>
            <a:prstGeom prst="rect">
              <a:avLst/>
            </a:pr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80" name="椭圆 42"/>
            <p:cNvSpPr/>
            <p:nvPr/>
          </p:nvSpPr>
          <p:spPr>
            <a:xfrm>
              <a:off x="5114980" y="2897485"/>
              <a:ext cx="1875897" cy="1230699"/>
            </a:xfrm>
            <a:prstGeom prst="ellipse">
              <a:avLst/>
            </a:pr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81" name="椭圆 43"/>
            <p:cNvSpPr/>
            <p:nvPr/>
          </p:nvSpPr>
          <p:spPr>
            <a:xfrm>
              <a:off x="7142886" y="3875449"/>
              <a:ext cx="1338702" cy="878268"/>
            </a:xfrm>
            <a:prstGeom prst="ellipse">
              <a:avLst/>
            </a:pr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82" name="椭圆 44"/>
            <p:cNvSpPr/>
            <p:nvPr/>
          </p:nvSpPr>
          <p:spPr>
            <a:xfrm>
              <a:off x="6921378" y="2671085"/>
              <a:ext cx="1578497" cy="1035588"/>
            </a:xfrm>
            <a:prstGeom prst="ellipse">
              <a:avLst/>
            </a:prstGeom>
            <a:solidFill>
              <a:srgbClr val="FF8787"/>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83" name="椭圆 45"/>
            <p:cNvSpPr/>
            <p:nvPr/>
          </p:nvSpPr>
          <p:spPr>
            <a:xfrm>
              <a:off x="5568048" y="1384734"/>
              <a:ext cx="2036870" cy="1336307"/>
            </a:xfrm>
            <a:prstGeom prst="ellipse">
              <a:avLst/>
            </a:prstGeom>
            <a:solidFill>
              <a:srgbClr val="FF8787"/>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84" name="椭圆 46"/>
            <p:cNvSpPr/>
            <p:nvPr/>
          </p:nvSpPr>
          <p:spPr>
            <a:xfrm>
              <a:off x="3551175" y="4398652"/>
              <a:ext cx="1338702" cy="878268"/>
            </a:xfrm>
            <a:prstGeom prst="ellipse">
              <a:avLst/>
            </a:prstGeom>
            <a:solidFill>
              <a:srgbClr val="FF8787"/>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85" name="椭圆 47"/>
            <p:cNvSpPr/>
            <p:nvPr/>
          </p:nvSpPr>
          <p:spPr>
            <a:xfrm>
              <a:off x="3507282" y="2834370"/>
              <a:ext cx="1578497" cy="1035588"/>
            </a:xfrm>
            <a:prstGeom prst="ellipse">
              <a:avLst/>
            </a:pr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86" name="椭圆 48"/>
            <p:cNvSpPr/>
            <p:nvPr/>
          </p:nvSpPr>
          <p:spPr>
            <a:xfrm>
              <a:off x="3991036" y="1778149"/>
              <a:ext cx="1338702" cy="878268"/>
            </a:xfrm>
            <a:prstGeom prst="ellipse">
              <a:avLst/>
            </a:pr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87" name="椭圆 50"/>
            <p:cNvSpPr/>
            <p:nvPr/>
          </p:nvSpPr>
          <p:spPr>
            <a:xfrm>
              <a:off x="5190447" y="4236046"/>
              <a:ext cx="1658137" cy="1087836"/>
            </a:xfrm>
            <a:prstGeom prst="ellipse">
              <a:avLst/>
            </a:prstGeom>
            <a:gradFill flip="none" rotWithShape="1">
              <a:gsLst>
                <a:gs pos="100000">
                  <a:sysClr val="window" lastClr="FFFFFF"/>
                </a:gs>
                <a:gs pos="71000">
                  <a:sysClr val="window" lastClr="FFFFFF">
                    <a:lumMod val="95000"/>
                  </a:sysClr>
                </a:gs>
                <a:gs pos="1000">
                  <a:sysClr val="window" lastClr="FFFFFF">
                    <a:lumMod val="85000"/>
                    <a:shade val="100000"/>
                    <a:satMod val="115000"/>
                  </a:sysClr>
                </a:gs>
              </a:gsLst>
              <a:lin ang="7200000" scaled="0"/>
              <a:tileRect/>
            </a:gradFill>
            <a:ln w="25400" cap="flat" cmpd="sng" algn="ctr">
              <a:solidFill>
                <a:sysClr val="window" lastClr="FFFFFF">
                  <a:lumMod val="95000"/>
                </a:sysClr>
              </a:solidFill>
              <a:prstDash val="solid"/>
            </a:ln>
            <a:effectLst>
              <a:outerShdw blurRad="139700" dist="1016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88" name="椭圆 51"/>
            <p:cNvSpPr/>
            <p:nvPr/>
          </p:nvSpPr>
          <p:spPr>
            <a:xfrm>
              <a:off x="5284256" y="3006685"/>
              <a:ext cx="1543001" cy="1012299"/>
            </a:xfrm>
            <a:prstGeom prst="ellipse">
              <a:avLst/>
            </a:prstGeom>
            <a:gradFill flip="none" rotWithShape="1">
              <a:gsLst>
                <a:gs pos="100000">
                  <a:sysClr val="window" lastClr="FFFFFF"/>
                </a:gs>
                <a:gs pos="71000">
                  <a:sysClr val="window" lastClr="FFFFFF">
                    <a:lumMod val="95000"/>
                  </a:sysClr>
                </a:gs>
                <a:gs pos="1000">
                  <a:sysClr val="window" lastClr="FFFFFF">
                    <a:lumMod val="85000"/>
                    <a:shade val="100000"/>
                    <a:satMod val="115000"/>
                  </a:sysClr>
                </a:gs>
              </a:gsLst>
              <a:lin ang="7200000" scaled="0"/>
              <a:tileRect/>
            </a:gradFill>
            <a:ln w="25400" cap="flat" cmpd="sng" algn="ctr">
              <a:solidFill>
                <a:sysClr val="window" lastClr="FFFFFF">
                  <a:lumMod val="95000"/>
                </a:sysClr>
              </a:solidFill>
              <a:prstDash val="solid"/>
            </a:ln>
            <a:effectLst>
              <a:outerShdw blurRad="139700" dist="1016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89" name="椭圆 52"/>
            <p:cNvSpPr/>
            <p:nvPr/>
          </p:nvSpPr>
          <p:spPr>
            <a:xfrm>
              <a:off x="3626119" y="3476993"/>
              <a:ext cx="1658137" cy="1087836"/>
            </a:xfrm>
            <a:prstGeom prst="ellipse">
              <a:avLst/>
            </a:prstGeom>
            <a:gradFill flip="none" rotWithShape="1">
              <a:gsLst>
                <a:gs pos="100000">
                  <a:sysClr val="window" lastClr="FFFFFF"/>
                </a:gs>
                <a:gs pos="71000">
                  <a:sysClr val="window" lastClr="FFFFFF">
                    <a:lumMod val="95000"/>
                  </a:sysClr>
                </a:gs>
                <a:gs pos="1000">
                  <a:sysClr val="window" lastClr="FFFFFF">
                    <a:lumMod val="85000"/>
                    <a:shade val="100000"/>
                    <a:satMod val="115000"/>
                  </a:sysClr>
                </a:gs>
              </a:gsLst>
              <a:lin ang="7200000" scaled="0"/>
              <a:tileRect/>
            </a:gradFill>
            <a:ln w="25400" cap="flat" cmpd="sng" algn="ctr">
              <a:solidFill>
                <a:sysClr val="window" lastClr="FFFFFF">
                  <a:lumMod val="95000"/>
                </a:sysClr>
              </a:solidFill>
              <a:prstDash val="solid"/>
            </a:ln>
            <a:effectLst>
              <a:outerShdw blurRad="139700" dist="1016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90" name="椭圆 53"/>
            <p:cNvSpPr/>
            <p:nvPr/>
          </p:nvSpPr>
          <p:spPr>
            <a:xfrm>
              <a:off x="6145914" y="1713921"/>
              <a:ext cx="1855036" cy="1217013"/>
            </a:xfrm>
            <a:prstGeom prst="ellipse">
              <a:avLst/>
            </a:prstGeom>
            <a:gradFill flip="none" rotWithShape="1">
              <a:gsLst>
                <a:gs pos="100000">
                  <a:sysClr val="window" lastClr="FFFFFF"/>
                </a:gs>
                <a:gs pos="71000">
                  <a:sysClr val="window" lastClr="FFFFFF">
                    <a:lumMod val="95000"/>
                  </a:sysClr>
                </a:gs>
                <a:gs pos="1000">
                  <a:sysClr val="window" lastClr="FFFFFF">
                    <a:lumMod val="85000"/>
                    <a:shade val="100000"/>
                    <a:satMod val="115000"/>
                  </a:sysClr>
                </a:gs>
              </a:gsLst>
              <a:lin ang="7200000" scaled="0"/>
              <a:tileRect/>
            </a:gradFill>
            <a:ln w="25400" cap="flat" cmpd="sng" algn="ctr">
              <a:solidFill>
                <a:sysClr val="window" lastClr="FFFFFF">
                  <a:lumMod val="95000"/>
                </a:sysClr>
              </a:solidFill>
              <a:prstDash val="solid"/>
            </a:ln>
            <a:effectLst>
              <a:outerShdw blurRad="139700" dist="1016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91" name="椭圆 54"/>
            <p:cNvSpPr/>
            <p:nvPr/>
          </p:nvSpPr>
          <p:spPr>
            <a:xfrm>
              <a:off x="6933124" y="3254198"/>
              <a:ext cx="1751593" cy="1149149"/>
            </a:xfrm>
            <a:prstGeom prst="ellipse">
              <a:avLst/>
            </a:prstGeom>
            <a:gradFill flip="none" rotWithShape="1">
              <a:gsLst>
                <a:gs pos="100000">
                  <a:sysClr val="window" lastClr="FFFFFF"/>
                </a:gs>
                <a:gs pos="71000">
                  <a:sysClr val="window" lastClr="FFFFFF">
                    <a:lumMod val="95000"/>
                  </a:sysClr>
                </a:gs>
                <a:gs pos="1000">
                  <a:sysClr val="window" lastClr="FFFFFF">
                    <a:lumMod val="85000"/>
                    <a:shade val="100000"/>
                    <a:satMod val="115000"/>
                  </a:sysClr>
                </a:gs>
              </a:gsLst>
              <a:lin ang="7200000" scaled="0"/>
              <a:tileRect/>
            </a:gradFill>
            <a:ln w="25400" cap="flat" cmpd="sng" algn="ctr">
              <a:solidFill>
                <a:sysClr val="window" lastClr="FFFFFF">
                  <a:lumMod val="95000"/>
                </a:sysClr>
              </a:solidFill>
              <a:prstDash val="solid"/>
            </a:ln>
            <a:effectLst>
              <a:outerShdw blurRad="139700" dist="1016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sp>
          <p:nvSpPr>
            <p:cNvPr id="192" name="椭圆 55"/>
            <p:cNvSpPr/>
            <p:nvPr/>
          </p:nvSpPr>
          <p:spPr>
            <a:xfrm>
              <a:off x="3816737" y="1870698"/>
              <a:ext cx="1855036" cy="1217013"/>
            </a:xfrm>
            <a:prstGeom prst="ellipse">
              <a:avLst/>
            </a:prstGeom>
            <a:gradFill flip="none" rotWithShape="1">
              <a:gsLst>
                <a:gs pos="100000">
                  <a:sysClr val="window" lastClr="FFFFFF"/>
                </a:gs>
                <a:gs pos="71000">
                  <a:sysClr val="window" lastClr="FFFFFF">
                    <a:lumMod val="95000"/>
                  </a:sysClr>
                </a:gs>
                <a:gs pos="1000">
                  <a:sysClr val="window" lastClr="FFFFFF">
                    <a:lumMod val="85000"/>
                    <a:shade val="100000"/>
                    <a:satMod val="115000"/>
                  </a:sysClr>
                </a:gs>
              </a:gsLst>
              <a:lin ang="7200000" scaled="0"/>
              <a:tileRect/>
            </a:gradFill>
            <a:ln w="25400" cap="flat" cmpd="sng" algn="ctr">
              <a:solidFill>
                <a:sysClr val="window" lastClr="FFFFFF">
                  <a:lumMod val="95000"/>
                </a:sysClr>
              </a:solidFill>
              <a:prstDash val="solid"/>
            </a:ln>
            <a:effectLst>
              <a:outerShdw blurRad="139700" dist="1016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chemeClr val="tx1"/>
                </a:solidFill>
                <a:effectLst/>
                <a:uLnTx/>
                <a:uFillTx/>
                <a:latin typeface="Calibri" panose="020F0502020204030204"/>
                <a:ea typeface="+mn-ea"/>
                <a:cs typeface="+mn-cs"/>
              </a:endParaRPr>
            </a:p>
          </p:txBody>
        </p:sp>
        <p:grpSp>
          <p:nvGrpSpPr>
            <p:cNvPr id="193" name="Group 27"/>
            <p:cNvGrpSpPr/>
            <p:nvPr/>
          </p:nvGrpSpPr>
          <p:grpSpPr>
            <a:xfrm>
              <a:off x="7581581" y="3594290"/>
              <a:ext cx="464344" cy="465138"/>
              <a:chOff x="9145588" y="4435475"/>
              <a:chExt cx="464344" cy="465138"/>
            </a:xfrm>
          </p:grpSpPr>
          <p:sp>
            <p:nvSpPr>
              <p:cNvPr id="194"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195"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196"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197"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198"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199"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00"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01"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02"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grpSp>
        <p:sp>
          <p:nvSpPr>
            <p:cNvPr id="203" name="AutoShape 59"/>
            <p:cNvSpPr/>
            <p:nvPr/>
          </p:nvSpPr>
          <p:spPr bwMode="auto">
            <a:xfrm>
              <a:off x="6840863" y="2086555"/>
              <a:ext cx="465138" cy="464344"/>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grpSp>
          <p:nvGrpSpPr>
            <p:cNvPr id="204" name="Group 38"/>
            <p:cNvGrpSpPr/>
            <p:nvPr/>
          </p:nvGrpSpPr>
          <p:grpSpPr>
            <a:xfrm>
              <a:off x="4224669" y="3776841"/>
              <a:ext cx="465138" cy="464344"/>
              <a:chOff x="2581275" y="2582069"/>
              <a:chExt cx="465138" cy="464344"/>
            </a:xfrm>
          </p:grpSpPr>
          <p:sp>
            <p:nvSpPr>
              <p:cNvPr id="205" name="AutoShape 128"/>
              <p:cNvSpPr/>
              <p:nvPr/>
            </p:nvSpPr>
            <p:spPr bwMode="auto">
              <a:xfrm>
                <a:off x="2581275" y="2582069"/>
                <a:ext cx="46513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206" name="AutoShape 129"/>
              <p:cNvSpPr/>
              <p:nvPr/>
            </p:nvSpPr>
            <p:spPr bwMode="auto">
              <a:xfrm>
                <a:off x="2871788" y="2640013"/>
                <a:ext cx="115888" cy="11588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nvGrpSpPr>
            <p:cNvPr id="207" name="Group 41"/>
            <p:cNvGrpSpPr/>
            <p:nvPr/>
          </p:nvGrpSpPr>
          <p:grpSpPr>
            <a:xfrm>
              <a:off x="4508242" y="2261514"/>
              <a:ext cx="464344" cy="464344"/>
              <a:chOff x="4439444" y="1652588"/>
              <a:chExt cx="464344" cy="464344"/>
            </a:xfrm>
          </p:grpSpPr>
          <p:sp>
            <p:nvSpPr>
              <p:cNvPr id="208"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09"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10"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grpSp>
        <p:grpSp>
          <p:nvGrpSpPr>
            <p:cNvPr id="211" name="Group 45"/>
            <p:cNvGrpSpPr/>
            <p:nvPr/>
          </p:nvGrpSpPr>
          <p:grpSpPr>
            <a:xfrm>
              <a:off x="5817442" y="4609244"/>
              <a:ext cx="464344" cy="464344"/>
              <a:chOff x="4439444" y="2582069"/>
              <a:chExt cx="464344" cy="464344"/>
            </a:xfrm>
          </p:grpSpPr>
          <p:sp>
            <p:nvSpPr>
              <p:cNvPr id="212"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13"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14"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grpSp>
        <p:grpSp>
          <p:nvGrpSpPr>
            <p:cNvPr id="215" name="Group 49"/>
            <p:cNvGrpSpPr/>
            <p:nvPr/>
          </p:nvGrpSpPr>
          <p:grpSpPr>
            <a:xfrm>
              <a:off x="5831292" y="3329067"/>
              <a:ext cx="464344" cy="362744"/>
              <a:chOff x="2581275" y="1710532"/>
              <a:chExt cx="464344" cy="362744"/>
            </a:xfrm>
          </p:grpSpPr>
          <p:sp>
            <p:nvSpPr>
              <p:cNvPr id="216"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217"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218"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219"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220"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221"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222"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grpSp>
        <p:nvGrpSpPr>
          <p:cNvPr id="223" name="Group 57"/>
          <p:cNvGrpSpPr/>
          <p:nvPr/>
        </p:nvGrpSpPr>
        <p:grpSpPr>
          <a:xfrm>
            <a:off x="635810" y="1744515"/>
            <a:ext cx="2547626" cy="1269344"/>
            <a:chOff x="9748912" y="1598874"/>
            <a:chExt cx="2547626" cy="1269344"/>
          </a:xfrm>
        </p:grpSpPr>
        <p:sp>
          <p:nvSpPr>
            <p:cNvPr id="224" name="TextBox 58"/>
            <p:cNvSpPr txBox="1"/>
            <p:nvPr/>
          </p:nvSpPr>
          <p:spPr>
            <a:xfrm>
              <a:off x="10675709" y="1598874"/>
              <a:ext cx="1620829" cy="400110"/>
            </a:xfrm>
            <a:prstGeom prst="rect">
              <a:avLst/>
            </a:prstGeom>
            <a:noFill/>
          </p:spPr>
          <p:txBody>
            <a:bodyPr wrap="none" rtlCol="0">
              <a:spAutoFit/>
            </a:bodyPr>
            <a:lstStyle/>
            <a:p>
              <a:pPr algn="r"/>
              <a:r>
                <a:rPr lang="en-US" sz="2000" b="1" smtClean="0">
                  <a:solidFill>
                    <a:schemeClr val="tx1"/>
                  </a:solidFill>
                </a:rPr>
                <a:t>Sound Effects</a:t>
              </a:r>
            </a:p>
          </p:txBody>
        </p:sp>
        <p:sp>
          <p:nvSpPr>
            <p:cNvPr id="225" name="Rectangle 59"/>
            <p:cNvSpPr/>
            <p:nvPr/>
          </p:nvSpPr>
          <p:spPr>
            <a:xfrm>
              <a:off x="9748912" y="1914111"/>
              <a:ext cx="2547626" cy="954107"/>
            </a:xfrm>
            <a:prstGeom prst="rect">
              <a:avLst/>
            </a:prstGeom>
          </p:spPr>
          <p:txBody>
            <a:bodyPr wrap="square">
              <a:spAutoFit/>
            </a:bodyPr>
            <a:lstStyle/>
            <a:p>
              <a:pPr algn="r"/>
              <a:r>
                <a:rPr lang="en-GB" sz="1400">
                  <a:solidFill>
                    <a:schemeClr val="tx1"/>
                  </a:solidFill>
                </a:rPr>
                <a:t>Lorem ipsum dolor sit amet, consectetuer adipiscing elit, sed diam nonummy nibh euismod </a:t>
              </a:r>
              <a:r>
                <a:rPr lang="en-GB" sz="1400" smtClean="0">
                  <a:solidFill>
                    <a:schemeClr val="tx1"/>
                  </a:solidFill>
                </a:rPr>
                <a:t>tincidunt</a:t>
              </a:r>
            </a:p>
          </p:txBody>
        </p:sp>
      </p:grpSp>
      <p:grpSp>
        <p:nvGrpSpPr>
          <p:cNvPr id="226" name="Group 60"/>
          <p:cNvGrpSpPr/>
          <p:nvPr/>
        </p:nvGrpSpPr>
        <p:grpSpPr>
          <a:xfrm>
            <a:off x="8697738" y="1726656"/>
            <a:ext cx="2855197" cy="1287203"/>
            <a:chOff x="8190906" y="1581015"/>
            <a:chExt cx="2855197" cy="1287203"/>
          </a:xfrm>
        </p:grpSpPr>
        <p:sp>
          <p:nvSpPr>
            <p:cNvPr id="227" name="TextBox 61"/>
            <p:cNvSpPr txBox="1"/>
            <p:nvPr/>
          </p:nvSpPr>
          <p:spPr>
            <a:xfrm>
              <a:off x="8190906" y="1581015"/>
              <a:ext cx="1815818" cy="400110"/>
            </a:xfrm>
            <a:prstGeom prst="rect">
              <a:avLst/>
            </a:prstGeom>
            <a:noFill/>
          </p:spPr>
          <p:txBody>
            <a:bodyPr wrap="none" rtlCol="0">
              <a:spAutoFit/>
            </a:bodyPr>
            <a:lstStyle/>
            <a:p>
              <a:r>
                <a:rPr lang="en-US" sz="2000" b="1" smtClean="0">
                  <a:solidFill>
                    <a:schemeClr val="tx1"/>
                  </a:solidFill>
                </a:rPr>
                <a:t>Marketing Mail</a:t>
              </a:r>
            </a:p>
          </p:txBody>
        </p:sp>
        <p:sp>
          <p:nvSpPr>
            <p:cNvPr id="228" name="Rectangle 62"/>
            <p:cNvSpPr/>
            <p:nvPr/>
          </p:nvSpPr>
          <p:spPr>
            <a:xfrm>
              <a:off x="8190907" y="1914111"/>
              <a:ext cx="2855196" cy="954107"/>
            </a:xfrm>
            <a:prstGeom prst="rect">
              <a:avLst/>
            </a:prstGeom>
          </p:spPr>
          <p:txBody>
            <a:bodyPr wrap="square">
              <a:spAutoFit/>
            </a:bodyPr>
            <a:lstStyle/>
            <a:p>
              <a:r>
                <a:rPr lang="en-GB" sz="1400">
                  <a:solidFill>
                    <a:schemeClr val="tx1"/>
                  </a:solidFill>
                </a:rPr>
                <a:t>Lorem ipsum dolor sit amet, consectetuer adipiscing elit, sed diam nonummy nibh euismod tincidunt ut laoreet dolore </a:t>
              </a:r>
              <a:r>
                <a:rPr lang="en-GB" sz="1400" smtClean="0">
                  <a:solidFill>
                    <a:schemeClr val="tx1"/>
                  </a:solidFill>
                </a:rPr>
                <a:t>magna. </a:t>
              </a:r>
            </a:p>
          </p:txBody>
        </p:sp>
      </p:grpSp>
      <p:grpSp>
        <p:nvGrpSpPr>
          <p:cNvPr id="229" name="Group 63"/>
          <p:cNvGrpSpPr/>
          <p:nvPr/>
        </p:nvGrpSpPr>
        <p:grpSpPr>
          <a:xfrm>
            <a:off x="8697738" y="4429986"/>
            <a:ext cx="2737255" cy="1287203"/>
            <a:chOff x="8190906" y="1581015"/>
            <a:chExt cx="2737255" cy="1287203"/>
          </a:xfrm>
        </p:grpSpPr>
        <p:sp>
          <p:nvSpPr>
            <p:cNvPr id="230" name="TextBox 64"/>
            <p:cNvSpPr txBox="1"/>
            <p:nvPr/>
          </p:nvSpPr>
          <p:spPr>
            <a:xfrm>
              <a:off x="8190906" y="1581015"/>
              <a:ext cx="1542410" cy="400110"/>
            </a:xfrm>
            <a:prstGeom prst="rect">
              <a:avLst/>
            </a:prstGeom>
            <a:noFill/>
          </p:spPr>
          <p:txBody>
            <a:bodyPr wrap="none" rtlCol="0">
              <a:spAutoFit/>
            </a:bodyPr>
            <a:lstStyle/>
            <a:p>
              <a:r>
                <a:rPr lang="en-US" sz="2000" b="1" smtClean="0">
                  <a:solidFill>
                    <a:schemeClr val="tx1"/>
                  </a:solidFill>
                </a:rPr>
                <a:t>Social Media</a:t>
              </a:r>
            </a:p>
          </p:txBody>
        </p:sp>
        <p:sp>
          <p:nvSpPr>
            <p:cNvPr id="231" name="Rectangle 65"/>
            <p:cNvSpPr/>
            <p:nvPr/>
          </p:nvSpPr>
          <p:spPr>
            <a:xfrm>
              <a:off x="8190906" y="1914111"/>
              <a:ext cx="2737255" cy="954107"/>
            </a:xfrm>
            <a:prstGeom prst="rect">
              <a:avLst/>
            </a:prstGeom>
          </p:spPr>
          <p:txBody>
            <a:bodyPr wrap="square">
              <a:spAutoFit/>
            </a:bodyPr>
            <a:lstStyle/>
            <a:p>
              <a:r>
                <a:rPr lang="en-GB" sz="1400">
                  <a:solidFill>
                    <a:schemeClr val="tx1"/>
                  </a:solidFill>
                </a:rPr>
                <a:t>Lorem ipsum dolor sit amet, consectetuer adipiscing elit, sed diam nonummy nibh euismod tincidunt ut laoreet dolore </a:t>
              </a:r>
              <a:r>
                <a:rPr lang="en-GB" sz="1400" smtClean="0">
                  <a:solidFill>
                    <a:schemeClr val="tx1"/>
                  </a:solidFill>
                </a:rPr>
                <a:t>magna. </a:t>
              </a:r>
            </a:p>
          </p:txBody>
        </p:sp>
      </p:grpSp>
      <p:grpSp>
        <p:nvGrpSpPr>
          <p:cNvPr id="232" name="Group 66"/>
          <p:cNvGrpSpPr/>
          <p:nvPr/>
        </p:nvGrpSpPr>
        <p:grpSpPr>
          <a:xfrm>
            <a:off x="639753" y="4425964"/>
            <a:ext cx="2547626" cy="1269344"/>
            <a:chOff x="9748912" y="1598874"/>
            <a:chExt cx="2547626" cy="1269344"/>
          </a:xfrm>
        </p:grpSpPr>
        <p:sp>
          <p:nvSpPr>
            <p:cNvPr id="233" name="TextBox 67"/>
            <p:cNvSpPr txBox="1"/>
            <p:nvPr/>
          </p:nvSpPr>
          <p:spPr>
            <a:xfrm>
              <a:off x="10558883" y="1598874"/>
              <a:ext cx="1737655" cy="400110"/>
            </a:xfrm>
            <a:prstGeom prst="rect">
              <a:avLst/>
            </a:prstGeom>
            <a:noFill/>
          </p:spPr>
          <p:txBody>
            <a:bodyPr wrap="none" rtlCol="0">
              <a:spAutoFit/>
            </a:bodyPr>
            <a:lstStyle/>
            <a:p>
              <a:pPr algn="r"/>
              <a:r>
                <a:rPr lang="en-US" sz="2000" b="1" smtClean="0">
                  <a:solidFill>
                    <a:schemeClr val="tx1"/>
                  </a:solidFill>
                </a:rPr>
                <a:t>Key To Success</a:t>
              </a:r>
            </a:p>
          </p:txBody>
        </p:sp>
        <p:sp>
          <p:nvSpPr>
            <p:cNvPr id="234" name="Rectangle 68"/>
            <p:cNvSpPr/>
            <p:nvPr/>
          </p:nvSpPr>
          <p:spPr>
            <a:xfrm>
              <a:off x="9748912" y="1914111"/>
              <a:ext cx="2547626" cy="954107"/>
            </a:xfrm>
            <a:prstGeom prst="rect">
              <a:avLst/>
            </a:prstGeom>
          </p:spPr>
          <p:txBody>
            <a:bodyPr wrap="square">
              <a:spAutoFit/>
            </a:bodyPr>
            <a:lstStyle/>
            <a:p>
              <a:pPr algn="r"/>
              <a:r>
                <a:rPr lang="en-GB" sz="1400">
                  <a:solidFill>
                    <a:schemeClr val="tx1"/>
                  </a:solidFill>
                </a:rPr>
                <a:t>Lorem ipsum dolor sit amet, consectetuer adipiscing elit, sed diam nonummy nibh euismod </a:t>
              </a:r>
              <a:r>
                <a:rPr lang="en-GB" sz="1400" smtClean="0">
                  <a:solidFill>
                    <a:schemeClr val="tx1"/>
                  </a:solidFill>
                </a:rPr>
                <a:t>tincidunt</a:t>
              </a:r>
            </a:p>
          </p:txBody>
        </p:sp>
      </p:grpSp>
    </p:spTree>
    <p:custDataLst>
      <p:tags r:id="rId1"/>
    </p:custDataLst>
  </p:cSld>
  <p:clrMapOvr>
    <a:masterClrMapping/>
  </p:clrMapOvr>
  <p:transition spd="slow" advTm="5039">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2" presetClass="entr" presetSubtype="4" fill="hold" nodeType="afterEffect">
                                  <p:stCondLst>
                                    <p:cond delay="0"/>
                                  </p:stCondLst>
                                  <p:childTnLst>
                                    <p:set>
                                      <p:cBhvr>
                                        <p:cTn id="18" dur="1" fill="hold">
                                          <p:stCondLst>
                                            <p:cond delay="0"/>
                                          </p:stCondLst>
                                        </p:cTn>
                                        <p:tgtEl>
                                          <p:spTgt spid="172"/>
                                        </p:tgtEl>
                                        <p:attrNameLst>
                                          <p:attrName>style.visibility</p:attrName>
                                        </p:attrNameLst>
                                      </p:cBhvr>
                                      <p:to>
                                        <p:strVal val="visible"/>
                                      </p:to>
                                    </p:set>
                                    <p:anim calcmode="lin" valueType="num">
                                      <p:cBhvr additive="base">
                                        <p:cTn id="19" dur="500" fill="hold"/>
                                        <p:tgtEl>
                                          <p:spTgt spid="172"/>
                                        </p:tgtEl>
                                        <p:attrNameLst>
                                          <p:attrName>ppt_x</p:attrName>
                                        </p:attrNameLst>
                                      </p:cBhvr>
                                      <p:tavLst>
                                        <p:tav tm="0">
                                          <p:val>
                                            <p:strVal val="#ppt_x"/>
                                          </p:val>
                                        </p:tav>
                                        <p:tav tm="100000">
                                          <p:val>
                                            <p:strVal val="#ppt_x"/>
                                          </p:val>
                                        </p:tav>
                                      </p:tavLst>
                                    </p:anim>
                                    <p:anim calcmode="lin" valueType="num">
                                      <p:cBhvr additive="base">
                                        <p:cTn id="20" dur="500" fill="hold"/>
                                        <p:tgtEl>
                                          <p:spTgt spid="172"/>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223"/>
                                        </p:tgtEl>
                                        <p:attrNameLst>
                                          <p:attrName>style.visibility</p:attrName>
                                        </p:attrNameLst>
                                      </p:cBhvr>
                                      <p:to>
                                        <p:strVal val="visible"/>
                                      </p:to>
                                    </p:set>
                                    <p:animEffect transition="in" filter="fade">
                                      <p:cBhvr>
                                        <p:cTn id="24" dur="500"/>
                                        <p:tgtEl>
                                          <p:spTgt spid="223"/>
                                        </p:tgtEl>
                                      </p:cBhvr>
                                    </p:animEffect>
                                  </p:childTnLst>
                                </p:cTn>
                              </p:par>
                            </p:childTnLst>
                          </p:cTn>
                        </p:par>
                        <p:par>
                          <p:cTn id="25" fill="hold">
                            <p:stCondLst>
                              <p:cond delay="1500"/>
                            </p:stCondLst>
                            <p:childTnLst>
                              <p:par>
                                <p:cTn id="26" presetID="10" presetClass="entr" presetSubtype="0" fill="hold" nodeType="afterEffect">
                                  <p:stCondLst>
                                    <p:cond delay="0"/>
                                  </p:stCondLst>
                                  <p:childTnLst>
                                    <p:set>
                                      <p:cBhvr>
                                        <p:cTn id="27" dur="1" fill="hold">
                                          <p:stCondLst>
                                            <p:cond delay="0"/>
                                          </p:stCondLst>
                                        </p:cTn>
                                        <p:tgtEl>
                                          <p:spTgt spid="232"/>
                                        </p:tgtEl>
                                        <p:attrNameLst>
                                          <p:attrName>style.visibility</p:attrName>
                                        </p:attrNameLst>
                                      </p:cBhvr>
                                      <p:to>
                                        <p:strVal val="visible"/>
                                      </p:to>
                                    </p:set>
                                    <p:animEffect transition="in" filter="fade">
                                      <p:cBhvr>
                                        <p:cTn id="28" dur="500"/>
                                        <p:tgtEl>
                                          <p:spTgt spid="232"/>
                                        </p:tgtEl>
                                      </p:cBhvr>
                                    </p:animEffect>
                                  </p:childTnLst>
                                </p:cTn>
                              </p:par>
                            </p:childTnLst>
                          </p:cTn>
                        </p:par>
                        <p:par>
                          <p:cTn id="29" fill="hold">
                            <p:stCondLst>
                              <p:cond delay="2000"/>
                            </p:stCondLst>
                            <p:childTnLst>
                              <p:par>
                                <p:cTn id="30" presetID="10" presetClass="entr" presetSubtype="0" fill="hold" nodeType="afterEffect">
                                  <p:stCondLst>
                                    <p:cond delay="0"/>
                                  </p:stCondLst>
                                  <p:childTnLst>
                                    <p:set>
                                      <p:cBhvr>
                                        <p:cTn id="31" dur="1" fill="hold">
                                          <p:stCondLst>
                                            <p:cond delay="0"/>
                                          </p:stCondLst>
                                        </p:cTn>
                                        <p:tgtEl>
                                          <p:spTgt spid="226"/>
                                        </p:tgtEl>
                                        <p:attrNameLst>
                                          <p:attrName>style.visibility</p:attrName>
                                        </p:attrNameLst>
                                      </p:cBhvr>
                                      <p:to>
                                        <p:strVal val="visible"/>
                                      </p:to>
                                    </p:set>
                                    <p:animEffect transition="in" filter="fade">
                                      <p:cBhvr>
                                        <p:cTn id="32" dur="500"/>
                                        <p:tgtEl>
                                          <p:spTgt spid="226"/>
                                        </p:tgtEl>
                                      </p:cBhvr>
                                    </p:animEffect>
                                  </p:childTnLst>
                                </p:cTn>
                              </p:par>
                            </p:childTnLst>
                          </p:cTn>
                        </p:par>
                        <p:par>
                          <p:cTn id="33" fill="hold">
                            <p:stCondLst>
                              <p:cond delay="2500"/>
                            </p:stCondLst>
                            <p:childTnLst>
                              <p:par>
                                <p:cTn id="34" presetID="10" presetClass="entr" presetSubtype="0" fill="hold" nodeType="afterEffect">
                                  <p:stCondLst>
                                    <p:cond delay="0"/>
                                  </p:stCondLst>
                                  <p:childTnLst>
                                    <p:set>
                                      <p:cBhvr>
                                        <p:cTn id="35" dur="1" fill="hold">
                                          <p:stCondLst>
                                            <p:cond delay="0"/>
                                          </p:stCondLst>
                                        </p:cTn>
                                        <p:tgtEl>
                                          <p:spTgt spid="229"/>
                                        </p:tgtEl>
                                        <p:attrNameLst>
                                          <p:attrName>style.visibility</p:attrName>
                                        </p:attrNameLst>
                                      </p:cBhvr>
                                      <p:to>
                                        <p:strVal val="visible"/>
                                      </p:to>
                                    </p:set>
                                    <p:animEffect transition="in" filter="fade">
                                      <p:cBhvr>
                                        <p:cTn id="36" dur="500"/>
                                        <p:tgtEl>
                                          <p:spTgt spid="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MH_Other_1"/>
          <p:cNvSpPr>
            <a:spLocks noChangeArrowheads="1"/>
          </p:cNvSpPr>
          <p:nvPr/>
        </p:nvSpPr>
        <p:spPr bwMode="auto">
          <a:xfrm>
            <a:off x="2703030" y="2292191"/>
            <a:ext cx="2541473" cy="2543147"/>
          </a:xfrm>
          <a:prstGeom prst="ellipse">
            <a:avLst/>
          </a:prstGeom>
          <a:noFill/>
          <a:ln w="9525">
            <a:solidFill>
              <a:schemeClr val="tx1">
                <a:lumMod val="65000"/>
                <a:lumOff val="35000"/>
              </a:schemeClr>
            </a:solidFill>
            <a:round/>
          </a:ln>
          <a:extLst>
            <a:ext uri="{909E8E84-426E-40DD-AFC4-6F175D3DCCD1}">
              <a14:hiddenFill xmlns:a14="http://schemas.microsoft.com/office/drawing/2010/main">
                <a:solidFill>
                  <a:srgbClr val="FFFFFF"/>
                </a:solidFill>
              </a14:hiddenFill>
            </a:ext>
          </a:extLst>
        </p:spPr>
        <p:txBody>
          <a:bodyPr lIns="95096" tIns="49557" rIns="95096" bIns="49557"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endParaRPr lang="en-US" altLang="zh-CN">
              <a:solidFill>
                <a:srgbClr val="FFFFFF"/>
              </a:solidFill>
              <a:latin typeface="微软雅黑" panose="020B0503020204020204" pitchFamily="34" charset="-122"/>
              <a:ea typeface="微软雅黑" panose="020B0503020204020204" pitchFamily="34" charset="-122"/>
            </a:endParaRPr>
          </a:p>
        </p:txBody>
      </p:sp>
      <p:sp>
        <p:nvSpPr>
          <p:cNvPr id="32771" name="MH_Title_1"/>
          <p:cNvSpPr>
            <a:spLocks noChangeArrowheads="1"/>
          </p:cNvSpPr>
          <p:nvPr/>
        </p:nvSpPr>
        <p:spPr bwMode="auto">
          <a:xfrm>
            <a:off x="4651827" y="3079077"/>
            <a:ext cx="1089921" cy="1088246"/>
          </a:xfrm>
          <a:prstGeom prst="ellipse">
            <a:avLst/>
          </a:prstGeom>
          <a:solidFill>
            <a:srgbClr val="49516E"/>
          </a:solidFill>
          <a:ln w="381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dirty="0">
                <a:solidFill>
                  <a:srgbClr val="FFFFFF"/>
                </a:solidFill>
                <a:ea typeface="微软雅黑" panose="020B0503020204020204" pitchFamily="34" charset="-122"/>
                <a:cs typeface="Arial" panose="020B0604020202020204" pitchFamily="34" charset="0"/>
              </a:rPr>
              <a:t>TITLE</a:t>
            </a:r>
            <a:endParaRPr lang="zh-CN" altLang="en-US" dirty="0">
              <a:solidFill>
                <a:srgbClr val="FFFFFF"/>
              </a:solidFill>
              <a:ea typeface="微软雅黑" panose="020B0503020204020204" pitchFamily="34" charset="-122"/>
              <a:cs typeface="Arial" panose="020B0604020202020204" pitchFamily="34" charset="0"/>
            </a:endParaRPr>
          </a:p>
        </p:txBody>
      </p:sp>
      <p:sp>
        <p:nvSpPr>
          <p:cNvPr id="32772" name="MH_SubTitle_3"/>
          <p:cNvSpPr>
            <a:spLocks noChangeArrowheads="1"/>
          </p:cNvSpPr>
          <p:nvPr/>
        </p:nvSpPr>
        <p:spPr bwMode="auto">
          <a:xfrm>
            <a:off x="2363163" y="3348626"/>
            <a:ext cx="711545" cy="711546"/>
          </a:xfrm>
          <a:prstGeom prst="ellipse">
            <a:avLst/>
          </a:prstGeom>
          <a:solidFill>
            <a:srgbClr val="FF8787"/>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400" dirty="0">
                <a:solidFill>
                  <a:srgbClr val="FFFFFF"/>
                </a:solidFill>
                <a:ea typeface="微软雅黑" panose="020B0503020204020204" pitchFamily="34" charset="-122"/>
                <a:cs typeface="Arial" panose="020B0604020202020204" pitchFamily="34" charset="0"/>
              </a:rPr>
              <a:t>TITLE</a:t>
            </a:r>
            <a:endParaRPr lang="zh-CN" altLang="en-US" sz="1400" dirty="0">
              <a:solidFill>
                <a:srgbClr val="FFFFFF"/>
              </a:solidFill>
              <a:ea typeface="微软雅黑" panose="020B0503020204020204" pitchFamily="34" charset="-122"/>
              <a:cs typeface="Arial" panose="020B0604020202020204" pitchFamily="34" charset="0"/>
            </a:endParaRPr>
          </a:p>
        </p:txBody>
      </p:sp>
      <p:sp>
        <p:nvSpPr>
          <p:cNvPr id="32773" name="MH_SubTitle_1"/>
          <p:cNvSpPr>
            <a:spLocks noChangeArrowheads="1"/>
          </p:cNvSpPr>
          <p:nvPr/>
        </p:nvSpPr>
        <p:spPr bwMode="auto">
          <a:xfrm>
            <a:off x="3618831" y="1937256"/>
            <a:ext cx="709871" cy="711545"/>
          </a:xfrm>
          <a:prstGeom prst="ellipse">
            <a:avLst/>
          </a:prstGeom>
          <a:solidFill>
            <a:srgbClr val="49516E"/>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400" dirty="0">
                <a:solidFill>
                  <a:srgbClr val="FFFFFF"/>
                </a:solidFill>
                <a:ea typeface="微软雅黑" panose="020B0503020204020204" pitchFamily="34" charset="-122"/>
                <a:cs typeface="Arial" panose="020B0604020202020204" pitchFamily="34" charset="0"/>
              </a:rPr>
              <a:t>TITLE</a:t>
            </a:r>
            <a:endParaRPr lang="zh-CN" altLang="en-US" sz="1400" dirty="0">
              <a:solidFill>
                <a:srgbClr val="FFFFFF"/>
              </a:solidFill>
              <a:ea typeface="微软雅黑" panose="020B0503020204020204" pitchFamily="34" charset="-122"/>
              <a:cs typeface="Arial" panose="020B0604020202020204" pitchFamily="34" charset="0"/>
            </a:endParaRPr>
          </a:p>
        </p:txBody>
      </p:sp>
      <p:sp>
        <p:nvSpPr>
          <p:cNvPr id="32774" name="MH_SubTitle_5"/>
          <p:cNvSpPr>
            <a:spLocks noChangeArrowheads="1"/>
          </p:cNvSpPr>
          <p:nvPr/>
        </p:nvSpPr>
        <p:spPr bwMode="auto">
          <a:xfrm>
            <a:off x="3508332" y="4369903"/>
            <a:ext cx="711545" cy="711546"/>
          </a:xfrm>
          <a:prstGeom prst="ellipse">
            <a:avLst/>
          </a:prstGeom>
          <a:solidFill>
            <a:srgbClr val="FF8787"/>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400" dirty="0">
                <a:solidFill>
                  <a:srgbClr val="FFFFFF"/>
                </a:solidFill>
                <a:ea typeface="微软雅黑" panose="020B0503020204020204" pitchFamily="34" charset="-122"/>
                <a:cs typeface="Arial" panose="020B0604020202020204" pitchFamily="34" charset="0"/>
              </a:rPr>
              <a:t>TITLE</a:t>
            </a:r>
            <a:endParaRPr lang="zh-CN" altLang="en-US" sz="1400" dirty="0">
              <a:solidFill>
                <a:srgbClr val="FFFFFF"/>
              </a:solidFill>
              <a:ea typeface="微软雅黑" panose="020B0503020204020204" pitchFamily="34" charset="-122"/>
              <a:cs typeface="Arial" panose="020B0604020202020204" pitchFamily="34" charset="0"/>
            </a:endParaRPr>
          </a:p>
        </p:txBody>
      </p:sp>
      <p:sp>
        <p:nvSpPr>
          <p:cNvPr id="32775" name="MH_Other_2"/>
          <p:cNvSpPr>
            <a:spLocks noChangeArrowheads="1"/>
          </p:cNvSpPr>
          <p:nvPr/>
        </p:nvSpPr>
        <p:spPr bwMode="auto">
          <a:xfrm flipH="1">
            <a:off x="6952212" y="2292191"/>
            <a:ext cx="2543148" cy="2543147"/>
          </a:xfrm>
          <a:prstGeom prst="ellipse">
            <a:avLst/>
          </a:prstGeom>
          <a:noFill/>
          <a:ln w="9525">
            <a:solidFill>
              <a:schemeClr val="tx1">
                <a:lumMod val="65000"/>
                <a:lumOff val="35000"/>
              </a:schemeClr>
            </a:solidFill>
            <a:round/>
          </a:ln>
          <a:extLst>
            <a:ext uri="{909E8E84-426E-40DD-AFC4-6F175D3DCCD1}">
              <a14:hiddenFill xmlns:a14="http://schemas.microsoft.com/office/drawing/2010/main">
                <a:solidFill>
                  <a:srgbClr val="FFFFFF"/>
                </a:solidFill>
              </a14:hiddenFill>
            </a:ext>
          </a:extLst>
        </p:spPr>
        <p:txBody>
          <a:bodyPr lIns="95096" tIns="49557" rIns="95096" bIns="49557"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endParaRPr lang="en-US" altLang="zh-CN">
              <a:solidFill>
                <a:srgbClr val="FFFFFF"/>
              </a:solidFill>
              <a:latin typeface="微软雅黑" panose="020B0503020204020204" pitchFamily="34" charset="-122"/>
              <a:ea typeface="微软雅黑" panose="020B0503020204020204" pitchFamily="34" charset="-122"/>
            </a:endParaRPr>
          </a:p>
        </p:txBody>
      </p:sp>
      <p:sp>
        <p:nvSpPr>
          <p:cNvPr id="32776" name="MH_Title_2"/>
          <p:cNvSpPr>
            <a:spLocks noChangeArrowheads="1"/>
          </p:cNvSpPr>
          <p:nvPr/>
        </p:nvSpPr>
        <p:spPr bwMode="auto">
          <a:xfrm flipH="1">
            <a:off x="6456641" y="3079077"/>
            <a:ext cx="1088246" cy="1088246"/>
          </a:xfrm>
          <a:prstGeom prst="ellipse">
            <a:avLst/>
          </a:prstGeom>
          <a:solidFill>
            <a:srgbClr val="49516E"/>
          </a:solidFill>
          <a:ln w="381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dirty="0">
                <a:solidFill>
                  <a:srgbClr val="FFFFFF"/>
                </a:solidFill>
                <a:ea typeface="微软雅黑" panose="020B0503020204020204" pitchFamily="34" charset="-122"/>
                <a:cs typeface="Arial" panose="020B0604020202020204" pitchFamily="34" charset="0"/>
              </a:rPr>
              <a:t>TITLE</a:t>
            </a:r>
            <a:endParaRPr lang="zh-CN" altLang="en-US" dirty="0">
              <a:solidFill>
                <a:srgbClr val="FFFFFF"/>
              </a:solidFill>
              <a:ea typeface="微软雅黑" panose="020B0503020204020204" pitchFamily="34" charset="-122"/>
              <a:cs typeface="Arial" panose="020B0604020202020204" pitchFamily="34" charset="0"/>
            </a:endParaRPr>
          </a:p>
        </p:txBody>
      </p:sp>
      <p:sp>
        <p:nvSpPr>
          <p:cNvPr id="32777" name="MH_SubTitle_4"/>
          <p:cNvSpPr>
            <a:spLocks noChangeArrowheads="1"/>
          </p:cNvSpPr>
          <p:nvPr/>
        </p:nvSpPr>
        <p:spPr bwMode="auto">
          <a:xfrm flipH="1">
            <a:off x="9123681" y="3348626"/>
            <a:ext cx="709871" cy="711546"/>
          </a:xfrm>
          <a:prstGeom prst="ellipse">
            <a:avLst/>
          </a:prstGeom>
          <a:solidFill>
            <a:srgbClr val="FF8787"/>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400" dirty="0">
                <a:solidFill>
                  <a:srgbClr val="FFFFFF"/>
                </a:solidFill>
                <a:ea typeface="微软雅黑" panose="020B0503020204020204" pitchFamily="34" charset="-122"/>
                <a:cs typeface="Arial" panose="020B0604020202020204" pitchFamily="34" charset="0"/>
              </a:rPr>
              <a:t>TITLE</a:t>
            </a:r>
            <a:endParaRPr lang="zh-CN" altLang="en-US" sz="1400" dirty="0">
              <a:solidFill>
                <a:srgbClr val="FFFFFF"/>
              </a:solidFill>
              <a:ea typeface="微软雅黑" panose="020B0503020204020204" pitchFamily="34" charset="-122"/>
              <a:cs typeface="Arial" panose="020B0604020202020204" pitchFamily="34" charset="0"/>
            </a:endParaRPr>
          </a:p>
        </p:txBody>
      </p:sp>
      <p:sp>
        <p:nvSpPr>
          <p:cNvPr id="32778" name="MH_SubTitle_2"/>
          <p:cNvSpPr>
            <a:spLocks noChangeArrowheads="1"/>
          </p:cNvSpPr>
          <p:nvPr/>
        </p:nvSpPr>
        <p:spPr bwMode="auto">
          <a:xfrm flipH="1">
            <a:off x="7868013" y="1937256"/>
            <a:ext cx="711545" cy="711545"/>
          </a:xfrm>
          <a:prstGeom prst="ellipse">
            <a:avLst/>
          </a:prstGeom>
          <a:solidFill>
            <a:srgbClr val="49516E"/>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400" dirty="0">
                <a:solidFill>
                  <a:srgbClr val="FFFFFF"/>
                </a:solidFill>
                <a:ea typeface="微软雅黑" panose="020B0503020204020204" pitchFamily="34" charset="-122"/>
                <a:cs typeface="Arial" panose="020B0604020202020204" pitchFamily="34" charset="0"/>
              </a:rPr>
              <a:t>TITLE</a:t>
            </a:r>
            <a:endParaRPr lang="zh-CN" altLang="en-US" sz="1400" dirty="0">
              <a:solidFill>
                <a:srgbClr val="FFFFFF"/>
              </a:solidFill>
              <a:ea typeface="微软雅黑" panose="020B0503020204020204" pitchFamily="34" charset="-122"/>
              <a:cs typeface="Arial" panose="020B0604020202020204" pitchFamily="34" charset="0"/>
            </a:endParaRPr>
          </a:p>
        </p:txBody>
      </p:sp>
      <p:sp>
        <p:nvSpPr>
          <p:cNvPr id="32779" name="MH_SubTitle_6"/>
          <p:cNvSpPr>
            <a:spLocks noChangeArrowheads="1"/>
          </p:cNvSpPr>
          <p:nvPr/>
        </p:nvSpPr>
        <p:spPr bwMode="auto">
          <a:xfrm flipH="1">
            <a:off x="7978512" y="4369903"/>
            <a:ext cx="709871" cy="711546"/>
          </a:xfrm>
          <a:prstGeom prst="ellipse">
            <a:avLst/>
          </a:prstGeom>
          <a:solidFill>
            <a:srgbClr val="FF8787"/>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400" dirty="0">
                <a:solidFill>
                  <a:srgbClr val="FFFFFF"/>
                </a:solidFill>
                <a:ea typeface="微软雅黑" panose="020B0503020204020204" pitchFamily="34" charset="-122"/>
                <a:cs typeface="Arial" panose="020B0604020202020204" pitchFamily="34" charset="0"/>
              </a:rPr>
              <a:t>TITLE</a:t>
            </a:r>
            <a:endParaRPr lang="zh-CN" altLang="en-US" sz="1400" dirty="0">
              <a:solidFill>
                <a:srgbClr val="FFFFFF"/>
              </a:solidFill>
              <a:ea typeface="微软雅黑" panose="020B0503020204020204" pitchFamily="34" charset="-122"/>
              <a:cs typeface="Arial" panose="020B0604020202020204" pitchFamily="34" charset="0"/>
            </a:endParaRPr>
          </a:p>
        </p:txBody>
      </p:sp>
      <p:sp>
        <p:nvSpPr>
          <p:cNvPr id="32782" name="MH_Other_3"/>
          <p:cNvSpPr/>
          <p:nvPr/>
        </p:nvSpPr>
        <p:spPr bwMode="auto">
          <a:xfrm rot="-2644669">
            <a:off x="4938120" y="2672240"/>
            <a:ext cx="2338891" cy="2338892"/>
          </a:xfrm>
          <a:custGeom>
            <a:avLst/>
            <a:gdLst>
              <a:gd name="T0" fmla="*/ 1108868 w 2217737"/>
              <a:gd name="T1" fmla="*/ 0 h 2217738"/>
              <a:gd name="T2" fmla="*/ 2217737 w 2217737"/>
              <a:gd name="T3" fmla="*/ 1108869 h 2217738"/>
              <a:gd name="T4" fmla="*/ 1108869 w 2217737"/>
              <a:gd name="T5" fmla="*/ 1108869 h 2217738"/>
              <a:gd name="T6" fmla="*/ 1108868 w 2217737"/>
              <a:gd name="T7" fmla="*/ 0 h 2217738"/>
              <a:gd name="T8" fmla="*/ 1108868 w 2217737"/>
              <a:gd name="T9" fmla="*/ 0 h 2217738"/>
              <a:gd name="T10" fmla="*/ 2217737 w 2217737"/>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7737" h="2217738" stroke="0">
                <a:moveTo>
                  <a:pt x="1108868" y="0"/>
                </a:moveTo>
                <a:cubicBezTo>
                  <a:pt x="1721279" y="0"/>
                  <a:pt x="2217737" y="496458"/>
                  <a:pt x="2217737" y="1108869"/>
                </a:cubicBezTo>
                <a:lnTo>
                  <a:pt x="1108869" y="1108869"/>
                </a:lnTo>
                <a:cubicBezTo>
                  <a:pt x="1108869" y="739246"/>
                  <a:pt x="1108868" y="369623"/>
                  <a:pt x="1108868" y="0"/>
                </a:cubicBezTo>
                <a:close/>
              </a:path>
              <a:path w="2217737" h="2217738" fill="none">
                <a:moveTo>
                  <a:pt x="1108868" y="0"/>
                </a:moveTo>
                <a:cubicBezTo>
                  <a:pt x="1721279" y="0"/>
                  <a:pt x="2217737" y="496458"/>
                  <a:pt x="2217737" y="1108869"/>
                </a:cubicBezTo>
              </a:path>
            </a:pathLst>
          </a:custGeom>
          <a:noFill/>
          <a:ln w="9525" cap="flat" cmpd="sng">
            <a:solidFill>
              <a:schemeClr val="tx1">
                <a:lumMod val="65000"/>
                <a:lumOff val="35000"/>
              </a:schemeClr>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32783" name="MH_Other_4"/>
          <p:cNvSpPr/>
          <p:nvPr/>
        </p:nvSpPr>
        <p:spPr bwMode="auto">
          <a:xfrm rot="-2644669" flipH="1" flipV="1">
            <a:off x="4921378" y="2233593"/>
            <a:ext cx="2340566" cy="2338892"/>
          </a:xfrm>
          <a:custGeom>
            <a:avLst/>
            <a:gdLst>
              <a:gd name="T0" fmla="*/ 1109662 w 2219325"/>
              <a:gd name="T1" fmla="*/ 0 h 2217738"/>
              <a:gd name="T2" fmla="*/ 2219325 w 2219325"/>
              <a:gd name="T3" fmla="*/ 1108869 h 2217738"/>
              <a:gd name="T4" fmla="*/ 1109663 w 2219325"/>
              <a:gd name="T5" fmla="*/ 1108869 h 2217738"/>
              <a:gd name="T6" fmla="*/ 1109662 w 2219325"/>
              <a:gd name="T7" fmla="*/ 0 h 2217738"/>
              <a:gd name="T8" fmla="*/ 1109662 w 2219325"/>
              <a:gd name="T9" fmla="*/ 0 h 2217738"/>
              <a:gd name="T10" fmla="*/ 2219325 w 2219325"/>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9325" h="2217738" stroke="0">
                <a:moveTo>
                  <a:pt x="1109662" y="0"/>
                </a:moveTo>
                <a:cubicBezTo>
                  <a:pt x="1722512" y="0"/>
                  <a:pt x="2219325" y="496458"/>
                  <a:pt x="2219325" y="1108869"/>
                </a:cubicBezTo>
                <a:lnTo>
                  <a:pt x="1109663" y="1108869"/>
                </a:lnTo>
                <a:cubicBezTo>
                  <a:pt x="1109663" y="739246"/>
                  <a:pt x="1109662" y="369623"/>
                  <a:pt x="1109662" y="0"/>
                </a:cubicBezTo>
                <a:close/>
              </a:path>
              <a:path w="2219325" h="2217738" fill="none">
                <a:moveTo>
                  <a:pt x="1109662" y="0"/>
                </a:moveTo>
                <a:cubicBezTo>
                  <a:pt x="1722512" y="0"/>
                  <a:pt x="2219325" y="496458"/>
                  <a:pt x="2219325" y="1108869"/>
                </a:cubicBezTo>
              </a:path>
            </a:pathLst>
          </a:custGeom>
          <a:noFill/>
          <a:ln w="9525" cap="flat" cmpd="sng">
            <a:solidFill>
              <a:schemeClr val="tx1">
                <a:lumMod val="65000"/>
                <a:lumOff val="35000"/>
              </a:schemeClr>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16" name="TextBox 23"/>
          <p:cNvSpPr txBox="1"/>
          <p:nvPr/>
        </p:nvSpPr>
        <p:spPr>
          <a:xfrm>
            <a:off x="4381659" y="5107009"/>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7" name="TextBox 24"/>
          <p:cNvSpPr txBox="1"/>
          <p:nvPr/>
        </p:nvSpPr>
        <p:spPr>
          <a:xfrm>
            <a:off x="4381658" y="4864497"/>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8" name="TextBox 23"/>
          <p:cNvSpPr txBox="1"/>
          <p:nvPr/>
        </p:nvSpPr>
        <p:spPr>
          <a:xfrm>
            <a:off x="8735944" y="5107009"/>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9" name="TextBox 24"/>
          <p:cNvSpPr txBox="1"/>
          <p:nvPr/>
        </p:nvSpPr>
        <p:spPr>
          <a:xfrm>
            <a:off x="8735943" y="4864497"/>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23" name="TextBox 23"/>
          <p:cNvSpPr txBox="1"/>
          <p:nvPr/>
        </p:nvSpPr>
        <p:spPr>
          <a:xfrm>
            <a:off x="845082" y="1745243"/>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24" name="TextBox 24"/>
          <p:cNvSpPr txBox="1"/>
          <p:nvPr/>
        </p:nvSpPr>
        <p:spPr>
          <a:xfrm>
            <a:off x="845081" y="1502731"/>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25" name="TextBox 23"/>
          <p:cNvSpPr txBox="1"/>
          <p:nvPr/>
        </p:nvSpPr>
        <p:spPr>
          <a:xfrm>
            <a:off x="5199367" y="1745243"/>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27" name="TextBox 24"/>
          <p:cNvSpPr txBox="1"/>
          <p:nvPr/>
        </p:nvSpPr>
        <p:spPr>
          <a:xfrm>
            <a:off x="5199366" y="1502731"/>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mtClean="0">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a:t>
            </a:r>
            <a:r>
              <a:rPr lang="en-GB" sz="1600" smtClean="0">
                <a:solidFill>
                  <a:schemeClr val="tx1"/>
                </a:solidFill>
              </a:rPr>
              <a:t>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8971">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2770"/>
                                        </p:tgtEl>
                                        <p:attrNameLst>
                                          <p:attrName>style.visibility</p:attrName>
                                        </p:attrNameLst>
                                      </p:cBhvr>
                                      <p:to>
                                        <p:strVal val="visible"/>
                                      </p:to>
                                    </p:set>
                                    <p:anim calcmode="lin" valueType="num">
                                      <p:cBhvr>
                                        <p:cTn id="20" dur="1000" fill="hold"/>
                                        <p:tgtEl>
                                          <p:spTgt spid="32770"/>
                                        </p:tgtEl>
                                        <p:attrNameLst>
                                          <p:attrName>ppt_w</p:attrName>
                                        </p:attrNameLst>
                                      </p:cBhvr>
                                      <p:tavLst>
                                        <p:tav tm="0">
                                          <p:val>
                                            <p:fltVal val="0"/>
                                          </p:val>
                                        </p:tav>
                                        <p:tav tm="100000">
                                          <p:val>
                                            <p:strVal val="#ppt_w"/>
                                          </p:val>
                                        </p:tav>
                                      </p:tavLst>
                                    </p:anim>
                                    <p:anim calcmode="lin" valueType="num">
                                      <p:cBhvr>
                                        <p:cTn id="21" dur="1000" fill="hold"/>
                                        <p:tgtEl>
                                          <p:spTgt spid="32770"/>
                                        </p:tgtEl>
                                        <p:attrNameLst>
                                          <p:attrName>ppt_h</p:attrName>
                                        </p:attrNameLst>
                                      </p:cBhvr>
                                      <p:tavLst>
                                        <p:tav tm="0">
                                          <p:val>
                                            <p:fltVal val="0"/>
                                          </p:val>
                                        </p:tav>
                                        <p:tav tm="100000">
                                          <p:val>
                                            <p:strVal val="#ppt_h"/>
                                          </p:val>
                                        </p:tav>
                                      </p:tavLst>
                                    </p:anim>
                                    <p:anim calcmode="lin" valueType="num">
                                      <p:cBhvr>
                                        <p:cTn id="22" dur="1000" fill="hold"/>
                                        <p:tgtEl>
                                          <p:spTgt spid="32770"/>
                                        </p:tgtEl>
                                        <p:attrNameLst>
                                          <p:attrName>style.rotation</p:attrName>
                                        </p:attrNameLst>
                                      </p:cBhvr>
                                      <p:tavLst>
                                        <p:tav tm="0">
                                          <p:val>
                                            <p:fltVal val="90"/>
                                          </p:val>
                                        </p:tav>
                                        <p:tav tm="100000">
                                          <p:val>
                                            <p:fltVal val="0"/>
                                          </p:val>
                                        </p:tav>
                                      </p:tavLst>
                                    </p:anim>
                                    <p:animEffect transition="in" filter="fade">
                                      <p:cBhvr>
                                        <p:cTn id="23" dur="1000"/>
                                        <p:tgtEl>
                                          <p:spTgt spid="32770"/>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32775"/>
                                        </p:tgtEl>
                                        <p:attrNameLst>
                                          <p:attrName>style.visibility</p:attrName>
                                        </p:attrNameLst>
                                      </p:cBhvr>
                                      <p:to>
                                        <p:strVal val="visible"/>
                                      </p:to>
                                    </p:set>
                                    <p:anim calcmode="lin" valueType="num">
                                      <p:cBhvr>
                                        <p:cTn id="26" dur="1000" fill="hold"/>
                                        <p:tgtEl>
                                          <p:spTgt spid="32775"/>
                                        </p:tgtEl>
                                        <p:attrNameLst>
                                          <p:attrName>ppt_w</p:attrName>
                                        </p:attrNameLst>
                                      </p:cBhvr>
                                      <p:tavLst>
                                        <p:tav tm="0">
                                          <p:val>
                                            <p:fltVal val="0"/>
                                          </p:val>
                                        </p:tav>
                                        <p:tav tm="100000">
                                          <p:val>
                                            <p:strVal val="#ppt_w"/>
                                          </p:val>
                                        </p:tav>
                                      </p:tavLst>
                                    </p:anim>
                                    <p:anim calcmode="lin" valueType="num">
                                      <p:cBhvr>
                                        <p:cTn id="27" dur="1000" fill="hold"/>
                                        <p:tgtEl>
                                          <p:spTgt spid="32775"/>
                                        </p:tgtEl>
                                        <p:attrNameLst>
                                          <p:attrName>ppt_h</p:attrName>
                                        </p:attrNameLst>
                                      </p:cBhvr>
                                      <p:tavLst>
                                        <p:tav tm="0">
                                          <p:val>
                                            <p:fltVal val="0"/>
                                          </p:val>
                                        </p:tav>
                                        <p:tav tm="100000">
                                          <p:val>
                                            <p:strVal val="#ppt_h"/>
                                          </p:val>
                                        </p:tav>
                                      </p:tavLst>
                                    </p:anim>
                                    <p:anim calcmode="lin" valueType="num">
                                      <p:cBhvr>
                                        <p:cTn id="28" dur="1000" fill="hold"/>
                                        <p:tgtEl>
                                          <p:spTgt spid="32775"/>
                                        </p:tgtEl>
                                        <p:attrNameLst>
                                          <p:attrName>style.rotation</p:attrName>
                                        </p:attrNameLst>
                                      </p:cBhvr>
                                      <p:tavLst>
                                        <p:tav tm="0">
                                          <p:val>
                                            <p:fltVal val="90"/>
                                          </p:val>
                                        </p:tav>
                                        <p:tav tm="100000">
                                          <p:val>
                                            <p:fltVal val="0"/>
                                          </p:val>
                                        </p:tav>
                                      </p:tavLst>
                                    </p:anim>
                                    <p:animEffect transition="in" filter="fade">
                                      <p:cBhvr>
                                        <p:cTn id="29" dur="1000"/>
                                        <p:tgtEl>
                                          <p:spTgt spid="32775"/>
                                        </p:tgtEl>
                                      </p:cBhvr>
                                    </p:animEffect>
                                  </p:childTnLst>
                                </p:cTn>
                              </p:par>
                            </p:childTnLst>
                          </p:cTn>
                        </p:par>
                        <p:par>
                          <p:cTn id="30" fill="hold">
                            <p:stCondLst>
                              <p:cond delay="1000"/>
                            </p:stCondLst>
                            <p:childTnLst>
                              <p:par>
                                <p:cTn id="31" presetID="15" presetClass="entr" presetSubtype="0" fill="hold" grpId="0" nodeType="afterEffect">
                                  <p:stCondLst>
                                    <p:cond delay="0"/>
                                  </p:stCondLst>
                                  <p:childTnLst>
                                    <p:set>
                                      <p:cBhvr>
                                        <p:cTn id="32" dur="1" fill="hold">
                                          <p:stCondLst>
                                            <p:cond delay="0"/>
                                          </p:stCondLst>
                                        </p:cTn>
                                        <p:tgtEl>
                                          <p:spTgt spid="32772"/>
                                        </p:tgtEl>
                                        <p:attrNameLst>
                                          <p:attrName>style.visibility</p:attrName>
                                        </p:attrNameLst>
                                      </p:cBhvr>
                                      <p:to>
                                        <p:strVal val="visible"/>
                                      </p:to>
                                    </p:set>
                                    <p:anim calcmode="lin" valueType="num">
                                      <p:cBhvr>
                                        <p:cTn id="33" dur="1000" fill="hold"/>
                                        <p:tgtEl>
                                          <p:spTgt spid="32772"/>
                                        </p:tgtEl>
                                        <p:attrNameLst>
                                          <p:attrName>ppt_w</p:attrName>
                                        </p:attrNameLst>
                                      </p:cBhvr>
                                      <p:tavLst>
                                        <p:tav tm="0">
                                          <p:val>
                                            <p:fltVal val="0"/>
                                          </p:val>
                                        </p:tav>
                                        <p:tav tm="100000">
                                          <p:val>
                                            <p:strVal val="#ppt_w"/>
                                          </p:val>
                                        </p:tav>
                                      </p:tavLst>
                                    </p:anim>
                                    <p:anim calcmode="lin" valueType="num">
                                      <p:cBhvr>
                                        <p:cTn id="34" dur="1000" fill="hold"/>
                                        <p:tgtEl>
                                          <p:spTgt spid="32772"/>
                                        </p:tgtEl>
                                        <p:attrNameLst>
                                          <p:attrName>ppt_h</p:attrName>
                                        </p:attrNameLst>
                                      </p:cBhvr>
                                      <p:tavLst>
                                        <p:tav tm="0">
                                          <p:val>
                                            <p:fltVal val="0"/>
                                          </p:val>
                                        </p:tav>
                                        <p:tav tm="100000">
                                          <p:val>
                                            <p:strVal val="#ppt_h"/>
                                          </p:val>
                                        </p:tav>
                                      </p:tavLst>
                                    </p:anim>
                                    <p:anim calcmode="lin" valueType="num">
                                      <p:cBhvr>
                                        <p:cTn id="35" dur="1000" fill="hold"/>
                                        <p:tgtEl>
                                          <p:spTgt spid="32772"/>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32772"/>
                                        </p:tgtEl>
                                        <p:attrNameLst>
                                          <p:attrName>ppt_y</p:attrName>
                                        </p:attrNameLst>
                                      </p:cBhvr>
                                      <p:tavLst>
                                        <p:tav tm="0" fmla="#ppt_y+(sin(-2*pi*(1-$))*-#ppt_x+cos(-2*pi*(1-$))*(1-#ppt_y))*(1-$)">
                                          <p:val>
                                            <p:fltVal val="0"/>
                                          </p:val>
                                        </p:tav>
                                        <p:tav tm="100000">
                                          <p:val>
                                            <p:fltVal val="1"/>
                                          </p:val>
                                        </p:tav>
                                      </p:tavLst>
                                    </p:anim>
                                  </p:childTnLst>
                                </p:cTn>
                              </p:par>
                              <p:par>
                                <p:cTn id="37" presetID="15" presetClass="entr" presetSubtype="0" fill="hold" grpId="0" nodeType="withEffect">
                                  <p:stCondLst>
                                    <p:cond delay="0"/>
                                  </p:stCondLst>
                                  <p:childTnLst>
                                    <p:set>
                                      <p:cBhvr>
                                        <p:cTn id="38" dur="1" fill="hold">
                                          <p:stCondLst>
                                            <p:cond delay="0"/>
                                          </p:stCondLst>
                                        </p:cTn>
                                        <p:tgtEl>
                                          <p:spTgt spid="32773"/>
                                        </p:tgtEl>
                                        <p:attrNameLst>
                                          <p:attrName>style.visibility</p:attrName>
                                        </p:attrNameLst>
                                      </p:cBhvr>
                                      <p:to>
                                        <p:strVal val="visible"/>
                                      </p:to>
                                    </p:set>
                                    <p:anim calcmode="lin" valueType="num">
                                      <p:cBhvr>
                                        <p:cTn id="39" dur="1000" fill="hold"/>
                                        <p:tgtEl>
                                          <p:spTgt spid="32773"/>
                                        </p:tgtEl>
                                        <p:attrNameLst>
                                          <p:attrName>ppt_w</p:attrName>
                                        </p:attrNameLst>
                                      </p:cBhvr>
                                      <p:tavLst>
                                        <p:tav tm="0">
                                          <p:val>
                                            <p:fltVal val="0"/>
                                          </p:val>
                                        </p:tav>
                                        <p:tav tm="100000">
                                          <p:val>
                                            <p:strVal val="#ppt_w"/>
                                          </p:val>
                                        </p:tav>
                                      </p:tavLst>
                                    </p:anim>
                                    <p:anim calcmode="lin" valueType="num">
                                      <p:cBhvr>
                                        <p:cTn id="40" dur="1000" fill="hold"/>
                                        <p:tgtEl>
                                          <p:spTgt spid="32773"/>
                                        </p:tgtEl>
                                        <p:attrNameLst>
                                          <p:attrName>ppt_h</p:attrName>
                                        </p:attrNameLst>
                                      </p:cBhvr>
                                      <p:tavLst>
                                        <p:tav tm="0">
                                          <p:val>
                                            <p:fltVal val="0"/>
                                          </p:val>
                                        </p:tav>
                                        <p:tav tm="100000">
                                          <p:val>
                                            <p:strVal val="#ppt_h"/>
                                          </p:val>
                                        </p:tav>
                                      </p:tavLst>
                                    </p:anim>
                                    <p:anim calcmode="lin" valueType="num">
                                      <p:cBhvr>
                                        <p:cTn id="41" dur="1000" fill="hold"/>
                                        <p:tgtEl>
                                          <p:spTgt spid="32773"/>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2773"/>
                                        </p:tgtEl>
                                        <p:attrNameLst>
                                          <p:attrName>ppt_y</p:attrName>
                                        </p:attrNameLst>
                                      </p:cBhvr>
                                      <p:tavLst>
                                        <p:tav tm="0" fmla="#ppt_y+(sin(-2*pi*(1-$))*-#ppt_x+cos(-2*pi*(1-$))*(1-#ppt_y))*(1-$)">
                                          <p:val>
                                            <p:fltVal val="0"/>
                                          </p:val>
                                        </p:tav>
                                        <p:tav tm="100000">
                                          <p:val>
                                            <p:fltVal val="1"/>
                                          </p:val>
                                        </p:tav>
                                      </p:tavLst>
                                    </p:anim>
                                  </p:childTnLst>
                                </p:cTn>
                              </p:par>
                              <p:par>
                                <p:cTn id="43" presetID="15" presetClass="entr" presetSubtype="0" fill="hold" grpId="0" nodeType="withEffect">
                                  <p:stCondLst>
                                    <p:cond delay="0"/>
                                  </p:stCondLst>
                                  <p:childTnLst>
                                    <p:set>
                                      <p:cBhvr>
                                        <p:cTn id="44" dur="1" fill="hold">
                                          <p:stCondLst>
                                            <p:cond delay="0"/>
                                          </p:stCondLst>
                                        </p:cTn>
                                        <p:tgtEl>
                                          <p:spTgt spid="32774"/>
                                        </p:tgtEl>
                                        <p:attrNameLst>
                                          <p:attrName>style.visibility</p:attrName>
                                        </p:attrNameLst>
                                      </p:cBhvr>
                                      <p:to>
                                        <p:strVal val="visible"/>
                                      </p:to>
                                    </p:set>
                                    <p:anim calcmode="lin" valueType="num">
                                      <p:cBhvr>
                                        <p:cTn id="45" dur="1000" fill="hold"/>
                                        <p:tgtEl>
                                          <p:spTgt spid="32774"/>
                                        </p:tgtEl>
                                        <p:attrNameLst>
                                          <p:attrName>ppt_w</p:attrName>
                                        </p:attrNameLst>
                                      </p:cBhvr>
                                      <p:tavLst>
                                        <p:tav tm="0">
                                          <p:val>
                                            <p:fltVal val="0"/>
                                          </p:val>
                                        </p:tav>
                                        <p:tav tm="100000">
                                          <p:val>
                                            <p:strVal val="#ppt_w"/>
                                          </p:val>
                                        </p:tav>
                                      </p:tavLst>
                                    </p:anim>
                                    <p:anim calcmode="lin" valueType="num">
                                      <p:cBhvr>
                                        <p:cTn id="46" dur="1000" fill="hold"/>
                                        <p:tgtEl>
                                          <p:spTgt spid="32774"/>
                                        </p:tgtEl>
                                        <p:attrNameLst>
                                          <p:attrName>ppt_h</p:attrName>
                                        </p:attrNameLst>
                                      </p:cBhvr>
                                      <p:tavLst>
                                        <p:tav tm="0">
                                          <p:val>
                                            <p:fltVal val="0"/>
                                          </p:val>
                                        </p:tav>
                                        <p:tav tm="100000">
                                          <p:val>
                                            <p:strVal val="#ppt_h"/>
                                          </p:val>
                                        </p:tav>
                                      </p:tavLst>
                                    </p:anim>
                                    <p:anim calcmode="lin" valueType="num">
                                      <p:cBhvr>
                                        <p:cTn id="47" dur="1000" fill="hold"/>
                                        <p:tgtEl>
                                          <p:spTgt spid="32774"/>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32774"/>
                                        </p:tgtEl>
                                        <p:attrNameLst>
                                          <p:attrName>ppt_y</p:attrName>
                                        </p:attrNameLst>
                                      </p:cBhvr>
                                      <p:tavLst>
                                        <p:tav tm="0" fmla="#ppt_y+(sin(-2*pi*(1-$))*-#ppt_x+cos(-2*pi*(1-$))*(1-#ppt_y))*(1-$)">
                                          <p:val>
                                            <p:fltVal val="0"/>
                                          </p:val>
                                        </p:tav>
                                        <p:tav tm="100000">
                                          <p:val>
                                            <p:fltVal val="1"/>
                                          </p:val>
                                        </p:tav>
                                      </p:tavLst>
                                    </p:anim>
                                  </p:childTnLst>
                                </p:cTn>
                              </p:par>
                              <p:par>
                                <p:cTn id="49" presetID="15" presetClass="entr" presetSubtype="0" fill="hold" grpId="0" nodeType="withEffect">
                                  <p:stCondLst>
                                    <p:cond delay="0"/>
                                  </p:stCondLst>
                                  <p:childTnLst>
                                    <p:set>
                                      <p:cBhvr>
                                        <p:cTn id="50" dur="1" fill="hold">
                                          <p:stCondLst>
                                            <p:cond delay="0"/>
                                          </p:stCondLst>
                                        </p:cTn>
                                        <p:tgtEl>
                                          <p:spTgt spid="32771"/>
                                        </p:tgtEl>
                                        <p:attrNameLst>
                                          <p:attrName>style.visibility</p:attrName>
                                        </p:attrNameLst>
                                      </p:cBhvr>
                                      <p:to>
                                        <p:strVal val="visible"/>
                                      </p:to>
                                    </p:set>
                                    <p:anim calcmode="lin" valueType="num">
                                      <p:cBhvr>
                                        <p:cTn id="51" dur="1000" fill="hold"/>
                                        <p:tgtEl>
                                          <p:spTgt spid="32771"/>
                                        </p:tgtEl>
                                        <p:attrNameLst>
                                          <p:attrName>ppt_w</p:attrName>
                                        </p:attrNameLst>
                                      </p:cBhvr>
                                      <p:tavLst>
                                        <p:tav tm="0">
                                          <p:val>
                                            <p:fltVal val="0"/>
                                          </p:val>
                                        </p:tav>
                                        <p:tav tm="100000">
                                          <p:val>
                                            <p:strVal val="#ppt_w"/>
                                          </p:val>
                                        </p:tav>
                                      </p:tavLst>
                                    </p:anim>
                                    <p:anim calcmode="lin" valueType="num">
                                      <p:cBhvr>
                                        <p:cTn id="52" dur="1000" fill="hold"/>
                                        <p:tgtEl>
                                          <p:spTgt spid="32771"/>
                                        </p:tgtEl>
                                        <p:attrNameLst>
                                          <p:attrName>ppt_h</p:attrName>
                                        </p:attrNameLst>
                                      </p:cBhvr>
                                      <p:tavLst>
                                        <p:tav tm="0">
                                          <p:val>
                                            <p:fltVal val="0"/>
                                          </p:val>
                                        </p:tav>
                                        <p:tav tm="100000">
                                          <p:val>
                                            <p:strVal val="#ppt_h"/>
                                          </p:val>
                                        </p:tav>
                                      </p:tavLst>
                                    </p:anim>
                                    <p:anim calcmode="lin" valueType="num">
                                      <p:cBhvr>
                                        <p:cTn id="53" dur="1000" fill="hold"/>
                                        <p:tgtEl>
                                          <p:spTgt spid="32771"/>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32771"/>
                                        </p:tgtEl>
                                        <p:attrNameLst>
                                          <p:attrName>ppt_y</p:attrName>
                                        </p:attrNameLst>
                                      </p:cBhvr>
                                      <p:tavLst>
                                        <p:tav tm="0" fmla="#ppt_y+(sin(-2*pi*(1-$))*-#ppt_x+cos(-2*pi*(1-$))*(1-#ppt_y))*(1-$)">
                                          <p:val>
                                            <p:fltVal val="0"/>
                                          </p:val>
                                        </p:tav>
                                        <p:tav tm="100000">
                                          <p:val>
                                            <p:fltVal val="1"/>
                                          </p:val>
                                        </p:tav>
                                      </p:tavLst>
                                    </p:anim>
                                  </p:childTnLst>
                                </p:cTn>
                              </p:par>
                              <p:par>
                                <p:cTn id="55" presetID="15" presetClass="entr" presetSubtype="0" fill="hold" grpId="0" nodeType="withEffect">
                                  <p:stCondLst>
                                    <p:cond delay="0"/>
                                  </p:stCondLst>
                                  <p:childTnLst>
                                    <p:set>
                                      <p:cBhvr>
                                        <p:cTn id="56" dur="1" fill="hold">
                                          <p:stCondLst>
                                            <p:cond delay="0"/>
                                          </p:stCondLst>
                                        </p:cTn>
                                        <p:tgtEl>
                                          <p:spTgt spid="32776"/>
                                        </p:tgtEl>
                                        <p:attrNameLst>
                                          <p:attrName>style.visibility</p:attrName>
                                        </p:attrNameLst>
                                      </p:cBhvr>
                                      <p:to>
                                        <p:strVal val="visible"/>
                                      </p:to>
                                    </p:set>
                                    <p:anim calcmode="lin" valueType="num">
                                      <p:cBhvr>
                                        <p:cTn id="57" dur="1000" fill="hold"/>
                                        <p:tgtEl>
                                          <p:spTgt spid="32776"/>
                                        </p:tgtEl>
                                        <p:attrNameLst>
                                          <p:attrName>ppt_w</p:attrName>
                                        </p:attrNameLst>
                                      </p:cBhvr>
                                      <p:tavLst>
                                        <p:tav tm="0">
                                          <p:val>
                                            <p:fltVal val="0"/>
                                          </p:val>
                                        </p:tav>
                                        <p:tav tm="100000">
                                          <p:val>
                                            <p:strVal val="#ppt_w"/>
                                          </p:val>
                                        </p:tav>
                                      </p:tavLst>
                                    </p:anim>
                                    <p:anim calcmode="lin" valueType="num">
                                      <p:cBhvr>
                                        <p:cTn id="58" dur="1000" fill="hold"/>
                                        <p:tgtEl>
                                          <p:spTgt spid="32776"/>
                                        </p:tgtEl>
                                        <p:attrNameLst>
                                          <p:attrName>ppt_h</p:attrName>
                                        </p:attrNameLst>
                                      </p:cBhvr>
                                      <p:tavLst>
                                        <p:tav tm="0">
                                          <p:val>
                                            <p:fltVal val="0"/>
                                          </p:val>
                                        </p:tav>
                                        <p:tav tm="100000">
                                          <p:val>
                                            <p:strVal val="#ppt_h"/>
                                          </p:val>
                                        </p:tav>
                                      </p:tavLst>
                                    </p:anim>
                                    <p:anim calcmode="lin" valueType="num">
                                      <p:cBhvr>
                                        <p:cTn id="59" dur="1000" fill="hold"/>
                                        <p:tgtEl>
                                          <p:spTgt spid="32776"/>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32776"/>
                                        </p:tgtEl>
                                        <p:attrNameLst>
                                          <p:attrName>ppt_y</p:attrName>
                                        </p:attrNameLst>
                                      </p:cBhvr>
                                      <p:tavLst>
                                        <p:tav tm="0" fmla="#ppt_y+(sin(-2*pi*(1-$))*-#ppt_x+cos(-2*pi*(1-$))*(1-#ppt_y))*(1-$)">
                                          <p:val>
                                            <p:fltVal val="0"/>
                                          </p:val>
                                        </p:tav>
                                        <p:tav tm="100000">
                                          <p:val>
                                            <p:fltVal val="1"/>
                                          </p:val>
                                        </p:tav>
                                      </p:tavLst>
                                    </p:anim>
                                  </p:childTnLst>
                                </p:cTn>
                              </p:par>
                              <p:par>
                                <p:cTn id="61" presetID="15" presetClass="entr" presetSubtype="0" fill="hold" grpId="0" nodeType="withEffect">
                                  <p:stCondLst>
                                    <p:cond delay="0"/>
                                  </p:stCondLst>
                                  <p:childTnLst>
                                    <p:set>
                                      <p:cBhvr>
                                        <p:cTn id="62" dur="1" fill="hold">
                                          <p:stCondLst>
                                            <p:cond delay="0"/>
                                          </p:stCondLst>
                                        </p:cTn>
                                        <p:tgtEl>
                                          <p:spTgt spid="32778"/>
                                        </p:tgtEl>
                                        <p:attrNameLst>
                                          <p:attrName>style.visibility</p:attrName>
                                        </p:attrNameLst>
                                      </p:cBhvr>
                                      <p:to>
                                        <p:strVal val="visible"/>
                                      </p:to>
                                    </p:set>
                                    <p:anim calcmode="lin" valueType="num">
                                      <p:cBhvr>
                                        <p:cTn id="63" dur="1000" fill="hold"/>
                                        <p:tgtEl>
                                          <p:spTgt spid="32778"/>
                                        </p:tgtEl>
                                        <p:attrNameLst>
                                          <p:attrName>ppt_w</p:attrName>
                                        </p:attrNameLst>
                                      </p:cBhvr>
                                      <p:tavLst>
                                        <p:tav tm="0">
                                          <p:val>
                                            <p:fltVal val="0"/>
                                          </p:val>
                                        </p:tav>
                                        <p:tav tm="100000">
                                          <p:val>
                                            <p:strVal val="#ppt_w"/>
                                          </p:val>
                                        </p:tav>
                                      </p:tavLst>
                                    </p:anim>
                                    <p:anim calcmode="lin" valueType="num">
                                      <p:cBhvr>
                                        <p:cTn id="64" dur="1000" fill="hold"/>
                                        <p:tgtEl>
                                          <p:spTgt spid="32778"/>
                                        </p:tgtEl>
                                        <p:attrNameLst>
                                          <p:attrName>ppt_h</p:attrName>
                                        </p:attrNameLst>
                                      </p:cBhvr>
                                      <p:tavLst>
                                        <p:tav tm="0">
                                          <p:val>
                                            <p:fltVal val="0"/>
                                          </p:val>
                                        </p:tav>
                                        <p:tav tm="100000">
                                          <p:val>
                                            <p:strVal val="#ppt_h"/>
                                          </p:val>
                                        </p:tav>
                                      </p:tavLst>
                                    </p:anim>
                                    <p:anim calcmode="lin" valueType="num">
                                      <p:cBhvr>
                                        <p:cTn id="65" dur="1000" fill="hold"/>
                                        <p:tgtEl>
                                          <p:spTgt spid="32778"/>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32778"/>
                                        </p:tgtEl>
                                        <p:attrNameLst>
                                          <p:attrName>ppt_y</p:attrName>
                                        </p:attrNameLst>
                                      </p:cBhvr>
                                      <p:tavLst>
                                        <p:tav tm="0" fmla="#ppt_y+(sin(-2*pi*(1-$))*-#ppt_x+cos(-2*pi*(1-$))*(1-#ppt_y))*(1-$)">
                                          <p:val>
                                            <p:fltVal val="0"/>
                                          </p:val>
                                        </p:tav>
                                        <p:tav tm="100000">
                                          <p:val>
                                            <p:fltVal val="1"/>
                                          </p:val>
                                        </p:tav>
                                      </p:tavLst>
                                    </p:anim>
                                  </p:childTnLst>
                                </p:cTn>
                              </p:par>
                              <p:par>
                                <p:cTn id="67" presetID="15" presetClass="entr" presetSubtype="0" fill="hold" grpId="0" nodeType="withEffect">
                                  <p:stCondLst>
                                    <p:cond delay="0"/>
                                  </p:stCondLst>
                                  <p:childTnLst>
                                    <p:set>
                                      <p:cBhvr>
                                        <p:cTn id="68" dur="1" fill="hold">
                                          <p:stCondLst>
                                            <p:cond delay="0"/>
                                          </p:stCondLst>
                                        </p:cTn>
                                        <p:tgtEl>
                                          <p:spTgt spid="32777"/>
                                        </p:tgtEl>
                                        <p:attrNameLst>
                                          <p:attrName>style.visibility</p:attrName>
                                        </p:attrNameLst>
                                      </p:cBhvr>
                                      <p:to>
                                        <p:strVal val="visible"/>
                                      </p:to>
                                    </p:set>
                                    <p:anim calcmode="lin" valueType="num">
                                      <p:cBhvr>
                                        <p:cTn id="69" dur="1000" fill="hold"/>
                                        <p:tgtEl>
                                          <p:spTgt spid="32777"/>
                                        </p:tgtEl>
                                        <p:attrNameLst>
                                          <p:attrName>ppt_w</p:attrName>
                                        </p:attrNameLst>
                                      </p:cBhvr>
                                      <p:tavLst>
                                        <p:tav tm="0">
                                          <p:val>
                                            <p:fltVal val="0"/>
                                          </p:val>
                                        </p:tav>
                                        <p:tav tm="100000">
                                          <p:val>
                                            <p:strVal val="#ppt_w"/>
                                          </p:val>
                                        </p:tav>
                                      </p:tavLst>
                                    </p:anim>
                                    <p:anim calcmode="lin" valueType="num">
                                      <p:cBhvr>
                                        <p:cTn id="70" dur="1000" fill="hold"/>
                                        <p:tgtEl>
                                          <p:spTgt spid="32777"/>
                                        </p:tgtEl>
                                        <p:attrNameLst>
                                          <p:attrName>ppt_h</p:attrName>
                                        </p:attrNameLst>
                                      </p:cBhvr>
                                      <p:tavLst>
                                        <p:tav tm="0">
                                          <p:val>
                                            <p:fltVal val="0"/>
                                          </p:val>
                                        </p:tav>
                                        <p:tav tm="100000">
                                          <p:val>
                                            <p:strVal val="#ppt_h"/>
                                          </p:val>
                                        </p:tav>
                                      </p:tavLst>
                                    </p:anim>
                                    <p:anim calcmode="lin" valueType="num">
                                      <p:cBhvr>
                                        <p:cTn id="71" dur="1000" fill="hold"/>
                                        <p:tgtEl>
                                          <p:spTgt spid="32777"/>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32777"/>
                                        </p:tgtEl>
                                        <p:attrNameLst>
                                          <p:attrName>ppt_y</p:attrName>
                                        </p:attrNameLst>
                                      </p:cBhvr>
                                      <p:tavLst>
                                        <p:tav tm="0" fmla="#ppt_y+(sin(-2*pi*(1-$))*-#ppt_x+cos(-2*pi*(1-$))*(1-#ppt_y))*(1-$)">
                                          <p:val>
                                            <p:fltVal val="0"/>
                                          </p:val>
                                        </p:tav>
                                        <p:tav tm="100000">
                                          <p:val>
                                            <p:fltVal val="1"/>
                                          </p:val>
                                        </p:tav>
                                      </p:tavLst>
                                    </p:anim>
                                  </p:childTnLst>
                                </p:cTn>
                              </p:par>
                              <p:par>
                                <p:cTn id="73" presetID="15" presetClass="entr" presetSubtype="0" fill="hold" grpId="0" nodeType="withEffect">
                                  <p:stCondLst>
                                    <p:cond delay="0"/>
                                  </p:stCondLst>
                                  <p:childTnLst>
                                    <p:set>
                                      <p:cBhvr>
                                        <p:cTn id="74" dur="1" fill="hold">
                                          <p:stCondLst>
                                            <p:cond delay="0"/>
                                          </p:stCondLst>
                                        </p:cTn>
                                        <p:tgtEl>
                                          <p:spTgt spid="32779"/>
                                        </p:tgtEl>
                                        <p:attrNameLst>
                                          <p:attrName>style.visibility</p:attrName>
                                        </p:attrNameLst>
                                      </p:cBhvr>
                                      <p:to>
                                        <p:strVal val="visible"/>
                                      </p:to>
                                    </p:set>
                                    <p:anim calcmode="lin" valueType="num">
                                      <p:cBhvr>
                                        <p:cTn id="75" dur="1000" fill="hold"/>
                                        <p:tgtEl>
                                          <p:spTgt spid="32779"/>
                                        </p:tgtEl>
                                        <p:attrNameLst>
                                          <p:attrName>ppt_w</p:attrName>
                                        </p:attrNameLst>
                                      </p:cBhvr>
                                      <p:tavLst>
                                        <p:tav tm="0">
                                          <p:val>
                                            <p:fltVal val="0"/>
                                          </p:val>
                                        </p:tav>
                                        <p:tav tm="100000">
                                          <p:val>
                                            <p:strVal val="#ppt_w"/>
                                          </p:val>
                                        </p:tav>
                                      </p:tavLst>
                                    </p:anim>
                                    <p:anim calcmode="lin" valueType="num">
                                      <p:cBhvr>
                                        <p:cTn id="76" dur="1000" fill="hold"/>
                                        <p:tgtEl>
                                          <p:spTgt spid="32779"/>
                                        </p:tgtEl>
                                        <p:attrNameLst>
                                          <p:attrName>ppt_h</p:attrName>
                                        </p:attrNameLst>
                                      </p:cBhvr>
                                      <p:tavLst>
                                        <p:tav tm="0">
                                          <p:val>
                                            <p:fltVal val="0"/>
                                          </p:val>
                                        </p:tav>
                                        <p:tav tm="100000">
                                          <p:val>
                                            <p:strVal val="#ppt_h"/>
                                          </p:val>
                                        </p:tav>
                                      </p:tavLst>
                                    </p:anim>
                                    <p:anim calcmode="lin" valueType="num">
                                      <p:cBhvr>
                                        <p:cTn id="77" dur="1000" fill="hold"/>
                                        <p:tgtEl>
                                          <p:spTgt spid="32779"/>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32779"/>
                                        </p:tgtEl>
                                        <p:attrNameLst>
                                          <p:attrName>ppt_y</p:attrName>
                                        </p:attrNameLst>
                                      </p:cBhvr>
                                      <p:tavLst>
                                        <p:tav tm="0" fmla="#ppt_y+(sin(-2*pi*(1-$))*-#ppt_x+cos(-2*pi*(1-$))*(1-#ppt_y))*(1-$)">
                                          <p:val>
                                            <p:fltVal val="0"/>
                                          </p:val>
                                        </p:tav>
                                        <p:tav tm="100000">
                                          <p:val>
                                            <p:fltVal val="1"/>
                                          </p:val>
                                        </p:tav>
                                      </p:tavLst>
                                    </p:anim>
                                  </p:childTnLst>
                                </p:cTn>
                              </p:par>
                            </p:childTnLst>
                          </p:cTn>
                        </p:par>
                        <p:par>
                          <p:cTn id="79" fill="hold">
                            <p:stCondLst>
                              <p:cond delay="2000"/>
                            </p:stCondLst>
                            <p:childTnLst>
                              <p:par>
                                <p:cTn id="80" presetID="22" presetClass="entr" presetSubtype="8" fill="hold" grpId="0" nodeType="afterEffect">
                                  <p:stCondLst>
                                    <p:cond delay="0"/>
                                  </p:stCondLst>
                                  <p:childTnLst>
                                    <p:set>
                                      <p:cBhvr>
                                        <p:cTn id="81" dur="1" fill="hold">
                                          <p:stCondLst>
                                            <p:cond delay="0"/>
                                          </p:stCondLst>
                                        </p:cTn>
                                        <p:tgtEl>
                                          <p:spTgt spid="32782"/>
                                        </p:tgtEl>
                                        <p:attrNameLst>
                                          <p:attrName>style.visibility</p:attrName>
                                        </p:attrNameLst>
                                      </p:cBhvr>
                                      <p:to>
                                        <p:strVal val="visible"/>
                                      </p:to>
                                    </p:set>
                                    <p:animEffect transition="in" filter="wipe(left)">
                                      <p:cBhvr>
                                        <p:cTn id="82" dur="500"/>
                                        <p:tgtEl>
                                          <p:spTgt spid="32782"/>
                                        </p:tgtEl>
                                      </p:cBhvr>
                                    </p:animEffect>
                                  </p:childTnLst>
                                </p:cTn>
                              </p:par>
                              <p:par>
                                <p:cTn id="83" presetID="22" presetClass="entr" presetSubtype="2" fill="hold" grpId="0" nodeType="withEffect">
                                  <p:stCondLst>
                                    <p:cond delay="0"/>
                                  </p:stCondLst>
                                  <p:childTnLst>
                                    <p:set>
                                      <p:cBhvr>
                                        <p:cTn id="84" dur="1" fill="hold">
                                          <p:stCondLst>
                                            <p:cond delay="0"/>
                                          </p:stCondLst>
                                        </p:cTn>
                                        <p:tgtEl>
                                          <p:spTgt spid="32783"/>
                                        </p:tgtEl>
                                        <p:attrNameLst>
                                          <p:attrName>style.visibility</p:attrName>
                                        </p:attrNameLst>
                                      </p:cBhvr>
                                      <p:to>
                                        <p:strVal val="visible"/>
                                      </p:to>
                                    </p:set>
                                    <p:animEffect transition="in" filter="wipe(right)">
                                      <p:cBhvr>
                                        <p:cTn id="85" dur="500"/>
                                        <p:tgtEl>
                                          <p:spTgt spid="32783"/>
                                        </p:tgtEl>
                                      </p:cBhvr>
                                    </p:animEffect>
                                  </p:childTnLst>
                                </p:cTn>
                              </p:par>
                            </p:childTnLst>
                          </p:cTn>
                        </p:par>
                        <p:par>
                          <p:cTn id="86" fill="hold">
                            <p:stCondLst>
                              <p:cond delay="2500"/>
                            </p:stCondLst>
                            <p:childTnLst>
                              <p:par>
                                <p:cTn id="87" presetID="12" presetClass="entr" presetSubtype="4" fill="hold" grpId="0" nodeType="afterEffect">
                                  <p:stCondLst>
                                    <p:cond delay="0"/>
                                  </p:stCondLst>
                                  <p:childTnLst>
                                    <p:set>
                                      <p:cBhvr>
                                        <p:cTn id="88" dur="1" fill="hold">
                                          <p:stCondLst>
                                            <p:cond delay="0"/>
                                          </p:stCondLst>
                                        </p:cTn>
                                        <p:tgtEl>
                                          <p:spTgt spid="16"/>
                                        </p:tgtEl>
                                        <p:attrNameLst>
                                          <p:attrName>style.visibility</p:attrName>
                                        </p:attrNameLst>
                                      </p:cBhvr>
                                      <p:to>
                                        <p:strVal val="visible"/>
                                      </p:to>
                                    </p:set>
                                    <p:anim calcmode="lin" valueType="num">
                                      <p:cBhvr additive="base">
                                        <p:cTn id="89" dur="500"/>
                                        <p:tgtEl>
                                          <p:spTgt spid="16"/>
                                        </p:tgtEl>
                                        <p:attrNameLst>
                                          <p:attrName>ppt_y</p:attrName>
                                        </p:attrNameLst>
                                      </p:cBhvr>
                                      <p:tavLst>
                                        <p:tav tm="0">
                                          <p:val>
                                            <p:strVal val="#ppt_y+#ppt_h*1.125000"/>
                                          </p:val>
                                        </p:tav>
                                        <p:tav tm="100000">
                                          <p:val>
                                            <p:strVal val="#ppt_y"/>
                                          </p:val>
                                        </p:tav>
                                      </p:tavLst>
                                    </p:anim>
                                    <p:animEffect transition="in" filter="wipe(up)">
                                      <p:cBhvr>
                                        <p:cTn id="90" dur="500"/>
                                        <p:tgtEl>
                                          <p:spTgt spid="16"/>
                                        </p:tgtEl>
                                      </p:cBhvr>
                                    </p:animEffect>
                                  </p:childTnLst>
                                </p:cTn>
                              </p:par>
                              <p:par>
                                <p:cTn id="91" presetID="12" presetClass="entr" presetSubtype="1" fill="hold" grpId="0" nodeType="withEffect">
                                  <p:stCondLst>
                                    <p:cond delay="0"/>
                                  </p:stCondLst>
                                  <p:childTnLst>
                                    <p:set>
                                      <p:cBhvr>
                                        <p:cTn id="92" dur="1" fill="hold">
                                          <p:stCondLst>
                                            <p:cond delay="0"/>
                                          </p:stCondLst>
                                        </p:cTn>
                                        <p:tgtEl>
                                          <p:spTgt spid="17"/>
                                        </p:tgtEl>
                                        <p:attrNameLst>
                                          <p:attrName>style.visibility</p:attrName>
                                        </p:attrNameLst>
                                      </p:cBhvr>
                                      <p:to>
                                        <p:strVal val="visible"/>
                                      </p:to>
                                    </p:set>
                                    <p:anim calcmode="lin" valueType="num">
                                      <p:cBhvr additive="base">
                                        <p:cTn id="93" dur="500"/>
                                        <p:tgtEl>
                                          <p:spTgt spid="17"/>
                                        </p:tgtEl>
                                        <p:attrNameLst>
                                          <p:attrName>ppt_y</p:attrName>
                                        </p:attrNameLst>
                                      </p:cBhvr>
                                      <p:tavLst>
                                        <p:tav tm="0">
                                          <p:val>
                                            <p:strVal val="#ppt_y-#ppt_h*1.125000"/>
                                          </p:val>
                                        </p:tav>
                                        <p:tav tm="100000">
                                          <p:val>
                                            <p:strVal val="#ppt_y"/>
                                          </p:val>
                                        </p:tav>
                                      </p:tavLst>
                                    </p:anim>
                                    <p:animEffect transition="in" filter="wipe(down)">
                                      <p:cBhvr>
                                        <p:cTn id="94" dur="500"/>
                                        <p:tgtEl>
                                          <p:spTgt spid="17"/>
                                        </p:tgtEl>
                                      </p:cBhvr>
                                    </p:animEffect>
                                  </p:childTnLst>
                                </p:cTn>
                              </p:par>
                            </p:childTnLst>
                          </p:cTn>
                        </p:par>
                        <p:par>
                          <p:cTn id="95" fill="hold">
                            <p:stCondLst>
                              <p:cond delay="3000"/>
                            </p:stCondLst>
                            <p:childTnLst>
                              <p:par>
                                <p:cTn id="96" presetID="12" presetClass="entr" presetSubtype="4" fill="hold" grpId="0" nodeType="afterEffect">
                                  <p:stCondLst>
                                    <p:cond delay="0"/>
                                  </p:stCondLst>
                                  <p:childTnLst>
                                    <p:set>
                                      <p:cBhvr>
                                        <p:cTn id="97" dur="1" fill="hold">
                                          <p:stCondLst>
                                            <p:cond delay="0"/>
                                          </p:stCondLst>
                                        </p:cTn>
                                        <p:tgtEl>
                                          <p:spTgt spid="18"/>
                                        </p:tgtEl>
                                        <p:attrNameLst>
                                          <p:attrName>style.visibility</p:attrName>
                                        </p:attrNameLst>
                                      </p:cBhvr>
                                      <p:to>
                                        <p:strVal val="visible"/>
                                      </p:to>
                                    </p:set>
                                    <p:anim calcmode="lin" valueType="num">
                                      <p:cBhvr additive="base">
                                        <p:cTn id="98" dur="500"/>
                                        <p:tgtEl>
                                          <p:spTgt spid="18"/>
                                        </p:tgtEl>
                                        <p:attrNameLst>
                                          <p:attrName>ppt_y</p:attrName>
                                        </p:attrNameLst>
                                      </p:cBhvr>
                                      <p:tavLst>
                                        <p:tav tm="0">
                                          <p:val>
                                            <p:strVal val="#ppt_y+#ppt_h*1.125000"/>
                                          </p:val>
                                        </p:tav>
                                        <p:tav tm="100000">
                                          <p:val>
                                            <p:strVal val="#ppt_y"/>
                                          </p:val>
                                        </p:tav>
                                      </p:tavLst>
                                    </p:anim>
                                    <p:animEffect transition="in" filter="wipe(up)">
                                      <p:cBhvr>
                                        <p:cTn id="99" dur="500"/>
                                        <p:tgtEl>
                                          <p:spTgt spid="18"/>
                                        </p:tgtEl>
                                      </p:cBhvr>
                                    </p:animEffect>
                                  </p:childTnLst>
                                </p:cTn>
                              </p:par>
                              <p:par>
                                <p:cTn id="100" presetID="12" presetClass="entr" presetSubtype="1" fill="hold" grpId="0" nodeType="withEffect">
                                  <p:stCondLst>
                                    <p:cond delay="0"/>
                                  </p:stCondLst>
                                  <p:childTnLst>
                                    <p:set>
                                      <p:cBhvr>
                                        <p:cTn id="101" dur="1" fill="hold">
                                          <p:stCondLst>
                                            <p:cond delay="0"/>
                                          </p:stCondLst>
                                        </p:cTn>
                                        <p:tgtEl>
                                          <p:spTgt spid="19"/>
                                        </p:tgtEl>
                                        <p:attrNameLst>
                                          <p:attrName>style.visibility</p:attrName>
                                        </p:attrNameLst>
                                      </p:cBhvr>
                                      <p:to>
                                        <p:strVal val="visible"/>
                                      </p:to>
                                    </p:set>
                                    <p:anim calcmode="lin" valueType="num">
                                      <p:cBhvr additive="base">
                                        <p:cTn id="102" dur="500"/>
                                        <p:tgtEl>
                                          <p:spTgt spid="19"/>
                                        </p:tgtEl>
                                        <p:attrNameLst>
                                          <p:attrName>ppt_y</p:attrName>
                                        </p:attrNameLst>
                                      </p:cBhvr>
                                      <p:tavLst>
                                        <p:tav tm="0">
                                          <p:val>
                                            <p:strVal val="#ppt_y-#ppt_h*1.125000"/>
                                          </p:val>
                                        </p:tav>
                                        <p:tav tm="100000">
                                          <p:val>
                                            <p:strVal val="#ppt_y"/>
                                          </p:val>
                                        </p:tav>
                                      </p:tavLst>
                                    </p:anim>
                                    <p:animEffect transition="in" filter="wipe(down)">
                                      <p:cBhvr>
                                        <p:cTn id="103" dur="500"/>
                                        <p:tgtEl>
                                          <p:spTgt spid="19"/>
                                        </p:tgtEl>
                                      </p:cBhvr>
                                    </p:animEffect>
                                  </p:childTnLst>
                                </p:cTn>
                              </p:par>
                            </p:childTnLst>
                          </p:cTn>
                        </p:par>
                        <p:par>
                          <p:cTn id="104" fill="hold">
                            <p:stCondLst>
                              <p:cond delay="3500"/>
                            </p:stCondLst>
                            <p:childTnLst>
                              <p:par>
                                <p:cTn id="105" presetID="12" presetClass="entr" presetSubtype="4" fill="hold" grpId="0" nodeType="afterEffect">
                                  <p:stCondLst>
                                    <p:cond delay="0"/>
                                  </p:stCondLst>
                                  <p:childTnLst>
                                    <p:set>
                                      <p:cBhvr>
                                        <p:cTn id="106" dur="1" fill="hold">
                                          <p:stCondLst>
                                            <p:cond delay="0"/>
                                          </p:stCondLst>
                                        </p:cTn>
                                        <p:tgtEl>
                                          <p:spTgt spid="23"/>
                                        </p:tgtEl>
                                        <p:attrNameLst>
                                          <p:attrName>style.visibility</p:attrName>
                                        </p:attrNameLst>
                                      </p:cBhvr>
                                      <p:to>
                                        <p:strVal val="visible"/>
                                      </p:to>
                                    </p:set>
                                    <p:anim calcmode="lin" valueType="num">
                                      <p:cBhvr additive="base">
                                        <p:cTn id="107" dur="500"/>
                                        <p:tgtEl>
                                          <p:spTgt spid="23"/>
                                        </p:tgtEl>
                                        <p:attrNameLst>
                                          <p:attrName>ppt_y</p:attrName>
                                        </p:attrNameLst>
                                      </p:cBhvr>
                                      <p:tavLst>
                                        <p:tav tm="0">
                                          <p:val>
                                            <p:strVal val="#ppt_y+#ppt_h*1.125000"/>
                                          </p:val>
                                        </p:tav>
                                        <p:tav tm="100000">
                                          <p:val>
                                            <p:strVal val="#ppt_y"/>
                                          </p:val>
                                        </p:tav>
                                      </p:tavLst>
                                    </p:anim>
                                    <p:animEffect transition="in" filter="wipe(up)">
                                      <p:cBhvr>
                                        <p:cTn id="108" dur="500"/>
                                        <p:tgtEl>
                                          <p:spTgt spid="23"/>
                                        </p:tgtEl>
                                      </p:cBhvr>
                                    </p:animEffect>
                                  </p:childTnLst>
                                </p:cTn>
                              </p:par>
                              <p:par>
                                <p:cTn id="109" presetID="12" presetClass="entr" presetSubtype="1" fill="hold" grpId="0" nodeType="withEffect">
                                  <p:stCondLst>
                                    <p:cond delay="0"/>
                                  </p:stCondLst>
                                  <p:childTnLst>
                                    <p:set>
                                      <p:cBhvr>
                                        <p:cTn id="110" dur="1" fill="hold">
                                          <p:stCondLst>
                                            <p:cond delay="0"/>
                                          </p:stCondLst>
                                        </p:cTn>
                                        <p:tgtEl>
                                          <p:spTgt spid="24"/>
                                        </p:tgtEl>
                                        <p:attrNameLst>
                                          <p:attrName>style.visibility</p:attrName>
                                        </p:attrNameLst>
                                      </p:cBhvr>
                                      <p:to>
                                        <p:strVal val="visible"/>
                                      </p:to>
                                    </p:set>
                                    <p:anim calcmode="lin" valueType="num">
                                      <p:cBhvr additive="base">
                                        <p:cTn id="111" dur="500"/>
                                        <p:tgtEl>
                                          <p:spTgt spid="24"/>
                                        </p:tgtEl>
                                        <p:attrNameLst>
                                          <p:attrName>ppt_y</p:attrName>
                                        </p:attrNameLst>
                                      </p:cBhvr>
                                      <p:tavLst>
                                        <p:tav tm="0">
                                          <p:val>
                                            <p:strVal val="#ppt_y-#ppt_h*1.125000"/>
                                          </p:val>
                                        </p:tav>
                                        <p:tav tm="100000">
                                          <p:val>
                                            <p:strVal val="#ppt_y"/>
                                          </p:val>
                                        </p:tav>
                                      </p:tavLst>
                                    </p:anim>
                                    <p:animEffect transition="in" filter="wipe(down)">
                                      <p:cBhvr>
                                        <p:cTn id="112" dur="500"/>
                                        <p:tgtEl>
                                          <p:spTgt spid="24"/>
                                        </p:tgtEl>
                                      </p:cBhvr>
                                    </p:animEffect>
                                  </p:childTnLst>
                                </p:cTn>
                              </p:par>
                            </p:childTnLst>
                          </p:cTn>
                        </p:par>
                        <p:par>
                          <p:cTn id="113" fill="hold">
                            <p:stCondLst>
                              <p:cond delay="4000"/>
                            </p:stCondLst>
                            <p:childTnLst>
                              <p:par>
                                <p:cTn id="114" presetID="12" presetClass="entr" presetSubtype="4" fill="hold" grpId="0" nodeType="afterEffect">
                                  <p:stCondLst>
                                    <p:cond delay="0"/>
                                  </p:stCondLst>
                                  <p:childTnLst>
                                    <p:set>
                                      <p:cBhvr>
                                        <p:cTn id="115" dur="1" fill="hold">
                                          <p:stCondLst>
                                            <p:cond delay="0"/>
                                          </p:stCondLst>
                                        </p:cTn>
                                        <p:tgtEl>
                                          <p:spTgt spid="25"/>
                                        </p:tgtEl>
                                        <p:attrNameLst>
                                          <p:attrName>style.visibility</p:attrName>
                                        </p:attrNameLst>
                                      </p:cBhvr>
                                      <p:to>
                                        <p:strVal val="visible"/>
                                      </p:to>
                                    </p:set>
                                    <p:anim calcmode="lin" valueType="num">
                                      <p:cBhvr additive="base">
                                        <p:cTn id="116" dur="500"/>
                                        <p:tgtEl>
                                          <p:spTgt spid="25"/>
                                        </p:tgtEl>
                                        <p:attrNameLst>
                                          <p:attrName>ppt_y</p:attrName>
                                        </p:attrNameLst>
                                      </p:cBhvr>
                                      <p:tavLst>
                                        <p:tav tm="0">
                                          <p:val>
                                            <p:strVal val="#ppt_y+#ppt_h*1.125000"/>
                                          </p:val>
                                        </p:tav>
                                        <p:tav tm="100000">
                                          <p:val>
                                            <p:strVal val="#ppt_y"/>
                                          </p:val>
                                        </p:tav>
                                      </p:tavLst>
                                    </p:anim>
                                    <p:animEffect transition="in" filter="wipe(up)">
                                      <p:cBhvr>
                                        <p:cTn id="117" dur="500"/>
                                        <p:tgtEl>
                                          <p:spTgt spid="25"/>
                                        </p:tgtEl>
                                      </p:cBhvr>
                                    </p:animEffect>
                                  </p:childTnLst>
                                </p:cTn>
                              </p:par>
                              <p:par>
                                <p:cTn id="118" presetID="12" presetClass="entr" presetSubtype="1" fill="hold" grpId="0" nodeType="withEffect">
                                  <p:stCondLst>
                                    <p:cond delay="0"/>
                                  </p:stCondLst>
                                  <p:childTnLst>
                                    <p:set>
                                      <p:cBhvr>
                                        <p:cTn id="119" dur="1" fill="hold">
                                          <p:stCondLst>
                                            <p:cond delay="0"/>
                                          </p:stCondLst>
                                        </p:cTn>
                                        <p:tgtEl>
                                          <p:spTgt spid="27"/>
                                        </p:tgtEl>
                                        <p:attrNameLst>
                                          <p:attrName>style.visibility</p:attrName>
                                        </p:attrNameLst>
                                      </p:cBhvr>
                                      <p:to>
                                        <p:strVal val="visible"/>
                                      </p:to>
                                    </p:set>
                                    <p:anim calcmode="lin" valueType="num">
                                      <p:cBhvr additive="base">
                                        <p:cTn id="120" dur="500"/>
                                        <p:tgtEl>
                                          <p:spTgt spid="27"/>
                                        </p:tgtEl>
                                        <p:attrNameLst>
                                          <p:attrName>ppt_y</p:attrName>
                                        </p:attrNameLst>
                                      </p:cBhvr>
                                      <p:tavLst>
                                        <p:tav tm="0">
                                          <p:val>
                                            <p:strVal val="#ppt_y-#ppt_h*1.125000"/>
                                          </p:val>
                                        </p:tav>
                                        <p:tav tm="100000">
                                          <p:val>
                                            <p:strVal val="#ppt_y"/>
                                          </p:val>
                                        </p:tav>
                                      </p:tavLst>
                                    </p:anim>
                                    <p:animEffect transition="in" filter="wipe(down)">
                                      <p:cBhvr>
                                        <p:cTn id="12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ldLvl="0" animBg="1"/>
      <p:bldP spid="32771" grpId="0" bldLvl="0" animBg="1"/>
      <p:bldP spid="32772" grpId="0" bldLvl="0" animBg="1"/>
      <p:bldP spid="32773" grpId="0" bldLvl="0" animBg="1"/>
      <p:bldP spid="32774" grpId="0" bldLvl="0" animBg="1"/>
      <p:bldP spid="32775" grpId="0" bldLvl="0" animBg="1"/>
      <p:bldP spid="32776" grpId="0" bldLvl="0" animBg="1"/>
      <p:bldP spid="32777" grpId="0" bldLvl="0" animBg="1"/>
      <p:bldP spid="32778" grpId="0" bldLvl="0" animBg="1"/>
      <p:bldP spid="32779" grpId="0" bldLvl="0" animBg="1"/>
      <p:bldP spid="32782" grpId="0" bldLvl="0" animBg="1"/>
      <p:bldP spid="32783" grpId="0" bldLvl="0" animBg="1"/>
      <p:bldP spid="16" grpId="0"/>
      <p:bldP spid="17" grpId="0"/>
      <p:bldP spid="18" grpId="0"/>
      <p:bldP spid="19" grpId="0"/>
      <p:bldP spid="23" grpId="0"/>
      <p:bldP spid="24" grpId="0"/>
      <p:bldP spid="25" grpId="0"/>
      <p:bldP spid="27" grpId="0"/>
      <p:bldP spid="10" grpId="0"/>
      <p:bldP spid="13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8" name="Group 3"/>
          <p:cNvGrpSpPr/>
          <p:nvPr/>
        </p:nvGrpSpPr>
        <p:grpSpPr>
          <a:xfrm>
            <a:off x="1068325" y="3493383"/>
            <a:ext cx="1581711" cy="417982"/>
            <a:chOff x="1424694" y="3437117"/>
            <a:chExt cx="1499779" cy="396331"/>
          </a:xfrm>
          <a:solidFill>
            <a:srgbClr val="49516E"/>
          </a:solidFill>
        </p:grpSpPr>
        <p:sp>
          <p:nvSpPr>
            <p:cNvPr id="69" name="Round Same Side Corner Rectangle 4"/>
            <p:cNvSpPr/>
            <p:nvPr/>
          </p:nvSpPr>
          <p:spPr>
            <a:xfrm rot="16200000">
              <a:off x="2049734" y="2958708"/>
              <a:ext cx="249700" cy="1499779"/>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0" name="Oval 13"/>
            <p:cNvSpPr/>
            <p:nvPr/>
          </p:nvSpPr>
          <p:spPr>
            <a:xfrm>
              <a:off x="2014338" y="3437117"/>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1" name="Group 10"/>
          <p:cNvGrpSpPr/>
          <p:nvPr/>
        </p:nvGrpSpPr>
        <p:grpSpPr>
          <a:xfrm>
            <a:off x="2722582" y="3648023"/>
            <a:ext cx="1581711" cy="406378"/>
            <a:chOff x="2993261" y="3583747"/>
            <a:chExt cx="1499779" cy="385328"/>
          </a:xfrm>
          <a:solidFill>
            <a:srgbClr val="FF8787"/>
          </a:solidFill>
        </p:grpSpPr>
        <p:sp>
          <p:nvSpPr>
            <p:cNvPr id="72" name="Round Same Side Corner Rectangle 6"/>
            <p:cNvSpPr/>
            <p:nvPr/>
          </p:nvSpPr>
          <p:spPr>
            <a:xfrm rot="5400000" flipH="1">
              <a:off x="3618301"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3" name="Oval 14"/>
            <p:cNvSpPr/>
            <p:nvPr/>
          </p:nvSpPr>
          <p:spPr>
            <a:xfrm>
              <a:off x="3582905"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4" name="Group 11"/>
          <p:cNvGrpSpPr/>
          <p:nvPr/>
        </p:nvGrpSpPr>
        <p:grpSpPr>
          <a:xfrm>
            <a:off x="4376838" y="3493383"/>
            <a:ext cx="1581711" cy="417981"/>
            <a:chOff x="4561827" y="3437117"/>
            <a:chExt cx="1499779" cy="396330"/>
          </a:xfrm>
          <a:solidFill>
            <a:srgbClr val="49516E"/>
          </a:solidFill>
        </p:grpSpPr>
        <p:sp>
          <p:nvSpPr>
            <p:cNvPr id="87" name="Round Same Side Corner Rectangle 7"/>
            <p:cNvSpPr/>
            <p:nvPr/>
          </p:nvSpPr>
          <p:spPr>
            <a:xfrm rot="5400000" flipH="1">
              <a:off x="5186867"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8" name="Oval 15"/>
            <p:cNvSpPr/>
            <p:nvPr/>
          </p:nvSpPr>
          <p:spPr>
            <a:xfrm>
              <a:off x="5220257" y="3437117"/>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9" name="Group 12"/>
          <p:cNvGrpSpPr/>
          <p:nvPr/>
        </p:nvGrpSpPr>
        <p:grpSpPr>
          <a:xfrm>
            <a:off x="6031095" y="3648023"/>
            <a:ext cx="1581711" cy="406378"/>
            <a:chOff x="6130393" y="3583747"/>
            <a:chExt cx="1499779" cy="385328"/>
          </a:xfrm>
          <a:solidFill>
            <a:srgbClr val="FF8787"/>
          </a:solidFill>
        </p:grpSpPr>
        <p:sp>
          <p:nvSpPr>
            <p:cNvPr id="90" name="Round Same Side Corner Rectangle 8"/>
            <p:cNvSpPr/>
            <p:nvPr/>
          </p:nvSpPr>
          <p:spPr>
            <a:xfrm rot="5400000" flipH="1">
              <a:off x="6755433"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91" name="Oval 16"/>
            <p:cNvSpPr/>
            <p:nvPr/>
          </p:nvSpPr>
          <p:spPr>
            <a:xfrm>
              <a:off x="6720037"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92" name="Group 35"/>
          <p:cNvGrpSpPr/>
          <p:nvPr/>
        </p:nvGrpSpPr>
        <p:grpSpPr>
          <a:xfrm>
            <a:off x="9339608" y="3648024"/>
            <a:ext cx="1581711" cy="406377"/>
            <a:chOff x="9267526" y="3583748"/>
            <a:chExt cx="1499779" cy="385327"/>
          </a:xfrm>
          <a:solidFill>
            <a:srgbClr val="FF8787"/>
          </a:solidFill>
        </p:grpSpPr>
        <p:sp>
          <p:nvSpPr>
            <p:cNvPr id="93" name="Round Same Side Corner Rectangle 5"/>
            <p:cNvSpPr/>
            <p:nvPr/>
          </p:nvSpPr>
          <p:spPr>
            <a:xfrm rot="5400000" flipH="1">
              <a:off x="9892566" y="2958708"/>
              <a:ext cx="249700" cy="1499779"/>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94" name="Oval 17"/>
            <p:cNvSpPr/>
            <p:nvPr/>
          </p:nvSpPr>
          <p:spPr>
            <a:xfrm>
              <a:off x="9857169"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95" name="Group 19"/>
          <p:cNvGrpSpPr/>
          <p:nvPr/>
        </p:nvGrpSpPr>
        <p:grpSpPr>
          <a:xfrm>
            <a:off x="7685352" y="3493383"/>
            <a:ext cx="1581711" cy="417982"/>
            <a:chOff x="7698960" y="3437117"/>
            <a:chExt cx="1499779" cy="396331"/>
          </a:xfrm>
          <a:solidFill>
            <a:srgbClr val="49516E"/>
          </a:solidFill>
        </p:grpSpPr>
        <p:sp>
          <p:nvSpPr>
            <p:cNvPr id="96" name="Round Same Side Corner Rectangle 9"/>
            <p:cNvSpPr/>
            <p:nvPr/>
          </p:nvSpPr>
          <p:spPr>
            <a:xfrm rot="5400000" flipH="1">
              <a:off x="8324000" y="2958708"/>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97" name="Oval 18"/>
            <p:cNvSpPr/>
            <p:nvPr/>
          </p:nvSpPr>
          <p:spPr>
            <a:xfrm>
              <a:off x="8357389" y="3437117"/>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98" name="Group 20"/>
          <p:cNvGrpSpPr/>
          <p:nvPr/>
        </p:nvGrpSpPr>
        <p:grpSpPr>
          <a:xfrm>
            <a:off x="9885607" y="4144752"/>
            <a:ext cx="489711" cy="490548"/>
            <a:chOff x="9145588" y="4435475"/>
            <a:chExt cx="464344" cy="465138"/>
          </a:xfrm>
          <a:solidFill>
            <a:srgbClr val="FF8787"/>
          </a:solidFill>
        </p:grpSpPr>
        <p:sp>
          <p:nvSpPr>
            <p:cNvPr id="99"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0"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1"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2"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3"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4"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5"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6"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7"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8" name="Group 30"/>
          <p:cNvGrpSpPr/>
          <p:nvPr/>
        </p:nvGrpSpPr>
        <p:grpSpPr>
          <a:xfrm>
            <a:off x="8303895" y="2929287"/>
            <a:ext cx="489711" cy="489711"/>
            <a:chOff x="7287419" y="2577307"/>
            <a:chExt cx="464344" cy="464344"/>
          </a:xfrm>
          <a:solidFill>
            <a:srgbClr val="49516E"/>
          </a:solidFill>
        </p:grpSpPr>
        <p:sp>
          <p:nvSpPr>
            <p:cNvPr id="109"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10"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11"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grpSp>
      <p:sp>
        <p:nvSpPr>
          <p:cNvPr id="112" name="AutoShape 59"/>
          <p:cNvSpPr/>
          <p:nvPr/>
        </p:nvSpPr>
        <p:spPr bwMode="auto">
          <a:xfrm>
            <a:off x="3191890" y="4134810"/>
            <a:ext cx="490548" cy="489711"/>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rgbClr val="FF8787"/>
          </a:solid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13" name="Group 38"/>
          <p:cNvGrpSpPr/>
          <p:nvPr/>
        </p:nvGrpSpPr>
        <p:grpSpPr>
          <a:xfrm>
            <a:off x="4994964" y="2922505"/>
            <a:ext cx="490548" cy="412697"/>
            <a:chOff x="5368132" y="2625725"/>
            <a:chExt cx="465138" cy="391319"/>
          </a:xfrm>
          <a:solidFill>
            <a:srgbClr val="49516E"/>
          </a:solidFill>
        </p:grpSpPr>
        <p:sp>
          <p:nvSpPr>
            <p:cNvPr id="114"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15"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16"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7" name="Group 42"/>
          <p:cNvGrpSpPr/>
          <p:nvPr/>
        </p:nvGrpSpPr>
        <p:grpSpPr>
          <a:xfrm>
            <a:off x="1614325" y="2928870"/>
            <a:ext cx="489711" cy="382561"/>
            <a:chOff x="2581275" y="1710532"/>
            <a:chExt cx="464344" cy="362744"/>
          </a:xfrm>
          <a:solidFill>
            <a:srgbClr val="49516E"/>
          </a:solidFill>
        </p:grpSpPr>
        <p:sp>
          <p:nvSpPr>
            <p:cNvPr id="118"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19"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20"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21"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22"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23"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24"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25" name="Group 52"/>
          <p:cNvGrpSpPr/>
          <p:nvPr/>
        </p:nvGrpSpPr>
        <p:grpSpPr>
          <a:xfrm>
            <a:off x="6654430" y="4134810"/>
            <a:ext cx="336520" cy="490548"/>
            <a:chOff x="5441157" y="4440238"/>
            <a:chExt cx="319088" cy="465138"/>
          </a:xfrm>
          <a:solidFill>
            <a:srgbClr val="FF8787"/>
          </a:solidFill>
        </p:grpSpPr>
        <p:sp>
          <p:nvSpPr>
            <p:cNvPr id="126" name="AutoShape 97"/>
            <p:cNvSpPr/>
            <p:nvPr/>
          </p:nvSpPr>
          <p:spPr bwMode="auto">
            <a:xfrm>
              <a:off x="5441157" y="4440238"/>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27" name="AutoShape 98"/>
            <p:cNvSpPr/>
            <p:nvPr/>
          </p:nvSpPr>
          <p:spPr bwMode="auto">
            <a:xfrm>
              <a:off x="5571332" y="4483894"/>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28" name="AutoShape 99"/>
            <p:cNvSpPr/>
            <p:nvPr/>
          </p:nvSpPr>
          <p:spPr bwMode="auto">
            <a:xfrm>
              <a:off x="5586413" y="4847432"/>
              <a:ext cx="285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grpSp>
      <p:sp>
        <p:nvSpPr>
          <p:cNvPr id="129" name="TextBox 23"/>
          <p:cNvSpPr txBox="1"/>
          <p:nvPr/>
        </p:nvSpPr>
        <p:spPr>
          <a:xfrm>
            <a:off x="9182279" y="2219159"/>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30" name="TextBox 24"/>
          <p:cNvSpPr txBox="1"/>
          <p:nvPr/>
        </p:nvSpPr>
        <p:spPr>
          <a:xfrm>
            <a:off x="9182278" y="1815282"/>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31" name="TextBox 23"/>
          <p:cNvSpPr txBox="1"/>
          <p:nvPr/>
        </p:nvSpPr>
        <p:spPr>
          <a:xfrm>
            <a:off x="7630570" y="5070278"/>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32" name="TextBox 24"/>
          <p:cNvSpPr txBox="1"/>
          <p:nvPr/>
        </p:nvSpPr>
        <p:spPr>
          <a:xfrm>
            <a:off x="7630569" y="4666401"/>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33" name="TextBox 23"/>
          <p:cNvSpPr txBox="1"/>
          <p:nvPr/>
        </p:nvSpPr>
        <p:spPr>
          <a:xfrm>
            <a:off x="5755588" y="2219159"/>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34" name="TextBox 24"/>
          <p:cNvSpPr txBox="1"/>
          <p:nvPr/>
        </p:nvSpPr>
        <p:spPr>
          <a:xfrm>
            <a:off x="5755587" y="1815282"/>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35" name="TextBox 23"/>
          <p:cNvSpPr txBox="1"/>
          <p:nvPr/>
        </p:nvSpPr>
        <p:spPr>
          <a:xfrm>
            <a:off x="4397842" y="5070278"/>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36" name="TextBox 24"/>
          <p:cNvSpPr txBox="1"/>
          <p:nvPr/>
        </p:nvSpPr>
        <p:spPr>
          <a:xfrm>
            <a:off x="4397841" y="4666401"/>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37" name="TextBox 23"/>
          <p:cNvSpPr txBox="1"/>
          <p:nvPr/>
        </p:nvSpPr>
        <p:spPr>
          <a:xfrm>
            <a:off x="2596751" y="2219159"/>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38" name="TextBox 24"/>
          <p:cNvSpPr txBox="1"/>
          <p:nvPr/>
        </p:nvSpPr>
        <p:spPr>
          <a:xfrm>
            <a:off x="2596750" y="1815282"/>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39" name="TextBox 23"/>
          <p:cNvSpPr txBox="1"/>
          <p:nvPr/>
        </p:nvSpPr>
        <p:spPr>
          <a:xfrm>
            <a:off x="1091224" y="5070278"/>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40" name="TextBox 24"/>
          <p:cNvSpPr txBox="1"/>
          <p:nvPr/>
        </p:nvSpPr>
        <p:spPr>
          <a:xfrm>
            <a:off x="1091223" y="4666401"/>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mtClean="0">
                <a:solidFill>
                  <a:schemeClr val="tx1"/>
                </a:solidFill>
              </a:rPr>
              <a:t>单击此处添加标题</a:t>
            </a:r>
          </a:p>
        </p:txBody>
      </p:sp>
      <p:sp>
        <p:nvSpPr>
          <p:cNvPr id="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a:t>
            </a:r>
            <a:r>
              <a:rPr lang="en-GB" sz="1600" smtClean="0">
                <a:solidFill>
                  <a:schemeClr val="tx1"/>
                </a:solidFill>
              </a:rPr>
              <a:t>line</a:t>
            </a:r>
          </a:p>
        </p:txBody>
      </p:sp>
      <p:cxnSp>
        <p:nvCxnSpPr>
          <p:cNvPr id="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11513">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500"/>
                            </p:stCondLst>
                            <p:childTnLst>
                              <p:par>
                                <p:cTn id="17" presetID="2" presetClass="entr" presetSubtype="8" fill="hold" nodeType="afterEffect">
                                  <p:stCondLst>
                                    <p:cond delay="0"/>
                                  </p:stCondLst>
                                  <p:childTnLst>
                                    <p:set>
                                      <p:cBhvr>
                                        <p:cTn id="18" dur="1" fill="hold">
                                          <p:stCondLst>
                                            <p:cond delay="0"/>
                                          </p:stCondLst>
                                        </p:cTn>
                                        <p:tgtEl>
                                          <p:spTgt spid="92"/>
                                        </p:tgtEl>
                                        <p:attrNameLst>
                                          <p:attrName>style.visibility</p:attrName>
                                        </p:attrNameLst>
                                      </p:cBhvr>
                                      <p:to>
                                        <p:strVal val="visible"/>
                                      </p:to>
                                    </p:set>
                                    <p:anim calcmode="lin" valueType="num">
                                      <p:cBhvr additive="base">
                                        <p:cTn id="19" dur="500" fill="hold"/>
                                        <p:tgtEl>
                                          <p:spTgt spid="92"/>
                                        </p:tgtEl>
                                        <p:attrNameLst>
                                          <p:attrName>ppt_x</p:attrName>
                                        </p:attrNameLst>
                                      </p:cBhvr>
                                      <p:tavLst>
                                        <p:tav tm="0">
                                          <p:val>
                                            <p:strVal val="0-#ppt_w/2"/>
                                          </p:val>
                                        </p:tav>
                                        <p:tav tm="100000">
                                          <p:val>
                                            <p:strVal val="#ppt_x"/>
                                          </p:val>
                                        </p:tav>
                                      </p:tavLst>
                                    </p:anim>
                                    <p:anim calcmode="lin" valueType="num">
                                      <p:cBhvr additive="base">
                                        <p:cTn id="20" dur="500" fill="hold"/>
                                        <p:tgtEl>
                                          <p:spTgt spid="92"/>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98"/>
                                        </p:tgtEl>
                                        <p:attrNameLst>
                                          <p:attrName>style.visibility</p:attrName>
                                        </p:attrNameLst>
                                      </p:cBhvr>
                                      <p:to>
                                        <p:strVal val="visible"/>
                                      </p:to>
                                    </p:set>
                                    <p:anim calcmode="lin" valueType="num">
                                      <p:cBhvr>
                                        <p:cTn id="24" dur="500" fill="hold"/>
                                        <p:tgtEl>
                                          <p:spTgt spid="98"/>
                                        </p:tgtEl>
                                        <p:attrNameLst>
                                          <p:attrName>ppt_w</p:attrName>
                                        </p:attrNameLst>
                                      </p:cBhvr>
                                      <p:tavLst>
                                        <p:tav tm="0">
                                          <p:val>
                                            <p:fltVal val="0"/>
                                          </p:val>
                                        </p:tav>
                                        <p:tav tm="100000">
                                          <p:val>
                                            <p:strVal val="#ppt_w"/>
                                          </p:val>
                                        </p:tav>
                                      </p:tavLst>
                                    </p:anim>
                                    <p:anim calcmode="lin" valueType="num">
                                      <p:cBhvr>
                                        <p:cTn id="25" dur="500" fill="hold"/>
                                        <p:tgtEl>
                                          <p:spTgt spid="98"/>
                                        </p:tgtEl>
                                        <p:attrNameLst>
                                          <p:attrName>ppt_h</p:attrName>
                                        </p:attrNameLst>
                                      </p:cBhvr>
                                      <p:tavLst>
                                        <p:tav tm="0">
                                          <p:val>
                                            <p:fltVal val="0"/>
                                          </p:val>
                                        </p:tav>
                                        <p:tav tm="100000">
                                          <p:val>
                                            <p:strVal val="#ppt_h"/>
                                          </p:val>
                                        </p:tav>
                                      </p:tavLst>
                                    </p:anim>
                                    <p:animEffect transition="in" filter="fade">
                                      <p:cBhvr>
                                        <p:cTn id="26" dur="500"/>
                                        <p:tgtEl>
                                          <p:spTgt spid="98"/>
                                        </p:tgtEl>
                                      </p:cBhvr>
                                    </p:animEffect>
                                  </p:childTnLst>
                                </p:cTn>
                              </p:par>
                            </p:childTnLst>
                          </p:cTn>
                        </p:par>
                        <p:par>
                          <p:cTn id="27" fill="hold">
                            <p:stCondLst>
                              <p:cond delay="1500"/>
                            </p:stCondLst>
                            <p:childTnLst>
                              <p:par>
                                <p:cTn id="28" presetID="12" presetClass="entr" presetSubtype="4" fill="hold" grpId="0" nodeType="afterEffect">
                                  <p:stCondLst>
                                    <p:cond delay="0"/>
                                  </p:stCondLst>
                                  <p:childTnLst>
                                    <p:set>
                                      <p:cBhvr>
                                        <p:cTn id="29" dur="1" fill="hold">
                                          <p:stCondLst>
                                            <p:cond delay="0"/>
                                          </p:stCondLst>
                                        </p:cTn>
                                        <p:tgtEl>
                                          <p:spTgt spid="129"/>
                                        </p:tgtEl>
                                        <p:attrNameLst>
                                          <p:attrName>style.visibility</p:attrName>
                                        </p:attrNameLst>
                                      </p:cBhvr>
                                      <p:to>
                                        <p:strVal val="visible"/>
                                      </p:to>
                                    </p:set>
                                    <p:anim calcmode="lin" valueType="num">
                                      <p:cBhvr additive="base">
                                        <p:cTn id="30" dur="500"/>
                                        <p:tgtEl>
                                          <p:spTgt spid="129"/>
                                        </p:tgtEl>
                                        <p:attrNameLst>
                                          <p:attrName>ppt_y</p:attrName>
                                        </p:attrNameLst>
                                      </p:cBhvr>
                                      <p:tavLst>
                                        <p:tav tm="0">
                                          <p:val>
                                            <p:strVal val="#ppt_y+#ppt_h*1.125000"/>
                                          </p:val>
                                        </p:tav>
                                        <p:tav tm="100000">
                                          <p:val>
                                            <p:strVal val="#ppt_y"/>
                                          </p:val>
                                        </p:tav>
                                      </p:tavLst>
                                    </p:anim>
                                    <p:animEffect transition="in" filter="wipe(up)">
                                      <p:cBhvr>
                                        <p:cTn id="31" dur="500"/>
                                        <p:tgtEl>
                                          <p:spTgt spid="129"/>
                                        </p:tgtEl>
                                      </p:cBhvr>
                                    </p:animEffect>
                                  </p:childTnLst>
                                </p:cTn>
                              </p:par>
                              <p:par>
                                <p:cTn id="32" presetID="12" presetClass="entr" presetSubtype="1" fill="hold" grpId="0" nodeType="withEffect">
                                  <p:stCondLst>
                                    <p:cond delay="0"/>
                                  </p:stCondLst>
                                  <p:childTnLst>
                                    <p:set>
                                      <p:cBhvr>
                                        <p:cTn id="33" dur="1" fill="hold">
                                          <p:stCondLst>
                                            <p:cond delay="0"/>
                                          </p:stCondLst>
                                        </p:cTn>
                                        <p:tgtEl>
                                          <p:spTgt spid="130"/>
                                        </p:tgtEl>
                                        <p:attrNameLst>
                                          <p:attrName>style.visibility</p:attrName>
                                        </p:attrNameLst>
                                      </p:cBhvr>
                                      <p:to>
                                        <p:strVal val="visible"/>
                                      </p:to>
                                    </p:set>
                                    <p:anim calcmode="lin" valueType="num">
                                      <p:cBhvr additive="base">
                                        <p:cTn id="34" dur="500"/>
                                        <p:tgtEl>
                                          <p:spTgt spid="130"/>
                                        </p:tgtEl>
                                        <p:attrNameLst>
                                          <p:attrName>ppt_y</p:attrName>
                                        </p:attrNameLst>
                                      </p:cBhvr>
                                      <p:tavLst>
                                        <p:tav tm="0">
                                          <p:val>
                                            <p:strVal val="#ppt_y-#ppt_h*1.125000"/>
                                          </p:val>
                                        </p:tav>
                                        <p:tav tm="100000">
                                          <p:val>
                                            <p:strVal val="#ppt_y"/>
                                          </p:val>
                                        </p:tav>
                                      </p:tavLst>
                                    </p:anim>
                                    <p:animEffect transition="in" filter="wipe(down)">
                                      <p:cBhvr>
                                        <p:cTn id="35" dur="500"/>
                                        <p:tgtEl>
                                          <p:spTgt spid="130"/>
                                        </p:tgtEl>
                                      </p:cBhvr>
                                    </p:animEffect>
                                  </p:childTnLst>
                                </p:cTn>
                              </p:par>
                            </p:childTnLst>
                          </p:cTn>
                        </p:par>
                        <p:par>
                          <p:cTn id="36" fill="hold">
                            <p:stCondLst>
                              <p:cond delay="2000"/>
                            </p:stCondLst>
                            <p:childTnLst>
                              <p:par>
                                <p:cTn id="37" presetID="2" presetClass="entr" presetSubtype="8" fill="hold" nodeType="afterEffect">
                                  <p:stCondLst>
                                    <p:cond delay="0"/>
                                  </p:stCondLst>
                                  <p:childTnLst>
                                    <p:set>
                                      <p:cBhvr>
                                        <p:cTn id="38" dur="1" fill="hold">
                                          <p:stCondLst>
                                            <p:cond delay="0"/>
                                          </p:stCondLst>
                                        </p:cTn>
                                        <p:tgtEl>
                                          <p:spTgt spid="95"/>
                                        </p:tgtEl>
                                        <p:attrNameLst>
                                          <p:attrName>style.visibility</p:attrName>
                                        </p:attrNameLst>
                                      </p:cBhvr>
                                      <p:to>
                                        <p:strVal val="visible"/>
                                      </p:to>
                                    </p:set>
                                    <p:anim calcmode="lin" valueType="num">
                                      <p:cBhvr additive="base">
                                        <p:cTn id="39" dur="500" fill="hold"/>
                                        <p:tgtEl>
                                          <p:spTgt spid="95"/>
                                        </p:tgtEl>
                                        <p:attrNameLst>
                                          <p:attrName>ppt_x</p:attrName>
                                        </p:attrNameLst>
                                      </p:cBhvr>
                                      <p:tavLst>
                                        <p:tav tm="0">
                                          <p:val>
                                            <p:strVal val="0-#ppt_w/2"/>
                                          </p:val>
                                        </p:tav>
                                        <p:tav tm="100000">
                                          <p:val>
                                            <p:strVal val="#ppt_x"/>
                                          </p:val>
                                        </p:tav>
                                      </p:tavLst>
                                    </p:anim>
                                    <p:anim calcmode="lin" valueType="num">
                                      <p:cBhvr additive="base">
                                        <p:cTn id="40" dur="500" fill="hold"/>
                                        <p:tgtEl>
                                          <p:spTgt spid="95"/>
                                        </p:tgtEl>
                                        <p:attrNameLst>
                                          <p:attrName>ppt_y</p:attrName>
                                        </p:attrNameLst>
                                      </p:cBhvr>
                                      <p:tavLst>
                                        <p:tav tm="0">
                                          <p:val>
                                            <p:strVal val="#ppt_y"/>
                                          </p:val>
                                        </p:tav>
                                        <p:tav tm="100000">
                                          <p:val>
                                            <p:strVal val="#ppt_y"/>
                                          </p:val>
                                        </p:tav>
                                      </p:tavLst>
                                    </p:anim>
                                  </p:childTnLst>
                                </p:cTn>
                              </p:par>
                            </p:childTnLst>
                          </p:cTn>
                        </p:par>
                        <p:par>
                          <p:cTn id="41" fill="hold">
                            <p:stCondLst>
                              <p:cond delay="2500"/>
                            </p:stCondLst>
                            <p:childTnLst>
                              <p:par>
                                <p:cTn id="42" presetID="53" presetClass="entr" presetSubtype="16" fill="hold" nodeType="afterEffect">
                                  <p:stCondLst>
                                    <p:cond delay="0"/>
                                  </p:stCondLst>
                                  <p:childTnLst>
                                    <p:set>
                                      <p:cBhvr>
                                        <p:cTn id="43" dur="1" fill="hold">
                                          <p:stCondLst>
                                            <p:cond delay="0"/>
                                          </p:stCondLst>
                                        </p:cTn>
                                        <p:tgtEl>
                                          <p:spTgt spid="108"/>
                                        </p:tgtEl>
                                        <p:attrNameLst>
                                          <p:attrName>style.visibility</p:attrName>
                                        </p:attrNameLst>
                                      </p:cBhvr>
                                      <p:to>
                                        <p:strVal val="visible"/>
                                      </p:to>
                                    </p:set>
                                    <p:anim calcmode="lin" valueType="num">
                                      <p:cBhvr>
                                        <p:cTn id="44" dur="500" fill="hold"/>
                                        <p:tgtEl>
                                          <p:spTgt spid="108"/>
                                        </p:tgtEl>
                                        <p:attrNameLst>
                                          <p:attrName>ppt_w</p:attrName>
                                        </p:attrNameLst>
                                      </p:cBhvr>
                                      <p:tavLst>
                                        <p:tav tm="0">
                                          <p:val>
                                            <p:fltVal val="0"/>
                                          </p:val>
                                        </p:tav>
                                        <p:tav tm="100000">
                                          <p:val>
                                            <p:strVal val="#ppt_w"/>
                                          </p:val>
                                        </p:tav>
                                      </p:tavLst>
                                    </p:anim>
                                    <p:anim calcmode="lin" valueType="num">
                                      <p:cBhvr>
                                        <p:cTn id="45" dur="500" fill="hold"/>
                                        <p:tgtEl>
                                          <p:spTgt spid="108"/>
                                        </p:tgtEl>
                                        <p:attrNameLst>
                                          <p:attrName>ppt_h</p:attrName>
                                        </p:attrNameLst>
                                      </p:cBhvr>
                                      <p:tavLst>
                                        <p:tav tm="0">
                                          <p:val>
                                            <p:fltVal val="0"/>
                                          </p:val>
                                        </p:tav>
                                        <p:tav tm="100000">
                                          <p:val>
                                            <p:strVal val="#ppt_h"/>
                                          </p:val>
                                        </p:tav>
                                      </p:tavLst>
                                    </p:anim>
                                    <p:animEffect transition="in" filter="fade">
                                      <p:cBhvr>
                                        <p:cTn id="46" dur="500"/>
                                        <p:tgtEl>
                                          <p:spTgt spid="108"/>
                                        </p:tgtEl>
                                      </p:cBhvr>
                                    </p:animEffect>
                                  </p:childTnLst>
                                </p:cTn>
                              </p:par>
                            </p:childTnLst>
                          </p:cTn>
                        </p:par>
                        <p:par>
                          <p:cTn id="47" fill="hold">
                            <p:stCondLst>
                              <p:cond delay="3000"/>
                            </p:stCondLst>
                            <p:childTnLst>
                              <p:par>
                                <p:cTn id="48" presetID="12" presetClass="entr" presetSubtype="4" fill="hold" grpId="0" nodeType="afterEffect">
                                  <p:stCondLst>
                                    <p:cond delay="0"/>
                                  </p:stCondLst>
                                  <p:childTnLst>
                                    <p:set>
                                      <p:cBhvr>
                                        <p:cTn id="49" dur="1" fill="hold">
                                          <p:stCondLst>
                                            <p:cond delay="0"/>
                                          </p:stCondLst>
                                        </p:cTn>
                                        <p:tgtEl>
                                          <p:spTgt spid="131"/>
                                        </p:tgtEl>
                                        <p:attrNameLst>
                                          <p:attrName>style.visibility</p:attrName>
                                        </p:attrNameLst>
                                      </p:cBhvr>
                                      <p:to>
                                        <p:strVal val="visible"/>
                                      </p:to>
                                    </p:set>
                                    <p:anim calcmode="lin" valueType="num">
                                      <p:cBhvr additive="base">
                                        <p:cTn id="50" dur="500"/>
                                        <p:tgtEl>
                                          <p:spTgt spid="131"/>
                                        </p:tgtEl>
                                        <p:attrNameLst>
                                          <p:attrName>ppt_y</p:attrName>
                                        </p:attrNameLst>
                                      </p:cBhvr>
                                      <p:tavLst>
                                        <p:tav tm="0">
                                          <p:val>
                                            <p:strVal val="#ppt_y+#ppt_h*1.125000"/>
                                          </p:val>
                                        </p:tav>
                                        <p:tav tm="100000">
                                          <p:val>
                                            <p:strVal val="#ppt_y"/>
                                          </p:val>
                                        </p:tav>
                                      </p:tavLst>
                                    </p:anim>
                                    <p:animEffect transition="in" filter="wipe(up)">
                                      <p:cBhvr>
                                        <p:cTn id="51" dur="500"/>
                                        <p:tgtEl>
                                          <p:spTgt spid="131"/>
                                        </p:tgtEl>
                                      </p:cBhvr>
                                    </p:animEffect>
                                  </p:childTnLst>
                                </p:cTn>
                              </p:par>
                              <p:par>
                                <p:cTn id="52" presetID="12" presetClass="entr" presetSubtype="1" fill="hold" grpId="0" nodeType="withEffect">
                                  <p:stCondLst>
                                    <p:cond delay="0"/>
                                  </p:stCondLst>
                                  <p:childTnLst>
                                    <p:set>
                                      <p:cBhvr>
                                        <p:cTn id="53" dur="1" fill="hold">
                                          <p:stCondLst>
                                            <p:cond delay="0"/>
                                          </p:stCondLst>
                                        </p:cTn>
                                        <p:tgtEl>
                                          <p:spTgt spid="132"/>
                                        </p:tgtEl>
                                        <p:attrNameLst>
                                          <p:attrName>style.visibility</p:attrName>
                                        </p:attrNameLst>
                                      </p:cBhvr>
                                      <p:to>
                                        <p:strVal val="visible"/>
                                      </p:to>
                                    </p:set>
                                    <p:anim calcmode="lin" valueType="num">
                                      <p:cBhvr additive="base">
                                        <p:cTn id="54" dur="500"/>
                                        <p:tgtEl>
                                          <p:spTgt spid="132"/>
                                        </p:tgtEl>
                                        <p:attrNameLst>
                                          <p:attrName>ppt_y</p:attrName>
                                        </p:attrNameLst>
                                      </p:cBhvr>
                                      <p:tavLst>
                                        <p:tav tm="0">
                                          <p:val>
                                            <p:strVal val="#ppt_y-#ppt_h*1.125000"/>
                                          </p:val>
                                        </p:tav>
                                        <p:tav tm="100000">
                                          <p:val>
                                            <p:strVal val="#ppt_y"/>
                                          </p:val>
                                        </p:tav>
                                      </p:tavLst>
                                    </p:anim>
                                    <p:animEffect transition="in" filter="wipe(down)">
                                      <p:cBhvr>
                                        <p:cTn id="55" dur="500"/>
                                        <p:tgtEl>
                                          <p:spTgt spid="132"/>
                                        </p:tgtEl>
                                      </p:cBhvr>
                                    </p:animEffect>
                                  </p:childTnLst>
                                </p:cTn>
                              </p:par>
                            </p:childTnLst>
                          </p:cTn>
                        </p:par>
                        <p:par>
                          <p:cTn id="56" fill="hold">
                            <p:stCondLst>
                              <p:cond delay="3500"/>
                            </p:stCondLst>
                            <p:childTnLst>
                              <p:par>
                                <p:cTn id="57" presetID="2" presetClass="entr" presetSubtype="8" fill="hold" nodeType="afterEffect">
                                  <p:stCondLst>
                                    <p:cond delay="0"/>
                                  </p:stCondLst>
                                  <p:childTnLst>
                                    <p:set>
                                      <p:cBhvr>
                                        <p:cTn id="58" dur="1" fill="hold">
                                          <p:stCondLst>
                                            <p:cond delay="0"/>
                                          </p:stCondLst>
                                        </p:cTn>
                                        <p:tgtEl>
                                          <p:spTgt spid="89"/>
                                        </p:tgtEl>
                                        <p:attrNameLst>
                                          <p:attrName>style.visibility</p:attrName>
                                        </p:attrNameLst>
                                      </p:cBhvr>
                                      <p:to>
                                        <p:strVal val="visible"/>
                                      </p:to>
                                    </p:set>
                                    <p:anim calcmode="lin" valueType="num">
                                      <p:cBhvr additive="base">
                                        <p:cTn id="59" dur="500" fill="hold"/>
                                        <p:tgtEl>
                                          <p:spTgt spid="89"/>
                                        </p:tgtEl>
                                        <p:attrNameLst>
                                          <p:attrName>ppt_x</p:attrName>
                                        </p:attrNameLst>
                                      </p:cBhvr>
                                      <p:tavLst>
                                        <p:tav tm="0">
                                          <p:val>
                                            <p:strVal val="0-#ppt_w/2"/>
                                          </p:val>
                                        </p:tav>
                                        <p:tav tm="100000">
                                          <p:val>
                                            <p:strVal val="#ppt_x"/>
                                          </p:val>
                                        </p:tav>
                                      </p:tavLst>
                                    </p:anim>
                                    <p:anim calcmode="lin" valueType="num">
                                      <p:cBhvr additive="base">
                                        <p:cTn id="60" dur="500" fill="hold"/>
                                        <p:tgtEl>
                                          <p:spTgt spid="89"/>
                                        </p:tgtEl>
                                        <p:attrNameLst>
                                          <p:attrName>ppt_y</p:attrName>
                                        </p:attrNameLst>
                                      </p:cBhvr>
                                      <p:tavLst>
                                        <p:tav tm="0">
                                          <p:val>
                                            <p:strVal val="#ppt_y"/>
                                          </p:val>
                                        </p:tav>
                                        <p:tav tm="100000">
                                          <p:val>
                                            <p:strVal val="#ppt_y"/>
                                          </p:val>
                                        </p:tav>
                                      </p:tavLst>
                                    </p:anim>
                                  </p:childTnLst>
                                </p:cTn>
                              </p:par>
                            </p:childTnLst>
                          </p:cTn>
                        </p:par>
                        <p:par>
                          <p:cTn id="61" fill="hold">
                            <p:stCondLst>
                              <p:cond delay="4000"/>
                            </p:stCondLst>
                            <p:childTnLst>
                              <p:par>
                                <p:cTn id="62" presetID="53" presetClass="entr" presetSubtype="16" fill="hold" nodeType="afterEffect">
                                  <p:stCondLst>
                                    <p:cond delay="0"/>
                                  </p:stCondLst>
                                  <p:childTnLst>
                                    <p:set>
                                      <p:cBhvr>
                                        <p:cTn id="63" dur="1" fill="hold">
                                          <p:stCondLst>
                                            <p:cond delay="0"/>
                                          </p:stCondLst>
                                        </p:cTn>
                                        <p:tgtEl>
                                          <p:spTgt spid="125"/>
                                        </p:tgtEl>
                                        <p:attrNameLst>
                                          <p:attrName>style.visibility</p:attrName>
                                        </p:attrNameLst>
                                      </p:cBhvr>
                                      <p:to>
                                        <p:strVal val="visible"/>
                                      </p:to>
                                    </p:set>
                                    <p:anim calcmode="lin" valueType="num">
                                      <p:cBhvr>
                                        <p:cTn id="64" dur="500" fill="hold"/>
                                        <p:tgtEl>
                                          <p:spTgt spid="125"/>
                                        </p:tgtEl>
                                        <p:attrNameLst>
                                          <p:attrName>ppt_w</p:attrName>
                                        </p:attrNameLst>
                                      </p:cBhvr>
                                      <p:tavLst>
                                        <p:tav tm="0">
                                          <p:val>
                                            <p:fltVal val="0"/>
                                          </p:val>
                                        </p:tav>
                                        <p:tav tm="100000">
                                          <p:val>
                                            <p:strVal val="#ppt_w"/>
                                          </p:val>
                                        </p:tav>
                                      </p:tavLst>
                                    </p:anim>
                                    <p:anim calcmode="lin" valueType="num">
                                      <p:cBhvr>
                                        <p:cTn id="65" dur="500" fill="hold"/>
                                        <p:tgtEl>
                                          <p:spTgt spid="125"/>
                                        </p:tgtEl>
                                        <p:attrNameLst>
                                          <p:attrName>ppt_h</p:attrName>
                                        </p:attrNameLst>
                                      </p:cBhvr>
                                      <p:tavLst>
                                        <p:tav tm="0">
                                          <p:val>
                                            <p:fltVal val="0"/>
                                          </p:val>
                                        </p:tav>
                                        <p:tav tm="100000">
                                          <p:val>
                                            <p:strVal val="#ppt_h"/>
                                          </p:val>
                                        </p:tav>
                                      </p:tavLst>
                                    </p:anim>
                                    <p:animEffect transition="in" filter="fade">
                                      <p:cBhvr>
                                        <p:cTn id="66" dur="500"/>
                                        <p:tgtEl>
                                          <p:spTgt spid="125"/>
                                        </p:tgtEl>
                                      </p:cBhvr>
                                    </p:animEffect>
                                  </p:childTnLst>
                                </p:cTn>
                              </p:par>
                            </p:childTnLst>
                          </p:cTn>
                        </p:par>
                        <p:par>
                          <p:cTn id="67" fill="hold">
                            <p:stCondLst>
                              <p:cond delay="4500"/>
                            </p:stCondLst>
                            <p:childTnLst>
                              <p:par>
                                <p:cTn id="68" presetID="12" presetClass="entr" presetSubtype="4" fill="hold" grpId="0" nodeType="afterEffect">
                                  <p:stCondLst>
                                    <p:cond delay="0"/>
                                  </p:stCondLst>
                                  <p:childTnLst>
                                    <p:set>
                                      <p:cBhvr>
                                        <p:cTn id="69" dur="1" fill="hold">
                                          <p:stCondLst>
                                            <p:cond delay="0"/>
                                          </p:stCondLst>
                                        </p:cTn>
                                        <p:tgtEl>
                                          <p:spTgt spid="133"/>
                                        </p:tgtEl>
                                        <p:attrNameLst>
                                          <p:attrName>style.visibility</p:attrName>
                                        </p:attrNameLst>
                                      </p:cBhvr>
                                      <p:to>
                                        <p:strVal val="visible"/>
                                      </p:to>
                                    </p:set>
                                    <p:anim calcmode="lin" valueType="num">
                                      <p:cBhvr additive="base">
                                        <p:cTn id="70" dur="500"/>
                                        <p:tgtEl>
                                          <p:spTgt spid="133"/>
                                        </p:tgtEl>
                                        <p:attrNameLst>
                                          <p:attrName>ppt_y</p:attrName>
                                        </p:attrNameLst>
                                      </p:cBhvr>
                                      <p:tavLst>
                                        <p:tav tm="0">
                                          <p:val>
                                            <p:strVal val="#ppt_y+#ppt_h*1.125000"/>
                                          </p:val>
                                        </p:tav>
                                        <p:tav tm="100000">
                                          <p:val>
                                            <p:strVal val="#ppt_y"/>
                                          </p:val>
                                        </p:tav>
                                      </p:tavLst>
                                    </p:anim>
                                    <p:animEffect transition="in" filter="wipe(up)">
                                      <p:cBhvr>
                                        <p:cTn id="71" dur="500"/>
                                        <p:tgtEl>
                                          <p:spTgt spid="133"/>
                                        </p:tgtEl>
                                      </p:cBhvr>
                                    </p:animEffect>
                                  </p:childTnLst>
                                </p:cTn>
                              </p:par>
                              <p:par>
                                <p:cTn id="72" presetID="12" presetClass="entr" presetSubtype="1" fill="hold" grpId="0" nodeType="withEffect">
                                  <p:stCondLst>
                                    <p:cond delay="0"/>
                                  </p:stCondLst>
                                  <p:childTnLst>
                                    <p:set>
                                      <p:cBhvr>
                                        <p:cTn id="73" dur="1" fill="hold">
                                          <p:stCondLst>
                                            <p:cond delay="0"/>
                                          </p:stCondLst>
                                        </p:cTn>
                                        <p:tgtEl>
                                          <p:spTgt spid="134"/>
                                        </p:tgtEl>
                                        <p:attrNameLst>
                                          <p:attrName>style.visibility</p:attrName>
                                        </p:attrNameLst>
                                      </p:cBhvr>
                                      <p:to>
                                        <p:strVal val="visible"/>
                                      </p:to>
                                    </p:set>
                                    <p:anim calcmode="lin" valueType="num">
                                      <p:cBhvr additive="base">
                                        <p:cTn id="74" dur="500"/>
                                        <p:tgtEl>
                                          <p:spTgt spid="134"/>
                                        </p:tgtEl>
                                        <p:attrNameLst>
                                          <p:attrName>ppt_y</p:attrName>
                                        </p:attrNameLst>
                                      </p:cBhvr>
                                      <p:tavLst>
                                        <p:tav tm="0">
                                          <p:val>
                                            <p:strVal val="#ppt_y-#ppt_h*1.125000"/>
                                          </p:val>
                                        </p:tav>
                                        <p:tav tm="100000">
                                          <p:val>
                                            <p:strVal val="#ppt_y"/>
                                          </p:val>
                                        </p:tav>
                                      </p:tavLst>
                                    </p:anim>
                                    <p:animEffect transition="in" filter="wipe(down)">
                                      <p:cBhvr>
                                        <p:cTn id="75" dur="500"/>
                                        <p:tgtEl>
                                          <p:spTgt spid="134"/>
                                        </p:tgtEl>
                                      </p:cBhvr>
                                    </p:animEffect>
                                  </p:childTnLst>
                                </p:cTn>
                              </p:par>
                            </p:childTnLst>
                          </p:cTn>
                        </p:par>
                        <p:par>
                          <p:cTn id="76" fill="hold">
                            <p:stCondLst>
                              <p:cond delay="5000"/>
                            </p:stCondLst>
                            <p:childTnLst>
                              <p:par>
                                <p:cTn id="77" presetID="2" presetClass="entr" presetSubtype="8" fill="hold" nodeType="afterEffect">
                                  <p:stCondLst>
                                    <p:cond delay="0"/>
                                  </p:stCondLst>
                                  <p:childTnLst>
                                    <p:set>
                                      <p:cBhvr>
                                        <p:cTn id="78" dur="1" fill="hold">
                                          <p:stCondLst>
                                            <p:cond delay="0"/>
                                          </p:stCondLst>
                                        </p:cTn>
                                        <p:tgtEl>
                                          <p:spTgt spid="74"/>
                                        </p:tgtEl>
                                        <p:attrNameLst>
                                          <p:attrName>style.visibility</p:attrName>
                                        </p:attrNameLst>
                                      </p:cBhvr>
                                      <p:to>
                                        <p:strVal val="visible"/>
                                      </p:to>
                                    </p:set>
                                    <p:anim calcmode="lin" valueType="num">
                                      <p:cBhvr additive="base">
                                        <p:cTn id="79" dur="500" fill="hold"/>
                                        <p:tgtEl>
                                          <p:spTgt spid="74"/>
                                        </p:tgtEl>
                                        <p:attrNameLst>
                                          <p:attrName>ppt_x</p:attrName>
                                        </p:attrNameLst>
                                      </p:cBhvr>
                                      <p:tavLst>
                                        <p:tav tm="0">
                                          <p:val>
                                            <p:strVal val="0-#ppt_w/2"/>
                                          </p:val>
                                        </p:tav>
                                        <p:tav tm="100000">
                                          <p:val>
                                            <p:strVal val="#ppt_x"/>
                                          </p:val>
                                        </p:tav>
                                      </p:tavLst>
                                    </p:anim>
                                    <p:anim calcmode="lin" valueType="num">
                                      <p:cBhvr additive="base">
                                        <p:cTn id="80" dur="500" fill="hold"/>
                                        <p:tgtEl>
                                          <p:spTgt spid="74"/>
                                        </p:tgtEl>
                                        <p:attrNameLst>
                                          <p:attrName>ppt_y</p:attrName>
                                        </p:attrNameLst>
                                      </p:cBhvr>
                                      <p:tavLst>
                                        <p:tav tm="0">
                                          <p:val>
                                            <p:strVal val="#ppt_y"/>
                                          </p:val>
                                        </p:tav>
                                        <p:tav tm="100000">
                                          <p:val>
                                            <p:strVal val="#ppt_y"/>
                                          </p:val>
                                        </p:tav>
                                      </p:tavLst>
                                    </p:anim>
                                  </p:childTnLst>
                                </p:cTn>
                              </p:par>
                            </p:childTnLst>
                          </p:cTn>
                        </p:par>
                        <p:par>
                          <p:cTn id="81" fill="hold">
                            <p:stCondLst>
                              <p:cond delay="5500"/>
                            </p:stCondLst>
                            <p:childTnLst>
                              <p:par>
                                <p:cTn id="82" presetID="53" presetClass="entr" presetSubtype="16" fill="hold" nodeType="afterEffect">
                                  <p:stCondLst>
                                    <p:cond delay="0"/>
                                  </p:stCondLst>
                                  <p:childTnLst>
                                    <p:set>
                                      <p:cBhvr>
                                        <p:cTn id="83" dur="1" fill="hold">
                                          <p:stCondLst>
                                            <p:cond delay="0"/>
                                          </p:stCondLst>
                                        </p:cTn>
                                        <p:tgtEl>
                                          <p:spTgt spid="113"/>
                                        </p:tgtEl>
                                        <p:attrNameLst>
                                          <p:attrName>style.visibility</p:attrName>
                                        </p:attrNameLst>
                                      </p:cBhvr>
                                      <p:to>
                                        <p:strVal val="visible"/>
                                      </p:to>
                                    </p:set>
                                    <p:anim calcmode="lin" valueType="num">
                                      <p:cBhvr>
                                        <p:cTn id="84" dur="500" fill="hold"/>
                                        <p:tgtEl>
                                          <p:spTgt spid="113"/>
                                        </p:tgtEl>
                                        <p:attrNameLst>
                                          <p:attrName>ppt_w</p:attrName>
                                        </p:attrNameLst>
                                      </p:cBhvr>
                                      <p:tavLst>
                                        <p:tav tm="0">
                                          <p:val>
                                            <p:fltVal val="0"/>
                                          </p:val>
                                        </p:tav>
                                        <p:tav tm="100000">
                                          <p:val>
                                            <p:strVal val="#ppt_w"/>
                                          </p:val>
                                        </p:tav>
                                      </p:tavLst>
                                    </p:anim>
                                    <p:anim calcmode="lin" valueType="num">
                                      <p:cBhvr>
                                        <p:cTn id="85" dur="500" fill="hold"/>
                                        <p:tgtEl>
                                          <p:spTgt spid="113"/>
                                        </p:tgtEl>
                                        <p:attrNameLst>
                                          <p:attrName>ppt_h</p:attrName>
                                        </p:attrNameLst>
                                      </p:cBhvr>
                                      <p:tavLst>
                                        <p:tav tm="0">
                                          <p:val>
                                            <p:fltVal val="0"/>
                                          </p:val>
                                        </p:tav>
                                        <p:tav tm="100000">
                                          <p:val>
                                            <p:strVal val="#ppt_h"/>
                                          </p:val>
                                        </p:tav>
                                      </p:tavLst>
                                    </p:anim>
                                    <p:animEffect transition="in" filter="fade">
                                      <p:cBhvr>
                                        <p:cTn id="86" dur="500"/>
                                        <p:tgtEl>
                                          <p:spTgt spid="113"/>
                                        </p:tgtEl>
                                      </p:cBhvr>
                                    </p:animEffect>
                                  </p:childTnLst>
                                </p:cTn>
                              </p:par>
                            </p:childTnLst>
                          </p:cTn>
                        </p:par>
                        <p:par>
                          <p:cTn id="87" fill="hold">
                            <p:stCondLst>
                              <p:cond delay="6000"/>
                            </p:stCondLst>
                            <p:childTnLst>
                              <p:par>
                                <p:cTn id="88" presetID="12" presetClass="entr" presetSubtype="4" fill="hold" grpId="0" nodeType="afterEffect">
                                  <p:stCondLst>
                                    <p:cond delay="0"/>
                                  </p:stCondLst>
                                  <p:childTnLst>
                                    <p:set>
                                      <p:cBhvr>
                                        <p:cTn id="89" dur="1" fill="hold">
                                          <p:stCondLst>
                                            <p:cond delay="0"/>
                                          </p:stCondLst>
                                        </p:cTn>
                                        <p:tgtEl>
                                          <p:spTgt spid="135"/>
                                        </p:tgtEl>
                                        <p:attrNameLst>
                                          <p:attrName>style.visibility</p:attrName>
                                        </p:attrNameLst>
                                      </p:cBhvr>
                                      <p:to>
                                        <p:strVal val="visible"/>
                                      </p:to>
                                    </p:set>
                                    <p:anim calcmode="lin" valueType="num">
                                      <p:cBhvr additive="base">
                                        <p:cTn id="90" dur="500"/>
                                        <p:tgtEl>
                                          <p:spTgt spid="135"/>
                                        </p:tgtEl>
                                        <p:attrNameLst>
                                          <p:attrName>ppt_y</p:attrName>
                                        </p:attrNameLst>
                                      </p:cBhvr>
                                      <p:tavLst>
                                        <p:tav tm="0">
                                          <p:val>
                                            <p:strVal val="#ppt_y+#ppt_h*1.125000"/>
                                          </p:val>
                                        </p:tav>
                                        <p:tav tm="100000">
                                          <p:val>
                                            <p:strVal val="#ppt_y"/>
                                          </p:val>
                                        </p:tav>
                                      </p:tavLst>
                                    </p:anim>
                                    <p:animEffect transition="in" filter="wipe(up)">
                                      <p:cBhvr>
                                        <p:cTn id="91" dur="500"/>
                                        <p:tgtEl>
                                          <p:spTgt spid="135"/>
                                        </p:tgtEl>
                                      </p:cBhvr>
                                    </p:animEffect>
                                  </p:childTnLst>
                                </p:cTn>
                              </p:par>
                              <p:par>
                                <p:cTn id="92" presetID="12" presetClass="entr" presetSubtype="1" fill="hold" grpId="0" nodeType="withEffect">
                                  <p:stCondLst>
                                    <p:cond delay="0"/>
                                  </p:stCondLst>
                                  <p:childTnLst>
                                    <p:set>
                                      <p:cBhvr>
                                        <p:cTn id="93" dur="1" fill="hold">
                                          <p:stCondLst>
                                            <p:cond delay="0"/>
                                          </p:stCondLst>
                                        </p:cTn>
                                        <p:tgtEl>
                                          <p:spTgt spid="136"/>
                                        </p:tgtEl>
                                        <p:attrNameLst>
                                          <p:attrName>style.visibility</p:attrName>
                                        </p:attrNameLst>
                                      </p:cBhvr>
                                      <p:to>
                                        <p:strVal val="visible"/>
                                      </p:to>
                                    </p:set>
                                    <p:anim calcmode="lin" valueType="num">
                                      <p:cBhvr additive="base">
                                        <p:cTn id="94" dur="500"/>
                                        <p:tgtEl>
                                          <p:spTgt spid="136"/>
                                        </p:tgtEl>
                                        <p:attrNameLst>
                                          <p:attrName>ppt_y</p:attrName>
                                        </p:attrNameLst>
                                      </p:cBhvr>
                                      <p:tavLst>
                                        <p:tav tm="0">
                                          <p:val>
                                            <p:strVal val="#ppt_y-#ppt_h*1.125000"/>
                                          </p:val>
                                        </p:tav>
                                        <p:tav tm="100000">
                                          <p:val>
                                            <p:strVal val="#ppt_y"/>
                                          </p:val>
                                        </p:tav>
                                      </p:tavLst>
                                    </p:anim>
                                    <p:animEffect transition="in" filter="wipe(down)">
                                      <p:cBhvr>
                                        <p:cTn id="95" dur="500"/>
                                        <p:tgtEl>
                                          <p:spTgt spid="136"/>
                                        </p:tgtEl>
                                      </p:cBhvr>
                                    </p:animEffect>
                                  </p:childTnLst>
                                </p:cTn>
                              </p:par>
                            </p:childTnLst>
                          </p:cTn>
                        </p:par>
                        <p:par>
                          <p:cTn id="96" fill="hold">
                            <p:stCondLst>
                              <p:cond delay="6500"/>
                            </p:stCondLst>
                            <p:childTnLst>
                              <p:par>
                                <p:cTn id="97" presetID="2" presetClass="entr" presetSubtype="8" fill="hold" nodeType="afterEffect">
                                  <p:stCondLst>
                                    <p:cond delay="0"/>
                                  </p:stCondLst>
                                  <p:childTnLst>
                                    <p:set>
                                      <p:cBhvr>
                                        <p:cTn id="98" dur="1" fill="hold">
                                          <p:stCondLst>
                                            <p:cond delay="0"/>
                                          </p:stCondLst>
                                        </p:cTn>
                                        <p:tgtEl>
                                          <p:spTgt spid="71"/>
                                        </p:tgtEl>
                                        <p:attrNameLst>
                                          <p:attrName>style.visibility</p:attrName>
                                        </p:attrNameLst>
                                      </p:cBhvr>
                                      <p:to>
                                        <p:strVal val="visible"/>
                                      </p:to>
                                    </p:set>
                                    <p:anim calcmode="lin" valueType="num">
                                      <p:cBhvr additive="base">
                                        <p:cTn id="99" dur="500" fill="hold"/>
                                        <p:tgtEl>
                                          <p:spTgt spid="71"/>
                                        </p:tgtEl>
                                        <p:attrNameLst>
                                          <p:attrName>ppt_x</p:attrName>
                                        </p:attrNameLst>
                                      </p:cBhvr>
                                      <p:tavLst>
                                        <p:tav tm="0">
                                          <p:val>
                                            <p:strVal val="0-#ppt_w/2"/>
                                          </p:val>
                                        </p:tav>
                                        <p:tav tm="100000">
                                          <p:val>
                                            <p:strVal val="#ppt_x"/>
                                          </p:val>
                                        </p:tav>
                                      </p:tavLst>
                                    </p:anim>
                                    <p:anim calcmode="lin" valueType="num">
                                      <p:cBhvr additive="base">
                                        <p:cTn id="100" dur="500" fill="hold"/>
                                        <p:tgtEl>
                                          <p:spTgt spid="71"/>
                                        </p:tgtEl>
                                        <p:attrNameLst>
                                          <p:attrName>ppt_y</p:attrName>
                                        </p:attrNameLst>
                                      </p:cBhvr>
                                      <p:tavLst>
                                        <p:tav tm="0">
                                          <p:val>
                                            <p:strVal val="#ppt_y"/>
                                          </p:val>
                                        </p:tav>
                                        <p:tav tm="100000">
                                          <p:val>
                                            <p:strVal val="#ppt_y"/>
                                          </p:val>
                                        </p:tav>
                                      </p:tavLst>
                                    </p:anim>
                                  </p:childTnLst>
                                </p:cTn>
                              </p:par>
                            </p:childTnLst>
                          </p:cTn>
                        </p:par>
                        <p:par>
                          <p:cTn id="101" fill="hold">
                            <p:stCondLst>
                              <p:cond delay="7000"/>
                            </p:stCondLst>
                            <p:childTnLst>
                              <p:par>
                                <p:cTn id="102" presetID="53" presetClass="entr" presetSubtype="16" fill="hold" grpId="0" nodeType="afterEffect">
                                  <p:stCondLst>
                                    <p:cond delay="0"/>
                                  </p:stCondLst>
                                  <p:childTnLst>
                                    <p:set>
                                      <p:cBhvr>
                                        <p:cTn id="103" dur="1" fill="hold">
                                          <p:stCondLst>
                                            <p:cond delay="0"/>
                                          </p:stCondLst>
                                        </p:cTn>
                                        <p:tgtEl>
                                          <p:spTgt spid="112"/>
                                        </p:tgtEl>
                                        <p:attrNameLst>
                                          <p:attrName>style.visibility</p:attrName>
                                        </p:attrNameLst>
                                      </p:cBhvr>
                                      <p:to>
                                        <p:strVal val="visible"/>
                                      </p:to>
                                    </p:set>
                                    <p:anim calcmode="lin" valueType="num">
                                      <p:cBhvr>
                                        <p:cTn id="104" dur="500" fill="hold"/>
                                        <p:tgtEl>
                                          <p:spTgt spid="112"/>
                                        </p:tgtEl>
                                        <p:attrNameLst>
                                          <p:attrName>ppt_w</p:attrName>
                                        </p:attrNameLst>
                                      </p:cBhvr>
                                      <p:tavLst>
                                        <p:tav tm="0">
                                          <p:val>
                                            <p:fltVal val="0"/>
                                          </p:val>
                                        </p:tav>
                                        <p:tav tm="100000">
                                          <p:val>
                                            <p:strVal val="#ppt_w"/>
                                          </p:val>
                                        </p:tav>
                                      </p:tavLst>
                                    </p:anim>
                                    <p:anim calcmode="lin" valueType="num">
                                      <p:cBhvr>
                                        <p:cTn id="105" dur="500" fill="hold"/>
                                        <p:tgtEl>
                                          <p:spTgt spid="112"/>
                                        </p:tgtEl>
                                        <p:attrNameLst>
                                          <p:attrName>ppt_h</p:attrName>
                                        </p:attrNameLst>
                                      </p:cBhvr>
                                      <p:tavLst>
                                        <p:tav tm="0">
                                          <p:val>
                                            <p:fltVal val="0"/>
                                          </p:val>
                                        </p:tav>
                                        <p:tav tm="100000">
                                          <p:val>
                                            <p:strVal val="#ppt_h"/>
                                          </p:val>
                                        </p:tav>
                                      </p:tavLst>
                                    </p:anim>
                                    <p:animEffect transition="in" filter="fade">
                                      <p:cBhvr>
                                        <p:cTn id="106" dur="500"/>
                                        <p:tgtEl>
                                          <p:spTgt spid="112"/>
                                        </p:tgtEl>
                                      </p:cBhvr>
                                    </p:animEffect>
                                  </p:childTnLst>
                                </p:cTn>
                              </p:par>
                            </p:childTnLst>
                          </p:cTn>
                        </p:par>
                        <p:par>
                          <p:cTn id="107" fill="hold">
                            <p:stCondLst>
                              <p:cond delay="7500"/>
                            </p:stCondLst>
                            <p:childTnLst>
                              <p:par>
                                <p:cTn id="108" presetID="12" presetClass="entr" presetSubtype="4" fill="hold" grpId="0" nodeType="afterEffect">
                                  <p:stCondLst>
                                    <p:cond delay="0"/>
                                  </p:stCondLst>
                                  <p:childTnLst>
                                    <p:set>
                                      <p:cBhvr>
                                        <p:cTn id="109" dur="1" fill="hold">
                                          <p:stCondLst>
                                            <p:cond delay="0"/>
                                          </p:stCondLst>
                                        </p:cTn>
                                        <p:tgtEl>
                                          <p:spTgt spid="137"/>
                                        </p:tgtEl>
                                        <p:attrNameLst>
                                          <p:attrName>style.visibility</p:attrName>
                                        </p:attrNameLst>
                                      </p:cBhvr>
                                      <p:to>
                                        <p:strVal val="visible"/>
                                      </p:to>
                                    </p:set>
                                    <p:anim calcmode="lin" valueType="num">
                                      <p:cBhvr additive="base">
                                        <p:cTn id="110" dur="500"/>
                                        <p:tgtEl>
                                          <p:spTgt spid="137"/>
                                        </p:tgtEl>
                                        <p:attrNameLst>
                                          <p:attrName>ppt_y</p:attrName>
                                        </p:attrNameLst>
                                      </p:cBhvr>
                                      <p:tavLst>
                                        <p:tav tm="0">
                                          <p:val>
                                            <p:strVal val="#ppt_y+#ppt_h*1.125000"/>
                                          </p:val>
                                        </p:tav>
                                        <p:tav tm="100000">
                                          <p:val>
                                            <p:strVal val="#ppt_y"/>
                                          </p:val>
                                        </p:tav>
                                      </p:tavLst>
                                    </p:anim>
                                    <p:animEffect transition="in" filter="wipe(up)">
                                      <p:cBhvr>
                                        <p:cTn id="111" dur="500"/>
                                        <p:tgtEl>
                                          <p:spTgt spid="137"/>
                                        </p:tgtEl>
                                      </p:cBhvr>
                                    </p:animEffect>
                                  </p:childTnLst>
                                </p:cTn>
                              </p:par>
                              <p:par>
                                <p:cTn id="112" presetID="12" presetClass="entr" presetSubtype="1" fill="hold" grpId="0" nodeType="withEffect">
                                  <p:stCondLst>
                                    <p:cond delay="0"/>
                                  </p:stCondLst>
                                  <p:childTnLst>
                                    <p:set>
                                      <p:cBhvr>
                                        <p:cTn id="113" dur="1" fill="hold">
                                          <p:stCondLst>
                                            <p:cond delay="0"/>
                                          </p:stCondLst>
                                        </p:cTn>
                                        <p:tgtEl>
                                          <p:spTgt spid="138"/>
                                        </p:tgtEl>
                                        <p:attrNameLst>
                                          <p:attrName>style.visibility</p:attrName>
                                        </p:attrNameLst>
                                      </p:cBhvr>
                                      <p:to>
                                        <p:strVal val="visible"/>
                                      </p:to>
                                    </p:set>
                                    <p:anim calcmode="lin" valueType="num">
                                      <p:cBhvr additive="base">
                                        <p:cTn id="114" dur="500"/>
                                        <p:tgtEl>
                                          <p:spTgt spid="138"/>
                                        </p:tgtEl>
                                        <p:attrNameLst>
                                          <p:attrName>ppt_y</p:attrName>
                                        </p:attrNameLst>
                                      </p:cBhvr>
                                      <p:tavLst>
                                        <p:tav tm="0">
                                          <p:val>
                                            <p:strVal val="#ppt_y-#ppt_h*1.125000"/>
                                          </p:val>
                                        </p:tav>
                                        <p:tav tm="100000">
                                          <p:val>
                                            <p:strVal val="#ppt_y"/>
                                          </p:val>
                                        </p:tav>
                                      </p:tavLst>
                                    </p:anim>
                                    <p:animEffect transition="in" filter="wipe(down)">
                                      <p:cBhvr>
                                        <p:cTn id="115" dur="500"/>
                                        <p:tgtEl>
                                          <p:spTgt spid="138"/>
                                        </p:tgtEl>
                                      </p:cBhvr>
                                    </p:animEffect>
                                  </p:childTnLst>
                                </p:cTn>
                              </p:par>
                            </p:childTnLst>
                          </p:cTn>
                        </p:par>
                        <p:par>
                          <p:cTn id="116" fill="hold">
                            <p:stCondLst>
                              <p:cond delay="8000"/>
                            </p:stCondLst>
                            <p:childTnLst>
                              <p:par>
                                <p:cTn id="117" presetID="2" presetClass="entr" presetSubtype="8" fill="hold" nodeType="afterEffect">
                                  <p:stCondLst>
                                    <p:cond delay="0"/>
                                  </p:stCondLst>
                                  <p:childTnLst>
                                    <p:set>
                                      <p:cBhvr>
                                        <p:cTn id="118" dur="1" fill="hold">
                                          <p:stCondLst>
                                            <p:cond delay="0"/>
                                          </p:stCondLst>
                                        </p:cTn>
                                        <p:tgtEl>
                                          <p:spTgt spid="68"/>
                                        </p:tgtEl>
                                        <p:attrNameLst>
                                          <p:attrName>style.visibility</p:attrName>
                                        </p:attrNameLst>
                                      </p:cBhvr>
                                      <p:to>
                                        <p:strVal val="visible"/>
                                      </p:to>
                                    </p:set>
                                    <p:anim calcmode="lin" valueType="num">
                                      <p:cBhvr additive="base">
                                        <p:cTn id="119" dur="500" fill="hold"/>
                                        <p:tgtEl>
                                          <p:spTgt spid="68"/>
                                        </p:tgtEl>
                                        <p:attrNameLst>
                                          <p:attrName>ppt_x</p:attrName>
                                        </p:attrNameLst>
                                      </p:cBhvr>
                                      <p:tavLst>
                                        <p:tav tm="0">
                                          <p:val>
                                            <p:strVal val="0-#ppt_w/2"/>
                                          </p:val>
                                        </p:tav>
                                        <p:tav tm="100000">
                                          <p:val>
                                            <p:strVal val="#ppt_x"/>
                                          </p:val>
                                        </p:tav>
                                      </p:tavLst>
                                    </p:anim>
                                    <p:anim calcmode="lin" valueType="num">
                                      <p:cBhvr additive="base">
                                        <p:cTn id="120" dur="500" fill="hold"/>
                                        <p:tgtEl>
                                          <p:spTgt spid="68"/>
                                        </p:tgtEl>
                                        <p:attrNameLst>
                                          <p:attrName>ppt_y</p:attrName>
                                        </p:attrNameLst>
                                      </p:cBhvr>
                                      <p:tavLst>
                                        <p:tav tm="0">
                                          <p:val>
                                            <p:strVal val="#ppt_y"/>
                                          </p:val>
                                        </p:tav>
                                        <p:tav tm="100000">
                                          <p:val>
                                            <p:strVal val="#ppt_y"/>
                                          </p:val>
                                        </p:tav>
                                      </p:tavLst>
                                    </p:anim>
                                  </p:childTnLst>
                                </p:cTn>
                              </p:par>
                            </p:childTnLst>
                          </p:cTn>
                        </p:par>
                        <p:par>
                          <p:cTn id="121" fill="hold">
                            <p:stCondLst>
                              <p:cond delay="8500"/>
                            </p:stCondLst>
                            <p:childTnLst>
                              <p:par>
                                <p:cTn id="122" presetID="53" presetClass="entr" presetSubtype="16" fill="hold" nodeType="afterEffect">
                                  <p:stCondLst>
                                    <p:cond delay="0"/>
                                  </p:stCondLst>
                                  <p:childTnLst>
                                    <p:set>
                                      <p:cBhvr>
                                        <p:cTn id="123" dur="1" fill="hold">
                                          <p:stCondLst>
                                            <p:cond delay="0"/>
                                          </p:stCondLst>
                                        </p:cTn>
                                        <p:tgtEl>
                                          <p:spTgt spid="117"/>
                                        </p:tgtEl>
                                        <p:attrNameLst>
                                          <p:attrName>style.visibility</p:attrName>
                                        </p:attrNameLst>
                                      </p:cBhvr>
                                      <p:to>
                                        <p:strVal val="visible"/>
                                      </p:to>
                                    </p:set>
                                    <p:anim calcmode="lin" valueType="num">
                                      <p:cBhvr>
                                        <p:cTn id="124" dur="500" fill="hold"/>
                                        <p:tgtEl>
                                          <p:spTgt spid="117"/>
                                        </p:tgtEl>
                                        <p:attrNameLst>
                                          <p:attrName>ppt_w</p:attrName>
                                        </p:attrNameLst>
                                      </p:cBhvr>
                                      <p:tavLst>
                                        <p:tav tm="0">
                                          <p:val>
                                            <p:fltVal val="0"/>
                                          </p:val>
                                        </p:tav>
                                        <p:tav tm="100000">
                                          <p:val>
                                            <p:strVal val="#ppt_w"/>
                                          </p:val>
                                        </p:tav>
                                      </p:tavLst>
                                    </p:anim>
                                    <p:anim calcmode="lin" valueType="num">
                                      <p:cBhvr>
                                        <p:cTn id="125" dur="500" fill="hold"/>
                                        <p:tgtEl>
                                          <p:spTgt spid="117"/>
                                        </p:tgtEl>
                                        <p:attrNameLst>
                                          <p:attrName>ppt_h</p:attrName>
                                        </p:attrNameLst>
                                      </p:cBhvr>
                                      <p:tavLst>
                                        <p:tav tm="0">
                                          <p:val>
                                            <p:fltVal val="0"/>
                                          </p:val>
                                        </p:tav>
                                        <p:tav tm="100000">
                                          <p:val>
                                            <p:strVal val="#ppt_h"/>
                                          </p:val>
                                        </p:tav>
                                      </p:tavLst>
                                    </p:anim>
                                    <p:animEffect transition="in" filter="fade">
                                      <p:cBhvr>
                                        <p:cTn id="126" dur="500"/>
                                        <p:tgtEl>
                                          <p:spTgt spid="117"/>
                                        </p:tgtEl>
                                      </p:cBhvr>
                                    </p:animEffect>
                                  </p:childTnLst>
                                </p:cTn>
                              </p:par>
                            </p:childTnLst>
                          </p:cTn>
                        </p:par>
                        <p:par>
                          <p:cTn id="127" fill="hold">
                            <p:stCondLst>
                              <p:cond delay="9000"/>
                            </p:stCondLst>
                            <p:childTnLst>
                              <p:par>
                                <p:cTn id="128" presetID="12" presetClass="entr" presetSubtype="4" fill="hold" grpId="0" nodeType="afterEffect">
                                  <p:stCondLst>
                                    <p:cond delay="0"/>
                                  </p:stCondLst>
                                  <p:childTnLst>
                                    <p:set>
                                      <p:cBhvr>
                                        <p:cTn id="129" dur="1" fill="hold">
                                          <p:stCondLst>
                                            <p:cond delay="0"/>
                                          </p:stCondLst>
                                        </p:cTn>
                                        <p:tgtEl>
                                          <p:spTgt spid="139"/>
                                        </p:tgtEl>
                                        <p:attrNameLst>
                                          <p:attrName>style.visibility</p:attrName>
                                        </p:attrNameLst>
                                      </p:cBhvr>
                                      <p:to>
                                        <p:strVal val="visible"/>
                                      </p:to>
                                    </p:set>
                                    <p:anim calcmode="lin" valueType="num">
                                      <p:cBhvr additive="base">
                                        <p:cTn id="130" dur="500"/>
                                        <p:tgtEl>
                                          <p:spTgt spid="139"/>
                                        </p:tgtEl>
                                        <p:attrNameLst>
                                          <p:attrName>ppt_y</p:attrName>
                                        </p:attrNameLst>
                                      </p:cBhvr>
                                      <p:tavLst>
                                        <p:tav tm="0">
                                          <p:val>
                                            <p:strVal val="#ppt_y+#ppt_h*1.125000"/>
                                          </p:val>
                                        </p:tav>
                                        <p:tav tm="100000">
                                          <p:val>
                                            <p:strVal val="#ppt_y"/>
                                          </p:val>
                                        </p:tav>
                                      </p:tavLst>
                                    </p:anim>
                                    <p:animEffect transition="in" filter="wipe(up)">
                                      <p:cBhvr>
                                        <p:cTn id="131" dur="500"/>
                                        <p:tgtEl>
                                          <p:spTgt spid="139"/>
                                        </p:tgtEl>
                                      </p:cBhvr>
                                    </p:animEffect>
                                  </p:childTnLst>
                                </p:cTn>
                              </p:par>
                              <p:par>
                                <p:cTn id="132" presetID="12" presetClass="entr" presetSubtype="1" fill="hold" grpId="0" nodeType="withEffect">
                                  <p:stCondLst>
                                    <p:cond delay="0"/>
                                  </p:stCondLst>
                                  <p:childTnLst>
                                    <p:set>
                                      <p:cBhvr>
                                        <p:cTn id="133" dur="1" fill="hold">
                                          <p:stCondLst>
                                            <p:cond delay="0"/>
                                          </p:stCondLst>
                                        </p:cTn>
                                        <p:tgtEl>
                                          <p:spTgt spid="140"/>
                                        </p:tgtEl>
                                        <p:attrNameLst>
                                          <p:attrName>style.visibility</p:attrName>
                                        </p:attrNameLst>
                                      </p:cBhvr>
                                      <p:to>
                                        <p:strVal val="visible"/>
                                      </p:to>
                                    </p:set>
                                    <p:anim calcmode="lin" valueType="num">
                                      <p:cBhvr additive="base">
                                        <p:cTn id="134" dur="500"/>
                                        <p:tgtEl>
                                          <p:spTgt spid="140"/>
                                        </p:tgtEl>
                                        <p:attrNameLst>
                                          <p:attrName>ppt_y</p:attrName>
                                        </p:attrNameLst>
                                      </p:cBhvr>
                                      <p:tavLst>
                                        <p:tav tm="0">
                                          <p:val>
                                            <p:strVal val="#ppt_y-#ppt_h*1.125000"/>
                                          </p:val>
                                        </p:tav>
                                        <p:tav tm="100000">
                                          <p:val>
                                            <p:strVal val="#ppt_y"/>
                                          </p:val>
                                        </p:tav>
                                      </p:tavLst>
                                    </p:anim>
                                    <p:animEffect transition="in" filter="wipe(down)">
                                      <p:cBhvr>
                                        <p:cTn id="135" dur="5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bldLvl="0" animBg="1"/>
      <p:bldP spid="129" grpId="0"/>
      <p:bldP spid="130" grpId="0"/>
      <p:bldP spid="131" grpId="0"/>
      <p:bldP spid="132" grpId="0"/>
      <p:bldP spid="133" grpId="0"/>
      <p:bldP spid="134" grpId="0"/>
      <p:bldP spid="135" grpId="0"/>
      <p:bldP spid="136" grpId="0"/>
      <p:bldP spid="137" grpId="0"/>
      <p:bldP spid="138" grpId="0"/>
      <p:bldP spid="139" grpId="0"/>
      <p:bldP spid="140" grpId="0"/>
      <p:bldP spid="10"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0" name="组合 19"/>
          <p:cNvGrpSpPr/>
          <p:nvPr/>
        </p:nvGrpSpPr>
        <p:grpSpPr>
          <a:xfrm>
            <a:off x="1041912" y="1714602"/>
            <a:ext cx="37967" cy="2493652"/>
            <a:chOff x="1331651" y="1597980"/>
            <a:chExt cx="36000" cy="2364481"/>
          </a:xfrm>
          <a:solidFill>
            <a:srgbClr val="FF8787"/>
          </a:solidFill>
        </p:grpSpPr>
        <p:cxnSp>
          <p:nvCxnSpPr>
            <p:cNvPr id="13" name="直接连接符 12"/>
            <p:cNvCxnSpPr/>
            <p:nvPr/>
          </p:nvCxnSpPr>
          <p:spPr>
            <a:xfrm>
              <a:off x="1331651" y="1597980"/>
              <a:ext cx="0" cy="2364481"/>
            </a:xfrm>
            <a:prstGeom prst="line">
              <a:avLst/>
            </a:prstGeom>
            <a:grpFill/>
            <a:ln>
              <a:solidFill>
                <a:srgbClr val="FF8787"/>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1331651" y="1597980"/>
              <a:ext cx="36000" cy="1080000"/>
            </a:xfrm>
            <a:prstGeom prst="rect">
              <a:avLst/>
            </a:prstGeom>
            <a:grpFill/>
            <a:ln>
              <a:solidFill>
                <a:srgbClr val="FF87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4" name="组合 23"/>
          <p:cNvGrpSpPr/>
          <p:nvPr/>
        </p:nvGrpSpPr>
        <p:grpSpPr>
          <a:xfrm flipV="1">
            <a:off x="3584260" y="3145432"/>
            <a:ext cx="37967" cy="2520910"/>
            <a:chOff x="1331651" y="1572132"/>
            <a:chExt cx="36000" cy="2390327"/>
          </a:xfrm>
          <a:solidFill>
            <a:srgbClr val="49516E"/>
          </a:solidFill>
        </p:grpSpPr>
        <p:cxnSp>
          <p:nvCxnSpPr>
            <p:cNvPr id="25" name="直接连接符 24"/>
            <p:cNvCxnSpPr/>
            <p:nvPr/>
          </p:nvCxnSpPr>
          <p:spPr>
            <a:xfrm>
              <a:off x="1331651" y="1576008"/>
              <a:ext cx="0" cy="2386451"/>
            </a:xfrm>
            <a:prstGeom prst="line">
              <a:avLst/>
            </a:prstGeom>
            <a:grpFill/>
            <a:ln>
              <a:solidFill>
                <a:srgbClr val="49516E"/>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1331651" y="1572132"/>
              <a:ext cx="36000" cy="1080000"/>
            </a:xfrm>
            <a:prstGeom prst="rect">
              <a:avLst/>
            </a:prstGeom>
            <a:grpFill/>
            <a:ln>
              <a:solidFill>
                <a:srgbClr val="4951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9" name="组合 28"/>
          <p:cNvGrpSpPr/>
          <p:nvPr/>
        </p:nvGrpSpPr>
        <p:grpSpPr>
          <a:xfrm>
            <a:off x="6126609" y="1714602"/>
            <a:ext cx="37967" cy="2493652"/>
            <a:chOff x="1331651" y="1597980"/>
            <a:chExt cx="36000" cy="2364481"/>
          </a:xfrm>
          <a:solidFill>
            <a:srgbClr val="FF8787"/>
          </a:solidFill>
        </p:grpSpPr>
        <p:cxnSp>
          <p:nvCxnSpPr>
            <p:cNvPr id="30" name="直接连接符 29"/>
            <p:cNvCxnSpPr/>
            <p:nvPr/>
          </p:nvCxnSpPr>
          <p:spPr>
            <a:xfrm>
              <a:off x="1331651" y="1597980"/>
              <a:ext cx="0" cy="2364481"/>
            </a:xfrm>
            <a:prstGeom prst="line">
              <a:avLst/>
            </a:prstGeom>
            <a:grpFill/>
            <a:ln>
              <a:solidFill>
                <a:srgbClr val="F29548"/>
              </a:solidFill>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1331651" y="1597980"/>
              <a:ext cx="36000" cy="1080000"/>
            </a:xfrm>
            <a:prstGeom prst="rect">
              <a:avLst/>
            </a:prstGeom>
            <a:grpFill/>
            <a:ln>
              <a:solidFill>
                <a:srgbClr val="F295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4" name="组合 33"/>
          <p:cNvGrpSpPr/>
          <p:nvPr/>
        </p:nvGrpSpPr>
        <p:grpSpPr>
          <a:xfrm flipV="1">
            <a:off x="8668956" y="3145430"/>
            <a:ext cx="37967" cy="2520911"/>
            <a:chOff x="1331651" y="1572132"/>
            <a:chExt cx="36000" cy="2390328"/>
          </a:xfrm>
          <a:solidFill>
            <a:srgbClr val="49516E"/>
          </a:solidFill>
        </p:grpSpPr>
        <p:cxnSp>
          <p:nvCxnSpPr>
            <p:cNvPr id="35" name="直接连接符 34"/>
            <p:cNvCxnSpPr/>
            <p:nvPr/>
          </p:nvCxnSpPr>
          <p:spPr>
            <a:xfrm>
              <a:off x="1331651" y="1576008"/>
              <a:ext cx="0" cy="2386452"/>
            </a:xfrm>
            <a:prstGeom prst="line">
              <a:avLst/>
            </a:prstGeom>
            <a:grpFill/>
            <a:ln>
              <a:solidFill>
                <a:srgbClr val="49516E"/>
              </a:solidFill>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1331651" y="1572132"/>
              <a:ext cx="36000" cy="1080000"/>
            </a:xfrm>
            <a:prstGeom prst="rect">
              <a:avLst/>
            </a:prstGeom>
            <a:grpFill/>
            <a:ln>
              <a:solidFill>
                <a:srgbClr val="4951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组合 2"/>
          <p:cNvGrpSpPr/>
          <p:nvPr/>
        </p:nvGrpSpPr>
        <p:grpSpPr>
          <a:xfrm>
            <a:off x="1041913" y="3145430"/>
            <a:ext cx="2214639" cy="1072869"/>
            <a:chOff x="1331651" y="2945166"/>
            <a:chExt cx="2099921" cy="1017295"/>
          </a:xfrm>
        </p:grpSpPr>
        <p:sp>
          <p:nvSpPr>
            <p:cNvPr id="7" name="矩形 6"/>
            <p:cNvSpPr/>
            <p:nvPr/>
          </p:nvSpPr>
          <p:spPr>
            <a:xfrm>
              <a:off x="1331651" y="2945166"/>
              <a:ext cx="2099921" cy="1017295"/>
            </a:xfrm>
            <a:prstGeom prst="rect">
              <a:avLst/>
            </a:prstGeom>
            <a:solidFill>
              <a:srgbClr val="FF8787"/>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64" name="文本框 63"/>
            <p:cNvSpPr txBox="1"/>
            <p:nvPr/>
          </p:nvSpPr>
          <p:spPr>
            <a:xfrm>
              <a:off x="1419945" y="3543679"/>
              <a:ext cx="1923330" cy="395313"/>
            </a:xfrm>
            <a:prstGeom prst="rect">
              <a:avLst/>
            </a:prstGeom>
            <a:no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defPPr>
                <a:defRPr lang="zh-CN"/>
              </a:defPPr>
              <a:lvl1pPr algn="ctr">
                <a:lnSpc>
                  <a:spcPct val="130000"/>
                </a:lnSpc>
                <a:defRPr sz="2000" kern="0">
                  <a:solidFill>
                    <a:sysClr val="window" lastClr="FFFFFF"/>
                  </a:solidFill>
                  <a:latin typeface="Arial" panose="020B0604020202020204" pitchFamily="34" charset="0"/>
                  <a:ea typeface="微软雅黑" panose="020B0503020204020204" pitchFamily="34" charset="-122"/>
                </a:defRPr>
              </a:lvl1pPr>
            </a:lstStyle>
            <a:p>
              <a:r>
                <a:rPr lang="en-US" altLang="zh-CN" sz="2100" dirty="0">
                  <a:sym typeface="Arial" panose="020B0604020202020204" pitchFamily="34" charset="0"/>
                </a:rPr>
                <a:t>YOUR TITLE</a:t>
              </a:r>
              <a:endParaRPr lang="zh-CN" altLang="en-US" sz="2100" dirty="0">
                <a:sym typeface="Arial" panose="020B0604020202020204" pitchFamily="34" charset="0"/>
              </a:endParaRPr>
            </a:p>
          </p:txBody>
        </p:sp>
        <p:sp>
          <p:nvSpPr>
            <p:cNvPr id="68" name="文本框 67"/>
            <p:cNvSpPr txBox="1"/>
            <p:nvPr/>
          </p:nvSpPr>
          <p:spPr>
            <a:xfrm>
              <a:off x="1843808" y="2945166"/>
              <a:ext cx="1075605" cy="703016"/>
            </a:xfrm>
            <a:prstGeom prst="rect">
              <a:avLst/>
            </a:prstGeom>
            <a:no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defPPr>
                <a:defRPr lang="zh-CN"/>
              </a:defPPr>
              <a:lvl1pPr algn="ctr">
                <a:lnSpc>
                  <a:spcPct val="130000"/>
                </a:lnSpc>
                <a:defRPr sz="2000" kern="0">
                  <a:solidFill>
                    <a:sysClr val="window" lastClr="FFFFFF"/>
                  </a:solidFill>
                  <a:latin typeface="Arial" panose="020B0604020202020204" pitchFamily="34" charset="0"/>
                  <a:ea typeface="微软雅黑" panose="020B0503020204020204" pitchFamily="34" charset="-122"/>
                </a:defRPr>
              </a:lvl1pPr>
            </a:lstStyle>
            <a:p>
              <a:r>
                <a:rPr lang="en-US" altLang="zh-CN" sz="4200" dirty="0">
                  <a:sym typeface="Arial" panose="020B0604020202020204" pitchFamily="34" charset="0"/>
                </a:rPr>
                <a:t>1</a:t>
              </a:r>
              <a:endParaRPr lang="zh-CN" altLang="en-US" sz="4200" dirty="0">
                <a:sym typeface="Arial" panose="020B0604020202020204" pitchFamily="34" charset="0"/>
              </a:endParaRPr>
            </a:p>
          </p:txBody>
        </p:sp>
      </p:grpSp>
      <p:grpSp>
        <p:nvGrpSpPr>
          <p:cNvPr id="4" name="组合 3"/>
          <p:cNvGrpSpPr/>
          <p:nvPr/>
        </p:nvGrpSpPr>
        <p:grpSpPr>
          <a:xfrm>
            <a:off x="3584261" y="3145430"/>
            <a:ext cx="2214639" cy="1072869"/>
            <a:chOff x="3742306" y="2945166"/>
            <a:chExt cx="2099921" cy="1017295"/>
          </a:xfrm>
        </p:grpSpPr>
        <p:sp>
          <p:nvSpPr>
            <p:cNvPr id="23" name="矩形 22"/>
            <p:cNvSpPr/>
            <p:nvPr/>
          </p:nvSpPr>
          <p:spPr>
            <a:xfrm flipV="1">
              <a:off x="3742306" y="2945166"/>
              <a:ext cx="2099921" cy="1017295"/>
            </a:xfrm>
            <a:prstGeom prst="rect">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5" name="文本框 64"/>
            <p:cNvSpPr txBox="1"/>
            <p:nvPr/>
          </p:nvSpPr>
          <p:spPr>
            <a:xfrm>
              <a:off x="3830598" y="3543679"/>
              <a:ext cx="1923330" cy="391370"/>
            </a:xfrm>
            <a:prstGeom prst="rect">
              <a:avLst/>
            </a:prstGeom>
            <a:noFill/>
          </p:spPr>
          <p:txBody>
            <a:bodyPr wrap="square" rtlCol="0">
              <a:spAutoFit/>
            </a:bodyPr>
            <a:lstStyle/>
            <a:p>
              <a:pPr algn="ctr">
                <a:spcBef>
                  <a:spcPts val="1055"/>
                </a:spcBef>
              </a:pPr>
              <a:r>
                <a:rPr lang="en-US" altLang="zh-CN" sz="2110" dirty="0">
                  <a:solidFill>
                    <a:schemeClr val="bg1"/>
                  </a:solidFill>
                  <a:latin typeface="Arial" panose="020B0604020202020204" pitchFamily="34" charset="0"/>
                  <a:ea typeface="微软雅黑" panose="020B0503020204020204" pitchFamily="34" charset="-122"/>
                  <a:sym typeface="Arial" panose="020B0604020202020204" pitchFamily="34" charset="0"/>
                </a:rPr>
                <a:t>YOUR TITLE</a:t>
              </a:r>
              <a:endParaRPr lang="zh-CN" altLang="en-US" sz="211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9" name="文本框 68"/>
            <p:cNvSpPr txBox="1"/>
            <p:nvPr/>
          </p:nvSpPr>
          <p:spPr>
            <a:xfrm>
              <a:off x="4270418" y="3042093"/>
              <a:ext cx="1075605" cy="696036"/>
            </a:xfrm>
            <a:prstGeom prst="rect">
              <a:avLst/>
            </a:prstGeom>
            <a:noFill/>
          </p:spPr>
          <p:txBody>
            <a:bodyPr wrap="square" rtlCol="0">
              <a:spAutoFit/>
            </a:bodyPr>
            <a:lstStyle/>
            <a:p>
              <a:pPr algn="ctr">
                <a:spcBef>
                  <a:spcPts val="1055"/>
                </a:spcBef>
              </a:pPr>
              <a:r>
                <a:rPr lang="en-US" altLang="zh-CN" sz="4220" dirty="0">
                  <a:solidFill>
                    <a:schemeClr val="bg1"/>
                  </a:solidFill>
                  <a:latin typeface="Arial" panose="020B0604020202020204" pitchFamily="34" charset="0"/>
                  <a:ea typeface="微软雅黑" panose="020B0503020204020204" pitchFamily="34" charset="-122"/>
                  <a:sym typeface="Arial" panose="020B0604020202020204" pitchFamily="34" charset="0"/>
                </a:rPr>
                <a:t>2</a:t>
              </a:r>
              <a:endParaRPr lang="zh-CN" altLang="en-US" sz="422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 name="组合 4"/>
          <p:cNvGrpSpPr/>
          <p:nvPr/>
        </p:nvGrpSpPr>
        <p:grpSpPr>
          <a:xfrm>
            <a:off x="6126609" y="3145430"/>
            <a:ext cx="2214639" cy="1072869"/>
            <a:chOff x="6152961" y="2945166"/>
            <a:chExt cx="2099921" cy="1017295"/>
          </a:xfrm>
        </p:grpSpPr>
        <p:sp>
          <p:nvSpPr>
            <p:cNvPr id="28" name="矩形 27"/>
            <p:cNvSpPr/>
            <p:nvPr/>
          </p:nvSpPr>
          <p:spPr>
            <a:xfrm>
              <a:off x="6152961" y="2945166"/>
              <a:ext cx="2099921" cy="1017295"/>
            </a:xfrm>
            <a:prstGeom prst="rect">
              <a:avLst/>
            </a:prstGeom>
            <a:solidFill>
              <a:srgbClr val="FF8787"/>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66" name="文本框 65"/>
            <p:cNvSpPr txBox="1"/>
            <p:nvPr/>
          </p:nvSpPr>
          <p:spPr>
            <a:xfrm>
              <a:off x="6246353" y="3543679"/>
              <a:ext cx="1923330" cy="395313"/>
            </a:xfrm>
            <a:prstGeom prst="rect">
              <a:avLst/>
            </a:prstGeom>
            <a:no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defPPr>
                <a:defRPr lang="zh-CN"/>
              </a:defPPr>
              <a:lvl1pPr algn="ctr">
                <a:lnSpc>
                  <a:spcPct val="130000"/>
                </a:lnSpc>
                <a:defRPr sz="2000" kern="0">
                  <a:solidFill>
                    <a:sysClr val="window" lastClr="FFFFFF"/>
                  </a:solidFill>
                  <a:latin typeface="Arial" panose="020B0604020202020204" pitchFamily="34" charset="0"/>
                  <a:ea typeface="微软雅黑" panose="020B0503020204020204" pitchFamily="34" charset="-122"/>
                </a:defRPr>
              </a:lvl1pPr>
            </a:lstStyle>
            <a:p>
              <a:r>
                <a:rPr lang="en-US" altLang="zh-CN" sz="2100" dirty="0">
                  <a:sym typeface="Arial" panose="020B0604020202020204" pitchFamily="34" charset="0"/>
                </a:rPr>
                <a:t>YOUR TITLE</a:t>
              </a:r>
              <a:endParaRPr lang="zh-CN" altLang="en-US" sz="2100" dirty="0">
                <a:sym typeface="Arial" panose="020B0604020202020204" pitchFamily="34" charset="0"/>
              </a:endParaRPr>
            </a:p>
          </p:txBody>
        </p:sp>
        <p:sp>
          <p:nvSpPr>
            <p:cNvPr id="70" name="文本框 69"/>
            <p:cNvSpPr txBox="1"/>
            <p:nvPr/>
          </p:nvSpPr>
          <p:spPr>
            <a:xfrm>
              <a:off x="6665116" y="3042093"/>
              <a:ext cx="1075605" cy="703016"/>
            </a:xfrm>
            <a:prstGeom prst="rect">
              <a:avLst/>
            </a:prstGeom>
            <a:no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defPPr>
                <a:defRPr lang="zh-CN"/>
              </a:defPPr>
              <a:lvl1pPr algn="ctr">
                <a:lnSpc>
                  <a:spcPct val="130000"/>
                </a:lnSpc>
                <a:defRPr sz="2000" kern="0">
                  <a:solidFill>
                    <a:sysClr val="window" lastClr="FFFFFF"/>
                  </a:solidFill>
                  <a:latin typeface="Arial" panose="020B0604020202020204" pitchFamily="34" charset="0"/>
                  <a:ea typeface="微软雅黑" panose="020B0503020204020204" pitchFamily="34" charset="-122"/>
                </a:defRPr>
              </a:lvl1pPr>
            </a:lstStyle>
            <a:p>
              <a:r>
                <a:rPr lang="en-US" altLang="zh-CN" sz="4200" dirty="0">
                  <a:sym typeface="Arial" panose="020B0604020202020204" pitchFamily="34" charset="0"/>
                </a:rPr>
                <a:t>3</a:t>
              </a:r>
              <a:endParaRPr lang="zh-CN" altLang="en-US" sz="4200" dirty="0">
                <a:sym typeface="Arial" panose="020B0604020202020204" pitchFamily="34" charset="0"/>
              </a:endParaRPr>
            </a:p>
          </p:txBody>
        </p:sp>
      </p:grpSp>
      <p:grpSp>
        <p:nvGrpSpPr>
          <p:cNvPr id="6" name="组合 5"/>
          <p:cNvGrpSpPr/>
          <p:nvPr/>
        </p:nvGrpSpPr>
        <p:grpSpPr>
          <a:xfrm>
            <a:off x="8668956" y="3145430"/>
            <a:ext cx="2214639" cy="1072869"/>
            <a:chOff x="8563615" y="2945166"/>
            <a:chExt cx="2099921" cy="1017295"/>
          </a:xfrm>
        </p:grpSpPr>
        <p:sp>
          <p:nvSpPr>
            <p:cNvPr id="33" name="矩形 32"/>
            <p:cNvSpPr/>
            <p:nvPr/>
          </p:nvSpPr>
          <p:spPr>
            <a:xfrm flipV="1">
              <a:off x="8563615" y="2945166"/>
              <a:ext cx="2099921" cy="1017295"/>
            </a:xfrm>
            <a:prstGeom prst="rect">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7" name="文本框 66"/>
            <p:cNvSpPr txBox="1"/>
            <p:nvPr/>
          </p:nvSpPr>
          <p:spPr>
            <a:xfrm>
              <a:off x="8651906" y="3543679"/>
              <a:ext cx="1923330" cy="391370"/>
            </a:xfrm>
            <a:prstGeom prst="rect">
              <a:avLst/>
            </a:prstGeom>
            <a:noFill/>
          </p:spPr>
          <p:txBody>
            <a:bodyPr wrap="square" rtlCol="0">
              <a:spAutoFit/>
            </a:bodyPr>
            <a:lstStyle/>
            <a:p>
              <a:pPr algn="ctr">
                <a:spcBef>
                  <a:spcPts val="1055"/>
                </a:spcBef>
              </a:pPr>
              <a:r>
                <a:rPr lang="en-US" altLang="zh-CN" sz="2110" dirty="0">
                  <a:solidFill>
                    <a:schemeClr val="bg1"/>
                  </a:solidFill>
                  <a:latin typeface="Arial" panose="020B0604020202020204" pitchFamily="34" charset="0"/>
                  <a:ea typeface="微软雅黑" panose="020B0503020204020204" pitchFamily="34" charset="-122"/>
                  <a:sym typeface="Arial" panose="020B0604020202020204" pitchFamily="34" charset="0"/>
                </a:rPr>
                <a:t>YOUR TITLE</a:t>
              </a:r>
              <a:endParaRPr lang="zh-CN" altLang="en-US" sz="211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71" name="文本框 70"/>
            <p:cNvSpPr txBox="1"/>
            <p:nvPr/>
          </p:nvSpPr>
          <p:spPr>
            <a:xfrm>
              <a:off x="9087650" y="3042093"/>
              <a:ext cx="1075605" cy="696036"/>
            </a:xfrm>
            <a:prstGeom prst="rect">
              <a:avLst/>
            </a:prstGeom>
            <a:noFill/>
          </p:spPr>
          <p:txBody>
            <a:bodyPr wrap="square" rtlCol="0">
              <a:spAutoFit/>
            </a:bodyPr>
            <a:lstStyle/>
            <a:p>
              <a:pPr algn="ctr">
                <a:spcBef>
                  <a:spcPts val="1055"/>
                </a:spcBef>
              </a:pPr>
              <a:r>
                <a:rPr lang="en-US" altLang="zh-CN" sz="4220" dirty="0">
                  <a:solidFill>
                    <a:schemeClr val="bg1"/>
                  </a:solidFill>
                  <a:latin typeface="Arial" panose="020B0604020202020204" pitchFamily="34" charset="0"/>
                  <a:ea typeface="微软雅黑" panose="020B0503020204020204" pitchFamily="34" charset="-122"/>
                  <a:sym typeface="Arial" panose="020B0604020202020204" pitchFamily="34" charset="0"/>
                </a:rPr>
                <a:t>4</a:t>
              </a:r>
              <a:endParaRPr lang="zh-CN" altLang="en-US" sz="422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52" name="Text Placeholder 7"/>
          <p:cNvSpPr txBox="1"/>
          <p:nvPr/>
        </p:nvSpPr>
        <p:spPr>
          <a:xfrm>
            <a:off x="1305443" y="1711851"/>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solidFill>
                <a:ea typeface="微软雅黑" panose="020B0503020204020204" pitchFamily="34" charset="-122"/>
              </a:rPr>
              <a:t>请替换文字内容</a:t>
            </a:r>
          </a:p>
        </p:txBody>
      </p:sp>
      <p:sp>
        <p:nvSpPr>
          <p:cNvPr id="53" name="Text Placeholder 2"/>
          <p:cNvSpPr txBox="1"/>
          <p:nvPr/>
        </p:nvSpPr>
        <p:spPr>
          <a:xfrm>
            <a:off x="1305443" y="2096697"/>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54" name="Text Placeholder 7"/>
          <p:cNvSpPr txBox="1"/>
          <p:nvPr/>
        </p:nvSpPr>
        <p:spPr>
          <a:xfrm>
            <a:off x="3781943" y="4626501"/>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solidFill>
                <a:ea typeface="微软雅黑" panose="020B0503020204020204" pitchFamily="34" charset="-122"/>
              </a:rPr>
              <a:t>请替换文字内容</a:t>
            </a:r>
          </a:p>
        </p:txBody>
      </p:sp>
      <p:sp>
        <p:nvSpPr>
          <p:cNvPr id="55" name="Text Placeholder 2"/>
          <p:cNvSpPr txBox="1"/>
          <p:nvPr/>
        </p:nvSpPr>
        <p:spPr>
          <a:xfrm>
            <a:off x="3781943" y="5011347"/>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56" name="Text Placeholder 7"/>
          <p:cNvSpPr txBox="1"/>
          <p:nvPr/>
        </p:nvSpPr>
        <p:spPr>
          <a:xfrm>
            <a:off x="6391793" y="1807101"/>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solidFill>
                <a:ea typeface="微软雅黑" panose="020B0503020204020204" pitchFamily="34" charset="-122"/>
              </a:rPr>
              <a:t>请替换文字内容</a:t>
            </a:r>
          </a:p>
        </p:txBody>
      </p:sp>
      <p:sp>
        <p:nvSpPr>
          <p:cNvPr id="57" name="Text Placeholder 2"/>
          <p:cNvSpPr txBox="1"/>
          <p:nvPr/>
        </p:nvSpPr>
        <p:spPr>
          <a:xfrm>
            <a:off x="6391793" y="2191947"/>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58" name="Text Placeholder 7"/>
          <p:cNvSpPr txBox="1"/>
          <p:nvPr/>
        </p:nvSpPr>
        <p:spPr>
          <a:xfrm>
            <a:off x="8887343" y="4740801"/>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solidFill>
                <a:ea typeface="微软雅黑" panose="020B0503020204020204" pitchFamily="34" charset="-122"/>
              </a:rPr>
              <a:t>请替换文字内容</a:t>
            </a:r>
          </a:p>
        </p:txBody>
      </p:sp>
      <p:sp>
        <p:nvSpPr>
          <p:cNvPr id="59" name="Text Placeholder 2"/>
          <p:cNvSpPr txBox="1"/>
          <p:nvPr/>
        </p:nvSpPr>
        <p:spPr>
          <a:xfrm>
            <a:off x="8887343" y="5125647"/>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mtClean="0">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a:t>
            </a:r>
            <a:r>
              <a:rPr lang="en-GB" sz="1600" smtClean="0">
                <a:solidFill>
                  <a:schemeClr val="tx1"/>
                </a:solidFill>
              </a:rPr>
              <a:t>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8455">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2" presetClass="entr" presetSubtype="2"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1+#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25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1+#ppt_w/2"/>
                                          </p:val>
                                        </p:tav>
                                        <p:tav tm="100000">
                                          <p:val>
                                            <p:strVal val="#ppt_x"/>
                                          </p:val>
                                        </p:tav>
                                      </p:tavLst>
                                    </p:anim>
                                    <p:anim calcmode="lin" valueType="num">
                                      <p:cBhvr additive="base">
                                        <p:cTn id="24" dur="500" fill="hold"/>
                                        <p:tgtEl>
                                          <p:spTgt spid="4"/>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50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1+#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75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1+#ppt_w/2"/>
                                          </p:val>
                                        </p:tav>
                                        <p:tav tm="100000">
                                          <p:val>
                                            <p:strVal val="#ppt_x"/>
                                          </p:val>
                                        </p:tav>
                                      </p:tavLst>
                                    </p:anim>
                                    <p:anim calcmode="lin" valueType="num">
                                      <p:cBhvr additive="base">
                                        <p:cTn id="32" dur="500" fill="hold"/>
                                        <p:tgtEl>
                                          <p:spTgt spid="6"/>
                                        </p:tgtEl>
                                        <p:attrNameLst>
                                          <p:attrName>ppt_y</p:attrName>
                                        </p:attrNameLst>
                                      </p:cBhvr>
                                      <p:tavLst>
                                        <p:tav tm="0">
                                          <p:val>
                                            <p:strVal val="#ppt_y"/>
                                          </p:val>
                                        </p:tav>
                                        <p:tav tm="100000">
                                          <p:val>
                                            <p:strVal val="#ppt_y"/>
                                          </p:val>
                                        </p:tav>
                                      </p:tavLst>
                                    </p:anim>
                                  </p:childTnLst>
                                </p:cTn>
                              </p:par>
                              <p:par>
                                <p:cTn id="33" presetID="22" presetClass="entr" presetSubtype="4" fill="hold" nodeType="withEffect">
                                  <p:stCondLst>
                                    <p:cond delay="500"/>
                                  </p:stCondLst>
                                  <p:childTnLst>
                                    <p:set>
                                      <p:cBhvr>
                                        <p:cTn id="34" dur="1" fill="hold">
                                          <p:stCondLst>
                                            <p:cond delay="0"/>
                                          </p:stCondLst>
                                        </p:cTn>
                                        <p:tgtEl>
                                          <p:spTgt spid="20"/>
                                        </p:tgtEl>
                                        <p:attrNameLst>
                                          <p:attrName>style.visibility</p:attrName>
                                        </p:attrNameLst>
                                      </p:cBhvr>
                                      <p:to>
                                        <p:strVal val="visible"/>
                                      </p:to>
                                    </p:set>
                                    <p:animEffect transition="in" filter="wipe(down)">
                                      <p:cBhvr>
                                        <p:cTn id="35" dur="250"/>
                                        <p:tgtEl>
                                          <p:spTgt spid="20"/>
                                        </p:tgtEl>
                                      </p:cBhvr>
                                    </p:animEffect>
                                  </p:childTnLst>
                                </p:cTn>
                              </p:par>
                              <p:par>
                                <p:cTn id="36" presetID="22" presetClass="entr" presetSubtype="1" fill="hold" nodeType="withEffect">
                                  <p:stCondLst>
                                    <p:cond delay="750"/>
                                  </p:stCondLst>
                                  <p:childTnLst>
                                    <p:set>
                                      <p:cBhvr>
                                        <p:cTn id="37" dur="1" fill="hold">
                                          <p:stCondLst>
                                            <p:cond delay="0"/>
                                          </p:stCondLst>
                                        </p:cTn>
                                        <p:tgtEl>
                                          <p:spTgt spid="24"/>
                                        </p:tgtEl>
                                        <p:attrNameLst>
                                          <p:attrName>style.visibility</p:attrName>
                                        </p:attrNameLst>
                                      </p:cBhvr>
                                      <p:to>
                                        <p:strVal val="visible"/>
                                      </p:to>
                                    </p:set>
                                    <p:animEffect transition="in" filter="wipe(up)">
                                      <p:cBhvr>
                                        <p:cTn id="38" dur="250"/>
                                        <p:tgtEl>
                                          <p:spTgt spid="24"/>
                                        </p:tgtEl>
                                      </p:cBhvr>
                                    </p:animEffect>
                                  </p:childTnLst>
                                </p:cTn>
                              </p:par>
                              <p:par>
                                <p:cTn id="39" presetID="22" presetClass="entr" presetSubtype="4" fill="hold" nodeType="withEffect">
                                  <p:stCondLst>
                                    <p:cond delay="1000"/>
                                  </p:stCondLst>
                                  <p:childTnLst>
                                    <p:set>
                                      <p:cBhvr>
                                        <p:cTn id="40" dur="1" fill="hold">
                                          <p:stCondLst>
                                            <p:cond delay="0"/>
                                          </p:stCondLst>
                                        </p:cTn>
                                        <p:tgtEl>
                                          <p:spTgt spid="29"/>
                                        </p:tgtEl>
                                        <p:attrNameLst>
                                          <p:attrName>style.visibility</p:attrName>
                                        </p:attrNameLst>
                                      </p:cBhvr>
                                      <p:to>
                                        <p:strVal val="visible"/>
                                      </p:to>
                                    </p:set>
                                    <p:animEffect transition="in" filter="wipe(down)">
                                      <p:cBhvr>
                                        <p:cTn id="41" dur="250"/>
                                        <p:tgtEl>
                                          <p:spTgt spid="29"/>
                                        </p:tgtEl>
                                      </p:cBhvr>
                                    </p:animEffect>
                                  </p:childTnLst>
                                </p:cTn>
                              </p:par>
                              <p:par>
                                <p:cTn id="42" presetID="22" presetClass="entr" presetSubtype="1" fill="hold" nodeType="withEffect">
                                  <p:stCondLst>
                                    <p:cond delay="1250"/>
                                  </p:stCondLst>
                                  <p:childTnLst>
                                    <p:set>
                                      <p:cBhvr>
                                        <p:cTn id="43" dur="1" fill="hold">
                                          <p:stCondLst>
                                            <p:cond delay="0"/>
                                          </p:stCondLst>
                                        </p:cTn>
                                        <p:tgtEl>
                                          <p:spTgt spid="34"/>
                                        </p:tgtEl>
                                        <p:attrNameLst>
                                          <p:attrName>style.visibility</p:attrName>
                                        </p:attrNameLst>
                                      </p:cBhvr>
                                      <p:to>
                                        <p:strVal val="visible"/>
                                      </p:to>
                                    </p:set>
                                    <p:animEffect transition="in" filter="wipe(up)">
                                      <p:cBhvr>
                                        <p:cTn id="44" dur="250"/>
                                        <p:tgtEl>
                                          <p:spTgt spid="34"/>
                                        </p:tgtEl>
                                      </p:cBhvr>
                                    </p:animEffect>
                                  </p:childTnLst>
                                </p:cTn>
                              </p:par>
                            </p:childTnLst>
                          </p:cTn>
                        </p:par>
                        <p:par>
                          <p:cTn id="45" fill="hold">
                            <p:stCondLst>
                              <p:cond delay="1000"/>
                            </p:stCondLst>
                            <p:childTnLst>
                              <p:par>
                                <p:cTn id="46" presetID="53" presetClass="entr" presetSubtype="16" fill="hold" grpId="0" nodeType="afterEffect">
                                  <p:stCondLst>
                                    <p:cond delay="0"/>
                                  </p:stCondLst>
                                  <p:childTnLst>
                                    <p:set>
                                      <p:cBhvr>
                                        <p:cTn id="47" dur="1" fill="hold">
                                          <p:stCondLst>
                                            <p:cond delay="0"/>
                                          </p:stCondLst>
                                        </p:cTn>
                                        <p:tgtEl>
                                          <p:spTgt spid="52">
                                            <p:txEl>
                                              <p:pRg st="0" end="0"/>
                                            </p:txEl>
                                          </p:spTgt>
                                        </p:tgtEl>
                                        <p:attrNameLst>
                                          <p:attrName>style.visibility</p:attrName>
                                        </p:attrNameLst>
                                      </p:cBhvr>
                                      <p:to>
                                        <p:strVal val="visible"/>
                                      </p:to>
                                    </p:set>
                                    <p:anim calcmode="lin" valueType="num">
                                      <p:cBhvr>
                                        <p:cTn id="48" dur="400" fill="hold"/>
                                        <p:tgtEl>
                                          <p:spTgt spid="52">
                                            <p:txEl>
                                              <p:pRg st="0" end="0"/>
                                            </p:txEl>
                                          </p:spTgt>
                                        </p:tgtEl>
                                        <p:attrNameLst>
                                          <p:attrName>ppt_w</p:attrName>
                                        </p:attrNameLst>
                                      </p:cBhvr>
                                      <p:tavLst>
                                        <p:tav tm="0">
                                          <p:val>
                                            <p:fltVal val="0"/>
                                          </p:val>
                                        </p:tav>
                                        <p:tav tm="100000">
                                          <p:val>
                                            <p:strVal val="#ppt_w"/>
                                          </p:val>
                                        </p:tav>
                                      </p:tavLst>
                                    </p:anim>
                                    <p:anim calcmode="lin" valueType="num">
                                      <p:cBhvr>
                                        <p:cTn id="49" dur="400" fill="hold"/>
                                        <p:tgtEl>
                                          <p:spTgt spid="52">
                                            <p:txEl>
                                              <p:pRg st="0" end="0"/>
                                            </p:txEl>
                                          </p:spTgt>
                                        </p:tgtEl>
                                        <p:attrNameLst>
                                          <p:attrName>ppt_h</p:attrName>
                                        </p:attrNameLst>
                                      </p:cBhvr>
                                      <p:tavLst>
                                        <p:tav tm="0">
                                          <p:val>
                                            <p:fltVal val="0"/>
                                          </p:val>
                                        </p:tav>
                                        <p:tav tm="100000">
                                          <p:val>
                                            <p:strVal val="#ppt_h"/>
                                          </p:val>
                                        </p:tav>
                                      </p:tavLst>
                                    </p:anim>
                                    <p:animEffect transition="in" filter="fade">
                                      <p:cBhvr>
                                        <p:cTn id="50" dur="400"/>
                                        <p:tgtEl>
                                          <p:spTgt spid="52">
                                            <p:txEl>
                                              <p:pRg st="0" end="0"/>
                                            </p:txEl>
                                          </p:spTgt>
                                        </p:tgtEl>
                                      </p:cBhvr>
                                    </p:animEffect>
                                  </p:childTnLst>
                                </p:cTn>
                              </p:par>
                            </p:childTnLst>
                          </p:cTn>
                        </p:par>
                        <p:par>
                          <p:cTn id="51" fill="hold">
                            <p:stCondLst>
                              <p:cond delay="1500"/>
                            </p:stCondLst>
                            <p:childTnLst>
                              <p:par>
                                <p:cTn id="52" presetID="53" presetClass="entr" presetSubtype="16" fill="hold" grpId="0" nodeType="afterEffect">
                                  <p:stCondLst>
                                    <p:cond delay="0"/>
                                  </p:stCondLst>
                                  <p:childTnLst>
                                    <p:set>
                                      <p:cBhvr>
                                        <p:cTn id="53" dur="1" fill="hold">
                                          <p:stCondLst>
                                            <p:cond delay="0"/>
                                          </p:stCondLst>
                                        </p:cTn>
                                        <p:tgtEl>
                                          <p:spTgt spid="53">
                                            <p:txEl>
                                              <p:pRg st="0" end="0"/>
                                            </p:txEl>
                                          </p:spTgt>
                                        </p:tgtEl>
                                        <p:attrNameLst>
                                          <p:attrName>style.visibility</p:attrName>
                                        </p:attrNameLst>
                                      </p:cBhvr>
                                      <p:to>
                                        <p:strVal val="visible"/>
                                      </p:to>
                                    </p:set>
                                    <p:anim calcmode="lin" valueType="num">
                                      <p:cBhvr>
                                        <p:cTn id="54" dur="400" fill="hold"/>
                                        <p:tgtEl>
                                          <p:spTgt spid="53">
                                            <p:txEl>
                                              <p:pRg st="0" end="0"/>
                                            </p:txEl>
                                          </p:spTgt>
                                        </p:tgtEl>
                                        <p:attrNameLst>
                                          <p:attrName>ppt_w</p:attrName>
                                        </p:attrNameLst>
                                      </p:cBhvr>
                                      <p:tavLst>
                                        <p:tav tm="0">
                                          <p:val>
                                            <p:fltVal val="0"/>
                                          </p:val>
                                        </p:tav>
                                        <p:tav tm="100000">
                                          <p:val>
                                            <p:strVal val="#ppt_w"/>
                                          </p:val>
                                        </p:tav>
                                      </p:tavLst>
                                    </p:anim>
                                    <p:anim calcmode="lin" valueType="num">
                                      <p:cBhvr>
                                        <p:cTn id="55" dur="400" fill="hold"/>
                                        <p:tgtEl>
                                          <p:spTgt spid="53">
                                            <p:txEl>
                                              <p:pRg st="0" end="0"/>
                                            </p:txEl>
                                          </p:spTgt>
                                        </p:tgtEl>
                                        <p:attrNameLst>
                                          <p:attrName>ppt_h</p:attrName>
                                        </p:attrNameLst>
                                      </p:cBhvr>
                                      <p:tavLst>
                                        <p:tav tm="0">
                                          <p:val>
                                            <p:fltVal val="0"/>
                                          </p:val>
                                        </p:tav>
                                        <p:tav tm="100000">
                                          <p:val>
                                            <p:strVal val="#ppt_h"/>
                                          </p:val>
                                        </p:tav>
                                      </p:tavLst>
                                    </p:anim>
                                    <p:animEffect transition="in" filter="fade">
                                      <p:cBhvr>
                                        <p:cTn id="56" dur="400"/>
                                        <p:tgtEl>
                                          <p:spTgt spid="53">
                                            <p:txEl>
                                              <p:pRg st="0" end="0"/>
                                            </p:txEl>
                                          </p:spTgt>
                                        </p:tgtEl>
                                      </p:cBhvr>
                                    </p:animEffect>
                                  </p:childTnLst>
                                </p:cTn>
                              </p:par>
                            </p:childTnLst>
                          </p:cTn>
                        </p:par>
                        <p:par>
                          <p:cTn id="57" fill="hold">
                            <p:stCondLst>
                              <p:cond delay="2000"/>
                            </p:stCondLst>
                            <p:childTnLst>
                              <p:par>
                                <p:cTn id="58" presetID="53" presetClass="entr" presetSubtype="16" fill="hold" grpId="0" nodeType="afterEffect">
                                  <p:stCondLst>
                                    <p:cond delay="0"/>
                                  </p:stCondLst>
                                  <p:childTnLst>
                                    <p:set>
                                      <p:cBhvr>
                                        <p:cTn id="59" dur="1" fill="hold">
                                          <p:stCondLst>
                                            <p:cond delay="0"/>
                                          </p:stCondLst>
                                        </p:cTn>
                                        <p:tgtEl>
                                          <p:spTgt spid="54">
                                            <p:txEl>
                                              <p:pRg st="0" end="0"/>
                                            </p:txEl>
                                          </p:spTgt>
                                        </p:tgtEl>
                                        <p:attrNameLst>
                                          <p:attrName>style.visibility</p:attrName>
                                        </p:attrNameLst>
                                      </p:cBhvr>
                                      <p:to>
                                        <p:strVal val="visible"/>
                                      </p:to>
                                    </p:set>
                                    <p:anim calcmode="lin" valueType="num">
                                      <p:cBhvr>
                                        <p:cTn id="60" dur="400" fill="hold"/>
                                        <p:tgtEl>
                                          <p:spTgt spid="54">
                                            <p:txEl>
                                              <p:pRg st="0" end="0"/>
                                            </p:txEl>
                                          </p:spTgt>
                                        </p:tgtEl>
                                        <p:attrNameLst>
                                          <p:attrName>ppt_w</p:attrName>
                                        </p:attrNameLst>
                                      </p:cBhvr>
                                      <p:tavLst>
                                        <p:tav tm="0">
                                          <p:val>
                                            <p:fltVal val="0"/>
                                          </p:val>
                                        </p:tav>
                                        <p:tav tm="100000">
                                          <p:val>
                                            <p:strVal val="#ppt_w"/>
                                          </p:val>
                                        </p:tav>
                                      </p:tavLst>
                                    </p:anim>
                                    <p:anim calcmode="lin" valueType="num">
                                      <p:cBhvr>
                                        <p:cTn id="61" dur="400" fill="hold"/>
                                        <p:tgtEl>
                                          <p:spTgt spid="54">
                                            <p:txEl>
                                              <p:pRg st="0" end="0"/>
                                            </p:txEl>
                                          </p:spTgt>
                                        </p:tgtEl>
                                        <p:attrNameLst>
                                          <p:attrName>ppt_h</p:attrName>
                                        </p:attrNameLst>
                                      </p:cBhvr>
                                      <p:tavLst>
                                        <p:tav tm="0">
                                          <p:val>
                                            <p:fltVal val="0"/>
                                          </p:val>
                                        </p:tav>
                                        <p:tav tm="100000">
                                          <p:val>
                                            <p:strVal val="#ppt_h"/>
                                          </p:val>
                                        </p:tav>
                                      </p:tavLst>
                                    </p:anim>
                                    <p:animEffect transition="in" filter="fade">
                                      <p:cBhvr>
                                        <p:cTn id="62" dur="400"/>
                                        <p:tgtEl>
                                          <p:spTgt spid="54">
                                            <p:txEl>
                                              <p:pRg st="0" end="0"/>
                                            </p:txEl>
                                          </p:spTgt>
                                        </p:tgtEl>
                                      </p:cBhvr>
                                    </p:animEffect>
                                  </p:childTnLst>
                                </p:cTn>
                              </p:par>
                            </p:childTnLst>
                          </p:cTn>
                        </p:par>
                        <p:par>
                          <p:cTn id="63" fill="hold">
                            <p:stCondLst>
                              <p:cond delay="2500"/>
                            </p:stCondLst>
                            <p:childTnLst>
                              <p:par>
                                <p:cTn id="64" presetID="53" presetClass="entr" presetSubtype="16" fill="hold" grpId="0" nodeType="afterEffect">
                                  <p:stCondLst>
                                    <p:cond delay="0"/>
                                  </p:stCondLst>
                                  <p:childTnLst>
                                    <p:set>
                                      <p:cBhvr>
                                        <p:cTn id="65" dur="1" fill="hold">
                                          <p:stCondLst>
                                            <p:cond delay="0"/>
                                          </p:stCondLst>
                                        </p:cTn>
                                        <p:tgtEl>
                                          <p:spTgt spid="55">
                                            <p:txEl>
                                              <p:pRg st="0" end="0"/>
                                            </p:txEl>
                                          </p:spTgt>
                                        </p:tgtEl>
                                        <p:attrNameLst>
                                          <p:attrName>style.visibility</p:attrName>
                                        </p:attrNameLst>
                                      </p:cBhvr>
                                      <p:to>
                                        <p:strVal val="visible"/>
                                      </p:to>
                                    </p:set>
                                    <p:anim calcmode="lin" valueType="num">
                                      <p:cBhvr>
                                        <p:cTn id="66" dur="400" fill="hold"/>
                                        <p:tgtEl>
                                          <p:spTgt spid="55">
                                            <p:txEl>
                                              <p:pRg st="0" end="0"/>
                                            </p:txEl>
                                          </p:spTgt>
                                        </p:tgtEl>
                                        <p:attrNameLst>
                                          <p:attrName>ppt_w</p:attrName>
                                        </p:attrNameLst>
                                      </p:cBhvr>
                                      <p:tavLst>
                                        <p:tav tm="0">
                                          <p:val>
                                            <p:fltVal val="0"/>
                                          </p:val>
                                        </p:tav>
                                        <p:tav tm="100000">
                                          <p:val>
                                            <p:strVal val="#ppt_w"/>
                                          </p:val>
                                        </p:tav>
                                      </p:tavLst>
                                    </p:anim>
                                    <p:anim calcmode="lin" valueType="num">
                                      <p:cBhvr>
                                        <p:cTn id="67" dur="400" fill="hold"/>
                                        <p:tgtEl>
                                          <p:spTgt spid="55">
                                            <p:txEl>
                                              <p:pRg st="0" end="0"/>
                                            </p:txEl>
                                          </p:spTgt>
                                        </p:tgtEl>
                                        <p:attrNameLst>
                                          <p:attrName>ppt_h</p:attrName>
                                        </p:attrNameLst>
                                      </p:cBhvr>
                                      <p:tavLst>
                                        <p:tav tm="0">
                                          <p:val>
                                            <p:fltVal val="0"/>
                                          </p:val>
                                        </p:tav>
                                        <p:tav tm="100000">
                                          <p:val>
                                            <p:strVal val="#ppt_h"/>
                                          </p:val>
                                        </p:tav>
                                      </p:tavLst>
                                    </p:anim>
                                    <p:animEffect transition="in" filter="fade">
                                      <p:cBhvr>
                                        <p:cTn id="68" dur="400"/>
                                        <p:tgtEl>
                                          <p:spTgt spid="55">
                                            <p:txEl>
                                              <p:pRg st="0" end="0"/>
                                            </p:txEl>
                                          </p:spTgt>
                                        </p:tgtEl>
                                      </p:cBhvr>
                                    </p:animEffect>
                                  </p:childTnLst>
                                </p:cTn>
                              </p:par>
                            </p:childTnLst>
                          </p:cTn>
                        </p:par>
                        <p:par>
                          <p:cTn id="69" fill="hold">
                            <p:stCondLst>
                              <p:cond delay="3000"/>
                            </p:stCondLst>
                            <p:childTnLst>
                              <p:par>
                                <p:cTn id="70" presetID="53" presetClass="entr" presetSubtype="16" fill="hold" grpId="0" nodeType="afterEffect">
                                  <p:stCondLst>
                                    <p:cond delay="0"/>
                                  </p:stCondLst>
                                  <p:childTnLst>
                                    <p:set>
                                      <p:cBhvr>
                                        <p:cTn id="71" dur="1" fill="hold">
                                          <p:stCondLst>
                                            <p:cond delay="0"/>
                                          </p:stCondLst>
                                        </p:cTn>
                                        <p:tgtEl>
                                          <p:spTgt spid="56">
                                            <p:txEl>
                                              <p:pRg st="0" end="0"/>
                                            </p:txEl>
                                          </p:spTgt>
                                        </p:tgtEl>
                                        <p:attrNameLst>
                                          <p:attrName>style.visibility</p:attrName>
                                        </p:attrNameLst>
                                      </p:cBhvr>
                                      <p:to>
                                        <p:strVal val="visible"/>
                                      </p:to>
                                    </p:set>
                                    <p:anim calcmode="lin" valueType="num">
                                      <p:cBhvr>
                                        <p:cTn id="72" dur="400" fill="hold"/>
                                        <p:tgtEl>
                                          <p:spTgt spid="56">
                                            <p:txEl>
                                              <p:pRg st="0" end="0"/>
                                            </p:txEl>
                                          </p:spTgt>
                                        </p:tgtEl>
                                        <p:attrNameLst>
                                          <p:attrName>ppt_w</p:attrName>
                                        </p:attrNameLst>
                                      </p:cBhvr>
                                      <p:tavLst>
                                        <p:tav tm="0">
                                          <p:val>
                                            <p:fltVal val="0"/>
                                          </p:val>
                                        </p:tav>
                                        <p:tav tm="100000">
                                          <p:val>
                                            <p:strVal val="#ppt_w"/>
                                          </p:val>
                                        </p:tav>
                                      </p:tavLst>
                                    </p:anim>
                                    <p:anim calcmode="lin" valueType="num">
                                      <p:cBhvr>
                                        <p:cTn id="73" dur="400" fill="hold"/>
                                        <p:tgtEl>
                                          <p:spTgt spid="56">
                                            <p:txEl>
                                              <p:pRg st="0" end="0"/>
                                            </p:txEl>
                                          </p:spTgt>
                                        </p:tgtEl>
                                        <p:attrNameLst>
                                          <p:attrName>ppt_h</p:attrName>
                                        </p:attrNameLst>
                                      </p:cBhvr>
                                      <p:tavLst>
                                        <p:tav tm="0">
                                          <p:val>
                                            <p:fltVal val="0"/>
                                          </p:val>
                                        </p:tav>
                                        <p:tav tm="100000">
                                          <p:val>
                                            <p:strVal val="#ppt_h"/>
                                          </p:val>
                                        </p:tav>
                                      </p:tavLst>
                                    </p:anim>
                                    <p:animEffect transition="in" filter="fade">
                                      <p:cBhvr>
                                        <p:cTn id="74" dur="400"/>
                                        <p:tgtEl>
                                          <p:spTgt spid="56">
                                            <p:txEl>
                                              <p:pRg st="0" end="0"/>
                                            </p:txEl>
                                          </p:spTgt>
                                        </p:tgtEl>
                                      </p:cBhvr>
                                    </p:animEffect>
                                  </p:childTnLst>
                                </p:cTn>
                              </p:par>
                            </p:childTnLst>
                          </p:cTn>
                        </p:par>
                        <p:par>
                          <p:cTn id="75" fill="hold">
                            <p:stCondLst>
                              <p:cond delay="3500"/>
                            </p:stCondLst>
                            <p:childTnLst>
                              <p:par>
                                <p:cTn id="76" presetID="53" presetClass="entr" presetSubtype="16" fill="hold" grpId="0" nodeType="afterEffect">
                                  <p:stCondLst>
                                    <p:cond delay="0"/>
                                  </p:stCondLst>
                                  <p:childTnLst>
                                    <p:set>
                                      <p:cBhvr>
                                        <p:cTn id="77" dur="1" fill="hold">
                                          <p:stCondLst>
                                            <p:cond delay="0"/>
                                          </p:stCondLst>
                                        </p:cTn>
                                        <p:tgtEl>
                                          <p:spTgt spid="57">
                                            <p:txEl>
                                              <p:pRg st="0" end="0"/>
                                            </p:txEl>
                                          </p:spTgt>
                                        </p:tgtEl>
                                        <p:attrNameLst>
                                          <p:attrName>style.visibility</p:attrName>
                                        </p:attrNameLst>
                                      </p:cBhvr>
                                      <p:to>
                                        <p:strVal val="visible"/>
                                      </p:to>
                                    </p:set>
                                    <p:anim calcmode="lin" valueType="num">
                                      <p:cBhvr>
                                        <p:cTn id="78" dur="400" fill="hold"/>
                                        <p:tgtEl>
                                          <p:spTgt spid="57">
                                            <p:txEl>
                                              <p:pRg st="0" end="0"/>
                                            </p:txEl>
                                          </p:spTgt>
                                        </p:tgtEl>
                                        <p:attrNameLst>
                                          <p:attrName>ppt_w</p:attrName>
                                        </p:attrNameLst>
                                      </p:cBhvr>
                                      <p:tavLst>
                                        <p:tav tm="0">
                                          <p:val>
                                            <p:fltVal val="0"/>
                                          </p:val>
                                        </p:tav>
                                        <p:tav tm="100000">
                                          <p:val>
                                            <p:strVal val="#ppt_w"/>
                                          </p:val>
                                        </p:tav>
                                      </p:tavLst>
                                    </p:anim>
                                    <p:anim calcmode="lin" valueType="num">
                                      <p:cBhvr>
                                        <p:cTn id="79" dur="400" fill="hold"/>
                                        <p:tgtEl>
                                          <p:spTgt spid="57">
                                            <p:txEl>
                                              <p:pRg st="0" end="0"/>
                                            </p:txEl>
                                          </p:spTgt>
                                        </p:tgtEl>
                                        <p:attrNameLst>
                                          <p:attrName>ppt_h</p:attrName>
                                        </p:attrNameLst>
                                      </p:cBhvr>
                                      <p:tavLst>
                                        <p:tav tm="0">
                                          <p:val>
                                            <p:fltVal val="0"/>
                                          </p:val>
                                        </p:tav>
                                        <p:tav tm="100000">
                                          <p:val>
                                            <p:strVal val="#ppt_h"/>
                                          </p:val>
                                        </p:tav>
                                      </p:tavLst>
                                    </p:anim>
                                    <p:animEffect transition="in" filter="fade">
                                      <p:cBhvr>
                                        <p:cTn id="80" dur="400"/>
                                        <p:tgtEl>
                                          <p:spTgt spid="57">
                                            <p:txEl>
                                              <p:pRg st="0" end="0"/>
                                            </p:txEl>
                                          </p:spTgt>
                                        </p:tgtEl>
                                      </p:cBhvr>
                                    </p:animEffect>
                                  </p:childTnLst>
                                </p:cTn>
                              </p:par>
                            </p:childTnLst>
                          </p:cTn>
                        </p:par>
                        <p:par>
                          <p:cTn id="81" fill="hold">
                            <p:stCondLst>
                              <p:cond delay="4000"/>
                            </p:stCondLst>
                            <p:childTnLst>
                              <p:par>
                                <p:cTn id="82" presetID="53" presetClass="entr" presetSubtype="16" fill="hold" grpId="0" nodeType="afterEffect">
                                  <p:stCondLst>
                                    <p:cond delay="0"/>
                                  </p:stCondLst>
                                  <p:childTnLst>
                                    <p:set>
                                      <p:cBhvr>
                                        <p:cTn id="83" dur="1" fill="hold">
                                          <p:stCondLst>
                                            <p:cond delay="0"/>
                                          </p:stCondLst>
                                        </p:cTn>
                                        <p:tgtEl>
                                          <p:spTgt spid="58">
                                            <p:txEl>
                                              <p:pRg st="0" end="0"/>
                                            </p:txEl>
                                          </p:spTgt>
                                        </p:tgtEl>
                                        <p:attrNameLst>
                                          <p:attrName>style.visibility</p:attrName>
                                        </p:attrNameLst>
                                      </p:cBhvr>
                                      <p:to>
                                        <p:strVal val="visible"/>
                                      </p:to>
                                    </p:set>
                                    <p:anim calcmode="lin" valueType="num">
                                      <p:cBhvr>
                                        <p:cTn id="84" dur="400" fill="hold"/>
                                        <p:tgtEl>
                                          <p:spTgt spid="58">
                                            <p:txEl>
                                              <p:pRg st="0" end="0"/>
                                            </p:txEl>
                                          </p:spTgt>
                                        </p:tgtEl>
                                        <p:attrNameLst>
                                          <p:attrName>ppt_w</p:attrName>
                                        </p:attrNameLst>
                                      </p:cBhvr>
                                      <p:tavLst>
                                        <p:tav tm="0">
                                          <p:val>
                                            <p:fltVal val="0"/>
                                          </p:val>
                                        </p:tav>
                                        <p:tav tm="100000">
                                          <p:val>
                                            <p:strVal val="#ppt_w"/>
                                          </p:val>
                                        </p:tav>
                                      </p:tavLst>
                                    </p:anim>
                                    <p:anim calcmode="lin" valueType="num">
                                      <p:cBhvr>
                                        <p:cTn id="85" dur="400" fill="hold"/>
                                        <p:tgtEl>
                                          <p:spTgt spid="58">
                                            <p:txEl>
                                              <p:pRg st="0" end="0"/>
                                            </p:txEl>
                                          </p:spTgt>
                                        </p:tgtEl>
                                        <p:attrNameLst>
                                          <p:attrName>ppt_h</p:attrName>
                                        </p:attrNameLst>
                                      </p:cBhvr>
                                      <p:tavLst>
                                        <p:tav tm="0">
                                          <p:val>
                                            <p:fltVal val="0"/>
                                          </p:val>
                                        </p:tav>
                                        <p:tav tm="100000">
                                          <p:val>
                                            <p:strVal val="#ppt_h"/>
                                          </p:val>
                                        </p:tav>
                                      </p:tavLst>
                                    </p:anim>
                                    <p:animEffect transition="in" filter="fade">
                                      <p:cBhvr>
                                        <p:cTn id="86" dur="400"/>
                                        <p:tgtEl>
                                          <p:spTgt spid="58">
                                            <p:txEl>
                                              <p:pRg st="0" end="0"/>
                                            </p:txEl>
                                          </p:spTgt>
                                        </p:tgtEl>
                                      </p:cBhvr>
                                    </p:animEffect>
                                  </p:childTnLst>
                                </p:cTn>
                              </p:par>
                            </p:childTnLst>
                          </p:cTn>
                        </p:par>
                        <p:par>
                          <p:cTn id="87" fill="hold">
                            <p:stCondLst>
                              <p:cond delay="4500"/>
                            </p:stCondLst>
                            <p:childTnLst>
                              <p:par>
                                <p:cTn id="88" presetID="53" presetClass="entr" presetSubtype="16" fill="hold" grpId="0" nodeType="afterEffect">
                                  <p:stCondLst>
                                    <p:cond delay="0"/>
                                  </p:stCondLst>
                                  <p:childTnLst>
                                    <p:set>
                                      <p:cBhvr>
                                        <p:cTn id="89" dur="1" fill="hold">
                                          <p:stCondLst>
                                            <p:cond delay="0"/>
                                          </p:stCondLst>
                                        </p:cTn>
                                        <p:tgtEl>
                                          <p:spTgt spid="59">
                                            <p:txEl>
                                              <p:pRg st="0" end="0"/>
                                            </p:txEl>
                                          </p:spTgt>
                                        </p:tgtEl>
                                        <p:attrNameLst>
                                          <p:attrName>style.visibility</p:attrName>
                                        </p:attrNameLst>
                                      </p:cBhvr>
                                      <p:to>
                                        <p:strVal val="visible"/>
                                      </p:to>
                                    </p:set>
                                    <p:anim calcmode="lin" valueType="num">
                                      <p:cBhvr>
                                        <p:cTn id="90" dur="400" fill="hold"/>
                                        <p:tgtEl>
                                          <p:spTgt spid="59">
                                            <p:txEl>
                                              <p:pRg st="0" end="0"/>
                                            </p:txEl>
                                          </p:spTgt>
                                        </p:tgtEl>
                                        <p:attrNameLst>
                                          <p:attrName>ppt_w</p:attrName>
                                        </p:attrNameLst>
                                      </p:cBhvr>
                                      <p:tavLst>
                                        <p:tav tm="0">
                                          <p:val>
                                            <p:fltVal val="0"/>
                                          </p:val>
                                        </p:tav>
                                        <p:tav tm="100000">
                                          <p:val>
                                            <p:strVal val="#ppt_w"/>
                                          </p:val>
                                        </p:tav>
                                      </p:tavLst>
                                    </p:anim>
                                    <p:anim calcmode="lin" valueType="num">
                                      <p:cBhvr>
                                        <p:cTn id="91" dur="400" fill="hold"/>
                                        <p:tgtEl>
                                          <p:spTgt spid="59">
                                            <p:txEl>
                                              <p:pRg st="0" end="0"/>
                                            </p:txEl>
                                          </p:spTgt>
                                        </p:tgtEl>
                                        <p:attrNameLst>
                                          <p:attrName>ppt_h</p:attrName>
                                        </p:attrNameLst>
                                      </p:cBhvr>
                                      <p:tavLst>
                                        <p:tav tm="0">
                                          <p:val>
                                            <p:fltVal val="0"/>
                                          </p:val>
                                        </p:tav>
                                        <p:tav tm="100000">
                                          <p:val>
                                            <p:strVal val="#ppt_h"/>
                                          </p:val>
                                        </p:tav>
                                      </p:tavLst>
                                    </p:anim>
                                    <p:animEffect transition="in" filter="fade">
                                      <p:cBhvr>
                                        <p:cTn id="92" dur="400"/>
                                        <p:tgtEl>
                                          <p:spTgt spid="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build="p">
        <p:tmplLst>
          <p:tmpl lvl="1">
            <p:tnLst>
              <p:par>
                <p:cTn presetID="53" presetClass="entr" presetSubtype="16" fill="hold" nodeType="after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p:cTn dur="400" fill="hold"/>
                        <p:tgtEl>
                          <p:spTgt spid="52"/>
                        </p:tgtEl>
                        <p:attrNameLst>
                          <p:attrName>ppt_w</p:attrName>
                        </p:attrNameLst>
                      </p:cBhvr>
                      <p:tavLst>
                        <p:tav tm="0">
                          <p:val>
                            <p:fltVal val="0"/>
                          </p:val>
                        </p:tav>
                        <p:tav tm="100000">
                          <p:val>
                            <p:strVal val="#ppt_w"/>
                          </p:val>
                        </p:tav>
                      </p:tavLst>
                    </p:anim>
                    <p:anim calcmode="lin" valueType="num">
                      <p:cBhvr>
                        <p:cTn dur="400" fill="hold"/>
                        <p:tgtEl>
                          <p:spTgt spid="52"/>
                        </p:tgtEl>
                        <p:attrNameLst>
                          <p:attrName>ppt_h</p:attrName>
                        </p:attrNameLst>
                      </p:cBhvr>
                      <p:tavLst>
                        <p:tav tm="0">
                          <p:val>
                            <p:fltVal val="0"/>
                          </p:val>
                        </p:tav>
                        <p:tav tm="100000">
                          <p:val>
                            <p:strVal val="#ppt_h"/>
                          </p:val>
                        </p:tav>
                      </p:tavLst>
                    </p:anim>
                    <p:animEffect transition="in" filter="fade">
                      <p:cBhvr>
                        <p:cTn dur="400"/>
                        <p:tgtEl>
                          <p:spTgt spid="52"/>
                        </p:tgtEl>
                      </p:cBhvr>
                    </p:animEffect>
                  </p:childTnLst>
                </p:cTn>
              </p:par>
            </p:tnLst>
          </p:tmpl>
        </p:tmplLst>
      </p:bldP>
      <p:bldP spid="53" grpId="0" build="p">
        <p:tmplLst>
          <p:tmpl lvl="1">
            <p:tnLst>
              <p:par>
                <p:cTn presetID="53" presetClass="entr" presetSubtype="16" fill="hold" nodeType="afterEffect">
                  <p:stCondLst>
                    <p:cond delay="0"/>
                  </p:stCondLst>
                  <p:childTnLst>
                    <p:set>
                      <p:cBhvr>
                        <p:cTn dur="1" fill="hold">
                          <p:stCondLst>
                            <p:cond delay="0"/>
                          </p:stCondLst>
                        </p:cTn>
                        <p:tgtEl>
                          <p:spTgt spid="53"/>
                        </p:tgtEl>
                        <p:attrNameLst>
                          <p:attrName>style.visibility</p:attrName>
                        </p:attrNameLst>
                      </p:cBhvr>
                      <p:to>
                        <p:strVal val="visible"/>
                      </p:to>
                    </p:set>
                    <p:anim calcmode="lin" valueType="num">
                      <p:cBhvr>
                        <p:cTn dur="400" fill="hold"/>
                        <p:tgtEl>
                          <p:spTgt spid="53"/>
                        </p:tgtEl>
                        <p:attrNameLst>
                          <p:attrName>ppt_w</p:attrName>
                        </p:attrNameLst>
                      </p:cBhvr>
                      <p:tavLst>
                        <p:tav tm="0">
                          <p:val>
                            <p:fltVal val="0"/>
                          </p:val>
                        </p:tav>
                        <p:tav tm="100000">
                          <p:val>
                            <p:strVal val="#ppt_w"/>
                          </p:val>
                        </p:tav>
                      </p:tavLst>
                    </p:anim>
                    <p:anim calcmode="lin" valueType="num">
                      <p:cBhvr>
                        <p:cTn dur="400" fill="hold"/>
                        <p:tgtEl>
                          <p:spTgt spid="53"/>
                        </p:tgtEl>
                        <p:attrNameLst>
                          <p:attrName>ppt_h</p:attrName>
                        </p:attrNameLst>
                      </p:cBhvr>
                      <p:tavLst>
                        <p:tav tm="0">
                          <p:val>
                            <p:fltVal val="0"/>
                          </p:val>
                        </p:tav>
                        <p:tav tm="100000">
                          <p:val>
                            <p:strVal val="#ppt_h"/>
                          </p:val>
                        </p:tav>
                      </p:tavLst>
                    </p:anim>
                    <p:animEffect transition="in" filter="fade">
                      <p:cBhvr>
                        <p:cTn dur="400"/>
                        <p:tgtEl>
                          <p:spTgt spid="53"/>
                        </p:tgtEl>
                      </p:cBhvr>
                    </p:animEffect>
                  </p:childTnLst>
                </p:cTn>
              </p:par>
            </p:tnLst>
          </p:tmpl>
        </p:tmplLst>
      </p:bldP>
      <p:bldP spid="54" grpId="0" build="p">
        <p:tmplLst>
          <p:tmpl lvl="1">
            <p:tnLst>
              <p:par>
                <p:cTn presetID="53" presetClass="entr" presetSubtype="16" fill="hold" nodeType="afterEffect">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p:cTn dur="400" fill="hold"/>
                        <p:tgtEl>
                          <p:spTgt spid="54"/>
                        </p:tgtEl>
                        <p:attrNameLst>
                          <p:attrName>ppt_w</p:attrName>
                        </p:attrNameLst>
                      </p:cBhvr>
                      <p:tavLst>
                        <p:tav tm="0">
                          <p:val>
                            <p:fltVal val="0"/>
                          </p:val>
                        </p:tav>
                        <p:tav tm="100000">
                          <p:val>
                            <p:strVal val="#ppt_w"/>
                          </p:val>
                        </p:tav>
                      </p:tavLst>
                    </p:anim>
                    <p:anim calcmode="lin" valueType="num">
                      <p:cBhvr>
                        <p:cTn dur="400" fill="hold"/>
                        <p:tgtEl>
                          <p:spTgt spid="54"/>
                        </p:tgtEl>
                        <p:attrNameLst>
                          <p:attrName>ppt_h</p:attrName>
                        </p:attrNameLst>
                      </p:cBhvr>
                      <p:tavLst>
                        <p:tav tm="0">
                          <p:val>
                            <p:fltVal val="0"/>
                          </p:val>
                        </p:tav>
                        <p:tav tm="100000">
                          <p:val>
                            <p:strVal val="#ppt_h"/>
                          </p:val>
                        </p:tav>
                      </p:tavLst>
                    </p:anim>
                    <p:animEffect transition="in" filter="fade">
                      <p:cBhvr>
                        <p:cTn dur="400"/>
                        <p:tgtEl>
                          <p:spTgt spid="54"/>
                        </p:tgtEl>
                      </p:cBhvr>
                    </p:animEffect>
                  </p:childTnLst>
                </p:cTn>
              </p:par>
            </p:tnLst>
          </p:tmpl>
        </p:tmplLst>
      </p:bldP>
      <p:bldP spid="55" grpId="0" build="p">
        <p:tmplLst>
          <p:tmpl lvl="1">
            <p:tnLst>
              <p:par>
                <p:cTn presetID="53" presetClass="entr" presetSubtype="16" fill="hold" nodeType="afterEffect">
                  <p:stCondLst>
                    <p:cond delay="0"/>
                  </p:stCondLst>
                  <p:childTnLst>
                    <p:set>
                      <p:cBhvr>
                        <p:cTn dur="1" fill="hold">
                          <p:stCondLst>
                            <p:cond delay="0"/>
                          </p:stCondLst>
                        </p:cTn>
                        <p:tgtEl>
                          <p:spTgt spid="55"/>
                        </p:tgtEl>
                        <p:attrNameLst>
                          <p:attrName>style.visibility</p:attrName>
                        </p:attrNameLst>
                      </p:cBhvr>
                      <p:to>
                        <p:strVal val="visible"/>
                      </p:to>
                    </p:set>
                    <p:anim calcmode="lin" valueType="num">
                      <p:cBhvr>
                        <p:cTn dur="400" fill="hold"/>
                        <p:tgtEl>
                          <p:spTgt spid="55"/>
                        </p:tgtEl>
                        <p:attrNameLst>
                          <p:attrName>ppt_w</p:attrName>
                        </p:attrNameLst>
                      </p:cBhvr>
                      <p:tavLst>
                        <p:tav tm="0">
                          <p:val>
                            <p:fltVal val="0"/>
                          </p:val>
                        </p:tav>
                        <p:tav tm="100000">
                          <p:val>
                            <p:strVal val="#ppt_w"/>
                          </p:val>
                        </p:tav>
                      </p:tavLst>
                    </p:anim>
                    <p:anim calcmode="lin" valueType="num">
                      <p:cBhvr>
                        <p:cTn dur="400" fill="hold"/>
                        <p:tgtEl>
                          <p:spTgt spid="55"/>
                        </p:tgtEl>
                        <p:attrNameLst>
                          <p:attrName>ppt_h</p:attrName>
                        </p:attrNameLst>
                      </p:cBhvr>
                      <p:tavLst>
                        <p:tav tm="0">
                          <p:val>
                            <p:fltVal val="0"/>
                          </p:val>
                        </p:tav>
                        <p:tav tm="100000">
                          <p:val>
                            <p:strVal val="#ppt_h"/>
                          </p:val>
                        </p:tav>
                      </p:tavLst>
                    </p:anim>
                    <p:animEffect transition="in" filter="fade">
                      <p:cBhvr>
                        <p:cTn dur="400"/>
                        <p:tgtEl>
                          <p:spTgt spid="55"/>
                        </p:tgtEl>
                      </p:cBhvr>
                    </p:animEffect>
                  </p:childTnLst>
                </p:cTn>
              </p:par>
            </p:tnLst>
          </p:tmpl>
        </p:tmplLst>
      </p:bldP>
      <p:bldP spid="56" grpId="0" build="p">
        <p:tmplLst>
          <p:tmpl lvl="1">
            <p:tnLst>
              <p:par>
                <p:cTn presetID="53" presetClass="entr" presetSubtype="16"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 calcmode="lin" valueType="num">
                      <p:cBhvr>
                        <p:cTn dur="400" fill="hold"/>
                        <p:tgtEl>
                          <p:spTgt spid="56"/>
                        </p:tgtEl>
                        <p:attrNameLst>
                          <p:attrName>ppt_w</p:attrName>
                        </p:attrNameLst>
                      </p:cBhvr>
                      <p:tavLst>
                        <p:tav tm="0">
                          <p:val>
                            <p:fltVal val="0"/>
                          </p:val>
                        </p:tav>
                        <p:tav tm="100000">
                          <p:val>
                            <p:strVal val="#ppt_w"/>
                          </p:val>
                        </p:tav>
                      </p:tavLst>
                    </p:anim>
                    <p:anim calcmode="lin" valueType="num">
                      <p:cBhvr>
                        <p:cTn dur="400" fill="hold"/>
                        <p:tgtEl>
                          <p:spTgt spid="56"/>
                        </p:tgtEl>
                        <p:attrNameLst>
                          <p:attrName>ppt_h</p:attrName>
                        </p:attrNameLst>
                      </p:cBhvr>
                      <p:tavLst>
                        <p:tav tm="0">
                          <p:val>
                            <p:fltVal val="0"/>
                          </p:val>
                        </p:tav>
                        <p:tav tm="100000">
                          <p:val>
                            <p:strVal val="#ppt_h"/>
                          </p:val>
                        </p:tav>
                      </p:tavLst>
                    </p:anim>
                    <p:animEffect transition="in" filter="fade">
                      <p:cBhvr>
                        <p:cTn dur="400"/>
                        <p:tgtEl>
                          <p:spTgt spid="56"/>
                        </p:tgtEl>
                      </p:cBhvr>
                    </p:animEffect>
                  </p:childTnLst>
                </p:cTn>
              </p:par>
            </p:tnLst>
          </p:tmpl>
        </p:tmplLst>
      </p:bldP>
      <p:bldP spid="57" grpId="0" build="p">
        <p:tmplLst>
          <p:tmpl lvl="1">
            <p:tnLst>
              <p:par>
                <p:cTn presetID="53" presetClass="entr" presetSubtype="16" fill="hold" nodeType="afterEffect">
                  <p:stCondLst>
                    <p:cond delay="0"/>
                  </p:stCondLst>
                  <p:childTnLst>
                    <p:set>
                      <p:cBhvr>
                        <p:cTn dur="1" fill="hold">
                          <p:stCondLst>
                            <p:cond delay="0"/>
                          </p:stCondLst>
                        </p:cTn>
                        <p:tgtEl>
                          <p:spTgt spid="57"/>
                        </p:tgtEl>
                        <p:attrNameLst>
                          <p:attrName>style.visibility</p:attrName>
                        </p:attrNameLst>
                      </p:cBhvr>
                      <p:to>
                        <p:strVal val="visible"/>
                      </p:to>
                    </p:set>
                    <p:anim calcmode="lin" valueType="num">
                      <p:cBhvr>
                        <p:cTn dur="400" fill="hold"/>
                        <p:tgtEl>
                          <p:spTgt spid="57"/>
                        </p:tgtEl>
                        <p:attrNameLst>
                          <p:attrName>ppt_w</p:attrName>
                        </p:attrNameLst>
                      </p:cBhvr>
                      <p:tavLst>
                        <p:tav tm="0">
                          <p:val>
                            <p:fltVal val="0"/>
                          </p:val>
                        </p:tav>
                        <p:tav tm="100000">
                          <p:val>
                            <p:strVal val="#ppt_w"/>
                          </p:val>
                        </p:tav>
                      </p:tavLst>
                    </p:anim>
                    <p:anim calcmode="lin" valueType="num">
                      <p:cBhvr>
                        <p:cTn dur="400" fill="hold"/>
                        <p:tgtEl>
                          <p:spTgt spid="57"/>
                        </p:tgtEl>
                        <p:attrNameLst>
                          <p:attrName>ppt_h</p:attrName>
                        </p:attrNameLst>
                      </p:cBhvr>
                      <p:tavLst>
                        <p:tav tm="0">
                          <p:val>
                            <p:fltVal val="0"/>
                          </p:val>
                        </p:tav>
                        <p:tav tm="100000">
                          <p:val>
                            <p:strVal val="#ppt_h"/>
                          </p:val>
                        </p:tav>
                      </p:tavLst>
                    </p:anim>
                    <p:animEffect transition="in" filter="fade">
                      <p:cBhvr>
                        <p:cTn dur="400"/>
                        <p:tgtEl>
                          <p:spTgt spid="57"/>
                        </p:tgtEl>
                      </p:cBhvr>
                    </p:animEffect>
                  </p:childTnLst>
                </p:cTn>
              </p:par>
            </p:tnLst>
          </p:tmpl>
        </p:tmplLst>
      </p:bldP>
      <p:bldP spid="58" grpId="0" build="p">
        <p:tmplLst>
          <p:tmpl lvl="1">
            <p:tnLst>
              <p:par>
                <p:cTn presetID="53" presetClass="entr" presetSubtype="16" fill="hold" nodeType="afterEffect">
                  <p:stCondLst>
                    <p:cond delay="0"/>
                  </p:stCondLst>
                  <p:childTnLst>
                    <p:set>
                      <p:cBhvr>
                        <p:cTn dur="1" fill="hold">
                          <p:stCondLst>
                            <p:cond delay="0"/>
                          </p:stCondLst>
                        </p:cTn>
                        <p:tgtEl>
                          <p:spTgt spid="58"/>
                        </p:tgtEl>
                        <p:attrNameLst>
                          <p:attrName>style.visibility</p:attrName>
                        </p:attrNameLst>
                      </p:cBhvr>
                      <p:to>
                        <p:strVal val="visible"/>
                      </p:to>
                    </p:set>
                    <p:anim calcmode="lin" valueType="num">
                      <p:cBhvr>
                        <p:cTn dur="400" fill="hold"/>
                        <p:tgtEl>
                          <p:spTgt spid="58"/>
                        </p:tgtEl>
                        <p:attrNameLst>
                          <p:attrName>ppt_w</p:attrName>
                        </p:attrNameLst>
                      </p:cBhvr>
                      <p:tavLst>
                        <p:tav tm="0">
                          <p:val>
                            <p:fltVal val="0"/>
                          </p:val>
                        </p:tav>
                        <p:tav tm="100000">
                          <p:val>
                            <p:strVal val="#ppt_w"/>
                          </p:val>
                        </p:tav>
                      </p:tavLst>
                    </p:anim>
                    <p:anim calcmode="lin" valueType="num">
                      <p:cBhvr>
                        <p:cTn dur="400" fill="hold"/>
                        <p:tgtEl>
                          <p:spTgt spid="58"/>
                        </p:tgtEl>
                        <p:attrNameLst>
                          <p:attrName>ppt_h</p:attrName>
                        </p:attrNameLst>
                      </p:cBhvr>
                      <p:tavLst>
                        <p:tav tm="0">
                          <p:val>
                            <p:fltVal val="0"/>
                          </p:val>
                        </p:tav>
                        <p:tav tm="100000">
                          <p:val>
                            <p:strVal val="#ppt_h"/>
                          </p:val>
                        </p:tav>
                      </p:tavLst>
                    </p:anim>
                    <p:animEffect transition="in" filter="fade">
                      <p:cBhvr>
                        <p:cTn dur="400"/>
                        <p:tgtEl>
                          <p:spTgt spid="58"/>
                        </p:tgtEl>
                      </p:cBhvr>
                    </p:animEffect>
                  </p:childTnLst>
                </p:cTn>
              </p:par>
            </p:tnLst>
          </p:tmpl>
        </p:tmplLst>
      </p:bldP>
      <p:bldP spid="59" grpId="0" build="p">
        <p:tmplLst>
          <p:tmpl lvl="1">
            <p:tnLst>
              <p:par>
                <p:cTn presetID="53" presetClass="entr" presetSubtype="16" fill="hold" nodeType="afterEffect">
                  <p:stCondLst>
                    <p:cond delay="0"/>
                  </p:stCondLst>
                  <p:childTnLst>
                    <p:set>
                      <p:cBhvr>
                        <p:cTn dur="1" fill="hold">
                          <p:stCondLst>
                            <p:cond delay="0"/>
                          </p:stCondLst>
                        </p:cTn>
                        <p:tgtEl>
                          <p:spTgt spid="59"/>
                        </p:tgtEl>
                        <p:attrNameLst>
                          <p:attrName>style.visibility</p:attrName>
                        </p:attrNameLst>
                      </p:cBhvr>
                      <p:to>
                        <p:strVal val="visible"/>
                      </p:to>
                    </p:set>
                    <p:anim calcmode="lin" valueType="num">
                      <p:cBhvr>
                        <p:cTn dur="400" fill="hold"/>
                        <p:tgtEl>
                          <p:spTgt spid="59"/>
                        </p:tgtEl>
                        <p:attrNameLst>
                          <p:attrName>ppt_w</p:attrName>
                        </p:attrNameLst>
                      </p:cBhvr>
                      <p:tavLst>
                        <p:tav tm="0">
                          <p:val>
                            <p:fltVal val="0"/>
                          </p:val>
                        </p:tav>
                        <p:tav tm="100000">
                          <p:val>
                            <p:strVal val="#ppt_w"/>
                          </p:val>
                        </p:tav>
                      </p:tavLst>
                    </p:anim>
                    <p:anim calcmode="lin" valueType="num">
                      <p:cBhvr>
                        <p:cTn dur="400" fill="hold"/>
                        <p:tgtEl>
                          <p:spTgt spid="59"/>
                        </p:tgtEl>
                        <p:attrNameLst>
                          <p:attrName>ppt_h</p:attrName>
                        </p:attrNameLst>
                      </p:cBhvr>
                      <p:tavLst>
                        <p:tav tm="0">
                          <p:val>
                            <p:fltVal val="0"/>
                          </p:val>
                        </p:tav>
                        <p:tav tm="100000">
                          <p:val>
                            <p:strVal val="#ppt_h"/>
                          </p:val>
                        </p:tav>
                      </p:tavLst>
                    </p:anim>
                    <p:animEffect transition="in" filter="fade">
                      <p:cBhvr>
                        <p:cTn dur="400"/>
                        <p:tgtEl>
                          <p:spTgt spid="59"/>
                        </p:tgtEl>
                      </p:cBhvr>
                    </p:animEffect>
                  </p:childTnLst>
                </p:cTn>
              </p:par>
            </p:tnLst>
          </p:tmpl>
        </p:tmplLst>
      </p:bldP>
      <p:bldP spid="10" grpId="0"/>
      <p:bldP spid="13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cstate="prin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4867154" y="1788372"/>
            <a:ext cx="2728383" cy="2741083"/>
            <a:chOff x="825500" y="1511300"/>
            <a:chExt cx="2046287" cy="2055812"/>
          </a:xfrm>
        </p:grpSpPr>
        <p:sp>
          <p:nvSpPr>
            <p:cNvPr id="4" name="Freeform 6"/>
            <p:cNvSpPr/>
            <p:nvPr/>
          </p:nvSpPr>
          <p:spPr bwMode="auto">
            <a:xfrm>
              <a:off x="825500" y="1511300"/>
              <a:ext cx="2046287" cy="2055812"/>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rgbClr val="49516E"/>
            </a:solidFill>
            <a:ln>
              <a:noFill/>
            </a:ln>
          </p:spPr>
          <p:txBody>
            <a:bodyPr/>
            <a:lstStyle/>
            <a:p>
              <a:pPr eaLnBrk="1" fontAlgn="auto" hangingPunct="1">
                <a:spcBef>
                  <a:spcPts val="0"/>
                </a:spcBef>
                <a:spcAft>
                  <a:spcPts val="0"/>
                </a:spcAft>
                <a:defRPr/>
              </a:pPr>
              <a:endParaRPr lang="zh-CN" altLang="en-US" sz="1865" kern="0">
                <a:solidFill>
                  <a:srgbClr val="777777"/>
                </a:solidFill>
                <a:latin typeface="微软雅黑" panose="020B0503020204020204" pitchFamily="34" charset="-122"/>
                <a:ea typeface="微软雅黑" panose="020B0503020204020204" pitchFamily="34" charset="-122"/>
              </a:endParaRPr>
            </a:p>
          </p:txBody>
        </p:sp>
        <p:sp>
          <p:nvSpPr>
            <p:cNvPr id="5" name="文本框 34"/>
            <p:cNvSpPr txBox="1">
              <a:spLocks noChangeArrowheads="1"/>
            </p:cNvSpPr>
            <p:nvPr/>
          </p:nvSpPr>
          <p:spPr bwMode="auto">
            <a:xfrm>
              <a:off x="1231900" y="2305050"/>
              <a:ext cx="750887" cy="65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800">
                  <a:solidFill>
                    <a:srgbClr val="FFFFFF"/>
                  </a:solidFill>
                  <a:latin typeface="微软雅黑" panose="020B0503020204020204" pitchFamily="34" charset="-122"/>
                  <a:ea typeface="微软雅黑" panose="020B0503020204020204" pitchFamily="34" charset="-122"/>
                </a:rPr>
                <a:t>04</a:t>
              </a:r>
              <a:endParaRPr lang="zh-CN" altLang="en-US" sz="4800">
                <a:solidFill>
                  <a:srgbClr val="FFFFFF"/>
                </a:solidFill>
                <a:latin typeface="微软雅黑" panose="020B0503020204020204" pitchFamily="34" charset="-122"/>
                <a:ea typeface="微软雅黑" panose="020B0503020204020204" pitchFamily="34" charset="-122"/>
              </a:endParaRPr>
            </a:p>
          </p:txBody>
        </p:sp>
        <p:pic>
          <p:nvPicPr>
            <p:cNvPr id="6" name="图片 35"/>
            <p:cNvPicPr>
              <a:picLocks noChangeAspect="1"/>
            </p:cNvPicPr>
            <p:nvPr/>
          </p:nvPicPr>
          <p:blipFill>
            <a:blip r:embed="rId5" cstate="screen"/>
            <a:srcRect/>
            <a:stretch>
              <a:fillRect/>
            </a:stretch>
          </p:blipFill>
          <p:spPr bwMode="auto">
            <a:xfrm>
              <a:off x="1925637" y="2446337"/>
              <a:ext cx="4159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直接连接符 36"/>
            <p:cNvCxnSpPr>
              <a:cxnSpLocks noChangeShapeType="1"/>
            </p:cNvCxnSpPr>
            <p:nvPr/>
          </p:nvCxnSpPr>
          <p:spPr bwMode="auto">
            <a:xfrm>
              <a:off x="1220787" y="29733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8" name="矩形 7"/>
            <p:cNvSpPr/>
            <p:nvPr/>
          </p:nvSpPr>
          <p:spPr>
            <a:xfrm>
              <a:off x="1555908" y="3007915"/>
              <a:ext cx="645795" cy="526256"/>
            </a:xfrm>
            <a:prstGeom prst="rect">
              <a:avLst/>
            </a:prstGeom>
          </p:spPr>
          <p:txBody>
            <a:bodyPr wrap="none" anchor="ctr">
              <a:spAutoFit/>
            </a:bodyPr>
            <a:lstStyle/>
            <a:p>
              <a:pPr algn="ctr" eaLnBrk="1" fontAlgn="auto" hangingPunct="1">
                <a:lnSpc>
                  <a:spcPct val="150000"/>
                </a:lnSpc>
                <a:spcBef>
                  <a:spcPts val="0"/>
                </a:spcBef>
                <a:spcAft>
                  <a:spcPts val="0"/>
                </a:spcAft>
                <a:defRPr/>
              </a:pPr>
              <a:r>
                <a:rPr lang="zh-CN" altLang="en-US" sz="2665" b="1" kern="0" dirty="0">
                  <a:solidFill>
                    <a:srgbClr val="FFFFFF"/>
                  </a:solidFill>
                  <a:latin typeface="微软雅黑" panose="020B0503020204020204" pitchFamily="34" charset="-122"/>
                  <a:ea typeface="微软雅黑" panose="020B0503020204020204" pitchFamily="34" charset="-122"/>
                </a:rPr>
                <a:t>标题</a:t>
              </a:r>
              <a:endParaRPr lang="en-US" altLang="zh-CN" sz="2665" b="1" kern="0" dirty="0">
                <a:solidFill>
                  <a:srgbClr val="FFFFFF"/>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5302976" y="4650105"/>
            <a:ext cx="1618403" cy="628651"/>
            <a:chOff x="1098550" y="3657600"/>
            <a:chExt cx="1213802" cy="471488"/>
          </a:xfrm>
        </p:grpSpPr>
        <p:sp>
          <p:nvSpPr>
            <p:cNvPr id="3" name="椭圆 2"/>
            <p:cNvSpPr/>
            <p:nvPr/>
          </p:nvSpPr>
          <p:spPr>
            <a:xfrm>
              <a:off x="1098550" y="3860800"/>
              <a:ext cx="204787" cy="203200"/>
            </a:xfrm>
            <a:prstGeom prst="ellipse">
              <a:avLst/>
            </a:prstGeom>
            <a:solidFill>
              <a:srgbClr val="FF8787"/>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865" kern="0" dirty="0">
                  <a:solidFill>
                    <a:schemeClr val="tx1"/>
                  </a:solidFill>
                  <a:latin typeface="微软雅黑" panose="020B0503020204020204" pitchFamily="34" charset="-122"/>
                  <a:ea typeface="微软雅黑" panose="020B0503020204020204" pitchFamily="34" charset="-122"/>
                </a:rPr>
                <a:t>+</a:t>
              </a:r>
            </a:p>
          </p:txBody>
        </p:sp>
        <p:sp>
          <p:nvSpPr>
            <p:cNvPr id="13" name="矩形 12"/>
            <p:cNvSpPr/>
            <p:nvPr/>
          </p:nvSpPr>
          <p:spPr>
            <a:xfrm>
              <a:off x="1335087" y="3657600"/>
              <a:ext cx="977265" cy="47148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p:txBody>
        </p:sp>
      </p:grpSp>
    </p:spTree>
    <p:custDataLst>
      <p:tags r:id="rId1"/>
    </p:custDataLst>
  </p:cSld>
  <p:clrMapOvr>
    <a:masterClrMapping/>
  </p:clrMapOvr>
  <p:transition spd="slow" advTm="2574">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AutoShape 2"/>
          <p:cNvSpPr/>
          <p:nvPr/>
        </p:nvSpPr>
        <p:spPr bwMode="auto">
          <a:xfrm>
            <a:off x="7190114" y="5301116"/>
            <a:ext cx="580119" cy="6696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rgbClr val="49516E"/>
          </a:solidFill>
          <a:ln>
            <a:noFill/>
          </a:ln>
          <a:effec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00000"/>
              </a:lnSpc>
            </a:pPr>
            <a:r>
              <a:rPr lang="es-ES" altLang="zh-CN" sz="1685" b="0">
                <a:latin typeface="Helvetica Light" charset="0"/>
                <a:sym typeface="Helvetica Light" charset="0"/>
              </a:rPr>
              <a:t> </a:t>
            </a:r>
            <a:endParaRPr lang="es-ES" altLang="zh-CN" sz="1320"/>
          </a:p>
        </p:txBody>
      </p:sp>
      <p:sp>
        <p:nvSpPr>
          <p:cNvPr id="63492" name="AutoShape 4"/>
          <p:cNvSpPr/>
          <p:nvPr/>
        </p:nvSpPr>
        <p:spPr bwMode="auto">
          <a:xfrm>
            <a:off x="4431829" y="3176526"/>
            <a:ext cx="580119" cy="6696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rgbClr val="49516E"/>
          </a:solidFill>
          <a:ln>
            <a:noFill/>
          </a:ln>
          <a:effectLst/>
        </p:spPr>
        <p:txBody>
          <a:bodyPr lIns="0" tIns="0" rIns="0" bIns="0" anchor="ctr"/>
          <a:lstStyle/>
          <a:p>
            <a:pPr>
              <a:lnSpc>
                <a:spcPct val="100000"/>
              </a:lnSpc>
              <a:defRPr/>
            </a:pPr>
            <a:endParaRPr lang="es-ES" sz="1685">
              <a:latin typeface="Helvetica Light" charset="0"/>
              <a:ea typeface="MS PGothic" panose="020B0600070205080204" pitchFamily="34" charset="-128"/>
              <a:cs typeface="Helvetica Light" charset="0"/>
              <a:sym typeface="Helvetica Light" charset="0"/>
            </a:endParaRPr>
          </a:p>
        </p:txBody>
      </p:sp>
      <p:sp>
        <p:nvSpPr>
          <p:cNvPr id="63494" name="AutoShape 6"/>
          <p:cNvSpPr/>
          <p:nvPr/>
        </p:nvSpPr>
        <p:spPr bwMode="auto">
          <a:xfrm>
            <a:off x="7155765" y="3793991"/>
            <a:ext cx="580119" cy="6696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rgbClr val="FF8787"/>
          </a:solidFill>
          <a:ln>
            <a:noFill/>
          </a:ln>
          <a:effectLst/>
        </p:spPr>
        <p:txBody>
          <a:bodyPr lIns="0" tIns="0" rIns="0" bIns="0" anchor="ctr"/>
          <a:lstStyle/>
          <a:p>
            <a:pPr>
              <a:lnSpc>
                <a:spcPct val="100000"/>
              </a:lnSpc>
              <a:defRPr/>
            </a:pPr>
            <a:endParaRPr lang="es-ES" sz="1685">
              <a:latin typeface="Helvetica Light" charset="0"/>
              <a:ea typeface="MS PGothic" panose="020B0600070205080204" pitchFamily="34" charset="-128"/>
              <a:cs typeface="Helvetica Light" charset="0"/>
              <a:sym typeface="Helvetica Light" charset="0"/>
            </a:endParaRPr>
          </a:p>
        </p:txBody>
      </p:sp>
      <p:sp>
        <p:nvSpPr>
          <p:cNvPr id="63496" name="AutoShape 8"/>
          <p:cNvSpPr/>
          <p:nvPr/>
        </p:nvSpPr>
        <p:spPr bwMode="auto">
          <a:xfrm>
            <a:off x="4397480" y="1847706"/>
            <a:ext cx="580119" cy="66969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0800" y="0"/>
                </a:moveTo>
                <a:lnTo>
                  <a:pt x="21599" y="5400"/>
                </a:lnTo>
                <a:lnTo>
                  <a:pt x="21599" y="16200"/>
                </a:lnTo>
                <a:lnTo>
                  <a:pt x="10799" y="21599"/>
                </a:lnTo>
                <a:lnTo>
                  <a:pt x="0" y="16199"/>
                </a:lnTo>
                <a:lnTo>
                  <a:pt x="0" y="5400"/>
                </a:lnTo>
                <a:lnTo>
                  <a:pt x="10800" y="0"/>
                </a:lnTo>
                <a:close/>
              </a:path>
            </a:pathLst>
          </a:custGeom>
          <a:solidFill>
            <a:srgbClr val="FF8787"/>
          </a:solidFill>
          <a:ln>
            <a:noFill/>
          </a:ln>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00000"/>
              </a:lnSpc>
            </a:pPr>
            <a:r>
              <a:rPr lang="es-ES" altLang="zh-CN" sz="1685" b="0">
                <a:latin typeface="Helvetica Light" charset="0"/>
                <a:sym typeface="Helvetica Light" charset="0"/>
              </a:rPr>
              <a:t> </a:t>
            </a:r>
            <a:endParaRPr lang="es-ES" altLang="zh-CN" sz="1320"/>
          </a:p>
        </p:txBody>
      </p:sp>
      <p:sp>
        <p:nvSpPr>
          <p:cNvPr id="63498" name="AutoShape 10"/>
          <p:cNvSpPr/>
          <p:nvPr/>
        </p:nvSpPr>
        <p:spPr bwMode="auto">
          <a:xfrm>
            <a:off x="4431801" y="4801038"/>
            <a:ext cx="580119" cy="6696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rgbClr val="FF8787"/>
          </a:solidFill>
          <a:ln>
            <a:noFill/>
          </a:ln>
          <a:effectLst/>
        </p:spPr>
        <p:txBody>
          <a:bodyPr lIns="0" tIns="0" rIns="0" bIns="0" anchor="ctr"/>
          <a:lstStyle/>
          <a:p>
            <a:pPr>
              <a:lnSpc>
                <a:spcPct val="100000"/>
              </a:lnSpc>
              <a:defRPr/>
            </a:pPr>
            <a:endParaRPr lang="es-ES" sz="1685">
              <a:latin typeface="Helvetica Light" charset="0"/>
              <a:ea typeface="MS PGothic" panose="020B0600070205080204" pitchFamily="34" charset="-128"/>
              <a:cs typeface="Helvetica Light" charset="0"/>
              <a:sym typeface="Helvetica Light" charset="0"/>
            </a:endParaRPr>
          </a:p>
        </p:txBody>
      </p:sp>
      <p:sp>
        <p:nvSpPr>
          <p:cNvPr id="63500" name="AutoShape 12"/>
          <p:cNvSpPr/>
          <p:nvPr/>
        </p:nvSpPr>
        <p:spPr bwMode="auto">
          <a:xfrm>
            <a:off x="7171697" y="2336902"/>
            <a:ext cx="580119" cy="66969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solidFill>
            <a:srgbClr val="49516E"/>
          </a:solidFill>
          <a:ln>
            <a:noFill/>
          </a:ln>
        </p:spPr>
        <p:txBody>
          <a:bodyPr lIns="0" tIns="0" rIns="0" bIns="0" anchor="ctr"/>
          <a:lstStyle/>
          <a:p>
            <a:endParaRPr lang="zh-CN" altLang="en-US"/>
          </a:p>
        </p:txBody>
      </p:sp>
      <p:sp>
        <p:nvSpPr>
          <p:cNvPr id="63504" name="Line 16"/>
          <p:cNvSpPr>
            <a:spLocks noChangeShapeType="1"/>
          </p:cNvSpPr>
          <p:nvPr/>
        </p:nvSpPr>
        <p:spPr bwMode="auto">
          <a:xfrm>
            <a:off x="5283172" y="5101047"/>
            <a:ext cx="1656645" cy="495570"/>
          </a:xfrm>
          <a:prstGeom prst="line">
            <a:avLst/>
          </a:prstGeom>
          <a:noFill/>
          <a:ln w="101600" cap="flat" cmpd="sng">
            <a:solidFill>
              <a:srgbClr val="B9B9B9"/>
            </a:solidFill>
            <a:prstDash val="solid"/>
            <a:round/>
          </a:ln>
          <a:effectLst/>
        </p:spPr>
        <p:txBody>
          <a:bodyPr lIns="0" tIns="0" rIns="0" bIns="0" anchor="ctr"/>
          <a:lstStyle/>
          <a:p>
            <a:pPr defTabSz="240665">
              <a:defRPr/>
            </a:pPr>
            <a:endParaRPr lang="es-ES" sz="635">
              <a:solidFill>
                <a:srgbClr val="000000"/>
              </a:solidFill>
              <a:latin typeface="Helvetica" charset="0"/>
              <a:ea typeface="MS PGothic" panose="020B0600070205080204" pitchFamily="34" charset="-128"/>
              <a:sym typeface="Helvetica" charset="0"/>
            </a:endParaRPr>
          </a:p>
        </p:txBody>
      </p:sp>
      <p:sp>
        <p:nvSpPr>
          <p:cNvPr id="63505" name="Line 17"/>
          <p:cNvSpPr>
            <a:spLocks noChangeShapeType="1"/>
          </p:cNvSpPr>
          <p:nvPr/>
        </p:nvSpPr>
        <p:spPr bwMode="auto">
          <a:xfrm flipV="1">
            <a:off x="5285684" y="4069724"/>
            <a:ext cx="1623160" cy="1017092"/>
          </a:xfrm>
          <a:prstGeom prst="line">
            <a:avLst/>
          </a:prstGeom>
          <a:noFill/>
          <a:ln w="101600" cap="flat" cmpd="sng">
            <a:solidFill>
              <a:srgbClr val="B9B9B9"/>
            </a:solidFill>
            <a:prstDash val="solid"/>
            <a:round/>
          </a:ln>
          <a:effectLst/>
        </p:spPr>
        <p:txBody>
          <a:bodyPr lIns="0" tIns="0" rIns="0" bIns="0" anchor="ctr"/>
          <a:lstStyle/>
          <a:p>
            <a:pPr defTabSz="240665">
              <a:defRPr/>
            </a:pPr>
            <a:endParaRPr lang="es-ES" sz="635">
              <a:solidFill>
                <a:srgbClr val="000000"/>
              </a:solidFill>
              <a:latin typeface="Helvetica" charset="0"/>
              <a:ea typeface="MS PGothic" panose="020B0600070205080204" pitchFamily="34" charset="-128"/>
              <a:sym typeface="Helvetica" charset="0"/>
            </a:endParaRPr>
          </a:p>
        </p:txBody>
      </p:sp>
      <p:sp>
        <p:nvSpPr>
          <p:cNvPr id="63506" name="Line 18"/>
          <p:cNvSpPr>
            <a:spLocks noChangeShapeType="1"/>
          </p:cNvSpPr>
          <p:nvPr/>
        </p:nvSpPr>
        <p:spPr bwMode="auto">
          <a:xfrm>
            <a:off x="5281498" y="3519742"/>
            <a:ext cx="1625672" cy="547471"/>
          </a:xfrm>
          <a:prstGeom prst="line">
            <a:avLst/>
          </a:prstGeom>
          <a:noFill/>
          <a:ln w="101600" cap="flat" cmpd="sng">
            <a:solidFill>
              <a:srgbClr val="B9B9B9"/>
            </a:solidFill>
            <a:prstDash val="solid"/>
            <a:round/>
          </a:ln>
          <a:effectLst/>
        </p:spPr>
        <p:txBody>
          <a:bodyPr lIns="0" tIns="0" rIns="0" bIns="0" anchor="ctr"/>
          <a:lstStyle/>
          <a:p>
            <a:pPr defTabSz="240665">
              <a:defRPr/>
            </a:pPr>
            <a:endParaRPr lang="es-ES" sz="635">
              <a:solidFill>
                <a:srgbClr val="000000"/>
              </a:solidFill>
              <a:latin typeface="Helvetica" charset="0"/>
              <a:ea typeface="MS PGothic" panose="020B0600070205080204" pitchFamily="34" charset="-128"/>
              <a:sym typeface="Helvetica" charset="0"/>
            </a:endParaRPr>
          </a:p>
        </p:txBody>
      </p:sp>
      <p:sp>
        <p:nvSpPr>
          <p:cNvPr id="63507" name="Line 19"/>
          <p:cNvSpPr>
            <a:spLocks noChangeShapeType="1"/>
          </p:cNvSpPr>
          <p:nvPr/>
        </p:nvSpPr>
        <p:spPr bwMode="auto">
          <a:xfrm flipV="1">
            <a:off x="5284846" y="2691837"/>
            <a:ext cx="1590513" cy="831253"/>
          </a:xfrm>
          <a:prstGeom prst="line">
            <a:avLst/>
          </a:prstGeom>
          <a:noFill/>
          <a:ln w="101600" cap="flat" cmpd="sng">
            <a:solidFill>
              <a:srgbClr val="B9B9B9"/>
            </a:solidFill>
            <a:prstDash val="solid"/>
            <a:round/>
          </a:ln>
          <a:effectLst/>
        </p:spPr>
        <p:txBody>
          <a:bodyPr lIns="0" tIns="0" rIns="0" bIns="0" anchor="ctr"/>
          <a:lstStyle/>
          <a:p>
            <a:pPr defTabSz="240665">
              <a:defRPr/>
            </a:pPr>
            <a:endParaRPr lang="es-ES" sz="635">
              <a:solidFill>
                <a:srgbClr val="000000"/>
              </a:solidFill>
              <a:latin typeface="Helvetica" charset="0"/>
              <a:ea typeface="MS PGothic" panose="020B0600070205080204" pitchFamily="34" charset="-128"/>
              <a:sym typeface="Helvetica" charset="0"/>
            </a:endParaRPr>
          </a:p>
        </p:txBody>
      </p:sp>
      <p:sp>
        <p:nvSpPr>
          <p:cNvPr id="63508" name="Line 20"/>
          <p:cNvSpPr>
            <a:spLocks noChangeShapeType="1"/>
          </p:cNvSpPr>
          <p:nvPr/>
        </p:nvSpPr>
        <p:spPr bwMode="auto">
          <a:xfrm>
            <a:off x="5297403" y="2116742"/>
            <a:ext cx="1574608" cy="562539"/>
          </a:xfrm>
          <a:prstGeom prst="line">
            <a:avLst/>
          </a:prstGeom>
          <a:noFill/>
          <a:ln w="101600" cap="flat" cmpd="sng">
            <a:solidFill>
              <a:srgbClr val="B9B9B9"/>
            </a:solidFill>
            <a:prstDash val="solid"/>
            <a:round/>
          </a:ln>
          <a:effectLst/>
        </p:spPr>
        <p:txBody>
          <a:bodyPr lIns="0" tIns="0" rIns="0" bIns="0" anchor="ctr"/>
          <a:lstStyle/>
          <a:p>
            <a:pPr defTabSz="240665">
              <a:defRPr/>
            </a:pPr>
            <a:endParaRPr lang="es-ES" sz="635">
              <a:solidFill>
                <a:srgbClr val="000000"/>
              </a:solidFill>
              <a:latin typeface="Helvetica" charset="0"/>
              <a:ea typeface="MS PGothic" panose="020B0600070205080204" pitchFamily="34" charset="-128"/>
              <a:sym typeface="Helvetica" charset="0"/>
            </a:endParaRPr>
          </a:p>
        </p:txBody>
      </p:sp>
      <p:sp>
        <p:nvSpPr>
          <p:cNvPr id="63509" name="AutoShape 21"/>
          <p:cNvSpPr/>
          <p:nvPr/>
        </p:nvSpPr>
        <p:spPr bwMode="auto">
          <a:xfrm>
            <a:off x="6757327" y="2561248"/>
            <a:ext cx="227695" cy="2276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49516E"/>
          </a:solidFill>
          <a:ln w="25400" cap="flat" cmpd="sng">
            <a:solidFill>
              <a:srgbClr val="000000">
                <a:alpha val="0"/>
              </a:srgbClr>
            </a:solidFill>
            <a:prstDash val="solid"/>
            <a:miter lim="0"/>
          </a:ln>
          <a:effectLst/>
        </p:spPr>
        <p:txBody>
          <a:bodyPr lIns="0" tIns="0" rIns="0" bIns="0" anchor="ctr"/>
          <a:lstStyle/>
          <a:p>
            <a:pPr defTabSz="307975">
              <a:defRPr/>
            </a:pPr>
            <a:endParaRPr lang="es-ES" sz="211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63510" name="AutoShape 22"/>
          <p:cNvSpPr/>
          <p:nvPr/>
        </p:nvSpPr>
        <p:spPr bwMode="auto">
          <a:xfrm>
            <a:off x="6771530" y="4009129"/>
            <a:ext cx="227695" cy="2276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FF8787"/>
          </a:solidFill>
          <a:ln w="25400" cap="flat" cmpd="sng">
            <a:solidFill>
              <a:srgbClr val="000000">
                <a:alpha val="0"/>
              </a:srgbClr>
            </a:solidFill>
            <a:prstDash val="solid"/>
            <a:miter lim="0"/>
          </a:ln>
          <a:effectLst/>
        </p:spPr>
        <p:txBody>
          <a:bodyPr lIns="0" tIns="0" rIns="0" bIns="0" anchor="ctr"/>
          <a:lstStyle/>
          <a:p>
            <a:pPr defTabSz="307975">
              <a:defRPr/>
            </a:pPr>
            <a:endParaRPr lang="es-ES" sz="211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63511" name="AutoShape 23"/>
          <p:cNvSpPr/>
          <p:nvPr/>
        </p:nvSpPr>
        <p:spPr bwMode="auto">
          <a:xfrm>
            <a:off x="6837689" y="5498675"/>
            <a:ext cx="227695" cy="2276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49516E"/>
          </a:solidFill>
          <a:ln w="25400" cap="flat" cmpd="sng">
            <a:solidFill>
              <a:srgbClr val="000000">
                <a:alpha val="0"/>
              </a:srgbClr>
            </a:solidFill>
            <a:prstDash val="solid"/>
            <a:miter lim="0"/>
          </a:ln>
          <a:effectLst/>
        </p:spPr>
        <p:txBody>
          <a:bodyPr lIns="0" tIns="0" rIns="0" bIns="0" anchor="ctr"/>
          <a:lstStyle/>
          <a:p>
            <a:pPr defTabSz="307975">
              <a:defRPr/>
            </a:pPr>
            <a:endParaRPr lang="es-ES" sz="211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63512" name="AutoShape 24"/>
          <p:cNvSpPr/>
          <p:nvPr/>
        </p:nvSpPr>
        <p:spPr bwMode="auto">
          <a:xfrm>
            <a:off x="5200298" y="1998708"/>
            <a:ext cx="227695" cy="2276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FF8787"/>
          </a:solidFill>
          <a:ln w="25400" cap="flat" cmpd="sng">
            <a:solidFill>
              <a:srgbClr val="000000">
                <a:alpha val="0"/>
              </a:srgbClr>
            </a:solidFill>
            <a:prstDash val="solid"/>
            <a:miter lim="0"/>
          </a:ln>
          <a:effectLst/>
        </p:spPr>
        <p:txBody>
          <a:bodyPr lIns="0" tIns="0" rIns="0" bIns="0" anchor="ctr"/>
          <a:lstStyle/>
          <a:p>
            <a:pPr algn="r" defTabSz="307975">
              <a:defRPr/>
            </a:pPr>
            <a:endParaRPr lang="es-ES" sz="211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63513" name="AutoShape 25"/>
          <p:cNvSpPr/>
          <p:nvPr/>
        </p:nvSpPr>
        <p:spPr bwMode="auto">
          <a:xfrm>
            <a:off x="5181881" y="3391663"/>
            <a:ext cx="227695" cy="2276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49516E"/>
          </a:solidFill>
          <a:ln w="25400" cap="flat" cmpd="sng">
            <a:solidFill>
              <a:srgbClr val="000000">
                <a:alpha val="0"/>
              </a:srgbClr>
            </a:solidFill>
            <a:prstDash val="solid"/>
            <a:miter lim="0"/>
          </a:ln>
          <a:effectLst/>
        </p:spPr>
        <p:txBody>
          <a:bodyPr lIns="0" tIns="0" rIns="0" bIns="0" anchor="ctr"/>
          <a:lstStyle/>
          <a:p>
            <a:pPr algn="r" defTabSz="307975">
              <a:defRPr/>
            </a:pPr>
            <a:endParaRPr lang="es-ES" sz="211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63514" name="AutoShape 26"/>
          <p:cNvSpPr/>
          <p:nvPr/>
        </p:nvSpPr>
        <p:spPr bwMode="auto">
          <a:xfrm>
            <a:off x="5152555" y="5027058"/>
            <a:ext cx="227695" cy="2276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FF8787"/>
          </a:solidFill>
          <a:ln w="25400" cap="flat" cmpd="sng">
            <a:solidFill>
              <a:srgbClr val="000000">
                <a:alpha val="0"/>
              </a:srgbClr>
            </a:solidFill>
            <a:prstDash val="solid"/>
            <a:miter lim="0"/>
          </a:ln>
          <a:effectLst/>
        </p:spPr>
        <p:txBody>
          <a:bodyPr lIns="0" tIns="0" rIns="0" bIns="0" anchor="ctr"/>
          <a:lstStyle/>
          <a:p>
            <a:pPr algn="r" defTabSz="307975">
              <a:defRPr/>
            </a:pPr>
            <a:endParaRPr lang="es-ES" sz="211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40" name="TextBox 23"/>
          <p:cNvSpPr txBox="1"/>
          <p:nvPr/>
        </p:nvSpPr>
        <p:spPr>
          <a:xfrm>
            <a:off x="1158867" y="2045299"/>
            <a:ext cx="2581611" cy="708660"/>
          </a:xfrm>
          <a:prstGeom prst="rect">
            <a:avLst/>
          </a:prstGeom>
          <a:noFill/>
        </p:spPr>
        <p:txBody>
          <a:bodyPr wrap="square" rtlCol="0">
            <a:spAutoFit/>
          </a:bodyPr>
          <a:lstStyle/>
          <a:p>
            <a:pPr algn="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41" name="TextBox 24"/>
          <p:cNvSpPr txBox="1"/>
          <p:nvPr/>
        </p:nvSpPr>
        <p:spPr>
          <a:xfrm>
            <a:off x="2135198" y="1757536"/>
            <a:ext cx="1605280" cy="352425"/>
          </a:xfrm>
          <a:prstGeom prst="rect">
            <a:avLst/>
          </a:prstGeom>
          <a:noFill/>
        </p:spPr>
        <p:txBody>
          <a:bodyPr wrap="none" rtlCol="0">
            <a:spAutoFit/>
          </a:bodyPr>
          <a:lstStyle/>
          <a:p>
            <a:pPr algn="r"/>
            <a:r>
              <a:rPr lang="zh-CN" altLang="en-US" sz="1600" dirty="0">
                <a:solidFill>
                  <a:schemeClr val="tx1"/>
                </a:solidFill>
                <a:ea typeface="微软雅黑" panose="020B0503020204020204" pitchFamily="34" charset="-122"/>
              </a:rPr>
              <a:t>请替换文字内容</a:t>
            </a:r>
          </a:p>
        </p:txBody>
      </p:sp>
      <p:sp>
        <p:nvSpPr>
          <p:cNvPr id="42" name="TextBox 23"/>
          <p:cNvSpPr txBox="1"/>
          <p:nvPr/>
        </p:nvSpPr>
        <p:spPr>
          <a:xfrm>
            <a:off x="1158867" y="3413451"/>
            <a:ext cx="2581611" cy="708660"/>
          </a:xfrm>
          <a:prstGeom prst="rect">
            <a:avLst/>
          </a:prstGeom>
          <a:noFill/>
        </p:spPr>
        <p:txBody>
          <a:bodyPr wrap="square" rtlCol="0">
            <a:spAutoFit/>
          </a:bodyPr>
          <a:lstStyle/>
          <a:p>
            <a:pPr algn="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43" name="TextBox 24"/>
          <p:cNvSpPr txBox="1"/>
          <p:nvPr/>
        </p:nvSpPr>
        <p:spPr>
          <a:xfrm>
            <a:off x="2135198" y="3125688"/>
            <a:ext cx="1605280" cy="352425"/>
          </a:xfrm>
          <a:prstGeom prst="rect">
            <a:avLst/>
          </a:prstGeom>
          <a:noFill/>
        </p:spPr>
        <p:txBody>
          <a:bodyPr wrap="none" rtlCol="0">
            <a:spAutoFit/>
          </a:bodyPr>
          <a:lstStyle/>
          <a:p>
            <a:pPr algn="r"/>
            <a:r>
              <a:rPr lang="zh-CN" altLang="en-US" sz="1600" dirty="0">
                <a:solidFill>
                  <a:schemeClr val="tx1"/>
                </a:solidFill>
                <a:ea typeface="微软雅黑" panose="020B0503020204020204" pitchFamily="34" charset="-122"/>
              </a:rPr>
              <a:t>请替换文字内容</a:t>
            </a:r>
          </a:p>
        </p:txBody>
      </p:sp>
      <p:sp>
        <p:nvSpPr>
          <p:cNvPr id="44" name="TextBox 23"/>
          <p:cNvSpPr txBox="1"/>
          <p:nvPr/>
        </p:nvSpPr>
        <p:spPr>
          <a:xfrm>
            <a:off x="1158867" y="4845088"/>
            <a:ext cx="2581611" cy="708660"/>
          </a:xfrm>
          <a:prstGeom prst="rect">
            <a:avLst/>
          </a:prstGeom>
          <a:noFill/>
        </p:spPr>
        <p:txBody>
          <a:bodyPr wrap="square" rtlCol="0">
            <a:spAutoFit/>
          </a:bodyPr>
          <a:lstStyle/>
          <a:p>
            <a:pPr algn="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45" name="TextBox 24"/>
          <p:cNvSpPr txBox="1"/>
          <p:nvPr/>
        </p:nvSpPr>
        <p:spPr>
          <a:xfrm>
            <a:off x="2135198" y="4557325"/>
            <a:ext cx="1605280" cy="352425"/>
          </a:xfrm>
          <a:prstGeom prst="rect">
            <a:avLst/>
          </a:prstGeom>
          <a:noFill/>
        </p:spPr>
        <p:txBody>
          <a:bodyPr wrap="none" rtlCol="0">
            <a:spAutoFit/>
          </a:bodyPr>
          <a:lstStyle/>
          <a:p>
            <a:pPr algn="r"/>
            <a:r>
              <a:rPr lang="zh-CN" altLang="en-US" sz="1600" dirty="0">
                <a:solidFill>
                  <a:schemeClr val="tx1"/>
                </a:solidFill>
                <a:ea typeface="微软雅黑" panose="020B0503020204020204" pitchFamily="34" charset="-122"/>
              </a:rPr>
              <a:t>请替换文字内容</a:t>
            </a:r>
          </a:p>
        </p:txBody>
      </p:sp>
      <p:sp>
        <p:nvSpPr>
          <p:cNvPr id="46" name="TextBox 23"/>
          <p:cNvSpPr txBox="1"/>
          <p:nvPr/>
        </p:nvSpPr>
        <p:spPr>
          <a:xfrm>
            <a:off x="8512609" y="2251039"/>
            <a:ext cx="2581611"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47" name="TextBox 24"/>
          <p:cNvSpPr txBox="1"/>
          <p:nvPr/>
        </p:nvSpPr>
        <p:spPr>
          <a:xfrm>
            <a:off x="8512609" y="1975250"/>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48" name="TextBox 23"/>
          <p:cNvSpPr txBox="1"/>
          <p:nvPr/>
        </p:nvSpPr>
        <p:spPr>
          <a:xfrm>
            <a:off x="8512609" y="3619191"/>
            <a:ext cx="2581611"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49" name="TextBox 24"/>
          <p:cNvSpPr txBox="1"/>
          <p:nvPr/>
        </p:nvSpPr>
        <p:spPr>
          <a:xfrm>
            <a:off x="8512609" y="3345942"/>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50" name="TextBox 23"/>
          <p:cNvSpPr txBox="1"/>
          <p:nvPr/>
        </p:nvSpPr>
        <p:spPr>
          <a:xfrm>
            <a:off x="8512609" y="5074323"/>
            <a:ext cx="2581611"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51" name="TextBox 24"/>
          <p:cNvSpPr txBox="1"/>
          <p:nvPr/>
        </p:nvSpPr>
        <p:spPr>
          <a:xfrm>
            <a:off x="8512609" y="4801074"/>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mtClean="0">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a:t>
            </a:r>
            <a:r>
              <a:rPr lang="en-GB" sz="1600" smtClean="0">
                <a:solidFill>
                  <a:schemeClr val="tx1"/>
                </a:solidFill>
              </a:rPr>
              <a:t>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1641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9" presetClass="entr" presetSubtype="0" fill="hold" grpId="0" nodeType="afterEffect">
                                  <p:stCondLst>
                                    <p:cond delay="100"/>
                                  </p:stCondLst>
                                  <p:childTnLst>
                                    <p:set>
                                      <p:cBhvr>
                                        <p:cTn id="18" dur="1" fill="hold">
                                          <p:stCondLst>
                                            <p:cond delay="0"/>
                                          </p:stCondLst>
                                        </p:cTn>
                                        <p:tgtEl>
                                          <p:spTgt spid="63496"/>
                                        </p:tgtEl>
                                        <p:attrNameLst>
                                          <p:attrName>style.visibility</p:attrName>
                                        </p:attrNameLst>
                                      </p:cBhvr>
                                      <p:to>
                                        <p:strVal val="visible"/>
                                      </p:to>
                                    </p:set>
                                    <p:animEffect transition="in" filter="dissolve">
                                      <p:cBhvr>
                                        <p:cTn id="19" dur="500"/>
                                        <p:tgtEl>
                                          <p:spTgt spid="63496"/>
                                        </p:tgtEl>
                                      </p:cBhvr>
                                    </p:animEffect>
                                  </p:childTnLst>
                                </p:cTn>
                              </p:par>
                            </p:childTnLst>
                          </p:cTn>
                        </p:par>
                        <p:par>
                          <p:cTn id="20" fill="hold">
                            <p:stCondLst>
                              <p:cond delay="1100"/>
                            </p:stCondLst>
                            <p:childTnLst>
                              <p:par>
                                <p:cTn id="21" presetID="9" presetClass="entr" presetSubtype="0" fill="hold" grpId="0" nodeType="afterEffect">
                                  <p:stCondLst>
                                    <p:cond delay="100"/>
                                  </p:stCondLst>
                                  <p:childTnLst>
                                    <p:set>
                                      <p:cBhvr>
                                        <p:cTn id="22" dur="1" fill="hold">
                                          <p:stCondLst>
                                            <p:cond delay="0"/>
                                          </p:stCondLst>
                                        </p:cTn>
                                        <p:tgtEl>
                                          <p:spTgt spid="63500"/>
                                        </p:tgtEl>
                                        <p:attrNameLst>
                                          <p:attrName>style.visibility</p:attrName>
                                        </p:attrNameLst>
                                      </p:cBhvr>
                                      <p:to>
                                        <p:strVal val="visible"/>
                                      </p:to>
                                    </p:set>
                                    <p:animEffect transition="in" filter="dissolve">
                                      <p:cBhvr>
                                        <p:cTn id="23" dur="500"/>
                                        <p:tgtEl>
                                          <p:spTgt spid="63500"/>
                                        </p:tgtEl>
                                      </p:cBhvr>
                                    </p:animEffect>
                                  </p:childTnLst>
                                </p:cTn>
                              </p:par>
                            </p:childTnLst>
                          </p:cTn>
                        </p:par>
                        <p:par>
                          <p:cTn id="24" fill="hold">
                            <p:stCondLst>
                              <p:cond delay="1700"/>
                            </p:stCondLst>
                            <p:childTnLst>
                              <p:par>
                                <p:cTn id="25" presetID="9" presetClass="entr" presetSubtype="0" fill="hold" nodeType="afterEffect">
                                  <p:stCondLst>
                                    <p:cond delay="100"/>
                                  </p:stCondLst>
                                  <p:childTnLst>
                                    <p:set>
                                      <p:cBhvr>
                                        <p:cTn id="26" dur="1" fill="hold">
                                          <p:stCondLst>
                                            <p:cond delay="0"/>
                                          </p:stCondLst>
                                        </p:cTn>
                                        <p:tgtEl>
                                          <p:spTgt spid="63492"/>
                                        </p:tgtEl>
                                        <p:attrNameLst>
                                          <p:attrName>style.visibility</p:attrName>
                                        </p:attrNameLst>
                                      </p:cBhvr>
                                      <p:to>
                                        <p:strVal val="visible"/>
                                      </p:to>
                                    </p:set>
                                    <p:animEffect transition="in" filter="dissolve">
                                      <p:cBhvr>
                                        <p:cTn id="27" dur="500"/>
                                        <p:tgtEl>
                                          <p:spTgt spid="63492"/>
                                        </p:tgtEl>
                                      </p:cBhvr>
                                    </p:animEffect>
                                  </p:childTnLst>
                                </p:cTn>
                              </p:par>
                            </p:childTnLst>
                          </p:cTn>
                        </p:par>
                        <p:par>
                          <p:cTn id="28" fill="hold">
                            <p:stCondLst>
                              <p:cond delay="2300"/>
                            </p:stCondLst>
                            <p:childTnLst>
                              <p:par>
                                <p:cTn id="29" presetID="9" presetClass="entr" presetSubtype="0" fill="hold" nodeType="afterEffect">
                                  <p:stCondLst>
                                    <p:cond delay="100"/>
                                  </p:stCondLst>
                                  <p:childTnLst>
                                    <p:set>
                                      <p:cBhvr>
                                        <p:cTn id="30" dur="1" fill="hold">
                                          <p:stCondLst>
                                            <p:cond delay="0"/>
                                          </p:stCondLst>
                                        </p:cTn>
                                        <p:tgtEl>
                                          <p:spTgt spid="63494"/>
                                        </p:tgtEl>
                                        <p:attrNameLst>
                                          <p:attrName>style.visibility</p:attrName>
                                        </p:attrNameLst>
                                      </p:cBhvr>
                                      <p:to>
                                        <p:strVal val="visible"/>
                                      </p:to>
                                    </p:set>
                                    <p:animEffect transition="in" filter="dissolve">
                                      <p:cBhvr>
                                        <p:cTn id="31" dur="500"/>
                                        <p:tgtEl>
                                          <p:spTgt spid="63494"/>
                                        </p:tgtEl>
                                      </p:cBhvr>
                                    </p:animEffect>
                                  </p:childTnLst>
                                </p:cTn>
                              </p:par>
                            </p:childTnLst>
                          </p:cTn>
                        </p:par>
                        <p:par>
                          <p:cTn id="32" fill="hold">
                            <p:stCondLst>
                              <p:cond delay="2900"/>
                            </p:stCondLst>
                            <p:childTnLst>
                              <p:par>
                                <p:cTn id="33" presetID="9" presetClass="entr" presetSubtype="0" fill="hold" nodeType="afterEffect">
                                  <p:stCondLst>
                                    <p:cond delay="100"/>
                                  </p:stCondLst>
                                  <p:childTnLst>
                                    <p:set>
                                      <p:cBhvr>
                                        <p:cTn id="34" dur="1" fill="hold">
                                          <p:stCondLst>
                                            <p:cond delay="0"/>
                                          </p:stCondLst>
                                        </p:cTn>
                                        <p:tgtEl>
                                          <p:spTgt spid="63498"/>
                                        </p:tgtEl>
                                        <p:attrNameLst>
                                          <p:attrName>style.visibility</p:attrName>
                                        </p:attrNameLst>
                                      </p:cBhvr>
                                      <p:to>
                                        <p:strVal val="visible"/>
                                      </p:to>
                                    </p:set>
                                    <p:animEffect transition="in" filter="dissolve">
                                      <p:cBhvr>
                                        <p:cTn id="35" dur="500"/>
                                        <p:tgtEl>
                                          <p:spTgt spid="63498"/>
                                        </p:tgtEl>
                                      </p:cBhvr>
                                    </p:animEffect>
                                  </p:childTnLst>
                                </p:cTn>
                              </p:par>
                            </p:childTnLst>
                          </p:cTn>
                        </p:par>
                        <p:par>
                          <p:cTn id="36" fill="hold">
                            <p:stCondLst>
                              <p:cond delay="3500"/>
                            </p:stCondLst>
                            <p:childTnLst>
                              <p:par>
                                <p:cTn id="37" presetID="9" presetClass="entr" presetSubtype="0" fill="hold" grpId="0" nodeType="afterEffect">
                                  <p:stCondLst>
                                    <p:cond delay="100"/>
                                  </p:stCondLst>
                                  <p:childTnLst>
                                    <p:set>
                                      <p:cBhvr>
                                        <p:cTn id="38" dur="1" fill="hold">
                                          <p:stCondLst>
                                            <p:cond delay="0"/>
                                          </p:stCondLst>
                                        </p:cTn>
                                        <p:tgtEl>
                                          <p:spTgt spid="63490"/>
                                        </p:tgtEl>
                                        <p:attrNameLst>
                                          <p:attrName>style.visibility</p:attrName>
                                        </p:attrNameLst>
                                      </p:cBhvr>
                                      <p:to>
                                        <p:strVal val="visible"/>
                                      </p:to>
                                    </p:set>
                                    <p:animEffect transition="in" filter="dissolve">
                                      <p:cBhvr>
                                        <p:cTn id="39" dur="500"/>
                                        <p:tgtEl>
                                          <p:spTgt spid="63490"/>
                                        </p:tgtEl>
                                      </p:cBhvr>
                                    </p:animEffect>
                                  </p:childTnLst>
                                </p:cTn>
                              </p:par>
                            </p:childTnLst>
                          </p:cTn>
                        </p:par>
                        <p:par>
                          <p:cTn id="40" fill="hold">
                            <p:stCondLst>
                              <p:cond delay="4100"/>
                            </p:stCondLst>
                            <p:childTnLst>
                              <p:par>
                                <p:cTn id="41" presetID="9" presetClass="entr" presetSubtype="0" fill="hold" nodeType="afterEffect">
                                  <p:stCondLst>
                                    <p:cond delay="100"/>
                                  </p:stCondLst>
                                  <p:childTnLst>
                                    <p:set>
                                      <p:cBhvr>
                                        <p:cTn id="42" dur="1" fill="hold">
                                          <p:stCondLst>
                                            <p:cond delay="0"/>
                                          </p:stCondLst>
                                        </p:cTn>
                                        <p:tgtEl>
                                          <p:spTgt spid="63509"/>
                                        </p:tgtEl>
                                        <p:attrNameLst>
                                          <p:attrName>style.visibility</p:attrName>
                                        </p:attrNameLst>
                                      </p:cBhvr>
                                      <p:to>
                                        <p:strVal val="visible"/>
                                      </p:to>
                                    </p:set>
                                    <p:animEffect transition="in" filter="dissolve">
                                      <p:cBhvr>
                                        <p:cTn id="43" dur="500"/>
                                        <p:tgtEl>
                                          <p:spTgt spid="63509"/>
                                        </p:tgtEl>
                                      </p:cBhvr>
                                    </p:animEffect>
                                  </p:childTnLst>
                                </p:cTn>
                              </p:par>
                            </p:childTnLst>
                          </p:cTn>
                        </p:par>
                        <p:par>
                          <p:cTn id="44" fill="hold">
                            <p:stCondLst>
                              <p:cond delay="4700"/>
                            </p:stCondLst>
                            <p:childTnLst>
                              <p:par>
                                <p:cTn id="45" presetID="9" presetClass="entr" presetSubtype="0" fill="hold" nodeType="afterEffect">
                                  <p:stCondLst>
                                    <p:cond delay="100"/>
                                  </p:stCondLst>
                                  <p:childTnLst>
                                    <p:set>
                                      <p:cBhvr>
                                        <p:cTn id="46" dur="1" fill="hold">
                                          <p:stCondLst>
                                            <p:cond delay="0"/>
                                          </p:stCondLst>
                                        </p:cTn>
                                        <p:tgtEl>
                                          <p:spTgt spid="63510"/>
                                        </p:tgtEl>
                                        <p:attrNameLst>
                                          <p:attrName>style.visibility</p:attrName>
                                        </p:attrNameLst>
                                      </p:cBhvr>
                                      <p:to>
                                        <p:strVal val="visible"/>
                                      </p:to>
                                    </p:set>
                                    <p:animEffect transition="in" filter="dissolve">
                                      <p:cBhvr>
                                        <p:cTn id="47" dur="500"/>
                                        <p:tgtEl>
                                          <p:spTgt spid="63510"/>
                                        </p:tgtEl>
                                      </p:cBhvr>
                                    </p:animEffect>
                                  </p:childTnLst>
                                </p:cTn>
                              </p:par>
                            </p:childTnLst>
                          </p:cTn>
                        </p:par>
                        <p:par>
                          <p:cTn id="48" fill="hold">
                            <p:stCondLst>
                              <p:cond delay="5300"/>
                            </p:stCondLst>
                            <p:childTnLst>
                              <p:par>
                                <p:cTn id="49" presetID="9" presetClass="entr" presetSubtype="0" fill="hold" nodeType="afterEffect">
                                  <p:stCondLst>
                                    <p:cond delay="100"/>
                                  </p:stCondLst>
                                  <p:childTnLst>
                                    <p:set>
                                      <p:cBhvr>
                                        <p:cTn id="50" dur="1" fill="hold">
                                          <p:stCondLst>
                                            <p:cond delay="0"/>
                                          </p:stCondLst>
                                        </p:cTn>
                                        <p:tgtEl>
                                          <p:spTgt spid="63511"/>
                                        </p:tgtEl>
                                        <p:attrNameLst>
                                          <p:attrName>style.visibility</p:attrName>
                                        </p:attrNameLst>
                                      </p:cBhvr>
                                      <p:to>
                                        <p:strVal val="visible"/>
                                      </p:to>
                                    </p:set>
                                    <p:animEffect transition="in" filter="dissolve">
                                      <p:cBhvr>
                                        <p:cTn id="51" dur="500"/>
                                        <p:tgtEl>
                                          <p:spTgt spid="63511"/>
                                        </p:tgtEl>
                                      </p:cBhvr>
                                    </p:animEffect>
                                  </p:childTnLst>
                                </p:cTn>
                              </p:par>
                            </p:childTnLst>
                          </p:cTn>
                        </p:par>
                        <p:par>
                          <p:cTn id="52" fill="hold">
                            <p:stCondLst>
                              <p:cond delay="5900"/>
                            </p:stCondLst>
                            <p:childTnLst>
                              <p:par>
                                <p:cTn id="53" presetID="9" presetClass="entr" presetSubtype="0" fill="hold" nodeType="afterEffect">
                                  <p:stCondLst>
                                    <p:cond delay="100"/>
                                  </p:stCondLst>
                                  <p:childTnLst>
                                    <p:set>
                                      <p:cBhvr>
                                        <p:cTn id="54" dur="1" fill="hold">
                                          <p:stCondLst>
                                            <p:cond delay="0"/>
                                          </p:stCondLst>
                                        </p:cTn>
                                        <p:tgtEl>
                                          <p:spTgt spid="63512"/>
                                        </p:tgtEl>
                                        <p:attrNameLst>
                                          <p:attrName>style.visibility</p:attrName>
                                        </p:attrNameLst>
                                      </p:cBhvr>
                                      <p:to>
                                        <p:strVal val="visible"/>
                                      </p:to>
                                    </p:set>
                                    <p:animEffect transition="in" filter="dissolve">
                                      <p:cBhvr>
                                        <p:cTn id="55" dur="500"/>
                                        <p:tgtEl>
                                          <p:spTgt spid="63512"/>
                                        </p:tgtEl>
                                      </p:cBhvr>
                                    </p:animEffect>
                                  </p:childTnLst>
                                </p:cTn>
                              </p:par>
                            </p:childTnLst>
                          </p:cTn>
                        </p:par>
                        <p:par>
                          <p:cTn id="56" fill="hold">
                            <p:stCondLst>
                              <p:cond delay="6500"/>
                            </p:stCondLst>
                            <p:childTnLst>
                              <p:par>
                                <p:cTn id="57" presetID="9" presetClass="entr" presetSubtype="0" fill="hold" nodeType="afterEffect">
                                  <p:stCondLst>
                                    <p:cond delay="100"/>
                                  </p:stCondLst>
                                  <p:childTnLst>
                                    <p:set>
                                      <p:cBhvr>
                                        <p:cTn id="58" dur="1" fill="hold">
                                          <p:stCondLst>
                                            <p:cond delay="0"/>
                                          </p:stCondLst>
                                        </p:cTn>
                                        <p:tgtEl>
                                          <p:spTgt spid="63513"/>
                                        </p:tgtEl>
                                        <p:attrNameLst>
                                          <p:attrName>style.visibility</p:attrName>
                                        </p:attrNameLst>
                                      </p:cBhvr>
                                      <p:to>
                                        <p:strVal val="visible"/>
                                      </p:to>
                                    </p:set>
                                    <p:animEffect transition="in" filter="dissolve">
                                      <p:cBhvr>
                                        <p:cTn id="59" dur="500"/>
                                        <p:tgtEl>
                                          <p:spTgt spid="63513"/>
                                        </p:tgtEl>
                                      </p:cBhvr>
                                    </p:animEffect>
                                  </p:childTnLst>
                                </p:cTn>
                              </p:par>
                            </p:childTnLst>
                          </p:cTn>
                        </p:par>
                        <p:par>
                          <p:cTn id="60" fill="hold">
                            <p:stCondLst>
                              <p:cond delay="7100"/>
                            </p:stCondLst>
                            <p:childTnLst>
                              <p:par>
                                <p:cTn id="61" presetID="9" presetClass="entr" presetSubtype="0" fill="hold" nodeType="afterEffect">
                                  <p:stCondLst>
                                    <p:cond delay="100"/>
                                  </p:stCondLst>
                                  <p:childTnLst>
                                    <p:set>
                                      <p:cBhvr>
                                        <p:cTn id="62" dur="1" fill="hold">
                                          <p:stCondLst>
                                            <p:cond delay="0"/>
                                          </p:stCondLst>
                                        </p:cTn>
                                        <p:tgtEl>
                                          <p:spTgt spid="63514"/>
                                        </p:tgtEl>
                                        <p:attrNameLst>
                                          <p:attrName>style.visibility</p:attrName>
                                        </p:attrNameLst>
                                      </p:cBhvr>
                                      <p:to>
                                        <p:strVal val="visible"/>
                                      </p:to>
                                    </p:set>
                                    <p:animEffect transition="in" filter="dissolve">
                                      <p:cBhvr>
                                        <p:cTn id="63" dur="500"/>
                                        <p:tgtEl>
                                          <p:spTgt spid="63514"/>
                                        </p:tgtEl>
                                      </p:cBhvr>
                                    </p:animEffect>
                                  </p:childTnLst>
                                </p:cTn>
                              </p:par>
                            </p:childTnLst>
                          </p:cTn>
                        </p:par>
                        <p:par>
                          <p:cTn id="64" fill="hold">
                            <p:stCondLst>
                              <p:cond delay="7700"/>
                            </p:stCondLst>
                            <p:childTnLst>
                              <p:par>
                                <p:cTn id="65" presetID="9" presetClass="entr" presetSubtype="0" fill="hold" nodeType="afterEffect">
                                  <p:stCondLst>
                                    <p:cond delay="100"/>
                                  </p:stCondLst>
                                  <p:childTnLst>
                                    <p:set>
                                      <p:cBhvr>
                                        <p:cTn id="66" dur="1" fill="hold">
                                          <p:stCondLst>
                                            <p:cond delay="0"/>
                                          </p:stCondLst>
                                        </p:cTn>
                                        <p:tgtEl>
                                          <p:spTgt spid="63508"/>
                                        </p:tgtEl>
                                        <p:attrNameLst>
                                          <p:attrName>style.visibility</p:attrName>
                                        </p:attrNameLst>
                                      </p:cBhvr>
                                      <p:to>
                                        <p:strVal val="visible"/>
                                      </p:to>
                                    </p:set>
                                    <p:animEffect transition="in" filter="dissolve">
                                      <p:cBhvr>
                                        <p:cTn id="67" dur="500"/>
                                        <p:tgtEl>
                                          <p:spTgt spid="63508"/>
                                        </p:tgtEl>
                                      </p:cBhvr>
                                    </p:animEffect>
                                  </p:childTnLst>
                                </p:cTn>
                              </p:par>
                            </p:childTnLst>
                          </p:cTn>
                        </p:par>
                        <p:par>
                          <p:cTn id="68" fill="hold">
                            <p:stCondLst>
                              <p:cond delay="8300"/>
                            </p:stCondLst>
                            <p:childTnLst>
                              <p:par>
                                <p:cTn id="69" presetID="9" presetClass="entr" presetSubtype="0" fill="hold" nodeType="afterEffect">
                                  <p:stCondLst>
                                    <p:cond delay="100"/>
                                  </p:stCondLst>
                                  <p:childTnLst>
                                    <p:set>
                                      <p:cBhvr>
                                        <p:cTn id="70" dur="1" fill="hold">
                                          <p:stCondLst>
                                            <p:cond delay="0"/>
                                          </p:stCondLst>
                                        </p:cTn>
                                        <p:tgtEl>
                                          <p:spTgt spid="63507"/>
                                        </p:tgtEl>
                                        <p:attrNameLst>
                                          <p:attrName>style.visibility</p:attrName>
                                        </p:attrNameLst>
                                      </p:cBhvr>
                                      <p:to>
                                        <p:strVal val="visible"/>
                                      </p:to>
                                    </p:set>
                                    <p:animEffect transition="in" filter="dissolve">
                                      <p:cBhvr>
                                        <p:cTn id="71" dur="500"/>
                                        <p:tgtEl>
                                          <p:spTgt spid="63507"/>
                                        </p:tgtEl>
                                      </p:cBhvr>
                                    </p:animEffect>
                                  </p:childTnLst>
                                </p:cTn>
                              </p:par>
                            </p:childTnLst>
                          </p:cTn>
                        </p:par>
                        <p:par>
                          <p:cTn id="72" fill="hold">
                            <p:stCondLst>
                              <p:cond delay="8900"/>
                            </p:stCondLst>
                            <p:childTnLst>
                              <p:par>
                                <p:cTn id="73" presetID="9" presetClass="entr" presetSubtype="0" fill="hold" nodeType="afterEffect">
                                  <p:stCondLst>
                                    <p:cond delay="100"/>
                                  </p:stCondLst>
                                  <p:childTnLst>
                                    <p:set>
                                      <p:cBhvr>
                                        <p:cTn id="74" dur="1" fill="hold">
                                          <p:stCondLst>
                                            <p:cond delay="0"/>
                                          </p:stCondLst>
                                        </p:cTn>
                                        <p:tgtEl>
                                          <p:spTgt spid="63506"/>
                                        </p:tgtEl>
                                        <p:attrNameLst>
                                          <p:attrName>style.visibility</p:attrName>
                                        </p:attrNameLst>
                                      </p:cBhvr>
                                      <p:to>
                                        <p:strVal val="visible"/>
                                      </p:to>
                                    </p:set>
                                    <p:animEffect transition="in" filter="dissolve">
                                      <p:cBhvr>
                                        <p:cTn id="75" dur="500"/>
                                        <p:tgtEl>
                                          <p:spTgt spid="63506"/>
                                        </p:tgtEl>
                                      </p:cBhvr>
                                    </p:animEffect>
                                  </p:childTnLst>
                                </p:cTn>
                              </p:par>
                            </p:childTnLst>
                          </p:cTn>
                        </p:par>
                        <p:par>
                          <p:cTn id="76" fill="hold">
                            <p:stCondLst>
                              <p:cond delay="9500"/>
                            </p:stCondLst>
                            <p:childTnLst>
                              <p:par>
                                <p:cTn id="77" presetID="9" presetClass="entr" presetSubtype="0" fill="hold" nodeType="afterEffect">
                                  <p:stCondLst>
                                    <p:cond delay="100"/>
                                  </p:stCondLst>
                                  <p:childTnLst>
                                    <p:set>
                                      <p:cBhvr>
                                        <p:cTn id="78" dur="1" fill="hold">
                                          <p:stCondLst>
                                            <p:cond delay="0"/>
                                          </p:stCondLst>
                                        </p:cTn>
                                        <p:tgtEl>
                                          <p:spTgt spid="63505"/>
                                        </p:tgtEl>
                                        <p:attrNameLst>
                                          <p:attrName>style.visibility</p:attrName>
                                        </p:attrNameLst>
                                      </p:cBhvr>
                                      <p:to>
                                        <p:strVal val="visible"/>
                                      </p:to>
                                    </p:set>
                                    <p:animEffect transition="in" filter="dissolve">
                                      <p:cBhvr>
                                        <p:cTn id="79" dur="500"/>
                                        <p:tgtEl>
                                          <p:spTgt spid="63505"/>
                                        </p:tgtEl>
                                      </p:cBhvr>
                                    </p:animEffect>
                                  </p:childTnLst>
                                </p:cTn>
                              </p:par>
                            </p:childTnLst>
                          </p:cTn>
                        </p:par>
                        <p:par>
                          <p:cTn id="80" fill="hold">
                            <p:stCondLst>
                              <p:cond delay="10100"/>
                            </p:stCondLst>
                            <p:childTnLst>
                              <p:par>
                                <p:cTn id="81" presetID="9" presetClass="entr" presetSubtype="0" fill="hold" nodeType="afterEffect">
                                  <p:stCondLst>
                                    <p:cond delay="100"/>
                                  </p:stCondLst>
                                  <p:childTnLst>
                                    <p:set>
                                      <p:cBhvr>
                                        <p:cTn id="82" dur="1" fill="hold">
                                          <p:stCondLst>
                                            <p:cond delay="0"/>
                                          </p:stCondLst>
                                        </p:cTn>
                                        <p:tgtEl>
                                          <p:spTgt spid="63504"/>
                                        </p:tgtEl>
                                        <p:attrNameLst>
                                          <p:attrName>style.visibility</p:attrName>
                                        </p:attrNameLst>
                                      </p:cBhvr>
                                      <p:to>
                                        <p:strVal val="visible"/>
                                      </p:to>
                                    </p:set>
                                    <p:animEffect transition="in" filter="dissolve">
                                      <p:cBhvr>
                                        <p:cTn id="83" dur="500"/>
                                        <p:tgtEl>
                                          <p:spTgt spid="63504"/>
                                        </p:tgtEl>
                                      </p:cBhvr>
                                    </p:animEffect>
                                  </p:childTnLst>
                                </p:cTn>
                              </p:par>
                            </p:childTnLst>
                          </p:cTn>
                        </p:par>
                        <p:par>
                          <p:cTn id="84" fill="hold">
                            <p:stCondLst>
                              <p:cond delay="10700"/>
                            </p:stCondLst>
                            <p:childTnLst>
                              <p:par>
                                <p:cTn id="85" presetID="12" presetClass="entr" presetSubtype="4" fill="hold" grpId="0" nodeType="afterEffect">
                                  <p:stCondLst>
                                    <p:cond delay="0"/>
                                  </p:stCondLst>
                                  <p:childTnLst>
                                    <p:set>
                                      <p:cBhvr>
                                        <p:cTn id="86" dur="1" fill="hold">
                                          <p:stCondLst>
                                            <p:cond delay="0"/>
                                          </p:stCondLst>
                                        </p:cTn>
                                        <p:tgtEl>
                                          <p:spTgt spid="40"/>
                                        </p:tgtEl>
                                        <p:attrNameLst>
                                          <p:attrName>style.visibility</p:attrName>
                                        </p:attrNameLst>
                                      </p:cBhvr>
                                      <p:to>
                                        <p:strVal val="visible"/>
                                      </p:to>
                                    </p:set>
                                    <p:anim calcmode="lin" valueType="num">
                                      <p:cBhvr additive="base">
                                        <p:cTn id="87" dur="500"/>
                                        <p:tgtEl>
                                          <p:spTgt spid="40"/>
                                        </p:tgtEl>
                                        <p:attrNameLst>
                                          <p:attrName>ppt_y</p:attrName>
                                        </p:attrNameLst>
                                      </p:cBhvr>
                                      <p:tavLst>
                                        <p:tav tm="0">
                                          <p:val>
                                            <p:strVal val="#ppt_y+#ppt_h*1.125000"/>
                                          </p:val>
                                        </p:tav>
                                        <p:tav tm="100000">
                                          <p:val>
                                            <p:strVal val="#ppt_y"/>
                                          </p:val>
                                        </p:tav>
                                      </p:tavLst>
                                    </p:anim>
                                    <p:animEffect transition="in" filter="wipe(up)">
                                      <p:cBhvr>
                                        <p:cTn id="88" dur="500"/>
                                        <p:tgtEl>
                                          <p:spTgt spid="40"/>
                                        </p:tgtEl>
                                      </p:cBhvr>
                                    </p:animEffect>
                                  </p:childTnLst>
                                </p:cTn>
                              </p:par>
                              <p:par>
                                <p:cTn id="89" presetID="12" presetClass="entr" presetSubtype="1"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anim calcmode="lin" valueType="num">
                                      <p:cBhvr additive="base">
                                        <p:cTn id="91" dur="500"/>
                                        <p:tgtEl>
                                          <p:spTgt spid="41"/>
                                        </p:tgtEl>
                                        <p:attrNameLst>
                                          <p:attrName>ppt_y</p:attrName>
                                        </p:attrNameLst>
                                      </p:cBhvr>
                                      <p:tavLst>
                                        <p:tav tm="0">
                                          <p:val>
                                            <p:strVal val="#ppt_y-#ppt_h*1.125000"/>
                                          </p:val>
                                        </p:tav>
                                        <p:tav tm="100000">
                                          <p:val>
                                            <p:strVal val="#ppt_y"/>
                                          </p:val>
                                        </p:tav>
                                      </p:tavLst>
                                    </p:anim>
                                    <p:animEffect transition="in" filter="wipe(down)">
                                      <p:cBhvr>
                                        <p:cTn id="92" dur="500"/>
                                        <p:tgtEl>
                                          <p:spTgt spid="41"/>
                                        </p:tgtEl>
                                      </p:cBhvr>
                                    </p:animEffect>
                                  </p:childTnLst>
                                </p:cTn>
                              </p:par>
                            </p:childTnLst>
                          </p:cTn>
                        </p:par>
                        <p:par>
                          <p:cTn id="93" fill="hold">
                            <p:stCondLst>
                              <p:cond delay="11200"/>
                            </p:stCondLst>
                            <p:childTnLst>
                              <p:par>
                                <p:cTn id="94" presetID="12" presetClass="entr" presetSubtype="4" fill="hold" grpId="0" nodeType="afterEffect">
                                  <p:stCondLst>
                                    <p:cond delay="0"/>
                                  </p:stCondLst>
                                  <p:childTnLst>
                                    <p:set>
                                      <p:cBhvr>
                                        <p:cTn id="95" dur="1" fill="hold">
                                          <p:stCondLst>
                                            <p:cond delay="0"/>
                                          </p:stCondLst>
                                        </p:cTn>
                                        <p:tgtEl>
                                          <p:spTgt spid="42"/>
                                        </p:tgtEl>
                                        <p:attrNameLst>
                                          <p:attrName>style.visibility</p:attrName>
                                        </p:attrNameLst>
                                      </p:cBhvr>
                                      <p:to>
                                        <p:strVal val="visible"/>
                                      </p:to>
                                    </p:set>
                                    <p:anim calcmode="lin" valueType="num">
                                      <p:cBhvr additive="base">
                                        <p:cTn id="96" dur="500"/>
                                        <p:tgtEl>
                                          <p:spTgt spid="42"/>
                                        </p:tgtEl>
                                        <p:attrNameLst>
                                          <p:attrName>ppt_y</p:attrName>
                                        </p:attrNameLst>
                                      </p:cBhvr>
                                      <p:tavLst>
                                        <p:tav tm="0">
                                          <p:val>
                                            <p:strVal val="#ppt_y+#ppt_h*1.125000"/>
                                          </p:val>
                                        </p:tav>
                                        <p:tav tm="100000">
                                          <p:val>
                                            <p:strVal val="#ppt_y"/>
                                          </p:val>
                                        </p:tav>
                                      </p:tavLst>
                                    </p:anim>
                                    <p:animEffect transition="in" filter="wipe(up)">
                                      <p:cBhvr>
                                        <p:cTn id="97" dur="500"/>
                                        <p:tgtEl>
                                          <p:spTgt spid="42"/>
                                        </p:tgtEl>
                                      </p:cBhvr>
                                    </p:animEffect>
                                  </p:childTnLst>
                                </p:cTn>
                              </p:par>
                              <p:par>
                                <p:cTn id="98" presetID="12" presetClass="entr" presetSubtype="1" fill="hold" grpId="0" nodeType="withEffect">
                                  <p:stCondLst>
                                    <p:cond delay="0"/>
                                  </p:stCondLst>
                                  <p:childTnLst>
                                    <p:set>
                                      <p:cBhvr>
                                        <p:cTn id="99" dur="1" fill="hold">
                                          <p:stCondLst>
                                            <p:cond delay="0"/>
                                          </p:stCondLst>
                                        </p:cTn>
                                        <p:tgtEl>
                                          <p:spTgt spid="43"/>
                                        </p:tgtEl>
                                        <p:attrNameLst>
                                          <p:attrName>style.visibility</p:attrName>
                                        </p:attrNameLst>
                                      </p:cBhvr>
                                      <p:to>
                                        <p:strVal val="visible"/>
                                      </p:to>
                                    </p:set>
                                    <p:anim calcmode="lin" valueType="num">
                                      <p:cBhvr additive="base">
                                        <p:cTn id="100" dur="500"/>
                                        <p:tgtEl>
                                          <p:spTgt spid="43"/>
                                        </p:tgtEl>
                                        <p:attrNameLst>
                                          <p:attrName>ppt_y</p:attrName>
                                        </p:attrNameLst>
                                      </p:cBhvr>
                                      <p:tavLst>
                                        <p:tav tm="0">
                                          <p:val>
                                            <p:strVal val="#ppt_y-#ppt_h*1.125000"/>
                                          </p:val>
                                        </p:tav>
                                        <p:tav tm="100000">
                                          <p:val>
                                            <p:strVal val="#ppt_y"/>
                                          </p:val>
                                        </p:tav>
                                      </p:tavLst>
                                    </p:anim>
                                    <p:animEffect transition="in" filter="wipe(down)">
                                      <p:cBhvr>
                                        <p:cTn id="101" dur="500"/>
                                        <p:tgtEl>
                                          <p:spTgt spid="43"/>
                                        </p:tgtEl>
                                      </p:cBhvr>
                                    </p:animEffect>
                                  </p:childTnLst>
                                </p:cTn>
                              </p:par>
                            </p:childTnLst>
                          </p:cTn>
                        </p:par>
                        <p:par>
                          <p:cTn id="102" fill="hold">
                            <p:stCondLst>
                              <p:cond delay="11700"/>
                            </p:stCondLst>
                            <p:childTnLst>
                              <p:par>
                                <p:cTn id="103" presetID="12" presetClass="entr" presetSubtype="4" fill="hold" grpId="0" nodeType="afterEffect">
                                  <p:stCondLst>
                                    <p:cond delay="0"/>
                                  </p:stCondLst>
                                  <p:childTnLst>
                                    <p:set>
                                      <p:cBhvr>
                                        <p:cTn id="104" dur="1" fill="hold">
                                          <p:stCondLst>
                                            <p:cond delay="0"/>
                                          </p:stCondLst>
                                        </p:cTn>
                                        <p:tgtEl>
                                          <p:spTgt spid="44"/>
                                        </p:tgtEl>
                                        <p:attrNameLst>
                                          <p:attrName>style.visibility</p:attrName>
                                        </p:attrNameLst>
                                      </p:cBhvr>
                                      <p:to>
                                        <p:strVal val="visible"/>
                                      </p:to>
                                    </p:set>
                                    <p:anim calcmode="lin" valueType="num">
                                      <p:cBhvr additive="base">
                                        <p:cTn id="105" dur="500"/>
                                        <p:tgtEl>
                                          <p:spTgt spid="44"/>
                                        </p:tgtEl>
                                        <p:attrNameLst>
                                          <p:attrName>ppt_y</p:attrName>
                                        </p:attrNameLst>
                                      </p:cBhvr>
                                      <p:tavLst>
                                        <p:tav tm="0">
                                          <p:val>
                                            <p:strVal val="#ppt_y+#ppt_h*1.125000"/>
                                          </p:val>
                                        </p:tav>
                                        <p:tav tm="100000">
                                          <p:val>
                                            <p:strVal val="#ppt_y"/>
                                          </p:val>
                                        </p:tav>
                                      </p:tavLst>
                                    </p:anim>
                                    <p:animEffect transition="in" filter="wipe(up)">
                                      <p:cBhvr>
                                        <p:cTn id="106" dur="500"/>
                                        <p:tgtEl>
                                          <p:spTgt spid="44"/>
                                        </p:tgtEl>
                                      </p:cBhvr>
                                    </p:animEffect>
                                  </p:childTnLst>
                                </p:cTn>
                              </p:par>
                              <p:par>
                                <p:cTn id="107" presetID="12" presetClass="entr" presetSubtype="1" fill="hold" grpId="0" nodeType="withEffect">
                                  <p:stCondLst>
                                    <p:cond delay="0"/>
                                  </p:stCondLst>
                                  <p:childTnLst>
                                    <p:set>
                                      <p:cBhvr>
                                        <p:cTn id="108" dur="1" fill="hold">
                                          <p:stCondLst>
                                            <p:cond delay="0"/>
                                          </p:stCondLst>
                                        </p:cTn>
                                        <p:tgtEl>
                                          <p:spTgt spid="45"/>
                                        </p:tgtEl>
                                        <p:attrNameLst>
                                          <p:attrName>style.visibility</p:attrName>
                                        </p:attrNameLst>
                                      </p:cBhvr>
                                      <p:to>
                                        <p:strVal val="visible"/>
                                      </p:to>
                                    </p:set>
                                    <p:anim calcmode="lin" valueType="num">
                                      <p:cBhvr additive="base">
                                        <p:cTn id="109" dur="500"/>
                                        <p:tgtEl>
                                          <p:spTgt spid="45"/>
                                        </p:tgtEl>
                                        <p:attrNameLst>
                                          <p:attrName>ppt_y</p:attrName>
                                        </p:attrNameLst>
                                      </p:cBhvr>
                                      <p:tavLst>
                                        <p:tav tm="0">
                                          <p:val>
                                            <p:strVal val="#ppt_y-#ppt_h*1.125000"/>
                                          </p:val>
                                        </p:tav>
                                        <p:tav tm="100000">
                                          <p:val>
                                            <p:strVal val="#ppt_y"/>
                                          </p:val>
                                        </p:tav>
                                      </p:tavLst>
                                    </p:anim>
                                    <p:animEffect transition="in" filter="wipe(down)">
                                      <p:cBhvr>
                                        <p:cTn id="110" dur="500"/>
                                        <p:tgtEl>
                                          <p:spTgt spid="45"/>
                                        </p:tgtEl>
                                      </p:cBhvr>
                                    </p:animEffect>
                                  </p:childTnLst>
                                </p:cTn>
                              </p:par>
                            </p:childTnLst>
                          </p:cTn>
                        </p:par>
                        <p:par>
                          <p:cTn id="111" fill="hold">
                            <p:stCondLst>
                              <p:cond delay="12200"/>
                            </p:stCondLst>
                            <p:childTnLst>
                              <p:par>
                                <p:cTn id="112" presetID="12" presetClass="entr" presetSubtype="4" fill="hold" grpId="0" nodeType="afterEffect">
                                  <p:stCondLst>
                                    <p:cond delay="0"/>
                                  </p:stCondLst>
                                  <p:childTnLst>
                                    <p:set>
                                      <p:cBhvr>
                                        <p:cTn id="113" dur="1" fill="hold">
                                          <p:stCondLst>
                                            <p:cond delay="0"/>
                                          </p:stCondLst>
                                        </p:cTn>
                                        <p:tgtEl>
                                          <p:spTgt spid="46"/>
                                        </p:tgtEl>
                                        <p:attrNameLst>
                                          <p:attrName>style.visibility</p:attrName>
                                        </p:attrNameLst>
                                      </p:cBhvr>
                                      <p:to>
                                        <p:strVal val="visible"/>
                                      </p:to>
                                    </p:set>
                                    <p:anim calcmode="lin" valueType="num">
                                      <p:cBhvr additive="base">
                                        <p:cTn id="114" dur="500"/>
                                        <p:tgtEl>
                                          <p:spTgt spid="46"/>
                                        </p:tgtEl>
                                        <p:attrNameLst>
                                          <p:attrName>ppt_y</p:attrName>
                                        </p:attrNameLst>
                                      </p:cBhvr>
                                      <p:tavLst>
                                        <p:tav tm="0">
                                          <p:val>
                                            <p:strVal val="#ppt_y+#ppt_h*1.125000"/>
                                          </p:val>
                                        </p:tav>
                                        <p:tav tm="100000">
                                          <p:val>
                                            <p:strVal val="#ppt_y"/>
                                          </p:val>
                                        </p:tav>
                                      </p:tavLst>
                                    </p:anim>
                                    <p:animEffect transition="in" filter="wipe(up)">
                                      <p:cBhvr>
                                        <p:cTn id="115" dur="500"/>
                                        <p:tgtEl>
                                          <p:spTgt spid="46"/>
                                        </p:tgtEl>
                                      </p:cBhvr>
                                    </p:animEffect>
                                  </p:childTnLst>
                                </p:cTn>
                              </p:par>
                              <p:par>
                                <p:cTn id="116" presetID="12" presetClass="entr" presetSubtype="1" fill="hold" grpId="0" nodeType="withEffect">
                                  <p:stCondLst>
                                    <p:cond delay="0"/>
                                  </p:stCondLst>
                                  <p:childTnLst>
                                    <p:set>
                                      <p:cBhvr>
                                        <p:cTn id="117" dur="1" fill="hold">
                                          <p:stCondLst>
                                            <p:cond delay="0"/>
                                          </p:stCondLst>
                                        </p:cTn>
                                        <p:tgtEl>
                                          <p:spTgt spid="47"/>
                                        </p:tgtEl>
                                        <p:attrNameLst>
                                          <p:attrName>style.visibility</p:attrName>
                                        </p:attrNameLst>
                                      </p:cBhvr>
                                      <p:to>
                                        <p:strVal val="visible"/>
                                      </p:to>
                                    </p:set>
                                    <p:anim calcmode="lin" valueType="num">
                                      <p:cBhvr additive="base">
                                        <p:cTn id="118" dur="500"/>
                                        <p:tgtEl>
                                          <p:spTgt spid="47"/>
                                        </p:tgtEl>
                                        <p:attrNameLst>
                                          <p:attrName>ppt_y</p:attrName>
                                        </p:attrNameLst>
                                      </p:cBhvr>
                                      <p:tavLst>
                                        <p:tav tm="0">
                                          <p:val>
                                            <p:strVal val="#ppt_y-#ppt_h*1.125000"/>
                                          </p:val>
                                        </p:tav>
                                        <p:tav tm="100000">
                                          <p:val>
                                            <p:strVal val="#ppt_y"/>
                                          </p:val>
                                        </p:tav>
                                      </p:tavLst>
                                    </p:anim>
                                    <p:animEffect transition="in" filter="wipe(down)">
                                      <p:cBhvr>
                                        <p:cTn id="119" dur="500"/>
                                        <p:tgtEl>
                                          <p:spTgt spid="47"/>
                                        </p:tgtEl>
                                      </p:cBhvr>
                                    </p:animEffect>
                                  </p:childTnLst>
                                </p:cTn>
                              </p:par>
                            </p:childTnLst>
                          </p:cTn>
                        </p:par>
                        <p:par>
                          <p:cTn id="120" fill="hold">
                            <p:stCondLst>
                              <p:cond delay="12700"/>
                            </p:stCondLst>
                            <p:childTnLst>
                              <p:par>
                                <p:cTn id="121" presetID="12" presetClass="entr" presetSubtype="4" fill="hold" grpId="0" nodeType="afterEffect">
                                  <p:stCondLst>
                                    <p:cond delay="0"/>
                                  </p:stCondLst>
                                  <p:childTnLst>
                                    <p:set>
                                      <p:cBhvr>
                                        <p:cTn id="122" dur="1" fill="hold">
                                          <p:stCondLst>
                                            <p:cond delay="0"/>
                                          </p:stCondLst>
                                        </p:cTn>
                                        <p:tgtEl>
                                          <p:spTgt spid="48"/>
                                        </p:tgtEl>
                                        <p:attrNameLst>
                                          <p:attrName>style.visibility</p:attrName>
                                        </p:attrNameLst>
                                      </p:cBhvr>
                                      <p:to>
                                        <p:strVal val="visible"/>
                                      </p:to>
                                    </p:set>
                                    <p:anim calcmode="lin" valueType="num">
                                      <p:cBhvr additive="base">
                                        <p:cTn id="123" dur="500"/>
                                        <p:tgtEl>
                                          <p:spTgt spid="48"/>
                                        </p:tgtEl>
                                        <p:attrNameLst>
                                          <p:attrName>ppt_y</p:attrName>
                                        </p:attrNameLst>
                                      </p:cBhvr>
                                      <p:tavLst>
                                        <p:tav tm="0">
                                          <p:val>
                                            <p:strVal val="#ppt_y+#ppt_h*1.125000"/>
                                          </p:val>
                                        </p:tav>
                                        <p:tav tm="100000">
                                          <p:val>
                                            <p:strVal val="#ppt_y"/>
                                          </p:val>
                                        </p:tav>
                                      </p:tavLst>
                                    </p:anim>
                                    <p:animEffect transition="in" filter="wipe(up)">
                                      <p:cBhvr>
                                        <p:cTn id="124" dur="500"/>
                                        <p:tgtEl>
                                          <p:spTgt spid="48"/>
                                        </p:tgtEl>
                                      </p:cBhvr>
                                    </p:animEffect>
                                  </p:childTnLst>
                                </p:cTn>
                              </p:par>
                              <p:par>
                                <p:cTn id="125" presetID="12" presetClass="entr" presetSubtype="1" fill="hold" grpId="0" nodeType="withEffect">
                                  <p:stCondLst>
                                    <p:cond delay="0"/>
                                  </p:stCondLst>
                                  <p:childTnLst>
                                    <p:set>
                                      <p:cBhvr>
                                        <p:cTn id="126" dur="1" fill="hold">
                                          <p:stCondLst>
                                            <p:cond delay="0"/>
                                          </p:stCondLst>
                                        </p:cTn>
                                        <p:tgtEl>
                                          <p:spTgt spid="49"/>
                                        </p:tgtEl>
                                        <p:attrNameLst>
                                          <p:attrName>style.visibility</p:attrName>
                                        </p:attrNameLst>
                                      </p:cBhvr>
                                      <p:to>
                                        <p:strVal val="visible"/>
                                      </p:to>
                                    </p:set>
                                    <p:anim calcmode="lin" valueType="num">
                                      <p:cBhvr additive="base">
                                        <p:cTn id="127" dur="500"/>
                                        <p:tgtEl>
                                          <p:spTgt spid="49"/>
                                        </p:tgtEl>
                                        <p:attrNameLst>
                                          <p:attrName>ppt_y</p:attrName>
                                        </p:attrNameLst>
                                      </p:cBhvr>
                                      <p:tavLst>
                                        <p:tav tm="0">
                                          <p:val>
                                            <p:strVal val="#ppt_y-#ppt_h*1.125000"/>
                                          </p:val>
                                        </p:tav>
                                        <p:tav tm="100000">
                                          <p:val>
                                            <p:strVal val="#ppt_y"/>
                                          </p:val>
                                        </p:tav>
                                      </p:tavLst>
                                    </p:anim>
                                    <p:animEffect transition="in" filter="wipe(down)">
                                      <p:cBhvr>
                                        <p:cTn id="128" dur="500"/>
                                        <p:tgtEl>
                                          <p:spTgt spid="49"/>
                                        </p:tgtEl>
                                      </p:cBhvr>
                                    </p:animEffect>
                                  </p:childTnLst>
                                </p:cTn>
                              </p:par>
                            </p:childTnLst>
                          </p:cTn>
                        </p:par>
                        <p:par>
                          <p:cTn id="129" fill="hold">
                            <p:stCondLst>
                              <p:cond delay="13200"/>
                            </p:stCondLst>
                            <p:childTnLst>
                              <p:par>
                                <p:cTn id="130" presetID="12" presetClass="entr" presetSubtype="4" fill="hold" grpId="0" nodeType="afterEffect">
                                  <p:stCondLst>
                                    <p:cond delay="0"/>
                                  </p:stCondLst>
                                  <p:childTnLst>
                                    <p:set>
                                      <p:cBhvr>
                                        <p:cTn id="131" dur="1" fill="hold">
                                          <p:stCondLst>
                                            <p:cond delay="0"/>
                                          </p:stCondLst>
                                        </p:cTn>
                                        <p:tgtEl>
                                          <p:spTgt spid="50"/>
                                        </p:tgtEl>
                                        <p:attrNameLst>
                                          <p:attrName>style.visibility</p:attrName>
                                        </p:attrNameLst>
                                      </p:cBhvr>
                                      <p:to>
                                        <p:strVal val="visible"/>
                                      </p:to>
                                    </p:set>
                                    <p:anim calcmode="lin" valueType="num">
                                      <p:cBhvr additive="base">
                                        <p:cTn id="132" dur="500"/>
                                        <p:tgtEl>
                                          <p:spTgt spid="50"/>
                                        </p:tgtEl>
                                        <p:attrNameLst>
                                          <p:attrName>ppt_y</p:attrName>
                                        </p:attrNameLst>
                                      </p:cBhvr>
                                      <p:tavLst>
                                        <p:tav tm="0">
                                          <p:val>
                                            <p:strVal val="#ppt_y+#ppt_h*1.125000"/>
                                          </p:val>
                                        </p:tav>
                                        <p:tav tm="100000">
                                          <p:val>
                                            <p:strVal val="#ppt_y"/>
                                          </p:val>
                                        </p:tav>
                                      </p:tavLst>
                                    </p:anim>
                                    <p:animEffect transition="in" filter="wipe(up)">
                                      <p:cBhvr>
                                        <p:cTn id="133" dur="500"/>
                                        <p:tgtEl>
                                          <p:spTgt spid="50"/>
                                        </p:tgtEl>
                                      </p:cBhvr>
                                    </p:animEffect>
                                  </p:childTnLst>
                                </p:cTn>
                              </p:par>
                              <p:par>
                                <p:cTn id="134" presetID="12" presetClass="entr" presetSubtype="1" fill="hold" grpId="0" nodeType="withEffect">
                                  <p:stCondLst>
                                    <p:cond delay="0"/>
                                  </p:stCondLst>
                                  <p:childTnLst>
                                    <p:set>
                                      <p:cBhvr>
                                        <p:cTn id="135" dur="1" fill="hold">
                                          <p:stCondLst>
                                            <p:cond delay="0"/>
                                          </p:stCondLst>
                                        </p:cTn>
                                        <p:tgtEl>
                                          <p:spTgt spid="51"/>
                                        </p:tgtEl>
                                        <p:attrNameLst>
                                          <p:attrName>style.visibility</p:attrName>
                                        </p:attrNameLst>
                                      </p:cBhvr>
                                      <p:to>
                                        <p:strVal val="visible"/>
                                      </p:to>
                                    </p:set>
                                    <p:anim calcmode="lin" valueType="num">
                                      <p:cBhvr additive="base">
                                        <p:cTn id="136" dur="500"/>
                                        <p:tgtEl>
                                          <p:spTgt spid="51"/>
                                        </p:tgtEl>
                                        <p:attrNameLst>
                                          <p:attrName>ppt_y</p:attrName>
                                        </p:attrNameLst>
                                      </p:cBhvr>
                                      <p:tavLst>
                                        <p:tav tm="0">
                                          <p:val>
                                            <p:strVal val="#ppt_y-#ppt_h*1.125000"/>
                                          </p:val>
                                        </p:tav>
                                        <p:tav tm="100000">
                                          <p:val>
                                            <p:strVal val="#ppt_y"/>
                                          </p:val>
                                        </p:tav>
                                      </p:tavLst>
                                    </p:anim>
                                    <p:animEffect transition="in" filter="wipe(down)">
                                      <p:cBhvr>
                                        <p:cTn id="13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ldLvl="0" animBg="1" autoUpdateAnimBg="0"/>
      <p:bldP spid="63496" grpId="0" bldLvl="0" animBg="1" autoUpdateAnimBg="0"/>
      <p:bldP spid="63500" grpId="0" bldLvl="0" animBg="1"/>
      <p:bldP spid="40" grpId="0"/>
      <p:bldP spid="41" grpId="0"/>
      <p:bldP spid="42" grpId="0"/>
      <p:bldP spid="43" grpId="0"/>
      <p:bldP spid="44" grpId="0"/>
      <p:bldP spid="45" grpId="0"/>
      <p:bldP spid="46" grpId="0"/>
      <p:bldP spid="47" grpId="0"/>
      <p:bldP spid="48" grpId="0"/>
      <p:bldP spid="49" grpId="0"/>
      <p:bldP spid="50" grpId="0"/>
      <p:bldP spid="51" grpId="0"/>
      <p:bldP spid="10" grpId="0"/>
      <p:bldP spid="13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cstate="prin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551819" y="2015067"/>
            <a:ext cx="2728383" cy="2741083"/>
            <a:chOff x="825500" y="1511300"/>
            <a:chExt cx="2046287" cy="2055812"/>
          </a:xfrm>
        </p:grpSpPr>
        <p:sp>
          <p:nvSpPr>
            <p:cNvPr id="3" name="Freeform 6"/>
            <p:cNvSpPr/>
            <p:nvPr/>
          </p:nvSpPr>
          <p:spPr bwMode="auto">
            <a:xfrm>
              <a:off x="825500" y="1511300"/>
              <a:ext cx="2046287" cy="2055812"/>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rgbClr val="FF8787"/>
            </a:solidFill>
            <a:ln>
              <a:noFill/>
            </a:ln>
          </p:spPr>
          <p:txBody>
            <a:bodyPr/>
            <a:lstStyle/>
            <a:p>
              <a:pPr eaLnBrk="1" fontAlgn="auto" hangingPunct="1">
                <a:spcBef>
                  <a:spcPts val="0"/>
                </a:spcBef>
                <a:spcAft>
                  <a:spcPts val="0"/>
                </a:spcAft>
                <a:defRPr/>
              </a:pPr>
              <a:endParaRPr lang="zh-CN" altLang="en-US" sz="1865" kern="0">
                <a:solidFill>
                  <a:srgbClr val="777777"/>
                </a:solidFill>
                <a:latin typeface="微软雅黑" panose="020B0503020204020204" pitchFamily="34" charset="-122"/>
                <a:ea typeface="微软雅黑" panose="020B0503020204020204" pitchFamily="34" charset="-122"/>
              </a:endParaRPr>
            </a:p>
          </p:txBody>
        </p:sp>
        <p:sp>
          <p:nvSpPr>
            <p:cNvPr id="4" name="文本框 34"/>
            <p:cNvSpPr txBox="1">
              <a:spLocks noChangeArrowheads="1"/>
            </p:cNvSpPr>
            <p:nvPr/>
          </p:nvSpPr>
          <p:spPr bwMode="auto">
            <a:xfrm>
              <a:off x="1231900" y="2305050"/>
              <a:ext cx="750887" cy="65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800">
                  <a:solidFill>
                    <a:srgbClr val="FFFFFF"/>
                  </a:solidFill>
                  <a:latin typeface="微软雅黑" panose="020B0503020204020204" pitchFamily="34" charset="-122"/>
                  <a:ea typeface="微软雅黑" panose="020B0503020204020204" pitchFamily="34" charset="-122"/>
                </a:rPr>
                <a:t>01</a:t>
              </a:r>
              <a:endParaRPr lang="zh-CN" altLang="en-US" sz="4800">
                <a:solidFill>
                  <a:srgbClr val="FFFFFF"/>
                </a:solidFill>
                <a:latin typeface="微软雅黑" panose="020B0503020204020204" pitchFamily="34" charset="-122"/>
                <a:ea typeface="微软雅黑" panose="020B0503020204020204" pitchFamily="34" charset="-122"/>
              </a:endParaRPr>
            </a:p>
          </p:txBody>
        </p:sp>
        <p:pic>
          <p:nvPicPr>
            <p:cNvPr id="5" name="图片 35"/>
            <p:cNvPicPr>
              <a:picLocks noChangeAspect="1"/>
            </p:cNvPicPr>
            <p:nvPr/>
          </p:nvPicPr>
          <p:blipFill>
            <a:blip r:embed="rId5" cstate="screen"/>
            <a:srcRect/>
            <a:stretch>
              <a:fillRect/>
            </a:stretch>
          </p:blipFill>
          <p:spPr bwMode="auto">
            <a:xfrm>
              <a:off x="1925637" y="2446337"/>
              <a:ext cx="4159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直接连接符 36"/>
            <p:cNvCxnSpPr>
              <a:cxnSpLocks noChangeShapeType="1"/>
            </p:cNvCxnSpPr>
            <p:nvPr/>
          </p:nvCxnSpPr>
          <p:spPr bwMode="auto">
            <a:xfrm>
              <a:off x="1220787" y="29733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7" name="矩形 6"/>
            <p:cNvSpPr/>
            <p:nvPr/>
          </p:nvSpPr>
          <p:spPr>
            <a:xfrm>
              <a:off x="1555908" y="3007915"/>
              <a:ext cx="645795" cy="526256"/>
            </a:xfrm>
            <a:prstGeom prst="rect">
              <a:avLst/>
            </a:prstGeom>
          </p:spPr>
          <p:txBody>
            <a:bodyPr wrap="none" anchor="ctr">
              <a:spAutoFit/>
            </a:bodyPr>
            <a:lstStyle/>
            <a:p>
              <a:pPr algn="ctr" eaLnBrk="1" fontAlgn="auto" hangingPunct="1">
                <a:lnSpc>
                  <a:spcPct val="150000"/>
                </a:lnSpc>
                <a:spcBef>
                  <a:spcPts val="0"/>
                </a:spcBef>
                <a:spcAft>
                  <a:spcPts val="0"/>
                </a:spcAft>
                <a:defRPr/>
              </a:pPr>
              <a:r>
                <a:rPr lang="zh-CN" altLang="en-US" sz="2665" b="1" kern="0" dirty="0">
                  <a:solidFill>
                    <a:srgbClr val="FFFFFF"/>
                  </a:solidFill>
                  <a:latin typeface="微软雅黑" panose="020B0503020204020204" pitchFamily="34" charset="-122"/>
                  <a:ea typeface="微软雅黑" panose="020B0503020204020204" pitchFamily="34" charset="-122"/>
                </a:rPr>
                <a:t>标题</a:t>
              </a:r>
              <a:endParaRPr lang="en-US" altLang="zh-CN" sz="2665" b="1" kern="0" dirty="0">
                <a:solidFill>
                  <a:srgbClr val="FFFFFF"/>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5971088" y="2015067"/>
            <a:ext cx="2726267" cy="2741083"/>
            <a:chOff x="4746625" y="1511300"/>
            <a:chExt cx="2044700" cy="2055812"/>
          </a:xfrm>
        </p:grpSpPr>
        <p:sp>
          <p:nvSpPr>
            <p:cNvPr id="9" name="Freeform 7"/>
            <p:cNvSpPr/>
            <p:nvPr/>
          </p:nvSpPr>
          <p:spPr bwMode="auto">
            <a:xfrm>
              <a:off x="4746625" y="1511300"/>
              <a:ext cx="2044700" cy="2055812"/>
            </a:xfrm>
            <a:custGeom>
              <a:avLst/>
              <a:gdLst>
                <a:gd name="T0" fmla="*/ 104 w 1588"/>
                <a:gd name="T1" fmla="*/ 1596 h 1596"/>
                <a:gd name="T2" fmla="*/ 1482 w 1588"/>
                <a:gd name="T3" fmla="*/ 1596 h 1596"/>
                <a:gd name="T4" fmla="*/ 1482 w 1588"/>
                <a:gd name="T5" fmla="*/ 1596 h 1596"/>
                <a:gd name="T6" fmla="*/ 1498 w 1588"/>
                <a:gd name="T7" fmla="*/ 1596 h 1596"/>
                <a:gd name="T8" fmla="*/ 1514 w 1588"/>
                <a:gd name="T9" fmla="*/ 1594 h 1596"/>
                <a:gd name="T10" fmla="*/ 1526 w 1588"/>
                <a:gd name="T11" fmla="*/ 1590 h 1596"/>
                <a:gd name="T12" fmla="*/ 1540 w 1588"/>
                <a:gd name="T13" fmla="*/ 1584 h 1596"/>
                <a:gd name="T14" fmla="*/ 1550 w 1588"/>
                <a:gd name="T15" fmla="*/ 1578 h 1596"/>
                <a:gd name="T16" fmla="*/ 1560 w 1588"/>
                <a:gd name="T17" fmla="*/ 1570 h 1596"/>
                <a:gd name="T18" fmla="*/ 1568 w 1588"/>
                <a:gd name="T19" fmla="*/ 1562 h 1596"/>
                <a:gd name="T20" fmla="*/ 1576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72 w 1588"/>
                <a:gd name="T39" fmla="*/ 58 h 1596"/>
                <a:gd name="T40" fmla="*/ 872 w 1588"/>
                <a:gd name="T41" fmla="*/ 58 h 1596"/>
                <a:gd name="T42" fmla="*/ 866 w 1588"/>
                <a:gd name="T43" fmla="*/ 44 h 1596"/>
                <a:gd name="T44" fmla="*/ 856 w 1588"/>
                <a:gd name="T45" fmla="*/ 32 h 1596"/>
                <a:gd name="T46" fmla="*/ 848 w 1588"/>
                <a:gd name="T47" fmla="*/ 22 h 1596"/>
                <a:gd name="T48" fmla="*/ 838 w 1588"/>
                <a:gd name="T49" fmla="*/ 14 h 1596"/>
                <a:gd name="T50" fmla="*/ 830 w 1588"/>
                <a:gd name="T51" fmla="*/ 8 h 1596"/>
                <a:gd name="T52" fmla="*/ 820 w 1588"/>
                <a:gd name="T53" fmla="*/ 4 h 1596"/>
                <a:gd name="T54" fmla="*/ 808 w 1588"/>
                <a:gd name="T55" fmla="*/ 0 h 1596"/>
                <a:gd name="T56" fmla="*/ 798 w 1588"/>
                <a:gd name="T57" fmla="*/ 0 h 1596"/>
                <a:gd name="T58" fmla="*/ 788 w 1588"/>
                <a:gd name="T59" fmla="*/ 0 h 1596"/>
                <a:gd name="T60" fmla="*/ 778 w 1588"/>
                <a:gd name="T61" fmla="*/ 4 h 1596"/>
                <a:gd name="T62" fmla="*/ 768 w 1588"/>
                <a:gd name="T63" fmla="*/ 8 h 1596"/>
                <a:gd name="T64" fmla="*/ 758 w 1588"/>
                <a:gd name="T65" fmla="*/ 14 h 1596"/>
                <a:gd name="T66" fmla="*/ 748 w 1588"/>
                <a:gd name="T67" fmla="*/ 22 h 1596"/>
                <a:gd name="T68" fmla="*/ 740 w 1588"/>
                <a:gd name="T69" fmla="*/ 32 h 1596"/>
                <a:gd name="T70" fmla="*/ 730 w 1588"/>
                <a:gd name="T71" fmla="*/ 44 h 1596"/>
                <a:gd name="T72" fmla="*/ 722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0 w 1588"/>
                <a:gd name="T93" fmla="*/ 1556 h 1596"/>
                <a:gd name="T94" fmla="*/ 18 w 1588"/>
                <a:gd name="T95" fmla="*/ 1566 h 1596"/>
                <a:gd name="T96" fmla="*/ 26 w 1588"/>
                <a:gd name="T97" fmla="*/ 1574 h 1596"/>
                <a:gd name="T98" fmla="*/ 36 w 1588"/>
                <a:gd name="T99" fmla="*/ 1580 h 1596"/>
                <a:gd name="T100" fmla="*/ 46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82" y="1596"/>
                  </a:lnTo>
                  <a:lnTo>
                    <a:pt x="1482" y="1596"/>
                  </a:lnTo>
                  <a:lnTo>
                    <a:pt x="1498" y="1596"/>
                  </a:lnTo>
                  <a:lnTo>
                    <a:pt x="1514" y="1594"/>
                  </a:lnTo>
                  <a:lnTo>
                    <a:pt x="1526" y="1590"/>
                  </a:lnTo>
                  <a:lnTo>
                    <a:pt x="1540" y="1584"/>
                  </a:lnTo>
                  <a:lnTo>
                    <a:pt x="1550" y="1578"/>
                  </a:lnTo>
                  <a:lnTo>
                    <a:pt x="1560" y="1570"/>
                  </a:lnTo>
                  <a:lnTo>
                    <a:pt x="1568" y="1562"/>
                  </a:lnTo>
                  <a:lnTo>
                    <a:pt x="1576" y="1552"/>
                  </a:lnTo>
                  <a:lnTo>
                    <a:pt x="1580" y="1540"/>
                  </a:lnTo>
                  <a:lnTo>
                    <a:pt x="1584" y="1528"/>
                  </a:lnTo>
                  <a:lnTo>
                    <a:pt x="1586" y="1516"/>
                  </a:lnTo>
                  <a:lnTo>
                    <a:pt x="1588" y="1504"/>
                  </a:lnTo>
                  <a:lnTo>
                    <a:pt x="1586" y="1490"/>
                  </a:lnTo>
                  <a:lnTo>
                    <a:pt x="1584" y="1476"/>
                  </a:lnTo>
                  <a:lnTo>
                    <a:pt x="1578" y="1462"/>
                  </a:lnTo>
                  <a:lnTo>
                    <a:pt x="1572" y="1446"/>
                  </a:lnTo>
                  <a:lnTo>
                    <a:pt x="872" y="58"/>
                  </a:lnTo>
                  <a:lnTo>
                    <a:pt x="872" y="58"/>
                  </a:lnTo>
                  <a:lnTo>
                    <a:pt x="866" y="44"/>
                  </a:lnTo>
                  <a:lnTo>
                    <a:pt x="856" y="32"/>
                  </a:lnTo>
                  <a:lnTo>
                    <a:pt x="848" y="22"/>
                  </a:lnTo>
                  <a:lnTo>
                    <a:pt x="838" y="14"/>
                  </a:lnTo>
                  <a:lnTo>
                    <a:pt x="830" y="8"/>
                  </a:lnTo>
                  <a:lnTo>
                    <a:pt x="820" y="4"/>
                  </a:lnTo>
                  <a:lnTo>
                    <a:pt x="808" y="0"/>
                  </a:lnTo>
                  <a:lnTo>
                    <a:pt x="798" y="0"/>
                  </a:lnTo>
                  <a:lnTo>
                    <a:pt x="788" y="0"/>
                  </a:lnTo>
                  <a:lnTo>
                    <a:pt x="778" y="4"/>
                  </a:lnTo>
                  <a:lnTo>
                    <a:pt x="768" y="8"/>
                  </a:lnTo>
                  <a:lnTo>
                    <a:pt x="758" y="14"/>
                  </a:lnTo>
                  <a:lnTo>
                    <a:pt x="748" y="22"/>
                  </a:lnTo>
                  <a:lnTo>
                    <a:pt x="740" y="32"/>
                  </a:lnTo>
                  <a:lnTo>
                    <a:pt x="730" y="44"/>
                  </a:lnTo>
                  <a:lnTo>
                    <a:pt x="722" y="58"/>
                  </a:lnTo>
                  <a:lnTo>
                    <a:pt x="14" y="1456"/>
                  </a:lnTo>
                  <a:lnTo>
                    <a:pt x="14" y="1456"/>
                  </a:lnTo>
                  <a:lnTo>
                    <a:pt x="8" y="1472"/>
                  </a:lnTo>
                  <a:lnTo>
                    <a:pt x="4" y="1486"/>
                  </a:lnTo>
                  <a:lnTo>
                    <a:pt x="0" y="1500"/>
                  </a:lnTo>
                  <a:lnTo>
                    <a:pt x="0" y="1512"/>
                  </a:lnTo>
                  <a:lnTo>
                    <a:pt x="0" y="1524"/>
                  </a:lnTo>
                  <a:lnTo>
                    <a:pt x="2" y="1536"/>
                  </a:lnTo>
                  <a:lnTo>
                    <a:pt x="6" y="1546"/>
                  </a:lnTo>
                  <a:lnTo>
                    <a:pt x="10" y="1556"/>
                  </a:lnTo>
                  <a:lnTo>
                    <a:pt x="18" y="1566"/>
                  </a:lnTo>
                  <a:lnTo>
                    <a:pt x="26" y="1574"/>
                  </a:lnTo>
                  <a:lnTo>
                    <a:pt x="36" y="1580"/>
                  </a:lnTo>
                  <a:lnTo>
                    <a:pt x="46" y="1586"/>
                  </a:lnTo>
                  <a:lnTo>
                    <a:pt x="60" y="1590"/>
                  </a:lnTo>
                  <a:lnTo>
                    <a:pt x="74" y="1594"/>
                  </a:lnTo>
                  <a:lnTo>
                    <a:pt x="88" y="1596"/>
                  </a:lnTo>
                  <a:lnTo>
                    <a:pt x="104" y="1596"/>
                  </a:lnTo>
                  <a:lnTo>
                    <a:pt x="104" y="1596"/>
                  </a:lnTo>
                  <a:close/>
                </a:path>
              </a:pathLst>
            </a:custGeom>
            <a:solidFill>
              <a:srgbClr val="FF8787"/>
            </a:solidFill>
            <a:ln>
              <a:noFill/>
            </a:ln>
          </p:spPr>
          <p:txBody>
            <a:bodyPr/>
            <a:lstStyle/>
            <a:p>
              <a:pPr eaLnBrk="1" fontAlgn="auto" hangingPunct="1">
                <a:spcBef>
                  <a:spcPts val="0"/>
                </a:spcBef>
                <a:spcAft>
                  <a:spcPts val="0"/>
                </a:spcAft>
                <a:defRPr/>
              </a:pPr>
              <a:endParaRPr lang="zh-CN" altLang="en-US" sz="1865" kern="0">
                <a:solidFill>
                  <a:srgbClr val="777777"/>
                </a:solidFill>
                <a:latin typeface="微软雅黑" panose="020B0503020204020204" pitchFamily="34" charset="-122"/>
                <a:ea typeface="微软雅黑" panose="020B0503020204020204" pitchFamily="34" charset="-122"/>
              </a:endParaRPr>
            </a:p>
          </p:txBody>
        </p:sp>
        <p:sp>
          <p:nvSpPr>
            <p:cNvPr id="10" name="文本框 38"/>
            <p:cNvSpPr txBox="1">
              <a:spLocks noChangeArrowheads="1"/>
            </p:cNvSpPr>
            <p:nvPr/>
          </p:nvSpPr>
          <p:spPr bwMode="auto">
            <a:xfrm>
              <a:off x="5184775" y="2305050"/>
              <a:ext cx="750887" cy="65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800">
                  <a:solidFill>
                    <a:srgbClr val="FFFFFF"/>
                  </a:solidFill>
                  <a:latin typeface="微软雅黑" panose="020B0503020204020204" pitchFamily="34" charset="-122"/>
                  <a:ea typeface="微软雅黑" panose="020B0503020204020204" pitchFamily="34" charset="-122"/>
                </a:rPr>
                <a:t>03</a:t>
              </a:r>
              <a:endParaRPr lang="zh-CN" altLang="en-US" sz="4800">
                <a:solidFill>
                  <a:srgbClr val="FFFFFF"/>
                </a:solidFill>
                <a:latin typeface="微软雅黑" panose="020B0503020204020204" pitchFamily="34" charset="-122"/>
                <a:ea typeface="微软雅黑" panose="020B0503020204020204" pitchFamily="34" charset="-122"/>
              </a:endParaRPr>
            </a:p>
          </p:txBody>
        </p:sp>
        <p:pic>
          <p:nvPicPr>
            <p:cNvPr id="11" name="图片 39"/>
            <p:cNvPicPr>
              <a:picLocks noChangeAspect="1"/>
            </p:cNvPicPr>
            <p:nvPr/>
          </p:nvPicPr>
          <p:blipFill>
            <a:blip r:embed="rId6" cstate="screen"/>
            <a:srcRect/>
            <a:stretch>
              <a:fillRect/>
            </a:stretch>
          </p:blipFill>
          <p:spPr bwMode="auto">
            <a:xfrm>
              <a:off x="5880100" y="2484437"/>
              <a:ext cx="414337"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直接连接符 40"/>
            <p:cNvCxnSpPr>
              <a:cxnSpLocks noChangeShapeType="1"/>
            </p:cNvCxnSpPr>
            <p:nvPr/>
          </p:nvCxnSpPr>
          <p:spPr bwMode="auto">
            <a:xfrm>
              <a:off x="5173662" y="29733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13" name="矩形 12"/>
            <p:cNvSpPr/>
            <p:nvPr/>
          </p:nvSpPr>
          <p:spPr>
            <a:xfrm>
              <a:off x="5509577" y="3007915"/>
              <a:ext cx="645795" cy="526256"/>
            </a:xfrm>
            <a:prstGeom prst="rect">
              <a:avLst/>
            </a:prstGeom>
          </p:spPr>
          <p:txBody>
            <a:bodyPr wrap="none" anchor="ctr">
              <a:spAutoFit/>
            </a:bodyPr>
            <a:lstStyle/>
            <a:p>
              <a:pPr algn="ctr" eaLnBrk="1" fontAlgn="auto" hangingPunct="1">
                <a:lnSpc>
                  <a:spcPct val="150000"/>
                </a:lnSpc>
                <a:spcBef>
                  <a:spcPts val="0"/>
                </a:spcBef>
                <a:spcAft>
                  <a:spcPts val="0"/>
                </a:spcAft>
                <a:defRPr/>
              </a:pPr>
              <a:r>
                <a:rPr lang="zh-CN" altLang="en-US" sz="2665" b="1" kern="0" dirty="0">
                  <a:solidFill>
                    <a:srgbClr val="FFFFFF"/>
                  </a:solidFill>
                  <a:latin typeface="微软雅黑" panose="020B0503020204020204" pitchFamily="34" charset="-122"/>
                  <a:ea typeface="微软雅黑" panose="020B0503020204020204" pitchFamily="34" charset="-122"/>
                </a:rPr>
                <a:t>标题</a:t>
              </a:r>
              <a:endParaRPr lang="en-US" altLang="zh-CN" sz="2665" b="1" kern="0" dirty="0">
                <a:solidFill>
                  <a:srgbClr val="FFFFFF"/>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3762843" y="2819400"/>
            <a:ext cx="2711449" cy="2743200"/>
            <a:chOff x="2778125" y="2114550"/>
            <a:chExt cx="2033587" cy="2057400"/>
          </a:xfrm>
        </p:grpSpPr>
        <p:sp>
          <p:nvSpPr>
            <p:cNvPr id="15" name="Freeform 5"/>
            <p:cNvSpPr/>
            <p:nvPr/>
          </p:nvSpPr>
          <p:spPr bwMode="auto">
            <a:xfrm>
              <a:off x="2778125" y="2114550"/>
              <a:ext cx="2033587" cy="2057400"/>
            </a:xfrm>
            <a:custGeom>
              <a:avLst/>
              <a:gdLst>
                <a:gd name="T0" fmla="*/ 1472 w 1578"/>
                <a:gd name="T1" fmla="*/ 0 h 1598"/>
                <a:gd name="T2" fmla="*/ 104 w 1578"/>
                <a:gd name="T3" fmla="*/ 0 h 1598"/>
                <a:gd name="T4" fmla="*/ 104 w 1578"/>
                <a:gd name="T5" fmla="*/ 0 h 1598"/>
                <a:gd name="T6" fmla="*/ 88 w 1578"/>
                <a:gd name="T7" fmla="*/ 2 h 1598"/>
                <a:gd name="T8" fmla="*/ 74 w 1578"/>
                <a:gd name="T9" fmla="*/ 4 h 1598"/>
                <a:gd name="T10" fmla="*/ 60 w 1578"/>
                <a:gd name="T11" fmla="*/ 8 h 1598"/>
                <a:gd name="T12" fmla="*/ 48 w 1578"/>
                <a:gd name="T13" fmla="*/ 12 h 1598"/>
                <a:gd name="T14" fmla="*/ 36 w 1578"/>
                <a:gd name="T15" fmla="*/ 18 h 1598"/>
                <a:gd name="T16" fmla="*/ 26 w 1578"/>
                <a:gd name="T17" fmla="*/ 26 h 1598"/>
                <a:gd name="T18" fmla="*/ 18 w 1578"/>
                <a:gd name="T19" fmla="*/ 36 h 1598"/>
                <a:gd name="T20" fmla="*/ 12 w 1578"/>
                <a:gd name="T21" fmla="*/ 46 h 1598"/>
                <a:gd name="T22" fmla="*/ 6 w 1578"/>
                <a:gd name="T23" fmla="*/ 56 h 1598"/>
                <a:gd name="T24" fmla="*/ 2 w 1578"/>
                <a:gd name="T25" fmla="*/ 68 h 1598"/>
                <a:gd name="T26" fmla="*/ 0 w 1578"/>
                <a:gd name="T27" fmla="*/ 80 h 1598"/>
                <a:gd name="T28" fmla="*/ 0 w 1578"/>
                <a:gd name="T29" fmla="*/ 94 h 1598"/>
                <a:gd name="T30" fmla="*/ 0 w 1578"/>
                <a:gd name="T31" fmla="*/ 106 h 1598"/>
                <a:gd name="T32" fmla="*/ 4 w 1578"/>
                <a:gd name="T33" fmla="*/ 120 h 1598"/>
                <a:gd name="T34" fmla="*/ 8 w 1578"/>
                <a:gd name="T35" fmla="*/ 136 h 1598"/>
                <a:gd name="T36" fmla="*/ 14 w 1578"/>
                <a:gd name="T37" fmla="*/ 150 h 1598"/>
                <a:gd name="T38" fmla="*/ 714 w 1578"/>
                <a:gd name="T39" fmla="*/ 1538 h 1598"/>
                <a:gd name="T40" fmla="*/ 714 w 1578"/>
                <a:gd name="T41" fmla="*/ 1538 h 1598"/>
                <a:gd name="T42" fmla="*/ 722 w 1578"/>
                <a:gd name="T43" fmla="*/ 1552 h 1598"/>
                <a:gd name="T44" fmla="*/ 730 w 1578"/>
                <a:gd name="T45" fmla="*/ 1564 h 1598"/>
                <a:gd name="T46" fmla="*/ 738 w 1578"/>
                <a:gd name="T47" fmla="*/ 1574 h 1598"/>
                <a:gd name="T48" fmla="*/ 748 w 1578"/>
                <a:gd name="T49" fmla="*/ 1582 h 1598"/>
                <a:gd name="T50" fmla="*/ 758 w 1578"/>
                <a:gd name="T51" fmla="*/ 1588 h 1598"/>
                <a:gd name="T52" fmla="*/ 768 w 1578"/>
                <a:gd name="T53" fmla="*/ 1594 h 1598"/>
                <a:gd name="T54" fmla="*/ 778 w 1578"/>
                <a:gd name="T55" fmla="*/ 1596 h 1598"/>
                <a:gd name="T56" fmla="*/ 788 w 1578"/>
                <a:gd name="T57" fmla="*/ 1598 h 1598"/>
                <a:gd name="T58" fmla="*/ 800 w 1578"/>
                <a:gd name="T59" fmla="*/ 1596 h 1598"/>
                <a:gd name="T60" fmla="*/ 810 w 1578"/>
                <a:gd name="T61" fmla="*/ 1594 h 1598"/>
                <a:gd name="T62" fmla="*/ 820 w 1578"/>
                <a:gd name="T63" fmla="*/ 1588 h 1598"/>
                <a:gd name="T64" fmla="*/ 830 w 1578"/>
                <a:gd name="T65" fmla="*/ 1582 h 1598"/>
                <a:gd name="T66" fmla="*/ 838 w 1578"/>
                <a:gd name="T67" fmla="*/ 1574 h 1598"/>
                <a:gd name="T68" fmla="*/ 848 w 1578"/>
                <a:gd name="T69" fmla="*/ 1564 h 1598"/>
                <a:gd name="T70" fmla="*/ 856 w 1578"/>
                <a:gd name="T71" fmla="*/ 1552 h 1598"/>
                <a:gd name="T72" fmla="*/ 864 w 1578"/>
                <a:gd name="T73" fmla="*/ 1538 h 1598"/>
                <a:gd name="T74" fmla="*/ 1564 w 1578"/>
                <a:gd name="T75" fmla="*/ 140 h 1598"/>
                <a:gd name="T76" fmla="*/ 1564 w 1578"/>
                <a:gd name="T77" fmla="*/ 140 h 1598"/>
                <a:gd name="T78" fmla="*/ 1570 w 1578"/>
                <a:gd name="T79" fmla="*/ 126 h 1598"/>
                <a:gd name="T80" fmla="*/ 1574 w 1578"/>
                <a:gd name="T81" fmla="*/ 112 h 1598"/>
                <a:gd name="T82" fmla="*/ 1578 w 1578"/>
                <a:gd name="T83" fmla="*/ 98 h 1598"/>
                <a:gd name="T84" fmla="*/ 1578 w 1578"/>
                <a:gd name="T85" fmla="*/ 84 h 1598"/>
                <a:gd name="T86" fmla="*/ 1578 w 1578"/>
                <a:gd name="T87" fmla="*/ 72 h 1598"/>
                <a:gd name="T88" fmla="*/ 1576 w 1578"/>
                <a:gd name="T89" fmla="*/ 60 h 1598"/>
                <a:gd name="T90" fmla="*/ 1572 w 1578"/>
                <a:gd name="T91" fmla="*/ 50 h 1598"/>
                <a:gd name="T92" fmla="*/ 1566 w 1578"/>
                <a:gd name="T93" fmla="*/ 40 h 1598"/>
                <a:gd name="T94" fmla="*/ 1560 w 1578"/>
                <a:gd name="T95" fmla="*/ 32 h 1598"/>
                <a:gd name="T96" fmla="*/ 1552 w 1578"/>
                <a:gd name="T97" fmla="*/ 24 h 1598"/>
                <a:gd name="T98" fmla="*/ 1542 w 1578"/>
                <a:gd name="T99" fmla="*/ 16 h 1598"/>
                <a:gd name="T100" fmla="*/ 1530 w 1578"/>
                <a:gd name="T101" fmla="*/ 10 h 1598"/>
                <a:gd name="T102" fmla="*/ 1518 w 1578"/>
                <a:gd name="T103" fmla="*/ 6 h 1598"/>
                <a:gd name="T104" fmla="*/ 1504 w 1578"/>
                <a:gd name="T105" fmla="*/ 4 h 1598"/>
                <a:gd name="T106" fmla="*/ 1490 w 1578"/>
                <a:gd name="T107" fmla="*/ 0 h 1598"/>
                <a:gd name="T108" fmla="*/ 1472 w 1578"/>
                <a:gd name="T109" fmla="*/ 0 h 1598"/>
                <a:gd name="T110" fmla="*/ 1472 w 1578"/>
                <a:gd name="T111" fmla="*/ 0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8" h="1598">
                  <a:moveTo>
                    <a:pt x="1472" y="0"/>
                  </a:moveTo>
                  <a:lnTo>
                    <a:pt x="104" y="0"/>
                  </a:lnTo>
                  <a:lnTo>
                    <a:pt x="104" y="0"/>
                  </a:lnTo>
                  <a:lnTo>
                    <a:pt x="88" y="2"/>
                  </a:lnTo>
                  <a:lnTo>
                    <a:pt x="74" y="4"/>
                  </a:lnTo>
                  <a:lnTo>
                    <a:pt x="60" y="8"/>
                  </a:lnTo>
                  <a:lnTo>
                    <a:pt x="48" y="12"/>
                  </a:lnTo>
                  <a:lnTo>
                    <a:pt x="36" y="18"/>
                  </a:lnTo>
                  <a:lnTo>
                    <a:pt x="26" y="26"/>
                  </a:lnTo>
                  <a:lnTo>
                    <a:pt x="18" y="36"/>
                  </a:lnTo>
                  <a:lnTo>
                    <a:pt x="12" y="46"/>
                  </a:lnTo>
                  <a:lnTo>
                    <a:pt x="6" y="56"/>
                  </a:lnTo>
                  <a:lnTo>
                    <a:pt x="2" y="68"/>
                  </a:lnTo>
                  <a:lnTo>
                    <a:pt x="0" y="80"/>
                  </a:lnTo>
                  <a:lnTo>
                    <a:pt x="0" y="94"/>
                  </a:lnTo>
                  <a:lnTo>
                    <a:pt x="0" y="106"/>
                  </a:lnTo>
                  <a:lnTo>
                    <a:pt x="4" y="120"/>
                  </a:lnTo>
                  <a:lnTo>
                    <a:pt x="8" y="136"/>
                  </a:lnTo>
                  <a:lnTo>
                    <a:pt x="14" y="150"/>
                  </a:lnTo>
                  <a:lnTo>
                    <a:pt x="714" y="1538"/>
                  </a:lnTo>
                  <a:lnTo>
                    <a:pt x="714" y="1538"/>
                  </a:lnTo>
                  <a:lnTo>
                    <a:pt x="722" y="1552"/>
                  </a:lnTo>
                  <a:lnTo>
                    <a:pt x="730" y="1564"/>
                  </a:lnTo>
                  <a:lnTo>
                    <a:pt x="738" y="1574"/>
                  </a:lnTo>
                  <a:lnTo>
                    <a:pt x="748" y="1582"/>
                  </a:lnTo>
                  <a:lnTo>
                    <a:pt x="758" y="1588"/>
                  </a:lnTo>
                  <a:lnTo>
                    <a:pt x="768" y="1594"/>
                  </a:lnTo>
                  <a:lnTo>
                    <a:pt x="778" y="1596"/>
                  </a:lnTo>
                  <a:lnTo>
                    <a:pt x="788" y="1598"/>
                  </a:lnTo>
                  <a:lnTo>
                    <a:pt x="800" y="1596"/>
                  </a:lnTo>
                  <a:lnTo>
                    <a:pt x="810" y="1594"/>
                  </a:lnTo>
                  <a:lnTo>
                    <a:pt x="820" y="1588"/>
                  </a:lnTo>
                  <a:lnTo>
                    <a:pt x="830" y="1582"/>
                  </a:lnTo>
                  <a:lnTo>
                    <a:pt x="838" y="1574"/>
                  </a:lnTo>
                  <a:lnTo>
                    <a:pt x="848" y="1564"/>
                  </a:lnTo>
                  <a:lnTo>
                    <a:pt x="856" y="1552"/>
                  </a:lnTo>
                  <a:lnTo>
                    <a:pt x="864" y="1538"/>
                  </a:lnTo>
                  <a:lnTo>
                    <a:pt x="1564" y="140"/>
                  </a:lnTo>
                  <a:lnTo>
                    <a:pt x="1564" y="140"/>
                  </a:lnTo>
                  <a:lnTo>
                    <a:pt x="1570" y="126"/>
                  </a:lnTo>
                  <a:lnTo>
                    <a:pt x="1574" y="112"/>
                  </a:lnTo>
                  <a:lnTo>
                    <a:pt x="1578" y="98"/>
                  </a:lnTo>
                  <a:lnTo>
                    <a:pt x="1578" y="84"/>
                  </a:lnTo>
                  <a:lnTo>
                    <a:pt x="1578" y="72"/>
                  </a:lnTo>
                  <a:lnTo>
                    <a:pt x="1576" y="60"/>
                  </a:lnTo>
                  <a:lnTo>
                    <a:pt x="1572" y="50"/>
                  </a:lnTo>
                  <a:lnTo>
                    <a:pt x="1566" y="40"/>
                  </a:lnTo>
                  <a:lnTo>
                    <a:pt x="1560" y="32"/>
                  </a:lnTo>
                  <a:lnTo>
                    <a:pt x="1552" y="24"/>
                  </a:lnTo>
                  <a:lnTo>
                    <a:pt x="1542" y="16"/>
                  </a:lnTo>
                  <a:lnTo>
                    <a:pt x="1530" y="10"/>
                  </a:lnTo>
                  <a:lnTo>
                    <a:pt x="1518" y="6"/>
                  </a:lnTo>
                  <a:lnTo>
                    <a:pt x="1504" y="4"/>
                  </a:lnTo>
                  <a:lnTo>
                    <a:pt x="1490" y="0"/>
                  </a:lnTo>
                  <a:lnTo>
                    <a:pt x="1472" y="0"/>
                  </a:lnTo>
                  <a:lnTo>
                    <a:pt x="1472" y="0"/>
                  </a:lnTo>
                  <a:close/>
                </a:path>
              </a:pathLst>
            </a:custGeom>
            <a:solidFill>
              <a:srgbClr val="49516E"/>
            </a:solidFill>
            <a:ln>
              <a:noFill/>
            </a:ln>
          </p:spPr>
          <p:txBody>
            <a:bodyPr/>
            <a:lstStyle/>
            <a:p>
              <a:pPr eaLnBrk="1" fontAlgn="auto" hangingPunct="1">
                <a:spcBef>
                  <a:spcPts val="0"/>
                </a:spcBef>
                <a:spcAft>
                  <a:spcPts val="0"/>
                </a:spcAft>
                <a:defRPr/>
              </a:pPr>
              <a:endParaRPr lang="zh-CN" altLang="en-US" sz="1865" kern="0">
                <a:solidFill>
                  <a:srgbClr val="777777"/>
                </a:solidFill>
                <a:latin typeface="微软雅黑" panose="020B0503020204020204" pitchFamily="34" charset="-122"/>
                <a:ea typeface="微软雅黑" panose="020B0503020204020204" pitchFamily="34" charset="-122"/>
              </a:endParaRPr>
            </a:p>
          </p:txBody>
        </p:sp>
        <p:sp>
          <p:nvSpPr>
            <p:cNvPr id="22" name="文本框 42"/>
            <p:cNvSpPr txBox="1">
              <a:spLocks noChangeArrowheads="1"/>
            </p:cNvSpPr>
            <p:nvPr/>
          </p:nvSpPr>
          <p:spPr bwMode="auto">
            <a:xfrm>
              <a:off x="3203575" y="2160587"/>
              <a:ext cx="750887" cy="65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800">
                  <a:solidFill>
                    <a:srgbClr val="FFFFFF"/>
                  </a:solidFill>
                  <a:latin typeface="微软雅黑" panose="020B0503020204020204" pitchFamily="34" charset="-122"/>
                  <a:ea typeface="微软雅黑" panose="020B0503020204020204" pitchFamily="34" charset="-122"/>
                </a:rPr>
                <a:t>02</a:t>
              </a:r>
              <a:endParaRPr lang="zh-CN" altLang="en-US" sz="4800">
                <a:solidFill>
                  <a:srgbClr val="FFFFFF"/>
                </a:solidFill>
                <a:latin typeface="微软雅黑" panose="020B0503020204020204" pitchFamily="34" charset="-122"/>
                <a:ea typeface="微软雅黑" panose="020B0503020204020204" pitchFamily="34" charset="-122"/>
              </a:endParaRPr>
            </a:p>
          </p:txBody>
        </p:sp>
        <p:pic>
          <p:nvPicPr>
            <p:cNvPr id="23" name="图片 43"/>
            <p:cNvPicPr>
              <a:picLocks noChangeAspect="1"/>
            </p:cNvPicPr>
            <p:nvPr/>
          </p:nvPicPr>
          <p:blipFill>
            <a:blip r:embed="rId7" cstate="screen"/>
            <a:srcRect/>
            <a:stretch>
              <a:fillRect/>
            </a:stretch>
          </p:blipFill>
          <p:spPr bwMode="auto">
            <a:xfrm>
              <a:off x="3897312" y="2312987"/>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4" name="直接连接符 44"/>
            <p:cNvCxnSpPr>
              <a:cxnSpLocks noChangeShapeType="1"/>
            </p:cNvCxnSpPr>
            <p:nvPr/>
          </p:nvCxnSpPr>
          <p:spPr bwMode="auto">
            <a:xfrm>
              <a:off x="3148012" y="27955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25" name="矩形 24"/>
            <p:cNvSpPr/>
            <p:nvPr/>
          </p:nvSpPr>
          <p:spPr>
            <a:xfrm>
              <a:off x="3483133" y="2955368"/>
              <a:ext cx="645795" cy="394811"/>
            </a:xfrm>
            <a:prstGeom prst="rect">
              <a:avLst/>
            </a:prstGeom>
          </p:spPr>
          <p:txBody>
            <a:bodyPr wrap="none" anchor="ctr">
              <a:spAutoFit/>
            </a:bodyPr>
            <a:lstStyle/>
            <a:p>
              <a:pPr algn="ctr" eaLnBrk="1" fontAlgn="auto" hangingPunct="1">
                <a:spcBef>
                  <a:spcPts val="0"/>
                </a:spcBef>
                <a:spcAft>
                  <a:spcPts val="0"/>
                </a:spcAft>
                <a:defRPr/>
              </a:pPr>
              <a:r>
                <a:rPr lang="zh-CN" altLang="en-US" sz="2665" b="1" kern="0" dirty="0">
                  <a:solidFill>
                    <a:srgbClr val="FFFFFF"/>
                  </a:solidFill>
                  <a:latin typeface="微软雅黑" panose="020B0503020204020204" pitchFamily="34" charset="-122"/>
                  <a:ea typeface="微软雅黑" panose="020B0503020204020204" pitchFamily="34" charset="-122"/>
                </a:rPr>
                <a:t>标题</a:t>
              </a:r>
              <a:endParaRPr lang="en-US" altLang="zh-CN" sz="2665" b="1" kern="0" dirty="0">
                <a:solidFill>
                  <a:srgbClr val="FFFFFF"/>
                </a:solidFill>
                <a:latin typeface="微软雅黑" panose="020B0503020204020204" pitchFamily="34" charset="-122"/>
                <a:ea typeface="微软雅黑" panose="020B0503020204020204" pitchFamily="34" charset="-122"/>
              </a:endParaRPr>
            </a:p>
          </p:txBody>
        </p:sp>
      </p:grpSp>
      <p:grpSp>
        <p:nvGrpSpPr>
          <p:cNvPr id="27" name="组合 26"/>
          <p:cNvGrpSpPr/>
          <p:nvPr/>
        </p:nvGrpSpPr>
        <p:grpSpPr>
          <a:xfrm>
            <a:off x="8261374" y="2819400"/>
            <a:ext cx="2717800" cy="2743200"/>
            <a:chOff x="6835775" y="2114550"/>
            <a:chExt cx="2038350" cy="2057400"/>
          </a:xfrm>
        </p:grpSpPr>
        <p:sp>
          <p:nvSpPr>
            <p:cNvPr id="28" name="Freeform 8"/>
            <p:cNvSpPr/>
            <p:nvPr/>
          </p:nvSpPr>
          <p:spPr bwMode="auto">
            <a:xfrm>
              <a:off x="6835775" y="2114550"/>
              <a:ext cx="2038350" cy="2057400"/>
            </a:xfrm>
            <a:custGeom>
              <a:avLst/>
              <a:gdLst>
                <a:gd name="T0" fmla="*/ 1476 w 1582"/>
                <a:gd name="T1" fmla="*/ 0 h 1598"/>
                <a:gd name="T2" fmla="*/ 98 w 1582"/>
                <a:gd name="T3" fmla="*/ 0 h 1598"/>
                <a:gd name="T4" fmla="*/ 98 w 1582"/>
                <a:gd name="T5" fmla="*/ 0 h 1598"/>
                <a:gd name="T6" fmla="*/ 84 w 1582"/>
                <a:gd name="T7" fmla="*/ 2 h 1598"/>
                <a:gd name="T8" fmla="*/ 70 w 1582"/>
                <a:gd name="T9" fmla="*/ 4 h 1598"/>
                <a:gd name="T10" fmla="*/ 58 w 1582"/>
                <a:gd name="T11" fmla="*/ 8 h 1598"/>
                <a:gd name="T12" fmla="*/ 46 w 1582"/>
                <a:gd name="T13" fmla="*/ 12 h 1598"/>
                <a:gd name="T14" fmla="*/ 36 w 1582"/>
                <a:gd name="T15" fmla="*/ 18 h 1598"/>
                <a:gd name="T16" fmla="*/ 26 w 1582"/>
                <a:gd name="T17" fmla="*/ 26 h 1598"/>
                <a:gd name="T18" fmla="*/ 18 w 1582"/>
                <a:gd name="T19" fmla="*/ 36 h 1598"/>
                <a:gd name="T20" fmla="*/ 10 w 1582"/>
                <a:gd name="T21" fmla="*/ 46 h 1598"/>
                <a:gd name="T22" fmla="*/ 6 w 1582"/>
                <a:gd name="T23" fmla="*/ 56 h 1598"/>
                <a:gd name="T24" fmla="*/ 2 w 1582"/>
                <a:gd name="T25" fmla="*/ 68 h 1598"/>
                <a:gd name="T26" fmla="*/ 0 w 1582"/>
                <a:gd name="T27" fmla="*/ 80 h 1598"/>
                <a:gd name="T28" fmla="*/ 0 w 1582"/>
                <a:gd name="T29" fmla="*/ 94 h 1598"/>
                <a:gd name="T30" fmla="*/ 2 w 1582"/>
                <a:gd name="T31" fmla="*/ 106 h 1598"/>
                <a:gd name="T32" fmla="*/ 6 w 1582"/>
                <a:gd name="T33" fmla="*/ 120 h 1598"/>
                <a:gd name="T34" fmla="*/ 12 w 1582"/>
                <a:gd name="T35" fmla="*/ 136 h 1598"/>
                <a:gd name="T36" fmla="*/ 20 w 1582"/>
                <a:gd name="T37" fmla="*/ 150 h 1598"/>
                <a:gd name="T38" fmla="*/ 720 w 1582"/>
                <a:gd name="T39" fmla="*/ 1538 h 1598"/>
                <a:gd name="T40" fmla="*/ 720 w 1582"/>
                <a:gd name="T41" fmla="*/ 1538 h 1598"/>
                <a:gd name="T42" fmla="*/ 726 w 1582"/>
                <a:gd name="T43" fmla="*/ 1552 h 1598"/>
                <a:gd name="T44" fmla="*/ 734 w 1582"/>
                <a:gd name="T45" fmla="*/ 1564 h 1598"/>
                <a:gd name="T46" fmla="*/ 744 w 1582"/>
                <a:gd name="T47" fmla="*/ 1574 h 1598"/>
                <a:gd name="T48" fmla="*/ 752 w 1582"/>
                <a:gd name="T49" fmla="*/ 1582 h 1598"/>
                <a:gd name="T50" fmla="*/ 760 w 1582"/>
                <a:gd name="T51" fmla="*/ 1588 h 1598"/>
                <a:gd name="T52" fmla="*/ 770 w 1582"/>
                <a:gd name="T53" fmla="*/ 1594 h 1598"/>
                <a:gd name="T54" fmla="*/ 780 w 1582"/>
                <a:gd name="T55" fmla="*/ 1596 h 1598"/>
                <a:gd name="T56" fmla="*/ 788 w 1582"/>
                <a:gd name="T57" fmla="*/ 1598 h 1598"/>
                <a:gd name="T58" fmla="*/ 798 w 1582"/>
                <a:gd name="T59" fmla="*/ 1596 h 1598"/>
                <a:gd name="T60" fmla="*/ 808 w 1582"/>
                <a:gd name="T61" fmla="*/ 1594 h 1598"/>
                <a:gd name="T62" fmla="*/ 816 w 1582"/>
                <a:gd name="T63" fmla="*/ 1588 h 1598"/>
                <a:gd name="T64" fmla="*/ 826 w 1582"/>
                <a:gd name="T65" fmla="*/ 1582 h 1598"/>
                <a:gd name="T66" fmla="*/ 834 w 1582"/>
                <a:gd name="T67" fmla="*/ 1574 h 1598"/>
                <a:gd name="T68" fmla="*/ 842 w 1582"/>
                <a:gd name="T69" fmla="*/ 1564 h 1598"/>
                <a:gd name="T70" fmla="*/ 850 w 1582"/>
                <a:gd name="T71" fmla="*/ 1552 h 1598"/>
                <a:gd name="T72" fmla="*/ 858 w 1582"/>
                <a:gd name="T73" fmla="*/ 1538 h 1598"/>
                <a:gd name="T74" fmla="*/ 1566 w 1582"/>
                <a:gd name="T75" fmla="*/ 140 h 1598"/>
                <a:gd name="T76" fmla="*/ 1566 w 1582"/>
                <a:gd name="T77" fmla="*/ 140 h 1598"/>
                <a:gd name="T78" fmla="*/ 1572 w 1582"/>
                <a:gd name="T79" fmla="*/ 126 h 1598"/>
                <a:gd name="T80" fmla="*/ 1578 w 1582"/>
                <a:gd name="T81" fmla="*/ 112 h 1598"/>
                <a:gd name="T82" fmla="*/ 1580 w 1582"/>
                <a:gd name="T83" fmla="*/ 98 h 1598"/>
                <a:gd name="T84" fmla="*/ 1582 w 1582"/>
                <a:gd name="T85" fmla="*/ 84 h 1598"/>
                <a:gd name="T86" fmla="*/ 1582 w 1582"/>
                <a:gd name="T87" fmla="*/ 72 h 1598"/>
                <a:gd name="T88" fmla="*/ 1578 w 1582"/>
                <a:gd name="T89" fmla="*/ 60 h 1598"/>
                <a:gd name="T90" fmla="*/ 1576 w 1582"/>
                <a:gd name="T91" fmla="*/ 50 h 1598"/>
                <a:gd name="T92" fmla="*/ 1570 w 1582"/>
                <a:gd name="T93" fmla="*/ 40 h 1598"/>
                <a:gd name="T94" fmla="*/ 1564 w 1582"/>
                <a:gd name="T95" fmla="*/ 32 h 1598"/>
                <a:gd name="T96" fmla="*/ 1554 w 1582"/>
                <a:gd name="T97" fmla="*/ 24 h 1598"/>
                <a:gd name="T98" fmla="*/ 1546 w 1582"/>
                <a:gd name="T99" fmla="*/ 16 h 1598"/>
                <a:gd name="T100" fmla="*/ 1534 w 1582"/>
                <a:gd name="T101" fmla="*/ 10 h 1598"/>
                <a:gd name="T102" fmla="*/ 1522 w 1582"/>
                <a:gd name="T103" fmla="*/ 6 h 1598"/>
                <a:gd name="T104" fmla="*/ 1508 w 1582"/>
                <a:gd name="T105" fmla="*/ 4 h 1598"/>
                <a:gd name="T106" fmla="*/ 1492 w 1582"/>
                <a:gd name="T107" fmla="*/ 0 h 1598"/>
                <a:gd name="T108" fmla="*/ 1476 w 1582"/>
                <a:gd name="T109" fmla="*/ 0 h 1598"/>
                <a:gd name="T110" fmla="*/ 1476 w 1582"/>
                <a:gd name="T111" fmla="*/ 0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2" h="1598">
                  <a:moveTo>
                    <a:pt x="1476" y="0"/>
                  </a:moveTo>
                  <a:lnTo>
                    <a:pt x="98" y="0"/>
                  </a:lnTo>
                  <a:lnTo>
                    <a:pt x="98" y="0"/>
                  </a:lnTo>
                  <a:lnTo>
                    <a:pt x="84" y="2"/>
                  </a:lnTo>
                  <a:lnTo>
                    <a:pt x="70" y="4"/>
                  </a:lnTo>
                  <a:lnTo>
                    <a:pt x="58" y="8"/>
                  </a:lnTo>
                  <a:lnTo>
                    <a:pt x="46" y="12"/>
                  </a:lnTo>
                  <a:lnTo>
                    <a:pt x="36" y="18"/>
                  </a:lnTo>
                  <a:lnTo>
                    <a:pt x="26" y="26"/>
                  </a:lnTo>
                  <a:lnTo>
                    <a:pt x="18" y="36"/>
                  </a:lnTo>
                  <a:lnTo>
                    <a:pt x="10" y="46"/>
                  </a:lnTo>
                  <a:lnTo>
                    <a:pt x="6" y="56"/>
                  </a:lnTo>
                  <a:lnTo>
                    <a:pt x="2" y="68"/>
                  </a:lnTo>
                  <a:lnTo>
                    <a:pt x="0" y="80"/>
                  </a:lnTo>
                  <a:lnTo>
                    <a:pt x="0" y="94"/>
                  </a:lnTo>
                  <a:lnTo>
                    <a:pt x="2" y="106"/>
                  </a:lnTo>
                  <a:lnTo>
                    <a:pt x="6" y="120"/>
                  </a:lnTo>
                  <a:lnTo>
                    <a:pt x="12" y="136"/>
                  </a:lnTo>
                  <a:lnTo>
                    <a:pt x="20" y="150"/>
                  </a:lnTo>
                  <a:lnTo>
                    <a:pt x="720" y="1538"/>
                  </a:lnTo>
                  <a:lnTo>
                    <a:pt x="720" y="1538"/>
                  </a:lnTo>
                  <a:lnTo>
                    <a:pt x="726" y="1552"/>
                  </a:lnTo>
                  <a:lnTo>
                    <a:pt x="734" y="1564"/>
                  </a:lnTo>
                  <a:lnTo>
                    <a:pt x="744" y="1574"/>
                  </a:lnTo>
                  <a:lnTo>
                    <a:pt x="752" y="1582"/>
                  </a:lnTo>
                  <a:lnTo>
                    <a:pt x="760" y="1588"/>
                  </a:lnTo>
                  <a:lnTo>
                    <a:pt x="770" y="1594"/>
                  </a:lnTo>
                  <a:lnTo>
                    <a:pt x="780" y="1596"/>
                  </a:lnTo>
                  <a:lnTo>
                    <a:pt x="788" y="1598"/>
                  </a:lnTo>
                  <a:lnTo>
                    <a:pt x="798" y="1596"/>
                  </a:lnTo>
                  <a:lnTo>
                    <a:pt x="808" y="1594"/>
                  </a:lnTo>
                  <a:lnTo>
                    <a:pt x="816" y="1588"/>
                  </a:lnTo>
                  <a:lnTo>
                    <a:pt x="826" y="1582"/>
                  </a:lnTo>
                  <a:lnTo>
                    <a:pt x="834" y="1574"/>
                  </a:lnTo>
                  <a:lnTo>
                    <a:pt x="842" y="1564"/>
                  </a:lnTo>
                  <a:lnTo>
                    <a:pt x="850" y="1552"/>
                  </a:lnTo>
                  <a:lnTo>
                    <a:pt x="858" y="1538"/>
                  </a:lnTo>
                  <a:lnTo>
                    <a:pt x="1566" y="140"/>
                  </a:lnTo>
                  <a:lnTo>
                    <a:pt x="1566" y="140"/>
                  </a:lnTo>
                  <a:lnTo>
                    <a:pt x="1572" y="126"/>
                  </a:lnTo>
                  <a:lnTo>
                    <a:pt x="1578" y="112"/>
                  </a:lnTo>
                  <a:lnTo>
                    <a:pt x="1580" y="98"/>
                  </a:lnTo>
                  <a:lnTo>
                    <a:pt x="1582" y="84"/>
                  </a:lnTo>
                  <a:lnTo>
                    <a:pt x="1582" y="72"/>
                  </a:lnTo>
                  <a:lnTo>
                    <a:pt x="1578" y="60"/>
                  </a:lnTo>
                  <a:lnTo>
                    <a:pt x="1576" y="50"/>
                  </a:lnTo>
                  <a:lnTo>
                    <a:pt x="1570" y="40"/>
                  </a:lnTo>
                  <a:lnTo>
                    <a:pt x="1564" y="32"/>
                  </a:lnTo>
                  <a:lnTo>
                    <a:pt x="1554" y="24"/>
                  </a:lnTo>
                  <a:lnTo>
                    <a:pt x="1546" y="16"/>
                  </a:lnTo>
                  <a:lnTo>
                    <a:pt x="1534" y="10"/>
                  </a:lnTo>
                  <a:lnTo>
                    <a:pt x="1522" y="6"/>
                  </a:lnTo>
                  <a:lnTo>
                    <a:pt x="1508" y="4"/>
                  </a:lnTo>
                  <a:lnTo>
                    <a:pt x="1492" y="0"/>
                  </a:lnTo>
                  <a:lnTo>
                    <a:pt x="1476" y="0"/>
                  </a:lnTo>
                  <a:lnTo>
                    <a:pt x="1476" y="0"/>
                  </a:lnTo>
                  <a:close/>
                </a:path>
              </a:pathLst>
            </a:custGeom>
            <a:solidFill>
              <a:srgbClr val="49516E"/>
            </a:solidFill>
            <a:ln>
              <a:noFill/>
            </a:ln>
          </p:spPr>
          <p:txBody>
            <a:bodyPr/>
            <a:lstStyle/>
            <a:p>
              <a:pPr eaLnBrk="1" fontAlgn="auto" hangingPunct="1">
                <a:spcBef>
                  <a:spcPts val="0"/>
                </a:spcBef>
                <a:spcAft>
                  <a:spcPts val="0"/>
                </a:spcAft>
                <a:defRPr/>
              </a:pPr>
              <a:endParaRPr lang="zh-CN" altLang="en-US" sz="1865" kern="0">
                <a:solidFill>
                  <a:srgbClr val="777777"/>
                </a:solidFill>
                <a:latin typeface="微软雅黑" panose="020B0503020204020204" pitchFamily="34" charset="-122"/>
                <a:ea typeface="微软雅黑" panose="020B0503020204020204" pitchFamily="34" charset="-122"/>
              </a:endParaRPr>
            </a:p>
          </p:txBody>
        </p:sp>
        <p:sp>
          <p:nvSpPr>
            <p:cNvPr id="29" name="文本框 46"/>
            <p:cNvSpPr txBox="1">
              <a:spLocks noChangeArrowheads="1"/>
            </p:cNvSpPr>
            <p:nvPr/>
          </p:nvSpPr>
          <p:spPr bwMode="auto">
            <a:xfrm>
              <a:off x="7270750" y="2160587"/>
              <a:ext cx="750887" cy="65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800">
                  <a:solidFill>
                    <a:srgbClr val="FFFFFF"/>
                  </a:solidFill>
                  <a:latin typeface="微软雅黑" panose="020B0503020204020204" pitchFamily="34" charset="-122"/>
                  <a:ea typeface="微软雅黑" panose="020B0503020204020204" pitchFamily="34" charset="-122"/>
                </a:rPr>
                <a:t>04</a:t>
              </a:r>
              <a:endParaRPr lang="zh-CN" altLang="en-US" sz="4800">
                <a:solidFill>
                  <a:srgbClr val="FFFFFF"/>
                </a:solidFill>
                <a:latin typeface="微软雅黑" panose="020B0503020204020204" pitchFamily="34" charset="-122"/>
                <a:ea typeface="微软雅黑" panose="020B0503020204020204" pitchFamily="34" charset="-122"/>
              </a:endParaRPr>
            </a:p>
          </p:txBody>
        </p:sp>
        <p:pic>
          <p:nvPicPr>
            <p:cNvPr id="31" name="图片 47"/>
            <p:cNvPicPr>
              <a:picLocks noChangeAspect="1"/>
            </p:cNvPicPr>
            <p:nvPr/>
          </p:nvPicPr>
          <p:blipFill>
            <a:blip r:embed="rId8" cstate="screen"/>
            <a:srcRect/>
            <a:stretch>
              <a:fillRect/>
            </a:stretch>
          </p:blipFill>
          <p:spPr bwMode="auto">
            <a:xfrm>
              <a:off x="7964487" y="2320925"/>
              <a:ext cx="414338"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5" name="直接连接符 48"/>
            <p:cNvCxnSpPr>
              <a:cxnSpLocks noChangeShapeType="1"/>
            </p:cNvCxnSpPr>
            <p:nvPr/>
          </p:nvCxnSpPr>
          <p:spPr bwMode="auto">
            <a:xfrm>
              <a:off x="7215187" y="27955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36" name="矩形 35"/>
            <p:cNvSpPr/>
            <p:nvPr/>
          </p:nvSpPr>
          <p:spPr>
            <a:xfrm>
              <a:off x="7550308" y="2955368"/>
              <a:ext cx="645795" cy="394811"/>
            </a:xfrm>
            <a:prstGeom prst="rect">
              <a:avLst/>
            </a:prstGeom>
          </p:spPr>
          <p:txBody>
            <a:bodyPr wrap="none" anchor="ctr">
              <a:spAutoFit/>
            </a:bodyPr>
            <a:lstStyle/>
            <a:p>
              <a:pPr algn="ctr" eaLnBrk="1" fontAlgn="auto" hangingPunct="1">
                <a:spcBef>
                  <a:spcPts val="0"/>
                </a:spcBef>
                <a:spcAft>
                  <a:spcPts val="0"/>
                </a:spcAft>
                <a:defRPr/>
              </a:pPr>
              <a:r>
                <a:rPr lang="zh-CN" altLang="en-US" sz="2665" b="1" kern="0" dirty="0">
                  <a:solidFill>
                    <a:srgbClr val="FFFFFF"/>
                  </a:solidFill>
                  <a:latin typeface="微软雅黑" panose="020B0503020204020204" pitchFamily="34" charset="-122"/>
                  <a:ea typeface="微软雅黑" panose="020B0503020204020204" pitchFamily="34" charset="-122"/>
                </a:rPr>
                <a:t>标题</a:t>
              </a:r>
              <a:endParaRPr lang="en-US" altLang="zh-CN" sz="2665" b="1" kern="0" dirty="0">
                <a:solidFill>
                  <a:srgbClr val="FFFFFF"/>
                </a:solidFill>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1915886" y="4876800"/>
            <a:ext cx="1618403" cy="628651"/>
            <a:chOff x="1098550" y="3657600"/>
            <a:chExt cx="1213802" cy="471488"/>
          </a:xfrm>
        </p:grpSpPr>
        <p:sp>
          <p:nvSpPr>
            <p:cNvPr id="38" name="椭圆 37"/>
            <p:cNvSpPr/>
            <p:nvPr/>
          </p:nvSpPr>
          <p:spPr>
            <a:xfrm>
              <a:off x="1098550" y="3860800"/>
              <a:ext cx="204787" cy="203200"/>
            </a:xfrm>
            <a:prstGeom prst="ellipse">
              <a:avLst/>
            </a:prstGeom>
            <a:solidFill>
              <a:srgbClr val="FF8787"/>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865" kern="0" dirty="0">
                  <a:solidFill>
                    <a:schemeClr val="tx1"/>
                  </a:solidFill>
                  <a:latin typeface="微软雅黑" panose="020B0503020204020204" pitchFamily="34" charset="-122"/>
                  <a:ea typeface="微软雅黑" panose="020B0503020204020204" pitchFamily="34" charset="-122"/>
                </a:rPr>
                <a:t>+</a:t>
              </a:r>
            </a:p>
          </p:txBody>
        </p:sp>
        <p:sp>
          <p:nvSpPr>
            <p:cNvPr id="39" name="矩形 38"/>
            <p:cNvSpPr/>
            <p:nvPr/>
          </p:nvSpPr>
          <p:spPr>
            <a:xfrm>
              <a:off x="1335087" y="3657600"/>
              <a:ext cx="977265" cy="47148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p:txBody>
        </p:sp>
      </p:grpSp>
      <p:grpSp>
        <p:nvGrpSpPr>
          <p:cNvPr id="40" name="组合 39"/>
          <p:cNvGrpSpPr/>
          <p:nvPr/>
        </p:nvGrpSpPr>
        <p:grpSpPr>
          <a:xfrm>
            <a:off x="6643163" y="4876800"/>
            <a:ext cx="1618403" cy="628651"/>
            <a:chOff x="5019675" y="3657600"/>
            <a:chExt cx="1213802" cy="471488"/>
          </a:xfrm>
        </p:grpSpPr>
        <p:sp>
          <p:nvSpPr>
            <p:cNvPr id="41" name="椭圆 40"/>
            <p:cNvSpPr/>
            <p:nvPr/>
          </p:nvSpPr>
          <p:spPr>
            <a:xfrm>
              <a:off x="5019675" y="3860800"/>
              <a:ext cx="204787" cy="203200"/>
            </a:xfrm>
            <a:prstGeom prst="ellipse">
              <a:avLst/>
            </a:prstGeom>
            <a:solidFill>
              <a:srgbClr val="FF8787"/>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865" kern="0" dirty="0">
                  <a:solidFill>
                    <a:schemeClr val="tx1"/>
                  </a:solidFill>
                  <a:latin typeface="微软雅黑" panose="020B0503020204020204" pitchFamily="34" charset="-122"/>
                  <a:ea typeface="微软雅黑" panose="020B0503020204020204" pitchFamily="34" charset="-122"/>
                </a:rPr>
                <a:t>+</a:t>
              </a:r>
            </a:p>
          </p:txBody>
        </p:sp>
        <p:sp>
          <p:nvSpPr>
            <p:cNvPr id="42" name="矩形 41"/>
            <p:cNvSpPr/>
            <p:nvPr/>
          </p:nvSpPr>
          <p:spPr>
            <a:xfrm>
              <a:off x="5256212" y="3657600"/>
              <a:ext cx="977265" cy="47148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p:txBody>
        </p:sp>
      </p:grpSp>
      <p:grpSp>
        <p:nvGrpSpPr>
          <p:cNvPr id="43" name="组合 42"/>
          <p:cNvGrpSpPr/>
          <p:nvPr/>
        </p:nvGrpSpPr>
        <p:grpSpPr>
          <a:xfrm>
            <a:off x="4242896" y="1900767"/>
            <a:ext cx="1618403" cy="628651"/>
            <a:chOff x="3044825" y="1425575"/>
            <a:chExt cx="1213802" cy="471488"/>
          </a:xfrm>
        </p:grpSpPr>
        <p:sp>
          <p:nvSpPr>
            <p:cNvPr id="44" name="椭圆 43"/>
            <p:cNvSpPr/>
            <p:nvPr/>
          </p:nvSpPr>
          <p:spPr>
            <a:xfrm>
              <a:off x="3044825" y="1628775"/>
              <a:ext cx="204787" cy="204787"/>
            </a:xfrm>
            <a:prstGeom prst="ellipse">
              <a:avLst/>
            </a:prstGeom>
            <a:solidFill>
              <a:srgbClr val="49516E"/>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865" kern="0" dirty="0">
                  <a:solidFill>
                    <a:schemeClr val="tx1"/>
                  </a:solidFill>
                  <a:latin typeface="微软雅黑" panose="020B0503020204020204" pitchFamily="34" charset="-122"/>
                  <a:ea typeface="微软雅黑" panose="020B0503020204020204" pitchFamily="34" charset="-122"/>
                </a:rPr>
                <a:t>+</a:t>
              </a:r>
            </a:p>
          </p:txBody>
        </p:sp>
        <p:sp>
          <p:nvSpPr>
            <p:cNvPr id="45" name="矩形 44"/>
            <p:cNvSpPr/>
            <p:nvPr/>
          </p:nvSpPr>
          <p:spPr>
            <a:xfrm>
              <a:off x="3281362" y="1425575"/>
              <a:ext cx="977265" cy="47148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p:txBody>
        </p:sp>
      </p:grpSp>
      <p:grpSp>
        <p:nvGrpSpPr>
          <p:cNvPr id="46" name="组合 45"/>
          <p:cNvGrpSpPr/>
          <p:nvPr/>
        </p:nvGrpSpPr>
        <p:grpSpPr>
          <a:xfrm>
            <a:off x="8851408" y="1900767"/>
            <a:ext cx="1618403" cy="628651"/>
            <a:chOff x="7105650" y="1425575"/>
            <a:chExt cx="1213802" cy="471488"/>
          </a:xfrm>
        </p:grpSpPr>
        <p:sp>
          <p:nvSpPr>
            <p:cNvPr id="47" name="椭圆 46"/>
            <p:cNvSpPr/>
            <p:nvPr/>
          </p:nvSpPr>
          <p:spPr>
            <a:xfrm>
              <a:off x="7105650" y="1628775"/>
              <a:ext cx="204787" cy="204787"/>
            </a:xfrm>
            <a:prstGeom prst="ellipse">
              <a:avLst/>
            </a:prstGeom>
            <a:solidFill>
              <a:srgbClr val="49516E"/>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865" kern="0" dirty="0">
                  <a:solidFill>
                    <a:schemeClr val="tx1"/>
                  </a:solidFill>
                  <a:latin typeface="微软雅黑" panose="020B0503020204020204" pitchFamily="34" charset="-122"/>
                  <a:ea typeface="微软雅黑" panose="020B0503020204020204" pitchFamily="34" charset="-122"/>
                </a:rPr>
                <a:t>+</a:t>
              </a:r>
            </a:p>
          </p:txBody>
        </p:sp>
        <p:sp>
          <p:nvSpPr>
            <p:cNvPr id="48" name="矩形 47"/>
            <p:cNvSpPr/>
            <p:nvPr/>
          </p:nvSpPr>
          <p:spPr>
            <a:xfrm>
              <a:off x="7342187" y="1425575"/>
              <a:ext cx="977265" cy="47148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p:txBody>
        </p:sp>
      </p:grpSp>
      <p:sp>
        <p:nvSpPr>
          <p:cNvPr id="50" name="矩形 49"/>
          <p:cNvSpPr/>
          <p:nvPr/>
        </p:nvSpPr>
        <p:spPr>
          <a:xfrm>
            <a:off x="5586120" y="331668"/>
            <a:ext cx="1402080" cy="874395"/>
          </a:xfrm>
          <a:prstGeom prst="rect">
            <a:avLst/>
          </a:prstGeom>
          <a:effectLst/>
        </p:spPr>
        <p:txBody>
          <a:bodyPr vert="horz" wrap="none">
            <a:spAutoFit/>
          </a:bodyPr>
          <a:lstStyle/>
          <a:p>
            <a:r>
              <a:rPr lang="zh-CN" altLang="en-US" sz="4800" b="1" dirty="0">
                <a:solidFill>
                  <a:schemeClr val="tx1"/>
                </a:solidFill>
                <a:ea typeface="微软雅黑" panose="020B0503020204020204" pitchFamily="34" charset="-122"/>
              </a:rPr>
              <a:t>目录</a:t>
            </a:r>
          </a:p>
        </p:txBody>
      </p:sp>
      <p:sp>
        <p:nvSpPr>
          <p:cNvPr id="51" name="矩形 50"/>
          <p:cNvSpPr/>
          <p:nvPr/>
        </p:nvSpPr>
        <p:spPr>
          <a:xfrm>
            <a:off x="5390086" y="1155859"/>
            <a:ext cx="1966595" cy="457200"/>
          </a:xfrm>
          <a:prstGeom prst="rect">
            <a:avLst/>
          </a:prstGeom>
          <a:effectLst/>
        </p:spPr>
        <p:txBody>
          <a:bodyPr vert="horz" wrap="none">
            <a:spAutoFit/>
          </a:bodyPr>
          <a:lstStyle/>
          <a:p>
            <a:r>
              <a:rPr lang="en-US" altLang="zh-CN" sz="2400" dirty="0">
                <a:solidFill>
                  <a:schemeClr val="tx1"/>
                </a:solidFill>
                <a:latin typeface="Arial" panose="020B0604020202020204" pitchFamily="34" charset="0"/>
                <a:ea typeface="微软雅黑" panose="020B0503020204020204" pitchFamily="34" charset="-122"/>
                <a:cs typeface="Arial" panose="020B0604020202020204" pitchFamily="34" charset="0"/>
              </a:rPr>
              <a:t>DIRECTORY</a:t>
            </a:r>
          </a:p>
        </p:txBody>
      </p:sp>
    </p:spTree>
    <p:custDataLst>
      <p:tags r:id="rId1"/>
    </p:custDataLst>
  </p:cSld>
  <p:clrMapOvr>
    <a:masterClrMapping/>
  </p:clrMapOvr>
  <p:transition spd="slow" advTm="9734">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strVal val="4*#ppt_w"/>
                                          </p:val>
                                        </p:tav>
                                        <p:tav tm="100000">
                                          <p:val>
                                            <p:strVal val="#ppt_w"/>
                                          </p:val>
                                        </p:tav>
                                      </p:tavLst>
                                    </p:anim>
                                    <p:anim calcmode="lin" valueType="num">
                                      <p:cBhvr>
                                        <p:cTn id="8" dur="500" fill="hold"/>
                                        <p:tgtEl>
                                          <p:spTgt spid="50"/>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23" presetClass="entr" presetSubtype="32" fill="hold" grpId="0" nodeType="afterEffect">
                                  <p:stCondLst>
                                    <p:cond delay="0"/>
                                  </p:stCondLst>
                                  <p:childTnLst>
                                    <p:set>
                                      <p:cBhvr>
                                        <p:cTn id="11" dur="1" fill="hold">
                                          <p:stCondLst>
                                            <p:cond delay="0"/>
                                          </p:stCondLst>
                                        </p:cTn>
                                        <p:tgtEl>
                                          <p:spTgt spid="51"/>
                                        </p:tgtEl>
                                        <p:attrNameLst>
                                          <p:attrName>style.visibility</p:attrName>
                                        </p:attrNameLst>
                                      </p:cBhvr>
                                      <p:to>
                                        <p:strVal val="visible"/>
                                      </p:to>
                                    </p:set>
                                    <p:anim calcmode="lin" valueType="num">
                                      <p:cBhvr>
                                        <p:cTn id="12" dur="500" fill="hold"/>
                                        <p:tgtEl>
                                          <p:spTgt spid="51"/>
                                        </p:tgtEl>
                                        <p:attrNameLst>
                                          <p:attrName>ppt_w</p:attrName>
                                        </p:attrNameLst>
                                      </p:cBhvr>
                                      <p:tavLst>
                                        <p:tav tm="0">
                                          <p:val>
                                            <p:strVal val="4*#ppt_w"/>
                                          </p:val>
                                        </p:tav>
                                        <p:tav tm="100000">
                                          <p:val>
                                            <p:strVal val="#ppt_w"/>
                                          </p:val>
                                        </p:tav>
                                      </p:tavLst>
                                    </p:anim>
                                    <p:anim calcmode="lin" valueType="num">
                                      <p:cBhvr>
                                        <p:cTn id="13" dur="500" fill="hold"/>
                                        <p:tgtEl>
                                          <p:spTgt spid="51"/>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9"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1250"/>
                                        <p:tgtEl>
                                          <p:spTgt spid="2"/>
                                        </p:tgtEl>
                                      </p:cBhvr>
                                    </p:animEffect>
                                  </p:childTnLst>
                                </p:cTn>
                              </p:par>
                            </p:childTnLst>
                          </p:cTn>
                        </p:par>
                        <p:par>
                          <p:cTn id="18" fill="hold">
                            <p:stCondLst>
                              <p:cond delay="2500"/>
                            </p:stCondLst>
                            <p:childTnLst>
                              <p:par>
                                <p:cTn id="19" presetID="10" presetClass="entr" presetSubtype="0" fill="hold"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500"/>
                                        <p:tgtEl>
                                          <p:spTgt spid="37"/>
                                        </p:tgtEl>
                                      </p:cBhvr>
                                    </p:animEffect>
                                  </p:childTnLst>
                                </p:cTn>
                              </p:par>
                            </p:childTnLst>
                          </p:cTn>
                        </p:par>
                        <p:par>
                          <p:cTn id="22" fill="hold">
                            <p:stCondLst>
                              <p:cond delay="3000"/>
                            </p:stCondLst>
                            <p:childTnLst>
                              <p:par>
                                <p:cTn id="23" presetID="9" presetClass="entr" presetSubtype="0"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dissolve">
                                      <p:cBhvr>
                                        <p:cTn id="25" dur="1250"/>
                                        <p:tgtEl>
                                          <p:spTgt spid="14"/>
                                        </p:tgtEl>
                                      </p:cBhvr>
                                    </p:animEffect>
                                  </p:childTnLst>
                                </p:cTn>
                              </p:par>
                            </p:childTnLst>
                          </p:cTn>
                        </p:par>
                        <p:par>
                          <p:cTn id="26" fill="hold">
                            <p:stCondLst>
                              <p:cond delay="4500"/>
                            </p:stCondLst>
                            <p:childTnLst>
                              <p:par>
                                <p:cTn id="27" presetID="10" presetClass="entr" presetSubtype="0" fill="hold"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fade">
                                      <p:cBhvr>
                                        <p:cTn id="29" dur="500"/>
                                        <p:tgtEl>
                                          <p:spTgt spid="43"/>
                                        </p:tgtEl>
                                      </p:cBhvr>
                                    </p:animEffect>
                                  </p:childTnLst>
                                </p:cTn>
                              </p:par>
                            </p:childTnLst>
                          </p:cTn>
                        </p:par>
                        <p:par>
                          <p:cTn id="30" fill="hold">
                            <p:stCondLst>
                              <p:cond delay="5000"/>
                            </p:stCondLst>
                            <p:childTnLst>
                              <p:par>
                                <p:cTn id="31" presetID="9" presetClass="entr" presetSubtype="0" fill="hold"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dissolve">
                                      <p:cBhvr>
                                        <p:cTn id="33" dur="1250"/>
                                        <p:tgtEl>
                                          <p:spTgt spid="8"/>
                                        </p:tgtEl>
                                      </p:cBhvr>
                                    </p:animEffect>
                                  </p:childTnLst>
                                </p:cTn>
                              </p:par>
                            </p:childTnLst>
                          </p:cTn>
                        </p:par>
                        <p:par>
                          <p:cTn id="34" fill="hold">
                            <p:stCondLst>
                              <p:cond delay="6500"/>
                            </p:stCondLst>
                            <p:childTnLst>
                              <p:par>
                                <p:cTn id="35" presetID="10" presetClass="entr" presetSubtype="0"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500"/>
                                        <p:tgtEl>
                                          <p:spTgt spid="40"/>
                                        </p:tgtEl>
                                      </p:cBhvr>
                                    </p:animEffect>
                                  </p:childTnLst>
                                </p:cTn>
                              </p:par>
                            </p:childTnLst>
                          </p:cTn>
                        </p:par>
                        <p:par>
                          <p:cTn id="38" fill="hold">
                            <p:stCondLst>
                              <p:cond delay="7000"/>
                            </p:stCondLst>
                            <p:childTnLst>
                              <p:par>
                                <p:cTn id="39" presetID="9" presetClass="entr" presetSubtype="0" fill="hold" nodeType="after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dissolve">
                                      <p:cBhvr>
                                        <p:cTn id="41" dur="1250"/>
                                        <p:tgtEl>
                                          <p:spTgt spid="27"/>
                                        </p:tgtEl>
                                      </p:cBhvr>
                                    </p:animEffect>
                                  </p:childTnLst>
                                </p:cTn>
                              </p:par>
                            </p:childTnLst>
                          </p:cTn>
                        </p:par>
                        <p:par>
                          <p:cTn id="42" fill="hold">
                            <p:stCondLst>
                              <p:cond delay="8500"/>
                            </p:stCondLst>
                            <p:childTnLst>
                              <p:par>
                                <p:cTn id="43" presetID="10" presetClass="entr" presetSubtype="0" fill="hold" nodeType="afterEffect">
                                  <p:stCondLst>
                                    <p:cond delay="0"/>
                                  </p:stCondLst>
                                  <p:childTnLst>
                                    <p:set>
                                      <p:cBhvr>
                                        <p:cTn id="44" dur="1" fill="hold">
                                          <p:stCondLst>
                                            <p:cond delay="0"/>
                                          </p:stCondLst>
                                        </p:cTn>
                                        <p:tgtEl>
                                          <p:spTgt spid="46"/>
                                        </p:tgtEl>
                                        <p:attrNameLst>
                                          <p:attrName>style.visibility</p:attrName>
                                        </p:attrNameLst>
                                      </p:cBhvr>
                                      <p:to>
                                        <p:strVal val="visible"/>
                                      </p:to>
                                    </p:set>
                                    <p:animEffect transition="in" filter="fade">
                                      <p:cBhvr>
                                        <p:cTn id="4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ldLvl="0" animBg="1"/>
      <p:bldP spid="51"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 name="Chevron 82"/>
          <p:cNvSpPr/>
          <p:nvPr/>
        </p:nvSpPr>
        <p:spPr>
          <a:xfrm>
            <a:off x="6096600" y="2779978"/>
            <a:ext cx="2267006" cy="2300327"/>
          </a:xfrm>
          <a:prstGeom prst="chevron">
            <a:avLst/>
          </a:prstGeom>
          <a:solidFill>
            <a:srgbClr val="49516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1" name="Chevron 110"/>
          <p:cNvSpPr/>
          <p:nvPr/>
        </p:nvSpPr>
        <p:spPr>
          <a:xfrm rot="10800000" flipH="1">
            <a:off x="7824792" y="3061941"/>
            <a:ext cx="1598607" cy="1622105"/>
          </a:xfrm>
          <a:prstGeom prst="chevron">
            <a:avLst/>
          </a:prstGeom>
          <a:solidFill>
            <a:srgbClr val="FF878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Chevron 28"/>
          <p:cNvSpPr/>
          <p:nvPr/>
        </p:nvSpPr>
        <p:spPr>
          <a:xfrm flipH="1">
            <a:off x="3757586" y="2779978"/>
            <a:ext cx="2267006" cy="2300327"/>
          </a:xfrm>
          <a:prstGeom prst="chevron">
            <a:avLst/>
          </a:prstGeom>
          <a:solidFill>
            <a:srgbClr val="49516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hevron 29"/>
          <p:cNvSpPr/>
          <p:nvPr/>
        </p:nvSpPr>
        <p:spPr>
          <a:xfrm rot="10800000">
            <a:off x="2697793" y="3072656"/>
            <a:ext cx="1598607" cy="1622105"/>
          </a:xfrm>
          <a:prstGeom prst="chevron">
            <a:avLst/>
          </a:prstGeom>
          <a:solidFill>
            <a:srgbClr val="FF878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3" name="Group 157"/>
          <p:cNvGrpSpPr/>
          <p:nvPr/>
        </p:nvGrpSpPr>
        <p:grpSpPr>
          <a:xfrm>
            <a:off x="5094328" y="2936765"/>
            <a:ext cx="1892483" cy="1892483"/>
            <a:chOff x="3899266" y="1250711"/>
            <a:chExt cx="1032272" cy="1032272"/>
          </a:xfrm>
        </p:grpSpPr>
        <p:sp>
          <p:nvSpPr>
            <p:cNvPr id="34" name="Diamond 33"/>
            <p:cNvSpPr/>
            <p:nvPr/>
          </p:nvSpPr>
          <p:spPr>
            <a:xfrm>
              <a:off x="3899266" y="1250711"/>
              <a:ext cx="1032272" cy="1032272"/>
            </a:xfrm>
            <a:prstGeom prst="diamond">
              <a:avLst/>
            </a:prstGeom>
            <a:solidFill>
              <a:srgbClr val="FF878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23"/>
            <p:cNvSpPr>
              <a:spLocks noEditPoints="1"/>
            </p:cNvSpPr>
            <p:nvPr/>
          </p:nvSpPr>
          <p:spPr bwMode="auto">
            <a:xfrm>
              <a:off x="4298358" y="1613067"/>
              <a:ext cx="266942" cy="252414"/>
            </a:xfrm>
            <a:custGeom>
              <a:avLst/>
              <a:gdLst/>
              <a:ahLst/>
              <a:cxnLst>
                <a:cxn ang="0">
                  <a:pos x="68" y="14"/>
                </a:cxn>
                <a:cxn ang="0">
                  <a:pos x="68" y="18"/>
                </a:cxn>
                <a:cxn ang="0">
                  <a:pos x="64" y="18"/>
                </a:cxn>
                <a:cxn ang="0">
                  <a:pos x="61" y="21"/>
                </a:cxn>
                <a:cxn ang="0">
                  <a:pos x="7" y="21"/>
                </a:cxn>
                <a:cxn ang="0">
                  <a:pos x="4" y="18"/>
                </a:cxn>
                <a:cxn ang="0">
                  <a:pos x="0" y="18"/>
                </a:cxn>
                <a:cxn ang="0">
                  <a:pos x="0" y="14"/>
                </a:cxn>
                <a:cxn ang="0">
                  <a:pos x="34" y="0"/>
                </a:cxn>
                <a:cxn ang="0">
                  <a:pos x="68" y="14"/>
                </a:cxn>
                <a:cxn ang="0">
                  <a:pos x="68" y="60"/>
                </a:cxn>
                <a:cxn ang="0">
                  <a:pos x="68" y="64"/>
                </a:cxn>
                <a:cxn ang="0">
                  <a:pos x="0" y="64"/>
                </a:cxn>
                <a:cxn ang="0">
                  <a:pos x="0" y="60"/>
                </a:cxn>
                <a:cxn ang="0">
                  <a:pos x="2" y="57"/>
                </a:cxn>
                <a:cxn ang="0">
                  <a:pos x="66" y="57"/>
                </a:cxn>
                <a:cxn ang="0">
                  <a:pos x="68" y="60"/>
                </a:cxn>
                <a:cxn ang="0">
                  <a:pos x="18" y="23"/>
                </a:cxn>
                <a:cxn ang="0">
                  <a:pos x="18" y="50"/>
                </a:cxn>
                <a:cxn ang="0">
                  <a:pos x="23" y="50"/>
                </a:cxn>
                <a:cxn ang="0">
                  <a:pos x="23" y="23"/>
                </a:cxn>
                <a:cxn ang="0">
                  <a:pos x="32" y="23"/>
                </a:cxn>
                <a:cxn ang="0">
                  <a:pos x="32" y="50"/>
                </a:cxn>
                <a:cxn ang="0">
                  <a:pos x="36" y="50"/>
                </a:cxn>
                <a:cxn ang="0">
                  <a:pos x="36" y="23"/>
                </a:cxn>
                <a:cxn ang="0">
                  <a:pos x="45" y="23"/>
                </a:cxn>
                <a:cxn ang="0">
                  <a:pos x="45" y="50"/>
                </a:cxn>
                <a:cxn ang="0">
                  <a:pos x="50" y="50"/>
                </a:cxn>
                <a:cxn ang="0">
                  <a:pos x="50" y="23"/>
                </a:cxn>
                <a:cxn ang="0">
                  <a:pos x="59" y="23"/>
                </a:cxn>
                <a:cxn ang="0">
                  <a:pos x="59" y="50"/>
                </a:cxn>
                <a:cxn ang="0">
                  <a:pos x="61" y="50"/>
                </a:cxn>
                <a:cxn ang="0">
                  <a:pos x="64" y="53"/>
                </a:cxn>
                <a:cxn ang="0">
                  <a:pos x="64" y="55"/>
                </a:cxn>
                <a:cxn ang="0">
                  <a:pos x="4" y="55"/>
                </a:cxn>
                <a:cxn ang="0">
                  <a:pos x="4" y="53"/>
                </a:cxn>
                <a:cxn ang="0">
                  <a:pos x="7" y="50"/>
                </a:cxn>
                <a:cxn ang="0">
                  <a:pos x="9" y="50"/>
                </a:cxn>
                <a:cxn ang="0">
                  <a:pos x="9" y="23"/>
                </a:cxn>
                <a:cxn ang="0">
                  <a:pos x="18" y="23"/>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solidFill>
              <a:schemeClr val="bg1"/>
            </a:solidFill>
            <a:ln w="9525">
              <a:noFill/>
              <a:round/>
            </a:ln>
          </p:spPr>
          <p:txBody>
            <a:bodyPr vert="horz" wrap="square" lIns="128580" tIns="64290" rIns="128580" bIns="64290" numCol="1" anchor="t" anchorCtr="0" compatLnSpc="1"/>
            <a:lstStyle/>
            <a:p>
              <a:endParaRPr lang="en-US" dirty="0"/>
            </a:p>
          </p:txBody>
        </p:sp>
      </p:grpSp>
      <p:grpSp>
        <p:nvGrpSpPr>
          <p:cNvPr id="38" name="Group 37"/>
          <p:cNvGrpSpPr/>
          <p:nvPr/>
        </p:nvGrpSpPr>
        <p:grpSpPr>
          <a:xfrm>
            <a:off x="4316577" y="3484031"/>
            <a:ext cx="316900" cy="423152"/>
            <a:chOff x="754063" y="1211263"/>
            <a:chExt cx="269875" cy="360363"/>
          </a:xfrm>
          <a:solidFill>
            <a:schemeClr val="bg1"/>
          </a:solidFill>
        </p:grpSpPr>
        <p:sp>
          <p:nvSpPr>
            <p:cNvPr id="39" name="Freeform 9"/>
            <p:cNvSpPr>
              <a:spLocks noEditPoints="1"/>
            </p:cNvSpPr>
            <p:nvPr/>
          </p:nvSpPr>
          <p:spPr bwMode="auto">
            <a:xfrm>
              <a:off x="754063" y="1211263"/>
              <a:ext cx="269875" cy="360363"/>
            </a:xfrm>
            <a:custGeom>
              <a:avLst/>
              <a:gdLst/>
              <a:ahLst/>
              <a:cxnLst>
                <a:cxn ang="0">
                  <a:pos x="80" y="50"/>
                </a:cxn>
                <a:cxn ang="0">
                  <a:pos x="80" y="35"/>
                </a:cxn>
                <a:cxn ang="0">
                  <a:pos x="46" y="0"/>
                </a:cxn>
                <a:cxn ang="0">
                  <a:pos x="11" y="35"/>
                </a:cxn>
                <a:cxn ang="0">
                  <a:pos x="11" y="50"/>
                </a:cxn>
                <a:cxn ang="0">
                  <a:pos x="0" y="61"/>
                </a:cxn>
                <a:cxn ang="0">
                  <a:pos x="0" y="88"/>
                </a:cxn>
                <a:cxn ang="0">
                  <a:pos x="34" y="123"/>
                </a:cxn>
                <a:cxn ang="0">
                  <a:pos x="57" y="123"/>
                </a:cxn>
                <a:cxn ang="0">
                  <a:pos x="92" y="88"/>
                </a:cxn>
                <a:cxn ang="0">
                  <a:pos x="92" y="61"/>
                </a:cxn>
                <a:cxn ang="0">
                  <a:pos x="80" y="50"/>
                </a:cxn>
                <a:cxn ang="0">
                  <a:pos x="19" y="35"/>
                </a:cxn>
                <a:cxn ang="0">
                  <a:pos x="46" y="8"/>
                </a:cxn>
                <a:cxn ang="0">
                  <a:pos x="73" y="35"/>
                </a:cxn>
                <a:cxn ang="0">
                  <a:pos x="73" y="50"/>
                </a:cxn>
                <a:cxn ang="0">
                  <a:pos x="65" y="50"/>
                </a:cxn>
                <a:cxn ang="0">
                  <a:pos x="65" y="35"/>
                </a:cxn>
                <a:cxn ang="0">
                  <a:pos x="46" y="15"/>
                </a:cxn>
                <a:cxn ang="0">
                  <a:pos x="27" y="35"/>
                </a:cxn>
                <a:cxn ang="0">
                  <a:pos x="27" y="50"/>
                </a:cxn>
                <a:cxn ang="0">
                  <a:pos x="19" y="50"/>
                </a:cxn>
                <a:cxn ang="0">
                  <a:pos x="19" y="35"/>
                </a:cxn>
                <a:cxn ang="0">
                  <a:pos x="61" y="35"/>
                </a:cxn>
                <a:cxn ang="0">
                  <a:pos x="61" y="50"/>
                </a:cxn>
                <a:cxn ang="0">
                  <a:pos x="31" y="50"/>
                </a:cxn>
                <a:cxn ang="0">
                  <a:pos x="31" y="35"/>
                </a:cxn>
                <a:cxn ang="0">
                  <a:pos x="46" y="19"/>
                </a:cxn>
                <a:cxn ang="0">
                  <a:pos x="61" y="35"/>
                </a:cxn>
                <a:cxn ang="0">
                  <a:pos x="84" y="73"/>
                </a:cxn>
                <a:cxn ang="0">
                  <a:pos x="84" y="88"/>
                </a:cxn>
                <a:cxn ang="0">
                  <a:pos x="57" y="115"/>
                </a:cxn>
                <a:cxn ang="0">
                  <a:pos x="34" y="115"/>
                </a:cxn>
                <a:cxn ang="0">
                  <a:pos x="8" y="88"/>
                </a:cxn>
                <a:cxn ang="0">
                  <a:pos x="8" y="61"/>
                </a:cxn>
                <a:cxn ang="0">
                  <a:pos x="11" y="58"/>
                </a:cxn>
                <a:cxn ang="0">
                  <a:pos x="80" y="58"/>
                </a:cxn>
                <a:cxn ang="0">
                  <a:pos x="84" y="61"/>
                </a:cxn>
                <a:cxn ang="0">
                  <a:pos x="84" y="73"/>
                </a:cxn>
                <a:cxn ang="0">
                  <a:pos x="84" y="73"/>
                </a:cxn>
                <a:cxn ang="0">
                  <a:pos x="84" y="73"/>
                </a:cxn>
              </a:cxnLst>
              <a:rect l="0" t="0" r="r" b="b"/>
              <a:pathLst>
                <a:path w="92" h="123">
                  <a:moveTo>
                    <a:pt x="80" y="50"/>
                  </a:moveTo>
                  <a:cubicBezTo>
                    <a:pt x="80" y="35"/>
                    <a:pt x="80" y="35"/>
                    <a:pt x="80" y="35"/>
                  </a:cubicBezTo>
                  <a:cubicBezTo>
                    <a:pt x="80" y="16"/>
                    <a:pt x="65" y="0"/>
                    <a:pt x="46" y="0"/>
                  </a:cubicBezTo>
                  <a:cubicBezTo>
                    <a:pt x="27" y="0"/>
                    <a:pt x="11" y="16"/>
                    <a:pt x="11" y="35"/>
                  </a:cubicBezTo>
                  <a:cubicBezTo>
                    <a:pt x="11" y="50"/>
                    <a:pt x="11" y="50"/>
                    <a:pt x="11" y="50"/>
                  </a:cubicBezTo>
                  <a:cubicBezTo>
                    <a:pt x="5" y="50"/>
                    <a:pt x="0" y="55"/>
                    <a:pt x="0" y="61"/>
                  </a:cubicBezTo>
                  <a:cubicBezTo>
                    <a:pt x="0" y="88"/>
                    <a:pt x="0" y="88"/>
                    <a:pt x="0" y="88"/>
                  </a:cubicBezTo>
                  <a:cubicBezTo>
                    <a:pt x="0" y="107"/>
                    <a:pt x="15" y="123"/>
                    <a:pt x="34" y="123"/>
                  </a:cubicBezTo>
                  <a:cubicBezTo>
                    <a:pt x="57" y="123"/>
                    <a:pt x="57" y="123"/>
                    <a:pt x="57" y="123"/>
                  </a:cubicBezTo>
                  <a:cubicBezTo>
                    <a:pt x="76" y="123"/>
                    <a:pt x="92" y="107"/>
                    <a:pt x="92" y="88"/>
                  </a:cubicBezTo>
                  <a:cubicBezTo>
                    <a:pt x="92" y="61"/>
                    <a:pt x="92" y="61"/>
                    <a:pt x="92" y="61"/>
                  </a:cubicBezTo>
                  <a:cubicBezTo>
                    <a:pt x="92" y="55"/>
                    <a:pt x="87" y="50"/>
                    <a:pt x="80" y="50"/>
                  </a:cubicBezTo>
                  <a:close/>
                  <a:moveTo>
                    <a:pt x="19" y="35"/>
                  </a:moveTo>
                  <a:cubicBezTo>
                    <a:pt x="19" y="20"/>
                    <a:pt x="31" y="8"/>
                    <a:pt x="46" y="8"/>
                  </a:cubicBezTo>
                  <a:cubicBezTo>
                    <a:pt x="61" y="8"/>
                    <a:pt x="73" y="20"/>
                    <a:pt x="73" y="35"/>
                  </a:cubicBezTo>
                  <a:cubicBezTo>
                    <a:pt x="73" y="50"/>
                    <a:pt x="73" y="50"/>
                    <a:pt x="73" y="50"/>
                  </a:cubicBezTo>
                  <a:cubicBezTo>
                    <a:pt x="65" y="50"/>
                    <a:pt x="65" y="50"/>
                    <a:pt x="65" y="50"/>
                  </a:cubicBezTo>
                  <a:cubicBezTo>
                    <a:pt x="65" y="35"/>
                    <a:pt x="65" y="35"/>
                    <a:pt x="65" y="35"/>
                  </a:cubicBezTo>
                  <a:cubicBezTo>
                    <a:pt x="65" y="24"/>
                    <a:pt x="56" y="15"/>
                    <a:pt x="46" y="15"/>
                  </a:cubicBezTo>
                  <a:cubicBezTo>
                    <a:pt x="35" y="15"/>
                    <a:pt x="27" y="24"/>
                    <a:pt x="27" y="35"/>
                  </a:cubicBezTo>
                  <a:cubicBezTo>
                    <a:pt x="27" y="50"/>
                    <a:pt x="27" y="50"/>
                    <a:pt x="27" y="50"/>
                  </a:cubicBezTo>
                  <a:cubicBezTo>
                    <a:pt x="19" y="50"/>
                    <a:pt x="19" y="50"/>
                    <a:pt x="19" y="50"/>
                  </a:cubicBezTo>
                  <a:lnTo>
                    <a:pt x="19" y="35"/>
                  </a:lnTo>
                  <a:close/>
                  <a:moveTo>
                    <a:pt x="61" y="35"/>
                  </a:moveTo>
                  <a:cubicBezTo>
                    <a:pt x="61" y="50"/>
                    <a:pt x="61" y="50"/>
                    <a:pt x="61" y="50"/>
                  </a:cubicBezTo>
                  <a:cubicBezTo>
                    <a:pt x="31" y="50"/>
                    <a:pt x="31" y="50"/>
                    <a:pt x="31" y="50"/>
                  </a:cubicBezTo>
                  <a:cubicBezTo>
                    <a:pt x="31" y="35"/>
                    <a:pt x="31" y="35"/>
                    <a:pt x="31" y="35"/>
                  </a:cubicBezTo>
                  <a:cubicBezTo>
                    <a:pt x="31" y="26"/>
                    <a:pt x="37" y="19"/>
                    <a:pt x="46" y="19"/>
                  </a:cubicBezTo>
                  <a:cubicBezTo>
                    <a:pt x="54" y="19"/>
                    <a:pt x="61" y="26"/>
                    <a:pt x="61" y="35"/>
                  </a:cubicBezTo>
                  <a:close/>
                  <a:moveTo>
                    <a:pt x="84" y="73"/>
                  </a:moveTo>
                  <a:cubicBezTo>
                    <a:pt x="84" y="88"/>
                    <a:pt x="84" y="88"/>
                    <a:pt x="84" y="88"/>
                  </a:cubicBezTo>
                  <a:cubicBezTo>
                    <a:pt x="84" y="103"/>
                    <a:pt x="72" y="115"/>
                    <a:pt x="57" y="115"/>
                  </a:cubicBezTo>
                  <a:cubicBezTo>
                    <a:pt x="34" y="115"/>
                    <a:pt x="34" y="115"/>
                    <a:pt x="34" y="115"/>
                  </a:cubicBezTo>
                  <a:cubicBezTo>
                    <a:pt x="20" y="115"/>
                    <a:pt x="8" y="103"/>
                    <a:pt x="8" y="88"/>
                  </a:cubicBezTo>
                  <a:cubicBezTo>
                    <a:pt x="8" y="61"/>
                    <a:pt x="8" y="61"/>
                    <a:pt x="8" y="61"/>
                  </a:cubicBezTo>
                  <a:cubicBezTo>
                    <a:pt x="8" y="59"/>
                    <a:pt x="9" y="58"/>
                    <a:pt x="11" y="58"/>
                  </a:cubicBezTo>
                  <a:cubicBezTo>
                    <a:pt x="80" y="58"/>
                    <a:pt x="80" y="58"/>
                    <a:pt x="80" y="58"/>
                  </a:cubicBezTo>
                  <a:cubicBezTo>
                    <a:pt x="83" y="58"/>
                    <a:pt x="84" y="59"/>
                    <a:pt x="84" y="61"/>
                  </a:cubicBezTo>
                  <a:lnTo>
                    <a:pt x="84" y="73"/>
                  </a:lnTo>
                  <a:close/>
                  <a:moveTo>
                    <a:pt x="84" y="73"/>
                  </a:moveTo>
                  <a:cubicBezTo>
                    <a:pt x="84" y="73"/>
                    <a:pt x="84" y="73"/>
                    <a:pt x="84" y="73"/>
                  </a:cubicBezTo>
                </a:path>
              </a:pathLst>
            </a:custGeom>
            <a:grpFill/>
            <a:ln w="9525">
              <a:noFill/>
              <a:round/>
            </a:ln>
          </p:spPr>
          <p:txBody>
            <a:bodyPr vert="horz" wrap="square" lIns="128580" tIns="64290" rIns="128580" bIns="64290" numCol="1" anchor="t" anchorCtr="0" compatLnSpc="1"/>
            <a:lstStyle/>
            <a:p>
              <a:endParaRPr lang="en-US"/>
            </a:p>
          </p:txBody>
        </p:sp>
        <p:sp>
          <p:nvSpPr>
            <p:cNvPr id="40" name="Freeform 10"/>
            <p:cNvSpPr>
              <a:spLocks noEditPoints="1"/>
            </p:cNvSpPr>
            <p:nvPr/>
          </p:nvSpPr>
          <p:spPr bwMode="auto">
            <a:xfrm>
              <a:off x="865188" y="1425576"/>
              <a:ext cx="47625" cy="66675"/>
            </a:xfrm>
            <a:custGeom>
              <a:avLst/>
              <a:gdLst/>
              <a:ahLst/>
              <a:cxnLst>
                <a:cxn ang="0">
                  <a:pos x="8" y="0"/>
                </a:cxn>
                <a:cxn ang="0">
                  <a:pos x="0" y="8"/>
                </a:cxn>
                <a:cxn ang="0">
                  <a:pos x="3" y="18"/>
                </a:cxn>
                <a:cxn ang="0">
                  <a:pos x="8" y="23"/>
                </a:cxn>
                <a:cxn ang="0">
                  <a:pos x="13" y="18"/>
                </a:cxn>
                <a:cxn ang="0">
                  <a:pos x="16" y="8"/>
                </a:cxn>
                <a:cxn ang="0">
                  <a:pos x="8" y="0"/>
                </a:cxn>
                <a:cxn ang="0">
                  <a:pos x="8" y="0"/>
                </a:cxn>
                <a:cxn ang="0">
                  <a:pos x="8" y="0"/>
                </a:cxn>
              </a:cxnLst>
              <a:rect l="0" t="0" r="r" b="b"/>
              <a:pathLst>
                <a:path w="16" h="23">
                  <a:moveTo>
                    <a:pt x="8" y="0"/>
                  </a:moveTo>
                  <a:cubicBezTo>
                    <a:pt x="4" y="0"/>
                    <a:pt x="0" y="3"/>
                    <a:pt x="0" y="8"/>
                  </a:cubicBezTo>
                  <a:cubicBezTo>
                    <a:pt x="0" y="10"/>
                    <a:pt x="1" y="14"/>
                    <a:pt x="3" y="18"/>
                  </a:cubicBezTo>
                  <a:cubicBezTo>
                    <a:pt x="4" y="21"/>
                    <a:pt x="5" y="23"/>
                    <a:pt x="8" y="23"/>
                  </a:cubicBezTo>
                  <a:cubicBezTo>
                    <a:pt x="11" y="23"/>
                    <a:pt x="12" y="21"/>
                    <a:pt x="13" y="18"/>
                  </a:cubicBezTo>
                  <a:cubicBezTo>
                    <a:pt x="14" y="14"/>
                    <a:pt x="16" y="10"/>
                    <a:pt x="16" y="8"/>
                  </a:cubicBezTo>
                  <a:cubicBezTo>
                    <a:pt x="16" y="3"/>
                    <a:pt x="12" y="0"/>
                    <a:pt x="8" y="0"/>
                  </a:cubicBezTo>
                  <a:close/>
                  <a:moveTo>
                    <a:pt x="8" y="0"/>
                  </a:moveTo>
                  <a:cubicBezTo>
                    <a:pt x="8" y="0"/>
                    <a:pt x="8" y="0"/>
                    <a:pt x="8" y="0"/>
                  </a:cubicBezTo>
                </a:path>
              </a:pathLst>
            </a:custGeom>
            <a:grpFill/>
            <a:ln w="9525">
              <a:noFill/>
              <a:round/>
            </a:ln>
          </p:spPr>
          <p:txBody>
            <a:bodyPr vert="horz" wrap="square" lIns="128580" tIns="64290" rIns="128580" bIns="64290" numCol="1" anchor="t" anchorCtr="0" compatLnSpc="1"/>
            <a:lstStyle/>
            <a:p>
              <a:endParaRPr lang="en-US"/>
            </a:p>
          </p:txBody>
        </p:sp>
      </p:grpSp>
      <p:sp>
        <p:nvSpPr>
          <p:cNvPr id="41" name="Freeform 72"/>
          <p:cNvSpPr>
            <a:spLocks noEditPoints="1"/>
          </p:cNvSpPr>
          <p:nvPr/>
        </p:nvSpPr>
        <p:spPr bwMode="auto">
          <a:xfrm>
            <a:off x="7266468" y="3396296"/>
            <a:ext cx="476053" cy="476049"/>
          </a:xfrm>
          <a:custGeom>
            <a:avLst/>
            <a:gdLst/>
            <a:ahLst/>
            <a:cxnLst>
              <a:cxn ang="0">
                <a:pos x="121" y="1"/>
              </a:cxn>
              <a:cxn ang="0">
                <a:pos x="119" y="0"/>
              </a:cxn>
              <a:cxn ang="0">
                <a:pos x="117" y="1"/>
              </a:cxn>
              <a:cxn ang="0">
                <a:pos x="2" y="77"/>
              </a:cxn>
              <a:cxn ang="0">
                <a:pos x="0" y="81"/>
              </a:cxn>
              <a:cxn ang="0">
                <a:pos x="2" y="84"/>
              </a:cxn>
              <a:cxn ang="0">
                <a:pos x="32" y="96"/>
              </a:cxn>
              <a:cxn ang="0">
                <a:pos x="46" y="121"/>
              </a:cxn>
              <a:cxn ang="0">
                <a:pos x="50" y="123"/>
              </a:cxn>
              <a:cxn ang="0">
                <a:pos x="50" y="123"/>
              </a:cxn>
              <a:cxn ang="0">
                <a:pos x="53" y="121"/>
              </a:cxn>
              <a:cxn ang="0">
                <a:pos x="61" y="107"/>
              </a:cxn>
              <a:cxn ang="0">
                <a:pos x="98" y="122"/>
              </a:cxn>
              <a:cxn ang="0">
                <a:pos x="100" y="123"/>
              </a:cxn>
              <a:cxn ang="0">
                <a:pos x="101" y="122"/>
              </a:cxn>
              <a:cxn ang="0">
                <a:pos x="103" y="119"/>
              </a:cxn>
              <a:cxn ang="0">
                <a:pos x="123" y="4"/>
              </a:cxn>
              <a:cxn ang="0">
                <a:pos x="121" y="1"/>
              </a:cxn>
              <a:cxn ang="0">
                <a:pos x="12" y="80"/>
              </a:cxn>
              <a:cxn ang="0">
                <a:pos x="101" y="20"/>
              </a:cxn>
              <a:cxn ang="0">
                <a:pos x="36" y="89"/>
              </a:cxn>
              <a:cxn ang="0">
                <a:pos x="35" y="89"/>
              </a:cxn>
              <a:cxn ang="0">
                <a:pos x="12" y="80"/>
              </a:cxn>
              <a:cxn ang="0">
                <a:pos x="39" y="92"/>
              </a:cxn>
              <a:cxn ang="0">
                <a:pos x="39" y="92"/>
              </a:cxn>
              <a:cxn ang="0">
                <a:pos x="112" y="14"/>
              </a:cxn>
              <a:cxn ang="0">
                <a:pos x="50" y="111"/>
              </a:cxn>
              <a:cxn ang="0">
                <a:pos x="39" y="92"/>
              </a:cxn>
              <a:cxn ang="0">
                <a:pos x="97" y="113"/>
              </a:cxn>
              <a:cxn ang="0">
                <a:pos x="64" y="100"/>
              </a:cxn>
              <a:cxn ang="0">
                <a:pos x="61" y="100"/>
              </a:cxn>
              <a:cxn ang="0">
                <a:pos x="112" y="22"/>
              </a:cxn>
              <a:cxn ang="0">
                <a:pos x="97" y="113"/>
              </a:cxn>
              <a:cxn ang="0">
                <a:pos x="97" y="113"/>
              </a:cxn>
              <a:cxn ang="0">
                <a:pos x="97" y="113"/>
              </a:cxn>
            </a:cxnLst>
            <a:rect l="0" t="0" r="r" b="b"/>
            <a:pathLst>
              <a:path w="123" h="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round/>
          </a:ln>
        </p:spPr>
        <p:txBody>
          <a:bodyPr vert="horz" wrap="square" lIns="128580" tIns="64290" rIns="128580" bIns="64290" numCol="1" anchor="t" anchorCtr="0" compatLnSpc="1"/>
          <a:lstStyle/>
          <a:p>
            <a:endParaRPr lang="en-US"/>
          </a:p>
        </p:txBody>
      </p:sp>
      <p:grpSp>
        <p:nvGrpSpPr>
          <p:cNvPr id="42" name="Group 41"/>
          <p:cNvGrpSpPr/>
          <p:nvPr/>
        </p:nvGrpSpPr>
        <p:grpSpPr>
          <a:xfrm>
            <a:off x="3123813" y="3544583"/>
            <a:ext cx="268876" cy="271266"/>
            <a:chOff x="0" y="2706688"/>
            <a:chExt cx="357188" cy="360363"/>
          </a:xfrm>
          <a:solidFill>
            <a:schemeClr val="bg1"/>
          </a:solidFill>
        </p:grpSpPr>
        <p:sp>
          <p:nvSpPr>
            <p:cNvPr id="43" name="Freeform 107"/>
            <p:cNvSpPr>
              <a:spLocks noEditPoints="1"/>
            </p:cNvSpPr>
            <p:nvPr/>
          </p:nvSpPr>
          <p:spPr bwMode="auto">
            <a:xfrm>
              <a:off x="0" y="2706688"/>
              <a:ext cx="357188" cy="360363"/>
            </a:xfrm>
            <a:custGeom>
              <a:avLst/>
              <a:gdLst/>
              <a:ahLst/>
              <a:cxnLst>
                <a:cxn ang="0">
                  <a:pos x="112" y="12"/>
                </a:cxn>
                <a:cxn ang="0">
                  <a:pos x="96" y="12"/>
                </a:cxn>
                <a:cxn ang="0">
                  <a:pos x="96" y="4"/>
                </a:cxn>
                <a:cxn ang="0">
                  <a:pos x="92" y="0"/>
                </a:cxn>
                <a:cxn ang="0">
                  <a:pos x="88" y="4"/>
                </a:cxn>
                <a:cxn ang="0">
                  <a:pos x="88" y="12"/>
                </a:cxn>
                <a:cxn ang="0">
                  <a:pos x="65" y="12"/>
                </a:cxn>
                <a:cxn ang="0">
                  <a:pos x="65" y="4"/>
                </a:cxn>
                <a:cxn ang="0">
                  <a:pos x="61" y="0"/>
                </a:cxn>
                <a:cxn ang="0">
                  <a:pos x="57" y="4"/>
                </a:cxn>
                <a:cxn ang="0">
                  <a:pos x="57" y="12"/>
                </a:cxn>
                <a:cxn ang="0">
                  <a:pos x="34" y="12"/>
                </a:cxn>
                <a:cxn ang="0">
                  <a:pos x="34" y="4"/>
                </a:cxn>
                <a:cxn ang="0">
                  <a:pos x="30" y="0"/>
                </a:cxn>
                <a:cxn ang="0">
                  <a:pos x="27" y="4"/>
                </a:cxn>
                <a:cxn ang="0">
                  <a:pos x="27" y="12"/>
                </a:cxn>
                <a:cxn ang="0">
                  <a:pos x="10" y="12"/>
                </a:cxn>
                <a:cxn ang="0">
                  <a:pos x="0" y="22"/>
                </a:cxn>
                <a:cxn ang="0">
                  <a:pos x="0" y="113"/>
                </a:cxn>
                <a:cxn ang="0">
                  <a:pos x="10" y="123"/>
                </a:cxn>
                <a:cxn ang="0">
                  <a:pos x="112" y="123"/>
                </a:cxn>
                <a:cxn ang="0">
                  <a:pos x="122" y="113"/>
                </a:cxn>
                <a:cxn ang="0">
                  <a:pos x="122" y="22"/>
                </a:cxn>
                <a:cxn ang="0">
                  <a:pos x="112" y="12"/>
                </a:cxn>
                <a:cxn ang="0">
                  <a:pos x="115" y="113"/>
                </a:cxn>
                <a:cxn ang="0">
                  <a:pos x="112" y="115"/>
                </a:cxn>
                <a:cxn ang="0">
                  <a:pos x="10" y="115"/>
                </a:cxn>
                <a:cxn ang="0">
                  <a:pos x="7" y="113"/>
                </a:cxn>
                <a:cxn ang="0">
                  <a:pos x="7" y="22"/>
                </a:cxn>
                <a:cxn ang="0">
                  <a:pos x="10" y="19"/>
                </a:cxn>
                <a:cxn ang="0">
                  <a:pos x="27" y="19"/>
                </a:cxn>
                <a:cxn ang="0">
                  <a:pos x="27" y="27"/>
                </a:cxn>
                <a:cxn ang="0">
                  <a:pos x="30" y="31"/>
                </a:cxn>
                <a:cxn ang="0">
                  <a:pos x="34" y="27"/>
                </a:cxn>
                <a:cxn ang="0">
                  <a:pos x="34" y="19"/>
                </a:cxn>
                <a:cxn ang="0">
                  <a:pos x="57" y="19"/>
                </a:cxn>
                <a:cxn ang="0">
                  <a:pos x="57" y="27"/>
                </a:cxn>
                <a:cxn ang="0">
                  <a:pos x="61" y="31"/>
                </a:cxn>
                <a:cxn ang="0">
                  <a:pos x="65" y="27"/>
                </a:cxn>
                <a:cxn ang="0">
                  <a:pos x="65" y="19"/>
                </a:cxn>
                <a:cxn ang="0">
                  <a:pos x="88" y="19"/>
                </a:cxn>
                <a:cxn ang="0">
                  <a:pos x="88" y="27"/>
                </a:cxn>
                <a:cxn ang="0">
                  <a:pos x="92" y="31"/>
                </a:cxn>
                <a:cxn ang="0">
                  <a:pos x="96" y="27"/>
                </a:cxn>
                <a:cxn ang="0">
                  <a:pos x="96" y="19"/>
                </a:cxn>
                <a:cxn ang="0">
                  <a:pos x="112" y="19"/>
                </a:cxn>
                <a:cxn ang="0">
                  <a:pos x="115" y="22"/>
                </a:cxn>
                <a:cxn ang="0">
                  <a:pos x="115" y="113"/>
                </a:cxn>
                <a:cxn ang="0">
                  <a:pos x="115" y="113"/>
                </a:cxn>
                <a:cxn ang="0">
                  <a:pos x="115" y="113"/>
                </a:cxn>
              </a:cxnLst>
              <a:rect l="0" t="0" r="r" b="b"/>
              <a:pathLst>
                <a:path w="122" h="123">
                  <a:moveTo>
                    <a:pt x="112" y="12"/>
                  </a:moveTo>
                  <a:cubicBezTo>
                    <a:pt x="96" y="12"/>
                    <a:pt x="96" y="12"/>
                    <a:pt x="96" y="12"/>
                  </a:cubicBezTo>
                  <a:cubicBezTo>
                    <a:pt x="96" y="4"/>
                    <a:pt x="96" y="4"/>
                    <a:pt x="96" y="4"/>
                  </a:cubicBezTo>
                  <a:cubicBezTo>
                    <a:pt x="96" y="2"/>
                    <a:pt x="94" y="0"/>
                    <a:pt x="92" y="0"/>
                  </a:cubicBezTo>
                  <a:cubicBezTo>
                    <a:pt x="90" y="0"/>
                    <a:pt x="88" y="2"/>
                    <a:pt x="88" y="4"/>
                  </a:cubicBezTo>
                  <a:cubicBezTo>
                    <a:pt x="88" y="12"/>
                    <a:pt x="88" y="12"/>
                    <a:pt x="88" y="12"/>
                  </a:cubicBezTo>
                  <a:cubicBezTo>
                    <a:pt x="65" y="12"/>
                    <a:pt x="65" y="12"/>
                    <a:pt x="65" y="12"/>
                  </a:cubicBezTo>
                  <a:cubicBezTo>
                    <a:pt x="65" y="4"/>
                    <a:pt x="65" y="4"/>
                    <a:pt x="65" y="4"/>
                  </a:cubicBezTo>
                  <a:cubicBezTo>
                    <a:pt x="65" y="2"/>
                    <a:pt x="63" y="0"/>
                    <a:pt x="61" y="0"/>
                  </a:cubicBezTo>
                  <a:cubicBezTo>
                    <a:pt x="59" y="0"/>
                    <a:pt x="57" y="2"/>
                    <a:pt x="57" y="4"/>
                  </a:cubicBezTo>
                  <a:cubicBezTo>
                    <a:pt x="57" y="12"/>
                    <a:pt x="57" y="12"/>
                    <a:pt x="57" y="12"/>
                  </a:cubicBezTo>
                  <a:cubicBezTo>
                    <a:pt x="34" y="12"/>
                    <a:pt x="34" y="12"/>
                    <a:pt x="34" y="12"/>
                  </a:cubicBezTo>
                  <a:cubicBezTo>
                    <a:pt x="34" y="4"/>
                    <a:pt x="34" y="4"/>
                    <a:pt x="34" y="4"/>
                  </a:cubicBezTo>
                  <a:cubicBezTo>
                    <a:pt x="34" y="2"/>
                    <a:pt x="32" y="0"/>
                    <a:pt x="30" y="0"/>
                  </a:cubicBezTo>
                  <a:cubicBezTo>
                    <a:pt x="28" y="0"/>
                    <a:pt x="27" y="2"/>
                    <a:pt x="27" y="4"/>
                  </a:cubicBezTo>
                  <a:cubicBezTo>
                    <a:pt x="27" y="12"/>
                    <a:pt x="27" y="12"/>
                    <a:pt x="27" y="12"/>
                  </a:cubicBezTo>
                  <a:cubicBezTo>
                    <a:pt x="10" y="12"/>
                    <a:pt x="10" y="12"/>
                    <a:pt x="10" y="12"/>
                  </a:cubicBezTo>
                  <a:cubicBezTo>
                    <a:pt x="4" y="12"/>
                    <a:pt x="0" y="16"/>
                    <a:pt x="0" y="22"/>
                  </a:cubicBezTo>
                  <a:cubicBezTo>
                    <a:pt x="0" y="113"/>
                    <a:pt x="0" y="113"/>
                    <a:pt x="0" y="113"/>
                  </a:cubicBezTo>
                  <a:cubicBezTo>
                    <a:pt x="0" y="118"/>
                    <a:pt x="4" y="123"/>
                    <a:pt x="10" y="123"/>
                  </a:cubicBezTo>
                  <a:cubicBezTo>
                    <a:pt x="112" y="123"/>
                    <a:pt x="112" y="123"/>
                    <a:pt x="112" y="123"/>
                  </a:cubicBezTo>
                  <a:cubicBezTo>
                    <a:pt x="118" y="123"/>
                    <a:pt x="122" y="118"/>
                    <a:pt x="122" y="113"/>
                  </a:cubicBezTo>
                  <a:cubicBezTo>
                    <a:pt x="122" y="22"/>
                    <a:pt x="122" y="22"/>
                    <a:pt x="122" y="22"/>
                  </a:cubicBezTo>
                  <a:cubicBezTo>
                    <a:pt x="122" y="16"/>
                    <a:pt x="118" y="12"/>
                    <a:pt x="112" y="12"/>
                  </a:cubicBezTo>
                  <a:close/>
                  <a:moveTo>
                    <a:pt x="115" y="113"/>
                  </a:moveTo>
                  <a:cubicBezTo>
                    <a:pt x="115" y="114"/>
                    <a:pt x="114" y="115"/>
                    <a:pt x="112" y="115"/>
                  </a:cubicBezTo>
                  <a:cubicBezTo>
                    <a:pt x="10" y="115"/>
                    <a:pt x="10" y="115"/>
                    <a:pt x="10" y="115"/>
                  </a:cubicBezTo>
                  <a:cubicBezTo>
                    <a:pt x="9" y="115"/>
                    <a:pt x="7" y="114"/>
                    <a:pt x="7" y="113"/>
                  </a:cubicBezTo>
                  <a:cubicBezTo>
                    <a:pt x="7" y="22"/>
                    <a:pt x="7" y="22"/>
                    <a:pt x="7" y="22"/>
                  </a:cubicBezTo>
                  <a:cubicBezTo>
                    <a:pt x="7" y="20"/>
                    <a:pt x="9" y="19"/>
                    <a:pt x="10" y="19"/>
                  </a:cubicBezTo>
                  <a:cubicBezTo>
                    <a:pt x="27" y="19"/>
                    <a:pt x="27" y="19"/>
                    <a:pt x="27" y="19"/>
                  </a:cubicBezTo>
                  <a:cubicBezTo>
                    <a:pt x="27" y="27"/>
                    <a:pt x="27" y="27"/>
                    <a:pt x="27" y="27"/>
                  </a:cubicBezTo>
                  <a:cubicBezTo>
                    <a:pt x="27" y="29"/>
                    <a:pt x="28" y="31"/>
                    <a:pt x="30" y="31"/>
                  </a:cubicBezTo>
                  <a:cubicBezTo>
                    <a:pt x="32" y="31"/>
                    <a:pt x="34" y="29"/>
                    <a:pt x="34" y="27"/>
                  </a:cubicBezTo>
                  <a:cubicBezTo>
                    <a:pt x="34" y="19"/>
                    <a:pt x="34" y="19"/>
                    <a:pt x="34" y="19"/>
                  </a:cubicBezTo>
                  <a:cubicBezTo>
                    <a:pt x="57" y="19"/>
                    <a:pt x="57" y="19"/>
                    <a:pt x="57" y="19"/>
                  </a:cubicBezTo>
                  <a:cubicBezTo>
                    <a:pt x="57" y="27"/>
                    <a:pt x="57" y="27"/>
                    <a:pt x="57" y="27"/>
                  </a:cubicBezTo>
                  <a:cubicBezTo>
                    <a:pt x="57" y="29"/>
                    <a:pt x="59" y="31"/>
                    <a:pt x="61" y="31"/>
                  </a:cubicBezTo>
                  <a:cubicBezTo>
                    <a:pt x="63" y="31"/>
                    <a:pt x="65" y="29"/>
                    <a:pt x="65" y="27"/>
                  </a:cubicBezTo>
                  <a:cubicBezTo>
                    <a:pt x="65" y="19"/>
                    <a:pt x="65" y="19"/>
                    <a:pt x="65" y="19"/>
                  </a:cubicBezTo>
                  <a:cubicBezTo>
                    <a:pt x="88" y="19"/>
                    <a:pt x="88" y="19"/>
                    <a:pt x="88" y="19"/>
                  </a:cubicBezTo>
                  <a:cubicBezTo>
                    <a:pt x="88" y="27"/>
                    <a:pt x="88" y="27"/>
                    <a:pt x="88" y="27"/>
                  </a:cubicBezTo>
                  <a:cubicBezTo>
                    <a:pt x="88" y="29"/>
                    <a:pt x="90" y="31"/>
                    <a:pt x="92" y="31"/>
                  </a:cubicBezTo>
                  <a:cubicBezTo>
                    <a:pt x="94" y="31"/>
                    <a:pt x="96" y="29"/>
                    <a:pt x="96" y="27"/>
                  </a:cubicBezTo>
                  <a:cubicBezTo>
                    <a:pt x="96" y="19"/>
                    <a:pt x="96" y="19"/>
                    <a:pt x="96" y="19"/>
                  </a:cubicBezTo>
                  <a:cubicBezTo>
                    <a:pt x="112" y="19"/>
                    <a:pt x="112" y="19"/>
                    <a:pt x="112" y="19"/>
                  </a:cubicBezTo>
                  <a:cubicBezTo>
                    <a:pt x="114" y="19"/>
                    <a:pt x="115" y="20"/>
                    <a:pt x="115" y="22"/>
                  </a:cubicBezTo>
                  <a:lnTo>
                    <a:pt x="115" y="113"/>
                  </a:lnTo>
                  <a:close/>
                  <a:moveTo>
                    <a:pt x="115" y="113"/>
                  </a:moveTo>
                  <a:cubicBezTo>
                    <a:pt x="115" y="113"/>
                    <a:pt x="115" y="113"/>
                    <a:pt x="115" y="113"/>
                  </a:cubicBezTo>
                </a:path>
              </a:pathLst>
            </a:custGeom>
            <a:grpFill/>
            <a:ln w="9525">
              <a:noFill/>
              <a:round/>
            </a:ln>
          </p:spPr>
          <p:txBody>
            <a:bodyPr vert="horz" wrap="square" lIns="128580" tIns="64290" rIns="128580" bIns="64290" numCol="1" anchor="t" anchorCtr="0" compatLnSpc="1"/>
            <a:lstStyle/>
            <a:p>
              <a:endParaRPr lang="en-US"/>
            </a:p>
          </p:txBody>
        </p:sp>
        <p:sp>
          <p:nvSpPr>
            <p:cNvPr id="44" name="Rectangle 108"/>
            <p:cNvSpPr>
              <a:spLocks noChangeArrowheads="1"/>
            </p:cNvSpPr>
            <p:nvPr/>
          </p:nvSpPr>
          <p:spPr bwMode="auto">
            <a:xfrm>
              <a:off x="79375" y="2841626"/>
              <a:ext cx="42863" cy="34925"/>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45" name="Rectangle 109"/>
            <p:cNvSpPr>
              <a:spLocks noChangeArrowheads="1"/>
            </p:cNvSpPr>
            <p:nvPr/>
          </p:nvSpPr>
          <p:spPr bwMode="auto">
            <a:xfrm>
              <a:off x="79375" y="2897188"/>
              <a:ext cx="42863" cy="34925"/>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46" name="Rectangle 110"/>
            <p:cNvSpPr>
              <a:spLocks noChangeArrowheads="1"/>
            </p:cNvSpPr>
            <p:nvPr/>
          </p:nvSpPr>
          <p:spPr bwMode="auto">
            <a:xfrm>
              <a:off x="79375" y="2955926"/>
              <a:ext cx="42863" cy="31750"/>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47" name="Rectangle 111"/>
            <p:cNvSpPr>
              <a:spLocks noChangeArrowheads="1"/>
            </p:cNvSpPr>
            <p:nvPr/>
          </p:nvSpPr>
          <p:spPr bwMode="auto">
            <a:xfrm>
              <a:off x="155575" y="2955926"/>
              <a:ext cx="46038" cy="31750"/>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51" name="Rectangle 112"/>
            <p:cNvSpPr>
              <a:spLocks noChangeArrowheads="1"/>
            </p:cNvSpPr>
            <p:nvPr/>
          </p:nvSpPr>
          <p:spPr bwMode="auto">
            <a:xfrm>
              <a:off x="155575" y="2897188"/>
              <a:ext cx="46038" cy="34925"/>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52" name="Rectangle 113"/>
            <p:cNvSpPr>
              <a:spLocks noChangeArrowheads="1"/>
            </p:cNvSpPr>
            <p:nvPr/>
          </p:nvSpPr>
          <p:spPr bwMode="auto">
            <a:xfrm>
              <a:off x="155575" y="2841626"/>
              <a:ext cx="46038" cy="34925"/>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54" name="Rectangle 114"/>
            <p:cNvSpPr>
              <a:spLocks noChangeArrowheads="1"/>
            </p:cNvSpPr>
            <p:nvPr/>
          </p:nvSpPr>
          <p:spPr bwMode="auto">
            <a:xfrm>
              <a:off x="233363" y="2955926"/>
              <a:ext cx="47625" cy="31750"/>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55" name="Rectangle 115"/>
            <p:cNvSpPr>
              <a:spLocks noChangeArrowheads="1"/>
            </p:cNvSpPr>
            <p:nvPr/>
          </p:nvSpPr>
          <p:spPr bwMode="auto">
            <a:xfrm>
              <a:off x="233363" y="2897188"/>
              <a:ext cx="47625" cy="34925"/>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56" name="Rectangle 116"/>
            <p:cNvSpPr>
              <a:spLocks noChangeArrowheads="1"/>
            </p:cNvSpPr>
            <p:nvPr/>
          </p:nvSpPr>
          <p:spPr bwMode="auto">
            <a:xfrm>
              <a:off x="233363" y="2841626"/>
              <a:ext cx="47625" cy="34925"/>
            </a:xfrm>
            <a:prstGeom prst="rect">
              <a:avLst/>
            </a:prstGeom>
            <a:grpFill/>
            <a:ln w="9525">
              <a:noFill/>
              <a:miter lim="800000"/>
            </a:ln>
          </p:spPr>
          <p:txBody>
            <a:bodyPr vert="horz" wrap="square" lIns="128580" tIns="64290" rIns="128580" bIns="64290" numCol="1" anchor="t" anchorCtr="0" compatLnSpc="1"/>
            <a:lstStyle/>
            <a:p>
              <a:endParaRPr lang="en-US"/>
            </a:p>
          </p:txBody>
        </p:sp>
      </p:grpSp>
      <p:sp>
        <p:nvSpPr>
          <p:cNvPr id="57" name="Freeform 153"/>
          <p:cNvSpPr>
            <a:spLocks noEditPoints="1"/>
          </p:cNvSpPr>
          <p:nvPr/>
        </p:nvSpPr>
        <p:spPr bwMode="auto">
          <a:xfrm>
            <a:off x="8643263" y="3518809"/>
            <a:ext cx="323564" cy="307279"/>
          </a:xfrm>
          <a:custGeom>
            <a:avLst/>
            <a:gdLst/>
            <a:ahLst/>
            <a:cxnLst>
              <a:cxn ang="0">
                <a:pos x="0" y="59"/>
              </a:cxn>
              <a:cxn ang="0">
                <a:pos x="118" y="59"/>
              </a:cxn>
              <a:cxn ang="0">
                <a:pos x="111" y="57"/>
              </a:cxn>
              <a:cxn ang="0">
                <a:pos x="83" y="33"/>
              </a:cxn>
              <a:cxn ang="0">
                <a:pos x="111" y="57"/>
              </a:cxn>
              <a:cxn ang="0">
                <a:pos x="41" y="91"/>
              </a:cxn>
              <a:cxn ang="0">
                <a:pos x="57" y="111"/>
              </a:cxn>
              <a:cxn ang="0">
                <a:pos x="61" y="8"/>
              </a:cxn>
              <a:cxn ang="0">
                <a:pos x="61" y="34"/>
              </a:cxn>
              <a:cxn ang="0">
                <a:pos x="61" y="8"/>
              </a:cxn>
              <a:cxn ang="0">
                <a:pos x="95" y="22"/>
              </a:cxn>
              <a:cxn ang="0">
                <a:pos x="67" y="8"/>
              </a:cxn>
              <a:cxn ang="0">
                <a:pos x="57" y="34"/>
              </a:cxn>
              <a:cxn ang="0">
                <a:pos x="57" y="8"/>
              </a:cxn>
              <a:cxn ang="0">
                <a:pos x="36" y="30"/>
              </a:cxn>
              <a:cxn ang="0">
                <a:pos x="50" y="8"/>
              </a:cxn>
              <a:cxn ang="0">
                <a:pos x="38" y="35"/>
              </a:cxn>
              <a:cxn ang="0">
                <a:pos x="57" y="57"/>
              </a:cxn>
              <a:cxn ang="0">
                <a:pos x="38" y="35"/>
              </a:cxn>
              <a:cxn ang="0">
                <a:pos x="57" y="84"/>
              </a:cxn>
              <a:cxn ang="0">
                <a:pos x="34" y="61"/>
              </a:cxn>
              <a:cxn ang="0">
                <a:pos x="50" y="110"/>
              </a:cxn>
              <a:cxn ang="0">
                <a:pos x="38" y="92"/>
              </a:cxn>
              <a:cxn ang="0">
                <a:pos x="61" y="111"/>
              </a:cxn>
              <a:cxn ang="0">
                <a:pos x="77" y="91"/>
              </a:cxn>
              <a:cxn ang="0">
                <a:pos x="61" y="111"/>
              </a:cxn>
              <a:cxn ang="0">
                <a:pos x="93" y="99"/>
              </a:cxn>
              <a:cxn ang="0">
                <a:pos x="80" y="92"/>
              </a:cxn>
              <a:cxn ang="0">
                <a:pos x="61" y="84"/>
              </a:cxn>
              <a:cxn ang="0">
                <a:pos x="84" y="61"/>
              </a:cxn>
              <a:cxn ang="0">
                <a:pos x="61" y="57"/>
              </a:cxn>
              <a:cxn ang="0">
                <a:pos x="80" y="35"/>
              </a:cxn>
              <a:cxn ang="0">
                <a:pos x="61" y="57"/>
              </a:cxn>
              <a:cxn ang="0">
                <a:pos x="35" y="33"/>
              </a:cxn>
              <a:cxn ang="0">
                <a:pos x="7" y="57"/>
              </a:cxn>
              <a:cxn ang="0">
                <a:pos x="7" y="61"/>
              </a:cxn>
              <a:cxn ang="0">
                <a:pos x="36" y="89"/>
              </a:cxn>
              <a:cxn ang="0">
                <a:pos x="7" y="61"/>
              </a:cxn>
              <a:cxn ang="0">
                <a:pos x="82" y="89"/>
              </a:cxn>
              <a:cxn ang="0">
                <a:pos x="111" y="61"/>
              </a:cxn>
              <a:cxn ang="0">
                <a:pos x="95" y="96"/>
              </a:cxn>
            </a:cxnLst>
            <a:rect l="0" t="0" r="r" b="b"/>
            <a:pathLst>
              <a:path w="118" h="119">
                <a:moveTo>
                  <a:pt x="59" y="0"/>
                </a:moveTo>
                <a:cubicBezTo>
                  <a:pt x="26" y="0"/>
                  <a:pt x="0" y="27"/>
                  <a:pt x="0" y="59"/>
                </a:cubicBezTo>
                <a:cubicBezTo>
                  <a:pt x="0" y="92"/>
                  <a:pt x="26" y="119"/>
                  <a:pt x="59" y="119"/>
                </a:cubicBezTo>
                <a:cubicBezTo>
                  <a:pt x="92" y="119"/>
                  <a:pt x="118" y="92"/>
                  <a:pt x="118" y="59"/>
                </a:cubicBezTo>
                <a:cubicBezTo>
                  <a:pt x="118" y="27"/>
                  <a:pt x="92" y="0"/>
                  <a:pt x="59" y="0"/>
                </a:cubicBezTo>
                <a:close/>
                <a:moveTo>
                  <a:pt x="111" y="57"/>
                </a:moveTo>
                <a:cubicBezTo>
                  <a:pt x="88" y="57"/>
                  <a:pt x="88" y="57"/>
                  <a:pt x="88" y="57"/>
                </a:cubicBezTo>
                <a:cubicBezTo>
                  <a:pt x="87" y="49"/>
                  <a:pt x="86" y="41"/>
                  <a:pt x="83" y="33"/>
                </a:cubicBezTo>
                <a:cubicBezTo>
                  <a:pt x="88" y="31"/>
                  <a:pt x="93" y="28"/>
                  <a:pt x="98" y="25"/>
                </a:cubicBezTo>
                <a:cubicBezTo>
                  <a:pt x="105" y="34"/>
                  <a:pt x="110" y="45"/>
                  <a:pt x="111" y="57"/>
                </a:cubicBezTo>
                <a:close/>
                <a:moveTo>
                  <a:pt x="57" y="111"/>
                </a:moveTo>
                <a:cubicBezTo>
                  <a:pt x="50" y="106"/>
                  <a:pt x="45" y="99"/>
                  <a:pt x="41" y="91"/>
                </a:cubicBezTo>
                <a:cubicBezTo>
                  <a:pt x="46" y="89"/>
                  <a:pt x="52" y="88"/>
                  <a:pt x="57" y="88"/>
                </a:cubicBezTo>
                <a:cubicBezTo>
                  <a:pt x="57" y="111"/>
                  <a:pt x="57" y="111"/>
                  <a:pt x="57" y="111"/>
                </a:cubicBezTo>
                <a:cubicBezTo>
                  <a:pt x="57" y="111"/>
                  <a:pt x="57" y="111"/>
                  <a:pt x="57" y="111"/>
                </a:cubicBezTo>
                <a:close/>
                <a:moveTo>
                  <a:pt x="61" y="8"/>
                </a:moveTo>
                <a:cubicBezTo>
                  <a:pt x="68" y="14"/>
                  <a:pt x="74" y="22"/>
                  <a:pt x="78" y="31"/>
                </a:cubicBezTo>
                <a:cubicBezTo>
                  <a:pt x="73" y="33"/>
                  <a:pt x="67" y="34"/>
                  <a:pt x="61" y="34"/>
                </a:cubicBezTo>
                <a:cubicBezTo>
                  <a:pt x="61" y="8"/>
                  <a:pt x="61" y="8"/>
                  <a:pt x="61" y="8"/>
                </a:cubicBezTo>
                <a:cubicBezTo>
                  <a:pt x="61" y="8"/>
                  <a:pt x="61" y="8"/>
                  <a:pt x="61" y="8"/>
                </a:cubicBezTo>
                <a:close/>
                <a:moveTo>
                  <a:pt x="67" y="8"/>
                </a:moveTo>
                <a:cubicBezTo>
                  <a:pt x="78" y="10"/>
                  <a:pt x="88" y="15"/>
                  <a:pt x="95" y="22"/>
                </a:cubicBezTo>
                <a:cubicBezTo>
                  <a:pt x="91" y="25"/>
                  <a:pt x="87" y="28"/>
                  <a:pt x="82" y="30"/>
                </a:cubicBezTo>
                <a:cubicBezTo>
                  <a:pt x="78" y="22"/>
                  <a:pt x="73" y="14"/>
                  <a:pt x="67" y="8"/>
                </a:cubicBezTo>
                <a:close/>
                <a:moveTo>
                  <a:pt x="57" y="8"/>
                </a:moveTo>
                <a:cubicBezTo>
                  <a:pt x="57" y="34"/>
                  <a:pt x="57" y="34"/>
                  <a:pt x="57" y="34"/>
                </a:cubicBezTo>
                <a:cubicBezTo>
                  <a:pt x="51" y="34"/>
                  <a:pt x="45" y="33"/>
                  <a:pt x="40" y="31"/>
                </a:cubicBezTo>
                <a:cubicBezTo>
                  <a:pt x="44" y="22"/>
                  <a:pt x="50" y="14"/>
                  <a:pt x="57" y="8"/>
                </a:cubicBezTo>
                <a:cubicBezTo>
                  <a:pt x="57" y="8"/>
                  <a:pt x="57" y="8"/>
                  <a:pt x="57" y="8"/>
                </a:cubicBezTo>
                <a:close/>
                <a:moveTo>
                  <a:pt x="36" y="30"/>
                </a:moveTo>
                <a:cubicBezTo>
                  <a:pt x="31" y="28"/>
                  <a:pt x="27" y="25"/>
                  <a:pt x="23" y="22"/>
                </a:cubicBezTo>
                <a:cubicBezTo>
                  <a:pt x="30" y="15"/>
                  <a:pt x="40" y="10"/>
                  <a:pt x="50" y="8"/>
                </a:cubicBezTo>
                <a:cubicBezTo>
                  <a:pt x="45" y="14"/>
                  <a:pt x="40" y="22"/>
                  <a:pt x="36" y="30"/>
                </a:cubicBezTo>
                <a:close/>
                <a:moveTo>
                  <a:pt x="38" y="35"/>
                </a:moveTo>
                <a:cubicBezTo>
                  <a:pt x="44" y="37"/>
                  <a:pt x="50" y="38"/>
                  <a:pt x="57" y="38"/>
                </a:cubicBezTo>
                <a:cubicBezTo>
                  <a:pt x="57" y="57"/>
                  <a:pt x="57" y="57"/>
                  <a:pt x="57" y="57"/>
                </a:cubicBezTo>
                <a:cubicBezTo>
                  <a:pt x="34" y="57"/>
                  <a:pt x="34" y="57"/>
                  <a:pt x="34" y="57"/>
                </a:cubicBezTo>
                <a:cubicBezTo>
                  <a:pt x="34" y="49"/>
                  <a:pt x="36" y="42"/>
                  <a:pt x="38" y="35"/>
                </a:cubicBezTo>
                <a:close/>
                <a:moveTo>
                  <a:pt x="57" y="61"/>
                </a:moveTo>
                <a:cubicBezTo>
                  <a:pt x="57" y="84"/>
                  <a:pt x="57" y="84"/>
                  <a:pt x="57" y="84"/>
                </a:cubicBezTo>
                <a:cubicBezTo>
                  <a:pt x="51" y="85"/>
                  <a:pt x="45" y="86"/>
                  <a:pt x="40" y="87"/>
                </a:cubicBezTo>
                <a:cubicBezTo>
                  <a:pt x="36" y="79"/>
                  <a:pt x="34" y="71"/>
                  <a:pt x="34" y="61"/>
                </a:cubicBezTo>
                <a:lnTo>
                  <a:pt x="57" y="61"/>
                </a:lnTo>
                <a:close/>
                <a:moveTo>
                  <a:pt x="50" y="110"/>
                </a:moveTo>
                <a:cubicBezTo>
                  <a:pt x="41" y="109"/>
                  <a:pt x="32" y="105"/>
                  <a:pt x="25" y="99"/>
                </a:cubicBezTo>
                <a:cubicBezTo>
                  <a:pt x="29" y="96"/>
                  <a:pt x="33" y="94"/>
                  <a:pt x="38" y="92"/>
                </a:cubicBezTo>
                <a:cubicBezTo>
                  <a:pt x="41" y="99"/>
                  <a:pt x="45" y="105"/>
                  <a:pt x="50" y="110"/>
                </a:cubicBezTo>
                <a:close/>
                <a:moveTo>
                  <a:pt x="61" y="111"/>
                </a:moveTo>
                <a:cubicBezTo>
                  <a:pt x="61" y="88"/>
                  <a:pt x="61" y="88"/>
                  <a:pt x="61" y="88"/>
                </a:cubicBezTo>
                <a:cubicBezTo>
                  <a:pt x="66" y="88"/>
                  <a:pt x="72" y="89"/>
                  <a:pt x="77" y="91"/>
                </a:cubicBezTo>
                <a:cubicBezTo>
                  <a:pt x="73" y="99"/>
                  <a:pt x="67" y="106"/>
                  <a:pt x="61" y="111"/>
                </a:cubicBezTo>
                <a:cubicBezTo>
                  <a:pt x="61" y="111"/>
                  <a:pt x="61" y="111"/>
                  <a:pt x="61" y="111"/>
                </a:cubicBezTo>
                <a:close/>
                <a:moveTo>
                  <a:pt x="80" y="92"/>
                </a:moveTo>
                <a:cubicBezTo>
                  <a:pt x="85" y="94"/>
                  <a:pt x="89" y="96"/>
                  <a:pt x="93" y="99"/>
                </a:cubicBezTo>
                <a:cubicBezTo>
                  <a:pt x="86" y="105"/>
                  <a:pt x="77" y="109"/>
                  <a:pt x="67" y="110"/>
                </a:cubicBezTo>
                <a:cubicBezTo>
                  <a:pt x="73" y="105"/>
                  <a:pt x="77" y="99"/>
                  <a:pt x="80" y="92"/>
                </a:cubicBezTo>
                <a:close/>
                <a:moveTo>
                  <a:pt x="78" y="87"/>
                </a:moveTo>
                <a:cubicBezTo>
                  <a:pt x="73" y="86"/>
                  <a:pt x="67" y="85"/>
                  <a:pt x="61" y="84"/>
                </a:cubicBezTo>
                <a:cubicBezTo>
                  <a:pt x="61" y="61"/>
                  <a:pt x="61" y="61"/>
                  <a:pt x="61" y="61"/>
                </a:cubicBezTo>
                <a:cubicBezTo>
                  <a:pt x="84" y="61"/>
                  <a:pt x="84" y="61"/>
                  <a:pt x="84" y="61"/>
                </a:cubicBezTo>
                <a:cubicBezTo>
                  <a:pt x="84" y="71"/>
                  <a:pt x="82" y="79"/>
                  <a:pt x="78" y="87"/>
                </a:cubicBezTo>
                <a:close/>
                <a:moveTo>
                  <a:pt x="61" y="57"/>
                </a:moveTo>
                <a:cubicBezTo>
                  <a:pt x="61" y="38"/>
                  <a:pt x="61" y="38"/>
                  <a:pt x="61" y="38"/>
                </a:cubicBezTo>
                <a:cubicBezTo>
                  <a:pt x="67" y="38"/>
                  <a:pt x="74" y="37"/>
                  <a:pt x="80" y="35"/>
                </a:cubicBezTo>
                <a:cubicBezTo>
                  <a:pt x="82" y="42"/>
                  <a:pt x="84" y="49"/>
                  <a:pt x="84" y="57"/>
                </a:cubicBezTo>
                <a:lnTo>
                  <a:pt x="61" y="57"/>
                </a:lnTo>
                <a:close/>
                <a:moveTo>
                  <a:pt x="20" y="25"/>
                </a:moveTo>
                <a:cubicBezTo>
                  <a:pt x="25" y="28"/>
                  <a:pt x="30" y="31"/>
                  <a:pt x="35" y="33"/>
                </a:cubicBezTo>
                <a:cubicBezTo>
                  <a:pt x="32" y="41"/>
                  <a:pt x="30" y="49"/>
                  <a:pt x="30" y="57"/>
                </a:cubicBezTo>
                <a:cubicBezTo>
                  <a:pt x="7" y="57"/>
                  <a:pt x="7" y="57"/>
                  <a:pt x="7" y="57"/>
                </a:cubicBezTo>
                <a:cubicBezTo>
                  <a:pt x="8" y="45"/>
                  <a:pt x="13" y="34"/>
                  <a:pt x="20" y="25"/>
                </a:cubicBezTo>
                <a:close/>
                <a:moveTo>
                  <a:pt x="7" y="61"/>
                </a:moveTo>
                <a:cubicBezTo>
                  <a:pt x="30" y="61"/>
                  <a:pt x="30" y="61"/>
                  <a:pt x="30" y="61"/>
                </a:cubicBezTo>
                <a:cubicBezTo>
                  <a:pt x="31" y="71"/>
                  <a:pt x="33" y="80"/>
                  <a:pt x="36" y="89"/>
                </a:cubicBezTo>
                <a:cubicBezTo>
                  <a:pt x="31" y="91"/>
                  <a:pt x="27" y="93"/>
                  <a:pt x="22" y="96"/>
                </a:cubicBezTo>
                <a:cubicBezTo>
                  <a:pt x="13" y="87"/>
                  <a:pt x="8" y="75"/>
                  <a:pt x="7" y="61"/>
                </a:cubicBezTo>
                <a:close/>
                <a:moveTo>
                  <a:pt x="95" y="96"/>
                </a:moveTo>
                <a:cubicBezTo>
                  <a:pt x="91" y="93"/>
                  <a:pt x="87" y="91"/>
                  <a:pt x="82" y="89"/>
                </a:cubicBezTo>
                <a:cubicBezTo>
                  <a:pt x="85" y="80"/>
                  <a:pt x="87" y="71"/>
                  <a:pt x="88" y="61"/>
                </a:cubicBezTo>
                <a:cubicBezTo>
                  <a:pt x="111" y="61"/>
                  <a:pt x="111" y="61"/>
                  <a:pt x="111" y="61"/>
                </a:cubicBezTo>
                <a:cubicBezTo>
                  <a:pt x="110" y="75"/>
                  <a:pt x="104" y="87"/>
                  <a:pt x="95" y="96"/>
                </a:cubicBezTo>
                <a:close/>
                <a:moveTo>
                  <a:pt x="95" y="96"/>
                </a:moveTo>
                <a:cubicBezTo>
                  <a:pt x="95" y="96"/>
                  <a:pt x="95" y="96"/>
                  <a:pt x="95" y="96"/>
                </a:cubicBezTo>
              </a:path>
            </a:pathLst>
          </a:custGeom>
          <a:solidFill>
            <a:schemeClr val="bg1"/>
          </a:solidFill>
          <a:ln w="9525">
            <a:noFill/>
            <a:round/>
          </a:ln>
        </p:spPr>
        <p:txBody>
          <a:bodyPr vert="horz" wrap="square" lIns="128580" tIns="64290" rIns="128580" bIns="64290" numCol="1" anchor="t" anchorCtr="0" compatLnSpc="1"/>
          <a:lstStyle/>
          <a:p>
            <a:endParaRPr lang="en-US" dirty="0"/>
          </a:p>
        </p:txBody>
      </p:sp>
      <p:sp>
        <p:nvSpPr>
          <p:cNvPr id="31" name="TextBox 143"/>
          <p:cNvSpPr txBox="1"/>
          <p:nvPr/>
        </p:nvSpPr>
        <p:spPr>
          <a:xfrm>
            <a:off x="1495783" y="4911318"/>
            <a:ext cx="2464655" cy="1074420"/>
          </a:xfrm>
          <a:prstGeom prst="rect">
            <a:avLst/>
          </a:prstGeom>
          <a:noFill/>
        </p:spPr>
        <p:txBody>
          <a:bodyPr wrap="square" rtlCol="0">
            <a:spAutoFit/>
          </a:bodyPr>
          <a:lstStyle/>
          <a:p>
            <a:pPr algn="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请替换文字内容</a:t>
            </a:r>
            <a:endParaRPr lang="zh-CN" altLang="en-US" sz="1600" b="1" dirty="0">
              <a:solidFill>
                <a:schemeClr val="tx1"/>
              </a:solidFill>
              <a:latin typeface="微软雅黑" panose="020B0503020204020204" pitchFamily="34" charset="-122"/>
              <a:ea typeface="微软雅黑" panose="020B0503020204020204" pitchFamily="34" charset="-122"/>
            </a:endParaRPr>
          </a:p>
          <a:p>
            <a:pPr algn="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32" name="TextBox 143"/>
          <p:cNvSpPr txBox="1"/>
          <p:nvPr/>
        </p:nvSpPr>
        <p:spPr>
          <a:xfrm>
            <a:off x="2426434" y="1568298"/>
            <a:ext cx="2464655" cy="1074420"/>
          </a:xfrm>
          <a:prstGeom prst="rect">
            <a:avLst/>
          </a:prstGeom>
          <a:noFill/>
        </p:spPr>
        <p:txBody>
          <a:bodyPr wrap="square" rtlCol="0">
            <a:spAutoFit/>
          </a:bodyPr>
          <a:lstStyle/>
          <a:p>
            <a:pPr algn="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请替换文字内容</a:t>
            </a:r>
            <a:endParaRPr lang="zh-CN" altLang="en-US" sz="1600" b="1" dirty="0">
              <a:solidFill>
                <a:schemeClr val="tx1"/>
              </a:solidFill>
              <a:latin typeface="微软雅黑" panose="020B0503020204020204" pitchFamily="34" charset="-122"/>
              <a:ea typeface="微软雅黑" panose="020B0503020204020204" pitchFamily="34" charset="-122"/>
            </a:endParaRPr>
          </a:p>
          <a:p>
            <a:pPr algn="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36" name="TextBox 143"/>
          <p:cNvSpPr txBox="1"/>
          <p:nvPr/>
        </p:nvSpPr>
        <p:spPr>
          <a:xfrm>
            <a:off x="6964368" y="5280064"/>
            <a:ext cx="2464655" cy="1074420"/>
          </a:xfrm>
          <a:prstGeom prst="rect">
            <a:avLst/>
          </a:prstGeom>
          <a:noFill/>
        </p:spPr>
        <p:txBody>
          <a:bodyPr wrap="square" rtlCol="0">
            <a:spAutoFit/>
          </a:bodyPr>
          <a:lstStyle/>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请替换文字内容</a:t>
            </a:r>
            <a:endParaRPr lang="zh-CN" altLang="en-US" sz="1600" b="1"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37" name="TextBox 143"/>
          <p:cNvSpPr txBox="1"/>
          <p:nvPr/>
        </p:nvSpPr>
        <p:spPr>
          <a:xfrm>
            <a:off x="8435614" y="1718118"/>
            <a:ext cx="2464655" cy="1074420"/>
          </a:xfrm>
          <a:prstGeom prst="rect">
            <a:avLst/>
          </a:prstGeom>
          <a:noFill/>
        </p:spPr>
        <p:txBody>
          <a:bodyPr wrap="square" rtlCol="0">
            <a:spAutoFit/>
          </a:bodyPr>
          <a:lstStyle/>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请替换文字内容</a:t>
            </a:r>
            <a:endParaRPr lang="zh-CN" altLang="en-US" sz="1600" b="1"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mtClean="0">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a:t>
            </a:r>
            <a:r>
              <a:rPr lang="en-GB" sz="1600" smtClean="0">
                <a:solidFill>
                  <a:schemeClr val="tx1"/>
                </a:solidFill>
              </a:rPr>
              <a:t>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11279">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53" presetClass="entr" presetSubtype="16"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p:cTn id="19" dur="500" fill="hold"/>
                                        <p:tgtEl>
                                          <p:spTgt spid="33"/>
                                        </p:tgtEl>
                                        <p:attrNameLst>
                                          <p:attrName>ppt_w</p:attrName>
                                        </p:attrNameLst>
                                      </p:cBhvr>
                                      <p:tavLst>
                                        <p:tav tm="0">
                                          <p:val>
                                            <p:fltVal val="0"/>
                                          </p:val>
                                        </p:tav>
                                        <p:tav tm="100000">
                                          <p:val>
                                            <p:strVal val="#ppt_w"/>
                                          </p:val>
                                        </p:tav>
                                      </p:tavLst>
                                    </p:anim>
                                    <p:anim calcmode="lin" valueType="num">
                                      <p:cBhvr>
                                        <p:cTn id="20" dur="500" fill="hold"/>
                                        <p:tgtEl>
                                          <p:spTgt spid="33"/>
                                        </p:tgtEl>
                                        <p:attrNameLst>
                                          <p:attrName>ppt_h</p:attrName>
                                        </p:attrNameLst>
                                      </p:cBhvr>
                                      <p:tavLst>
                                        <p:tav tm="0">
                                          <p:val>
                                            <p:fltVal val="0"/>
                                          </p:val>
                                        </p:tav>
                                        <p:tav tm="100000">
                                          <p:val>
                                            <p:strVal val="#ppt_h"/>
                                          </p:val>
                                        </p:tav>
                                      </p:tavLst>
                                    </p:anim>
                                    <p:animEffect transition="in" filter="fade">
                                      <p:cBhvr>
                                        <p:cTn id="21" dur="500"/>
                                        <p:tgtEl>
                                          <p:spTgt spid="33"/>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42"/>
                                        </p:tgtEl>
                                        <p:attrNameLst>
                                          <p:attrName>style.visibility</p:attrName>
                                        </p:attrNameLst>
                                      </p:cBhvr>
                                      <p:to>
                                        <p:strVal val="visible"/>
                                      </p:to>
                                    </p:set>
                                    <p:anim calcmode="lin" valueType="num">
                                      <p:cBhvr>
                                        <p:cTn id="29" dur="500" fill="hold"/>
                                        <p:tgtEl>
                                          <p:spTgt spid="42"/>
                                        </p:tgtEl>
                                        <p:attrNameLst>
                                          <p:attrName>ppt_w</p:attrName>
                                        </p:attrNameLst>
                                      </p:cBhvr>
                                      <p:tavLst>
                                        <p:tav tm="0">
                                          <p:val>
                                            <p:fltVal val="0"/>
                                          </p:val>
                                        </p:tav>
                                        <p:tav tm="100000">
                                          <p:val>
                                            <p:strVal val="#ppt_w"/>
                                          </p:val>
                                        </p:tav>
                                      </p:tavLst>
                                    </p:anim>
                                    <p:anim calcmode="lin" valueType="num">
                                      <p:cBhvr>
                                        <p:cTn id="30" dur="500" fill="hold"/>
                                        <p:tgtEl>
                                          <p:spTgt spid="42"/>
                                        </p:tgtEl>
                                        <p:attrNameLst>
                                          <p:attrName>ppt_h</p:attrName>
                                        </p:attrNameLst>
                                      </p:cBhvr>
                                      <p:tavLst>
                                        <p:tav tm="0">
                                          <p:val>
                                            <p:fltVal val="0"/>
                                          </p:val>
                                        </p:tav>
                                        <p:tav tm="100000">
                                          <p:val>
                                            <p:strVal val="#ppt_h"/>
                                          </p:val>
                                        </p:tav>
                                      </p:tavLst>
                                    </p:anim>
                                    <p:animEffect transition="in" filter="fade">
                                      <p:cBhvr>
                                        <p:cTn id="31" dur="500"/>
                                        <p:tgtEl>
                                          <p:spTgt spid="42"/>
                                        </p:tgtEl>
                                      </p:cBhvr>
                                    </p:animEffect>
                                  </p:childTnLst>
                                </p:cTn>
                              </p:par>
                            </p:childTnLst>
                          </p:cTn>
                        </p:par>
                        <p:par>
                          <p:cTn id="32" fill="hold">
                            <p:stCondLst>
                              <p:cond delay="2500"/>
                            </p:stCondLst>
                            <p:childTnLst>
                              <p:par>
                                <p:cTn id="33" presetID="22" presetClass="entr" presetSubtype="2"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right)">
                                      <p:cBhvr>
                                        <p:cTn id="35" dur="500"/>
                                        <p:tgtEl>
                                          <p:spTgt spid="31"/>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1000"/>
                                        <p:tgtEl>
                                          <p:spTgt spid="29"/>
                                        </p:tgtEl>
                                      </p:cBhvr>
                                    </p:animEffect>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500" fill="hold"/>
                                        <p:tgtEl>
                                          <p:spTgt spid="38"/>
                                        </p:tgtEl>
                                        <p:attrNameLst>
                                          <p:attrName>ppt_w</p:attrName>
                                        </p:attrNameLst>
                                      </p:cBhvr>
                                      <p:tavLst>
                                        <p:tav tm="0">
                                          <p:val>
                                            <p:fltVal val="0"/>
                                          </p:val>
                                        </p:tav>
                                        <p:tav tm="100000">
                                          <p:val>
                                            <p:strVal val="#ppt_w"/>
                                          </p:val>
                                        </p:tav>
                                      </p:tavLst>
                                    </p:anim>
                                    <p:anim calcmode="lin" valueType="num">
                                      <p:cBhvr>
                                        <p:cTn id="44" dur="500" fill="hold"/>
                                        <p:tgtEl>
                                          <p:spTgt spid="38"/>
                                        </p:tgtEl>
                                        <p:attrNameLst>
                                          <p:attrName>ppt_h</p:attrName>
                                        </p:attrNameLst>
                                      </p:cBhvr>
                                      <p:tavLst>
                                        <p:tav tm="0">
                                          <p:val>
                                            <p:fltVal val="0"/>
                                          </p:val>
                                        </p:tav>
                                        <p:tav tm="100000">
                                          <p:val>
                                            <p:strVal val="#ppt_h"/>
                                          </p:val>
                                        </p:tav>
                                      </p:tavLst>
                                    </p:anim>
                                    <p:animEffect transition="in" filter="fade">
                                      <p:cBhvr>
                                        <p:cTn id="45" dur="500"/>
                                        <p:tgtEl>
                                          <p:spTgt spid="38"/>
                                        </p:tgtEl>
                                      </p:cBhvr>
                                    </p:animEffect>
                                  </p:childTnLst>
                                </p:cTn>
                              </p:par>
                            </p:childTnLst>
                          </p:cTn>
                        </p:par>
                        <p:par>
                          <p:cTn id="46" fill="hold">
                            <p:stCondLst>
                              <p:cond delay="4500"/>
                            </p:stCondLst>
                            <p:childTnLst>
                              <p:par>
                                <p:cTn id="47" presetID="22" presetClass="entr" presetSubtype="2" fill="hold" grpId="0" nodeType="after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wipe(right)">
                                      <p:cBhvr>
                                        <p:cTn id="49" dur="500"/>
                                        <p:tgtEl>
                                          <p:spTgt spid="32"/>
                                        </p:tgtEl>
                                      </p:cBhvr>
                                    </p:animEffect>
                                  </p:childTnLst>
                                </p:cTn>
                              </p:par>
                            </p:childTnLst>
                          </p:cTn>
                        </p:par>
                        <p:par>
                          <p:cTn id="50" fill="hold">
                            <p:stCondLst>
                              <p:cond delay="5000"/>
                            </p:stCondLst>
                            <p:childTnLst>
                              <p:par>
                                <p:cTn id="51" presetID="10" presetClass="entr" presetSubtype="0" fill="hold" grpId="0" nodeType="afterEffect">
                                  <p:stCondLst>
                                    <p:cond delay="0"/>
                                  </p:stCondLst>
                                  <p:childTnLst>
                                    <p:set>
                                      <p:cBhvr>
                                        <p:cTn id="52" dur="1" fill="hold">
                                          <p:stCondLst>
                                            <p:cond delay="0"/>
                                          </p:stCondLst>
                                        </p:cTn>
                                        <p:tgtEl>
                                          <p:spTgt spid="83"/>
                                        </p:tgtEl>
                                        <p:attrNameLst>
                                          <p:attrName>style.visibility</p:attrName>
                                        </p:attrNameLst>
                                      </p:cBhvr>
                                      <p:to>
                                        <p:strVal val="visible"/>
                                      </p:to>
                                    </p:set>
                                    <p:animEffect transition="in" filter="fade">
                                      <p:cBhvr>
                                        <p:cTn id="53" dur="1000"/>
                                        <p:tgtEl>
                                          <p:spTgt spid="83"/>
                                        </p:tgtEl>
                                      </p:cBhvr>
                                    </p:animEffect>
                                  </p:childTnLst>
                                </p:cTn>
                              </p:par>
                            </p:childTnLst>
                          </p:cTn>
                        </p:par>
                        <p:par>
                          <p:cTn id="54" fill="hold">
                            <p:stCondLst>
                              <p:cond delay="6000"/>
                            </p:stCondLst>
                            <p:childTnLst>
                              <p:par>
                                <p:cTn id="55" presetID="53" presetClass="entr" presetSubtype="16" fill="hold" grpId="0" nodeType="afterEffect">
                                  <p:stCondLst>
                                    <p:cond delay="0"/>
                                  </p:stCondLst>
                                  <p:childTnLst>
                                    <p:set>
                                      <p:cBhvr>
                                        <p:cTn id="56" dur="1" fill="hold">
                                          <p:stCondLst>
                                            <p:cond delay="0"/>
                                          </p:stCondLst>
                                        </p:cTn>
                                        <p:tgtEl>
                                          <p:spTgt spid="41"/>
                                        </p:tgtEl>
                                        <p:attrNameLst>
                                          <p:attrName>style.visibility</p:attrName>
                                        </p:attrNameLst>
                                      </p:cBhvr>
                                      <p:to>
                                        <p:strVal val="visible"/>
                                      </p:to>
                                    </p:set>
                                    <p:anim calcmode="lin" valueType="num">
                                      <p:cBhvr>
                                        <p:cTn id="57" dur="500" fill="hold"/>
                                        <p:tgtEl>
                                          <p:spTgt spid="41"/>
                                        </p:tgtEl>
                                        <p:attrNameLst>
                                          <p:attrName>ppt_w</p:attrName>
                                        </p:attrNameLst>
                                      </p:cBhvr>
                                      <p:tavLst>
                                        <p:tav tm="0">
                                          <p:val>
                                            <p:fltVal val="0"/>
                                          </p:val>
                                        </p:tav>
                                        <p:tav tm="100000">
                                          <p:val>
                                            <p:strVal val="#ppt_w"/>
                                          </p:val>
                                        </p:tav>
                                      </p:tavLst>
                                    </p:anim>
                                    <p:anim calcmode="lin" valueType="num">
                                      <p:cBhvr>
                                        <p:cTn id="58" dur="500" fill="hold"/>
                                        <p:tgtEl>
                                          <p:spTgt spid="41"/>
                                        </p:tgtEl>
                                        <p:attrNameLst>
                                          <p:attrName>ppt_h</p:attrName>
                                        </p:attrNameLst>
                                      </p:cBhvr>
                                      <p:tavLst>
                                        <p:tav tm="0">
                                          <p:val>
                                            <p:fltVal val="0"/>
                                          </p:val>
                                        </p:tav>
                                        <p:tav tm="100000">
                                          <p:val>
                                            <p:strVal val="#ppt_h"/>
                                          </p:val>
                                        </p:tav>
                                      </p:tavLst>
                                    </p:anim>
                                    <p:animEffect transition="in" filter="fade">
                                      <p:cBhvr>
                                        <p:cTn id="59" dur="500"/>
                                        <p:tgtEl>
                                          <p:spTgt spid="41"/>
                                        </p:tgtEl>
                                      </p:cBhvr>
                                    </p:animEffect>
                                  </p:childTnLst>
                                </p:cTn>
                              </p:par>
                            </p:childTnLst>
                          </p:cTn>
                        </p:par>
                        <p:par>
                          <p:cTn id="60" fill="hold">
                            <p:stCondLst>
                              <p:cond delay="6500"/>
                            </p:stCondLst>
                            <p:childTnLst>
                              <p:par>
                                <p:cTn id="61" presetID="22" presetClass="entr" presetSubtype="2"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wipe(right)">
                                      <p:cBhvr>
                                        <p:cTn id="63" dur="500"/>
                                        <p:tgtEl>
                                          <p:spTgt spid="36"/>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111"/>
                                        </p:tgtEl>
                                        <p:attrNameLst>
                                          <p:attrName>style.visibility</p:attrName>
                                        </p:attrNameLst>
                                      </p:cBhvr>
                                      <p:to>
                                        <p:strVal val="visible"/>
                                      </p:to>
                                    </p:set>
                                    <p:animEffect transition="in" filter="fade">
                                      <p:cBhvr>
                                        <p:cTn id="67" dur="1000"/>
                                        <p:tgtEl>
                                          <p:spTgt spid="111"/>
                                        </p:tgtEl>
                                      </p:cBhvr>
                                    </p:animEffect>
                                  </p:childTnLst>
                                </p:cTn>
                              </p:par>
                            </p:childTnLst>
                          </p:cTn>
                        </p:par>
                        <p:par>
                          <p:cTn id="68" fill="hold">
                            <p:stCondLst>
                              <p:cond delay="8000"/>
                            </p:stCondLst>
                            <p:childTnLst>
                              <p:par>
                                <p:cTn id="69" presetID="53" presetClass="entr" presetSubtype="16" fill="hold" grpId="0" nodeType="afterEffect">
                                  <p:stCondLst>
                                    <p:cond delay="0"/>
                                  </p:stCondLst>
                                  <p:childTnLst>
                                    <p:set>
                                      <p:cBhvr>
                                        <p:cTn id="70" dur="1" fill="hold">
                                          <p:stCondLst>
                                            <p:cond delay="0"/>
                                          </p:stCondLst>
                                        </p:cTn>
                                        <p:tgtEl>
                                          <p:spTgt spid="57"/>
                                        </p:tgtEl>
                                        <p:attrNameLst>
                                          <p:attrName>style.visibility</p:attrName>
                                        </p:attrNameLst>
                                      </p:cBhvr>
                                      <p:to>
                                        <p:strVal val="visible"/>
                                      </p:to>
                                    </p:set>
                                    <p:anim calcmode="lin" valueType="num">
                                      <p:cBhvr>
                                        <p:cTn id="71" dur="500" fill="hold"/>
                                        <p:tgtEl>
                                          <p:spTgt spid="57"/>
                                        </p:tgtEl>
                                        <p:attrNameLst>
                                          <p:attrName>ppt_w</p:attrName>
                                        </p:attrNameLst>
                                      </p:cBhvr>
                                      <p:tavLst>
                                        <p:tav tm="0">
                                          <p:val>
                                            <p:fltVal val="0"/>
                                          </p:val>
                                        </p:tav>
                                        <p:tav tm="100000">
                                          <p:val>
                                            <p:strVal val="#ppt_w"/>
                                          </p:val>
                                        </p:tav>
                                      </p:tavLst>
                                    </p:anim>
                                    <p:anim calcmode="lin" valueType="num">
                                      <p:cBhvr>
                                        <p:cTn id="72" dur="500" fill="hold"/>
                                        <p:tgtEl>
                                          <p:spTgt spid="57"/>
                                        </p:tgtEl>
                                        <p:attrNameLst>
                                          <p:attrName>ppt_h</p:attrName>
                                        </p:attrNameLst>
                                      </p:cBhvr>
                                      <p:tavLst>
                                        <p:tav tm="0">
                                          <p:val>
                                            <p:fltVal val="0"/>
                                          </p:val>
                                        </p:tav>
                                        <p:tav tm="100000">
                                          <p:val>
                                            <p:strVal val="#ppt_h"/>
                                          </p:val>
                                        </p:tav>
                                      </p:tavLst>
                                    </p:anim>
                                    <p:animEffect transition="in" filter="fade">
                                      <p:cBhvr>
                                        <p:cTn id="73" dur="500"/>
                                        <p:tgtEl>
                                          <p:spTgt spid="57"/>
                                        </p:tgtEl>
                                      </p:cBhvr>
                                    </p:animEffect>
                                  </p:childTnLst>
                                </p:cTn>
                              </p:par>
                            </p:childTnLst>
                          </p:cTn>
                        </p:par>
                        <p:par>
                          <p:cTn id="74" fill="hold">
                            <p:stCondLst>
                              <p:cond delay="8500"/>
                            </p:stCondLst>
                            <p:childTnLst>
                              <p:par>
                                <p:cTn id="75" presetID="22" presetClass="entr" presetSubtype="2" fill="hold" grpId="0" nodeType="after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wipe(right)">
                                      <p:cBhvr>
                                        <p:cTn id="7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bldLvl="0" animBg="1"/>
      <p:bldP spid="111" grpId="0" bldLvl="0" animBg="1"/>
      <p:bldP spid="29" grpId="0" bldLvl="0" animBg="1"/>
      <p:bldP spid="30" grpId="0" bldLvl="0" animBg="1"/>
      <p:bldP spid="41" grpId="0" bldLvl="0" animBg="1"/>
      <p:bldP spid="57" grpId="0" bldLvl="0" animBg="1"/>
      <p:bldP spid="31" grpId="0"/>
      <p:bldP spid="32" grpId="0"/>
      <p:bldP spid="36" grpId="0"/>
      <p:bldP spid="37" grpId="0"/>
      <p:bldP spid="10" grpId="0"/>
      <p:bldP spid="13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mtClean="0">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a:t>
            </a:r>
            <a:r>
              <a:rPr lang="en-GB" sz="1600" smtClean="0">
                <a:solidFill>
                  <a:schemeClr val="tx1"/>
                </a:solidFill>
              </a:rPr>
              <a:t>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grpSp>
        <p:nvGrpSpPr>
          <p:cNvPr id="85" name="Group 51"/>
          <p:cNvGrpSpPr/>
          <p:nvPr/>
        </p:nvGrpSpPr>
        <p:grpSpPr>
          <a:xfrm>
            <a:off x="3994420" y="1450378"/>
            <a:ext cx="4203158" cy="4901080"/>
            <a:chOff x="3898590" y="1478318"/>
            <a:chExt cx="4203158" cy="4901080"/>
          </a:xfrm>
        </p:grpSpPr>
        <p:sp>
          <p:nvSpPr>
            <p:cNvPr id="86" name="Freeform 10"/>
            <p:cNvSpPr/>
            <p:nvPr/>
          </p:nvSpPr>
          <p:spPr bwMode="auto">
            <a:xfrm>
              <a:off x="3898590" y="1478318"/>
              <a:ext cx="4203158" cy="4901080"/>
            </a:xfrm>
            <a:custGeom>
              <a:avLst/>
              <a:gdLst>
                <a:gd name="T0" fmla="*/ 432 w 680"/>
                <a:gd name="T1" fmla="*/ 430 h 794"/>
                <a:gd name="T2" fmla="*/ 461 w 680"/>
                <a:gd name="T3" fmla="*/ 417 h 794"/>
                <a:gd name="T4" fmla="*/ 573 w 680"/>
                <a:gd name="T5" fmla="*/ 504 h 794"/>
                <a:gd name="T6" fmla="*/ 573 w 680"/>
                <a:gd name="T7" fmla="*/ 290 h 794"/>
                <a:gd name="T8" fmla="*/ 461 w 680"/>
                <a:gd name="T9" fmla="*/ 377 h 794"/>
                <a:gd name="T10" fmla="*/ 432 w 680"/>
                <a:gd name="T11" fmla="*/ 365 h 794"/>
                <a:gd name="T12" fmla="*/ 355 w 680"/>
                <a:gd name="T13" fmla="*/ 336 h 794"/>
                <a:gd name="T14" fmla="*/ 369 w 680"/>
                <a:gd name="T15" fmla="*/ 253 h 794"/>
                <a:gd name="T16" fmla="*/ 356 w 680"/>
                <a:gd name="T17" fmla="*/ 169 h 794"/>
                <a:gd name="T18" fmla="*/ 432 w 680"/>
                <a:gd name="T19" fmla="*/ 140 h 794"/>
                <a:gd name="T20" fmla="*/ 461 w 680"/>
                <a:gd name="T21" fmla="*/ 128 h 794"/>
                <a:gd name="T22" fmla="*/ 573 w 680"/>
                <a:gd name="T23" fmla="*/ 215 h 794"/>
                <a:gd name="T24" fmla="*/ 573 w 680"/>
                <a:gd name="T25" fmla="*/ 0 h 794"/>
                <a:gd name="T26" fmla="*/ 461 w 680"/>
                <a:gd name="T27" fmla="*/ 87 h 794"/>
                <a:gd name="T28" fmla="*/ 432 w 680"/>
                <a:gd name="T29" fmla="*/ 75 h 794"/>
                <a:gd name="T30" fmla="*/ 311 w 680"/>
                <a:gd name="T31" fmla="*/ 107 h 794"/>
                <a:gd name="T32" fmla="*/ 325 w 680"/>
                <a:gd name="T33" fmla="*/ 191 h 794"/>
                <a:gd name="T34" fmla="*/ 248 w 680"/>
                <a:gd name="T35" fmla="*/ 220 h 794"/>
                <a:gd name="T36" fmla="*/ 219 w 680"/>
                <a:gd name="T37" fmla="*/ 233 h 794"/>
                <a:gd name="T38" fmla="*/ 107 w 680"/>
                <a:gd name="T39" fmla="*/ 146 h 794"/>
                <a:gd name="T40" fmla="*/ 107 w 680"/>
                <a:gd name="T41" fmla="*/ 360 h 794"/>
                <a:gd name="T42" fmla="*/ 219 w 680"/>
                <a:gd name="T43" fmla="*/ 273 h 794"/>
                <a:gd name="T44" fmla="*/ 248 w 680"/>
                <a:gd name="T45" fmla="*/ 286 h 794"/>
                <a:gd name="T46" fmla="*/ 324 w 680"/>
                <a:gd name="T47" fmla="*/ 315 h 794"/>
                <a:gd name="T48" fmla="*/ 311 w 680"/>
                <a:gd name="T49" fmla="*/ 397 h 794"/>
                <a:gd name="T50" fmla="*/ 325 w 680"/>
                <a:gd name="T51" fmla="*/ 481 h 794"/>
                <a:gd name="T52" fmla="*/ 248 w 680"/>
                <a:gd name="T53" fmla="*/ 510 h 794"/>
                <a:gd name="T54" fmla="*/ 219 w 680"/>
                <a:gd name="T55" fmla="*/ 522 h 794"/>
                <a:gd name="T56" fmla="*/ 107 w 680"/>
                <a:gd name="T57" fmla="*/ 435 h 794"/>
                <a:gd name="T58" fmla="*/ 107 w 680"/>
                <a:gd name="T59" fmla="*/ 649 h 794"/>
                <a:gd name="T60" fmla="*/ 219 w 680"/>
                <a:gd name="T61" fmla="*/ 562 h 794"/>
                <a:gd name="T62" fmla="*/ 248 w 680"/>
                <a:gd name="T63" fmla="*/ 575 h 794"/>
                <a:gd name="T64" fmla="*/ 324 w 680"/>
                <a:gd name="T65" fmla="*/ 604 h 794"/>
                <a:gd name="T66" fmla="*/ 311 w 680"/>
                <a:gd name="T67" fmla="*/ 687 h 794"/>
                <a:gd name="T68" fmla="*/ 432 w 680"/>
                <a:gd name="T69" fmla="*/ 719 h 794"/>
                <a:gd name="T70" fmla="*/ 461 w 680"/>
                <a:gd name="T71" fmla="*/ 707 h 794"/>
                <a:gd name="T72" fmla="*/ 573 w 680"/>
                <a:gd name="T73" fmla="*/ 794 h 794"/>
                <a:gd name="T74" fmla="*/ 573 w 680"/>
                <a:gd name="T75" fmla="*/ 580 h 794"/>
                <a:gd name="T76" fmla="*/ 461 w 680"/>
                <a:gd name="T77" fmla="*/ 667 h 794"/>
                <a:gd name="T78" fmla="*/ 432 w 680"/>
                <a:gd name="T79" fmla="*/ 654 h 794"/>
                <a:gd name="T80" fmla="*/ 355 w 680"/>
                <a:gd name="T81" fmla="*/ 625 h 794"/>
                <a:gd name="T82" fmla="*/ 369 w 680"/>
                <a:gd name="T83" fmla="*/ 542 h 794"/>
                <a:gd name="T84" fmla="*/ 356 w 680"/>
                <a:gd name="T85" fmla="*/ 459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80" h="794">
                  <a:moveTo>
                    <a:pt x="376" y="462"/>
                  </a:moveTo>
                  <a:cubicBezTo>
                    <a:pt x="400" y="462"/>
                    <a:pt x="421" y="449"/>
                    <a:pt x="432" y="430"/>
                  </a:cubicBezTo>
                  <a:cubicBezTo>
                    <a:pt x="432" y="430"/>
                    <a:pt x="439" y="417"/>
                    <a:pt x="445" y="417"/>
                  </a:cubicBezTo>
                  <a:cubicBezTo>
                    <a:pt x="461" y="417"/>
                    <a:pt x="461" y="417"/>
                    <a:pt x="461" y="417"/>
                  </a:cubicBezTo>
                  <a:cubicBezTo>
                    <a:pt x="468" y="417"/>
                    <a:pt x="472" y="434"/>
                    <a:pt x="472" y="434"/>
                  </a:cubicBezTo>
                  <a:cubicBezTo>
                    <a:pt x="487" y="475"/>
                    <a:pt x="527" y="504"/>
                    <a:pt x="573" y="504"/>
                  </a:cubicBezTo>
                  <a:cubicBezTo>
                    <a:pt x="632" y="504"/>
                    <a:pt x="680" y="456"/>
                    <a:pt x="680" y="397"/>
                  </a:cubicBezTo>
                  <a:cubicBezTo>
                    <a:pt x="680" y="338"/>
                    <a:pt x="632" y="290"/>
                    <a:pt x="573" y="290"/>
                  </a:cubicBezTo>
                  <a:cubicBezTo>
                    <a:pt x="527" y="290"/>
                    <a:pt x="487" y="319"/>
                    <a:pt x="472" y="361"/>
                  </a:cubicBezTo>
                  <a:cubicBezTo>
                    <a:pt x="472" y="361"/>
                    <a:pt x="468" y="377"/>
                    <a:pt x="461" y="377"/>
                  </a:cubicBezTo>
                  <a:cubicBezTo>
                    <a:pt x="445" y="377"/>
                    <a:pt x="445" y="377"/>
                    <a:pt x="445" y="377"/>
                  </a:cubicBezTo>
                  <a:cubicBezTo>
                    <a:pt x="439" y="377"/>
                    <a:pt x="432" y="365"/>
                    <a:pt x="432" y="365"/>
                  </a:cubicBezTo>
                  <a:cubicBezTo>
                    <a:pt x="421" y="345"/>
                    <a:pt x="400" y="332"/>
                    <a:pt x="376" y="332"/>
                  </a:cubicBezTo>
                  <a:cubicBezTo>
                    <a:pt x="369" y="332"/>
                    <a:pt x="362" y="334"/>
                    <a:pt x="355" y="336"/>
                  </a:cubicBezTo>
                  <a:cubicBezTo>
                    <a:pt x="340" y="307"/>
                    <a:pt x="340" y="307"/>
                    <a:pt x="340" y="307"/>
                  </a:cubicBezTo>
                  <a:cubicBezTo>
                    <a:pt x="358" y="295"/>
                    <a:pt x="369" y="276"/>
                    <a:pt x="369" y="253"/>
                  </a:cubicBezTo>
                  <a:cubicBezTo>
                    <a:pt x="369" y="231"/>
                    <a:pt x="358" y="211"/>
                    <a:pt x="341" y="199"/>
                  </a:cubicBezTo>
                  <a:cubicBezTo>
                    <a:pt x="356" y="169"/>
                    <a:pt x="356" y="169"/>
                    <a:pt x="356" y="169"/>
                  </a:cubicBezTo>
                  <a:cubicBezTo>
                    <a:pt x="362" y="171"/>
                    <a:pt x="369" y="172"/>
                    <a:pt x="376" y="172"/>
                  </a:cubicBezTo>
                  <a:cubicBezTo>
                    <a:pt x="400" y="172"/>
                    <a:pt x="421" y="160"/>
                    <a:pt x="432" y="140"/>
                  </a:cubicBezTo>
                  <a:cubicBezTo>
                    <a:pt x="432" y="140"/>
                    <a:pt x="439" y="128"/>
                    <a:pt x="445" y="128"/>
                  </a:cubicBezTo>
                  <a:cubicBezTo>
                    <a:pt x="461" y="128"/>
                    <a:pt x="461" y="128"/>
                    <a:pt x="461" y="128"/>
                  </a:cubicBezTo>
                  <a:cubicBezTo>
                    <a:pt x="468" y="128"/>
                    <a:pt x="472" y="144"/>
                    <a:pt x="472" y="144"/>
                  </a:cubicBezTo>
                  <a:cubicBezTo>
                    <a:pt x="487" y="185"/>
                    <a:pt x="527" y="215"/>
                    <a:pt x="573" y="215"/>
                  </a:cubicBezTo>
                  <a:cubicBezTo>
                    <a:pt x="632" y="215"/>
                    <a:pt x="680" y="167"/>
                    <a:pt x="680" y="107"/>
                  </a:cubicBezTo>
                  <a:cubicBezTo>
                    <a:pt x="680" y="48"/>
                    <a:pt x="632" y="0"/>
                    <a:pt x="573" y="0"/>
                  </a:cubicBezTo>
                  <a:cubicBezTo>
                    <a:pt x="527" y="0"/>
                    <a:pt x="487" y="30"/>
                    <a:pt x="472" y="71"/>
                  </a:cubicBezTo>
                  <a:cubicBezTo>
                    <a:pt x="472" y="71"/>
                    <a:pt x="468" y="87"/>
                    <a:pt x="461" y="87"/>
                  </a:cubicBezTo>
                  <a:cubicBezTo>
                    <a:pt x="445" y="87"/>
                    <a:pt x="445" y="87"/>
                    <a:pt x="445" y="87"/>
                  </a:cubicBezTo>
                  <a:cubicBezTo>
                    <a:pt x="439" y="87"/>
                    <a:pt x="432" y="75"/>
                    <a:pt x="432" y="75"/>
                  </a:cubicBezTo>
                  <a:cubicBezTo>
                    <a:pt x="421" y="55"/>
                    <a:pt x="400" y="42"/>
                    <a:pt x="376" y="42"/>
                  </a:cubicBezTo>
                  <a:cubicBezTo>
                    <a:pt x="340" y="42"/>
                    <a:pt x="311" y="72"/>
                    <a:pt x="311" y="107"/>
                  </a:cubicBezTo>
                  <a:cubicBezTo>
                    <a:pt x="311" y="130"/>
                    <a:pt x="322" y="150"/>
                    <a:pt x="340" y="162"/>
                  </a:cubicBezTo>
                  <a:cubicBezTo>
                    <a:pt x="325" y="191"/>
                    <a:pt x="325" y="191"/>
                    <a:pt x="325" y="191"/>
                  </a:cubicBezTo>
                  <a:cubicBezTo>
                    <a:pt x="318" y="189"/>
                    <a:pt x="311" y="188"/>
                    <a:pt x="304" y="188"/>
                  </a:cubicBezTo>
                  <a:cubicBezTo>
                    <a:pt x="280" y="188"/>
                    <a:pt x="259" y="201"/>
                    <a:pt x="248" y="220"/>
                  </a:cubicBezTo>
                  <a:cubicBezTo>
                    <a:pt x="248" y="220"/>
                    <a:pt x="242" y="233"/>
                    <a:pt x="235" y="233"/>
                  </a:cubicBezTo>
                  <a:cubicBezTo>
                    <a:pt x="219" y="233"/>
                    <a:pt x="219" y="233"/>
                    <a:pt x="219" y="233"/>
                  </a:cubicBezTo>
                  <a:cubicBezTo>
                    <a:pt x="212" y="233"/>
                    <a:pt x="208" y="216"/>
                    <a:pt x="208" y="216"/>
                  </a:cubicBezTo>
                  <a:cubicBezTo>
                    <a:pt x="193" y="175"/>
                    <a:pt x="154" y="146"/>
                    <a:pt x="107" y="146"/>
                  </a:cubicBezTo>
                  <a:cubicBezTo>
                    <a:pt x="48" y="146"/>
                    <a:pt x="0" y="194"/>
                    <a:pt x="0" y="253"/>
                  </a:cubicBezTo>
                  <a:cubicBezTo>
                    <a:pt x="0" y="312"/>
                    <a:pt x="48" y="360"/>
                    <a:pt x="107" y="360"/>
                  </a:cubicBezTo>
                  <a:cubicBezTo>
                    <a:pt x="154" y="360"/>
                    <a:pt x="193" y="331"/>
                    <a:pt x="208" y="290"/>
                  </a:cubicBezTo>
                  <a:cubicBezTo>
                    <a:pt x="208" y="290"/>
                    <a:pt x="212" y="273"/>
                    <a:pt x="219" y="273"/>
                  </a:cubicBezTo>
                  <a:cubicBezTo>
                    <a:pt x="235" y="273"/>
                    <a:pt x="235" y="273"/>
                    <a:pt x="235" y="273"/>
                  </a:cubicBezTo>
                  <a:cubicBezTo>
                    <a:pt x="242" y="273"/>
                    <a:pt x="248" y="286"/>
                    <a:pt x="248" y="286"/>
                  </a:cubicBezTo>
                  <a:cubicBezTo>
                    <a:pt x="259" y="305"/>
                    <a:pt x="280" y="318"/>
                    <a:pt x="304" y="318"/>
                  </a:cubicBezTo>
                  <a:cubicBezTo>
                    <a:pt x="311" y="318"/>
                    <a:pt x="318" y="317"/>
                    <a:pt x="324" y="315"/>
                  </a:cubicBezTo>
                  <a:cubicBezTo>
                    <a:pt x="339" y="344"/>
                    <a:pt x="339" y="344"/>
                    <a:pt x="339" y="344"/>
                  </a:cubicBezTo>
                  <a:cubicBezTo>
                    <a:pt x="322" y="356"/>
                    <a:pt x="311" y="375"/>
                    <a:pt x="311" y="397"/>
                  </a:cubicBezTo>
                  <a:cubicBezTo>
                    <a:pt x="311" y="420"/>
                    <a:pt x="322" y="440"/>
                    <a:pt x="340" y="451"/>
                  </a:cubicBezTo>
                  <a:cubicBezTo>
                    <a:pt x="325" y="481"/>
                    <a:pt x="325" y="481"/>
                    <a:pt x="325" y="481"/>
                  </a:cubicBezTo>
                  <a:cubicBezTo>
                    <a:pt x="318" y="479"/>
                    <a:pt x="311" y="477"/>
                    <a:pt x="304" y="477"/>
                  </a:cubicBezTo>
                  <a:cubicBezTo>
                    <a:pt x="280" y="477"/>
                    <a:pt x="259" y="490"/>
                    <a:pt x="248" y="510"/>
                  </a:cubicBezTo>
                  <a:cubicBezTo>
                    <a:pt x="248" y="510"/>
                    <a:pt x="242" y="522"/>
                    <a:pt x="235" y="522"/>
                  </a:cubicBezTo>
                  <a:cubicBezTo>
                    <a:pt x="219" y="522"/>
                    <a:pt x="219" y="522"/>
                    <a:pt x="219" y="522"/>
                  </a:cubicBezTo>
                  <a:cubicBezTo>
                    <a:pt x="212" y="522"/>
                    <a:pt x="208" y="506"/>
                    <a:pt x="208" y="506"/>
                  </a:cubicBezTo>
                  <a:cubicBezTo>
                    <a:pt x="193" y="464"/>
                    <a:pt x="154" y="435"/>
                    <a:pt x="107" y="435"/>
                  </a:cubicBezTo>
                  <a:cubicBezTo>
                    <a:pt x="48" y="435"/>
                    <a:pt x="0" y="483"/>
                    <a:pt x="0" y="542"/>
                  </a:cubicBezTo>
                  <a:cubicBezTo>
                    <a:pt x="0" y="602"/>
                    <a:pt x="48" y="649"/>
                    <a:pt x="107" y="649"/>
                  </a:cubicBezTo>
                  <a:cubicBezTo>
                    <a:pt x="154" y="649"/>
                    <a:pt x="193" y="620"/>
                    <a:pt x="208" y="579"/>
                  </a:cubicBezTo>
                  <a:cubicBezTo>
                    <a:pt x="208" y="579"/>
                    <a:pt x="212" y="562"/>
                    <a:pt x="219" y="562"/>
                  </a:cubicBezTo>
                  <a:cubicBezTo>
                    <a:pt x="235" y="562"/>
                    <a:pt x="235" y="562"/>
                    <a:pt x="235" y="562"/>
                  </a:cubicBezTo>
                  <a:cubicBezTo>
                    <a:pt x="242" y="562"/>
                    <a:pt x="248" y="575"/>
                    <a:pt x="248" y="575"/>
                  </a:cubicBezTo>
                  <a:cubicBezTo>
                    <a:pt x="259" y="594"/>
                    <a:pt x="280" y="607"/>
                    <a:pt x="304" y="607"/>
                  </a:cubicBezTo>
                  <a:cubicBezTo>
                    <a:pt x="311" y="607"/>
                    <a:pt x="318" y="606"/>
                    <a:pt x="324" y="604"/>
                  </a:cubicBezTo>
                  <a:cubicBezTo>
                    <a:pt x="339" y="633"/>
                    <a:pt x="339" y="633"/>
                    <a:pt x="339" y="633"/>
                  </a:cubicBezTo>
                  <a:cubicBezTo>
                    <a:pt x="322" y="645"/>
                    <a:pt x="311" y="665"/>
                    <a:pt x="311" y="687"/>
                  </a:cubicBezTo>
                  <a:cubicBezTo>
                    <a:pt x="311" y="723"/>
                    <a:pt x="340" y="752"/>
                    <a:pt x="376" y="752"/>
                  </a:cubicBezTo>
                  <a:cubicBezTo>
                    <a:pt x="400" y="752"/>
                    <a:pt x="421" y="739"/>
                    <a:pt x="432" y="719"/>
                  </a:cubicBezTo>
                  <a:cubicBezTo>
                    <a:pt x="432" y="719"/>
                    <a:pt x="439" y="707"/>
                    <a:pt x="445" y="707"/>
                  </a:cubicBezTo>
                  <a:cubicBezTo>
                    <a:pt x="461" y="707"/>
                    <a:pt x="461" y="707"/>
                    <a:pt x="461" y="707"/>
                  </a:cubicBezTo>
                  <a:cubicBezTo>
                    <a:pt x="468" y="707"/>
                    <a:pt x="472" y="723"/>
                    <a:pt x="472" y="723"/>
                  </a:cubicBezTo>
                  <a:cubicBezTo>
                    <a:pt x="487" y="764"/>
                    <a:pt x="527" y="794"/>
                    <a:pt x="573" y="794"/>
                  </a:cubicBezTo>
                  <a:cubicBezTo>
                    <a:pt x="632" y="794"/>
                    <a:pt x="680" y="746"/>
                    <a:pt x="680" y="687"/>
                  </a:cubicBezTo>
                  <a:cubicBezTo>
                    <a:pt x="680" y="628"/>
                    <a:pt x="632" y="580"/>
                    <a:pt x="573" y="580"/>
                  </a:cubicBezTo>
                  <a:cubicBezTo>
                    <a:pt x="527" y="580"/>
                    <a:pt x="487" y="609"/>
                    <a:pt x="472" y="650"/>
                  </a:cubicBezTo>
                  <a:cubicBezTo>
                    <a:pt x="472" y="650"/>
                    <a:pt x="468" y="667"/>
                    <a:pt x="461" y="667"/>
                  </a:cubicBezTo>
                  <a:cubicBezTo>
                    <a:pt x="445" y="667"/>
                    <a:pt x="445" y="667"/>
                    <a:pt x="445" y="667"/>
                  </a:cubicBezTo>
                  <a:cubicBezTo>
                    <a:pt x="439" y="667"/>
                    <a:pt x="432" y="654"/>
                    <a:pt x="432" y="654"/>
                  </a:cubicBezTo>
                  <a:cubicBezTo>
                    <a:pt x="421" y="635"/>
                    <a:pt x="400" y="622"/>
                    <a:pt x="376" y="622"/>
                  </a:cubicBezTo>
                  <a:cubicBezTo>
                    <a:pt x="369" y="622"/>
                    <a:pt x="361" y="623"/>
                    <a:pt x="355" y="625"/>
                  </a:cubicBezTo>
                  <a:cubicBezTo>
                    <a:pt x="340" y="596"/>
                    <a:pt x="340" y="596"/>
                    <a:pt x="340" y="596"/>
                  </a:cubicBezTo>
                  <a:cubicBezTo>
                    <a:pt x="358" y="585"/>
                    <a:pt x="369" y="565"/>
                    <a:pt x="369" y="542"/>
                  </a:cubicBezTo>
                  <a:cubicBezTo>
                    <a:pt x="369" y="520"/>
                    <a:pt x="358" y="500"/>
                    <a:pt x="341" y="489"/>
                  </a:cubicBezTo>
                  <a:cubicBezTo>
                    <a:pt x="356" y="459"/>
                    <a:pt x="356" y="459"/>
                    <a:pt x="356" y="459"/>
                  </a:cubicBezTo>
                  <a:cubicBezTo>
                    <a:pt x="362" y="461"/>
                    <a:pt x="369" y="462"/>
                    <a:pt x="376" y="462"/>
                  </a:cubicBezTo>
                  <a:close/>
                </a:path>
              </a:pathLst>
            </a:custGeom>
            <a:solidFill>
              <a:srgbClr val="FF8787"/>
            </a:solidFill>
            <a:ln w="9525">
              <a:solidFill>
                <a:schemeClr val="bg1"/>
              </a:solidFill>
              <a:round/>
            </a:ln>
            <a:effectLst>
              <a:outerShdw blurRad="279400" dist="254000" dir="2700000" algn="tl" rotWithShape="0">
                <a:prstClr val="black">
                  <a:alpha val="28000"/>
                </a:prstClr>
              </a:outerShdw>
            </a:effectLst>
          </p:spPr>
          <p:txBody>
            <a:bodyPr vert="horz" wrap="square" lIns="91440" tIns="45720" rIns="91440" bIns="45720" numCol="1" anchor="t" anchorCtr="0" compatLnSpc="1"/>
            <a:lstStyle/>
            <a:p>
              <a:endParaRPr lang="zh-CN" altLang="en-US">
                <a:solidFill>
                  <a:schemeClr val="bg1"/>
                </a:solidFill>
              </a:endParaRPr>
            </a:p>
          </p:txBody>
        </p:sp>
        <p:sp>
          <p:nvSpPr>
            <p:cNvPr id="87" name="椭圆 10"/>
            <p:cNvSpPr/>
            <p:nvPr/>
          </p:nvSpPr>
          <p:spPr>
            <a:xfrm>
              <a:off x="5915761" y="1830010"/>
              <a:ext cx="610968" cy="610968"/>
            </a:xfrm>
            <a:prstGeom prst="ellipse">
              <a:avLst/>
            </a:prstGeom>
            <a:solidFill>
              <a:srgbClr val="49516E"/>
            </a:solidFill>
            <a:ln w="28575">
              <a:noFill/>
            </a:ln>
            <a:effectLst>
              <a:outerShdw blurRad="228600" dist="1016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8" name="椭圆 10"/>
            <p:cNvSpPr/>
            <p:nvPr/>
          </p:nvSpPr>
          <p:spPr>
            <a:xfrm>
              <a:off x="5915761" y="3623374"/>
              <a:ext cx="610968" cy="610968"/>
            </a:xfrm>
            <a:prstGeom prst="ellipse">
              <a:avLst/>
            </a:prstGeom>
            <a:solidFill>
              <a:srgbClr val="49516E"/>
            </a:solidFill>
            <a:ln w="28575">
              <a:noFill/>
            </a:ln>
            <a:effectLst>
              <a:outerShdw blurRad="228600" dist="1016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9" name="椭圆 10"/>
            <p:cNvSpPr/>
            <p:nvPr/>
          </p:nvSpPr>
          <p:spPr>
            <a:xfrm>
              <a:off x="5915761" y="5416738"/>
              <a:ext cx="610968" cy="610968"/>
            </a:xfrm>
            <a:prstGeom prst="ellipse">
              <a:avLst/>
            </a:prstGeom>
            <a:solidFill>
              <a:srgbClr val="49516E"/>
            </a:solidFill>
            <a:ln w="28575">
              <a:noFill/>
            </a:ln>
            <a:effectLst>
              <a:outerShdw blurRad="228600" dist="1016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0" name="椭圆 89"/>
            <p:cNvSpPr/>
            <p:nvPr/>
          </p:nvSpPr>
          <p:spPr>
            <a:xfrm>
              <a:off x="5469598" y="2726692"/>
              <a:ext cx="610968" cy="610968"/>
            </a:xfrm>
            <a:prstGeom prst="ellipse">
              <a:avLst/>
            </a:prstGeom>
            <a:solidFill>
              <a:srgbClr val="49516E"/>
            </a:solidFill>
            <a:ln w="28575">
              <a:noFill/>
            </a:ln>
            <a:effectLst>
              <a:outerShdw blurRad="228600" dist="1016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1" name="椭圆 10"/>
            <p:cNvSpPr/>
            <p:nvPr/>
          </p:nvSpPr>
          <p:spPr>
            <a:xfrm>
              <a:off x="5469598" y="4520056"/>
              <a:ext cx="610968" cy="610968"/>
            </a:xfrm>
            <a:prstGeom prst="ellipse">
              <a:avLst/>
            </a:prstGeom>
            <a:solidFill>
              <a:srgbClr val="49516E"/>
            </a:solidFill>
            <a:ln w="28575">
              <a:noFill/>
            </a:ln>
            <a:effectLst>
              <a:outerShdw blurRad="228600" dist="1016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2" name="椭圆 60"/>
            <p:cNvSpPr/>
            <p:nvPr/>
          </p:nvSpPr>
          <p:spPr>
            <a:xfrm>
              <a:off x="6933333" y="1623165"/>
              <a:ext cx="1024658" cy="1024658"/>
            </a:xfrm>
            <a:prstGeom prst="ellipse">
              <a:avLst/>
            </a:prstGeom>
            <a:gradFill flip="none" rotWithShape="1">
              <a:gsLst>
                <a:gs pos="100000">
                  <a:srgbClr val="FFFFFF"/>
                </a:gs>
                <a:gs pos="0">
                  <a:srgbClr val="CECAC8"/>
                </a:gs>
              </a:gsLst>
              <a:lin ang="2700000" scaled="1"/>
              <a:tileRect/>
            </a:gradFill>
            <a:ln w="41275">
              <a:gradFill flip="none" rotWithShape="1">
                <a:gsLst>
                  <a:gs pos="100000">
                    <a:srgbClr val="FFFFFF"/>
                  </a:gs>
                  <a:gs pos="0">
                    <a:srgbClr val="CDCDCD"/>
                  </a:gs>
                </a:gsLst>
                <a:lin ang="13500000" scaled="1"/>
                <a:tileRect/>
              </a:gradFill>
            </a:ln>
            <a:effectLst>
              <a:outerShdw blurRad="292100" dist="152400" dir="2700000" sx="102000" sy="102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3" name="椭圆 60"/>
            <p:cNvSpPr/>
            <p:nvPr/>
          </p:nvSpPr>
          <p:spPr>
            <a:xfrm>
              <a:off x="4061179" y="2519847"/>
              <a:ext cx="1024658" cy="1024658"/>
            </a:xfrm>
            <a:prstGeom prst="ellipse">
              <a:avLst/>
            </a:prstGeom>
            <a:gradFill flip="none" rotWithShape="1">
              <a:gsLst>
                <a:gs pos="100000">
                  <a:srgbClr val="FFFFFF"/>
                </a:gs>
                <a:gs pos="0">
                  <a:srgbClr val="CECAC8"/>
                </a:gs>
              </a:gsLst>
              <a:lin ang="2700000" scaled="1"/>
              <a:tileRect/>
            </a:gradFill>
            <a:ln w="41275">
              <a:gradFill flip="none" rotWithShape="1">
                <a:gsLst>
                  <a:gs pos="100000">
                    <a:srgbClr val="FFFFFF"/>
                  </a:gs>
                  <a:gs pos="0">
                    <a:srgbClr val="CDCDCD"/>
                  </a:gs>
                </a:gsLst>
                <a:lin ang="13500000" scaled="1"/>
                <a:tileRect/>
              </a:gradFill>
            </a:ln>
            <a:effectLst>
              <a:outerShdw blurRad="292100" dist="152400" dir="2700000" sx="102000" sy="102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4" name="椭圆 60"/>
            <p:cNvSpPr/>
            <p:nvPr/>
          </p:nvSpPr>
          <p:spPr>
            <a:xfrm>
              <a:off x="4061179" y="4313211"/>
              <a:ext cx="1024658" cy="1024658"/>
            </a:xfrm>
            <a:prstGeom prst="ellipse">
              <a:avLst/>
            </a:prstGeom>
            <a:gradFill flip="none" rotWithShape="1">
              <a:gsLst>
                <a:gs pos="100000">
                  <a:srgbClr val="FFFFFF"/>
                </a:gs>
                <a:gs pos="0">
                  <a:srgbClr val="CECAC8"/>
                </a:gs>
              </a:gsLst>
              <a:lin ang="2700000" scaled="1"/>
              <a:tileRect/>
            </a:gradFill>
            <a:ln w="41275">
              <a:gradFill flip="none" rotWithShape="1">
                <a:gsLst>
                  <a:gs pos="100000">
                    <a:srgbClr val="FFFFFF"/>
                  </a:gs>
                  <a:gs pos="0">
                    <a:srgbClr val="CDCDCD"/>
                  </a:gs>
                </a:gsLst>
                <a:lin ang="13500000" scaled="1"/>
                <a:tileRect/>
              </a:gradFill>
            </a:ln>
            <a:effectLst>
              <a:outerShdw blurRad="292100" dist="152400" dir="2700000" sx="102000" sy="102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5" name="椭圆 60"/>
            <p:cNvSpPr/>
            <p:nvPr/>
          </p:nvSpPr>
          <p:spPr>
            <a:xfrm>
              <a:off x="6933333" y="3416529"/>
              <a:ext cx="1024658" cy="1024658"/>
            </a:xfrm>
            <a:prstGeom prst="ellipse">
              <a:avLst/>
            </a:prstGeom>
            <a:gradFill flip="none" rotWithShape="1">
              <a:gsLst>
                <a:gs pos="100000">
                  <a:srgbClr val="FFFFFF"/>
                </a:gs>
                <a:gs pos="0">
                  <a:srgbClr val="CECAC8"/>
                </a:gs>
              </a:gsLst>
              <a:lin ang="2700000" scaled="1"/>
              <a:tileRect/>
            </a:gradFill>
            <a:ln w="41275">
              <a:gradFill flip="none" rotWithShape="1">
                <a:gsLst>
                  <a:gs pos="100000">
                    <a:srgbClr val="FFFFFF"/>
                  </a:gs>
                  <a:gs pos="0">
                    <a:srgbClr val="CDCDCD"/>
                  </a:gs>
                </a:gsLst>
                <a:lin ang="13500000" scaled="1"/>
                <a:tileRect/>
              </a:gradFill>
            </a:ln>
            <a:effectLst>
              <a:outerShdw blurRad="292100" dist="152400" dir="2700000" sx="102000" sy="102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6" name="椭圆 60"/>
            <p:cNvSpPr/>
            <p:nvPr/>
          </p:nvSpPr>
          <p:spPr>
            <a:xfrm>
              <a:off x="6933333" y="5208630"/>
              <a:ext cx="1024658" cy="1024658"/>
            </a:xfrm>
            <a:prstGeom prst="ellipse">
              <a:avLst/>
            </a:prstGeom>
            <a:gradFill flip="none" rotWithShape="1">
              <a:gsLst>
                <a:gs pos="100000">
                  <a:srgbClr val="FFFFFF"/>
                </a:gs>
                <a:gs pos="0">
                  <a:srgbClr val="CECAC8"/>
                </a:gs>
              </a:gsLst>
              <a:lin ang="2700000" scaled="1"/>
              <a:tileRect/>
            </a:gradFill>
            <a:ln w="41275">
              <a:gradFill flip="none" rotWithShape="1">
                <a:gsLst>
                  <a:gs pos="100000">
                    <a:srgbClr val="FFFFFF"/>
                  </a:gs>
                  <a:gs pos="0">
                    <a:srgbClr val="CDCDCD"/>
                  </a:gs>
                </a:gsLst>
                <a:lin ang="13500000" scaled="1"/>
                <a:tileRect/>
              </a:gradFill>
            </a:ln>
            <a:effectLst>
              <a:outerShdw blurRad="292100" dist="152400" dir="2700000" sx="102000" sy="102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7" name="TextBox 18"/>
            <p:cNvSpPr txBox="1"/>
            <p:nvPr/>
          </p:nvSpPr>
          <p:spPr>
            <a:xfrm>
              <a:off x="5946169" y="1873884"/>
              <a:ext cx="550151" cy="523220"/>
            </a:xfrm>
            <a:prstGeom prst="rect">
              <a:avLst/>
            </a:prstGeom>
            <a:noFill/>
          </p:spPr>
          <p:txBody>
            <a:bodyPr wrap="none" rtlCol="0">
              <a:spAutoFit/>
            </a:bodyPr>
            <a:lstStyle/>
            <a:p>
              <a:r>
                <a:rPr lang="en-US" sz="2800" b="1" smtClean="0">
                  <a:solidFill>
                    <a:schemeClr val="bg1"/>
                  </a:solidFill>
                </a:rPr>
                <a:t>01</a:t>
              </a:r>
            </a:p>
          </p:txBody>
        </p:sp>
        <p:sp>
          <p:nvSpPr>
            <p:cNvPr id="98" name="TextBox 19"/>
            <p:cNvSpPr txBox="1"/>
            <p:nvPr/>
          </p:nvSpPr>
          <p:spPr>
            <a:xfrm>
              <a:off x="5500006" y="2772979"/>
              <a:ext cx="550151" cy="523220"/>
            </a:xfrm>
            <a:prstGeom prst="rect">
              <a:avLst/>
            </a:prstGeom>
            <a:noFill/>
          </p:spPr>
          <p:txBody>
            <a:bodyPr wrap="none" rtlCol="0">
              <a:spAutoFit/>
            </a:bodyPr>
            <a:lstStyle/>
            <a:p>
              <a:r>
                <a:rPr lang="en-US" sz="2800" b="1" smtClean="0">
                  <a:solidFill>
                    <a:schemeClr val="bg1"/>
                  </a:solidFill>
                </a:rPr>
                <a:t>02</a:t>
              </a:r>
            </a:p>
          </p:txBody>
        </p:sp>
        <p:sp>
          <p:nvSpPr>
            <p:cNvPr id="99" name="TextBox 20"/>
            <p:cNvSpPr txBox="1"/>
            <p:nvPr/>
          </p:nvSpPr>
          <p:spPr>
            <a:xfrm>
              <a:off x="5950067" y="3667391"/>
              <a:ext cx="550151" cy="523220"/>
            </a:xfrm>
            <a:prstGeom prst="rect">
              <a:avLst/>
            </a:prstGeom>
            <a:noFill/>
          </p:spPr>
          <p:txBody>
            <a:bodyPr wrap="none" rtlCol="0">
              <a:spAutoFit/>
            </a:bodyPr>
            <a:lstStyle/>
            <a:p>
              <a:r>
                <a:rPr lang="en-US" sz="2800" b="1" smtClean="0">
                  <a:solidFill>
                    <a:schemeClr val="bg1"/>
                  </a:solidFill>
                </a:rPr>
                <a:t>03</a:t>
              </a:r>
            </a:p>
          </p:txBody>
        </p:sp>
        <p:sp>
          <p:nvSpPr>
            <p:cNvPr id="100" name="TextBox 21"/>
            <p:cNvSpPr txBox="1"/>
            <p:nvPr/>
          </p:nvSpPr>
          <p:spPr>
            <a:xfrm>
              <a:off x="5500005" y="4561033"/>
              <a:ext cx="550151" cy="523220"/>
            </a:xfrm>
            <a:prstGeom prst="rect">
              <a:avLst/>
            </a:prstGeom>
            <a:noFill/>
          </p:spPr>
          <p:txBody>
            <a:bodyPr wrap="none" rtlCol="0">
              <a:spAutoFit/>
            </a:bodyPr>
            <a:lstStyle/>
            <a:p>
              <a:r>
                <a:rPr lang="en-US" sz="2800" b="1" smtClean="0">
                  <a:solidFill>
                    <a:schemeClr val="bg1"/>
                  </a:solidFill>
                </a:rPr>
                <a:t>04</a:t>
              </a:r>
            </a:p>
          </p:txBody>
        </p:sp>
        <p:sp>
          <p:nvSpPr>
            <p:cNvPr id="101" name="TextBox 22"/>
            <p:cNvSpPr txBox="1"/>
            <p:nvPr/>
          </p:nvSpPr>
          <p:spPr>
            <a:xfrm>
              <a:off x="5946169" y="5459349"/>
              <a:ext cx="550151" cy="523220"/>
            </a:xfrm>
            <a:prstGeom prst="rect">
              <a:avLst/>
            </a:prstGeom>
            <a:noFill/>
          </p:spPr>
          <p:txBody>
            <a:bodyPr wrap="none" rtlCol="0">
              <a:spAutoFit/>
            </a:bodyPr>
            <a:lstStyle/>
            <a:p>
              <a:r>
                <a:rPr lang="en-US" sz="2800" b="1" smtClean="0">
                  <a:solidFill>
                    <a:schemeClr val="bg1"/>
                  </a:solidFill>
                </a:rPr>
                <a:t>05</a:t>
              </a:r>
            </a:p>
          </p:txBody>
        </p:sp>
        <p:grpSp>
          <p:nvGrpSpPr>
            <p:cNvPr id="102" name="Group 23"/>
            <p:cNvGrpSpPr/>
            <p:nvPr/>
          </p:nvGrpSpPr>
          <p:grpSpPr>
            <a:xfrm>
              <a:off x="7218010" y="3696289"/>
              <a:ext cx="464344" cy="465138"/>
              <a:chOff x="7287419" y="3505994"/>
              <a:chExt cx="464344" cy="465138"/>
            </a:xfrm>
            <a:solidFill>
              <a:schemeClr val="tx1"/>
            </a:solidFill>
          </p:grpSpPr>
          <p:sp>
            <p:nvSpPr>
              <p:cNvPr id="103"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sym typeface="Gill Sans" charset="0"/>
                </a:endParaRPr>
              </a:p>
            </p:txBody>
          </p:sp>
          <p:sp>
            <p:nvSpPr>
              <p:cNvPr id="104"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sym typeface="Gill Sans" charset="0"/>
                </a:endParaRPr>
              </a:p>
            </p:txBody>
          </p:sp>
          <p:sp>
            <p:nvSpPr>
              <p:cNvPr id="105"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sym typeface="Gill Sans" charset="0"/>
                </a:endParaRPr>
              </a:p>
            </p:txBody>
          </p:sp>
          <p:sp>
            <p:nvSpPr>
              <p:cNvPr id="106"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sym typeface="Gill Sans" charset="0"/>
                </a:endParaRPr>
              </a:p>
            </p:txBody>
          </p:sp>
          <p:sp>
            <p:nvSpPr>
              <p:cNvPr id="107"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sym typeface="Gill Sans" charset="0"/>
                </a:endParaRPr>
              </a:p>
            </p:txBody>
          </p:sp>
          <p:sp>
            <p:nvSpPr>
              <p:cNvPr id="108"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sym typeface="Gill Sans" charset="0"/>
                </a:endParaRPr>
              </a:p>
            </p:txBody>
          </p:sp>
        </p:grpSp>
        <p:grpSp>
          <p:nvGrpSpPr>
            <p:cNvPr id="109" name="Group 30"/>
            <p:cNvGrpSpPr/>
            <p:nvPr/>
          </p:nvGrpSpPr>
          <p:grpSpPr>
            <a:xfrm>
              <a:off x="7242406" y="5488787"/>
              <a:ext cx="406400" cy="464344"/>
              <a:chOff x="9174163" y="2577307"/>
              <a:chExt cx="406400" cy="464344"/>
            </a:xfrm>
            <a:solidFill>
              <a:schemeClr val="tx1"/>
            </a:solidFill>
          </p:grpSpPr>
          <p:sp>
            <p:nvSpPr>
              <p:cNvPr id="110" name="AutoShape 48"/>
              <p:cNvSpPr/>
              <p:nvPr/>
            </p:nvSpPr>
            <p:spPr bwMode="auto">
              <a:xfrm>
                <a:off x="9174163" y="257730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11" name="AutoShape 49"/>
              <p:cNvSpPr/>
              <p:nvPr/>
            </p:nvSpPr>
            <p:spPr bwMode="auto">
              <a:xfrm>
                <a:off x="9493250" y="294005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12" name="AutoShape 50"/>
              <p:cNvSpPr/>
              <p:nvPr/>
            </p:nvSpPr>
            <p:spPr bwMode="auto">
              <a:xfrm>
                <a:off x="9493250" y="285273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13" name="AutoShape 51"/>
              <p:cNvSpPr/>
              <p:nvPr/>
            </p:nvSpPr>
            <p:spPr bwMode="auto">
              <a:xfrm>
                <a:off x="9493250" y="276542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grpSp>
        <p:grpSp>
          <p:nvGrpSpPr>
            <p:cNvPr id="114" name="Group 35"/>
            <p:cNvGrpSpPr/>
            <p:nvPr/>
          </p:nvGrpSpPr>
          <p:grpSpPr>
            <a:xfrm>
              <a:off x="7213434" y="1897172"/>
              <a:ext cx="464344" cy="464344"/>
              <a:chOff x="7287419" y="2577307"/>
              <a:chExt cx="464344" cy="464344"/>
            </a:xfrm>
            <a:solidFill>
              <a:schemeClr val="tx1"/>
            </a:solidFill>
          </p:grpSpPr>
          <p:sp>
            <p:nvSpPr>
              <p:cNvPr id="115"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16"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17"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grpSp>
        <p:grpSp>
          <p:nvGrpSpPr>
            <p:cNvPr id="118" name="Group 39"/>
            <p:cNvGrpSpPr/>
            <p:nvPr/>
          </p:nvGrpSpPr>
          <p:grpSpPr>
            <a:xfrm>
              <a:off x="4356020" y="2807338"/>
              <a:ext cx="434975" cy="464344"/>
              <a:chOff x="9159875" y="1647825"/>
              <a:chExt cx="434975" cy="464344"/>
            </a:xfrm>
            <a:solidFill>
              <a:schemeClr val="tx1"/>
            </a:solidFill>
          </p:grpSpPr>
          <p:sp>
            <p:nvSpPr>
              <p:cNvPr id="119"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0"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1"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grpSp>
        <p:grpSp>
          <p:nvGrpSpPr>
            <p:cNvPr id="122" name="Group 43"/>
            <p:cNvGrpSpPr/>
            <p:nvPr/>
          </p:nvGrpSpPr>
          <p:grpSpPr>
            <a:xfrm>
              <a:off x="4338328" y="4641271"/>
              <a:ext cx="464344" cy="362744"/>
              <a:chOff x="2581275" y="1710532"/>
              <a:chExt cx="464344" cy="362744"/>
            </a:xfrm>
            <a:solidFill>
              <a:schemeClr val="tx1"/>
            </a:solidFill>
          </p:grpSpPr>
          <p:sp>
            <p:nvSpPr>
              <p:cNvPr id="123"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4"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5"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6"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7"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8"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9"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grpSp>
      </p:grpSp>
      <p:grpSp>
        <p:nvGrpSpPr>
          <p:cNvPr id="130" name="Group 52"/>
          <p:cNvGrpSpPr/>
          <p:nvPr/>
        </p:nvGrpSpPr>
        <p:grpSpPr>
          <a:xfrm>
            <a:off x="8470055" y="1588557"/>
            <a:ext cx="3234236" cy="1081573"/>
            <a:chOff x="8614471" y="2581594"/>
            <a:chExt cx="3234236" cy="1081573"/>
          </a:xfrm>
        </p:grpSpPr>
        <p:sp>
          <p:nvSpPr>
            <p:cNvPr id="131" name="TextBox 53"/>
            <p:cNvSpPr txBox="1"/>
            <p:nvPr/>
          </p:nvSpPr>
          <p:spPr>
            <a:xfrm>
              <a:off x="8614471" y="2581594"/>
              <a:ext cx="1661480" cy="400110"/>
            </a:xfrm>
            <a:prstGeom prst="rect">
              <a:avLst/>
            </a:prstGeom>
            <a:noFill/>
          </p:spPr>
          <p:txBody>
            <a:bodyPr wrap="none" rtlCol="0">
              <a:spAutoFit/>
            </a:bodyPr>
            <a:lstStyle/>
            <a:p>
              <a:r>
                <a:rPr lang="en-US" sz="2000" b="1" smtClean="0">
                  <a:solidFill>
                    <a:schemeClr val="tx1"/>
                  </a:solidFill>
                </a:rPr>
                <a:t>Web Analysis</a:t>
              </a:r>
            </a:p>
          </p:txBody>
        </p:sp>
        <p:sp>
          <p:nvSpPr>
            <p:cNvPr id="134" name="Rectangle 54"/>
            <p:cNvSpPr/>
            <p:nvPr/>
          </p:nvSpPr>
          <p:spPr>
            <a:xfrm>
              <a:off x="8614471" y="2924503"/>
              <a:ext cx="3234236" cy="738664"/>
            </a:xfrm>
            <a:prstGeom prst="rect">
              <a:avLst/>
            </a:prstGeom>
          </p:spPr>
          <p:txBody>
            <a:bodyPr wrap="square">
              <a:spAutoFit/>
            </a:bodyPr>
            <a:lstStyle/>
            <a:p>
              <a:r>
                <a:rPr lang="en-GB" sz="1400">
                  <a:solidFill>
                    <a:schemeClr val="tx1"/>
                  </a:solidFill>
                </a:rPr>
                <a:t>Lorem ipsum dolor sit amet, consectetuer adipiscing elit, sed diam nonummy nibh euismod tincidunt </a:t>
              </a:r>
              <a:r>
                <a:rPr lang="en-GB" sz="1400" smtClean="0">
                  <a:solidFill>
                    <a:schemeClr val="tx1"/>
                  </a:solidFill>
                </a:rPr>
                <a:t>ut</a:t>
              </a:r>
            </a:p>
          </p:txBody>
        </p:sp>
      </p:grpSp>
      <p:grpSp>
        <p:nvGrpSpPr>
          <p:cNvPr id="135" name="Group 55"/>
          <p:cNvGrpSpPr/>
          <p:nvPr/>
        </p:nvGrpSpPr>
        <p:grpSpPr>
          <a:xfrm>
            <a:off x="8470055" y="3388071"/>
            <a:ext cx="3234236" cy="1081573"/>
            <a:chOff x="8614471" y="2581594"/>
            <a:chExt cx="3234236" cy="1081573"/>
          </a:xfrm>
        </p:grpSpPr>
        <p:sp>
          <p:nvSpPr>
            <p:cNvPr id="136" name="TextBox 56"/>
            <p:cNvSpPr txBox="1"/>
            <p:nvPr/>
          </p:nvSpPr>
          <p:spPr>
            <a:xfrm>
              <a:off x="8614471" y="2581594"/>
              <a:ext cx="1638590" cy="400110"/>
            </a:xfrm>
            <a:prstGeom prst="rect">
              <a:avLst/>
            </a:prstGeom>
            <a:noFill/>
          </p:spPr>
          <p:txBody>
            <a:bodyPr wrap="none" rtlCol="0">
              <a:spAutoFit/>
            </a:bodyPr>
            <a:lstStyle/>
            <a:p>
              <a:r>
                <a:rPr lang="en-US" sz="2000" b="1" smtClean="0">
                  <a:solidFill>
                    <a:schemeClr val="tx1"/>
                  </a:solidFill>
                </a:rPr>
                <a:t>HTML Design </a:t>
              </a:r>
            </a:p>
          </p:txBody>
        </p:sp>
        <p:sp>
          <p:nvSpPr>
            <p:cNvPr id="137" name="Rectangle 57"/>
            <p:cNvSpPr/>
            <p:nvPr/>
          </p:nvSpPr>
          <p:spPr>
            <a:xfrm>
              <a:off x="8614471" y="2924503"/>
              <a:ext cx="3234236" cy="738664"/>
            </a:xfrm>
            <a:prstGeom prst="rect">
              <a:avLst/>
            </a:prstGeom>
          </p:spPr>
          <p:txBody>
            <a:bodyPr wrap="square">
              <a:spAutoFit/>
            </a:bodyPr>
            <a:lstStyle/>
            <a:p>
              <a:r>
                <a:rPr lang="en-GB" sz="1400">
                  <a:solidFill>
                    <a:schemeClr val="tx1"/>
                  </a:solidFill>
                </a:rPr>
                <a:t>Lorem ipsum dolor sit amet, consectetuer adipiscing elit, sed diam nonummy nibh euismod tincidunt </a:t>
              </a:r>
              <a:r>
                <a:rPr lang="en-GB" sz="1400" smtClean="0">
                  <a:solidFill>
                    <a:schemeClr val="tx1"/>
                  </a:solidFill>
                </a:rPr>
                <a:t>ut</a:t>
              </a:r>
            </a:p>
          </p:txBody>
        </p:sp>
      </p:grpSp>
      <p:grpSp>
        <p:nvGrpSpPr>
          <p:cNvPr id="138" name="Group 58"/>
          <p:cNvGrpSpPr/>
          <p:nvPr/>
        </p:nvGrpSpPr>
        <p:grpSpPr>
          <a:xfrm>
            <a:off x="8470055" y="5180172"/>
            <a:ext cx="3234236" cy="1081573"/>
            <a:chOff x="8614471" y="2581594"/>
            <a:chExt cx="3234236" cy="1081573"/>
          </a:xfrm>
        </p:grpSpPr>
        <p:sp>
          <p:nvSpPr>
            <p:cNvPr id="139" name="TextBox 59"/>
            <p:cNvSpPr txBox="1"/>
            <p:nvPr/>
          </p:nvSpPr>
          <p:spPr>
            <a:xfrm>
              <a:off x="8614471" y="2581594"/>
              <a:ext cx="1838132" cy="400110"/>
            </a:xfrm>
            <a:prstGeom prst="rect">
              <a:avLst/>
            </a:prstGeom>
            <a:noFill/>
          </p:spPr>
          <p:txBody>
            <a:bodyPr wrap="none" rtlCol="0">
              <a:spAutoFit/>
            </a:bodyPr>
            <a:lstStyle/>
            <a:p>
              <a:r>
                <a:rPr lang="en-US" sz="2000" b="1" smtClean="0">
                  <a:solidFill>
                    <a:schemeClr val="tx1"/>
                  </a:solidFill>
                </a:rPr>
                <a:t>Graphic Design </a:t>
              </a:r>
            </a:p>
          </p:txBody>
        </p:sp>
        <p:sp>
          <p:nvSpPr>
            <p:cNvPr id="140" name="Rectangle 60"/>
            <p:cNvSpPr/>
            <p:nvPr/>
          </p:nvSpPr>
          <p:spPr>
            <a:xfrm>
              <a:off x="8614471" y="2924503"/>
              <a:ext cx="3234236" cy="738664"/>
            </a:xfrm>
            <a:prstGeom prst="rect">
              <a:avLst/>
            </a:prstGeom>
          </p:spPr>
          <p:txBody>
            <a:bodyPr wrap="square">
              <a:spAutoFit/>
            </a:bodyPr>
            <a:lstStyle/>
            <a:p>
              <a:r>
                <a:rPr lang="en-GB" sz="1400">
                  <a:solidFill>
                    <a:schemeClr val="tx1"/>
                  </a:solidFill>
                </a:rPr>
                <a:t>Lorem ipsum dolor sit amet, consectetuer adipiscing elit, sed diam nonummy nibh euismod tincidunt </a:t>
              </a:r>
              <a:r>
                <a:rPr lang="en-GB" sz="1400" smtClean="0">
                  <a:solidFill>
                    <a:schemeClr val="tx1"/>
                  </a:solidFill>
                </a:rPr>
                <a:t>ut</a:t>
              </a:r>
            </a:p>
          </p:txBody>
        </p:sp>
      </p:grpSp>
      <p:grpSp>
        <p:nvGrpSpPr>
          <p:cNvPr id="141" name="Group 61"/>
          <p:cNvGrpSpPr/>
          <p:nvPr/>
        </p:nvGrpSpPr>
        <p:grpSpPr>
          <a:xfrm>
            <a:off x="639608" y="4289397"/>
            <a:ext cx="3234236" cy="1081573"/>
            <a:chOff x="8614471" y="2581594"/>
            <a:chExt cx="3234236" cy="1081573"/>
          </a:xfrm>
        </p:grpSpPr>
        <p:sp>
          <p:nvSpPr>
            <p:cNvPr id="142" name="TextBox 62"/>
            <p:cNvSpPr txBox="1"/>
            <p:nvPr/>
          </p:nvSpPr>
          <p:spPr>
            <a:xfrm>
              <a:off x="10155551" y="2581594"/>
              <a:ext cx="1693156" cy="400110"/>
            </a:xfrm>
            <a:prstGeom prst="rect">
              <a:avLst/>
            </a:prstGeom>
            <a:noFill/>
          </p:spPr>
          <p:txBody>
            <a:bodyPr wrap="none" rtlCol="0">
              <a:spAutoFit/>
            </a:bodyPr>
            <a:lstStyle/>
            <a:p>
              <a:pPr algn="r"/>
              <a:r>
                <a:rPr lang="en-US" sz="2000" b="1" smtClean="0">
                  <a:solidFill>
                    <a:schemeClr val="tx1"/>
                  </a:solidFill>
                </a:rPr>
                <a:t>TV Production</a:t>
              </a:r>
            </a:p>
          </p:txBody>
        </p:sp>
        <p:sp>
          <p:nvSpPr>
            <p:cNvPr id="143" name="Rectangle 63"/>
            <p:cNvSpPr/>
            <p:nvPr/>
          </p:nvSpPr>
          <p:spPr>
            <a:xfrm>
              <a:off x="8614471" y="2924503"/>
              <a:ext cx="3234236" cy="738664"/>
            </a:xfrm>
            <a:prstGeom prst="rect">
              <a:avLst/>
            </a:prstGeom>
          </p:spPr>
          <p:txBody>
            <a:bodyPr wrap="square">
              <a:spAutoFit/>
            </a:bodyPr>
            <a:lstStyle/>
            <a:p>
              <a:pPr algn="r"/>
              <a:r>
                <a:rPr lang="en-GB" sz="1400">
                  <a:solidFill>
                    <a:schemeClr val="tx1"/>
                  </a:solidFill>
                </a:rPr>
                <a:t>Lorem ipsum dolor sit amet, consectetuer adipiscing elit, sed diam nonummy nibh euismod tincidunt </a:t>
              </a:r>
              <a:r>
                <a:rPr lang="en-GB" sz="1400" smtClean="0">
                  <a:solidFill>
                    <a:schemeClr val="tx1"/>
                  </a:solidFill>
                </a:rPr>
                <a:t>ut</a:t>
              </a:r>
            </a:p>
          </p:txBody>
        </p:sp>
      </p:grpSp>
      <p:grpSp>
        <p:nvGrpSpPr>
          <p:cNvPr id="144" name="Group 67"/>
          <p:cNvGrpSpPr/>
          <p:nvPr/>
        </p:nvGrpSpPr>
        <p:grpSpPr>
          <a:xfrm>
            <a:off x="639608" y="2498723"/>
            <a:ext cx="3234236" cy="1081573"/>
            <a:chOff x="8614471" y="2581594"/>
            <a:chExt cx="3234236" cy="1081573"/>
          </a:xfrm>
        </p:grpSpPr>
        <p:sp>
          <p:nvSpPr>
            <p:cNvPr id="145" name="TextBox 68"/>
            <p:cNvSpPr txBox="1"/>
            <p:nvPr/>
          </p:nvSpPr>
          <p:spPr>
            <a:xfrm>
              <a:off x="9793016" y="2581594"/>
              <a:ext cx="2055691" cy="400110"/>
            </a:xfrm>
            <a:prstGeom prst="rect">
              <a:avLst/>
            </a:prstGeom>
            <a:noFill/>
          </p:spPr>
          <p:txBody>
            <a:bodyPr wrap="none" rtlCol="0">
              <a:spAutoFit/>
            </a:bodyPr>
            <a:lstStyle/>
            <a:p>
              <a:pPr algn="r"/>
              <a:r>
                <a:rPr lang="en-US" sz="2000" b="1" smtClean="0">
                  <a:solidFill>
                    <a:schemeClr val="tx1"/>
                  </a:solidFill>
                </a:rPr>
                <a:t>Picture Collection</a:t>
              </a:r>
            </a:p>
          </p:txBody>
        </p:sp>
        <p:sp>
          <p:nvSpPr>
            <p:cNvPr id="146" name="Rectangle 69"/>
            <p:cNvSpPr/>
            <p:nvPr/>
          </p:nvSpPr>
          <p:spPr>
            <a:xfrm>
              <a:off x="8614471" y="2924503"/>
              <a:ext cx="3234236" cy="738664"/>
            </a:xfrm>
            <a:prstGeom prst="rect">
              <a:avLst/>
            </a:prstGeom>
          </p:spPr>
          <p:txBody>
            <a:bodyPr wrap="square">
              <a:spAutoFit/>
            </a:bodyPr>
            <a:lstStyle/>
            <a:p>
              <a:pPr algn="r"/>
              <a:r>
                <a:rPr lang="en-GB" sz="1400">
                  <a:solidFill>
                    <a:schemeClr val="tx1"/>
                  </a:solidFill>
                </a:rPr>
                <a:t>Lorem ipsum dolor sit amet, consectetuer adipiscing elit, sed diam nonummy nibh euismod tincidunt </a:t>
              </a:r>
              <a:r>
                <a:rPr lang="en-GB" sz="1400" smtClean="0">
                  <a:solidFill>
                    <a:schemeClr val="tx1"/>
                  </a:solidFill>
                </a:rPr>
                <a:t>ut</a:t>
              </a:r>
            </a:p>
          </p:txBody>
        </p:sp>
      </p:grpSp>
    </p:spTree>
    <p:custDataLst>
      <p:tags r:id="rId1"/>
    </p:custDataLst>
  </p:cSld>
  <p:clrMapOvr>
    <a:masterClrMapping/>
  </p:clrMapOvr>
  <p:transition spd="slow" advTm="522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16" presetClass="entr" presetSubtype="21" fill="hold" nodeType="afterEffect">
                                  <p:stCondLst>
                                    <p:cond delay="0"/>
                                  </p:stCondLst>
                                  <p:childTnLst>
                                    <p:set>
                                      <p:cBhvr>
                                        <p:cTn id="18" dur="1" fill="hold">
                                          <p:stCondLst>
                                            <p:cond delay="0"/>
                                          </p:stCondLst>
                                        </p:cTn>
                                        <p:tgtEl>
                                          <p:spTgt spid="85"/>
                                        </p:tgtEl>
                                        <p:attrNameLst>
                                          <p:attrName>style.visibility</p:attrName>
                                        </p:attrNameLst>
                                      </p:cBhvr>
                                      <p:to>
                                        <p:strVal val="visible"/>
                                      </p:to>
                                    </p:set>
                                    <p:animEffect transition="in" filter="barn(inVertical)">
                                      <p:cBhvr>
                                        <p:cTn id="19" dur="500"/>
                                        <p:tgtEl>
                                          <p:spTgt spid="85"/>
                                        </p:tgtEl>
                                      </p:cBhvr>
                                    </p:animEffect>
                                  </p:childTnLst>
                                </p:cTn>
                              </p:par>
                            </p:childTnLst>
                          </p:cTn>
                        </p:par>
                        <p:par>
                          <p:cTn id="20" fill="hold">
                            <p:stCondLst>
                              <p:cond delay="1000"/>
                            </p:stCondLst>
                            <p:childTnLst>
                              <p:par>
                                <p:cTn id="21" presetID="12" presetClass="entr" presetSubtype="8" fill="hold" nodeType="afterEffect">
                                  <p:stCondLst>
                                    <p:cond delay="0"/>
                                  </p:stCondLst>
                                  <p:childTnLst>
                                    <p:set>
                                      <p:cBhvr>
                                        <p:cTn id="22" dur="1" fill="hold">
                                          <p:stCondLst>
                                            <p:cond delay="0"/>
                                          </p:stCondLst>
                                        </p:cTn>
                                        <p:tgtEl>
                                          <p:spTgt spid="130"/>
                                        </p:tgtEl>
                                        <p:attrNameLst>
                                          <p:attrName>style.visibility</p:attrName>
                                        </p:attrNameLst>
                                      </p:cBhvr>
                                      <p:to>
                                        <p:strVal val="visible"/>
                                      </p:to>
                                    </p:set>
                                    <p:anim calcmode="lin" valueType="num">
                                      <p:cBhvr additive="base">
                                        <p:cTn id="23" dur="500"/>
                                        <p:tgtEl>
                                          <p:spTgt spid="130"/>
                                        </p:tgtEl>
                                        <p:attrNameLst>
                                          <p:attrName>ppt_x</p:attrName>
                                        </p:attrNameLst>
                                      </p:cBhvr>
                                      <p:tavLst>
                                        <p:tav tm="0">
                                          <p:val>
                                            <p:strVal val="#ppt_x-#ppt_w*1.125000"/>
                                          </p:val>
                                        </p:tav>
                                        <p:tav tm="100000">
                                          <p:val>
                                            <p:strVal val="#ppt_x"/>
                                          </p:val>
                                        </p:tav>
                                      </p:tavLst>
                                    </p:anim>
                                    <p:animEffect transition="in" filter="wipe(right)">
                                      <p:cBhvr>
                                        <p:cTn id="24" dur="500"/>
                                        <p:tgtEl>
                                          <p:spTgt spid="130"/>
                                        </p:tgtEl>
                                      </p:cBhvr>
                                    </p:animEffect>
                                  </p:childTnLst>
                                </p:cTn>
                              </p:par>
                            </p:childTnLst>
                          </p:cTn>
                        </p:par>
                        <p:par>
                          <p:cTn id="25" fill="hold">
                            <p:stCondLst>
                              <p:cond delay="1500"/>
                            </p:stCondLst>
                            <p:childTnLst>
                              <p:par>
                                <p:cTn id="26" presetID="12" presetClass="entr" presetSubtype="8" fill="hold" nodeType="afterEffect">
                                  <p:stCondLst>
                                    <p:cond delay="0"/>
                                  </p:stCondLst>
                                  <p:childTnLst>
                                    <p:set>
                                      <p:cBhvr>
                                        <p:cTn id="27" dur="1" fill="hold">
                                          <p:stCondLst>
                                            <p:cond delay="0"/>
                                          </p:stCondLst>
                                        </p:cTn>
                                        <p:tgtEl>
                                          <p:spTgt spid="135"/>
                                        </p:tgtEl>
                                        <p:attrNameLst>
                                          <p:attrName>style.visibility</p:attrName>
                                        </p:attrNameLst>
                                      </p:cBhvr>
                                      <p:to>
                                        <p:strVal val="visible"/>
                                      </p:to>
                                    </p:set>
                                    <p:anim calcmode="lin" valueType="num">
                                      <p:cBhvr additive="base">
                                        <p:cTn id="28" dur="500"/>
                                        <p:tgtEl>
                                          <p:spTgt spid="135"/>
                                        </p:tgtEl>
                                        <p:attrNameLst>
                                          <p:attrName>ppt_x</p:attrName>
                                        </p:attrNameLst>
                                      </p:cBhvr>
                                      <p:tavLst>
                                        <p:tav tm="0">
                                          <p:val>
                                            <p:strVal val="#ppt_x-#ppt_w*1.125000"/>
                                          </p:val>
                                        </p:tav>
                                        <p:tav tm="100000">
                                          <p:val>
                                            <p:strVal val="#ppt_x"/>
                                          </p:val>
                                        </p:tav>
                                      </p:tavLst>
                                    </p:anim>
                                    <p:animEffect transition="in" filter="wipe(right)">
                                      <p:cBhvr>
                                        <p:cTn id="29" dur="500"/>
                                        <p:tgtEl>
                                          <p:spTgt spid="135"/>
                                        </p:tgtEl>
                                      </p:cBhvr>
                                    </p:animEffect>
                                  </p:childTnLst>
                                </p:cTn>
                              </p:par>
                            </p:childTnLst>
                          </p:cTn>
                        </p:par>
                        <p:par>
                          <p:cTn id="30" fill="hold">
                            <p:stCondLst>
                              <p:cond delay="2000"/>
                            </p:stCondLst>
                            <p:childTnLst>
                              <p:par>
                                <p:cTn id="31" presetID="12" presetClass="entr" presetSubtype="8" fill="hold" nodeType="afterEffect">
                                  <p:stCondLst>
                                    <p:cond delay="0"/>
                                  </p:stCondLst>
                                  <p:childTnLst>
                                    <p:set>
                                      <p:cBhvr>
                                        <p:cTn id="32" dur="1" fill="hold">
                                          <p:stCondLst>
                                            <p:cond delay="0"/>
                                          </p:stCondLst>
                                        </p:cTn>
                                        <p:tgtEl>
                                          <p:spTgt spid="138"/>
                                        </p:tgtEl>
                                        <p:attrNameLst>
                                          <p:attrName>style.visibility</p:attrName>
                                        </p:attrNameLst>
                                      </p:cBhvr>
                                      <p:to>
                                        <p:strVal val="visible"/>
                                      </p:to>
                                    </p:set>
                                    <p:anim calcmode="lin" valueType="num">
                                      <p:cBhvr additive="base">
                                        <p:cTn id="33" dur="500"/>
                                        <p:tgtEl>
                                          <p:spTgt spid="138"/>
                                        </p:tgtEl>
                                        <p:attrNameLst>
                                          <p:attrName>ppt_x</p:attrName>
                                        </p:attrNameLst>
                                      </p:cBhvr>
                                      <p:tavLst>
                                        <p:tav tm="0">
                                          <p:val>
                                            <p:strVal val="#ppt_x-#ppt_w*1.125000"/>
                                          </p:val>
                                        </p:tav>
                                        <p:tav tm="100000">
                                          <p:val>
                                            <p:strVal val="#ppt_x"/>
                                          </p:val>
                                        </p:tav>
                                      </p:tavLst>
                                    </p:anim>
                                    <p:animEffect transition="in" filter="wipe(right)">
                                      <p:cBhvr>
                                        <p:cTn id="34" dur="500"/>
                                        <p:tgtEl>
                                          <p:spTgt spid="138"/>
                                        </p:tgtEl>
                                      </p:cBhvr>
                                    </p:animEffect>
                                  </p:childTnLst>
                                </p:cTn>
                              </p:par>
                            </p:childTnLst>
                          </p:cTn>
                        </p:par>
                        <p:par>
                          <p:cTn id="35" fill="hold">
                            <p:stCondLst>
                              <p:cond delay="2500"/>
                            </p:stCondLst>
                            <p:childTnLst>
                              <p:par>
                                <p:cTn id="36" presetID="12" presetClass="entr" presetSubtype="2" fill="hold" nodeType="afterEffect">
                                  <p:stCondLst>
                                    <p:cond delay="0"/>
                                  </p:stCondLst>
                                  <p:childTnLst>
                                    <p:set>
                                      <p:cBhvr>
                                        <p:cTn id="37" dur="1" fill="hold">
                                          <p:stCondLst>
                                            <p:cond delay="0"/>
                                          </p:stCondLst>
                                        </p:cTn>
                                        <p:tgtEl>
                                          <p:spTgt spid="144"/>
                                        </p:tgtEl>
                                        <p:attrNameLst>
                                          <p:attrName>style.visibility</p:attrName>
                                        </p:attrNameLst>
                                      </p:cBhvr>
                                      <p:to>
                                        <p:strVal val="visible"/>
                                      </p:to>
                                    </p:set>
                                    <p:anim calcmode="lin" valueType="num">
                                      <p:cBhvr additive="base">
                                        <p:cTn id="38" dur="500"/>
                                        <p:tgtEl>
                                          <p:spTgt spid="144"/>
                                        </p:tgtEl>
                                        <p:attrNameLst>
                                          <p:attrName>ppt_x</p:attrName>
                                        </p:attrNameLst>
                                      </p:cBhvr>
                                      <p:tavLst>
                                        <p:tav tm="0">
                                          <p:val>
                                            <p:strVal val="#ppt_x+#ppt_w*1.125000"/>
                                          </p:val>
                                        </p:tav>
                                        <p:tav tm="100000">
                                          <p:val>
                                            <p:strVal val="#ppt_x"/>
                                          </p:val>
                                        </p:tav>
                                      </p:tavLst>
                                    </p:anim>
                                    <p:animEffect transition="in" filter="wipe(left)">
                                      <p:cBhvr>
                                        <p:cTn id="39" dur="500"/>
                                        <p:tgtEl>
                                          <p:spTgt spid="144"/>
                                        </p:tgtEl>
                                      </p:cBhvr>
                                    </p:animEffect>
                                  </p:childTnLst>
                                </p:cTn>
                              </p:par>
                            </p:childTnLst>
                          </p:cTn>
                        </p:par>
                        <p:par>
                          <p:cTn id="40" fill="hold">
                            <p:stCondLst>
                              <p:cond delay="3000"/>
                            </p:stCondLst>
                            <p:childTnLst>
                              <p:par>
                                <p:cTn id="41" presetID="12" presetClass="entr" presetSubtype="2" fill="hold" nodeType="afterEffect">
                                  <p:stCondLst>
                                    <p:cond delay="0"/>
                                  </p:stCondLst>
                                  <p:childTnLst>
                                    <p:set>
                                      <p:cBhvr>
                                        <p:cTn id="42" dur="1" fill="hold">
                                          <p:stCondLst>
                                            <p:cond delay="0"/>
                                          </p:stCondLst>
                                        </p:cTn>
                                        <p:tgtEl>
                                          <p:spTgt spid="141"/>
                                        </p:tgtEl>
                                        <p:attrNameLst>
                                          <p:attrName>style.visibility</p:attrName>
                                        </p:attrNameLst>
                                      </p:cBhvr>
                                      <p:to>
                                        <p:strVal val="visible"/>
                                      </p:to>
                                    </p:set>
                                    <p:anim calcmode="lin" valueType="num">
                                      <p:cBhvr additive="base">
                                        <p:cTn id="43" dur="500"/>
                                        <p:tgtEl>
                                          <p:spTgt spid="141"/>
                                        </p:tgtEl>
                                        <p:attrNameLst>
                                          <p:attrName>ppt_x</p:attrName>
                                        </p:attrNameLst>
                                      </p:cBhvr>
                                      <p:tavLst>
                                        <p:tav tm="0">
                                          <p:val>
                                            <p:strVal val="#ppt_x+#ppt_w*1.125000"/>
                                          </p:val>
                                        </p:tav>
                                        <p:tav tm="100000">
                                          <p:val>
                                            <p:strVal val="#ppt_x"/>
                                          </p:val>
                                        </p:tav>
                                      </p:tavLst>
                                    </p:anim>
                                    <p:animEffect transition="in" filter="wipe(left)">
                                      <p:cBhvr>
                                        <p:cTn id="44" dur="5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32"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mtClean="0">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a:t>
            </a:r>
            <a:r>
              <a:rPr lang="en-GB" sz="1600" smtClean="0">
                <a:solidFill>
                  <a:schemeClr val="tx1"/>
                </a:solidFill>
              </a:rPr>
              <a:t>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85407" y="1688396"/>
            <a:ext cx="2574001" cy="2574001"/>
          </a:xfrm>
          <a:prstGeom prst="ellipse">
            <a:avLst/>
          </a:prstGeom>
          <a:blipFill rotWithShape="1">
            <a:blip r:embed="rId4" cstate="screen"/>
            <a:stretch>
              <a:fillRect/>
            </a:stretch>
          </a:bli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Oval 9"/>
          <p:cNvSpPr/>
          <p:nvPr/>
        </p:nvSpPr>
        <p:spPr>
          <a:xfrm>
            <a:off x="3368201" y="1688395"/>
            <a:ext cx="2574001" cy="2574001"/>
          </a:xfrm>
          <a:prstGeom prst="ellipse">
            <a:avLst/>
          </a:prstGeom>
          <a:blipFill rotWithShape="1">
            <a:blip r:embed="rId4" cstate="screen"/>
            <a:stretch>
              <a:fillRect/>
            </a:stretch>
          </a:bli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Oval 10"/>
          <p:cNvSpPr/>
          <p:nvPr/>
        </p:nvSpPr>
        <p:spPr>
          <a:xfrm>
            <a:off x="6250995" y="1688394"/>
            <a:ext cx="2574001" cy="2574001"/>
          </a:xfrm>
          <a:prstGeom prst="ellipse">
            <a:avLst/>
          </a:prstGeom>
          <a:blipFill rotWithShape="1">
            <a:blip r:embed="rId4" cstate="screen"/>
            <a:stretch>
              <a:fillRect/>
            </a:stretch>
          </a:bli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Oval 11"/>
          <p:cNvSpPr/>
          <p:nvPr/>
        </p:nvSpPr>
        <p:spPr>
          <a:xfrm>
            <a:off x="9133789" y="1688394"/>
            <a:ext cx="2574001" cy="2574001"/>
          </a:xfrm>
          <a:prstGeom prst="ellipse">
            <a:avLst/>
          </a:prstGeom>
          <a:blipFill rotWithShape="1">
            <a:blip r:embed="rId4" cstate="screen"/>
            <a:stretch>
              <a:fillRect/>
            </a:stretch>
          </a:bli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4" name="Group 3"/>
          <p:cNvGrpSpPr/>
          <p:nvPr/>
        </p:nvGrpSpPr>
        <p:grpSpPr>
          <a:xfrm>
            <a:off x="1098990" y="4439264"/>
            <a:ext cx="1346835" cy="662571"/>
            <a:chOff x="1098390" y="4439264"/>
            <a:chExt cx="1346835" cy="662571"/>
          </a:xfrm>
        </p:grpSpPr>
        <p:sp>
          <p:nvSpPr>
            <p:cNvPr id="17" name="TextBox 16"/>
            <p:cNvSpPr txBox="1"/>
            <p:nvPr/>
          </p:nvSpPr>
          <p:spPr>
            <a:xfrm>
              <a:off x="1098390" y="4439264"/>
              <a:ext cx="1346835" cy="398780"/>
            </a:xfrm>
            <a:prstGeom prst="rect">
              <a:avLst/>
            </a:prstGeom>
            <a:noFill/>
          </p:spPr>
          <p:txBody>
            <a:bodyPr wrap="none" rtlCol="0">
              <a:spAutoFit/>
            </a:bodyPr>
            <a:lstStyle/>
            <a:p>
              <a:pPr algn="ctr"/>
              <a:r>
                <a:rPr lang="en-US" sz="2000" b="1" smtClean="0">
                  <a:solidFill>
                    <a:schemeClr val="tx1"/>
                  </a:solidFill>
                </a:rPr>
                <a:t>John Smith</a:t>
              </a:r>
            </a:p>
          </p:txBody>
        </p:sp>
        <p:sp>
          <p:nvSpPr>
            <p:cNvPr id="5" name="TextBox 20"/>
            <p:cNvSpPr txBox="1"/>
            <p:nvPr/>
          </p:nvSpPr>
          <p:spPr>
            <a:xfrm>
              <a:off x="1113947" y="4795130"/>
              <a:ext cx="1315720" cy="306705"/>
            </a:xfrm>
            <a:prstGeom prst="rect">
              <a:avLst/>
            </a:prstGeom>
            <a:noFill/>
          </p:spPr>
          <p:txBody>
            <a:bodyPr wrap="none" rtlCol="0">
              <a:spAutoFit/>
            </a:bodyPr>
            <a:lstStyle/>
            <a:p>
              <a:pPr algn="ctr"/>
              <a:r>
                <a:rPr lang="en-US" sz="1400" smtClean="0">
                  <a:solidFill>
                    <a:schemeClr val="tx1"/>
                  </a:solidFill>
                </a:rPr>
                <a:t>CEO &amp; Designer</a:t>
              </a:r>
            </a:p>
          </p:txBody>
        </p:sp>
      </p:grpSp>
      <p:grpSp>
        <p:nvGrpSpPr>
          <p:cNvPr id="6" name="Group 4"/>
          <p:cNvGrpSpPr/>
          <p:nvPr/>
        </p:nvGrpSpPr>
        <p:grpSpPr>
          <a:xfrm>
            <a:off x="3813509" y="4439264"/>
            <a:ext cx="1683385" cy="662571"/>
            <a:chOff x="3812909" y="4439264"/>
            <a:chExt cx="1683385" cy="662571"/>
          </a:xfrm>
        </p:grpSpPr>
        <p:sp>
          <p:nvSpPr>
            <p:cNvPr id="18" name="TextBox 17"/>
            <p:cNvSpPr txBox="1"/>
            <p:nvPr/>
          </p:nvSpPr>
          <p:spPr>
            <a:xfrm>
              <a:off x="3812909" y="4439264"/>
              <a:ext cx="1683385" cy="398780"/>
            </a:xfrm>
            <a:prstGeom prst="rect">
              <a:avLst/>
            </a:prstGeom>
            <a:noFill/>
          </p:spPr>
          <p:txBody>
            <a:bodyPr wrap="none" rtlCol="0">
              <a:spAutoFit/>
            </a:bodyPr>
            <a:lstStyle/>
            <a:p>
              <a:pPr algn="ctr"/>
              <a:r>
                <a:rPr lang="en-US" sz="2000" b="1" smtClean="0">
                  <a:solidFill>
                    <a:schemeClr val="tx1"/>
                  </a:solidFill>
                </a:rPr>
                <a:t>Jennifer Pham</a:t>
              </a:r>
            </a:p>
          </p:txBody>
        </p:sp>
        <p:sp>
          <p:nvSpPr>
            <p:cNvPr id="7" name="TextBox 21"/>
            <p:cNvSpPr txBox="1"/>
            <p:nvPr/>
          </p:nvSpPr>
          <p:spPr>
            <a:xfrm>
              <a:off x="3996741" y="4795130"/>
              <a:ext cx="1315720" cy="306705"/>
            </a:xfrm>
            <a:prstGeom prst="rect">
              <a:avLst/>
            </a:prstGeom>
            <a:noFill/>
          </p:spPr>
          <p:txBody>
            <a:bodyPr wrap="none" rtlCol="0">
              <a:spAutoFit/>
            </a:bodyPr>
            <a:lstStyle/>
            <a:p>
              <a:pPr algn="ctr"/>
              <a:r>
                <a:rPr lang="en-US" sz="1400" smtClean="0">
                  <a:solidFill>
                    <a:schemeClr val="tx1"/>
                  </a:solidFill>
                </a:rPr>
                <a:t>CEO &amp; Designer</a:t>
              </a:r>
            </a:p>
          </p:txBody>
        </p:sp>
      </p:grpSp>
      <p:grpSp>
        <p:nvGrpSpPr>
          <p:cNvPr id="8" name="Group 5"/>
          <p:cNvGrpSpPr/>
          <p:nvPr/>
        </p:nvGrpSpPr>
        <p:grpSpPr>
          <a:xfrm>
            <a:off x="6861085" y="4439886"/>
            <a:ext cx="1353820" cy="661949"/>
            <a:chOff x="6860485" y="4439886"/>
            <a:chExt cx="1353820" cy="661949"/>
          </a:xfrm>
        </p:grpSpPr>
        <p:sp>
          <p:nvSpPr>
            <p:cNvPr id="20" name="TextBox 19"/>
            <p:cNvSpPr txBox="1"/>
            <p:nvPr/>
          </p:nvSpPr>
          <p:spPr>
            <a:xfrm>
              <a:off x="6860485" y="4439886"/>
              <a:ext cx="1353820" cy="398780"/>
            </a:xfrm>
            <a:prstGeom prst="rect">
              <a:avLst/>
            </a:prstGeom>
            <a:noFill/>
          </p:spPr>
          <p:txBody>
            <a:bodyPr wrap="none" rtlCol="0">
              <a:spAutoFit/>
            </a:bodyPr>
            <a:lstStyle/>
            <a:p>
              <a:pPr algn="ctr"/>
              <a:r>
                <a:rPr lang="en-US" sz="2000" b="1" smtClean="0">
                  <a:solidFill>
                    <a:schemeClr val="tx1"/>
                  </a:solidFill>
                </a:rPr>
                <a:t>David Song</a:t>
              </a:r>
            </a:p>
          </p:txBody>
        </p:sp>
        <p:sp>
          <p:nvSpPr>
            <p:cNvPr id="13" name="TextBox 22"/>
            <p:cNvSpPr txBox="1"/>
            <p:nvPr/>
          </p:nvSpPr>
          <p:spPr>
            <a:xfrm>
              <a:off x="6874951" y="4795130"/>
              <a:ext cx="1315720" cy="306705"/>
            </a:xfrm>
            <a:prstGeom prst="rect">
              <a:avLst/>
            </a:prstGeom>
            <a:noFill/>
          </p:spPr>
          <p:txBody>
            <a:bodyPr wrap="none" rtlCol="0">
              <a:spAutoFit/>
            </a:bodyPr>
            <a:lstStyle/>
            <a:p>
              <a:pPr algn="ctr"/>
              <a:r>
                <a:rPr lang="en-US" sz="1400" smtClean="0">
                  <a:solidFill>
                    <a:schemeClr val="tx1"/>
                  </a:solidFill>
                </a:rPr>
                <a:t>CEO &amp; Designer</a:t>
              </a:r>
            </a:p>
          </p:txBody>
        </p:sp>
      </p:grpSp>
      <p:grpSp>
        <p:nvGrpSpPr>
          <p:cNvPr id="14" name="Group 6"/>
          <p:cNvGrpSpPr/>
          <p:nvPr/>
        </p:nvGrpSpPr>
        <p:grpSpPr>
          <a:xfrm>
            <a:off x="9762928" y="4439264"/>
            <a:ext cx="1315720" cy="662571"/>
            <a:chOff x="9762328" y="4439264"/>
            <a:chExt cx="1315720" cy="662571"/>
          </a:xfrm>
        </p:grpSpPr>
        <p:sp>
          <p:nvSpPr>
            <p:cNvPr id="19" name="TextBox 18"/>
            <p:cNvSpPr txBox="1"/>
            <p:nvPr/>
          </p:nvSpPr>
          <p:spPr>
            <a:xfrm>
              <a:off x="9819796" y="4439264"/>
              <a:ext cx="1200785" cy="398780"/>
            </a:xfrm>
            <a:prstGeom prst="rect">
              <a:avLst/>
            </a:prstGeom>
            <a:noFill/>
          </p:spPr>
          <p:txBody>
            <a:bodyPr wrap="none" rtlCol="0">
              <a:spAutoFit/>
            </a:bodyPr>
            <a:lstStyle/>
            <a:p>
              <a:pPr algn="ctr"/>
              <a:r>
                <a:rPr lang="en-US" sz="2000" b="1" smtClean="0">
                  <a:solidFill>
                    <a:schemeClr val="tx1"/>
                  </a:solidFill>
                </a:rPr>
                <a:t>Alex Cech</a:t>
              </a:r>
            </a:p>
          </p:txBody>
        </p:sp>
        <p:sp>
          <p:nvSpPr>
            <p:cNvPr id="15" name="TextBox 23"/>
            <p:cNvSpPr txBox="1"/>
            <p:nvPr/>
          </p:nvSpPr>
          <p:spPr>
            <a:xfrm>
              <a:off x="9762328" y="4795130"/>
              <a:ext cx="1315720" cy="306705"/>
            </a:xfrm>
            <a:prstGeom prst="rect">
              <a:avLst/>
            </a:prstGeom>
            <a:noFill/>
          </p:spPr>
          <p:txBody>
            <a:bodyPr wrap="none" rtlCol="0">
              <a:spAutoFit/>
            </a:bodyPr>
            <a:lstStyle/>
            <a:p>
              <a:pPr algn="ctr"/>
              <a:r>
                <a:rPr lang="en-US" sz="1400" smtClean="0">
                  <a:solidFill>
                    <a:schemeClr val="tx1"/>
                  </a:solidFill>
                </a:rPr>
                <a:t>CEO &amp; Designer</a:t>
              </a:r>
            </a:p>
          </p:txBody>
        </p:sp>
      </p:grpSp>
      <p:sp>
        <p:nvSpPr>
          <p:cNvPr id="16" name="Freeform 16"/>
          <p:cNvSpPr/>
          <p:nvPr/>
        </p:nvSpPr>
        <p:spPr bwMode="auto">
          <a:xfrm>
            <a:off x="1563175" y="5288744"/>
            <a:ext cx="418463" cy="340057"/>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rgbClr val="49516E"/>
          </a:solidFill>
          <a:ln>
            <a:noFill/>
          </a:ln>
        </p:spPr>
        <p:txBody>
          <a:bodyPr vert="horz" wrap="square" lIns="91440" tIns="45720" rIns="91440" bIns="45720" numCol="1" anchor="t" anchorCtr="0" compatLnSpc="1"/>
          <a:lstStyle/>
          <a:p>
            <a:endParaRPr lang="en-US" dirty="0">
              <a:solidFill>
                <a:schemeClr val="tx1"/>
              </a:solidFill>
            </a:endParaRPr>
          </a:p>
        </p:txBody>
      </p:sp>
      <p:sp>
        <p:nvSpPr>
          <p:cNvPr id="31" name="Freeform 16"/>
          <p:cNvSpPr/>
          <p:nvPr/>
        </p:nvSpPr>
        <p:spPr bwMode="auto">
          <a:xfrm>
            <a:off x="4445969" y="5288743"/>
            <a:ext cx="418463" cy="340057"/>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rgbClr val="FF8787"/>
          </a:solidFill>
          <a:ln>
            <a:noFill/>
          </a:ln>
        </p:spPr>
        <p:txBody>
          <a:bodyPr vert="horz" wrap="square" lIns="91440" tIns="45720" rIns="91440" bIns="45720" numCol="1" anchor="t" anchorCtr="0" compatLnSpc="1"/>
          <a:lstStyle/>
          <a:p>
            <a:endParaRPr lang="en-US" dirty="0">
              <a:solidFill>
                <a:schemeClr val="tx1"/>
              </a:solidFill>
            </a:endParaRPr>
          </a:p>
        </p:txBody>
      </p:sp>
      <p:sp>
        <p:nvSpPr>
          <p:cNvPr id="32" name="Freeform 16"/>
          <p:cNvSpPr/>
          <p:nvPr/>
        </p:nvSpPr>
        <p:spPr bwMode="auto">
          <a:xfrm>
            <a:off x="7328763" y="5288743"/>
            <a:ext cx="418463" cy="340057"/>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rgbClr val="49516E"/>
          </a:solidFill>
          <a:ln>
            <a:noFill/>
          </a:ln>
        </p:spPr>
        <p:txBody>
          <a:bodyPr vert="horz" wrap="square" lIns="91440" tIns="45720" rIns="91440" bIns="45720" numCol="1" anchor="t" anchorCtr="0" compatLnSpc="1"/>
          <a:lstStyle/>
          <a:p>
            <a:endParaRPr lang="en-US" dirty="0">
              <a:solidFill>
                <a:schemeClr val="tx1"/>
              </a:solidFill>
            </a:endParaRPr>
          </a:p>
        </p:txBody>
      </p:sp>
      <p:sp>
        <p:nvSpPr>
          <p:cNvPr id="33" name="Freeform 16"/>
          <p:cNvSpPr/>
          <p:nvPr/>
        </p:nvSpPr>
        <p:spPr bwMode="auto">
          <a:xfrm>
            <a:off x="10216311" y="5288742"/>
            <a:ext cx="418463" cy="340057"/>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rgbClr val="FF8787"/>
          </a:solidFill>
          <a:ln>
            <a:noFill/>
          </a:ln>
        </p:spPr>
        <p:txBody>
          <a:bodyPr vert="horz" wrap="square" lIns="91440" tIns="45720" rIns="91440" bIns="45720" numCol="1" anchor="t" anchorCtr="0" compatLnSpc="1"/>
          <a:lstStyle/>
          <a:p>
            <a:endParaRPr lang="en-US" dirty="0">
              <a:solidFill>
                <a:schemeClr val="tx1"/>
              </a:solidFill>
            </a:endParaRPr>
          </a:p>
        </p:txBody>
      </p:sp>
    </p:spTree>
    <p:custDataLst>
      <p:tags r:id="rId1"/>
    </p:custDataLst>
  </p:cSld>
  <p:clrMapOvr>
    <a:masterClrMapping/>
  </p:clrMapOvr>
  <p:transition spd="slow" advTm="850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par>
                          <p:cTn id="22" fill="hold">
                            <p:stCondLst>
                              <p:cond delay="1000"/>
                            </p:stCondLst>
                            <p:childTnLst>
                              <p:par>
                                <p:cTn id="23" presetID="12" presetClass="entr" presetSubtype="1"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p:tgtEl>
                                          <p:spTgt spid="4"/>
                                        </p:tgtEl>
                                        <p:attrNameLst>
                                          <p:attrName>ppt_y</p:attrName>
                                        </p:attrNameLst>
                                      </p:cBhvr>
                                      <p:tavLst>
                                        <p:tav tm="0">
                                          <p:val>
                                            <p:strVal val="#ppt_y-#ppt_h*1.125000"/>
                                          </p:val>
                                        </p:tav>
                                        <p:tav tm="100000">
                                          <p:val>
                                            <p:strVal val="#ppt_y"/>
                                          </p:val>
                                        </p:tav>
                                      </p:tavLst>
                                    </p:anim>
                                    <p:animEffect transition="in" filter="wipe(down)">
                                      <p:cBhvr>
                                        <p:cTn id="26" dur="500"/>
                                        <p:tgtEl>
                                          <p:spTgt spid="4"/>
                                        </p:tgtEl>
                                      </p:cBhvr>
                                    </p:animEffect>
                                  </p:childTnLst>
                                </p:cTn>
                              </p:par>
                            </p:childTnLst>
                          </p:cTn>
                        </p:par>
                        <p:par>
                          <p:cTn id="27" fill="hold">
                            <p:stCondLst>
                              <p:cond delay="1500"/>
                            </p:stCondLst>
                            <p:childTnLst>
                              <p:par>
                                <p:cTn id="28" presetID="49" presetClass="entr" presetSubtype="0" decel="10000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 calcmode="lin" valueType="num">
                                      <p:cBhvr>
                                        <p:cTn id="32" dur="500" fill="hold"/>
                                        <p:tgtEl>
                                          <p:spTgt spid="16"/>
                                        </p:tgtEl>
                                        <p:attrNameLst>
                                          <p:attrName>style.rotation</p:attrName>
                                        </p:attrNameLst>
                                      </p:cBhvr>
                                      <p:tavLst>
                                        <p:tav tm="0">
                                          <p:val>
                                            <p:fltVal val="360"/>
                                          </p:val>
                                        </p:tav>
                                        <p:tav tm="100000">
                                          <p:val>
                                            <p:fltVal val="0"/>
                                          </p:val>
                                        </p:tav>
                                      </p:tavLst>
                                    </p:anim>
                                    <p:animEffect transition="in" filter="fade">
                                      <p:cBhvr>
                                        <p:cTn id="33" dur="500"/>
                                        <p:tgtEl>
                                          <p:spTgt spid="16"/>
                                        </p:tgtEl>
                                      </p:cBhvr>
                                    </p:animEffect>
                                  </p:childTnLst>
                                </p:cTn>
                              </p:par>
                            </p:childTnLst>
                          </p:cTn>
                        </p:par>
                        <p:par>
                          <p:cTn id="34" fill="hold">
                            <p:stCondLst>
                              <p:cond delay="2000"/>
                            </p:stCondLst>
                            <p:childTnLst>
                              <p:par>
                                <p:cTn id="35" presetID="53" presetClass="entr" presetSubtype="16"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fltVal val="0"/>
                                          </p:val>
                                        </p:tav>
                                        <p:tav tm="100000">
                                          <p:val>
                                            <p:strVal val="#ppt_h"/>
                                          </p:val>
                                        </p:tav>
                                      </p:tavLst>
                                    </p:anim>
                                    <p:animEffect transition="in" filter="fade">
                                      <p:cBhvr>
                                        <p:cTn id="39" dur="500"/>
                                        <p:tgtEl>
                                          <p:spTgt spid="3"/>
                                        </p:tgtEl>
                                      </p:cBhvr>
                                    </p:animEffect>
                                  </p:childTnLst>
                                </p:cTn>
                              </p:par>
                            </p:childTnLst>
                          </p:cTn>
                        </p:par>
                        <p:par>
                          <p:cTn id="40" fill="hold">
                            <p:stCondLst>
                              <p:cond delay="2500"/>
                            </p:stCondLst>
                            <p:childTnLst>
                              <p:par>
                                <p:cTn id="41" presetID="12" presetClass="entr" presetSubtype="1"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p:tgtEl>
                                          <p:spTgt spid="6"/>
                                        </p:tgtEl>
                                        <p:attrNameLst>
                                          <p:attrName>ppt_y</p:attrName>
                                        </p:attrNameLst>
                                      </p:cBhvr>
                                      <p:tavLst>
                                        <p:tav tm="0">
                                          <p:val>
                                            <p:strVal val="#ppt_y-#ppt_h*1.125000"/>
                                          </p:val>
                                        </p:tav>
                                        <p:tav tm="100000">
                                          <p:val>
                                            <p:strVal val="#ppt_y"/>
                                          </p:val>
                                        </p:tav>
                                      </p:tavLst>
                                    </p:anim>
                                    <p:animEffect transition="in" filter="wipe(down)">
                                      <p:cBhvr>
                                        <p:cTn id="44" dur="500"/>
                                        <p:tgtEl>
                                          <p:spTgt spid="6"/>
                                        </p:tgtEl>
                                      </p:cBhvr>
                                    </p:animEffect>
                                  </p:childTnLst>
                                </p:cTn>
                              </p:par>
                            </p:childTnLst>
                          </p:cTn>
                        </p:par>
                        <p:par>
                          <p:cTn id="45" fill="hold">
                            <p:stCondLst>
                              <p:cond delay="3000"/>
                            </p:stCondLst>
                            <p:childTnLst>
                              <p:par>
                                <p:cTn id="46" presetID="49" presetClass="entr" presetSubtype="0" decel="100000" fill="hold" grpId="0" nodeType="afterEffect">
                                  <p:stCondLst>
                                    <p:cond delay="0"/>
                                  </p:stCondLst>
                                  <p:childTnLst>
                                    <p:set>
                                      <p:cBhvr>
                                        <p:cTn id="47" dur="1" fill="hold">
                                          <p:stCondLst>
                                            <p:cond delay="0"/>
                                          </p:stCondLst>
                                        </p:cTn>
                                        <p:tgtEl>
                                          <p:spTgt spid="31"/>
                                        </p:tgtEl>
                                        <p:attrNameLst>
                                          <p:attrName>style.visibility</p:attrName>
                                        </p:attrNameLst>
                                      </p:cBhvr>
                                      <p:to>
                                        <p:strVal val="visible"/>
                                      </p:to>
                                    </p:set>
                                    <p:anim calcmode="lin" valueType="num">
                                      <p:cBhvr>
                                        <p:cTn id="48" dur="500" fill="hold"/>
                                        <p:tgtEl>
                                          <p:spTgt spid="31"/>
                                        </p:tgtEl>
                                        <p:attrNameLst>
                                          <p:attrName>ppt_w</p:attrName>
                                        </p:attrNameLst>
                                      </p:cBhvr>
                                      <p:tavLst>
                                        <p:tav tm="0">
                                          <p:val>
                                            <p:fltVal val="0"/>
                                          </p:val>
                                        </p:tav>
                                        <p:tav tm="100000">
                                          <p:val>
                                            <p:strVal val="#ppt_w"/>
                                          </p:val>
                                        </p:tav>
                                      </p:tavLst>
                                    </p:anim>
                                    <p:anim calcmode="lin" valueType="num">
                                      <p:cBhvr>
                                        <p:cTn id="49" dur="500" fill="hold"/>
                                        <p:tgtEl>
                                          <p:spTgt spid="31"/>
                                        </p:tgtEl>
                                        <p:attrNameLst>
                                          <p:attrName>ppt_h</p:attrName>
                                        </p:attrNameLst>
                                      </p:cBhvr>
                                      <p:tavLst>
                                        <p:tav tm="0">
                                          <p:val>
                                            <p:fltVal val="0"/>
                                          </p:val>
                                        </p:tav>
                                        <p:tav tm="100000">
                                          <p:val>
                                            <p:strVal val="#ppt_h"/>
                                          </p:val>
                                        </p:tav>
                                      </p:tavLst>
                                    </p:anim>
                                    <p:anim calcmode="lin" valueType="num">
                                      <p:cBhvr>
                                        <p:cTn id="50" dur="500" fill="hold"/>
                                        <p:tgtEl>
                                          <p:spTgt spid="31"/>
                                        </p:tgtEl>
                                        <p:attrNameLst>
                                          <p:attrName>style.rotation</p:attrName>
                                        </p:attrNameLst>
                                      </p:cBhvr>
                                      <p:tavLst>
                                        <p:tav tm="0">
                                          <p:val>
                                            <p:fltVal val="360"/>
                                          </p:val>
                                        </p:tav>
                                        <p:tav tm="100000">
                                          <p:val>
                                            <p:fltVal val="0"/>
                                          </p:val>
                                        </p:tav>
                                      </p:tavLst>
                                    </p:anim>
                                    <p:animEffect transition="in" filter="fade">
                                      <p:cBhvr>
                                        <p:cTn id="51" dur="500"/>
                                        <p:tgtEl>
                                          <p:spTgt spid="31"/>
                                        </p:tgtEl>
                                      </p:cBhvr>
                                    </p:animEffect>
                                  </p:childTnLst>
                                </p:cTn>
                              </p:par>
                            </p:childTnLst>
                          </p:cTn>
                        </p:par>
                        <p:par>
                          <p:cTn id="52" fill="hold">
                            <p:stCondLst>
                              <p:cond delay="3500"/>
                            </p:stCondLst>
                            <p:childTnLst>
                              <p:par>
                                <p:cTn id="53" presetID="53" presetClass="entr" presetSubtype="16"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par>
                          <p:cTn id="58" fill="hold">
                            <p:stCondLst>
                              <p:cond delay="4000"/>
                            </p:stCondLst>
                            <p:childTnLst>
                              <p:par>
                                <p:cTn id="59" presetID="12" presetClass="entr" presetSubtype="1" fill="hold" nodeType="after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p:tgtEl>
                                          <p:spTgt spid="8"/>
                                        </p:tgtEl>
                                        <p:attrNameLst>
                                          <p:attrName>ppt_y</p:attrName>
                                        </p:attrNameLst>
                                      </p:cBhvr>
                                      <p:tavLst>
                                        <p:tav tm="0">
                                          <p:val>
                                            <p:strVal val="#ppt_y-#ppt_h*1.125000"/>
                                          </p:val>
                                        </p:tav>
                                        <p:tav tm="100000">
                                          <p:val>
                                            <p:strVal val="#ppt_y"/>
                                          </p:val>
                                        </p:tav>
                                      </p:tavLst>
                                    </p:anim>
                                    <p:animEffect transition="in" filter="wipe(down)">
                                      <p:cBhvr>
                                        <p:cTn id="62" dur="500"/>
                                        <p:tgtEl>
                                          <p:spTgt spid="8"/>
                                        </p:tgtEl>
                                      </p:cBhvr>
                                    </p:animEffect>
                                  </p:childTnLst>
                                </p:cTn>
                              </p:par>
                            </p:childTnLst>
                          </p:cTn>
                        </p:par>
                        <p:par>
                          <p:cTn id="63" fill="hold">
                            <p:stCondLst>
                              <p:cond delay="4500"/>
                            </p:stCondLst>
                            <p:childTnLst>
                              <p:par>
                                <p:cTn id="64" presetID="49" presetClass="entr" presetSubtype="0" decel="100000" fill="hold" grpId="0" nodeType="afterEffect">
                                  <p:stCondLst>
                                    <p:cond delay="0"/>
                                  </p:stCondLst>
                                  <p:childTnLst>
                                    <p:set>
                                      <p:cBhvr>
                                        <p:cTn id="65" dur="1" fill="hold">
                                          <p:stCondLst>
                                            <p:cond delay="0"/>
                                          </p:stCondLst>
                                        </p:cTn>
                                        <p:tgtEl>
                                          <p:spTgt spid="32"/>
                                        </p:tgtEl>
                                        <p:attrNameLst>
                                          <p:attrName>style.visibility</p:attrName>
                                        </p:attrNameLst>
                                      </p:cBhvr>
                                      <p:to>
                                        <p:strVal val="visible"/>
                                      </p:to>
                                    </p:set>
                                    <p:anim calcmode="lin" valueType="num">
                                      <p:cBhvr>
                                        <p:cTn id="66" dur="500" fill="hold"/>
                                        <p:tgtEl>
                                          <p:spTgt spid="32"/>
                                        </p:tgtEl>
                                        <p:attrNameLst>
                                          <p:attrName>ppt_w</p:attrName>
                                        </p:attrNameLst>
                                      </p:cBhvr>
                                      <p:tavLst>
                                        <p:tav tm="0">
                                          <p:val>
                                            <p:fltVal val="0"/>
                                          </p:val>
                                        </p:tav>
                                        <p:tav tm="100000">
                                          <p:val>
                                            <p:strVal val="#ppt_w"/>
                                          </p:val>
                                        </p:tav>
                                      </p:tavLst>
                                    </p:anim>
                                    <p:anim calcmode="lin" valueType="num">
                                      <p:cBhvr>
                                        <p:cTn id="67" dur="500" fill="hold"/>
                                        <p:tgtEl>
                                          <p:spTgt spid="32"/>
                                        </p:tgtEl>
                                        <p:attrNameLst>
                                          <p:attrName>ppt_h</p:attrName>
                                        </p:attrNameLst>
                                      </p:cBhvr>
                                      <p:tavLst>
                                        <p:tav tm="0">
                                          <p:val>
                                            <p:fltVal val="0"/>
                                          </p:val>
                                        </p:tav>
                                        <p:tav tm="100000">
                                          <p:val>
                                            <p:strVal val="#ppt_h"/>
                                          </p:val>
                                        </p:tav>
                                      </p:tavLst>
                                    </p:anim>
                                    <p:anim calcmode="lin" valueType="num">
                                      <p:cBhvr>
                                        <p:cTn id="68" dur="500" fill="hold"/>
                                        <p:tgtEl>
                                          <p:spTgt spid="32"/>
                                        </p:tgtEl>
                                        <p:attrNameLst>
                                          <p:attrName>style.rotation</p:attrName>
                                        </p:attrNameLst>
                                      </p:cBhvr>
                                      <p:tavLst>
                                        <p:tav tm="0">
                                          <p:val>
                                            <p:fltVal val="360"/>
                                          </p:val>
                                        </p:tav>
                                        <p:tav tm="100000">
                                          <p:val>
                                            <p:fltVal val="0"/>
                                          </p:val>
                                        </p:tav>
                                      </p:tavLst>
                                    </p:anim>
                                    <p:animEffect transition="in" filter="fade">
                                      <p:cBhvr>
                                        <p:cTn id="69" dur="500"/>
                                        <p:tgtEl>
                                          <p:spTgt spid="32"/>
                                        </p:tgtEl>
                                      </p:cBhvr>
                                    </p:animEffect>
                                  </p:childTnLst>
                                </p:cTn>
                              </p:par>
                            </p:childTnLst>
                          </p:cTn>
                        </p:par>
                        <p:par>
                          <p:cTn id="70" fill="hold">
                            <p:stCondLst>
                              <p:cond delay="5000"/>
                            </p:stCondLst>
                            <p:childTnLst>
                              <p:par>
                                <p:cTn id="71" presetID="53" presetClass="entr" presetSubtype="16" fill="hold" grpId="0" nodeType="afterEffect">
                                  <p:stCondLst>
                                    <p:cond delay="0"/>
                                  </p:stCondLst>
                                  <p:childTnLst>
                                    <p:set>
                                      <p:cBhvr>
                                        <p:cTn id="72" dur="1" fill="hold">
                                          <p:stCondLst>
                                            <p:cond delay="0"/>
                                          </p:stCondLst>
                                        </p:cTn>
                                        <p:tgtEl>
                                          <p:spTgt spid="12"/>
                                        </p:tgtEl>
                                        <p:attrNameLst>
                                          <p:attrName>style.visibility</p:attrName>
                                        </p:attrNameLst>
                                      </p:cBhvr>
                                      <p:to>
                                        <p:strVal val="visible"/>
                                      </p:to>
                                    </p:set>
                                    <p:anim calcmode="lin" valueType="num">
                                      <p:cBhvr>
                                        <p:cTn id="73" dur="500" fill="hold"/>
                                        <p:tgtEl>
                                          <p:spTgt spid="12"/>
                                        </p:tgtEl>
                                        <p:attrNameLst>
                                          <p:attrName>ppt_w</p:attrName>
                                        </p:attrNameLst>
                                      </p:cBhvr>
                                      <p:tavLst>
                                        <p:tav tm="0">
                                          <p:val>
                                            <p:fltVal val="0"/>
                                          </p:val>
                                        </p:tav>
                                        <p:tav tm="100000">
                                          <p:val>
                                            <p:strVal val="#ppt_w"/>
                                          </p:val>
                                        </p:tav>
                                      </p:tavLst>
                                    </p:anim>
                                    <p:anim calcmode="lin" valueType="num">
                                      <p:cBhvr>
                                        <p:cTn id="74" dur="500" fill="hold"/>
                                        <p:tgtEl>
                                          <p:spTgt spid="12"/>
                                        </p:tgtEl>
                                        <p:attrNameLst>
                                          <p:attrName>ppt_h</p:attrName>
                                        </p:attrNameLst>
                                      </p:cBhvr>
                                      <p:tavLst>
                                        <p:tav tm="0">
                                          <p:val>
                                            <p:fltVal val="0"/>
                                          </p:val>
                                        </p:tav>
                                        <p:tav tm="100000">
                                          <p:val>
                                            <p:strVal val="#ppt_h"/>
                                          </p:val>
                                        </p:tav>
                                      </p:tavLst>
                                    </p:anim>
                                    <p:animEffect transition="in" filter="fade">
                                      <p:cBhvr>
                                        <p:cTn id="75" dur="500"/>
                                        <p:tgtEl>
                                          <p:spTgt spid="12"/>
                                        </p:tgtEl>
                                      </p:cBhvr>
                                    </p:animEffect>
                                  </p:childTnLst>
                                </p:cTn>
                              </p:par>
                            </p:childTnLst>
                          </p:cTn>
                        </p:par>
                        <p:par>
                          <p:cTn id="76" fill="hold">
                            <p:stCondLst>
                              <p:cond delay="5500"/>
                            </p:stCondLst>
                            <p:childTnLst>
                              <p:par>
                                <p:cTn id="77" presetID="12" presetClass="entr" presetSubtype="1" fill="hold" nodeType="after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additive="base">
                                        <p:cTn id="79" dur="500"/>
                                        <p:tgtEl>
                                          <p:spTgt spid="14"/>
                                        </p:tgtEl>
                                        <p:attrNameLst>
                                          <p:attrName>ppt_y</p:attrName>
                                        </p:attrNameLst>
                                      </p:cBhvr>
                                      <p:tavLst>
                                        <p:tav tm="0">
                                          <p:val>
                                            <p:strVal val="#ppt_y-#ppt_h*1.125000"/>
                                          </p:val>
                                        </p:tav>
                                        <p:tav tm="100000">
                                          <p:val>
                                            <p:strVal val="#ppt_y"/>
                                          </p:val>
                                        </p:tav>
                                      </p:tavLst>
                                    </p:anim>
                                    <p:animEffect transition="in" filter="wipe(down)">
                                      <p:cBhvr>
                                        <p:cTn id="80" dur="500"/>
                                        <p:tgtEl>
                                          <p:spTgt spid="14"/>
                                        </p:tgtEl>
                                      </p:cBhvr>
                                    </p:animEffect>
                                  </p:childTnLst>
                                </p:cTn>
                              </p:par>
                            </p:childTnLst>
                          </p:cTn>
                        </p:par>
                        <p:par>
                          <p:cTn id="81" fill="hold">
                            <p:stCondLst>
                              <p:cond delay="6000"/>
                            </p:stCondLst>
                            <p:childTnLst>
                              <p:par>
                                <p:cTn id="82" presetID="49" presetClass="entr" presetSubtype="0" decel="100000" fill="hold" grpId="0" nodeType="afterEffect">
                                  <p:stCondLst>
                                    <p:cond delay="0"/>
                                  </p:stCondLst>
                                  <p:childTnLst>
                                    <p:set>
                                      <p:cBhvr>
                                        <p:cTn id="83" dur="1" fill="hold">
                                          <p:stCondLst>
                                            <p:cond delay="0"/>
                                          </p:stCondLst>
                                        </p:cTn>
                                        <p:tgtEl>
                                          <p:spTgt spid="33"/>
                                        </p:tgtEl>
                                        <p:attrNameLst>
                                          <p:attrName>style.visibility</p:attrName>
                                        </p:attrNameLst>
                                      </p:cBhvr>
                                      <p:to>
                                        <p:strVal val="visible"/>
                                      </p:to>
                                    </p:set>
                                    <p:anim calcmode="lin" valueType="num">
                                      <p:cBhvr>
                                        <p:cTn id="84" dur="500" fill="hold"/>
                                        <p:tgtEl>
                                          <p:spTgt spid="33"/>
                                        </p:tgtEl>
                                        <p:attrNameLst>
                                          <p:attrName>ppt_w</p:attrName>
                                        </p:attrNameLst>
                                      </p:cBhvr>
                                      <p:tavLst>
                                        <p:tav tm="0">
                                          <p:val>
                                            <p:fltVal val="0"/>
                                          </p:val>
                                        </p:tav>
                                        <p:tav tm="100000">
                                          <p:val>
                                            <p:strVal val="#ppt_w"/>
                                          </p:val>
                                        </p:tav>
                                      </p:tavLst>
                                    </p:anim>
                                    <p:anim calcmode="lin" valueType="num">
                                      <p:cBhvr>
                                        <p:cTn id="85" dur="500" fill="hold"/>
                                        <p:tgtEl>
                                          <p:spTgt spid="33"/>
                                        </p:tgtEl>
                                        <p:attrNameLst>
                                          <p:attrName>ppt_h</p:attrName>
                                        </p:attrNameLst>
                                      </p:cBhvr>
                                      <p:tavLst>
                                        <p:tav tm="0">
                                          <p:val>
                                            <p:fltVal val="0"/>
                                          </p:val>
                                        </p:tav>
                                        <p:tav tm="100000">
                                          <p:val>
                                            <p:strVal val="#ppt_h"/>
                                          </p:val>
                                        </p:tav>
                                      </p:tavLst>
                                    </p:anim>
                                    <p:anim calcmode="lin" valueType="num">
                                      <p:cBhvr>
                                        <p:cTn id="86" dur="500" fill="hold"/>
                                        <p:tgtEl>
                                          <p:spTgt spid="33"/>
                                        </p:tgtEl>
                                        <p:attrNameLst>
                                          <p:attrName>style.rotation</p:attrName>
                                        </p:attrNameLst>
                                      </p:cBhvr>
                                      <p:tavLst>
                                        <p:tav tm="0">
                                          <p:val>
                                            <p:fltVal val="360"/>
                                          </p:val>
                                        </p:tav>
                                        <p:tav tm="100000">
                                          <p:val>
                                            <p:fltVal val="0"/>
                                          </p:val>
                                        </p:tav>
                                      </p:tavLst>
                                    </p:anim>
                                    <p:animEffect transition="in" filter="fade">
                                      <p:cBhvr>
                                        <p:cTn id="8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2" grpId="0"/>
      <p:bldP spid="9" grpId="0" bldLvl="0" animBg="1"/>
      <p:bldP spid="3" grpId="0" bldLvl="0" animBg="1"/>
      <p:bldP spid="11" grpId="0" bldLvl="0" animBg="1"/>
      <p:bldP spid="12" grpId="0" bldLvl="0" animBg="1"/>
      <p:bldP spid="16" grpId="0" bldLvl="0" animBg="1"/>
      <p:bldP spid="31" grpId="0" bldLvl="0" animBg="1"/>
      <p:bldP spid="32" grpId="0" bldLvl="0" animBg="1"/>
      <p:bldP spid="33"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14" name="矩形 259"/>
          <p:cNvSpPr>
            <a:spLocks noChangeArrowheads="1"/>
          </p:cNvSpPr>
          <p:nvPr/>
        </p:nvSpPr>
        <p:spPr bwMode="auto">
          <a:xfrm>
            <a:off x="3372390" y="2448058"/>
            <a:ext cx="5619466" cy="1613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400" b="1" cap="all" dirty="0">
                <a:solidFill>
                  <a:srgbClr val="49516E"/>
                </a:solidFill>
                <a:latin typeface="Arial" panose="020B0604020202020204" pitchFamily="34" charset="0"/>
                <a:cs typeface="Arial" panose="020B0604020202020204" pitchFamily="34" charset="0"/>
              </a:rPr>
              <a:t>感谢聆听</a:t>
            </a:r>
          </a:p>
          <a:p>
            <a:pPr algn="ctr">
              <a:buNone/>
            </a:pPr>
            <a:r>
              <a:rPr lang="zh-CN" altLang="en-US" sz="4400" b="1" cap="all" dirty="0">
                <a:solidFill>
                  <a:srgbClr val="49516E"/>
                </a:solidFill>
                <a:latin typeface="Arial" panose="020B0604020202020204" pitchFamily="34" charset="0"/>
                <a:cs typeface="Arial" panose="020B0604020202020204" pitchFamily="34" charset="0"/>
              </a:rPr>
              <a:t>批评指导</a:t>
            </a:r>
          </a:p>
        </p:txBody>
      </p:sp>
      <p:sp>
        <p:nvSpPr>
          <p:cNvPr id="15" name="矩形 259"/>
          <p:cNvSpPr>
            <a:spLocks noChangeArrowheads="1"/>
          </p:cNvSpPr>
          <p:nvPr/>
        </p:nvSpPr>
        <p:spPr bwMode="auto">
          <a:xfrm>
            <a:off x="4164185" y="4182270"/>
            <a:ext cx="4035876" cy="28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1200" cap="all" dirty="0">
                <a:solidFill>
                  <a:srgbClr val="49516E"/>
                </a:solidFill>
                <a:cs typeface="Arial" panose="020B0604020202020204" pitchFamily="34" charset="0"/>
              </a:rPr>
              <a:t>Thank you to listen to criticism guidance</a:t>
            </a:r>
          </a:p>
        </p:txBody>
      </p:sp>
      <p:sp>
        <p:nvSpPr>
          <p:cNvPr id="21" name="矩形 259"/>
          <p:cNvSpPr>
            <a:spLocks noChangeArrowheads="1"/>
          </p:cNvSpPr>
          <p:nvPr/>
        </p:nvSpPr>
        <p:spPr bwMode="auto">
          <a:xfrm>
            <a:off x="5245295" y="4661098"/>
            <a:ext cx="1702611" cy="28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1200" b="1" cap="all" dirty="0">
                <a:solidFill>
                  <a:srgbClr val="49516E"/>
                </a:solidFill>
                <a:latin typeface="Arial" panose="020B0604020202020204" pitchFamily="34" charset="0"/>
                <a:cs typeface="Arial" panose="020B0604020202020204" pitchFamily="34" charset="0"/>
              </a:rPr>
              <a:t>汇报人：</a:t>
            </a:r>
            <a:r>
              <a:rPr lang="en-US" altLang="zh-CN" sz="1200" cap="all" dirty="0">
                <a:solidFill>
                  <a:srgbClr val="49516E"/>
                </a:solidFill>
                <a:latin typeface="Arial" panose="020B0604020202020204" pitchFamily="34" charset="0"/>
                <a:cs typeface="Arial" panose="020B0604020202020204" pitchFamily="34" charset="0"/>
              </a:rPr>
              <a:t>XXXXXX</a:t>
            </a:r>
          </a:p>
        </p:txBody>
      </p:sp>
      <p:sp>
        <p:nvSpPr>
          <p:cNvPr id="7" name="矩形 259"/>
          <p:cNvSpPr>
            <a:spLocks noChangeArrowheads="1"/>
          </p:cNvSpPr>
          <p:nvPr/>
        </p:nvSpPr>
        <p:spPr bwMode="auto">
          <a:xfrm>
            <a:off x="3720371" y="1685663"/>
            <a:ext cx="475252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sz="4400" b="1" cap="all" dirty="0">
                <a:solidFill>
                  <a:srgbClr val="49516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LOGO</a:t>
            </a:r>
          </a:p>
        </p:txBody>
      </p:sp>
    </p:spTree>
    <p:custDataLst>
      <p:tags r:id="rId1"/>
    </p:custDataLst>
  </p:cSld>
  <p:clrMapOvr>
    <a:masterClrMapping/>
  </p:clrMapOvr>
  <p:transition spd="slow" advTm="666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4"/>
                                        </p:tgtEl>
                                        <p:attrNameLst>
                                          <p:attrName>ppt_y</p:attrName>
                                        </p:attrNameLst>
                                      </p:cBhvr>
                                      <p:tavLst>
                                        <p:tav tm="0">
                                          <p:val>
                                            <p:strVal val="#ppt_y"/>
                                          </p:val>
                                        </p:tav>
                                        <p:tav tm="100000">
                                          <p:val>
                                            <p:strVal val="#ppt_y"/>
                                          </p:val>
                                        </p:tav>
                                      </p:tavLst>
                                    </p:anim>
                                    <p:anim calcmode="lin" valueType="num">
                                      <p:cBhvr>
                                        <p:cTn id="9"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4"/>
                                        </p:tgtEl>
                                      </p:cBhvr>
                                    </p:animEffect>
                                  </p:childTnLst>
                                </p:cTn>
                              </p:par>
                            </p:childTnLst>
                          </p:cTn>
                        </p:par>
                        <p:par>
                          <p:cTn id="12" fill="hold">
                            <p:stCondLst>
                              <p:cond delay="850"/>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14"/>
                                        </p:tgtEl>
                                      </p:cBhvr>
                                    </p:animEffect>
                                    <p:animScale>
                                      <p:cBhvr>
                                        <p:cTn id="15" dur="250" autoRev="1" fill="hold"/>
                                        <p:tgtEl>
                                          <p:spTgt spid="14"/>
                                        </p:tgtEl>
                                      </p:cBhvr>
                                      <p:by x="105000" y="105000"/>
                                    </p:animScale>
                                  </p:childTnLst>
                                </p:cTn>
                              </p:par>
                            </p:childTnLst>
                          </p:cTn>
                        </p:par>
                        <p:par>
                          <p:cTn id="16" fill="hold">
                            <p:stCondLst>
                              <p:cond delay="135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15"/>
                                        </p:tgtEl>
                                        <p:attrNameLst>
                                          <p:attrName>ppt_y</p:attrName>
                                        </p:attrNameLst>
                                      </p:cBhvr>
                                      <p:tavLst>
                                        <p:tav tm="0">
                                          <p:val>
                                            <p:strVal val="#ppt_y"/>
                                          </p:val>
                                        </p:tav>
                                        <p:tav tm="100000">
                                          <p:val>
                                            <p:strVal val="#ppt_y"/>
                                          </p:val>
                                        </p:tav>
                                      </p:tavLst>
                                    </p:anim>
                                    <p:anim calcmode="lin" valueType="num">
                                      <p:cBhvr>
                                        <p:cTn id="21"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15"/>
                                        </p:tgtEl>
                                      </p:cBhvr>
                                    </p:animEffect>
                                  </p:childTnLst>
                                </p:cTn>
                              </p:par>
                            </p:childTnLst>
                          </p:cTn>
                        </p:par>
                        <p:par>
                          <p:cTn id="24" fill="hold">
                            <p:stCondLst>
                              <p:cond delay="3849"/>
                            </p:stCondLst>
                            <p:childTnLst>
                              <p:par>
                                <p:cTn id="25" presetID="26" presetClass="emph" presetSubtype="0" fill="hold" grpId="1" nodeType="afterEffect">
                                  <p:stCondLst>
                                    <p:cond delay="0"/>
                                  </p:stCondLst>
                                  <p:iterate type="lt">
                                    <p:tmPct val="0"/>
                                  </p:iterate>
                                  <p:childTnLst>
                                    <p:animEffect transition="out" filter="fade">
                                      <p:cBhvr>
                                        <p:cTn id="26" dur="500" tmFilter="0, 0; .2, .5; .8, .5; 1, 0"/>
                                        <p:tgtEl>
                                          <p:spTgt spid="15"/>
                                        </p:tgtEl>
                                      </p:cBhvr>
                                    </p:animEffect>
                                    <p:animScale>
                                      <p:cBhvr>
                                        <p:cTn id="27" dur="250" autoRev="1" fill="hold"/>
                                        <p:tgtEl>
                                          <p:spTgt spid="15"/>
                                        </p:tgtEl>
                                      </p:cBhvr>
                                      <p:by x="105000" y="105000"/>
                                    </p:animScale>
                                  </p:childTnLst>
                                </p:cTn>
                              </p:par>
                            </p:childTnLst>
                          </p:cTn>
                        </p:par>
                        <p:par>
                          <p:cTn id="28" fill="hold">
                            <p:stCondLst>
                              <p:cond delay="4349"/>
                            </p:stCondLst>
                            <p:childTnLst>
                              <p:par>
                                <p:cTn id="29" presetID="53" presetClass="entr" presetSubtype="16"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fltVal val="0"/>
                                          </p:val>
                                        </p:tav>
                                        <p:tav tm="100000">
                                          <p:val>
                                            <p:strVal val="#ppt_w"/>
                                          </p:val>
                                        </p:tav>
                                      </p:tavLst>
                                    </p:anim>
                                    <p:anim calcmode="lin" valueType="num">
                                      <p:cBhvr>
                                        <p:cTn id="32" dur="500" fill="hold"/>
                                        <p:tgtEl>
                                          <p:spTgt spid="21"/>
                                        </p:tgtEl>
                                        <p:attrNameLst>
                                          <p:attrName>ppt_h</p:attrName>
                                        </p:attrNameLst>
                                      </p:cBhvr>
                                      <p:tavLst>
                                        <p:tav tm="0">
                                          <p:val>
                                            <p:fltVal val="0"/>
                                          </p:val>
                                        </p:tav>
                                        <p:tav tm="100000">
                                          <p:val>
                                            <p:strVal val="#ppt_h"/>
                                          </p:val>
                                        </p:tav>
                                      </p:tavLst>
                                    </p:anim>
                                    <p:animEffect transition="in" filter="fade">
                                      <p:cBhvr>
                                        <p:cTn id="33" dur="500"/>
                                        <p:tgtEl>
                                          <p:spTgt spid="21"/>
                                        </p:tgtEl>
                                      </p:cBhvr>
                                    </p:animEffect>
                                  </p:childTnLst>
                                </p:cTn>
                              </p:par>
                            </p:childTnLst>
                          </p:cTn>
                        </p:par>
                        <p:par>
                          <p:cTn id="34" fill="hold">
                            <p:stCondLst>
                              <p:cond delay="4849"/>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7"/>
                                        </p:tgtEl>
                                        <p:attrNameLst>
                                          <p:attrName>ppt_y</p:attrName>
                                        </p:attrNameLst>
                                      </p:cBhvr>
                                      <p:tavLst>
                                        <p:tav tm="0">
                                          <p:val>
                                            <p:strVal val="#ppt_y"/>
                                          </p:val>
                                        </p:tav>
                                        <p:tav tm="100000">
                                          <p:val>
                                            <p:strVal val="#ppt_y"/>
                                          </p:val>
                                        </p:tav>
                                      </p:tavLst>
                                    </p:anim>
                                    <p:anim calcmode="lin" valueType="num">
                                      <p:cBhvr>
                                        <p:cTn id="3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7"/>
                                        </p:tgtEl>
                                      </p:cBhvr>
                                    </p:animEffect>
                                  </p:childTnLst>
                                </p:cTn>
                              </p:par>
                            </p:childTnLst>
                          </p:cTn>
                        </p:par>
                        <p:par>
                          <p:cTn id="42" fill="hold">
                            <p:stCondLst>
                              <p:cond delay="5500"/>
                            </p:stCondLst>
                            <p:childTnLst>
                              <p:par>
                                <p:cTn id="43" presetID="26" presetClass="emph" presetSubtype="0" fill="hold" grpId="1" nodeType="afterEffect">
                                  <p:stCondLst>
                                    <p:cond delay="0"/>
                                  </p:stCondLst>
                                  <p:iterate type="lt">
                                    <p:tmPct val="0"/>
                                  </p:iterate>
                                  <p:childTnLst>
                                    <p:animEffect transition="out" filter="fade">
                                      <p:cBhvr>
                                        <p:cTn id="44" dur="500" tmFilter="0, 0; .2, .5; .8, .5; 1, 0"/>
                                        <p:tgtEl>
                                          <p:spTgt spid="7"/>
                                        </p:tgtEl>
                                      </p:cBhvr>
                                    </p:animEffect>
                                    <p:animScale>
                                      <p:cBhvr>
                                        <p:cTn id="45"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5" grpId="0"/>
      <p:bldP spid="15" grpId="1"/>
      <p:bldP spid="21" grpId="0"/>
      <p:bldP spid="7" grpId="0"/>
      <p:bldP spid="7"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cstate="prin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4867154" y="1788372"/>
            <a:ext cx="2728383" cy="2741083"/>
            <a:chOff x="825500" y="1511300"/>
            <a:chExt cx="2046287" cy="2055812"/>
          </a:xfrm>
        </p:grpSpPr>
        <p:sp>
          <p:nvSpPr>
            <p:cNvPr id="4" name="Freeform 6"/>
            <p:cNvSpPr/>
            <p:nvPr/>
          </p:nvSpPr>
          <p:spPr bwMode="auto">
            <a:xfrm>
              <a:off x="825500" y="1511300"/>
              <a:ext cx="2046287" cy="2055812"/>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rgbClr val="49516E"/>
            </a:solidFill>
            <a:ln>
              <a:noFill/>
            </a:ln>
          </p:spPr>
          <p:txBody>
            <a:bodyPr/>
            <a:lstStyle/>
            <a:p>
              <a:pPr eaLnBrk="1" fontAlgn="auto" hangingPunct="1">
                <a:spcBef>
                  <a:spcPts val="0"/>
                </a:spcBef>
                <a:spcAft>
                  <a:spcPts val="0"/>
                </a:spcAft>
                <a:defRPr/>
              </a:pPr>
              <a:endParaRPr lang="zh-CN" altLang="en-US" sz="1865" kern="0">
                <a:solidFill>
                  <a:srgbClr val="777777"/>
                </a:solidFill>
                <a:latin typeface="微软雅黑" panose="020B0503020204020204" pitchFamily="34" charset="-122"/>
                <a:ea typeface="微软雅黑" panose="020B0503020204020204" pitchFamily="34" charset="-122"/>
              </a:endParaRPr>
            </a:p>
          </p:txBody>
        </p:sp>
        <p:sp>
          <p:nvSpPr>
            <p:cNvPr id="5" name="文本框 34"/>
            <p:cNvSpPr txBox="1">
              <a:spLocks noChangeArrowheads="1"/>
            </p:cNvSpPr>
            <p:nvPr/>
          </p:nvSpPr>
          <p:spPr bwMode="auto">
            <a:xfrm>
              <a:off x="1231900" y="2305050"/>
              <a:ext cx="750887" cy="65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800">
                  <a:solidFill>
                    <a:srgbClr val="FFFFFF"/>
                  </a:solidFill>
                  <a:latin typeface="微软雅黑" panose="020B0503020204020204" pitchFamily="34" charset="-122"/>
                  <a:ea typeface="微软雅黑" panose="020B0503020204020204" pitchFamily="34" charset="-122"/>
                </a:rPr>
                <a:t>01</a:t>
              </a:r>
              <a:endParaRPr lang="zh-CN" altLang="en-US" sz="4800">
                <a:solidFill>
                  <a:srgbClr val="FFFFFF"/>
                </a:solidFill>
                <a:latin typeface="微软雅黑" panose="020B0503020204020204" pitchFamily="34" charset="-122"/>
                <a:ea typeface="微软雅黑" panose="020B0503020204020204" pitchFamily="34" charset="-122"/>
              </a:endParaRPr>
            </a:p>
          </p:txBody>
        </p:sp>
        <p:pic>
          <p:nvPicPr>
            <p:cNvPr id="6" name="图片 35"/>
            <p:cNvPicPr>
              <a:picLocks noChangeAspect="1"/>
            </p:cNvPicPr>
            <p:nvPr/>
          </p:nvPicPr>
          <p:blipFill>
            <a:blip r:embed="rId5" cstate="screen"/>
            <a:srcRect/>
            <a:stretch>
              <a:fillRect/>
            </a:stretch>
          </p:blipFill>
          <p:spPr bwMode="auto">
            <a:xfrm>
              <a:off x="1925637" y="2446337"/>
              <a:ext cx="4159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直接连接符 36"/>
            <p:cNvCxnSpPr>
              <a:cxnSpLocks noChangeShapeType="1"/>
            </p:cNvCxnSpPr>
            <p:nvPr/>
          </p:nvCxnSpPr>
          <p:spPr bwMode="auto">
            <a:xfrm>
              <a:off x="1220787" y="29733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8" name="矩形 7"/>
            <p:cNvSpPr/>
            <p:nvPr/>
          </p:nvSpPr>
          <p:spPr>
            <a:xfrm>
              <a:off x="1555908" y="3007915"/>
              <a:ext cx="645795" cy="526256"/>
            </a:xfrm>
            <a:prstGeom prst="rect">
              <a:avLst/>
            </a:prstGeom>
          </p:spPr>
          <p:txBody>
            <a:bodyPr wrap="none" anchor="ctr">
              <a:spAutoFit/>
            </a:bodyPr>
            <a:lstStyle/>
            <a:p>
              <a:pPr algn="ctr" eaLnBrk="1" fontAlgn="auto" hangingPunct="1">
                <a:lnSpc>
                  <a:spcPct val="150000"/>
                </a:lnSpc>
                <a:spcBef>
                  <a:spcPts val="0"/>
                </a:spcBef>
                <a:spcAft>
                  <a:spcPts val="0"/>
                </a:spcAft>
                <a:defRPr/>
              </a:pPr>
              <a:r>
                <a:rPr lang="zh-CN" altLang="en-US" sz="2665" b="1" kern="0" dirty="0">
                  <a:solidFill>
                    <a:srgbClr val="FFFFFF"/>
                  </a:solidFill>
                  <a:latin typeface="微软雅黑" panose="020B0503020204020204" pitchFamily="34" charset="-122"/>
                  <a:ea typeface="微软雅黑" panose="020B0503020204020204" pitchFamily="34" charset="-122"/>
                </a:rPr>
                <a:t>标题</a:t>
              </a:r>
              <a:endParaRPr lang="en-US" altLang="zh-CN" sz="2665" b="1" kern="0" dirty="0">
                <a:solidFill>
                  <a:srgbClr val="FFFFFF"/>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5302976" y="4650105"/>
            <a:ext cx="1618403" cy="628651"/>
            <a:chOff x="1098550" y="3657600"/>
            <a:chExt cx="1213802" cy="471488"/>
          </a:xfrm>
        </p:grpSpPr>
        <p:sp>
          <p:nvSpPr>
            <p:cNvPr id="10" name="椭圆 9"/>
            <p:cNvSpPr/>
            <p:nvPr/>
          </p:nvSpPr>
          <p:spPr>
            <a:xfrm>
              <a:off x="1098550" y="3860800"/>
              <a:ext cx="204787" cy="203200"/>
            </a:xfrm>
            <a:prstGeom prst="ellipse">
              <a:avLst/>
            </a:prstGeom>
            <a:solidFill>
              <a:srgbClr val="FF8787"/>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865" kern="0" dirty="0">
                  <a:solidFill>
                    <a:schemeClr val="tx1"/>
                  </a:solidFill>
                  <a:latin typeface="微软雅黑" panose="020B0503020204020204" pitchFamily="34" charset="-122"/>
                  <a:ea typeface="微软雅黑" panose="020B0503020204020204" pitchFamily="34" charset="-122"/>
                </a:rPr>
                <a:t>+</a:t>
              </a:r>
            </a:p>
          </p:txBody>
        </p:sp>
        <p:sp>
          <p:nvSpPr>
            <p:cNvPr id="13" name="矩形 12"/>
            <p:cNvSpPr/>
            <p:nvPr/>
          </p:nvSpPr>
          <p:spPr>
            <a:xfrm>
              <a:off x="1335087" y="3657600"/>
              <a:ext cx="977265" cy="47148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p:txBody>
        </p:sp>
      </p:grpSp>
    </p:spTree>
    <p:custDataLst>
      <p:tags r:id="rId1"/>
    </p:custDataLst>
  </p:cSld>
  <p:clrMapOvr>
    <a:masterClrMapping/>
  </p:clrMapOvr>
  <p:transition spd="slow" advTm="276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 name="TextBox 100"/>
          <p:cNvSpPr txBox="1"/>
          <p:nvPr/>
        </p:nvSpPr>
        <p:spPr>
          <a:xfrm>
            <a:off x="5078615" y="702483"/>
            <a:ext cx="2583180" cy="337820"/>
          </a:xfrm>
          <a:prstGeom prst="rect">
            <a:avLst/>
          </a:prstGeom>
          <a:noFill/>
        </p:spPr>
        <p:txBody>
          <a:bodyPr wrap="none" rtlCol="0">
            <a:spAutoFit/>
          </a:bodyPr>
          <a:lstStyle/>
          <a:p>
            <a:r>
              <a:rPr lang="en-GB" sz="1600">
                <a:solidFill>
                  <a:schemeClr val="tx1"/>
                </a:solidFill>
              </a:rPr>
              <a:t>Your great subtitle in this </a:t>
            </a:r>
            <a:r>
              <a:rPr lang="en-GB" sz="1600" smtClean="0">
                <a:solidFill>
                  <a:schemeClr val="tx1"/>
                </a:solidFill>
              </a:rPr>
              <a:t>line</a:t>
            </a:r>
          </a:p>
        </p:txBody>
      </p:sp>
      <p:cxnSp>
        <p:nvCxnSpPr>
          <p:cNvPr id="133" name="Straight Connector 101"/>
          <p:cNvCxnSpPr/>
          <p:nvPr/>
        </p:nvCxnSpPr>
        <p:spPr>
          <a:xfrm>
            <a:off x="584904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
        <p:nvSpPr>
          <p:cNvPr id="134" name="Rectangle 7"/>
          <p:cNvSpPr/>
          <p:nvPr/>
        </p:nvSpPr>
        <p:spPr>
          <a:xfrm>
            <a:off x="4527755" y="0"/>
            <a:ext cx="7664245" cy="6858000"/>
          </a:xfrm>
          <a:custGeom>
            <a:avLst/>
            <a:gdLst>
              <a:gd name="connsiteX0" fmla="*/ 0 w 7664245"/>
              <a:gd name="connsiteY0" fmla="*/ 0 h 6858000"/>
              <a:gd name="connsiteX1" fmla="*/ 7664245 w 7664245"/>
              <a:gd name="connsiteY1" fmla="*/ 0 h 6858000"/>
              <a:gd name="connsiteX2" fmla="*/ 7664245 w 7664245"/>
              <a:gd name="connsiteY2" fmla="*/ 6858000 h 6858000"/>
              <a:gd name="connsiteX3" fmla="*/ 0 w 7664245"/>
              <a:gd name="connsiteY3" fmla="*/ 6858000 h 6858000"/>
              <a:gd name="connsiteX4" fmla="*/ 0 w 7664245"/>
              <a:gd name="connsiteY4" fmla="*/ 0 h 6858000"/>
              <a:gd name="connsiteX0-1" fmla="*/ 3657600 w 7664245"/>
              <a:gd name="connsiteY0-2" fmla="*/ 0 h 6858000"/>
              <a:gd name="connsiteX1-3" fmla="*/ 7664245 w 7664245"/>
              <a:gd name="connsiteY1-4" fmla="*/ 0 h 6858000"/>
              <a:gd name="connsiteX2-5" fmla="*/ 7664245 w 7664245"/>
              <a:gd name="connsiteY2-6" fmla="*/ 6858000 h 6858000"/>
              <a:gd name="connsiteX3-7" fmla="*/ 0 w 7664245"/>
              <a:gd name="connsiteY3-8" fmla="*/ 6858000 h 6858000"/>
              <a:gd name="connsiteX4-9" fmla="*/ 3657600 w 7664245"/>
              <a:gd name="connsiteY4-10" fmla="*/ 0 h 6858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664245" h="6858000">
                <a:moveTo>
                  <a:pt x="3657600" y="0"/>
                </a:moveTo>
                <a:lnTo>
                  <a:pt x="7664245" y="0"/>
                </a:lnTo>
                <a:lnTo>
                  <a:pt x="7664245" y="6858000"/>
                </a:lnTo>
                <a:lnTo>
                  <a:pt x="0" y="6858000"/>
                </a:lnTo>
                <a:lnTo>
                  <a:pt x="3657600" y="0"/>
                </a:lnTo>
                <a:close/>
              </a:path>
            </a:pathLst>
          </a:cu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5" name="Group 3"/>
          <p:cNvGrpSpPr/>
          <p:nvPr/>
        </p:nvGrpSpPr>
        <p:grpSpPr>
          <a:xfrm>
            <a:off x="5621315" y="2514600"/>
            <a:ext cx="2107496" cy="914400"/>
            <a:chOff x="5621315" y="2514600"/>
            <a:chExt cx="2107496" cy="914400"/>
          </a:xfrm>
        </p:grpSpPr>
        <p:sp>
          <p:nvSpPr>
            <p:cNvPr id="136" name="Parallelogram 14"/>
            <p:cNvSpPr/>
            <p:nvPr/>
          </p:nvSpPr>
          <p:spPr>
            <a:xfrm>
              <a:off x="5621315" y="2514600"/>
              <a:ext cx="2107496" cy="914400"/>
            </a:xfrm>
            <a:prstGeom prst="parallelogram">
              <a:avLst>
                <a:gd name="adj" fmla="val 52419"/>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7" name="AutoShape 59"/>
            <p:cNvSpPr/>
            <p:nvPr/>
          </p:nvSpPr>
          <p:spPr bwMode="auto">
            <a:xfrm>
              <a:off x="6442494" y="2777487"/>
              <a:ext cx="465138" cy="464344"/>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2"/>
            </a:solid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nvGrpSpPr>
          <p:cNvPr id="138" name="Group 1"/>
          <p:cNvGrpSpPr/>
          <p:nvPr/>
        </p:nvGrpSpPr>
        <p:grpSpPr>
          <a:xfrm>
            <a:off x="6162090" y="1310315"/>
            <a:ext cx="2107496" cy="914400"/>
            <a:chOff x="6162090" y="1310315"/>
            <a:chExt cx="2107496" cy="914400"/>
          </a:xfrm>
        </p:grpSpPr>
        <p:sp>
          <p:nvSpPr>
            <p:cNvPr id="139" name="Parallelogram 13"/>
            <p:cNvSpPr/>
            <p:nvPr/>
          </p:nvSpPr>
          <p:spPr>
            <a:xfrm>
              <a:off x="6162090" y="1310315"/>
              <a:ext cx="2107496" cy="914400"/>
            </a:xfrm>
            <a:prstGeom prst="parallelogram">
              <a:avLst>
                <a:gd name="adj" fmla="val 52419"/>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0" name="Group 42"/>
            <p:cNvGrpSpPr/>
            <p:nvPr/>
          </p:nvGrpSpPr>
          <p:grpSpPr>
            <a:xfrm>
              <a:off x="6983269" y="1549630"/>
              <a:ext cx="465138" cy="435769"/>
              <a:chOff x="5368132" y="3540125"/>
              <a:chExt cx="465138" cy="435769"/>
            </a:xfrm>
            <a:solidFill>
              <a:schemeClr val="bg2"/>
            </a:solidFill>
          </p:grpSpPr>
          <p:sp>
            <p:nvSpPr>
              <p:cNvPr id="141"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42"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143" name="Group 5"/>
          <p:cNvGrpSpPr/>
          <p:nvPr/>
        </p:nvGrpSpPr>
        <p:grpSpPr>
          <a:xfrm>
            <a:off x="4454013" y="4923170"/>
            <a:ext cx="2107496" cy="914400"/>
            <a:chOff x="4454013" y="4923170"/>
            <a:chExt cx="2107496" cy="914400"/>
          </a:xfrm>
        </p:grpSpPr>
        <p:sp>
          <p:nvSpPr>
            <p:cNvPr id="144" name="Parallelogram 16"/>
            <p:cNvSpPr/>
            <p:nvPr/>
          </p:nvSpPr>
          <p:spPr>
            <a:xfrm>
              <a:off x="4454013" y="4923170"/>
              <a:ext cx="2107496" cy="914400"/>
            </a:xfrm>
            <a:prstGeom prst="parallelogram">
              <a:avLst>
                <a:gd name="adj" fmla="val 52419"/>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5" name="Group 45"/>
            <p:cNvGrpSpPr/>
            <p:nvPr/>
          </p:nvGrpSpPr>
          <p:grpSpPr>
            <a:xfrm>
              <a:off x="5348217" y="5147801"/>
              <a:ext cx="319088" cy="465138"/>
              <a:chOff x="3582988" y="3510757"/>
              <a:chExt cx="319088" cy="465138"/>
            </a:xfrm>
            <a:solidFill>
              <a:schemeClr val="bg2"/>
            </a:solidFill>
          </p:grpSpPr>
          <p:sp>
            <p:nvSpPr>
              <p:cNvPr id="146"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147"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grpSp>
        <p:nvGrpSpPr>
          <p:cNvPr id="148" name="Group 4"/>
          <p:cNvGrpSpPr/>
          <p:nvPr/>
        </p:nvGrpSpPr>
        <p:grpSpPr>
          <a:xfrm>
            <a:off x="5042252" y="3718885"/>
            <a:ext cx="2107496" cy="914400"/>
            <a:chOff x="5042252" y="3718885"/>
            <a:chExt cx="2107496" cy="914400"/>
          </a:xfrm>
        </p:grpSpPr>
        <p:sp>
          <p:nvSpPr>
            <p:cNvPr id="149" name="Parallelogram 15"/>
            <p:cNvSpPr/>
            <p:nvPr/>
          </p:nvSpPr>
          <p:spPr>
            <a:xfrm>
              <a:off x="5042252" y="3718885"/>
              <a:ext cx="2107496" cy="914400"/>
            </a:xfrm>
            <a:prstGeom prst="parallelogram">
              <a:avLst>
                <a:gd name="adj" fmla="val 52419"/>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50" name="Group 48"/>
            <p:cNvGrpSpPr/>
            <p:nvPr/>
          </p:nvGrpSpPr>
          <p:grpSpPr>
            <a:xfrm>
              <a:off x="5863431" y="3980425"/>
              <a:ext cx="465138" cy="391319"/>
              <a:chOff x="5368132" y="2625725"/>
              <a:chExt cx="465138" cy="391319"/>
            </a:xfrm>
            <a:solidFill>
              <a:schemeClr val="bg2"/>
            </a:solidFill>
          </p:grpSpPr>
          <p:sp>
            <p:nvSpPr>
              <p:cNvPr id="151"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52"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53"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sp>
        <p:nvSpPr>
          <p:cNvPr id="154" name="Pentagon 25"/>
          <p:cNvSpPr/>
          <p:nvPr/>
        </p:nvSpPr>
        <p:spPr>
          <a:xfrm>
            <a:off x="460515" y="2400584"/>
            <a:ext cx="607515" cy="364112"/>
          </a:xfrm>
          <a:prstGeom prst="homePlat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bg1"/>
                </a:solidFill>
              </a:rPr>
              <a:t>01</a:t>
            </a:r>
          </a:p>
        </p:txBody>
      </p:sp>
      <p:sp>
        <p:nvSpPr>
          <p:cNvPr id="155" name="Rectangle 26"/>
          <p:cNvSpPr/>
          <p:nvPr/>
        </p:nvSpPr>
        <p:spPr>
          <a:xfrm>
            <a:off x="1121017" y="2321030"/>
            <a:ext cx="4849483" cy="523220"/>
          </a:xfrm>
          <a:prstGeom prst="rect">
            <a:avLst/>
          </a:prstGeom>
        </p:spPr>
        <p:txBody>
          <a:bodyPr wrap="square">
            <a:spAutoFit/>
          </a:bodyPr>
          <a:lstStyle/>
          <a:p>
            <a:r>
              <a:rPr lang="en-GB" sz="1400">
                <a:solidFill>
                  <a:schemeClr val="tx1"/>
                </a:solidFill>
              </a:rPr>
              <a:t>Lorem ipsum dolor sit amet, consectetuer adipiscing elit, sed diam nonummy nibh euismod tincidunt </a:t>
            </a:r>
          </a:p>
        </p:txBody>
      </p:sp>
      <p:sp>
        <p:nvSpPr>
          <p:cNvPr id="156" name="Pentagon 33"/>
          <p:cNvSpPr/>
          <p:nvPr/>
        </p:nvSpPr>
        <p:spPr>
          <a:xfrm>
            <a:off x="460515" y="3246944"/>
            <a:ext cx="607515" cy="364112"/>
          </a:xfrm>
          <a:prstGeom prst="homePlat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bg1"/>
                </a:solidFill>
              </a:rPr>
              <a:t>02</a:t>
            </a:r>
          </a:p>
        </p:txBody>
      </p:sp>
      <p:sp>
        <p:nvSpPr>
          <p:cNvPr id="157" name="Rectangle 34"/>
          <p:cNvSpPr/>
          <p:nvPr/>
        </p:nvSpPr>
        <p:spPr>
          <a:xfrm>
            <a:off x="1121018" y="3167390"/>
            <a:ext cx="3731202" cy="738664"/>
          </a:xfrm>
          <a:prstGeom prst="rect">
            <a:avLst/>
          </a:prstGeom>
        </p:spPr>
        <p:txBody>
          <a:bodyPr wrap="square">
            <a:spAutoFit/>
          </a:bodyPr>
          <a:lstStyle/>
          <a:p>
            <a:r>
              <a:rPr lang="en-GB" sz="1400">
                <a:solidFill>
                  <a:schemeClr val="tx1"/>
                </a:solidFill>
              </a:rPr>
              <a:t>Lorem ipsum dolor sit amet, consectetuer adipiscing elit, sed diam nonummy nibh euismod tincidunt </a:t>
            </a:r>
          </a:p>
        </p:txBody>
      </p:sp>
      <p:sp>
        <p:nvSpPr>
          <p:cNvPr id="158" name="Pentagon 36"/>
          <p:cNvSpPr/>
          <p:nvPr/>
        </p:nvSpPr>
        <p:spPr>
          <a:xfrm>
            <a:off x="460515" y="4124834"/>
            <a:ext cx="607515" cy="364112"/>
          </a:xfrm>
          <a:prstGeom prst="homePlat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bg1"/>
                </a:solidFill>
              </a:rPr>
              <a:t>03</a:t>
            </a:r>
          </a:p>
        </p:txBody>
      </p:sp>
      <p:sp>
        <p:nvSpPr>
          <p:cNvPr id="159" name="Rectangle 37"/>
          <p:cNvSpPr/>
          <p:nvPr/>
        </p:nvSpPr>
        <p:spPr>
          <a:xfrm>
            <a:off x="1121018" y="4045280"/>
            <a:ext cx="3170764" cy="738664"/>
          </a:xfrm>
          <a:prstGeom prst="rect">
            <a:avLst/>
          </a:prstGeom>
        </p:spPr>
        <p:txBody>
          <a:bodyPr wrap="square">
            <a:spAutoFit/>
          </a:bodyPr>
          <a:lstStyle/>
          <a:p>
            <a:r>
              <a:rPr lang="en-GB" sz="1400">
                <a:solidFill>
                  <a:schemeClr val="tx1"/>
                </a:solidFill>
              </a:rPr>
              <a:t>Lorem ipsum dolor sit amet, consectetuer adipiscing elit, sed diam nonummy nibh euismod tincidunt </a:t>
            </a:r>
          </a:p>
        </p:txBody>
      </p:sp>
      <p:sp>
        <p:nvSpPr>
          <p:cNvPr id="160" name="Pentagon 39"/>
          <p:cNvSpPr/>
          <p:nvPr/>
        </p:nvSpPr>
        <p:spPr>
          <a:xfrm>
            <a:off x="460515" y="5032395"/>
            <a:ext cx="607515" cy="364112"/>
          </a:xfrm>
          <a:prstGeom prst="homePlat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bg1"/>
                </a:solidFill>
              </a:rPr>
              <a:t>04</a:t>
            </a:r>
          </a:p>
        </p:txBody>
      </p:sp>
      <p:sp>
        <p:nvSpPr>
          <p:cNvPr id="161" name="Rectangle 40"/>
          <p:cNvSpPr/>
          <p:nvPr/>
        </p:nvSpPr>
        <p:spPr>
          <a:xfrm>
            <a:off x="1121017" y="4952841"/>
            <a:ext cx="2993783" cy="738664"/>
          </a:xfrm>
          <a:prstGeom prst="rect">
            <a:avLst/>
          </a:prstGeom>
        </p:spPr>
        <p:txBody>
          <a:bodyPr wrap="square">
            <a:spAutoFit/>
          </a:bodyPr>
          <a:lstStyle/>
          <a:p>
            <a:r>
              <a:rPr lang="en-GB" sz="1400">
                <a:solidFill>
                  <a:schemeClr val="tx1"/>
                </a:solidFill>
              </a:rPr>
              <a:t>Lorem ipsum dolor sit amet, consectetuer adipiscing elit, sed diam nonummy nibh euismod tincidunt </a:t>
            </a:r>
          </a:p>
        </p:txBody>
      </p:sp>
      <p:sp>
        <p:nvSpPr>
          <p:cNvPr id="10" name="Title 1"/>
          <p:cNvSpPr>
            <a:spLocks noGrp="1"/>
          </p:cNvSpPr>
          <p:nvPr/>
        </p:nvSpPr>
        <p:spPr>
          <a:xfrm>
            <a:off x="2191468" y="-3"/>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mtClean="0">
                <a:solidFill>
                  <a:schemeClr val="tx1"/>
                </a:solidFill>
              </a:rPr>
              <a:t>单击此处添加标题</a:t>
            </a:r>
          </a:p>
        </p:txBody>
      </p:sp>
    </p:spTree>
    <p:custDataLst>
      <p:tags r:id="rId1"/>
    </p:custDataLst>
  </p:cSld>
  <p:clrMapOvr>
    <a:masterClrMapping/>
  </p:clrMapOvr>
  <p:transition spd="slow" advTm="937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18" presetClass="entr" presetSubtype="12" fill="hold" grpId="0" nodeType="afterEffect">
                                  <p:stCondLst>
                                    <p:cond delay="0"/>
                                  </p:stCondLst>
                                  <p:childTnLst>
                                    <p:set>
                                      <p:cBhvr>
                                        <p:cTn id="18" dur="1" fill="hold">
                                          <p:stCondLst>
                                            <p:cond delay="0"/>
                                          </p:stCondLst>
                                        </p:cTn>
                                        <p:tgtEl>
                                          <p:spTgt spid="134"/>
                                        </p:tgtEl>
                                        <p:attrNameLst>
                                          <p:attrName>style.visibility</p:attrName>
                                        </p:attrNameLst>
                                      </p:cBhvr>
                                      <p:to>
                                        <p:strVal val="visible"/>
                                      </p:to>
                                    </p:set>
                                    <p:animEffect transition="in" filter="strips(downLeft)">
                                      <p:cBhvr>
                                        <p:cTn id="19" dur="500"/>
                                        <p:tgtEl>
                                          <p:spTgt spid="134"/>
                                        </p:tgtEl>
                                      </p:cBhvr>
                                    </p:animEffect>
                                  </p:childTnLst>
                                </p:cTn>
                              </p:par>
                            </p:childTnLst>
                          </p:cTn>
                        </p:par>
                        <p:par>
                          <p:cTn id="20" fill="hold">
                            <p:stCondLst>
                              <p:cond delay="1000"/>
                            </p:stCondLst>
                            <p:childTnLst>
                              <p:par>
                                <p:cTn id="21" presetID="2" presetClass="entr" presetSubtype="3" fill="hold" nodeType="afterEffect">
                                  <p:stCondLst>
                                    <p:cond delay="0"/>
                                  </p:stCondLst>
                                  <p:childTnLst>
                                    <p:set>
                                      <p:cBhvr>
                                        <p:cTn id="22" dur="1" fill="hold">
                                          <p:stCondLst>
                                            <p:cond delay="0"/>
                                          </p:stCondLst>
                                        </p:cTn>
                                        <p:tgtEl>
                                          <p:spTgt spid="138"/>
                                        </p:tgtEl>
                                        <p:attrNameLst>
                                          <p:attrName>style.visibility</p:attrName>
                                        </p:attrNameLst>
                                      </p:cBhvr>
                                      <p:to>
                                        <p:strVal val="visible"/>
                                      </p:to>
                                    </p:set>
                                    <p:anim calcmode="lin" valueType="num">
                                      <p:cBhvr additive="base">
                                        <p:cTn id="23" dur="500" fill="hold"/>
                                        <p:tgtEl>
                                          <p:spTgt spid="138"/>
                                        </p:tgtEl>
                                        <p:attrNameLst>
                                          <p:attrName>ppt_x</p:attrName>
                                        </p:attrNameLst>
                                      </p:cBhvr>
                                      <p:tavLst>
                                        <p:tav tm="0">
                                          <p:val>
                                            <p:strVal val="1+#ppt_w/2"/>
                                          </p:val>
                                        </p:tav>
                                        <p:tav tm="100000">
                                          <p:val>
                                            <p:strVal val="#ppt_x"/>
                                          </p:val>
                                        </p:tav>
                                      </p:tavLst>
                                    </p:anim>
                                    <p:anim calcmode="lin" valueType="num">
                                      <p:cBhvr additive="base">
                                        <p:cTn id="24" dur="500" fill="hold"/>
                                        <p:tgtEl>
                                          <p:spTgt spid="138"/>
                                        </p:tgtEl>
                                        <p:attrNameLst>
                                          <p:attrName>ppt_y</p:attrName>
                                        </p:attrNameLst>
                                      </p:cBhvr>
                                      <p:tavLst>
                                        <p:tav tm="0">
                                          <p:val>
                                            <p:strVal val="0-#ppt_h/2"/>
                                          </p:val>
                                        </p:tav>
                                        <p:tav tm="100000">
                                          <p:val>
                                            <p:strVal val="#ppt_y"/>
                                          </p:val>
                                        </p:tav>
                                      </p:tavLst>
                                    </p:anim>
                                  </p:childTnLst>
                                </p:cTn>
                              </p:par>
                            </p:childTnLst>
                          </p:cTn>
                        </p:par>
                        <p:par>
                          <p:cTn id="25" fill="hold">
                            <p:stCondLst>
                              <p:cond delay="1500"/>
                            </p:stCondLst>
                            <p:childTnLst>
                              <p:par>
                                <p:cTn id="26" presetID="2" presetClass="entr" presetSubtype="3" fill="hold" nodeType="afterEffect">
                                  <p:stCondLst>
                                    <p:cond delay="0"/>
                                  </p:stCondLst>
                                  <p:childTnLst>
                                    <p:set>
                                      <p:cBhvr>
                                        <p:cTn id="27" dur="1" fill="hold">
                                          <p:stCondLst>
                                            <p:cond delay="0"/>
                                          </p:stCondLst>
                                        </p:cTn>
                                        <p:tgtEl>
                                          <p:spTgt spid="135"/>
                                        </p:tgtEl>
                                        <p:attrNameLst>
                                          <p:attrName>style.visibility</p:attrName>
                                        </p:attrNameLst>
                                      </p:cBhvr>
                                      <p:to>
                                        <p:strVal val="visible"/>
                                      </p:to>
                                    </p:set>
                                    <p:anim calcmode="lin" valueType="num">
                                      <p:cBhvr additive="base">
                                        <p:cTn id="28" dur="500" fill="hold"/>
                                        <p:tgtEl>
                                          <p:spTgt spid="135"/>
                                        </p:tgtEl>
                                        <p:attrNameLst>
                                          <p:attrName>ppt_x</p:attrName>
                                        </p:attrNameLst>
                                      </p:cBhvr>
                                      <p:tavLst>
                                        <p:tav tm="0">
                                          <p:val>
                                            <p:strVal val="1+#ppt_w/2"/>
                                          </p:val>
                                        </p:tav>
                                        <p:tav tm="100000">
                                          <p:val>
                                            <p:strVal val="#ppt_x"/>
                                          </p:val>
                                        </p:tav>
                                      </p:tavLst>
                                    </p:anim>
                                    <p:anim calcmode="lin" valueType="num">
                                      <p:cBhvr additive="base">
                                        <p:cTn id="29" dur="500" fill="hold"/>
                                        <p:tgtEl>
                                          <p:spTgt spid="135"/>
                                        </p:tgtEl>
                                        <p:attrNameLst>
                                          <p:attrName>ppt_y</p:attrName>
                                        </p:attrNameLst>
                                      </p:cBhvr>
                                      <p:tavLst>
                                        <p:tav tm="0">
                                          <p:val>
                                            <p:strVal val="0-#ppt_h/2"/>
                                          </p:val>
                                        </p:tav>
                                        <p:tav tm="100000">
                                          <p:val>
                                            <p:strVal val="#ppt_y"/>
                                          </p:val>
                                        </p:tav>
                                      </p:tavLst>
                                    </p:anim>
                                  </p:childTnLst>
                                </p:cTn>
                              </p:par>
                            </p:childTnLst>
                          </p:cTn>
                        </p:par>
                        <p:par>
                          <p:cTn id="30" fill="hold">
                            <p:stCondLst>
                              <p:cond delay="2000"/>
                            </p:stCondLst>
                            <p:childTnLst>
                              <p:par>
                                <p:cTn id="31" presetID="2" presetClass="entr" presetSubtype="3" fill="hold" nodeType="afterEffect">
                                  <p:stCondLst>
                                    <p:cond delay="0"/>
                                  </p:stCondLst>
                                  <p:childTnLst>
                                    <p:set>
                                      <p:cBhvr>
                                        <p:cTn id="32" dur="1" fill="hold">
                                          <p:stCondLst>
                                            <p:cond delay="0"/>
                                          </p:stCondLst>
                                        </p:cTn>
                                        <p:tgtEl>
                                          <p:spTgt spid="148"/>
                                        </p:tgtEl>
                                        <p:attrNameLst>
                                          <p:attrName>style.visibility</p:attrName>
                                        </p:attrNameLst>
                                      </p:cBhvr>
                                      <p:to>
                                        <p:strVal val="visible"/>
                                      </p:to>
                                    </p:set>
                                    <p:anim calcmode="lin" valueType="num">
                                      <p:cBhvr additive="base">
                                        <p:cTn id="33" dur="500" fill="hold"/>
                                        <p:tgtEl>
                                          <p:spTgt spid="148"/>
                                        </p:tgtEl>
                                        <p:attrNameLst>
                                          <p:attrName>ppt_x</p:attrName>
                                        </p:attrNameLst>
                                      </p:cBhvr>
                                      <p:tavLst>
                                        <p:tav tm="0">
                                          <p:val>
                                            <p:strVal val="1+#ppt_w/2"/>
                                          </p:val>
                                        </p:tav>
                                        <p:tav tm="100000">
                                          <p:val>
                                            <p:strVal val="#ppt_x"/>
                                          </p:val>
                                        </p:tav>
                                      </p:tavLst>
                                    </p:anim>
                                    <p:anim calcmode="lin" valueType="num">
                                      <p:cBhvr additive="base">
                                        <p:cTn id="34" dur="500" fill="hold"/>
                                        <p:tgtEl>
                                          <p:spTgt spid="148"/>
                                        </p:tgtEl>
                                        <p:attrNameLst>
                                          <p:attrName>ppt_y</p:attrName>
                                        </p:attrNameLst>
                                      </p:cBhvr>
                                      <p:tavLst>
                                        <p:tav tm="0">
                                          <p:val>
                                            <p:strVal val="0-#ppt_h/2"/>
                                          </p:val>
                                        </p:tav>
                                        <p:tav tm="100000">
                                          <p:val>
                                            <p:strVal val="#ppt_y"/>
                                          </p:val>
                                        </p:tav>
                                      </p:tavLst>
                                    </p:anim>
                                  </p:childTnLst>
                                </p:cTn>
                              </p:par>
                            </p:childTnLst>
                          </p:cTn>
                        </p:par>
                        <p:par>
                          <p:cTn id="35" fill="hold">
                            <p:stCondLst>
                              <p:cond delay="2500"/>
                            </p:stCondLst>
                            <p:childTnLst>
                              <p:par>
                                <p:cTn id="36" presetID="2" presetClass="entr" presetSubtype="3" fill="hold" nodeType="afterEffect">
                                  <p:stCondLst>
                                    <p:cond delay="0"/>
                                  </p:stCondLst>
                                  <p:childTnLst>
                                    <p:set>
                                      <p:cBhvr>
                                        <p:cTn id="37" dur="1" fill="hold">
                                          <p:stCondLst>
                                            <p:cond delay="0"/>
                                          </p:stCondLst>
                                        </p:cTn>
                                        <p:tgtEl>
                                          <p:spTgt spid="143"/>
                                        </p:tgtEl>
                                        <p:attrNameLst>
                                          <p:attrName>style.visibility</p:attrName>
                                        </p:attrNameLst>
                                      </p:cBhvr>
                                      <p:to>
                                        <p:strVal val="visible"/>
                                      </p:to>
                                    </p:set>
                                    <p:anim calcmode="lin" valueType="num">
                                      <p:cBhvr additive="base">
                                        <p:cTn id="38" dur="500" fill="hold"/>
                                        <p:tgtEl>
                                          <p:spTgt spid="143"/>
                                        </p:tgtEl>
                                        <p:attrNameLst>
                                          <p:attrName>ppt_x</p:attrName>
                                        </p:attrNameLst>
                                      </p:cBhvr>
                                      <p:tavLst>
                                        <p:tav tm="0">
                                          <p:val>
                                            <p:strVal val="1+#ppt_w/2"/>
                                          </p:val>
                                        </p:tav>
                                        <p:tav tm="100000">
                                          <p:val>
                                            <p:strVal val="#ppt_x"/>
                                          </p:val>
                                        </p:tav>
                                      </p:tavLst>
                                    </p:anim>
                                    <p:anim calcmode="lin" valueType="num">
                                      <p:cBhvr additive="base">
                                        <p:cTn id="39" dur="500" fill="hold"/>
                                        <p:tgtEl>
                                          <p:spTgt spid="143"/>
                                        </p:tgtEl>
                                        <p:attrNameLst>
                                          <p:attrName>ppt_y</p:attrName>
                                        </p:attrNameLst>
                                      </p:cBhvr>
                                      <p:tavLst>
                                        <p:tav tm="0">
                                          <p:val>
                                            <p:strVal val="0-#ppt_h/2"/>
                                          </p:val>
                                        </p:tav>
                                        <p:tav tm="100000">
                                          <p:val>
                                            <p:strVal val="#ppt_y"/>
                                          </p:val>
                                        </p:tav>
                                      </p:tavLst>
                                    </p:anim>
                                  </p:childTnLst>
                                </p:cTn>
                              </p:par>
                            </p:childTnLst>
                          </p:cTn>
                        </p:par>
                        <p:par>
                          <p:cTn id="40" fill="hold">
                            <p:stCondLst>
                              <p:cond delay="3000"/>
                            </p:stCondLst>
                            <p:childTnLst>
                              <p:par>
                                <p:cTn id="41" presetID="2" presetClass="entr" presetSubtype="8" fill="hold" grpId="0" nodeType="afterEffect">
                                  <p:stCondLst>
                                    <p:cond delay="0"/>
                                  </p:stCondLst>
                                  <p:childTnLst>
                                    <p:set>
                                      <p:cBhvr>
                                        <p:cTn id="42" dur="1" fill="hold">
                                          <p:stCondLst>
                                            <p:cond delay="0"/>
                                          </p:stCondLst>
                                        </p:cTn>
                                        <p:tgtEl>
                                          <p:spTgt spid="154"/>
                                        </p:tgtEl>
                                        <p:attrNameLst>
                                          <p:attrName>style.visibility</p:attrName>
                                        </p:attrNameLst>
                                      </p:cBhvr>
                                      <p:to>
                                        <p:strVal val="visible"/>
                                      </p:to>
                                    </p:set>
                                    <p:anim calcmode="lin" valueType="num">
                                      <p:cBhvr additive="base">
                                        <p:cTn id="43" dur="500" fill="hold"/>
                                        <p:tgtEl>
                                          <p:spTgt spid="154"/>
                                        </p:tgtEl>
                                        <p:attrNameLst>
                                          <p:attrName>ppt_x</p:attrName>
                                        </p:attrNameLst>
                                      </p:cBhvr>
                                      <p:tavLst>
                                        <p:tav tm="0">
                                          <p:val>
                                            <p:strVal val="0-#ppt_w/2"/>
                                          </p:val>
                                        </p:tav>
                                        <p:tav tm="100000">
                                          <p:val>
                                            <p:strVal val="#ppt_x"/>
                                          </p:val>
                                        </p:tav>
                                      </p:tavLst>
                                    </p:anim>
                                    <p:anim calcmode="lin" valueType="num">
                                      <p:cBhvr additive="base">
                                        <p:cTn id="44" dur="500" fill="hold"/>
                                        <p:tgtEl>
                                          <p:spTgt spid="154"/>
                                        </p:tgtEl>
                                        <p:attrNameLst>
                                          <p:attrName>ppt_y</p:attrName>
                                        </p:attrNameLst>
                                      </p:cBhvr>
                                      <p:tavLst>
                                        <p:tav tm="0">
                                          <p:val>
                                            <p:strVal val="#ppt_y"/>
                                          </p:val>
                                        </p:tav>
                                        <p:tav tm="100000">
                                          <p:val>
                                            <p:strVal val="#ppt_y"/>
                                          </p:val>
                                        </p:tav>
                                      </p:tavLst>
                                    </p:anim>
                                  </p:childTnLst>
                                </p:cTn>
                              </p:par>
                            </p:childTnLst>
                          </p:cTn>
                        </p:par>
                        <p:par>
                          <p:cTn id="45" fill="hold">
                            <p:stCondLst>
                              <p:cond delay="3500"/>
                            </p:stCondLst>
                            <p:childTnLst>
                              <p:par>
                                <p:cTn id="46" presetID="10" presetClass="entr" presetSubtype="0" fill="hold" grpId="0" nodeType="afterEffect">
                                  <p:stCondLst>
                                    <p:cond delay="0"/>
                                  </p:stCondLst>
                                  <p:childTnLst>
                                    <p:set>
                                      <p:cBhvr>
                                        <p:cTn id="47" dur="1" fill="hold">
                                          <p:stCondLst>
                                            <p:cond delay="0"/>
                                          </p:stCondLst>
                                        </p:cTn>
                                        <p:tgtEl>
                                          <p:spTgt spid="155"/>
                                        </p:tgtEl>
                                        <p:attrNameLst>
                                          <p:attrName>style.visibility</p:attrName>
                                        </p:attrNameLst>
                                      </p:cBhvr>
                                      <p:to>
                                        <p:strVal val="visible"/>
                                      </p:to>
                                    </p:set>
                                    <p:animEffect transition="in" filter="fade">
                                      <p:cBhvr>
                                        <p:cTn id="48" dur="500"/>
                                        <p:tgtEl>
                                          <p:spTgt spid="155"/>
                                        </p:tgtEl>
                                      </p:cBhvr>
                                    </p:animEffect>
                                  </p:childTnLst>
                                </p:cTn>
                              </p:par>
                            </p:childTnLst>
                          </p:cTn>
                        </p:par>
                        <p:par>
                          <p:cTn id="49" fill="hold">
                            <p:stCondLst>
                              <p:cond delay="4000"/>
                            </p:stCondLst>
                            <p:childTnLst>
                              <p:par>
                                <p:cTn id="50" presetID="2" presetClass="entr" presetSubtype="8" fill="hold" grpId="0" nodeType="afterEffect">
                                  <p:stCondLst>
                                    <p:cond delay="0"/>
                                  </p:stCondLst>
                                  <p:childTnLst>
                                    <p:set>
                                      <p:cBhvr>
                                        <p:cTn id="51" dur="1" fill="hold">
                                          <p:stCondLst>
                                            <p:cond delay="0"/>
                                          </p:stCondLst>
                                        </p:cTn>
                                        <p:tgtEl>
                                          <p:spTgt spid="156"/>
                                        </p:tgtEl>
                                        <p:attrNameLst>
                                          <p:attrName>style.visibility</p:attrName>
                                        </p:attrNameLst>
                                      </p:cBhvr>
                                      <p:to>
                                        <p:strVal val="visible"/>
                                      </p:to>
                                    </p:set>
                                    <p:anim calcmode="lin" valueType="num">
                                      <p:cBhvr additive="base">
                                        <p:cTn id="52" dur="500" fill="hold"/>
                                        <p:tgtEl>
                                          <p:spTgt spid="156"/>
                                        </p:tgtEl>
                                        <p:attrNameLst>
                                          <p:attrName>ppt_x</p:attrName>
                                        </p:attrNameLst>
                                      </p:cBhvr>
                                      <p:tavLst>
                                        <p:tav tm="0">
                                          <p:val>
                                            <p:strVal val="0-#ppt_w/2"/>
                                          </p:val>
                                        </p:tav>
                                        <p:tav tm="100000">
                                          <p:val>
                                            <p:strVal val="#ppt_x"/>
                                          </p:val>
                                        </p:tav>
                                      </p:tavLst>
                                    </p:anim>
                                    <p:anim calcmode="lin" valueType="num">
                                      <p:cBhvr additive="base">
                                        <p:cTn id="53" dur="500" fill="hold"/>
                                        <p:tgtEl>
                                          <p:spTgt spid="156"/>
                                        </p:tgtEl>
                                        <p:attrNameLst>
                                          <p:attrName>ppt_y</p:attrName>
                                        </p:attrNameLst>
                                      </p:cBhvr>
                                      <p:tavLst>
                                        <p:tav tm="0">
                                          <p:val>
                                            <p:strVal val="#ppt_y"/>
                                          </p:val>
                                        </p:tav>
                                        <p:tav tm="100000">
                                          <p:val>
                                            <p:strVal val="#ppt_y"/>
                                          </p:val>
                                        </p:tav>
                                      </p:tavLst>
                                    </p:anim>
                                  </p:childTnLst>
                                </p:cTn>
                              </p:par>
                            </p:childTnLst>
                          </p:cTn>
                        </p:par>
                        <p:par>
                          <p:cTn id="54" fill="hold">
                            <p:stCondLst>
                              <p:cond delay="4500"/>
                            </p:stCondLst>
                            <p:childTnLst>
                              <p:par>
                                <p:cTn id="55" presetID="10" presetClass="entr" presetSubtype="0" fill="hold" grpId="0" nodeType="afterEffect">
                                  <p:stCondLst>
                                    <p:cond delay="0"/>
                                  </p:stCondLst>
                                  <p:childTnLst>
                                    <p:set>
                                      <p:cBhvr>
                                        <p:cTn id="56" dur="1" fill="hold">
                                          <p:stCondLst>
                                            <p:cond delay="0"/>
                                          </p:stCondLst>
                                        </p:cTn>
                                        <p:tgtEl>
                                          <p:spTgt spid="157"/>
                                        </p:tgtEl>
                                        <p:attrNameLst>
                                          <p:attrName>style.visibility</p:attrName>
                                        </p:attrNameLst>
                                      </p:cBhvr>
                                      <p:to>
                                        <p:strVal val="visible"/>
                                      </p:to>
                                    </p:set>
                                    <p:animEffect transition="in" filter="fade">
                                      <p:cBhvr>
                                        <p:cTn id="57" dur="500"/>
                                        <p:tgtEl>
                                          <p:spTgt spid="157"/>
                                        </p:tgtEl>
                                      </p:cBhvr>
                                    </p:animEffect>
                                  </p:childTnLst>
                                </p:cTn>
                              </p:par>
                            </p:childTnLst>
                          </p:cTn>
                        </p:par>
                        <p:par>
                          <p:cTn id="58" fill="hold">
                            <p:stCondLst>
                              <p:cond delay="5000"/>
                            </p:stCondLst>
                            <p:childTnLst>
                              <p:par>
                                <p:cTn id="59" presetID="2" presetClass="entr" presetSubtype="8" fill="hold" grpId="0" nodeType="afterEffect">
                                  <p:stCondLst>
                                    <p:cond delay="0"/>
                                  </p:stCondLst>
                                  <p:childTnLst>
                                    <p:set>
                                      <p:cBhvr>
                                        <p:cTn id="60" dur="1" fill="hold">
                                          <p:stCondLst>
                                            <p:cond delay="0"/>
                                          </p:stCondLst>
                                        </p:cTn>
                                        <p:tgtEl>
                                          <p:spTgt spid="158"/>
                                        </p:tgtEl>
                                        <p:attrNameLst>
                                          <p:attrName>style.visibility</p:attrName>
                                        </p:attrNameLst>
                                      </p:cBhvr>
                                      <p:to>
                                        <p:strVal val="visible"/>
                                      </p:to>
                                    </p:set>
                                    <p:anim calcmode="lin" valueType="num">
                                      <p:cBhvr additive="base">
                                        <p:cTn id="61" dur="500" fill="hold"/>
                                        <p:tgtEl>
                                          <p:spTgt spid="158"/>
                                        </p:tgtEl>
                                        <p:attrNameLst>
                                          <p:attrName>ppt_x</p:attrName>
                                        </p:attrNameLst>
                                      </p:cBhvr>
                                      <p:tavLst>
                                        <p:tav tm="0">
                                          <p:val>
                                            <p:strVal val="0-#ppt_w/2"/>
                                          </p:val>
                                        </p:tav>
                                        <p:tav tm="100000">
                                          <p:val>
                                            <p:strVal val="#ppt_x"/>
                                          </p:val>
                                        </p:tav>
                                      </p:tavLst>
                                    </p:anim>
                                    <p:anim calcmode="lin" valueType="num">
                                      <p:cBhvr additive="base">
                                        <p:cTn id="62" dur="500" fill="hold"/>
                                        <p:tgtEl>
                                          <p:spTgt spid="158"/>
                                        </p:tgtEl>
                                        <p:attrNameLst>
                                          <p:attrName>ppt_y</p:attrName>
                                        </p:attrNameLst>
                                      </p:cBhvr>
                                      <p:tavLst>
                                        <p:tav tm="0">
                                          <p:val>
                                            <p:strVal val="#ppt_y"/>
                                          </p:val>
                                        </p:tav>
                                        <p:tav tm="100000">
                                          <p:val>
                                            <p:strVal val="#ppt_y"/>
                                          </p:val>
                                        </p:tav>
                                      </p:tavLst>
                                    </p:anim>
                                  </p:childTnLst>
                                </p:cTn>
                              </p:par>
                            </p:childTnLst>
                          </p:cTn>
                        </p:par>
                        <p:par>
                          <p:cTn id="63" fill="hold">
                            <p:stCondLst>
                              <p:cond delay="5500"/>
                            </p:stCondLst>
                            <p:childTnLst>
                              <p:par>
                                <p:cTn id="64" presetID="10" presetClass="entr" presetSubtype="0" fill="hold" grpId="0" nodeType="afterEffect">
                                  <p:stCondLst>
                                    <p:cond delay="0"/>
                                  </p:stCondLst>
                                  <p:childTnLst>
                                    <p:set>
                                      <p:cBhvr>
                                        <p:cTn id="65" dur="1" fill="hold">
                                          <p:stCondLst>
                                            <p:cond delay="0"/>
                                          </p:stCondLst>
                                        </p:cTn>
                                        <p:tgtEl>
                                          <p:spTgt spid="159"/>
                                        </p:tgtEl>
                                        <p:attrNameLst>
                                          <p:attrName>style.visibility</p:attrName>
                                        </p:attrNameLst>
                                      </p:cBhvr>
                                      <p:to>
                                        <p:strVal val="visible"/>
                                      </p:to>
                                    </p:set>
                                    <p:animEffect transition="in" filter="fade">
                                      <p:cBhvr>
                                        <p:cTn id="66" dur="500"/>
                                        <p:tgtEl>
                                          <p:spTgt spid="159"/>
                                        </p:tgtEl>
                                      </p:cBhvr>
                                    </p:animEffect>
                                  </p:childTnLst>
                                </p:cTn>
                              </p:par>
                            </p:childTnLst>
                          </p:cTn>
                        </p:par>
                        <p:par>
                          <p:cTn id="67" fill="hold">
                            <p:stCondLst>
                              <p:cond delay="6000"/>
                            </p:stCondLst>
                            <p:childTnLst>
                              <p:par>
                                <p:cTn id="68" presetID="2" presetClass="entr" presetSubtype="8" fill="hold" grpId="0" nodeType="afterEffect">
                                  <p:stCondLst>
                                    <p:cond delay="0"/>
                                  </p:stCondLst>
                                  <p:childTnLst>
                                    <p:set>
                                      <p:cBhvr>
                                        <p:cTn id="69" dur="1" fill="hold">
                                          <p:stCondLst>
                                            <p:cond delay="0"/>
                                          </p:stCondLst>
                                        </p:cTn>
                                        <p:tgtEl>
                                          <p:spTgt spid="160"/>
                                        </p:tgtEl>
                                        <p:attrNameLst>
                                          <p:attrName>style.visibility</p:attrName>
                                        </p:attrNameLst>
                                      </p:cBhvr>
                                      <p:to>
                                        <p:strVal val="visible"/>
                                      </p:to>
                                    </p:set>
                                    <p:anim calcmode="lin" valueType="num">
                                      <p:cBhvr additive="base">
                                        <p:cTn id="70" dur="500" fill="hold"/>
                                        <p:tgtEl>
                                          <p:spTgt spid="160"/>
                                        </p:tgtEl>
                                        <p:attrNameLst>
                                          <p:attrName>ppt_x</p:attrName>
                                        </p:attrNameLst>
                                      </p:cBhvr>
                                      <p:tavLst>
                                        <p:tav tm="0">
                                          <p:val>
                                            <p:strVal val="0-#ppt_w/2"/>
                                          </p:val>
                                        </p:tav>
                                        <p:tav tm="100000">
                                          <p:val>
                                            <p:strVal val="#ppt_x"/>
                                          </p:val>
                                        </p:tav>
                                      </p:tavLst>
                                    </p:anim>
                                    <p:anim calcmode="lin" valueType="num">
                                      <p:cBhvr additive="base">
                                        <p:cTn id="71" dur="500" fill="hold"/>
                                        <p:tgtEl>
                                          <p:spTgt spid="160"/>
                                        </p:tgtEl>
                                        <p:attrNameLst>
                                          <p:attrName>ppt_y</p:attrName>
                                        </p:attrNameLst>
                                      </p:cBhvr>
                                      <p:tavLst>
                                        <p:tav tm="0">
                                          <p:val>
                                            <p:strVal val="#ppt_y"/>
                                          </p:val>
                                        </p:tav>
                                        <p:tav tm="100000">
                                          <p:val>
                                            <p:strVal val="#ppt_y"/>
                                          </p:val>
                                        </p:tav>
                                      </p:tavLst>
                                    </p:anim>
                                  </p:childTnLst>
                                </p:cTn>
                              </p:par>
                            </p:childTnLst>
                          </p:cTn>
                        </p:par>
                        <p:par>
                          <p:cTn id="72" fill="hold">
                            <p:stCondLst>
                              <p:cond delay="6500"/>
                            </p:stCondLst>
                            <p:childTnLst>
                              <p:par>
                                <p:cTn id="73" presetID="10" presetClass="entr" presetSubtype="0" fill="hold" grpId="0" nodeType="afterEffect">
                                  <p:stCondLst>
                                    <p:cond delay="0"/>
                                  </p:stCondLst>
                                  <p:childTnLst>
                                    <p:set>
                                      <p:cBhvr>
                                        <p:cTn id="74" dur="1" fill="hold">
                                          <p:stCondLst>
                                            <p:cond delay="0"/>
                                          </p:stCondLst>
                                        </p:cTn>
                                        <p:tgtEl>
                                          <p:spTgt spid="161"/>
                                        </p:tgtEl>
                                        <p:attrNameLst>
                                          <p:attrName>style.visibility</p:attrName>
                                        </p:attrNameLst>
                                      </p:cBhvr>
                                      <p:to>
                                        <p:strVal val="visible"/>
                                      </p:to>
                                    </p:set>
                                    <p:animEffect transition="in" filter="fade">
                                      <p:cBhvr>
                                        <p:cTn id="75" dur="500"/>
                                        <p:tgtEl>
                                          <p:spTgt spid="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p:bldP spid="134" grpId="0" bldLvl="0" animBg="1"/>
      <p:bldP spid="154" grpId="0" bldLvl="0" animBg="1"/>
      <p:bldP spid="155" grpId="0"/>
      <p:bldP spid="156" grpId="0" bldLvl="0" animBg="1"/>
      <p:bldP spid="157" grpId="0"/>
      <p:bldP spid="158" grpId="0" bldLvl="0" animBg="1"/>
      <p:bldP spid="159" grpId="0"/>
      <p:bldP spid="160" grpId="0" bldLvl="0" animBg="1"/>
      <p:bldP spid="161"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 name="Up Arrow 64"/>
          <p:cNvSpPr/>
          <p:nvPr/>
        </p:nvSpPr>
        <p:spPr>
          <a:xfrm>
            <a:off x="5673839" y="1241854"/>
            <a:ext cx="520995" cy="5803495"/>
          </a:xfrm>
          <a:prstGeom prst="upArrow">
            <a:avLst>
              <a:gd name="adj1" fmla="val 50000"/>
              <a:gd name="adj2" fmla="val 67147"/>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Bent Arrow 65"/>
          <p:cNvSpPr/>
          <p:nvPr/>
        </p:nvSpPr>
        <p:spPr>
          <a:xfrm>
            <a:off x="5802580" y="2250347"/>
            <a:ext cx="3286684" cy="4795003"/>
          </a:xfrm>
          <a:prstGeom prst="bentArrow">
            <a:avLst>
              <a:gd name="adj1" fmla="val 8879"/>
              <a:gd name="adj2" fmla="val 9038"/>
              <a:gd name="adj3" fmla="val 15734"/>
              <a:gd name="adj4" fmla="val 19454"/>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4" name="Bent Arrow 53"/>
          <p:cNvSpPr/>
          <p:nvPr/>
        </p:nvSpPr>
        <p:spPr>
          <a:xfrm flipH="1">
            <a:off x="2809915" y="3214700"/>
            <a:ext cx="3286684" cy="3830650"/>
          </a:xfrm>
          <a:prstGeom prst="bentArrow">
            <a:avLst>
              <a:gd name="adj1" fmla="val 8879"/>
              <a:gd name="adj2" fmla="val 9038"/>
              <a:gd name="adj3" fmla="val 15734"/>
              <a:gd name="adj4" fmla="val 19454"/>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1" name="Bent Arrow 50"/>
          <p:cNvSpPr/>
          <p:nvPr/>
        </p:nvSpPr>
        <p:spPr>
          <a:xfrm>
            <a:off x="5804157" y="3750452"/>
            <a:ext cx="2916194" cy="3294898"/>
          </a:xfrm>
          <a:prstGeom prst="bentArrow">
            <a:avLst>
              <a:gd name="adj1" fmla="val 10194"/>
              <a:gd name="adj2" fmla="val 9038"/>
              <a:gd name="adj3" fmla="val 14263"/>
              <a:gd name="adj4" fmla="val 24932"/>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7" name="Bent Arrow 56"/>
          <p:cNvSpPr/>
          <p:nvPr/>
        </p:nvSpPr>
        <p:spPr>
          <a:xfrm flipH="1">
            <a:off x="3591108" y="4587690"/>
            <a:ext cx="2505492" cy="2457660"/>
          </a:xfrm>
          <a:prstGeom prst="bentArrow">
            <a:avLst>
              <a:gd name="adj1" fmla="val 13458"/>
              <a:gd name="adj2" fmla="val 12349"/>
              <a:gd name="adj3" fmla="val 17061"/>
              <a:gd name="adj4" fmla="val 30061"/>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7" name="TextBox 66"/>
          <p:cNvSpPr txBox="1"/>
          <p:nvPr/>
        </p:nvSpPr>
        <p:spPr>
          <a:xfrm>
            <a:off x="943229" y="5285605"/>
            <a:ext cx="2422380" cy="1106805"/>
          </a:xfrm>
          <a:prstGeom prst="rect">
            <a:avLst/>
          </a:prstGeom>
          <a:noFill/>
        </p:spPr>
        <p:txBody>
          <a:bodyPr wrap="square" rtlCol="0">
            <a:spAutoFit/>
          </a:bodyPr>
          <a:lstStyle/>
          <a:p>
            <a:pPr algn="r"/>
            <a:r>
              <a:rPr lang="zh-CN" altLang="en-US" sz="1600" dirty="0">
                <a:solidFill>
                  <a:schemeClr val="tx1"/>
                </a:solidFill>
                <a:latin typeface="微软雅黑" panose="020B0503020204020204" pitchFamily="34" charset="-122"/>
                <a:ea typeface="微软雅黑" panose="020B0503020204020204" pitchFamily="34" charset="-122"/>
              </a:rPr>
              <a:t>请替换文字内容</a:t>
            </a:r>
            <a:r>
              <a:rPr lang="en-US" sz="900" b="1" dirty="0">
                <a:solidFill>
                  <a:schemeClr val="tx1"/>
                </a:solidFill>
                <a:latin typeface="微软雅黑" panose="020B0503020204020204" pitchFamily="34" charset="-122"/>
                <a:ea typeface="微软雅黑" panose="020B0503020204020204" pitchFamily="34" charset="-122"/>
              </a:rPr>
              <a:t/>
            </a:r>
            <a:br>
              <a:rPr lang="en-US" sz="900" b="1" dirty="0">
                <a:solidFill>
                  <a:schemeClr val="tx1"/>
                </a:solidFill>
                <a:latin typeface="微软雅黑" panose="020B0503020204020204" pitchFamily="34" charset="-122"/>
                <a:ea typeface="微软雅黑" panose="020B0503020204020204" pitchFamily="34" charset="-122"/>
              </a:rPr>
            </a:br>
            <a:endParaRPr lang="en-US" sz="900" b="1" dirty="0">
              <a:solidFill>
                <a:schemeClr val="tx1"/>
              </a:solidFill>
              <a:latin typeface="微软雅黑" panose="020B0503020204020204" pitchFamily="34" charset="-122"/>
              <a:ea typeface="微软雅黑" panose="020B0503020204020204" pitchFamily="34" charset="-122"/>
            </a:endParaRPr>
          </a:p>
          <a:p>
            <a:pPr algn="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69" name="TextBox 68"/>
          <p:cNvSpPr txBox="1"/>
          <p:nvPr/>
        </p:nvSpPr>
        <p:spPr>
          <a:xfrm>
            <a:off x="581999" y="3807782"/>
            <a:ext cx="2390794" cy="1243965"/>
          </a:xfrm>
          <a:prstGeom prst="rect">
            <a:avLst/>
          </a:prstGeom>
          <a:noFill/>
        </p:spPr>
        <p:txBody>
          <a:bodyPr wrap="square" rtlCol="0">
            <a:spAutoFit/>
          </a:bodyPr>
          <a:lstStyle/>
          <a:p>
            <a:pPr algn="r"/>
            <a:r>
              <a:rPr lang="zh-CN" altLang="en-US" sz="1600" dirty="0">
                <a:solidFill>
                  <a:schemeClr val="tx1"/>
                </a:solidFill>
                <a:latin typeface="微软雅黑" panose="020B0503020204020204" pitchFamily="34" charset="-122"/>
                <a:ea typeface="微软雅黑" panose="020B0503020204020204" pitchFamily="34" charset="-122"/>
              </a:rPr>
              <a:t>请替换文字内容</a:t>
            </a:r>
            <a:r>
              <a:rPr lang="en-US" altLang="zh-CN" sz="900" b="1" dirty="0">
                <a:solidFill>
                  <a:schemeClr val="tx1"/>
                </a:solidFill>
                <a:latin typeface="微软雅黑" panose="020B0503020204020204" pitchFamily="34" charset="-122"/>
                <a:ea typeface="微软雅黑" panose="020B0503020204020204" pitchFamily="34" charset="-122"/>
              </a:rPr>
              <a:t/>
            </a:r>
            <a:br>
              <a:rPr lang="en-US" altLang="zh-CN" sz="900" b="1" dirty="0">
                <a:solidFill>
                  <a:schemeClr val="tx1"/>
                </a:solidFill>
                <a:latin typeface="微软雅黑" panose="020B0503020204020204" pitchFamily="34" charset="-122"/>
                <a:ea typeface="微软雅黑" panose="020B0503020204020204" pitchFamily="34" charset="-122"/>
              </a:rPr>
            </a:br>
            <a:endParaRPr lang="en-US" altLang="zh-CN" sz="900" b="1" dirty="0">
              <a:solidFill>
                <a:schemeClr val="tx1"/>
              </a:solidFill>
              <a:latin typeface="微软雅黑" panose="020B0503020204020204" pitchFamily="34" charset="-122"/>
              <a:ea typeface="微软雅黑" panose="020B0503020204020204" pitchFamily="34" charset="-122"/>
            </a:endParaRPr>
          </a:p>
          <a:p>
            <a:pPr algn="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a:p>
            <a:pPr algn="r"/>
            <a:endParaRPr lang="zh-CN" altLang="en-US" sz="900" dirty="0">
              <a:solidFill>
                <a:schemeClr val="tx1"/>
              </a:solidFill>
              <a:latin typeface="微软雅黑" panose="020B0503020204020204" pitchFamily="34" charset="-122"/>
              <a:ea typeface="微软雅黑" panose="020B0503020204020204" pitchFamily="34" charset="-122"/>
              <a:cs typeface="+mn-ea"/>
              <a:sym typeface="+mn-lt"/>
            </a:endParaRPr>
          </a:p>
        </p:txBody>
      </p:sp>
      <p:sp>
        <p:nvSpPr>
          <p:cNvPr id="70" name="TextBox 69"/>
          <p:cNvSpPr txBox="1"/>
          <p:nvPr/>
        </p:nvSpPr>
        <p:spPr>
          <a:xfrm>
            <a:off x="9120851" y="3468303"/>
            <a:ext cx="2390794" cy="1381125"/>
          </a:xfrm>
          <a:prstGeom prst="rect">
            <a:avLst/>
          </a:prstGeom>
          <a:noFill/>
        </p:spPr>
        <p:txBody>
          <a:bodyPr wrap="square" rtlCol="0">
            <a:spAutoFit/>
          </a:bodyPr>
          <a:lstStyle/>
          <a:p>
            <a:r>
              <a:rPr lang="zh-CN" altLang="en-US" sz="1600" dirty="0">
                <a:solidFill>
                  <a:schemeClr val="tx1"/>
                </a:solidFill>
                <a:latin typeface="微软雅黑" panose="020B0503020204020204" pitchFamily="34" charset="-122"/>
                <a:ea typeface="微软雅黑" panose="020B0503020204020204" pitchFamily="34" charset="-122"/>
              </a:rPr>
              <a:t>请替换文字内容</a:t>
            </a:r>
            <a:r>
              <a:rPr lang="en-US" altLang="zh-CN" b="1" dirty="0">
                <a:solidFill>
                  <a:schemeClr val="tx1"/>
                </a:solidFill>
                <a:latin typeface="微软雅黑" panose="020B0503020204020204" pitchFamily="34" charset="-122"/>
                <a:ea typeface="微软雅黑" panose="020B0503020204020204" pitchFamily="34" charset="-122"/>
              </a:rPr>
              <a:t/>
            </a:r>
            <a:br>
              <a:rPr lang="en-US" altLang="zh-CN" b="1" dirty="0">
                <a:solidFill>
                  <a:schemeClr val="tx1"/>
                </a:solidFill>
                <a:latin typeface="微软雅黑" panose="020B0503020204020204" pitchFamily="34" charset="-122"/>
                <a:ea typeface="微软雅黑" panose="020B0503020204020204" pitchFamily="34" charset="-122"/>
              </a:rPr>
            </a:br>
            <a:endParaRPr lang="en-US" altLang="zh-CN" b="1"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a:p>
            <a:endParaRPr lang="zh-CN" altLang="en-US" sz="900" dirty="0">
              <a:solidFill>
                <a:schemeClr val="tx1"/>
              </a:solidFill>
              <a:latin typeface="微软雅黑" panose="020B0503020204020204" pitchFamily="34" charset="-122"/>
              <a:ea typeface="微软雅黑" panose="020B0503020204020204" pitchFamily="34" charset="-122"/>
              <a:cs typeface="+mn-ea"/>
              <a:sym typeface="+mn-lt"/>
            </a:endParaRPr>
          </a:p>
        </p:txBody>
      </p:sp>
      <p:sp>
        <p:nvSpPr>
          <p:cNvPr id="71" name="TextBox 70"/>
          <p:cNvSpPr txBox="1"/>
          <p:nvPr/>
        </p:nvSpPr>
        <p:spPr>
          <a:xfrm>
            <a:off x="3196439" y="1368667"/>
            <a:ext cx="2390794" cy="1243965"/>
          </a:xfrm>
          <a:prstGeom prst="rect">
            <a:avLst/>
          </a:prstGeom>
          <a:noFill/>
        </p:spPr>
        <p:txBody>
          <a:bodyPr wrap="square" rtlCol="0">
            <a:spAutoFit/>
          </a:bodyPr>
          <a:lstStyle/>
          <a:p>
            <a:pPr algn="r"/>
            <a:r>
              <a:rPr lang="zh-CN" altLang="en-US" sz="1600" dirty="0">
                <a:solidFill>
                  <a:schemeClr val="tx1"/>
                </a:solidFill>
                <a:latin typeface="微软雅黑" panose="020B0503020204020204" pitchFamily="34" charset="-122"/>
                <a:ea typeface="微软雅黑" panose="020B0503020204020204" pitchFamily="34" charset="-122"/>
              </a:rPr>
              <a:t>请替换文字内容</a:t>
            </a:r>
            <a:r>
              <a:rPr lang="en-US" altLang="zh-CN" sz="900" b="1" dirty="0">
                <a:solidFill>
                  <a:schemeClr val="tx1"/>
                </a:solidFill>
                <a:latin typeface="微软雅黑" panose="020B0503020204020204" pitchFamily="34" charset="-122"/>
                <a:ea typeface="微软雅黑" panose="020B0503020204020204" pitchFamily="34" charset="-122"/>
              </a:rPr>
              <a:t/>
            </a:r>
            <a:br>
              <a:rPr lang="en-US" altLang="zh-CN" sz="900" b="1" dirty="0">
                <a:solidFill>
                  <a:schemeClr val="tx1"/>
                </a:solidFill>
                <a:latin typeface="微软雅黑" panose="020B0503020204020204" pitchFamily="34" charset="-122"/>
                <a:ea typeface="微软雅黑" panose="020B0503020204020204" pitchFamily="34" charset="-122"/>
              </a:rPr>
            </a:br>
            <a:endParaRPr lang="en-US" altLang="zh-CN" sz="900" b="1" dirty="0">
              <a:solidFill>
                <a:schemeClr val="tx1"/>
              </a:solidFill>
              <a:latin typeface="微软雅黑" panose="020B0503020204020204" pitchFamily="34" charset="-122"/>
              <a:ea typeface="微软雅黑" panose="020B0503020204020204" pitchFamily="34" charset="-122"/>
            </a:endParaRPr>
          </a:p>
          <a:p>
            <a:pPr algn="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a:p>
            <a:pPr algn="r"/>
            <a:endParaRPr lang="zh-CN" altLang="en-US" sz="900" dirty="0">
              <a:solidFill>
                <a:schemeClr val="tx1"/>
              </a:solidFill>
              <a:latin typeface="微软雅黑" panose="020B0503020204020204" pitchFamily="34" charset="-122"/>
              <a:ea typeface="微软雅黑" panose="020B0503020204020204" pitchFamily="34" charset="-122"/>
              <a:cs typeface="+mn-ea"/>
              <a:sym typeface="+mn-lt"/>
            </a:endParaRPr>
          </a:p>
        </p:txBody>
      </p:sp>
      <p:sp>
        <p:nvSpPr>
          <p:cNvPr id="72" name="TextBox 71"/>
          <p:cNvSpPr txBox="1"/>
          <p:nvPr/>
        </p:nvSpPr>
        <p:spPr>
          <a:xfrm>
            <a:off x="9120851" y="2016802"/>
            <a:ext cx="2390794" cy="1243965"/>
          </a:xfrm>
          <a:prstGeom prst="rect">
            <a:avLst/>
          </a:prstGeom>
          <a:noFill/>
        </p:spPr>
        <p:txBody>
          <a:bodyPr wrap="square" rtlCol="0">
            <a:spAutoFit/>
          </a:bodyPr>
          <a:lstStyle/>
          <a:p>
            <a:r>
              <a:rPr lang="zh-CN" altLang="en-US" sz="1600" dirty="0">
                <a:solidFill>
                  <a:schemeClr val="tx1"/>
                </a:solidFill>
                <a:latin typeface="微软雅黑" panose="020B0503020204020204" pitchFamily="34" charset="-122"/>
                <a:ea typeface="微软雅黑" panose="020B0503020204020204" pitchFamily="34" charset="-122"/>
              </a:rPr>
              <a:t>请替换文字内容</a:t>
            </a:r>
            <a:r>
              <a:rPr lang="en-US" altLang="zh-CN" sz="900" b="1" dirty="0">
                <a:solidFill>
                  <a:schemeClr val="tx1"/>
                </a:solidFill>
                <a:latin typeface="微软雅黑" panose="020B0503020204020204" pitchFamily="34" charset="-122"/>
                <a:ea typeface="微软雅黑" panose="020B0503020204020204" pitchFamily="34" charset="-122"/>
              </a:rPr>
              <a:t/>
            </a:r>
            <a:br>
              <a:rPr lang="en-US" altLang="zh-CN" sz="900" b="1" dirty="0">
                <a:solidFill>
                  <a:schemeClr val="tx1"/>
                </a:solidFill>
                <a:latin typeface="微软雅黑" panose="020B0503020204020204" pitchFamily="34" charset="-122"/>
                <a:ea typeface="微软雅黑" panose="020B0503020204020204" pitchFamily="34" charset="-122"/>
              </a:rPr>
            </a:br>
            <a:endParaRPr lang="en-US" altLang="zh-CN" sz="900" b="1"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a:p>
            <a:endParaRPr lang="zh-CN" altLang="en-US" sz="900" dirty="0">
              <a:solidFill>
                <a:schemeClr val="tx1"/>
              </a:solidFill>
              <a:latin typeface="微软雅黑" panose="020B0503020204020204" pitchFamily="34" charset="-122"/>
              <a:ea typeface="微软雅黑" panose="020B0503020204020204" pitchFamily="34" charset="-122"/>
              <a:cs typeface="+mn-ea"/>
              <a:sym typeface="+mn-lt"/>
            </a:endParaRPr>
          </a:p>
        </p:txBody>
      </p:sp>
      <p:sp>
        <p:nvSpPr>
          <p:cNvPr id="73" name="Freeform 245"/>
          <p:cNvSpPr/>
          <p:nvPr/>
        </p:nvSpPr>
        <p:spPr bwMode="auto">
          <a:xfrm>
            <a:off x="4982036" y="5228775"/>
            <a:ext cx="466304" cy="466304"/>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rgbClr val="49516E"/>
          </a:solidFill>
          <a:ln w="9525">
            <a:noFill/>
            <a:round/>
          </a:ln>
        </p:spPr>
        <p:txBody>
          <a:bodyPr vert="horz" wrap="square" lIns="128580" tIns="64290" rIns="128580" bIns="64290" numCol="1" anchor="t" anchorCtr="0" compatLnSpc="1"/>
          <a:lstStyle/>
          <a:p>
            <a:endParaRPr lang="en-US" dirty="0"/>
          </a:p>
        </p:txBody>
      </p:sp>
      <p:sp>
        <p:nvSpPr>
          <p:cNvPr id="74" name="Freeform 5"/>
          <p:cNvSpPr>
            <a:spLocks noEditPoints="1"/>
          </p:cNvSpPr>
          <p:nvPr/>
        </p:nvSpPr>
        <p:spPr bwMode="auto">
          <a:xfrm>
            <a:off x="6303237" y="1565877"/>
            <a:ext cx="520804" cy="520804"/>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rgbClr val="49516E"/>
          </a:solidFill>
          <a:ln w="9525">
            <a:noFill/>
            <a:round/>
          </a:ln>
        </p:spPr>
        <p:txBody>
          <a:bodyPr vert="horz" wrap="square" lIns="128580" tIns="64290" rIns="128580" bIns="64290" numCol="1" anchor="t" anchorCtr="0" compatLnSpc="1"/>
          <a:lstStyle/>
          <a:p>
            <a:endParaRPr lang="en-US" dirty="0"/>
          </a:p>
        </p:txBody>
      </p:sp>
      <p:sp>
        <p:nvSpPr>
          <p:cNvPr id="75" name="Freeform 217"/>
          <p:cNvSpPr>
            <a:spLocks noEditPoints="1"/>
          </p:cNvSpPr>
          <p:nvPr/>
        </p:nvSpPr>
        <p:spPr bwMode="auto">
          <a:xfrm>
            <a:off x="5054462" y="3886624"/>
            <a:ext cx="532771" cy="399579"/>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rgbClr val="FF8787"/>
          </a:solidFill>
          <a:ln w="9525">
            <a:noFill/>
            <a:round/>
          </a:ln>
        </p:spPr>
        <p:txBody>
          <a:bodyPr vert="horz" wrap="square" lIns="128580" tIns="64290" rIns="128580" bIns="64290" numCol="1" anchor="t" anchorCtr="0" compatLnSpc="1"/>
          <a:lstStyle/>
          <a:p>
            <a:endParaRPr lang="en-US" dirty="0"/>
          </a:p>
        </p:txBody>
      </p:sp>
      <p:sp>
        <p:nvSpPr>
          <p:cNvPr id="76" name="Freeform 216"/>
          <p:cNvSpPr>
            <a:spLocks noEditPoints="1"/>
          </p:cNvSpPr>
          <p:nvPr/>
        </p:nvSpPr>
        <p:spPr bwMode="auto">
          <a:xfrm>
            <a:off x="6320705" y="4389544"/>
            <a:ext cx="476825" cy="480067"/>
          </a:xfrm>
          <a:custGeom>
            <a:avLst/>
            <a:gdLst/>
            <a:ahLst/>
            <a:cxnLst>
              <a:cxn ang="0">
                <a:pos x="68" y="34"/>
              </a:cxn>
              <a:cxn ang="0">
                <a:pos x="34" y="68"/>
              </a:cxn>
              <a:cxn ang="0">
                <a:pos x="0" y="34"/>
              </a:cxn>
              <a:cxn ang="0">
                <a:pos x="34" y="0"/>
              </a:cxn>
              <a:cxn ang="0">
                <a:pos x="68" y="34"/>
              </a:cxn>
              <a:cxn ang="0">
                <a:pos x="15" y="40"/>
              </a:cxn>
              <a:cxn ang="0">
                <a:pos x="14" y="34"/>
              </a:cxn>
              <a:cxn ang="0">
                <a:pos x="15" y="27"/>
              </a:cxn>
              <a:cxn ang="0">
                <a:pos x="8" y="20"/>
              </a:cxn>
              <a:cxn ang="0">
                <a:pos x="5" y="34"/>
              </a:cxn>
              <a:cxn ang="0">
                <a:pos x="8" y="47"/>
              </a:cxn>
              <a:cxn ang="0">
                <a:pos x="15" y="40"/>
              </a:cxn>
              <a:cxn ang="0">
                <a:pos x="48" y="34"/>
              </a:cxn>
              <a:cxn ang="0">
                <a:pos x="34" y="19"/>
              </a:cxn>
              <a:cxn ang="0">
                <a:pos x="19" y="34"/>
              </a:cxn>
              <a:cxn ang="0">
                <a:pos x="34" y="48"/>
              </a:cxn>
              <a:cxn ang="0">
                <a:pos x="48" y="34"/>
              </a:cxn>
              <a:cxn ang="0">
                <a:pos x="20" y="8"/>
              </a:cxn>
              <a:cxn ang="0">
                <a:pos x="27" y="15"/>
              </a:cxn>
              <a:cxn ang="0">
                <a:pos x="34" y="14"/>
              </a:cxn>
              <a:cxn ang="0">
                <a:pos x="40" y="15"/>
              </a:cxn>
              <a:cxn ang="0">
                <a:pos x="47" y="8"/>
              </a:cxn>
              <a:cxn ang="0">
                <a:pos x="34" y="5"/>
              </a:cxn>
              <a:cxn ang="0">
                <a:pos x="20" y="8"/>
              </a:cxn>
              <a:cxn ang="0">
                <a:pos x="47" y="59"/>
              </a:cxn>
              <a:cxn ang="0">
                <a:pos x="40" y="52"/>
              </a:cxn>
              <a:cxn ang="0">
                <a:pos x="34" y="53"/>
              </a:cxn>
              <a:cxn ang="0">
                <a:pos x="27" y="52"/>
              </a:cxn>
              <a:cxn ang="0">
                <a:pos x="20" y="59"/>
              </a:cxn>
              <a:cxn ang="0">
                <a:pos x="34" y="63"/>
              </a:cxn>
              <a:cxn ang="0">
                <a:pos x="47" y="59"/>
              </a:cxn>
              <a:cxn ang="0">
                <a:pos x="60" y="47"/>
              </a:cxn>
              <a:cxn ang="0">
                <a:pos x="63" y="34"/>
              </a:cxn>
              <a:cxn ang="0">
                <a:pos x="60" y="20"/>
              </a:cxn>
              <a:cxn ang="0">
                <a:pos x="52" y="27"/>
              </a:cxn>
              <a:cxn ang="0">
                <a:pos x="53" y="34"/>
              </a:cxn>
              <a:cxn ang="0">
                <a:pos x="52" y="40"/>
              </a:cxn>
              <a:cxn ang="0">
                <a:pos x="60" y="47"/>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solidFill>
            <a:srgbClr val="49516E"/>
          </a:solidFill>
          <a:ln w="9525">
            <a:noFill/>
            <a:round/>
          </a:ln>
        </p:spPr>
        <p:txBody>
          <a:bodyPr vert="horz" wrap="square" lIns="128580" tIns="64290" rIns="128580" bIns="64290" numCol="1" anchor="t" anchorCtr="0" compatLnSpc="1"/>
          <a:lstStyle/>
          <a:p>
            <a:endParaRPr lang="en-US" dirty="0"/>
          </a:p>
        </p:txBody>
      </p:sp>
      <p:sp>
        <p:nvSpPr>
          <p:cNvPr id="77" name="Freeform 135"/>
          <p:cNvSpPr>
            <a:spLocks noEditPoints="1"/>
          </p:cNvSpPr>
          <p:nvPr/>
        </p:nvSpPr>
        <p:spPr bwMode="auto">
          <a:xfrm>
            <a:off x="6271892" y="2922271"/>
            <a:ext cx="426578" cy="39957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FF8787"/>
          </a:solidFill>
          <a:ln w="9525">
            <a:noFill/>
            <a:round/>
          </a:ln>
        </p:spPr>
        <p:txBody>
          <a:bodyPr vert="horz" wrap="square" lIns="128580" tIns="64290" rIns="128580" bIns="64290" numCol="1" anchor="t" anchorCtr="0" compatLnSpc="1"/>
          <a:lstStyle/>
          <a:p>
            <a:endParaRPr lang="en-US" dirty="0"/>
          </a:p>
        </p:txBody>
      </p:sp>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mtClean="0">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a:t>
            </a:r>
            <a:r>
              <a:rPr lang="en-GB" sz="1600" smtClean="0">
                <a:solidFill>
                  <a:schemeClr val="tx1"/>
                </a:solidFill>
              </a:rPr>
              <a:t>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12918">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18" presetClass="entr" presetSubtype="9" fill="hold" grpId="0" nodeType="after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strips(upLeft)">
                                      <p:cBhvr>
                                        <p:cTn id="19" dur="1000"/>
                                        <p:tgtEl>
                                          <p:spTgt spid="57"/>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73"/>
                                        </p:tgtEl>
                                        <p:attrNameLst>
                                          <p:attrName>style.visibility</p:attrName>
                                        </p:attrNameLst>
                                      </p:cBhvr>
                                      <p:to>
                                        <p:strVal val="visible"/>
                                      </p:to>
                                    </p:set>
                                    <p:anim calcmode="lin" valueType="num">
                                      <p:cBhvr>
                                        <p:cTn id="23" dur="500" fill="hold"/>
                                        <p:tgtEl>
                                          <p:spTgt spid="73"/>
                                        </p:tgtEl>
                                        <p:attrNameLst>
                                          <p:attrName>ppt_w</p:attrName>
                                        </p:attrNameLst>
                                      </p:cBhvr>
                                      <p:tavLst>
                                        <p:tav tm="0">
                                          <p:val>
                                            <p:fltVal val="0"/>
                                          </p:val>
                                        </p:tav>
                                        <p:tav tm="100000">
                                          <p:val>
                                            <p:strVal val="#ppt_w"/>
                                          </p:val>
                                        </p:tav>
                                      </p:tavLst>
                                    </p:anim>
                                    <p:anim calcmode="lin" valueType="num">
                                      <p:cBhvr>
                                        <p:cTn id="24" dur="500" fill="hold"/>
                                        <p:tgtEl>
                                          <p:spTgt spid="73"/>
                                        </p:tgtEl>
                                        <p:attrNameLst>
                                          <p:attrName>ppt_h</p:attrName>
                                        </p:attrNameLst>
                                      </p:cBhvr>
                                      <p:tavLst>
                                        <p:tav tm="0">
                                          <p:val>
                                            <p:fltVal val="0"/>
                                          </p:val>
                                        </p:tav>
                                        <p:tav tm="100000">
                                          <p:val>
                                            <p:strVal val="#ppt_h"/>
                                          </p:val>
                                        </p:tav>
                                      </p:tavLst>
                                    </p:anim>
                                    <p:animEffect transition="in" filter="fade">
                                      <p:cBhvr>
                                        <p:cTn id="25" dur="500"/>
                                        <p:tgtEl>
                                          <p:spTgt spid="73"/>
                                        </p:tgtEl>
                                      </p:cBhvr>
                                    </p:animEffect>
                                  </p:childTnLst>
                                </p:cTn>
                              </p:par>
                            </p:childTnLst>
                          </p:cTn>
                        </p:par>
                        <p:par>
                          <p:cTn id="26" fill="hold">
                            <p:stCondLst>
                              <p:cond delay="2000"/>
                            </p:stCondLst>
                            <p:childTnLst>
                              <p:par>
                                <p:cTn id="27" presetID="22" presetClass="entr" presetSubtype="2" fill="hold" grpId="0" nodeType="afterEffect">
                                  <p:stCondLst>
                                    <p:cond delay="0"/>
                                  </p:stCondLst>
                                  <p:childTnLst>
                                    <p:set>
                                      <p:cBhvr>
                                        <p:cTn id="28" dur="1" fill="hold">
                                          <p:stCondLst>
                                            <p:cond delay="0"/>
                                          </p:stCondLst>
                                        </p:cTn>
                                        <p:tgtEl>
                                          <p:spTgt spid="67"/>
                                        </p:tgtEl>
                                        <p:attrNameLst>
                                          <p:attrName>style.visibility</p:attrName>
                                        </p:attrNameLst>
                                      </p:cBhvr>
                                      <p:to>
                                        <p:strVal val="visible"/>
                                      </p:to>
                                    </p:set>
                                    <p:animEffect transition="in" filter="wipe(right)">
                                      <p:cBhvr>
                                        <p:cTn id="29" dur="500"/>
                                        <p:tgtEl>
                                          <p:spTgt spid="67"/>
                                        </p:tgtEl>
                                      </p:cBhvr>
                                    </p:animEffect>
                                  </p:childTnLst>
                                </p:cTn>
                              </p:par>
                            </p:childTnLst>
                          </p:cTn>
                        </p:par>
                        <p:par>
                          <p:cTn id="30" fill="hold">
                            <p:stCondLst>
                              <p:cond delay="2500"/>
                            </p:stCondLst>
                            <p:childTnLst>
                              <p:par>
                                <p:cTn id="31" presetID="18" presetClass="entr" presetSubtype="3" fill="hold" grpId="0" nodeType="after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strips(upRight)">
                                      <p:cBhvr>
                                        <p:cTn id="33" dur="1000"/>
                                        <p:tgtEl>
                                          <p:spTgt spid="51"/>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76"/>
                                        </p:tgtEl>
                                        <p:attrNameLst>
                                          <p:attrName>style.visibility</p:attrName>
                                        </p:attrNameLst>
                                      </p:cBhvr>
                                      <p:to>
                                        <p:strVal val="visible"/>
                                      </p:to>
                                    </p:set>
                                    <p:anim calcmode="lin" valueType="num">
                                      <p:cBhvr>
                                        <p:cTn id="37" dur="500" fill="hold"/>
                                        <p:tgtEl>
                                          <p:spTgt spid="76"/>
                                        </p:tgtEl>
                                        <p:attrNameLst>
                                          <p:attrName>ppt_w</p:attrName>
                                        </p:attrNameLst>
                                      </p:cBhvr>
                                      <p:tavLst>
                                        <p:tav tm="0">
                                          <p:val>
                                            <p:fltVal val="0"/>
                                          </p:val>
                                        </p:tav>
                                        <p:tav tm="100000">
                                          <p:val>
                                            <p:strVal val="#ppt_w"/>
                                          </p:val>
                                        </p:tav>
                                      </p:tavLst>
                                    </p:anim>
                                    <p:anim calcmode="lin" valueType="num">
                                      <p:cBhvr>
                                        <p:cTn id="38" dur="500" fill="hold"/>
                                        <p:tgtEl>
                                          <p:spTgt spid="76"/>
                                        </p:tgtEl>
                                        <p:attrNameLst>
                                          <p:attrName>ppt_h</p:attrName>
                                        </p:attrNameLst>
                                      </p:cBhvr>
                                      <p:tavLst>
                                        <p:tav tm="0">
                                          <p:val>
                                            <p:fltVal val="0"/>
                                          </p:val>
                                        </p:tav>
                                        <p:tav tm="100000">
                                          <p:val>
                                            <p:strVal val="#ppt_h"/>
                                          </p:val>
                                        </p:tav>
                                      </p:tavLst>
                                    </p:anim>
                                    <p:animEffect transition="in" filter="fade">
                                      <p:cBhvr>
                                        <p:cTn id="39" dur="500"/>
                                        <p:tgtEl>
                                          <p:spTgt spid="76"/>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wipe(left)">
                                      <p:cBhvr>
                                        <p:cTn id="43" dur="500"/>
                                        <p:tgtEl>
                                          <p:spTgt spid="70"/>
                                        </p:tgtEl>
                                      </p:cBhvr>
                                    </p:animEffect>
                                  </p:childTnLst>
                                </p:cTn>
                              </p:par>
                            </p:childTnLst>
                          </p:cTn>
                        </p:par>
                        <p:par>
                          <p:cTn id="44" fill="hold">
                            <p:stCondLst>
                              <p:cond delay="4500"/>
                            </p:stCondLst>
                            <p:childTnLst>
                              <p:par>
                                <p:cTn id="45" presetID="18" presetClass="entr" presetSubtype="9" fill="hold" grpId="0" nodeType="after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strips(upLeft)">
                                      <p:cBhvr>
                                        <p:cTn id="47" dur="1000"/>
                                        <p:tgtEl>
                                          <p:spTgt spid="54"/>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75"/>
                                        </p:tgtEl>
                                        <p:attrNameLst>
                                          <p:attrName>style.visibility</p:attrName>
                                        </p:attrNameLst>
                                      </p:cBhvr>
                                      <p:to>
                                        <p:strVal val="visible"/>
                                      </p:to>
                                    </p:set>
                                    <p:anim calcmode="lin" valueType="num">
                                      <p:cBhvr>
                                        <p:cTn id="51" dur="500" fill="hold"/>
                                        <p:tgtEl>
                                          <p:spTgt spid="75"/>
                                        </p:tgtEl>
                                        <p:attrNameLst>
                                          <p:attrName>ppt_w</p:attrName>
                                        </p:attrNameLst>
                                      </p:cBhvr>
                                      <p:tavLst>
                                        <p:tav tm="0">
                                          <p:val>
                                            <p:fltVal val="0"/>
                                          </p:val>
                                        </p:tav>
                                        <p:tav tm="100000">
                                          <p:val>
                                            <p:strVal val="#ppt_w"/>
                                          </p:val>
                                        </p:tav>
                                      </p:tavLst>
                                    </p:anim>
                                    <p:anim calcmode="lin" valueType="num">
                                      <p:cBhvr>
                                        <p:cTn id="52" dur="500" fill="hold"/>
                                        <p:tgtEl>
                                          <p:spTgt spid="75"/>
                                        </p:tgtEl>
                                        <p:attrNameLst>
                                          <p:attrName>ppt_h</p:attrName>
                                        </p:attrNameLst>
                                      </p:cBhvr>
                                      <p:tavLst>
                                        <p:tav tm="0">
                                          <p:val>
                                            <p:fltVal val="0"/>
                                          </p:val>
                                        </p:tav>
                                        <p:tav tm="100000">
                                          <p:val>
                                            <p:strVal val="#ppt_h"/>
                                          </p:val>
                                        </p:tav>
                                      </p:tavLst>
                                    </p:anim>
                                    <p:animEffect transition="in" filter="fade">
                                      <p:cBhvr>
                                        <p:cTn id="53" dur="500"/>
                                        <p:tgtEl>
                                          <p:spTgt spid="75"/>
                                        </p:tgtEl>
                                      </p:cBhvr>
                                    </p:animEffect>
                                  </p:childTnLst>
                                </p:cTn>
                              </p:par>
                            </p:childTnLst>
                          </p:cTn>
                        </p:par>
                        <p:par>
                          <p:cTn id="54" fill="hold">
                            <p:stCondLst>
                              <p:cond delay="6000"/>
                            </p:stCondLst>
                            <p:childTnLst>
                              <p:par>
                                <p:cTn id="55" presetID="22" presetClass="entr" presetSubtype="2" fill="hold" grpId="0" nodeType="afterEffect">
                                  <p:stCondLst>
                                    <p:cond delay="0"/>
                                  </p:stCondLst>
                                  <p:childTnLst>
                                    <p:set>
                                      <p:cBhvr>
                                        <p:cTn id="56" dur="1" fill="hold">
                                          <p:stCondLst>
                                            <p:cond delay="0"/>
                                          </p:stCondLst>
                                        </p:cTn>
                                        <p:tgtEl>
                                          <p:spTgt spid="69"/>
                                        </p:tgtEl>
                                        <p:attrNameLst>
                                          <p:attrName>style.visibility</p:attrName>
                                        </p:attrNameLst>
                                      </p:cBhvr>
                                      <p:to>
                                        <p:strVal val="visible"/>
                                      </p:to>
                                    </p:set>
                                    <p:animEffect transition="in" filter="wipe(right)">
                                      <p:cBhvr>
                                        <p:cTn id="57" dur="500"/>
                                        <p:tgtEl>
                                          <p:spTgt spid="69"/>
                                        </p:tgtEl>
                                      </p:cBhvr>
                                    </p:animEffect>
                                  </p:childTnLst>
                                </p:cTn>
                              </p:par>
                            </p:childTnLst>
                          </p:cTn>
                        </p:par>
                        <p:par>
                          <p:cTn id="58" fill="hold">
                            <p:stCondLst>
                              <p:cond delay="6500"/>
                            </p:stCondLst>
                            <p:childTnLst>
                              <p:par>
                                <p:cTn id="59" presetID="18" presetClass="entr" presetSubtype="3" fill="hold" grpId="0" nodeType="after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strips(upRight)">
                                      <p:cBhvr>
                                        <p:cTn id="61" dur="1000"/>
                                        <p:tgtEl>
                                          <p:spTgt spid="66"/>
                                        </p:tgtEl>
                                      </p:cBhvr>
                                    </p:animEffect>
                                  </p:childTnLst>
                                </p:cTn>
                              </p:par>
                            </p:childTnLst>
                          </p:cTn>
                        </p:par>
                        <p:par>
                          <p:cTn id="62" fill="hold">
                            <p:stCondLst>
                              <p:cond delay="7500"/>
                            </p:stCondLst>
                            <p:childTnLst>
                              <p:par>
                                <p:cTn id="63" presetID="53" presetClass="entr" presetSubtype="16" fill="hold" grpId="0" nodeType="afterEffect">
                                  <p:stCondLst>
                                    <p:cond delay="0"/>
                                  </p:stCondLst>
                                  <p:childTnLst>
                                    <p:set>
                                      <p:cBhvr>
                                        <p:cTn id="64" dur="1" fill="hold">
                                          <p:stCondLst>
                                            <p:cond delay="0"/>
                                          </p:stCondLst>
                                        </p:cTn>
                                        <p:tgtEl>
                                          <p:spTgt spid="77"/>
                                        </p:tgtEl>
                                        <p:attrNameLst>
                                          <p:attrName>style.visibility</p:attrName>
                                        </p:attrNameLst>
                                      </p:cBhvr>
                                      <p:to>
                                        <p:strVal val="visible"/>
                                      </p:to>
                                    </p:set>
                                    <p:anim calcmode="lin" valueType="num">
                                      <p:cBhvr>
                                        <p:cTn id="65" dur="500" fill="hold"/>
                                        <p:tgtEl>
                                          <p:spTgt spid="77"/>
                                        </p:tgtEl>
                                        <p:attrNameLst>
                                          <p:attrName>ppt_w</p:attrName>
                                        </p:attrNameLst>
                                      </p:cBhvr>
                                      <p:tavLst>
                                        <p:tav tm="0">
                                          <p:val>
                                            <p:fltVal val="0"/>
                                          </p:val>
                                        </p:tav>
                                        <p:tav tm="100000">
                                          <p:val>
                                            <p:strVal val="#ppt_w"/>
                                          </p:val>
                                        </p:tav>
                                      </p:tavLst>
                                    </p:anim>
                                    <p:anim calcmode="lin" valueType="num">
                                      <p:cBhvr>
                                        <p:cTn id="66" dur="500" fill="hold"/>
                                        <p:tgtEl>
                                          <p:spTgt spid="77"/>
                                        </p:tgtEl>
                                        <p:attrNameLst>
                                          <p:attrName>ppt_h</p:attrName>
                                        </p:attrNameLst>
                                      </p:cBhvr>
                                      <p:tavLst>
                                        <p:tav tm="0">
                                          <p:val>
                                            <p:fltVal val="0"/>
                                          </p:val>
                                        </p:tav>
                                        <p:tav tm="100000">
                                          <p:val>
                                            <p:strVal val="#ppt_h"/>
                                          </p:val>
                                        </p:tav>
                                      </p:tavLst>
                                    </p:anim>
                                    <p:animEffect transition="in" filter="fade">
                                      <p:cBhvr>
                                        <p:cTn id="67" dur="500"/>
                                        <p:tgtEl>
                                          <p:spTgt spid="77"/>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72"/>
                                        </p:tgtEl>
                                        <p:attrNameLst>
                                          <p:attrName>style.visibility</p:attrName>
                                        </p:attrNameLst>
                                      </p:cBhvr>
                                      <p:to>
                                        <p:strVal val="visible"/>
                                      </p:to>
                                    </p:set>
                                    <p:animEffect transition="in" filter="wipe(left)">
                                      <p:cBhvr>
                                        <p:cTn id="71" dur="500"/>
                                        <p:tgtEl>
                                          <p:spTgt spid="72"/>
                                        </p:tgtEl>
                                      </p:cBhvr>
                                    </p:animEffect>
                                  </p:childTnLst>
                                </p:cTn>
                              </p:par>
                            </p:childTnLst>
                          </p:cTn>
                        </p:par>
                        <p:par>
                          <p:cTn id="72" fill="hold">
                            <p:stCondLst>
                              <p:cond delay="8500"/>
                            </p:stCondLst>
                            <p:childTnLst>
                              <p:par>
                                <p:cTn id="73" presetID="18" presetClass="entr" presetSubtype="9" fill="hold" grpId="0" nodeType="afterEffect">
                                  <p:stCondLst>
                                    <p:cond delay="0"/>
                                  </p:stCondLst>
                                  <p:childTnLst>
                                    <p:set>
                                      <p:cBhvr>
                                        <p:cTn id="74" dur="1" fill="hold">
                                          <p:stCondLst>
                                            <p:cond delay="0"/>
                                          </p:stCondLst>
                                        </p:cTn>
                                        <p:tgtEl>
                                          <p:spTgt spid="65"/>
                                        </p:tgtEl>
                                        <p:attrNameLst>
                                          <p:attrName>style.visibility</p:attrName>
                                        </p:attrNameLst>
                                      </p:cBhvr>
                                      <p:to>
                                        <p:strVal val="visible"/>
                                      </p:to>
                                    </p:set>
                                    <p:animEffect transition="in" filter="strips(upLeft)">
                                      <p:cBhvr>
                                        <p:cTn id="75" dur="1000"/>
                                        <p:tgtEl>
                                          <p:spTgt spid="65"/>
                                        </p:tgtEl>
                                      </p:cBhvr>
                                    </p:animEffect>
                                  </p:childTnLst>
                                </p:cTn>
                              </p:par>
                            </p:childTnLst>
                          </p:cTn>
                        </p:par>
                        <p:par>
                          <p:cTn id="76" fill="hold">
                            <p:stCondLst>
                              <p:cond delay="9500"/>
                            </p:stCondLst>
                            <p:childTnLst>
                              <p:par>
                                <p:cTn id="77" presetID="53" presetClass="entr" presetSubtype="16" fill="hold" grpId="0" nodeType="afterEffect">
                                  <p:stCondLst>
                                    <p:cond delay="0"/>
                                  </p:stCondLst>
                                  <p:childTnLst>
                                    <p:set>
                                      <p:cBhvr>
                                        <p:cTn id="78" dur="1" fill="hold">
                                          <p:stCondLst>
                                            <p:cond delay="0"/>
                                          </p:stCondLst>
                                        </p:cTn>
                                        <p:tgtEl>
                                          <p:spTgt spid="74"/>
                                        </p:tgtEl>
                                        <p:attrNameLst>
                                          <p:attrName>style.visibility</p:attrName>
                                        </p:attrNameLst>
                                      </p:cBhvr>
                                      <p:to>
                                        <p:strVal val="visible"/>
                                      </p:to>
                                    </p:set>
                                    <p:anim calcmode="lin" valueType="num">
                                      <p:cBhvr>
                                        <p:cTn id="79" dur="500" fill="hold"/>
                                        <p:tgtEl>
                                          <p:spTgt spid="74"/>
                                        </p:tgtEl>
                                        <p:attrNameLst>
                                          <p:attrName>ppt_w</p:attrName>
                                        </p:attrNameLst>
                                      </p:cBhvr>
                                      <p:tavLst>
                                        <p:tav tm="0">
                                          <p:val>
                                            <p:fltVal val="0"/>
                                          </p:val>
                                        </p:tav>
                                        <p:tav tm="100000">
                                          <p:val>
                                            <p:strVal val="#ppt_w"/>
                                          </p:val>
                                        </p:tav>
                                      </p:tavLst>
                                    </p:anim>
                                    <p:anim calcmode="lin" valueType="num">
                                      <p:cBhvr>
                                        <p:cTn id="80" dur="500" fill="hold"/>
                                        <p:tgtEl>
                                          <p:spTgt spid="74"/>
                                        </p:tgtEl>
                                        <p:attrNameLst>
                                          <p:attrName>ppt_h</p:attrName>
                                        </p:attrNameLst>
                                      </p:cBhvr>
                                      <p:tavLst>
                                        <p:tav tm="0">
                                          <p:val>
                                            <p:fltVal val="0"/>
                                          </p:val>
                                        </p:tav>
                                        <p:tav tm="100000">
                                          <p:val>
                                            <p:strVal val="#ppt_h"/>
                                          </p:val>
                                        </p:tav>
                                      </p:tavLst>
                                    </p:anim>
                                    <p:animEffect transition="in" filter="fade">
                                      <p:cBhvr>
                                        <p:cTn id="81" dur="500"/>
                                        <p:tgtEl>
                                          <p:spTgt spid="74"/>
                                        </p:tgtEl>
                                      </p:cBhvr>
                                    </p:animEffect>
                                  </p:childTnLst>
                                </p:cTn>
                              </p:par>
                            </p:childTnLst>
                          </p:cTn>
                        </p:par>
                        <p:par>
                          <p:cTn id="82" fill="hold">
                            <p:stCondLst>
                              <p:cond delay="10000"/>
                            </p:stCondLst>
                            <p:childTnLst>
                              <p:par>
                                <p:cTn id="83" presetID="22" presetClass="entr" presetSubtype="2" fill="hold" grpId="0" nodeType="afterEffect">
                                  <p:stCondLst>
                                    <p:cond delay="0"/>
                                  </p:stCondLst>
                                  <p:childTnLst>
                                    <p:set>
                                      <p:cBhvr>
                                        <p:cTn id="84" dur="1" fill="hold">
                                          <p:stCondLst>
                                            <p:cond delay="0"/>
                                          </p:stCondLst>
                                        </p:cTn>
                                        <p:tgtEl>
                                          <p:spTgt spid="71"/>
                                        </p:tgtEl>
                                        <p:attrNameLst>
                                          <p:attrName>style.visibility</p:attrName>
                                        </p:attrNameLst>
                                      </p:cBhvr>
                                      <p:to>
                                        <p:strVal val="visible"/>
                                      </p:to>
                                    </p:set>
                                    <p:animEffect transition="in" filter="wipe(right)">
                                      <p:cBhvr>
                                        <p:cTn id="85"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bldLvl="0" animBg="1"/>
      <p:bldP spid="66" grpId="0" bldLvl="0" animBg="1"/>
      <p:bldP spid="54" grpId="0" bldLvl="0" animBg="1"/>
      <p:bldP spid="51" grpId="0" bldLvl="0" animBg="1"/>
      <p:bldP spid="57" grpId="0" bldLvl="0" animBg="1"/>
      <p:bldP spid="67" grpId="0"/>
      <p:bldP spid="69" grpId="0"/>
      <p:bldP spid="70" grpId="0"/>
      <p:bldP spid="71" grpId="0"/>
      <p:bldP spid="72" grpId="0"/>
      <p:bldP spid="73" grpId="0" bldLvl="0" animBg="1"/>
      <p:bldP spid="74" grpId="0" bldLvl="0" animBg="1"/>
      <p:bldP spid="75" grpId="0" bldLvl="0" animBg="1"/>
      <p:bldP spid="76" grpId="0" bldLvl="0" animBg="1"/>
      <p:bldP spid="77" grpId="0" bldLvl="0" animBg="1"/>
      <p:bldP spid="10" grpId="0"/>
      <p:bldP spid="13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ectangle 6"/>
          <p:cNvSpPr>
            <a:spLocks noChangeArrowheads="1"/>
          </p:cNvSpPr>
          <p:nvPr/>
        </p:nvSpPr>
        <p:spPr bwMode="auto">
          <a:xfrm>
            <a:off x="7396103" y="4097297"/>
            <a:ext cx="699953" cy="263917"/>
          </a:xfrm>
          <a:prstGeom prst="rect">
            <a:avLst/>
          </a:prstGeom>
          <a:solidFill>
            <a:schemeClr val="bg1">
              <a:lumMod val="75000"/>
            </a:schemeClr>
          </a:solidFill>
          <a:ln w="0">
            <a:noFill/>
            <a:prstDash val="solid"/>
            <a:miter lim="800000"/>
          </a:ln>
        </p:spPr>
        <p:txBody>
          <a:bodyPr vert="horz" wrap="square" lIns="91440" tIns="45720" rIns="91440" bIns="45720" numCol="1" anchor="t" anchorCtr="0" compatLnSpc="1"/>
          <a:lstStyle/>
          <a:p>
            <a:endParaRPr lang="zh-CN" altLang="en-US">
              <a:solidFill>
                <a:schemeClr val="tx1"/>
              </a:solidFill>
            </a:endParaRPr>
          </a:p>
        </p:txBody>
      </p:sp>
      <p:sp>
        <p:nvSpPr>
          <p:cNvPr id="15" name="Rectangle 7"/>
          <p:cNvSpPr>
            <a:spLocks noChangeArrowheads="1"/>
          </p:cNvSpPr>
          <p:nvPr/>
        </p:nvSpPr>
        <p:spPr bwMode="auto">
          <a:xfrm>
            <a:off x="7396103" y="2209719"/>
            <a:ext cx="699953" cy="261049"/>
          </a:xfrm>
          <a:prstGeom prst="rect">
            <a:avLst/>
          </a:prstGeom>
          <a:solidFill>
            <a:schemeClr val="bg1">
              <a:lumMod val="75000"/>
            </a:schemeClr>
          </a:solidFill>
          <a:ln w="0">
            <a:noFill/>
            <a:prstDash val="solid"/>
            <a:miter lim="800000"/>
          </a:ln>
        </p:spPr>
        <p:txBody>
          <a:bodyPr vert="horz" wrap="square" lIns="91440" tIns="45720" rIns="91440" bIns="45720" numCol="1" anchor="t" anchorCtr="0" compatLnSpc="1"/>
          <a:lstStyle/>
          <a:p>
            <a:endParaRPr lang="zh-CN" altLang="en-US">
              <a:solidFill>
                <a:schemeClr val="tx1"/>
              </a:solidFill>
            </a:endParaRPr>
          </a:p>
        </p:txBody>
      </p:sp>
      <p:sp>
        <p:nvSpPr>
          <p:cNvPr id="16" name="Freeform 8"/>
          <p:cNvSpPr/>
          <p:nvPr/>
        </p:nvSpPr>
        <p:spPr bwMode="auto">
          <a:xfrm>
            <a:off x="4083809" y="1506898"/>
            <a:ext cx="3998912" cy="702823"/>
          </a:xfrm>
          <a:custGeom>
            <a:avLst/>
            <a:gdLst>
              <a:gd name="T0" fmla="*/ 0 w 1394"/>
              <a:gd name="T1" fmla="*/ 0 h 245"/>
              <a:gd name="T2" fmla="*/ 1150 w 1394"/>
              <a:gd name="T3" fmla="*/ 0 h 245"/>
              <a:gd name="T4" fmla="*/ 1394 w 1394"/>
              <a:gd name="T5" fmla="*/ 245 h 245"/>
              <a:gd name="T6" fmla="*/ 241 w 1394"/>
              <a:gd name="T7" fmla="*/ 245 h 245"/>
              <a:gd name="T8" fmla="*/ 0 w 1394"/>
              <a:gd name="T9" fmla="*/ 0 h 245"/>
            </a:gdLst>
            <a:ahLst/>
            <a:cxnLst>
              <a:cxn ang="0">
                <a:pos x="T0" y="T1"/>
              </a:cxn>
              <a:cxn ang="0">
                <a:pos x="T2" y="T3"/>
              </a:cxn>
              <a:cxn ang="0">
                <a:pos x="T4" y="T5"/>
              </a:cxn>
              <a:cxn ang="0">
                <a:pos x="T6" y="T7"/>
              </a:cxn>
              <a:cxn ang="0">
                <a:pos x="T8" y="T9"/>
              </a:cxn>
            </a:cxnLst>
            <a:rect l="0" t="0" r="r" b="b"/>
            <a:pathLst>
              <a:path w="1394" h="245">
                <a:moveTo>
                  <a:pt x="0" y="0"/>
                </a:moveTo>
                <a:lnTo>
                  <a:pt x="1150" y="0"/>
                </a:lnTo>
                <a:lnTo>
                  <a:pt x="1394" y="245"/>
                </a:lnTo>
                <a:lnTo>
                  <a:pt x="241" y="245"/>
                </a:lnTo>
                <a:lnTo>
                  <a:pt x="0" y="0"/>
                </a:lnTo>
                <a:close/>
              </a:path>
            </a:pathLst>
          </a:custGeom>
          <a:solidFill>
            <a:srgbClr val="49516E"/>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chemeClr val="tx1"/>
              </a:solidFill>
              <a:latin typeface="Arial" panose="020B0604020202020204" pitchFamily="34" charset="0"/>
              <a:ea typeface="微软雅黑" panose="020B0503020204020204" pitchFamily="34" charset="-122"/>
            </a:endParaRPr>
          </a:p>
        </p:txBody>
      </p:sp>
      <p:sp>
        <p:nvSpPr>
          <p:cNvPr id="17" name="Rectangle 9"/>
          <p:cNvSpPr>
            <a:spLocks noChangeArrowheads="1"/>
          </p:cNvSpPr>
          <p:nvPr/>
        </p:nvSpPr>
        <p:spPr bwMode="auto">
          <a:xfrm>
            <a:off x="4097144" y="3162114"/>
            <a:ext cx="691348" cy="238100"/>
          </a:xfrm>
          <a:prstGeom prst="rect">
            <a:avLst/>
          </a:prstGeom>
          <a:solidFill>
            <a:schemeClr val="bg1">
              <a:lumMod val="75000"/>
            </a:schemeClr>
          </a:solidFill>
          <a:ln w="0">
            <a:noFill/>
            <a:prstDash val="solid"/>
            <a:miter lim="800000"/>
          </a:ln>
        </p:spPr>
        <p:txBody>
          <a:bodyPr vert="horz" wrap="square" lIns="91440" tIns="45720" rIns="91440" bIns="45720" numCol="1" anchor="t" anchorCtr="0" compatLnSpc="1"/>
          <a:lstStyle/>
          <a:p>
            <a:endParaRPr lang="zh-CN" altLang="en-US">
              <a:solidFill>
                <a:schemeClr val="tx1"/>
              </a:solidFill>
            </a:endParaRPr>
          </a:p>
        </p:txBody>
      </p:sp>
      <p:sp>
        <p:nvSpPr>
          <p:cNvPr id="18" name="Freeform 10"/>
          <p:cNvSpPr/>
          <p:nvPr/>
        </p:nvSpPr>
        <p:spPr bwMode="auto">
          <a:xfrm>
            <a:off x="4083809" y="3394476"/>
            <a:ext cx="3998912" cy="702823"/>
          </a:xfrm>
          <a:custGeom>
            <a:avLst/>
            <a:gdLst>
              <a:gd name="T0" fmla="*/ 0 w 1394"/>
              <a:gd name="T1" fmla="*/ 0 h 245"/>
              <a:gd name="T2" fmla="*/ 1150 w 1394"/>
              <a:gd name="T3" fmla="*/ 0 h 245"/>
              <a:gd name="T4" fmla="*/ 1394 w 1394"/>
              <a:gd name="T5" fmla="*/ 245 h 245"/>
              <a:gd name="T6" fmla="*/ 241 w 1394"/>
              <a:gd name="T7" fmla="*/ 245 h 245"/>
              <a:gd name="T8" fmla="*/ 0 w 1394"/>
              <a:gd name="T9" fmla="*/ 0 h 245"/>
            </a:gdLst>
            <a:ahLst/>
            <a:cxnLst>
              <a:cxn ang="0">
                <a:pos x="T0" y="T1"/>
              </a:cxn>
              <a:cxn ang="0">
                <a:pos x="T2" y="T3"/>
              </a:cxn>
              <a:cxn ang="0">
                <a:pos x="T4" y="T5"/>
              </a:cxn>
              <a:cxn ang="0">
                <a:pos x="T6" y="T7"/>
              </a:cxn>
              <a:cxn ang="0">
                <a:pos x="T8" y="T9"/>
              </a:cxn>
            </a:cxnLst>
            <a:rect l="0" t="0" r="r" b="b"/>
            <a:pathLst>
              <a:path w="1394" h="245">
                <a:moveTo>
                  <a:pt x="0" y="0"/>
                </a:moveTo>
                <a:lnTo>
                  <a:pt x="1150" y="0"/>
                </a:lnTo>
                <a:lnTo>
                  <a:pt x="1394" y="245"/>
                </a:lnTo>
                <a:lnTo>
                  <a:pt x="241" y="245"/>
                </a:lnTo>
                <a:lnTo>
                  <a:pt x="0" y="0"/>
                </a:lnTo>
                <a:close/>
              </a:path>
            </a:pathLst>
          </a:custGeom>
          <a:solidFill>
            <a:srgbClr val="49516E"/>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chemeClr val="tx1"/>
              </a:solidFill>
              <a:latin typeface="Arial" panose="020B0604020202020204" pitchFamily="34" charset="0"/>
              <a:ea typeface="微软雅黑" panose="020B0503020204020204" pitchFamily="34" charset="-122"/>
            </a:endParaRPr>
          </a:p>
        </p:txBody>
      </p:sp>
      <p:sp>
        <p:nvSpPr>
          <p:cNvPr id="19" name="Rectangle 11"/>
          <p:cNvSpPr>
            <a:spLocks noChangeArrowheads="1"/>
          </p:cNvSpPr>
          <p:nvPr/>
        </p:nvSpPr>
        <p:spPr bwMode="auto">
          <a:xfrm>
            <a:off x="4097144" y="5049692"/>
            <a:ext cx="691348" cy="246705"/>
          </a:xfrm>
          <a:prstGeom prst="rect">
            <a:avLst/>
          </a:prstGeom>
          <a:solidFill>
            <a:schemeClr val="bg1">
              <a:lumMod val="75000"/>
            </a:schemeClr>
          </a:solidFill>
          <a:ln w="0">
            <a:noFill/>
            <a:prstDash val="solid"/>
            <a:miter lim="800000"/>
          </a:ln>
        </p:spPr>
        <p:txBody>
          <a:bodyPr vert="horz" wrap="square" lIns="91440" tIns="45720" rIns="91440" bIns="45720" numCol="1" anchor="t" anchorCtr="0" compatLnSpc="1"/>
          <a:lstStyle/>
          <a:p>
            <a:endParaRPr lang="zh-CN" altLang="en-US">
              <a:solidFill>
                <a:schemeClr val="tx1"/>
              </a:solidFill>
            </a:endParaRPr>
          </a:p>
        </p:txBody>
      </p:sp>
      <p:sp>
        <p:nvSpPr>
          <p:cNvPr id="20" name="Freeform 12"/>
          <p:cNvSpPr/>
          <p:nvPr/>
        </p:nvSpPr>
        <p:spPr bwMode="auto">
          <a:xfrm>
            <a:off x="4097144" y="5290659"/>
            <a:ext cx="3597300" cy="694216"/>
          </a:xfrm>
          <a:custGeom>
            <a:avLst/>
            <a:gdLst>
              <a:gd name="T0" fmla="*/ 0 w 1254"/>
              <a:gd name="T1" fmla="*/ 0 h 242"/>
              <a:gd name="T2" fmla="*/ 1254 w 1254"/>
              <a:gd name="T3" fmla="*/ 0 h 242"/>
              <a:gd name="T4" fmla="*/ 1254 w 1254"/>
              <a:gd name="T5" fmla="*/ 242 h 242"/>
              <a:gd name="T6" fmla="*/ 241 w 1254"/>
              <a:gd name="T7" fmla="*/ 242 h 242"/>
              <a:gd name="T8" fmla="*/ 0 w 1254"/>
              <a:gd name="T9" fmla="*/ 0 h 242"/>
            </a:gdLst>
            <a:ahLst/>
            <a:cxnLst>
              <a:cxn ang="0">
                <a:pos x="T0" y="T1"/>
              </a:cxn>
              <a:cxn ang="0">
                <a:pos x="T2" y="T3"/>
              </a:cxn>
              <a:cxn ang="0">
                <a:pos x="T4" y="T5"/>
              </a:cxn>
              <a:cxn ang="0">
                <a:pos x="T6" y="T7"/>
              </a:cxn>
              <a:cxn ang="0">
                <a:pos x="T8" y="T9"/>
              </a:cxn>
            </a:cxnLst>
            <a:rect l="0" t="0" r="r" b="b"/>
            <a:pathLst>
              <a:path w="1254" h="242">
                <a:moveTo>
                  <a:pt x="0" y="0"/>
                </a:moveTo>
                <a:lnTo>
                  <a:pt x="1254" y="0"/>
                </a:lnTo>
                <a:lnTo>
                  <a:pt x="1254" y="242"/>
                </a:lnTo>
                <a:lnTo>
                  <a:pt x="241" y="242"/>
                </a:lnTo>
                <a:lnTo>
                  <a:pt x="0" y="0"/>
                </a:lnTo>
                <a:close/>
              </a:path>
            </a:pathLst>
          </a:custGeom>
          <a:solidFill>
            <a:srgbClr val="49516E"/>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chemeClr val="tx1"/>
              </a:solidFill>
              <a:latin typeface="Arial" panose="020B0604020202020204" pitchFamily="34" charset="0"/>
              <a:ea typeface="微软雅黑" panose="020B0503020204020204" pitchFamily="34" charset="-122"/>
            </a:endParaRPr>
          </a:p>
        </p:txBody>
      </p:sp>
      <p:sp>
        <p:nvSpPr>
          <p:cNvPr id="21" name="Freeform 13"/>
          <p:cNvSpPr/>
          <p:nvPr/>
        </p:nvSpPr>
        <p:spPr bwMode="auto">
          <a:xfrm>
            <a:off x="4097144" y="2459293"/>
            <a:ext cx="3998912" cy="702823"/>
          </a:xfrm>
          <a:custGeom>
            <a:avLst/>
            <a:gdLst>
              <a:gd name="T0" fmla="*/ 241 w 1394"/>
              <a:gd name="T1" fmla="*/ 0 h 245"/>
              <a:gd name="T2" fmla="*/ 1394 w 1394"/>
              <a:gd name="T3" fmla="*/ 0 h 245"/>
              <a:gd name="T4" fmla="*/ 1150 w 1394"/>
              <a:gd name="T5" fmla="*/ 245 h 245"/>
              <a:gd name="T6" fmla="*/ 0 w 1394"/>
              <a:gd name="T7" fmla="*/ 245 h 245"/>
              <a:gd name="T8" fmla="*/ 241 w 1394"/>
              <a:gd name="T9" fmla="*/ 0 h 245"/>
            </a:gdLst>
            <a:ahLst/>
            <a:cxnLst>
              <a:cxn ang="0">
                <a:pos x="T0" y="T1"/>
              </a:cxn>
              <a:cxn ang="0">
                <a:pos x="T2" y="T3"/>
              </a:cxn>
              <a:cxn ang="0">
                <a:pos x="T4" y="T5"/>
              </a:cxn>
              <a:cxn ang="0">
                <a:pos x="T6" y="T7"/>
              </a:cxn>
              <a:cxn ang="0">
                <a:pos x="T8" y="T9"/>
              </a:cxn>
            </a:cxnLst>
            <a:rect l="0" t="0" r="r" b="b"/>
            <a:pathLst>
              <a:path w="1394" h="245">
                <a:moveTo>
                  <a:pt x="241" y="0"/>
                </a:moveTo>
                <a:lnTo>
                  <a:pt x="1394" y="0"/>
                </a:lnTo>
                <a:lnTo>
                  <a:pt x="1150" y="245"/>
                </a:lnTo>
                <a:lnTo>
                  <a:pt x="0" y="245"/>
                </a:lnTo>
                <a:lnTo>
                  <a:pt x="241" y="0"/>
                </a:lnTo>
                <a:close/>
              </a:path>
            </a:pathLst>
          </a:custGeom>
          <a:solidFill>
            <a:srgbClr val="FF8787"/>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chemeClr val="tx1"/>
              </a:solidFill>
              <a:latin typeface="Arial" panose="020B0604020202020204" pitchFamily="34" charset="0"/>
              <a:ea typeface="微软雅黑" panose="020B0503020204020204" pitchFamily="34" charset="-122"/>
            </a:endParaRPr>
          </a:p>
        </p:txBody>
      </p:sp>
      <p:sp>
        <p:nvSpPr>
          <p:cNvPr id="22" name="Freeform 14"/>
          <p:cNvSpPr/>
          <p:nvPr/>
        </p:nvSpPr>
        <p:spPr bwMode="auto">
          <a:xfrm>
            <a:off x="4097144" y="4349739"/>
            <a:ext cx="3998912" cy="699953"/>
          </a:xfrm>
          <a:custGeom>
            <a:avLst/>
            <a:gdLst>
              <a:gd name="T0" fmla="*/ 241 w 1394"/>
              <a:gd name="T1" fmla="*/ 0 h 244"/>
              <a:gd name="T2" fmla="*/ 1394 w 1394"/>
              <a:gd name="T3" fmla="*/ 0 h 244"/>
              <a:gd name="T4" fmla="*/ 1150 w 1394"/>
              <a:gd name="T5" fmla="*/ 244 h 244"/>
              <a:gd name="T6" fmla="*/ 0 w 1394"/>
              <a:gd name="T7" fmla="*/ 244 h 244"/>
              <a:gd name="T8" fmla="*/ 241 w 1394"/>
              <a:gd name="T9" fmla="*/ 0 h 244"/>
            </a:gdLst>
            <a:ahLst/>
            <a:cxnLst>
              <a:cxn ang="0">
                <a:pos x="T0" y="T1"/>
              </a:cxn>
              <a:cxn ang="0">
                <a:pos x="T2" y="T3"/>
              </a:cxn>
              <a:cxn ang="0">
                <a:pos x="T4" y="T5"/>
              </a:cxn>
              <a:cxn ang="0">
                <a:pos x="T6" y="T7"/>
              </a:cxn>
              <a:cxn ang="0">
                <a:pos x="T8" y="T9"/>
              </a:cxn>
            </a:cxnLst>
            <a:rect l="0" t="0" r="r" b="b"/>
            <a:pathLst>
              <a:path w="1394" h="244">
                <a:moveTo>
                  <a:pt x="241" y="0"/>
                </a:moveTo>
                <a:lnTo>
                  <a:pt x="1394" y="0"/>
                </a:lnTo>
                <a:lnTo>
                  <a:pt x="1150" y="244"/>
                </a:lnTo>
                <a:lnTo>
                  <a:pt x="0" y="244"/>
                </a:lnTo>
                <a:lnTo>
                  <a:pt x="241" y="0"/>
                </a:lnTo>
                <a:close/>
              </a:path>
            </a:pathLst>
          </a:custGeom>
          <a:solidFill>
            <a:srgbClr val="FF8787"/>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chemeClr val="tx1"/>
              </a:solidFill>
              <a:latin typeface="Arial" panose="020B0604020202020204" pitchFamily="34" charset="0"/>
              <a:ea typeface="微软雅黑" panose="020B0503020204020204" pitchFamily="34" charset="-122"/>
            </a:endParaRPr>
          </a:p>
        </p:txBody>
      </p:sp>
      <p:grpSp>
        <p:nvGrpSpPr>
          <p:cNvPr id="27" name="组合 26"/>
          <p:cNvGrpSpPr/>
          <p:nvPr/>
        </p:nvGrpSpPr>
        <p:grpSpPr>
          <a:xfrm>
            <a:off x="4906106" y="5416880"/>
            <a:ext cx="763063" cy="441774"/>
            <a:chOff x="5238881" y="5604205"/>
            <a:chExt cx="763063" cy="441774"/>
          </a:xfrm>
        </p:grpSpPr>
        <p:sp>
          <p:nvSpPr>
            <p:cNvPr id="87" name="Freeform 79"/>
            <p:cNvSpPr/>
            <p:nvPr/>
          </p:nvSpPr>
          <p:spPr bwMode="auto">
            <a:xfrm>
              <a:off x="5238881" y="5652973"/>
              <a:ext cx="203676" cy="344239"/>
            </a:xfrm>
            <a:custGeom>
              <a:avLst/>
              <a:gdLst>
                <a:gd name="T0" fmla="*/ 61 w 71"/>
                <a:gd name="T1" fmla="*/ 0 h 120"/>
                <a:gd name="T2" fmla="*/ 65 w 71"/>
                <a:gd name="T3" fmla="*/ 0 h 120"/>
                <a:gd name="T4" fmla="*/ 67 w 71"/>
                <a:gd name="T5" fmla="*/ 2 h 120"/>
                <a:gd name="T6" fmla="*/ 71 w 71"/>
                <a:gd name="T7" fmla="*/ 6 h 120"/>
                <a:gd name="T8" fmla="*/ 71 w 71"/>
                <a:gd name="T9" fmla="*/ 10 h 120"/>
                <a:gd name="T10" fmla="*/ 71 w 71"/>
                <a:gd name="T11" fmla="*/ 14 h 120"/>
                <a:gd name="T12" fmla="*/ 67 w 71"/>
                <a:gd name="T13" fmla="*/ 18 h 120"/>
                <a:gd name="T14" fmla="*/ 26 w 71"/>
                <a:gd name="T15" fmla="*/ 61 h 120"/>
                <a:gd name="T16" fmla="*/ 67 w 71"/>
                <a:gd name="T17" fmla="*/ 102 h 120"/>
                <a:gd name="T18" fmla="*/ 71 w 71"/>
                <a:gd name="T19" fmla="*/ 106 h 120"/>
                <a:gd name="T20" fmla="*/ 71 w 71"/>
                <a:gd name="T21" fmla="*/ 110 h 120"/>
                <a:gd name="T22" fmla="*/ 71 w 71"/>
                <a:gd name="T23" fmla="*/ 114 h 120"/>
                <a:gd name="T24" fmla="*/ 67 w 71"/>
                <a:gd name="T25" fmla="*/ 118 h 120"/>
                <a:gd name="T26" fmla="*/ 61 w 71"/>
                <a:gd name="T27" fmla="*/ 120 h 120"/>
                <a:gd name="T28" fmla="*/ 53 w 71"/>
                <a:gd name="T29" fmla="*/ 118 h 120"/>
                <a:gd name="T30" fmla="*/ 4 w 71"/>
                <a:gd name="T31" fmla="*/ 67 h 120"/>
                <a:gd name="T32" fmla="*/ 0 w 71"/>
                <a:gd name="T33" fmla="*/ 61 h 120"/>
                <a:gd name="T34" fmla="*/ 4 w 71"/>
                <a:gd name="T35" fmla="*/ 53 h 120"/>
                <a:gd name="T36" fmla="*/ 53 w 71"/>
                <a:gd name="T37" fmla="*/ 2 h 120"/>
                <a:gd name="T38" fmla="*/ 57 w 71"/>
                <a:gd name="T39" fmla="*/ 0 h 120"/>
                <a:gd name="T40" fmla="*/ 61 w 71"/>
                <a:gd name="T4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120">
                  <a:moveTo>
                    <a:pt x="61" y="0"/>
                  </a:moveTo>
                  <a:lnTo>
                    <a:pt x="65" y="0"/>
                  </a:lnTo>
                  <a:lnTo>
                    <a:pt x="67" y="2"/>
                  </a:lnTo>
                  <a:lnTo>
                    <a:pt x="71" y="6"/>
                  </a:lnTo>
                  <a:lnTo>
                    <a:pt x="71" y="10"/>
                  </a:lnTo>
                  <a:lnTo>
                    <a:pt x="71" y="14"/>
                  </a:lnTo>
                  <a:lnTo>
                    <a:pt x="67" y="18"/>
                  </a:lnTo>
                  <a:lnTo>
                    <a:pt x="26" y="61"/>
                  </a:lnTo>
                  <a:lnTo>
                    <a:pt x="67" y="102"/>
                  </a:lnTo>
                  <a:lnTo>
                    <a:pt x="71" y="106"/>
                  </a:lnTo>
                  <a:lnTo>
                    <a:pt x="71" y="110"/>
                  </a:lnTo>
                  <a:lnTo>
                    <a:pt x="71" y="114"/>
                  </a:lnTo>
                  <a:lnTo>
                    <a:pt x="67" y="118"/>
                  </a:lnTo>
                  <a:lnTo>
                    <a:pt x="61" y="120"/>
                  </a:lnTo>
                  <a:lnTo>
                    <a:pt x="53" y="118"/>
                  </a:lnTo>
                  <a:lnTo>
                    <a:pt x="4" y="67"/>
                  </a:lnTo>
                  <a:lnTo>
                    <a:pt x="0" y="61"/>
                  </a:lnTo>
                  <a:lnTo>
                    <a:pt x="4" y="53"/>
                  </a:lnTo>
                  <a:lnTo>
                    <a:pt x="53" y="2"/>
                  </a:lnTo>
                  <a:lnTo>
                    <a:pt x="57" y="0"/>
                  </a:lnTo>
                  <a:lnTo>
                    <a:pt x="61"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nvGrpSpPr>
            <p:cNvPr id="5" name="组合 4"/>
            <p:cNvGrpSpPr/>
            <p:nvPr/>
          </p:nvGrpSpPr>
          <p:grpSpPr>
            <a:xfrm>
              <a:off x="5557301" y="5604205"/>
              <a:ext cx="444643" cy="441774"/>
              <a:chOff x="5557301" y="5584126"/>
              <a:chExt cx="444643" cy="441774"/>
            </a:xfrm>
          </p:grpSpPr>
          <p:sp>
            <p:nvSpPr>
              <p:cNvPr id="200" name="Freeform 192"/>
              <p:cNvSpPr>
                <a:spLocks noEditPoints="1"/>
              </p:cNvSpPr>
              <p:nvPr/>
            </p:nvSpPr>
            <p:spPr bwMode="auto">
              <a:xfrm>
                <a:off x="5557301" y="5584126"/>
                <a:ext cx="444643" cy="441774"/>
              </a:xfrm>
              <a:custGeom>
                <a:avLst/>
                <a:gdLst>
                  <a:gd name="T0" fmla="*/ 78 w 155"/>
                  <a:gd name="T1" fmla="*/ 10 h 154"/>
                  <a:gd name="T2" fmla="*/ 61 w 155"/>
                  <a:gd name="T3" fmla="*/ 12 h 154"/>
                  <a:gd name="T4" fmla="*/ 43 w 155"/>
                  <a:gd name="T5" fmla="*/ 18 h 154"/>
                  <a:gd name="T6" fmla="*/ 25 w 155"/>
                  <a:gd name="T7" fmla="*/ 34 h 154"/>
                  <a:gd name="T8" fmla="*/ 13 w 155"/>
                  <a:gd name="T9" fmla="*/ 55 h 154"/>
                  <a:gd name="T10" fmla="*/ 9 w 155"/>
                  <a:gd name="T11" fmla="*/ 77 h 154"/>
                  <a:gd name="T12" fmla="*/ 11 w 155"/>
                  <a:gd name="T13" fmla="*/ 95 h 154"/>
                  <a:gd name="T14" fmla="*/ 19 w 155"/>
                  <a:gd name="T15" fmla="*/ 112 h 154"/>
                  <a:gd name="T16" fmla="*/ 33 w 155"/>
                  <a:gd name="T17" fmla="*/ 130 h 154"/>
                  <a:gd name="T18" fmla="*/ 55 w 155"/>
                  <a:gd name="T19" fmla="*/ 142 h 154"/>
                  <a:gd name="T20" fmla="*/ 78 w 155"/>
                  <a:gd name="T21" fmla="*/ 146 h 154"/>
                  <a:gd name="T22" fmla="*/ 94 w 155"/>
                  <a:gd name="T23" fmla="*/ 144 h 154"/>
                  <a:gd name="T24" fmla="*/ 112 w 155"/>
                  <a:gd name="T25" fmla="*/ 138 h 154"/>
                  <a:gd name="T26" fmla="*/ 130 w 155"/>
                  <a:gd name="T27" fmla="*/ 122 h 154"/>
                  <a:gd name="T28" fmla="*/ 143 w 155"/>
                  <a:gd name="T29" fmla="*/ 101 h 154"/>
                  <a:gd name="T30" fmla="*/ 147 w 155"/>
                  <a:gd name="T31" fmla="*/ 77 h 154"/>
                  <a:gd name="T32" fmla="*/ 145 w 155"/>
                  <a:gd name="T33" fmla="*/ 61 h 154"/>
                  <a:gd name="T34" fmla="*/ 136 w 155"/>
                  <a:gd name="T35" fmla="*/ 44 h 154"/>
                  <a:gd name="T36" fmla="*/ 122 w 155"/>
                  <a:gd name="T37" fmla="*/ 24 h 154"/>
                  <a:gd name="T38" fmla="*/ 100 w 155"/>
                  <a:gd name="T39" fmla="*/ 14 h 154"/>
                  <a:gd name="T40" fmla="*/ 78 w 155"/>
                  <a:gd name="T41" fmla="*/ 10 h 154"/>
                  <a:gd name="T42" fmla="*/ 78 w 155"/>
                  <a:gd name="T43" fmla="*/ 0 h 154"/>
                  <a:gd name="T44" fmla="*/ 104 w 155"/>
                  <a:gd name="T45" fmla="*/ 6 h 154"/>
                  <a:gd name="T46" fmla="*/ 126 w 155"/>
                  <a:gd name="T47" fmla="*/ 18 h 154"/>
                  <a:gd name="T48" fmla="*/ 145 w 155"/>
                  <a:gd name="T49" fmla="*/ 40 h 154"/>
                  <a:gd name="T50" fmla="*/ 153 w 155"/>
                  <a:gd name="T51" fmla="*/ 59 h 154"/>
                  <a:gd name="T52" fmla="*/ 155 w 155"/>
                  <a:gd name="T53" fmla="*/ 77 h 154"/>
                  <a:gd name="T54" fmla="*/ 151 w 155"/>
                  <a:gd name="T55" fmla="*/ 103 h 154"/>
                  <a:gd name="T56" fmla="*/ 136 w 155"/>
                  <a:gd name="T57" fmla="*/ 128 h 154"/>
                  <a:gd name="T58" fmla="*/ 116 w 155"/>
                  <a:gd name="T59" fmla="*/ 144 h 154"/>
                  <a:gd name="T60" fmla="*/ 96 w 155"/>
                  <a:gd name="T61" fmla="*/ 152 h 154"/>
                  <a:gd name="T62" fmla="*/ 78 w 155"/>
                  <a:gd name="T63" fmla="*/ 154 h 154"/>
                  <a:gd name="T64" fmla="*/ 51 w 155"/>
                  <a:gd name="T65" fmla="*/ 150 h 154"/>
                  <a:gd name="T66" fmla="*/ 29 w 155"/>
                  <a:gd name="T67" fmla="*/ 136 h 154"/>
                  <a:gd name="T68" fmla="*/ 11 w 155"/>
                  <a:gd name="T69" fmla="*/ 116 h 154"/>
                  <a:gd name="T70" fmla="*/ 3 w 155"/>
                  <a:gd name="T71" fmla="*/ 97 h 154"/>
                  <a:gd name="T72" fmla="*/ 0 w 155"/>
                  <a:gd name="T73" fmla="*/ 77 h 154"/>
                  <a:gd name="T74" fmla="*/ 5 w 155"/>
                  <a:gd name="T75" fmla="*/ 50 h 154"/>
                  <a:gd name="T76" fmla="*/ 19 w 155"/>
                  <a:gd name="T77" fmla="*/ 28 h 154"/>
                  <a:gd name="T78" fmla="*/ 39 w 155"/>
                  <a:gd name="T79" fmla="*/ 10 h 154"/>
                  <a:gd name="T80" fmla="*/ 59 w 155"/>
                  <a:gd name="T81" fmla="*/ 4 h 154"/>
                  <a:gd name="T82" fmla="*/ 78 w 155"/>
                  <a:gd name="T8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5" h="154">
                    <a:moveTo>
                      <a:pt x="78" y="10"/>
                    </a:moveTo>
                    <a:lnTo>
                      <a:pt x="61" y="12"/>
                    </a:lnTo>
                    <a:lnTo>
                      <a:pt x="43" y="18"/>
                    </a:lnTo>
                    <a:lnTo>
                      <a:pt x="25" y="34"/>
                    </a:lnTo>
                    <a:lnTo>
                      <a:pt x="13" y="55"/>
                    </a:lnTo>
                    <a:lnTo>
                      <a:pt x="9" y="77"/>
                    </a:lnTo>
                    <a:lnTo>
                      <a:pt x="11" y="95"/>
                    </a:lnTo>
                    <a:lnTo>
                      <a:pt x="19" y="112"/>
                    </a:lnTo>
                    <a:lnTo>
                      <a:pt x="33" y="130"/>
                    </a:lnTo>
                    <a:lnTo>
                      <a:pt x="55" y="142"/>
                    </a:lnTo>
                    <a:lnTo>
                      <a:pt x="78" y="146"/>
                    </a:lnTo>
                    <a:lnTo>
                      <a:pt x="94" y="144"/>
                    </a:lnTo>
                    <a:lnTo>
                      <a:pt x="112" y="138"/>
                    </a:lnTo>
                    <a:lnTo>
                      <a:pt x="130" y="122"/>
                    </a:lnTo>
                    <a:lnTo>
                      <a:pt x="143" y="101"/>
                    </a:lnTo>
                    <a:lnTo>
                      <a:pt x="147" y="77"/>
                    </a:lnTo>
                    <a:lnTo>
                      <a:pt x="145" y="61"/>
                    </a:lnTo>
                    <a:lnTo>
                      <a:pt x="136" y="44"/>
                    </a:lnTo>
                    <a:lnTo>
                      <a:pt x="122" y="24"/>
                    </a:lnTo>
                    <a:lnTo>
                      <a:pt x="100" y="14"/>
                    </a:lnTo>
                    <a:lnTo>
                      <a:pt x="78" y="10"/>
                    </a:lnTo>
                    <a:close/>
                    <a:moveTo>
                      <a:pt x="78" y="0"/>
                    </a:moveTo>
                    <a:lnTo>
                      <a:pt x="104" y="6"/>
                    </a:lnTo>
                    <a:lnTo>
                      <a:pt x="126" y="18"/>
                    </a:lnTo>
                    <a:lnTo>
                      <a:pt x="145" y="40"/>
                    </a:lnTo>
                    <a:lnTo>
                      <a:pt x="153" y="59"/>
                    </a:lnTo>
                    <a:lnTo>
                      <a:pt x="155" y="77"/>
                    </a:lnTo>
                    <a:lnTo>
                      <a:pt x="151" y="103"/>
                    </a:lnTo>
                    <a:lnTo>
                      <a:pt x="136" y="128"/>
                    </a:lnTo>
                    <a:lnTo>
                      <a:pt x="116" y="144"/>
                    </a:lnTo>
                    <a:lnTo>
                      <a:pt x="96" y="152"/>
                    </a:lnTo>
                    <a:lnTo>
                      <a:pt x="78" y="154"/>
                    </a:lnTo>
                    <a:lnTo>
                      <a:pt x="51" y="150"/>
                    </a:lnTo>
                    <a:lnTo>
                      <a:pt x="29" y="136"/>
                    </a:lnTo>
                    <a:lnTo>
                      <a:pt x="11" y="116"/>
                    </a:lnTo>
                    <a:lnTo>
                      <a:pt x="3" y="97"/>
                    </a:lnTo>
                    <a:lnTo>
                      <a:pt x="0" y="77"/>
                    </a:lnTo>
                    <a:lnTo>
                      <a:pt x="5" y="50"/>
                    </a:lnTo>
                    <a:lnTo>
                      <a:pt x="19" y="28"/>
                    </a:lnTo>
                    <a:lnTo>
                      <a:pt x="39" y="10"/>
                    </a:lnTo>
                    <a:lnTo>
                      <a:pt x="59" y="4"/>
                    </a:lnTo>
                    <a:lnTo>
                      <a:pt x="78"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01" name="Freeform 193"/>
              <p:cNvSpPr/>
              <p:nvPr/>
            </p:nvSpPr>
            <p:spPr bwMode="auto">
              <a:xfrm>
                <a:off x="5657705" y="5905416"/>
                <a:ext cx="28687" cy="22949"/>
              </a:xfrm>
              <a:custGeom>
                <a:avLst/>
                <a:gdLst>
                  <a:gd name="T0" fmla="*/ 0 w 10"/>
                  <a:gd name="T1" fmla="*/ 0 h 8"/>
                  <a:gd name="T2" fmla="*/ 10 w 10"/>
                  <a:gd name="T3" fmla="*/ 8 h 8"/>
                  <a:gd name="T4" fmla="*/ 4 w 10"/>
                  <a:gd name="T5" fmla="*/ 8 h 8"/>
                  <a:gd name="T6" fmla="*/ 0 w 10"/>
                  <a:gd name="T7" fmla="*/ 8 h 8"/>
                  <a:gd name="T8" fmla="*/ 0 w 10"/>
                  <a:gd name="T9" fmla="*/ 4 h 8"/>
                  <a:gd name="T10" fmla="*/ 0 w 10"/>
                  <a:gd name="T11" fmla="*/ 0 h 8"/>
                </a:gdLst>
                <a:ahLst/>
                <a:cxnLst>
                  <a:cxn ang="0">
                    <a:pos x="T0" y="T1"/>
                  </a:cxn>
                  <a:cxn ang="0">
                    <a:pos x="T2" y="T3"/>
                  </a:cxn>
                  <a:cxn ang="0">
                    <a:pos x="T4" y="T5"/>
                  </a:cxn>
                  <a:cxn ang="0">
                    <a:pos x="T6" y="T7"/>
                  </a:cxn>
                  <a:cxn ang="0">
                    <a:pos x="T8" y="T9"/>
                  </a:cxn>
                  <a:cxn ang="0">
                    <a:pos x="T10" y="T11"/>
                  </a:cxn>
                </a:cxnLst>
                <a:rect l="0" t="0" r="r" b="b"/>
                <a:pathLst>
                  <a:path w="10" h="8">
                    <a:moveTo>
                      <a:pt x="0" y="0"/>
                    </a:moveTo>
                    <a:lnTo>
                      <a:pt x="10" y="8"/>
                    </a:lnTo>
                    <a:lnTo>
                      <a:pt x="4" y="8"/>
                    </a:lnTo>
                    <a:lnTo>
                      <a:pt x="0" y="8"/>
                    </a:lnTo>
                    <a:lnTo>
                      <a:pt x="0" y="4"/>
                    </a:lnTo>
                    <a:lnTo>
                      <a:pt x="0"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02" name="Freeform 194"/>
              <p:cNvSpPr/>
              <p:nvPr/>
            </p:nvSpPr>
            <p:spPr bwMode="auto">
              <a:xfrm>
                <a:off x="5792532" y="5687397"/>
                <a:ext cx="103272" cy="111879"/>
              </a:xfrm>
              <a:custGeom>
                <a:avLst/>
                <a:gdLst>
                  <a:gd name="T0" fmla="*/ 6 w 36"/>
                  <a:gd name="T1" fmla="*/ 0 h 39"/>
                  <a:gd name="T2" fmla="*/ 16 w 36"/>
                  <a:gd name="T3" fmla="*/ 0 h 39"/>
                  <a:gd name="T4" fmla="*/ 36 w 36"/>
                  <a:gd name="T5" fmla="*/ 21 h 39"/>
                  <a:gd name="T6" fmla="*/ 36 w 36"/>
                  <a:gd name="T7" fmla="*/ 31 h 39"/>
                  <a:gd name="T8" fmla="*/ 30 w 36"/>
                  <a:gd name="T9" fmla="*/ 39 h 39"/>
                  <a:gd name="T10" fmla="*/ 0 w 36"/>
                  <a:gd name="T11" fmla="*/ 6 h 39"/>
                  <a:gd name="T12" fmla="*/ 6 w 36"/>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36" h="39">
                    <a:moveTo>
                      <a:pt x="6" y="0"/>
                    </a:moveTo>
                    <a:lnTo>
                      <a:pt x="16" y="0"/>
                    </a:lnTo>
                    <a:lnTo>
                      <a:pt x="36" y="21"/>
                    </a:lnTo>
                    <a:lnTo>
                      <a:pt x="36" y="31"/>
                    </a:lnTo>
                    <a:lnTo>
                      <a:pt x="30" y="39"/>
                    </a:lnTo>
                    <a:lnTo>
                      <a:pt x="0" y="6"/>
                    </a:lnTo>
                    <a:lnTo>
                      <a:pt x="6"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03" name="Freeform 195"/>
              <p:cNvSpPr/>
              <p:nvPr/>
            </p:nvSpPr>
            <p:spPr bwMode="auto">
              <a:xfrm>
                <a:off x="5715079" y="5747638"/>
                <a:ext cx="123353" cy="120484"/>
              </a:xfrm>
              <a:custGeom>
                <a:avLst/>
                <a:gdLst>
                  <a:gd name="T0" fmla="*/ 35 w 43"/>
                  <a:gd name="T1" fmla="*/ 0 h 42"/>
                  <a:gd name="T2" fmla="*/ 43 w 43"/>
                  <a:gd name="T3" fmla="*/ 8 h 42"/>
                  <a:gd name="T4" fmla="*/ 8 w 43"/>
                  <a:gd name="T5" fmla="*/ 42 h 42"/>
                  <a:gd name="T6" fmla="*/ 0 w 43"/>
                  <a:gd name="T7" fmla="*/ 42 h 42"/>
                  <a:gd name="T8" fmla="*/ 0 w 43"/>
                  <a:gd name="T9" fmla="*/ 34 h 42"/>
                  <a:gd name="T10" fmla="*/ 0 w 43"/>
                  <a:gd name="T11" fmla="*/ 34 h 42"/>
                  <a:gd name="T12" fmla="*/ 35 w 43"/>
                  <a:gd name="T13" fmla="*/ 0 h 42"/>
                </a:gdLst>
                <a:ahLst/>
                <a:cxnLst>
                  <a:cxn ang="0">
                    <a:pos x="T0" y="T1"/>
                  </a:cxn>
                  <a:cxn ang="0">
                    <a:pos x="T2" y="T3"/>
                  </a:cxn>
                  <a:cxn ang="0">
                    <a:pos x="T4" y="T5"/>
                  </a:cxn>
                  <a:cxn ang="0">
                    <a:pos x="T6" y="T7"/>
                  </a:cxn>
                  <a:cxn ang="0">
                    <a:pos x="T8" y="T9"/>
                  </a:cxn>
                  <a:cxn ang="0">
                    <a:pos x="T10" y="T11"/>
                  </a:cxn>
                  <a:cxn ang="0">
                    <a:pos x="T12" y="T13"/>
                  </a:cxn>
                </a:cxnLst>
                <a:rect l="0" t="0" r="r" b="b"/>
                <a:pathLst>
                  <a:path w="43" h="42">
                    <a:moveTo>
                      <a:pt x="35" y="0"/>
                    </a:moveTo>
                    <a:lnTo>
                      <a:pt x="43" y="8"/>
                    </a:lnTo>
                    <a:lnTo>
                      <a:pt x="8" y="42"/>
                    </a:lnTo>
                    <a:lnTo>
                      <a:pt x="0" y="42"/>
                    </a:lnTo>
                    <a:lnTo>
                      <a:pt x="0" y="34"/>
                    </a:lnTo>
                    <a:lnTo>
                      <a:pt x="0" y="34"/>
                    </a:lnTo>
                    <a:lnTo>
                      <a:pt x="35"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04" name="Freeform 196"/>
              <p:cNvSpPr/>
              <p:nvPr/>
            </p:nvSpPr>
            <p:spPr bwMode="auto">
              <a:xfrm>
                <a:off x="5680655" y="5716084"/>
                <a:ext cx="123353" cy="123353"/>
              </a:xfrm>
              <a:custGeom>
                <a:avLst/>
                <a:gdLst>
                  <a:gd name="T0" fmla="*/ 35 w 43"/>
                  <a:gd name="T1" fmla="*/ 0 h 43"/>
                  <a:gd name="T2" fmla="*/ 43 w 43"/>
                  <a:gd name="T3" fmla="*/ 9 h 43"/>
                  <a:gd name="T4" fmla="*/ 8 w 43"/>
                  <a:gd name="T5" fmla="*/ 43 h 43"/>
                  <a:gd name="T6" fmla="*/ 8 w 43"/>
                  <a:gd name="T7" fmla="*/ 43 h 43"/>
                  <a:gd name="T8" fmla="*/ 0 w 43"/>
                  <a:gd name="T9" fmla="*/ 43 h 43"/>
                  <a:gd name="T10" fmla="*/ 0 w 43"/>
                  <a:gd name="T11" fmla="*/ 35 h 43"/>
                  <a:gd name="T12" fmla="*/ 35 w 43"/>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43" h="43">
                    <a:moveTo>
                      <a:pt x="35" y="0"/>
                    </a:moveTo>
                    <a:lnTo>
                      <a:pt x="43" y="9"/>
                    </a:lnTo>
                    <a:lnTo>
                      <a:pt x="8" y="43"/>
                    </a:lnTo>
                    <a:lnTo>
                      <a:pt x="8" y="43"/>
                    </a:lnTo>
                    <a:lnTo>
                      <a:pt x="0" y="43"/>
                    </a:lnTo>
                    <a:lnTo>
                      <a:pt x="0" y="35"/>
                    </a:lnTo>
                    <a:lnTo>
                      <a:pt x="35"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05" name="Freeform 197"/>
              <p:cNvSpPr/>
              <p:nvPr/>
            </p:nvSpPr>
            <p:spPr bwMode="auto">
              <a:xfrm>
                <a:off x="5663443" y="5833698"/>
                <a:ext cx="86060" cy="94667"/>
              </a:xfrm>
              <a:custGeom>
                <a:avLst/>
                <a:gdLst>
                  <a:gd name="T0" fmla="*/ 2 w 30"/>
                  <a:gd name="T1" fmla="*/ 0 h 33"/>
                  <a:gd name="T2" fmla="*/ 4 w 30"/>
                  <a:gd name="T3" fmla="*/ 4 h 33"/>
                  <a:gd name="T4" fmla="*/ 12 w 30"/>
                  <a:gd name="T5" fmla="*/ 8 h 33"/>
                  <a:gd name="T6" fmla="*/ 16 w 30"/>
                  <a:gd name="T7" fmla="*/ 16 h 33"/>
                  <a:gd name="T8" fmla="*/ 24 w 30"/>
                  <a:gd name="T9" fmla="*/ 18 h 33"/>
                  <a:gd name="T10" fmla="*/ 26 w 30"/>
                  <a:gd name="T11" fmla="*/ 27 h 33"/>
                  <a:gd name="T12" fmla="*/ 30 w 30"/>
                  <a:gd name="T13" fmla="*/ 31 h 33"/>
                  <a:gd name="T14" fmla="*/ 12 w 30"/>
                  <a:gd name="T15" fmla="*/ 33 h 33"/>
                  <a:gd name="T16" fmla="*/ 0 w 30"/>
                  <a:gd name="T17" fmla="*/ 18 h 33"/>
                  <a:gd name="T18" fmla="*/ 2 w 30"/>
                  <a:gd name="T1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33">
                    <a:moveTo>
                      <a:pt x="2" y="0"/>
                    </a:moveTo>
                    <a:lnTo>
                      <a:pt x="4" y="4"/>
                    </a:lnTo>
                    <a:lnTo>
                      <a:pt x="12" y="8"/>
                    </a:lnTo>
                    <a:lnTo>
                      <a:pt x="16" y="16"/>
                    </a:lnTo>
                    <a:lnTo>
                      <a:pt x="24" y="18"/>
                    </a:lnTo>
                    <a:lnTo>
                      <a:pt x="26" y="27"/>
                    </a:lnTo>
                    <a:lnTo>
                      <a:pt x="30" y="31"/>
                    </a:lnTo>
                    <a:lnTo>
                      <a:pt x="12" y="33"/>
                    </a:lnTo>
                    <a:lnTo>
                      <a:pt x="0" y="18"/>
                    </a:lnTo>
                    <a:lnTo>
                      <a:pt x="2"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06" name="Freeform 198"/>
              <p:cNvSpPr/>
              <p:nvPr/>
            </p:nvSpPr>
            <p:spPr bwMode="auto">
              <a:xfrm>
                <a:off x="5749503" y="5782062"/>
                <a:ext cx="117616" cy="129091"/>
              </a:xfrm>
              <a:custGeom>
                <a:avLst/>
                <a:gdLst>
                  <a:gd name="T0" fmla="*/ 33 w 41"/>
                  <a:gd name="T1" fmla="*/ 0 h 45"/>
                  <a:gd name="T2" fmla="*/ 41 w 41"/>
                  <a:gd name="T3" fmla="*/ 8 h 45"/>
                  <a:gd name="T4" fmla="*/ 7 w 41"/>
                  <a:gd name="T5" fmla="*/ 45 h 45"/>
                  <a:gd name="T6" fmla="*/ 0 w 41"/>
                  <a:gd name="T7" fmla="*/ 43 h 45"/>
                  <a:gd name="T8" fmla="*/ 0 w 41"/>
                  <a:gd name="T9" fmla="*/ 34 h 45"/>
                  <a:gd name="T10" fmla="*/ 33 w 41"/>
                  <a:gd name="T11" fmla="*/ 0 h 45"/>
                </a:gdLst>
                <a:ahLst/>
                <a:cxnLst>
                  <a:cxn ang="0">
                    <a:pos x="T0" y="T1"/>
                  </a:cxn>
                  <a:cxn ang="0">
                    <a:pos x="T2" y="T3"/>
                  </a:cxn>
                  <a:cxn ang="0">
                    <a:pos x="T4" y="T5"/>
                  </a:cxn>
                  <a:cxn ang="0">
                    <a:pos x="T6" y="T7"/>
                  </a:cxn>
                  <a:cxn ang="0">
                    <a:pos x="T8" y="T9"/>
                  </a:cxn>
                  <a:cxn ang="0">
                    <a:pos x="T10" y="T11"/>
                  </a:cxn>
                </a:cxnLst>
                <a:rect l="0" t="0" r="r" b="b"/>
                <a:pathLst>
                  <a:path w="41" h="45">
                    <a:moveTo>
                      <a:pt x="33" y="0"/>
                    </a:moveTo>
                    <a:lnTo>
                      <a:pt x="41" y="8"/>
                    </a:lnTo>
                    <a:lnTo>
                      <a:pt x="7" y="45"/>
                    </a:lnTo>
                    <a:lnTo>
                      <a:pt x="0" y="43"/>
                    </a:lnTo>
                    <a:lnTo>
                      <a:pt x="0" y="34"/>
                    </a:lnTo>
                    <a:lnTo>
                      <a:pt x="33"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grpSp>
      <p:grpSp>
        <p:nvGrpSpPr>
          <p:cNvPr id="26" name="组合 25"/>
          <p:cNvGrpSpPr/>
          <p:nvPr/>
        </p:nvGrpSpPr>
        <p:grpSpPr>
          <a:xfrm>
            <a:off x="6506818" y="4478828"/>
            <a:ext cx="745852" cy="441774"/>
            <a:chOff x="6839593" y="4666153"/>
            <a:chExt cx="745852" cy="441774"/>
          </a:xfrm>
        </p:grpSpPr>
        <p:sp>
          <p:nvSpPr>
            <p:cNvPr id="89" name="Freeform 81"/>
            <p:cNvSpPr/>
            <p:nvPr/>
          </p:nvSpPr>
          <p:spPr bwMode="auto">
            <a:xfrm>
              <a:off x="7381769" y="4714921"/>
              <a:ext cx="203676" cy="344239"/>
            </a:xfrm>
            <a:custGeom>
              <a:avLst/>
              <a:gdLst>
                <a:gd name="T0" fmla="*/ 10 w 71"/>
                <a:gd name="T1" fmla="*/ 0 h 120"/>
                <a:gd name="T2" fmla="*/ 14 w 71"/>
                <a:gd name="T3" fmla="*/ 2 h 120"/>
                <a:gd name="T4" fmla="*/ 18 w 71"/>
                <a:gd name="T5" fmla="*/ 4 h 120"/>
                <a:gd name="T6" fmla="*/ 67 w 71"/>
                <a:gd name="T7" fmla="*/ 53 h 120"/>
                <a:gd name="T8" fmla="*/ 71 w 71"/>
                <a:gd name="T9" fmla="*/ 61 h 120"/>
                <a:gd name="T10" fmla="*/ 67 w 71"/>
                <a:gd name="T11" fmla="*/ 69 h 120"/>
                <a:gd name="T12" fmla="*/ 18 w 71"/>
                <a:gd name="T13" fmla="*/ 118 h 120"/>
                <a:gd name="T14" fmla="*/ 10 w 71"/>
                <a:gd name="T15" fmla="*/ 120 h 120"/>
                <a:gd name="T16" fmla="*/ 4 w 71"/>
                <a:gd name="T17" fmla="*/ 118 h 120"/>
                <a:gd name="T18" fmla="*/ 0 w 71"/>
                <a:gd name="T19" fmla="*/ 114 h 120"/>
                <a:gd name="T20" fmla="*/ 0 w 71"/>
                <a:gd name="T21" fmla="*/ 110 h 120"/>
                <a:gd name="T22" fmla="*/ 0 w 71"/>
                <a:gd name="T23" fmla="*/ 106 h 120"/>
                <a:gd name="T24" fmla="*/ 4 w 71"/>
                <a:gd name="T25" fmla="*/ 104 h 120"/>
                <a:gd name="T26" fmla="*/ 44 w 71"/>
                <a:gd name="T27" fmla="*/ 61 h 120"/>
                <a:gd name="T28" fmla="*/ 4 w 71"/>
                <a:gd name="T29" fmla="*/ 18 h 120"/>
                <a:gd name="T30" fmla="*/ 0 w 71"/>
                <a:gd name="T31" fmla="*/ 14 h 120"/>
                <a:gd name="T32" fmla="*/ 0 w 71"/>
                <a:gd name="T33" fmla="*/ 10 h 120"/>
                <a:gd name="T34" fmla="*/ 0 w 71"/>
                <a:gd name="T35" fmla="*/ 8 h 120"/>
                <a:gd name="T36" fmla="*/ 4 w 71"/>
                <a:gd name="T37" fmla="*/ 4 h 120"/>
                <a:gd name="T38" fmla="*/ 6 w 71"/>
                <a:gd name="T39" fmla="*/ 2 h 120"/>
                <a:gd name="T40" fmla="*/ 10 w 71"/>
                <a:gd name="T4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120">
                  <a:moveTo>
                    <a:pt x="10" y="0"/>
                  </a:moveTo>
                  <a:lnTo>
                    <a:pt x="14" y="2"/>
                  </a:lnTo>
                  <a:lnTo>
                    <a:pt x="18" y="4"/>
                  </a:lnTo>
                  <a:lnTo>
                    <a:pt x="67" y="53"/>
                  </a:lnTo>
                  <a:lnTo>
                    <a:pt x="71" y="61"/>
                  </a:lnTo>
                  <a:lnTo>
                    <a:pt x="67" y="69"/>
                  </a:lnTo>
                  <a:lnTo>
                    <a:pt x="18" y="118"/>
                  </a:lnTo>
                  <a:lnTo>
                    <a:pt x="10" y="120"/>
                  </a:lnTo>
                  <a:lnTo>
                    <a:pt x="4" y="118"/>
                  </a:lnTo>
                  <a:lnTo>
                    <a:pt x="0" y="114"/>
                  </a:lnTo>
                  <a:lnTo>
                    <a:pt x="0" y="110"/>
                  </a:lnTo>
                  <a:lnTo>
                    <a:pt x="0" y="106"/>
                  </a:lnTo>
                  <a:lnTo>
                    <a:pt x="4" y="104"/>
                  </a:lnTo>
                  <a:lnTo>
                    <a:pt x="44" y="61"/>
                  </a:lnTo>
                  <a:lnTo>
                    <a:pt x="4" y="18"/>
                  </a:lnTo>
                  <a:lnTo>
                    <a:pt x="0" y="14"/>
                  </a:lnTo>
                  <a:lnTo>
                    <a:pt x="0" y="10"/>
                  </a:lnTo>
                  <a:lnTo>
                    <a:pt x="0" y="8"/>
                  </a:lnTo>
                  <a:lnTo>
                    <a:pt x="4" y="4"/>
                  </a:lnTo>
                  <a:lnTo>
                    <a:pt x="6" y="2"/>
                  </a:lnTo>
                  <a:lnTo>
                    <a:pt x="10"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nvGrpSpPr>
            <p:cNvPr id="13" name="组合 12"/>
            <p:cNvGrpSpPr/>
            <p:nvPr/>
          </p:nvGrpSpPr>
          <p:grpSpPr>
            <a:xfrm>
              <a:off x="6839593" y="4666153"/>
              <a:ext cx="441774" cy="441774"/>
              <a:chOff x="6839593" y="4666155"/>
              <a:chExt cx="441774" cy="441774"/>
            </a:xfrm>
          </p:grpSpPr>
          <p:sp>
            <p:nvSpPr>
              <p:cNvPr id="207" name="Freeform 199"/>
              <p:cNvSpPr>
                <a:spLocks noEditPoints="1"/>
              </p:cNvSpPr>
              <p:nvPr/>
            </p:nvSpPr>
            <p:spPr bwMode="auto">
              <a:xfrm>
                <a:off x="6839593" y="4666155"/>
                <a:ext cx="441774" cy="441774"/>
              </a:xfrm>
              <a:custGeom>
                <a:avLst/>
                <a:gdLst>
                  <a:gd name="T0" fmla="*/ 77 w 154"/>
                  <a:gd name="T1" fmla="*/ 8 h 154"/>
                  <a:gd name="T2" fmla="*/ 59 w 154"/>
                  <a:gd name="T3" fmla="*/ 10 h 154"/>
                  <a:gd name="T4" fmla="*/ 42 w 154"/>
                  <a:gd name="T5" fmla="*/ 16 h 154"/>
                  <a:gd name="T6" fmla="*/ 24 w 154"/>
                  <a:gd name="T7" fmla="*/ 32 h 154"/>
                  <a:gd name="T8" fmla="*/ 12 w 154"/>
                  <a:gd name="T9" fmla="*/ 53 h 154"/>
                  <a:gd name="T10" fmla="*/ 8 w 154"/>
                  <a:gd name="T11" fmla="*/ 77 h 154"/>
                  <a:gd name="T12" fmla="*/ 10 w 154"/>
                  <a:gd name="T13" fmla="*/ 93 h 154"/>
                  <a:gd name="T14" fmla="*/ 16 w 154"/>
                  <a:gd name="T15" fmla="*/ 110 h 154"/>
                  <a:gd name="T16" fmla="*/ 32 w 154"/>
                  <a:gd name="T17" fmla="*/ 130 h 154"/>
                  <a:gd name="T18" fmla="*/ 53 w 154"/>
                  <a:gd name="T19" fmla="*/ 142 h 154"/>
                  <a:gd name="T20" fmla="*/ 77 w 154"/>
                  <a:gd name="T21" fmla="*/ 146 h 154"/>
                  <a:gd name="T22" fmla="*/ 93 w 154"/>
                  <a:gd name="T23" fmla="*/ 144 h 154"/>
                  <a:gd name="T24" fmla="*/ 109 w 154"/>
                  <a:gd name="T25" fmla="*/ 136 h 154"/>
                  <a:gd name="T26" fmla="*/ 130 w 154"/>
                  <a:gd name="T27" fmla="*/ 122 h 154"/>
                  <a:gd name="T28" fmla="*/ 140 w 154"/>
                  <a:gd name="T29" fmla="*/ 99 h 154"/>
                  <a:gd name="T30" fmla="*/ 144 w 154"/>
                  <a:gd name="T31" fmla="*/ 77 h 154"/>
                  <a:gd name="T32" fmla="*/ 142 w 154"/>
                  <a:gd name="T33" fmla="*/ 59 h 154"/>
                  <a:gd name="T34" fmla="*/ 136 w 154"/>
                  <a:gd name="T35" fmla="*/ 42 h 154"/>
                  <a:gd name="T36" fmla="*/ 120 w 154"/>
                  <a:gd name="T37" fmla="*/ 24 h 154"/>
                  <a:gd name="T38" fmla="*/ 99 w 154"/>
                  <a:gd name="T39" fmla="*/ 12 h 154"/>
                  <a:gd name="T40" fmla="*/ 77 w 154"/>
                  <a:gd name="T41" fmla="*/ 8 h 154"/>
                  <a:gd name="T42" fmla="*/ 77 w 154"/>
                  <a:gd name="T43" fmla="*/ 0 h 154"/>
                  <a:gd name="T44" fmla="*/ 103 w 154"/>
                  <a:gd name="T45" fmla="*/ 4 h 154"/>
                  <a:gd name="T46" fmla="*/ 126 w 154"/>
                  <a:gd name="T47" fmla="*/ 18 h 154"/>
                  <a:gd name="T48" fmla="*/ 144 w 154"/>
                  <a:gd name="T49" fmla="*/ 38 h 154"/>
                  <a:gd name="T50" fmla="*/ 150 w 154"/>
                  <a:gd name="T51" fmla="*/ 57 h 154"/>
                  <a:gd name="T52" fmla="*/ 154 w 154"/>
                  <a:gd name="T53" fmla="*/ 77 h 154"/>
                  <a:gd name="T54" fmla="*/ 148 w 154"/>
                  <a:gd name="T55" fmla="*/ 103 h 154"/>
                  <a:gd name="T56" fmla="*/ 136 w 154"/>
                  <a:gd name="T57" fmla="*/ 126 h 154"/>
                  <a:gd name="T58" fmla="*/ 114 w 154"/>
                  <a:gd name="T59" fmla="*/ 144 h 154"/>
                  <a:gd name="T60" fmla="*/ 95 w 154"/>
                  <a:gd name="T61" fmla="*/ 152 h 154"/>
                  <a:gd name="T62" fmla="*/ 77 w 154"/>
                  <a:gd name="T63" fmla="*/ 154 h 154"/>
                  <a:gd name="T64" fmla="*/ 51 w 154"/>
                  <a:gd name="T65" fmla="*/ 148 h 154"/>
                  <a:gd name="T66" fmla="*/ 26 w 154"/>
                  <a:gd name="T67" fmla="*/ 136 h 154"/>
                  <a:gd name="T68" fmla="*/ 10 w 154"/>
                  <a:gd name="T69" fmla="*/ 114 h 154"/>
                  <a:gd name="T70" fmla="*/ 2 w 154"/>
                  <a:gd name="T71" fmla="*/ 95 h 154"/>
                  <a:gd name="T72" fmla="*/ 0 w 154"/>
                  <a:gd name="T73" fmla="*/ 77 h 154"/>
                  <a:gd name="T74" fmla="*/ 4 w 154"/>
                  <a:gd name="T75" fmla="*/ 50 h 154"/>
                  <a:gd name="T76" fmla="*/ 18 w 154"/>
                  <a:gd name="T77" fmla="*/ 28 h 154"/>
                  <a:gd name="T78" fmla="*/ 38 w 154"/>
                  <a:gd name="T79" fmla="*/ 10 h 154"/>
                  <a:gd name="T80" fmla="*/ 57 w 154"/>
                  <a:gd name="T81" fmla="*/ 2 h 154"/>
                  <a:gd name="T82" fmla="*/ 77 w 154"/>
                  <a:gd name="T8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4" h="154">
                    <a:moveTo>
                      <a:pt x="77" y="8"/>
                    </a:moveTo>
                    <a:lnTo>
                      <a:pt x="59" y="10"/>
                    </a:lnTo>
                    <a:lnTo>
                      <a:pt x="42" y="16"/>
                    </a:lnTo>
                    <a:lnTo>
                      <a:pt x="24" y="32"/>
                    </a:lnTo>
                    <a:lnTo>
                      <a:pt x="12" y="53"/>
                    </a:lnTo>
                    <a:lnTo>
                      <a:pt x="8" y="77"/>
                    </a:lnTo>
                    <a:lnTo>
                      <a:pt x="10" y="93"/>
                    </a:lnTo>
                    <a:lnTo>
                      <a:pt x="16" y="110"/>
                    </a:lnTo>
                    <a:lnTo>
                      <a:pt x="32" y="130"/>
                    </a:lnTo>
                    <a:lnTo>
                      <a:pt x="53" y="142"/>
                    </a:lnTo>
                    <a:lnTo>
                      <a:pt x="77" y="146"/>
                    </a:lnTo>
                    <a:lnTo>
                      <a:pt x="93" y="144"/>
                    </a:lnTo>
                    <a:lnTo>
                      <a:pt x="109" y="136"/>
                    </a:lnTo>
                    <a:lnTo>
                      <a:pt x="130" y="122"/>
                    </a:lnTo>
                    <a:lnTo>
                      <a:pt x="140" y="99"/>
                    </a:lnTo>
                    <a:lnTo>
                      <a:pt x="144" y="77"/>
                    </a:lnTo>
                    <a:lnTo>
                      <a:pt x="142" y="59"/>
                    </a:lnTo>
                    <a:lnTo>
                      <a:pt x="136" y="42"/>
                    </a:lnTo>
                    <a:lnTo>
                      <a:pt x="120" y="24"/>
                    </a:lnTo>
                    <a:lnTo>
                      <a:pt x="99" y="12"/>
                    </a:lnTo>
                    <a:lnTo>
                      <a:pt x="77" y="8"/>
                    </a:lnTo>
                    <a:close/>
                    <a:moveTo>
                      <a:pt x="77" y="0"/>
                    </a:moveTo>
                    <a:lnTo>
                      <a:pt x="103" y="4"/>
                    </a:lnTo>
                    <a:lnTo>
                      <a:pt x="126" y="18"/>
                    </a:lnTo>
                    <a:lnTo>
                      <a:pt x="144" y="38"/>
                    </a:lnTo>
                    <a:lnTo>
                      <a:pt x="150" y="57"/>
                    </a:lnTo>
                    <a:lnTo>
                      <a:pt x="154" y="77"/>
                    </a:lnTo>
                    <a:lnTo>
                      <a:pt x="148" y="103"/>
                    </a:lnTo>
                    <a:lnTo>
                      <a:pt x="136" y="126"/>
                    </a:lnTo>
                    <a:lnTo>
                      <a:pt x="114" y="144"/>
                    </a:lnTo>
                    <a:lnTo>
                      <a:pt x="95" y="152"/>
                    </a:lnTo>
                    <a:lnTo>
                      <a:pt x="77" y="154"/>
                    </a:lnTo>
                    <a:lnTo>
                      <a:pt x="51" y="148"/>
                    </a:lnTo>
                    <a:lnTo>
                      <a:pt x="26" y="136"/>
                    </a:lnTo>
                    <a:lnTo>
                      <a:pt x="10" y="114"/>
                    </a:lnTo>
                    <a:lnTo>
                      <a:pt x="2" y="95"/>
                    </a:lnTo>
                    <a:lnTo>
                      <a:pt x="0" y="77"/>
                    </a:lnTo>
                    <a:lnTo>
                      <a:pt x="4" y="50"/>
                    </a:lnTo>
                    <a:lnTo>
                      <a:pt x="18" y="28"/>
                    </a:lnTo>
                    <a:lnTo>
                      <a:pt x="38" y="10"/>
                    </a:lnTo>
                    <a:lnTo>
                      <a:pt x="57" y="2"/>
                    </a:lnTo>
                    <a:lnTo>
                      <a:pt x="77"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08" name="Freeform 200"/>
              <p:cNvSpPr>
                <a:spLocks noEditPoints="1"/>
              </p:cNvSpPr>
              <p:nvPr/>
            </p:nvSpPr>
            <p:spPr bwMode="auto">
              <a:xfrm>
                <a:off x="6902704" y="4818193"/>
                <a:ext cx="197938" cy="192201"/>
              </a:xfrm>
              <a:custGeom>
                <a:avLst/>
                <a:gdLst>
                  <a:gd name="T0" fmla="*/ 35 w 69"/>
                  <a:gd name="T1" fmla="*/ 16 h 67"/>
                  <a:gd name="T2" fmla="*/ 29 w 69"/>
                  <a:gd name="T3" fmla="*/ 16 h 67"/>
                  <a:gd name="T4" fmla="*/ 23 w 69"/>
                  <a:gd name="T5" fmla="*/ 20 h 67"/>
                  <a:gd name="T6" fmla="*/ 18 w 69"/>
                  <a:gd name="T7" fmla="*/ 26 h 67"/>
                  <a:gd name="T8" fmla="*/ 16 w 69"/>
                  <a:gd name="T9" fmla="*/ 34 h 67"/>
                  <a:gd name="T10" fmla="*/ 18 w 69"/>
                  <a:gd name="T11" fmla="*/ 40 h 67"/>
                  <a:gd name="T12" fmla="*/ 23 w 69"/>
                  <a:gd name="T13" fmla="*/ 46 h 67"/>
                  <a:gd name="T14" fmla="*/ 29 w 69"/>
                  <a:gd name="T15" fmla="*/ 50 h 67"/>
                  <a:gd name="T16" fmla="*/ 35 w 69"/>
                  <a:gd name="T17" fmla="*/ 50 h 67"/>
                  <a:gd name="T18" fmla="*/ 43 w 69"/>
                  <a:gd name="T19" fmla="*/ 50 h 67"/>
                  <a:gd name="T20" fmla="*/ 47 w 69"/>
                  <a:gd name="T21" fmla="*/ 46 h 67"/>
                  <a:gd name="T22" fmla="*/ 51 w 69"/>
                  <a:gd name="T23" fmla="*/ 40 h 67"/>
                  <a:gd name="T24" fmla="*/ 53 w 69"/>
                  <a:gd name="T25" fmla="*/ 34 h 67"/>
                  <a:gd name="T26" fmla="*/ 51 w 69"/>
                  <a:gd name="T27" fmla="*/ 26 h 67"/>
                  <a:gd name="T28" fmla="*/ 47 w 69"/>
                  <a:gd name="T29" fmla="*/ 20 h 67"/>
                  <a:gd name="T30" fmla="*/ 43 w 69"/>
                  <a:gd name="T31" fmla="*/ 16 h 67"/>
                  <a:gd name="T32" fmla="*/ 35 w 69"/>
                  <a:gd name="T33" fmla="*/ 16 h 67"/>
                  <a:gd name="T34" fmla="*/ 29 w 69"/>
                  <a:gd name="T35" fmla="*/ 0 h 67"/>
                  <a:gd name="T36" fmla="*/ 41 w 69"/>
                  <a:gd name="T37" fmla="*/ 0 h 67"/>
                  <a:gd name="T38" fmla="*/ 41 w 69"/>
                  <a:gd name="T39" fmla="*/ 6 h 67"/>
                  <a:gd name="T40" fmla="*/ 51 w 69"/>
                  <a:gd name="T41" fmla="*/ 10 h 67"/>
                  <a:gd name="T42" fmla="*/ 55 w 69"/>
                  <a:gd name="T43" fmla="*/ 6 h 67"/>
                  <a:gd name="T44" fmla="*/ 63 w 69"/>
                  <a:gd name="T45" fmla="*/ 14 h 67"/>
                  <a:gd name="T46" fmla="*/ 59 w 69"/>
                  <a:gd name="T47" fmla="*/ 18 h 67"/>
                  <a:gd name="T48" fmla="*/ 63 w 69"/>
                  <a:gd name="T49" fmla="*/ 28 h 67"/>
                  <a:gd name="T50" fmla="*/ 69 w 69"/>
                  <a:gd name="T51" fmla="*/ 28 h 67"/>
                  <a:gd name="T52" fmla="*/ 69 w 69"/>
                  <a:gd name="T53" fmla="*/ 38 h 67"/>
                  <a:gd name="T54" fmla="*/ 63 w 69"/>
                  <a:gd name="T55" fmla="*/ 38 h 67"/>
                  <a:gd name="T56" fmla="*/ 59 w 69"/>
                  <a:gd name="T57" fmla="*/ 48 h 67"/>
                  <a:gd name="T58" fmla="*/ 63 w 69"/>
                  <a:gd name="T59" fmla="*/ 53 h 67"/>
                  <a:gd name="T60" fmla="*/ 55 w 69"/>
                  <a:gd name="T61" fmla="*/ 61 h 67"/>
                  <a:gd name="T62" fmla="*/ 51 w 69"/>
                  <a:gd name="T63" fmla="*/ 57 h 67"/>
                  <a:gd name="T64" fmla="*/ 41 w 69"/>
                  <a:gd name="T65" fmla="*/ 61 h 67"/>
                  <a:gd name="T66" fmla="*/ 41 w 69"/>
                  <a:gd name="T67" fmla="*/ 67 h 67"/>
                  <a:gd name="T68" fmla="*/ 29 w 69"/>
                  <a:gd name="T69" fmla="*/ 67 h 67"/>
                  <a:gd name="T70" fmla="*/ 29 w 69"/>
                  <a:gd name="T71" fmla="*/ 61 h 67"/>
                  <a:gd name="T72" fmla="*/ 18 w 69"/>
                  <a:gd name="T73" fmla="*/ 57 h 67"/>
                  <a:gd name="T74" fmla="*/ 14 w 69"/>
                  <a:gd name="T75" fmla="*/ 61 h 67"/>
                  <a:gd name="T76" fmla="*/ 6 w 69"/>
                  <a:gd name="T77" fmla="*/ 53 h 67"/>
                  <a:gd name="T78" fmla="*/ 12 w 69"/>
                  <a:gd name="T79" fmla="*/ 48 h 67"/>
                  <a:gd name="T80" fmla="*/ 8 w 69"/>
                  <a:gd name="T81" fmla="*/ 38 h 67"/>
                  <a:gd name="T82" fmla="*/ 0 w 69"/>
                  <a:gd name="T83" fmla="*/ 38 h 67"/>
                  <a:gd name="T84" fmla="*/ 0 w 69"/>
                  <a:gd name="T85" fmla="*/ 28 h 67"/>
                  <a:gd name="T86" fmla="*/ 8 w 69"/>
                  <a:gd name="T87" fmla="*/ 28 h 67"/>
                  <a:gd name="T88" fmla="*/ 12 w 69"/>
                  <a:gd name="T89" fmla="*/ 18 h 67"/>
                  <a:gd name="T90" fmla="*/ 6 w 69"/>
                  <a:gd name="T91" fmla="*/ 14 h 67"/>
                  <a:gd name="T92" fmla="*/ 14 w 69"/>
                  <a:gd name="T93" fmla="*/ 6 h 67"/>
                  <a:gd name="T94" fmla="*/ 20 w 69"/>
                  <a:gd name="T95" fmla="*/ 10 h 67"/>
                  <a:gd name="T96" fmla="*/ 29 w 69"/>
                  <a:gd name="T97" fmla="*/ 6 h 67"/>
                  <a:gd name="T98" fmla="*/ 29 w 69"/>
                  <a:gd name="T99"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9" h="67">
                    <a:moveTo>
                      <a:pt x="35" y="16"/>
                    </a:moveTo>
                    <a:lnTo>
                      <a:pt x="29" y="16"/>
                    </a:lnTo>
                    <a:lnTo>
                      <a:pt x="23" y="20"/>
                    </a:lnTo>
                    <a:lnTo>
                      <a:pt x="18" y="26"/>
                    </a:lnTo>
                    <a:lnTo>
                      <a:pt x="16" y="34"/>
                    </a:lnTo>
                    <a:lnTo>
                      <a:pt x="18" y="40"/>
                    </a:lnTo>
                    <a:lnTo>
                      <a:pt x="23" y="46"/>
                    </a:lnTo>
                    <a:lnTo>
                      <a:pt x="29" y="50"/>
                    </a:lnTo>
                    <a:lnTo>
                      <a:pt x="35" y="50"/>
                    </a:lnTo>
                    <a:lnTo>
                      <a:pt x="43" y="50"/>
                    </a:lnTo>
                    <a:lnTo>
                      <a:pt x="47" y="46"/>
                    </a:lnTo>
                    <a:lnTo>
                      <a:pt x="51" y="40"/>
                    </a:lnTo>
                    <a:lnTo>
                      <a:pt x="53" y="34"/>
                    </a:lnTo>
                    <a:lnTo>
                      <a:pt x="51" y="26"/>
                    </a:lnTo>
                    <a:lnTo>
                      <a:pt x="47" y="20"/>
                    </a:lnTo>
                    <a:lnTo>
                      <a:pt x="43" y="16"/>
                    </a:lnTo>
                    <a:lnTo>
                      <a:pt x="35" y="16"/>
                    </a:lnTo>
                    <a:close/>
                    <a:moveTo>
                      <a:pt x="29" y="0"/>
                    </a:moveTo>
                    <a:lnTo>
                      <a:pt x="41" y="0"/>
                    </a:lnTo>
                    <a:lnTo>
                      <a:pt x="41" y="6"/>
                    </a:lnTo>
                    <a:lnTo>
                      <a:pt x="51" y="10"/>
                    </a:lnTo>
                    <a:lnTo>
                      <a:pt x="55" y="6"/>
                    </a:lnTo>
                    <a:lnTo>
                      <a:pt x="63" y="14"/>
                    </a:lnTo>
                    <a:lnTo>
                      <a:pt x="59" y="18"/>
                    </a:lnTo>
                    <a:lnTo>
                      <a:pt x="63" y="28"/>
                    </a:lnTo>
                    <a:lnTo>
                      <a:pt x="69" y="28"/>
                    </a:lnTo>
                    <a:lnTo>
                      <a:pt x="69" y="38"/>
                    </a:lnTo>
                    <a:lnTo>
                      <a:pt x="63" y="38"/>
                    </a:lnTo>
                    <a:lnTo>
                      <a:pt x="59" y="48"/>
                    </a:lnTo>
                    <a:lnTo>
                      <a:pt x="63" y="53"/>
                    </a:lnTo>
                    <a:lnTo>
                      <a:pt x="55" y="61"/>
                    </a:lnTo>
                    <a:lnTo>
                      <a:pt x="51" y="57"/>
                    </a:lnTo>
                    <a:lnTo>
                      <a:pt x="41" y="61"/>
                    </a:lnTo>
                    <a:lnTo>
                      <a:pt x="41" y="67"/>
                    </a:lnTo>
                    <a:lnTo>
                      <a:pt x="29" y="67"/>
                    </a:lnTo>
                    <a:lnTo>
                      <a:pt x="29" y="61"/>
                    </a:lnTo>
                    <a:lnTo>
                      <a:pt x="18" y="57"/>
                    </a:lnTo>
                    <a:lnTo>
                      <a:pt x="14" y="61"/>
                    </a:lnTo>
                    <a:lnTo>
                      <a:pt x="6" y="53"/>
                    </a:lnTo>
                    <a:lnTo>
                      <a:pt x="12" y="48"/>
                    </a:lnTo>
                    <a:lnTo>
                      <a:pt x="8" y="38"/>
                    </a:lnTo>
                    <a:lnTo>
                      <a:pt x="0" y="38"/>
                    </a:lnTo>
                    <a:lnTo>
                      <a:pt x="0" y="28"/>
                    </a:lnTo>
                    <a:lnTo>
                      <a:pt x="8" y="28"/>
                    </a:lnTo>
                    <a:lnTo>
                      <a:pt x="12" y="18"/>
                    </a:lnTo>
                    <a:lnTo>
                      <a:pt x="6" y="14"/>
                    </a:lnTo>
                    <a:lnTo>
                      <a:pt x="14" y="6"/>
                    </a:lnTo>
                    <a:lnTo>
                      <a:pt x="20" y="10"/>
                    </a:lnTo>
                    <a:lnTo>
                      <a:pt x="29" y="6"/>
                    </a:lnTo>
                    <a:lnTo>
                      <a:pt x="29"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09" name="Freeform 201"/>
              <p:cNvSpPr>
                <a:spLocks noEditPoints="1"/>
              </p:cNvSpPr>
              <p:nvPr/>
            </p:nvSpPr>
            <p:spPr bwMode="auto">
              <a:xfrm>
                <a:off x="7077691" y="4763689"/>
                <a:ext cx="134828" cy="129091"/>
              </a:xfrm>
              <a:custGeom>
                <a:avLst/>
                <a:gdLst>
                  <a:gd name="T0" fmla="*/ 24 w 47"/>
                  <a:gd name="T1" fmla="*/ 10 h 45"/>
                  <a:gd name="T2" fmla="*/ 16 w 47"/>
                  <a:gd name="T3" fmla="*/ 12 h 45"/>
                  <a:gd name="T4" fmla="*/ 12 w 47"/>
                  <a:gd name="T5" fmla="*/ 23 h 45"/>
                  <a:gd name="T6" fmla="*/ 14 w 47"/>
                  <a:gd name="T7" fmla="*/ 31 h 45"/>
                  <a:gd name="T8" fmla="*/ 22 w 47"/>
                  <a:gd name="T9" fmla="*/ 35 h 45"/>
                  <a:gd name="T10" fmla="*/ 31 w 47"/>
                  <a:gd name="T11" fmla="*/ 33 h 45"/>
                  <a:gd name="T12" fmla="*/ 37 w 47"/>
                  <a:gd name="T13" fmla="*/ 25 h 45"/>
                  <a:gd name="T14" fmla="*/ 33 w 47"/>
                  <a:gd name="T15" fmla="*/ 14 h 45"/>
                  <a:gd name="T16" fmla="*/ 24 w 47"/>
                  <a:gd name="T17" fmla="*/ 10 h 45"/>
                  <a:gd name="T18" fmla="*/ 22 w 47"/>
                  <a:gd name="T19" fmla="*/ 0 h 45"/>
                  <a:gd name="T20" fmla="*/ 28 w 47"/>
                  <a:gd name="T21" fmla="*/ 0 h 45"/>
                  <a:gd name="T22" fmla="*/ 28 w 47"/>
                  <a:gd name="T23" fmla="*/ 4 h 45"/>
                  <a:gd name="T24" fmla="*/ 35 w 47"/>
                  <a:gd name="T25" fmla="*/ 8 h 45"/>
                  <a:gd name="T26" fmla="*/ 39 w 47"/>
                  <a:gd name="T27" fmla="*/ 4 h 45"/>
                  <a:gd name="T28" fmla="*/ 43 w 47"/>
                  <a:gd name="T29" fmla="*/ 10 h 45"/>
                  <a:gd name="T30" fmla="*/ 41 w 47"/>
                  <a:gd name="T31" fmla="*/ 14 h 45"/>
                  <a:gd name="T32" fmla="*/ 43 w 47"/>
                  <a:gd name="T33" fmla="*/ 21 h 45"/>
                  <a:gd name="T34" fmla="*/ 47 w 47"/>
                  <a:gd name="T35" fmla="*/ 21 h 45"/>
                  <a:gd name="T36" fmla="*/ 47 w 47"/>
                  <a:gd name="T37" fmla="*/ 29 h 45"/>
                  <a:gd name="T38" fmla="*/ 43 w 47"/>
                  <a:gd name="T39" fmla="*/ 29 h 45"/>
                  <a:gd name="T40" fmla="*/ 39 w 47"/>
                  <a:gd name="T41" fmla="*/ 35 h 45"/>
                  <a:gd name="T42" fmla="*/ 41 w 47"/>
                  <a:gd name="T43" fmla="*/ 37 h 45"/>
                  <a:gd name="T44" fmla="*/ 35 w 47"/>
                  <a:gd name="T45" fmla="*/ 43 h 45"/>
                  <a:gd name="T46" fmla="*/ 33 w 47"/>
                  <a:gd name="T47" fmla="*/ 39 h 45"/>
                  <a:gd name="T48" fmla="*/ 26 w 47"/>
                  <a:gd name="T49" fmla="*/ 41 h 45"/>
                  <a:gd name="T50" fmla="*/ 24 w 47"/>
                  <a:gd name="T51" fmla="*/ 45 h 45"/>
                  <a:gd name="T52" fmla="*/ 18 w 47"/>
                  <a:gd name="T53" fmla="*/ 45 h 45"/>
                  <a:gd name="T54" fmla="*/ 18 w 47"/>
                  <a:gd name="T55" fmla="*/ 41 h 45"/>
                  <a:gd name="T56" fmla="*/ 12 w 47"/>
                  <a:gd name="T57" fmla="*/ 37 h 45"/>
                  <a:gd name="T58" fmla="*/ 8 w 47"/>
                  <a:gd name="T59" fmla="*/ 41 h 45"/>
                  <a:gd name="T60" fmla="*/ 4 w 47"/>
                  <a:gd name="T61" fmla="*/ 35 h 45"/>
                  <a:gd name="T62" fmla="*/ 6 w 47"/>
                  <a:gd name="T63" fmla="*/ 31 h 45"/>
                  <a:gd name="T64" fmla="*/ 4 w 47"/>
                  <a:gd name="T65" fmla="*/ 25 h 45"/>
                  <a:gd name="T66" fmla="*/ 0 w 47"/>
                  <a:gd name="T67" fmla="*/ 25 h 45"/>
                  <a:gd name="T68" fmla="*/ 2 w 47"/>
                  <a:gd name="T69" fmla="*/ 16 h 45"/>
                  <a:gd name="T70" fmla="*/ 6 w 47"/>
                  <a:gd name="T71" fmla="*/ 16 h 45"/>
                  <a:gd name="T72" fmla="*/ 8 w 47"/>
                  <a:gd name="T73" fmla="*/ 10 h 45"/>
                  <a:gd name="T74" fmla="*/ 6 w 47"/>
                  <a:gd name="T75" fmla="*/ 8 h 45"/>
                  <a:gd name="T76" fmla="*/ 12 w 47"/>
                  <a:gd name="T77" fmla="*/ 2 h 45"/>
                  <a:gd name="T78" fmla="*/ 14 w 47"/>
                  <a:gd name="T79" fmla="*/ 6 h 45"/>
                  <a:gd name="T80" fmla="*/ 22 w 47"/>
                  <a:gd name="T81" fmla="*/ 4 h 45"/>
                  <a:gd name="T82" fmla="*/ 22 w 47"/>
                  <a:gd name="T83"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 h="45">
                    <a:moveTo>
                      <a:pt x="24" y="10"/>
                    </a:moveTo>
                    <a:lnTo>
                      <a:pt x="16" y="12"/>
                    </a:lnTo>
                    <a:lnTo>
                      <a:pt x="12" y="23"/>
                    </a:lnTo>
                    <a:lnTo>
                      <a:pt x="14" y="31"/>
                    </a:lnTo>
                    <a:lnTo>
                      <a:pt x="22" y="35"/>
                    </a:lnTo>
                    <a:lnTo>
                      <a:pt x="31" y="33"/>
                    </a:lnTo>
                    <a:lnTo>
                      <a:pt x="37" y="25"/>
                    </a:lnTo>
                    <a:lnTo>
                      <a:pt x="33" y="14"/>
                    </a:lnTo>
                    <a:lnTo>
                      <a:pt x="24" y="10"/>
                    </a:lnTo>
                    <a:close/>
                    <a:moveTo>
                      <a:pt x="22" y="0"/>
                    </a:moveTo>
                    <a:lnTo>
                      <a:pt x="28" y="0"/>
                    </a:lnTo>
                    <a:lnTo>
                      <a:pt x="28" y="4"/>
                    </a:lnTo>
                    <a:lnTo>
                      <a:pt x="35" y="8"/>
                    </a:lnTo>
                    <a:lnTo>
                      <a:pt x="39" y="4"/>
                    </a:lnTo>
                    <a:lnTo>
                      <a:pt x="43" y="10"/>
                    </a:lnTo>
                    <a:lnTo>
                      <a:pt x="41" y="14"/>
                    </a:lnTo>
                    <a:lnTo>
                      <a:pt x="43" y="21"/>
                    </a:lnTo>
                    <a:lnTo>
                      <a:pt x="47" y="21"/>
                    </a:lnTo>
                    <a:lnTo>
                      <a:pt x="47" y="29"/>
                    </a:lnTo>
                    <a:lnTo>
                      <a:pt x="43" y="29"/>
                    </a:lnTo>
                    <a:lnTo>
                      <a:pt x="39" y="35"/>
                    </a:lnTo>
                    <a:lnTo>
                      <a:pt x="41" y="37"/>
                    </a:lnTo>
                    <a:lnTo>
                      <a:pt x="35" y="43"/>
                    </a:lnTo>
                    <a:lnTo>
                      <a:pt x="33" y="39"/>
                    </a:lnTo>
                    <a:lnTo>
                      <a:pt x="26" y="41"/>
                    </a:lnTo>
                    <a:lnTo>
                      <a:pt x="24" y="45"/>
                    </a:lnTo>
                    <a:lnTo>
                      <a:pt x="18" y="45"/>
                    </a:lnTo>
                    <a:lnTo>
                      <a:pt x="18" y="41"/>
                    </a:lnTo>
                    <a:lnTo>
                      <a:pt x="12" y="37"/>
                    </a:lnTo>
                    <a:lnTo>
                      <a:pt x="8" y="41"/>
                    </a:lnTo>
                    <a:lnTo>
                      <a:pt x="4" y="35"/>
                    </a:lnTo>
                    <a:lnTo>
                      <a:pt x="6" y="31"/>
                    </a:lnTo>
                    <a:lnTo>
                      <a:pt x="4" y="25"/>
                    </a:lnTo>
                    <a:lnTo>
                      <a:pt x="0" y="25"/>
                    </a:lnTo>
                    <a:lnTo>
                      <a:pt x="2" y="16"/>
                    </a:lnTo>
                    <a:lnTo>
                      <a:pt x="6" y="16"/>
                    </a:lnTo>
                    <a:lnTo>
                      <a:pt x="8" y="10"/>
                    </a:lnTo>
                    <a:lnTo>
                      <a:pt x="6" y="8"/>
                    </a:lnTo>
                    <a:lnTo>
                      <a:pt x="12" y="2"/>
                    </a:lnTo>
                    <a:lnTo>
                      <a:pt x="14" y="6"/>
                    </a:lnTo>
                    <a:lnTo>
                      <a:pt x="22" y="4"/>
                    </a:lnTo>
                    <a:lnTo>
                      <a:pt x="22"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10" name="Freeform 202"/>
              <p:cNvSpPr>
                <a:spLocks noEditPoints="1"/>
              </p:cNvSpPr>
              <p:nvPr/>
            </p:nvSpPr>
            <p:spPr bwMode="auto">
              <a:xfrm>
                <a:off x="7094903" y="4898515"/>
                <a:ext cx="88929" cy="94667"/>
              </a:xfrm>
              <a:custGeom>
                <a:avLst/>
                <a:gdLst>
                  <a:gd name="T0" fmla="*/ 16 w 31"/>
                  <a:gd name="T1" fmla="*/ 8 h 33"/>
                  <a:gd name="T2" fmla="*/ 10 w 31"/>
                  <a:gd name="T3" fmla="*/ 10 h 33"/>
                  <a:gd name="T4" fmla="*/ 8 w 31"/>
                  <a:gd name="T5" fmla="*/ 16 h 33"/>
                  <a:gd name="T6" fmla="*/ 10 w 31"/>
                  <a:gd name="T7" fmla="*/ 22 h 33"/>
                  <a:gd name="T8" fmla="*/ 14 w 31"/>
                  <a:gd name="T9" fmla="*/ 25 h 33"/>
                  <a:gd name="T10" fmla="*/ 20 w 31"/>
                  <a:gd name="T11" fmla="*/ 22 h 33"/>
                  <a:gd name="T12" fmla="*/ 25 w 31"/>
                  <a:gd name="T13" fmla="*/ 16 h 33"/>
                  <a:gd name="T14" fmla="*/ 22 w 31"/>
                  <a:gd name="T15" fmla="*/ 10 h 33"/>
                  <a:gd name="T16" fmla="*/ 16 w 31"/>
                  <a:gd name="T17" fmla="*/ 8 h 33"/>
                  <a:gd name="T18" fmla="*/ 14 w 31"/>
                  <a:gd name="T19" fmla="*/ 0 h 33"/>
                  <a:gd name="T20" fmla="*/ 20 w 31"/>
                  <a:gd name="T21" fmla="*/ 2 h 33"/>
                  <a:gd name="T22" fmla="*/ 20 w 31"/>
                  <a:gd name="T23" fmla="*/ 4 h 33"/>
                  <a:gd name="T24" fmla="*/ 25 w 31"/>
                  <a:gd name="T25" fmla="*/ 6 h 33"/>
                  <a:gd name="T26" fmla="*/ 27 w 31"/>
                  <a:gd name="T27" fmla="*/ 4 h 33"/>
                  <a:gd name="T28" fmla="*/ 29 w 31"/>
                  <a:gd name="T29" fmla="*/ 8 h 33"/>
                  <a:gd name="T30" fmla="*/ 27 w 31"/>
                  <a:gd name="T31" fmla="*/ 10 h 33"/>
                  <a:gd name="T32" fmla="*/ 29 w 31"/>
                  <a:gd name="T33" fmla="*/ 14 h 33"/>
                  <a:gd name="T34" fmla="*/ 31 w 31"/>
                  <a:gd name="T35" fmla="*/ 14 h 33"/>
                  <a:gd name="T36" fmla="*/ 31 w 31"/>
                  <a:gd name="T37" fmla="*/ 20 h 33"/>
                  <a:gd name="T38" fmla="*/ 29 w 31"/>
                  <a:gd name="T39" fmla="*/ 20 h 33"/>
                  <a:gd name="T40" fmla="*/ 27 w 31"/>
                  <a:gd name="T41" fmla="*/ 25 h 33"/>
                  <a:gd name="T42" fmla="*/ 29 w 31"/>
                  <a:gd name="T43" fmla="*/ 27 h 33"/>
                  <a:gd name="T44" fmla="*/ 25 w 31"/>
                  <a:gd name="T45" fmla="*/ 31 h 33"/>
                  <a:gd name="T46" fmla="*/ 22 w 31"/>
                  <a:gd name="T47" fmla="*/ 29 h 33"/>
                  <a:gd name="T48" fmla="*/ 18 w 31"/>
                  <a:gd name="T49" fmla="*/ 29 h 33"/>
                  <a:gd name="T50" fmla="*/ 16 w 31"/>
                  <a:gd name="T51" fmla="*/ 33 h 33"/>
                  <a:gd name="T52" fmla="*/ 12 w 31"/>
                  <a:gd name="T53" fmla="*/ 31 h 33"/>
                  <a:gd name="T54" fmla="*/ 12 w 31"/>
                  <a:gd name="T55" fmla="*/ 29 h 33"/>
                  <a:gd name="T56" fmla="*/ 8 w 31"/>
                  <a:gd name="T57" fmla="*/ 27 h 33"/>
                  <a:gd name="T58" fmla="*/ 6 w 31"/>
                  <a:gd name="T59" fmla="*/ 29 h 33"/>
                  <a:gd name="T60" fmla="*/ 2 w 31"/>
                  <a:gd name="T61" fmla="*/ 25 h 33"/>
                  <a:gd name="T62" fmla="*/ 4 w 31"/>
                  <a:gd name="T63" fmla="*/ 22 h 33"/>
                  <a:gd name="T64" fmla="*/ 4 w 31"/>
                  <a:gd name="T65" fmla="*/ 18 h 33"/>
                  <a:gd name="T66" fmla="*/ 0 w 31"/>
                  <a:gd name="T67" fmla="*/ 18 h 33"/>
                  <a:gd name="T68" fmla="*/ 0 w 31"/>
                  <a:gd name="T69" fmla="*/ 12 h 33"/>
                  <a:gd name="T70" fmla="*/ 4 w 31"/>
                  <a:gd name="T71" fmla="*/ 12 h 33"/>
                  <a:gd name="T72" fmla="*/ 6 w 31"/>
                  <a:gd name="T73" fmla="*/ 8 h 33"/>
                  <a:gd name="T74" fmla="*/ 4 w 31"/>
                  <a:gd name="T75" fmla="*/ 6 h 33"/>
                  <a:gd name="T76" fmla="*/ 8 w 31"/>
                  <a:gd name="T77" fmla="*/ 2 h 33"/>
                  <a:gd name="T78" fmla="*/ 10 w 31"/>
                  <a:gd name="T79" fmla="*/ 6 h 33"/>
                  <a:gd name="T80" fmla="*/ 14 w 31"/>
                  <a:gd name="T81" fmla="*/ 4 h 33"/>
                  <a:gd name="T82" fmla="*/ 14 w 31"/>
                  <a:gd name="T83"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 h="33">
                    <a:moveTo>
                      <a:pt x="16" y="8"/>
                    </a:moveTo>
                    <a:lnTo>
                      <a:pt x="10" y="10"/>
                    </a:lnTo>
                    <a:lnTo>
                      <a:pt x="8" y="16"/>
                    </a:lnTo>
                    <a:lnTo>
                      <a:pt x="10" y="22"/>
                    </a:lnTo>
                    <a:lnTo>
                      <a:pt x="14" y="25"/>
                    </a:lnTo>
                    <a:lnTo>
                      <a:pt x="20" y="22"/>
                    </a:lnTo>
                    <a:lnTo>
                      <a:pt x="25" y="16"/>
                    </a:lnTo>
                    <a:lnTo>
                      <a:pt x="22" y="10"/>
                    </a:lnTo>
                    <a:lnTo>
                      <a:pt x="16" y="8"/>
                    </a:lnTo>
                    <a:close/>
                    <a:moveTo>
                      <a:pt x="14" y="0"/>
                    </a:moveTo>
                    <a:lnTo>
                      <a:pt x="20" y="2"/>
                    </a:lnTo>
                    <a:lnTo>
                      <a:pt x="20" y="4"/>
                    </a:lnTo>
                    <a:lnTo>
                      <a:pt x="25" y="6"/>
                    </a:lnTo>
                    <a:lnTo>
                      <a:pt x="27" y="4"/>
                    </a:lnTo>
                    <a:lnTo>
                      <a:pt x="29" y="8"/>
                    </a:lnTo>
                    <a:lnTo>
                      <a:pt x="27" y="10"/>
                    </a:lnTo>
                    <a:lnTo>
                      <a:pt x="29" y="14"/>
                    </a:lnTo>
                    <a:lnTo>
                      <a:pt x="31" y="14"/>
                    </a:lnTo>
                    <a:lnTo>
                      <a:pt x="31" y="20"/>
                    </a:lnTo>
                    <a:lnTo>
                      <a:pt x="29" y="20"/>
                    </a:lnTo>
                    <a:lnTo>
                      <a:pt x="27" y="25"/>
                    </a:lnTo>
                    <a:lnTo>
                      <a:pt x="29" y="27"/>
                    </a:lnTo>
                    <a:lnTo>
                      <a:pt x="25" y="31"/>
                    </a:lnTo>
                    <a:lnTo>
                      <a:pt x="22" y="29"/>
                    </a:lnTo>
                    <a:lnTo>
                      <a:pt x="18" y="29"/>
                    </a:lnTo>
                    <a:lnTo>
                      <a:pt x="16" y="33"/>
                    </a:lnTo>
                    <a:lnTo>
                      <a:pt x="12" y="31"/>
                    </a:lnTo>
                    <a:lnTo>
                      <a:pt x="12" y="29"/>
                    </a:lnTo>
                    <a:lnTo>
                      <a:pt x="8" y="27"/>
                    </a:lnTo>
                    <a:lnTo>
                      <a:pt x="6" y="29"/>
                    </a:lnTo>
                    <a:lnTo>
                      <a:pt x="2" y="25"/>
                    </a:lnTo>
                    <a:lnTo>
                      <a:pt x="4" y="22"/>
                    </a:lnTo>
                    <a:lnTo>
                      <a:pt x="4" y="18"/>
                    </a:lnTo>
                    <a:lnTo>
                      <a:pt x="0" y="18"/>
                    </a:lnTo>
                    <a:lnTo>
                      <a:pt x="0" y="12"/>
                    </a:lnTo>
                    <a:lnTo>
                      <a:pt x="4" y="12"/>
                    </a:lnTo>
                    <a:lnTo>
                      <a:pt x="6" y="8"/>
                    </a:lnTo>
                    <a:lnTo>
                      <a:pt x="4" y="6"/>
                    </a:lnTo>
                    <a:lnTo>
                      <a:pt x="8" y="2"/>
                    </a:lnTo>
                    <a:lnTo>
                      <a:pt x="10" y="6"/>
                    </a:lnTo>
                    <a:lnTo>
                      <a:pt x="14" y="4"/>
                    </a:lnTo>
                    <a:lnTo>
                      <a:pt x="14"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grpSp>
      <p:grpSp>
        <p:nvGrpSpPr>
          <p:cNvPr id="24" name="组合 23"/>
          <p:cNvGrpSpPr/>
          <p:nvPr/>
        </p:nvGrpSpPr>
        <p:grpSpPr>
          <a:xfrm>
            <a:off x="6506818" y="2588383"/>
            <a:ext cx="745852" cy="444643"/>
            <a:chOff x="6839593" y="2775708"/>
            <a:chExt cx="745852" cy="444643"/>
          </a:xfrm>
        </p:grpSpPr>
        <p:sp>
          <p:nvSpPr>
            <p:cNvPr id="91" name="Freeform 83"/>
            <p:cNvSpPr/>
            <p:nvPr/>
          </p:nvSpPr>
          <p:spPr bwMode="auto">
            <a:xfrm>
              <a:off x="7381769" y="2824475"/>
              <a:ext cx="203676" cy="347109"/>
            </a:xfrm>
            <a:custGeom>
              <a:avLst/>
              <a:gdLst>
                <a:gd name="T0" fmla="*/ 10 w 71"/>
                <a:gd name="T1" fmla="*/ 0 h 121"/>
                <a:gd name="T2" fmla="*/ 14 w 71"/>
                <a:gd name="T3" fmla="*/ 3 h 121"/>
                <a:gd name="T4" fmla="*/ 18 w 71"/>
                <a:gd name="T5" fmla="*/ 5 h 121"/>
                <a:gd name="T6" fmla="*/ 67 w 71"/>
                <a:gd name="T7" fmla="*/ 53 h 121"/>
                <a:gd name="T8" fmla="*/ 71 w 71"/>
                <a:gd name="T9" fmla="*/ 62 h 121"/>
                <a:gd name="T10" fmla="*/ 67 w 71"/>
                <a:gd name="T11" fmla="*/ 68 h 121"/>
                <a:gd name="T12" fmla="*/ 18 w 71"/>
                <a:gd name="T13" fmla="*/ 119 h 121"/>
                <a:gd name="T14" fmla="*/ 10 w 71"/>
                <a:gd name="T15" fmla="*/ 121 h 121"/>
                <a:gd name="T16" fmla="*/ 4 w 71"/>
                <a:gd name="T17" fmla="*/ 119 h 121"/>
                <a:gd name="T18" fmla="*/ 0 w 71"/>
                <a:gd name="T19" fmla="*/ 115 h 121"/>
                <a:gd name="T20" fmla="*/ 0 w 71"/>
                <a:gd name="T21" fmla="*/ 111 h 121"/>
                <a:gd name="T22" fmla="*/ 0 w 71"/>
                <a:gd name="T23" fmla="*/ 106 h 121"/>
                <a:gd name="T24" fmla="*/ 4 w 71"/>
                <a:gd name="T25" fmla="*/ 104 h 121"/>
                <a:gd name="T26" fmla="*/ 44 w 71"/>
                <a:gd name="T27" fmla="*/ 62 h 121"/>
                <a:gd name="T28" fmla="*/ 4 w 71"/>
                <a:gd name="T29" fmla="*/ 19 h 121"/>
                <a:gd name="T30" fmla="*/ 0 w 71"/>
                <a:gd name="T31" fmla="*/ 15 h 121"/>
                <a:gd name="T32" fmla="*/ 0 w 71"/>
                <a:gd name="T33" fmla="*/ 11 h 121"/>
                <a:gd name="T34" fmla="*/ 0 w 71"/>
                <a:gd name="T35" fmla="*/ 7 h 121"/>
                <a:gd name="T36" fmla="*/ 4 w 71"/>
                <a:gd name="T37" fmla="*/ 5 h 121"/>
                <a:gd name="T38" fmla="*/ 6 w 71"/>
                <a:gd name="T39" fmla="*/ 3 h 121"/>
                <a:gd name="T40" fmla="*/ 10 w 71"/>
                <a:gd name="T41"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121">
                  <a:moveTo>
                    <a:pt x="10" y="0"/>
                  </a:moveTo>
                  <a:lnTo>
                    <a:pt x="14" y="3"/>
                  </a:lnTo>
                  <a:lnTo>
                    <a:pt x="18" y="5"/>
                  </a:lnTo>
                  <a:lnTo>
                    <a:pt x="67" y="53"/>
                  </a:lnTo>
                  <a:lnTo>
                    <a:pt x="71" y="62"/>
                  </a:lnTo>
                  <a:lnTo>
                    <a:pt x="67" y="68"/>
                  </a:lnTo>
                  <a:lnTo>
                    <a:pt x="18" y="119"/>
                  </a:lnTo>
                  <a:lnTo>
                    <a:pt x="10" y="121"/>
                  </a:lnTo>
                  <a:lnTo>
                    <a:pt x="4" y="119"/>
                  </a:lnTo>
                  <a:lnTo>
                    <a:pt x="0" y="115"/>
                  </a:lnTo>
                  <a:lnTo>
                    <a:pt x="0" y="111"/>
                  </a:lnTo>
                  <a:lnTo>
                    <a:pt x="0" y="106"/>
                  </a:lnTo>
                  <a:lnTo>
                    <a:pt x="4" y="104"/>
                  </a:lnTo>
                  <a:lnTo>
                    <a:pt x="44" y="62"/>
                  </a:lnTo>
                  <a:lnTo>
                    <a:pt x="4" y="19"/>
                  </a:lnTo>
                  <a:lnTo>
                    <a:pt x="0" y="15"/>
                  </a:lnTo>
                  <a:lnTo>
                    <a:pt x="0" y="11"/>
                  </a:lnTo>
                  <a:lnTo>
                    <a:pt x="0" y="7"/>
                  </a:lnTo>
                  <a:lnTo>
                    <a:pt x="4" y="5"/>
                  </a:lnTo>
                  <a:lnTo>
                    <a:pt x="6" y="3"/>
                  </a:lnTo>
                  <a:lnTo>
                    <a:pt x="10"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nvGrpSpPr>
            <p:cNvPr id="3" name="组合 2"/>
            <p:cNvGrpSpPr/>
            <p:nvPr/>
          </p:nvGrpSpPr>
          <p:grpSpPr>
            <a:xfrm>
              <a:off x="6839593" y="2775708"/>
              <a:ext cx="441774" cy="444643"/>
              <a:chOff x="6839593" y="2769970"/>
              <a:chExt cx="441774" cy="444643"/>
            </a:xfrm>
          </p:grpSpPr>
          <p:sp>
            <p:nvSpPr>
              <p:cNvPr id="211" name="Freeform 203"/>
              <p:cNvSpPr>
                <a:spLocks noEditPoints="1"/>
              </p:cNvSpPr>
              <p:nvPr/>
            </p:nvSpPr>
            <p:spPr bwMode="auto">
              <a:xfrm>
                <a:off x="6839593" y="2769970"/>
                <a:ext cx="441774" cy="444643"/>
              </a:xfrm>
              <a:custGeom>
                <a:avLst/>
                <a:gdLst>
                  <a:gd name="T0" fmla="*/ 77 w 154"/>
                  <a:gd name="T1" fmla="*/ 10 h 155"/>
                  <a:gd name="T2" fmla="*/ 59 w 154"/>
                  <a:gd name="T3" fmla="*/ 12 h 155"/>
                  <a:gd name="T4" fmla="*/ 42 w 154"/>
                  <a:gd name="T5" fmla="*/ 19 h 155"/>
                  <a:gd name="T6" fmla="*/ 24 w 154"/>
                  <a:gd name="T7" fmla="*/ 35 h 155"/>
                  <a:gd name="T8" fmla="*/ 12 w 154"/>
                  <a:gd name="T9" fmla="*/ 55 h 155"/>
                  <a:gd name="T10" fmla="*/ 8 w 154"/>
                  <a:gd name="T11" fmla="*/ 78 h 155"/>
                  <a:gd name="T12" fmla="*/ 10 w 154"/>
                  <a:gd name="T13" fmla="*/ 96 h 155"/>
                  <a:gd name="T14" fmla="*/ 16 w 154"/>
                  <a:gd name="T15" fmla="*/ 112 h 155"/>
                  <a:gd name="T16" fmla="*/ 32 w 154"/>
                  <a:gd name="T17" fmla="*/ 131 h 155"/>
                  <a:gd name="T18" fmla="*/ 53 w 154"/>
                  <a:gd name="T19" fmla="*/ 143 h 155"/>
                  <a:gd name="T20" fmla="*/ 77 w 154"/>
                  <a:gd name="T21" fmla="*/ 147 h 155"/>
                  <a:gd name="T22" fmla="*/ 93 w 154"/>
                  <a:gd name="T23" fmla="*/ 145 h 155"/>
                  <a:gd name="T24" fmla="*/ 109 w 154"/>
                  <a:gd name="T25" fmla="*/ 139 h 155"/>
                  <a:gd name="T26" fmla="*/ 130 w 154"/>
                  <a:gd name="T27" fmla="*/ 122 h 155"/>
                  <a:gd name="T28" fmla="*/ 140 w 154"/>
                  <a:gd name="T29" fmla="*/ 102 h 155"/>
                  <a:gd name="T30" fmla="*/ 144 w 154"/>
                  <a:gd name="T31" fmla="*/ 78 h 155"/>
                  <a:gd name="T32" fmla="*/ 142 w 154"/>
                  <a:gd name="T33" fmla="*/ 61 h 155"/>
                  <a:gd name="T34" fmla="*/ 136 w 154"/>
                  <a:gd name="T35" fmla="*/ 45 h 155"/>
                  <a:gd name="T36" fmla="*/ 120 w 154"/>
                  <a:gd name="T37" fmla="*/ 25 h 155"/>
                  <a:gd name="T38" fmla="*/ 99 w 154"/>
                  <a:gd name="T39" fmla="*/ 14 h 155"/>
                  <a:gd name="T40" fmla="*/ 77 w 154"/>
                  <a:gd name="T41" fmla="*/ 10 h 155"/>
                  <a:gd name="T42" fmla="*/ 77 w 154"/>
                  <a:gd name="T43" fmla="*/ 0 h 155"/>
                  <a:gd name="T44" fmla="*/ 103 w 154"/>
                  <a:gd name="T45" fmla="*/ 6 h 155"/>
                  <a:gd name="T46" fmla="*/ 126 w 154"/>
                  <a:gd name="T47" fmla="*/ 19 h 155"/>
                  <a:gd name="T48" fmla="*/ 144 w 154"/>
                  <a:gd name="T49" fmla="*/ 41 h 155"/>
                  <a:gd name="T50" fmla="*/ 150 w 154"/>
                  <a:gd name="T51" fmla="*/ 59 h 155"/>
                  <a:gd name="T52" fmla="*/ 154 w 154"/>
                  <a:gd name="T53" fmla="*/ 78 h 155"/>
                  <a:gd name="T54" fmla="*/ 148 w 154"/>
                  <a:gd name="T55" fmla="*/ 104 h 155"/>
                  <a:gd name="T56" fmla="*/ 136 w 154"/>
                  <a:gd name="T57" fmla="*/ 129 h 155"/>
                  <a:gd name="T58" fmla="*/ 114 w 154"/>
                  <a:gd name="T59" fmla="*/ 145 h 155"/>
                  <a:gd name="T60" fmla="*/ 95 w 154"/>
                  <a:gd name="T61" fmla="*/ 153 h 155"/>
                  <a:gd name="T62" fmla="*/ 77 w 154"/>
                  <a:gd name="T63" fmla="*/ 155 h 155"/>
                  <a:gd name="T64" fmla="*/ 51 w 154"/>
                  <a:gd name="T65" fmla="*/ 151 h 155"/>
                  <a:gd name="T66" fmla="*/ 26 w 154"/>
                  <a:gd name="T67" fmla="*/ 137 h 155"/>
                  <a:gd name="T68" fmla="*/ 10 w 154"/>
                  <a:gd name="T69" fmla="*/ 116 h 155"/>
                  <a:gd name="T70" fmla="*/ 2 w 154"/>
                  <a:gd name="T71" fmla="*/ 98 h 155"/>
                  <a:gd name="T72" fmla="*/ 0 w 154"/>
                  <a:gd name="T73" fmla="*/ 78 h 155"/>
                  <a:gd name="T74" fmla="*/ 4 w 154"/>
                  <a:gd name="T75" fmla="*/ 51 h 155"/>
                  <a:gd name="T76" fmla="*/ 18 w 154"/>
                  <a:gd name="T77" fmla="*/ 29 h 155"/>
                  <a:gd name="T78" fmla="*/ 38 w 154"/>
                  <a:gd name="T79" fmla="*/ 10 h 155"/>
                  <a:gd name="T80" fmla="*/ 57 w 154"/>
                  <a:gd name="T81" fmla="*/ 4 h 155"/>
                  <a:gd name="T82" fmla="*/ 77 w 154"/>
                  <a:gd name="T8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4" h="155">
                    <a:moveTo>
                      <a:pt x="77" y="10"/>
                    </a:moveTo>
                    <a:lnTo>
                      <a:pt x="59" y="12"/>
                    </a:lnTo>
                    <a:lnTo>
                      <a:pt x="42" y="19"/>
                    </a:lnTo>
                    <a:lnTo>
                      <a:pt x="24" y="35"/>
                    </a:lnTo>
                    <a:lnTo>
                      <a:pt x="12" y="55"/>
                    </a:lnTo>
                    <a:lnTo>
                      <a:pt x="8" y="78"/>
                    </a:lnTo>
                    <a:lnTo>
                      <a:pt x="10" y="96"/>
                    </a:lnTo>
                    <a:lnTo>
                      <a:pt x="16" y="112"/>
                    </a:lnTo>
                    <a:lnTo>
                      <a:pt x="32" y="131"/>
                    </a:lnTo>
                    <a:lnTo>
                      <a:pt x="53" y="143"/>
                    </a:lnTo>
                    <a:lnTo>
                      <a:pt x="77" y="147"/>
                    </a:lnTo>
                    <a:lnTo>
                      <a:pt x="93" y="145"/>
                    </a:lnTo>
                    <a:lnTo>
                      <a:pt x="109" y="139"/>
                    </a:lnTo>
                    <a:lnTo>
                      <a:pt x="130" y="122"/>
                    </a:lnTo>
                    <a:lnTo>
                      <a:pt x="140" y="102"/>
                    </a:lnTo>
                    <a:lnTo>
                      <a:pt x="144" y="78"/>
                    </a:lnTo>
                    <a:lnTo>
                      <a:pt x="142" y="61"/>
                    </a:lnTo>
                    <a:lnTo>
                      <a:pt x="136" y="45"/>
                    </a:lnTo>
                    <a:lnTo>
                      <a:pt x="120" y="25"/>
                    </a:lnTo>
                    <a:lnTo>
                      <a:pt x="99" y="14"/>
                    </a:lnTo>
                    <a:lnTo>
                      <a:pt x="77" y="10"/>
                    </a:lnTo>
                    <a:close/>
                    <a:moveTo>
                      <a:pt x="77" y="0"/>
                    </a:moveTo>
                    <a:lnTo>
                      <a:pt x="103" y="6"/>
                    </a:lnTo>
                    <a:lnTo>
                      <a:pt x="126" y="19"/>
                    </a:lnTo>
                    <a:lnTo>
                      <a:pt x="144" y="41"/>
                    </a:lnTo>
                    <a:lnTo>
                      <a:pt x="150" y="59"/>
                    </a:lnTo>
                    <a:lnTo>
                      <a:pt x="154" y="78"/>
                    </a:lnTo>
                    <a:lnTo>
                      <a:pt x="148" y="104"/>
                    </a:lnTo>
                    <a:lnTo>
                      <a:pt x="136" y="129"/>
                    </a:lnTo>
                    <a:lnTo>
                      <a:pt x="114" y="145"/>
                    </a:lnTo>
                    <a:lnTo>
                      <a:pt x="95" y="153"/>
                    </a:lnTo>
                    <a:lnTo>
                      <a:pt x="77" y="155"/>
                    </a:lnTo>
                    <a:lnTo>
                      <a:pt x="51" y="151"/>
                    </a:lnTo>
                    <a:lnTo>
                      <a:pt x="26" y="137"/>
                    </a:lnTo>
                    <a:lnTo>
                      <a:pt x="10" y="116"/>
                    </a:lnTo>
                    <a:lnTo>
                      <a:pt x="2" y="98"/>
                    </a:lnTo>
                    <a:lnTo>
                      <a:pt x="0" y="78"/>
                    </a:lnTo>
                    <a:lnTo>
                      <a:pt x="4" y="51"/>
                    </a:lnTo>
                    <a:lnTo>
                      <a:pt x="18" y="29"/>
                    </a:lnTo>
                    <a:lnTo>
                      <a:pt x="38" y="10"/>
                    </a:lnTo>
                    <a:lnTo>
                      <a:pt x="57" y="4"/>
                    </a:lnTo>
                    <a:lnTo>
                      <a:pt x="77"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12" name="Freeform 204"/>
              <p:cNvSpPr>
                <a:spLocks noEditPoints="1"/>
              </p:cNvSpPr>
              <p:nvPr/>
            </p:nvSpPr>
            <p:spPr bwMode="auto">
              <a:xfrm>
                <a:off x="6925653" y="2870374"/>
                <a:ext cx="269654" cy="186464"/>
              </a:xfrm>
              <a:custGeom>
                <a:avLst/>
                <a:gdLst>
                  <a:gd name="T0" fmla="*/ 6 w 94"/>
                  <a:gd name="T1" fmla="*/ 6 h 65"/>
                  <a:gd name="T2" fmla="*/ 6 w 94"/>
                  <a:gd name="T3" fmla="*/ 55 h 65"/>
                  <a:gd name="T4" fmla="*/ 88 w 94"/>
                  <a:gd name="T5" fmla="*/ 55 h 65"/>
                  <a:gd name="T6" fmla="*/ 88 w 94"/>
                  <a:gd name="T7" fmla="*/ 6 h 65"/>
                  <a:gd name="T8" fmla="*/ 6 w 94"/>
                  <a:gd name="T9" fmla="*/ 6 h 65"/>
                  <a:gd name="T10" fmla="*/ 4 w 94"/>
                  <a:gd name="T11" fmla="*/ 0 h 65"/>
                  <a:gd name="T12" fmla="*/ 88 w 94"/>
                  <a:gd name="T13" fmla="*/ 0 h 65"/>
                  <a:gd name="T14" fmla="*/ 94 w 94"/>
                  <a:gd name="T15" fmla="*/ 4 h 65"/>
                  <a:gd name="T16" fmla="*/ 94 w 94"/>
                  <a:gd name="T17" fmla="*/ 61 h 65"/>
                  <a:gd name="T18" fmla="*/ 88 w 94"/>
                  <a:gd name="T19" fmla="*/ 65 h 65"/>
                  <a:gd name="T20" fmla="*/ 67 w 94"/>
                  <a:gd name="T21" fmla="*/ 65 h 65"/>
                  <a:gd name="T22" fmla="*/ 29 w 94"/>
                  <a:gd name="T23" fmla="*/ 65 h 65"/>
                  <a:gd name="T24" fmla="*/ 4 w 94"/>
                  <a:gd name="T25" fmla="*/ 65 h 65"/>
                  <a:gd name="T26" fmla="*/ 0 w 94"/>
                  <a:gd name="T27" fmla="*/ 61 h 65"/>
                  <a:gd name="T28" fmla="*/ 0 w 94"/>
                  <a:gd name="T29" fmla="*/ 4 h 65"/>
                  <a:gd name="T30" fmla="*/ 4 w 94"/>
                  <a:gd name="T31"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4" h="65">
                    <a:moveTo>
                      <a:pt x="6" y="6"/>
                    </a:moveTo>
                    <a:lnTo>
                      <a:pt x="6" y="55"/>
                    </a:lnTo>
                    <a:lnTo>
                      <a:pt x="88" y="55"/>
                    </a:lnTo>
                    <a:lnTo>
                      <a:pt x="88" y="6"/>
                    </a:lnTo>
                    <a:lnTo>
                      <a:pt x="6" y="6"/>
                    </a:lnTo>
                    <a:close/>
                    <a:moveTo>
                      <a:pt x="4" y="0"/>
                    </a:moveTo>
                    <a:lnTo>
                      <a:pt x="88" y="0"/>
                    </a:lnTo>
                    <a:lnTo>
                      <a:pt x="94" y="4"/>
                    </a:lnTo>
                    <a:lnTo>
                      <a:pt x="94" y="61"/>
                    </a:lnTo>
                    <a:lnTo>
                      <a:pt x="88" y="65"/>
                    </a:lnTo>
                    <a:lnTo>
                      <a:pt x="67" y="65"/>
                    </a:lnTo>
                    <a:lnTo>
                      <a:pt x="29" y="65"/>
                    </a:lnTo>
                    <a:lnTo>
                      <a:pt x="4" y="65"/>
                    </a:lnTo>
                    <a:lnTo>
                      <a:pt x="0" y="61"/>
                    </a:lnTo>
                    <a:lnTo>
                      <a:pt x="0" y="4"/>
                    </a:lnTo>
                    <a:lnTo>
                      <a:pt x="4"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6" name="Rectangle 206"/>
              <p:cNvSpPr>
                <a:spLocks noChangeArrowheads="1"/>
              </p:cNvSpPr>
              <p:nvPr/>
            </p:nvSpPr>
            <p:spPr bwMode="auto">
              <a:xfrm>
                <a:off x="7026055" y="3068310"/>
                <a:ext cx="68848" cy="22949"/>
              </a:xfrm>
              <a:prstGeom prst="rect">
                <a:avLst/>
              </a:prstGeom>
              <a:solidFill>
                <a:srgbClr val="FFFFFF"/>
              </a:solidFill>
              <a:ln w="0">
                <a:noFill/>
                <a:prstDash val="solid"/>
                <a:miter lim="800000"/>
              </a:ln>
            </p:spPr>
            <p:txBody>
              <a:bodyPr vert="horz" wrap="square" lIns="91440" tIns="45720" rIns="91440" bIns="45720" numCol="1" anchor="t" anchorCtr="0" compatLnSpc="1"/>
              <a:lstStyle/>
              <a:p>
                <a:endParaRPr lang="zh-CN" altLang="en-US">
                  <a:solidFill>
                    <a:schemeClr val="tx1"/>
                  </a:solidFill>
                </a:endParaRPr>
              </a:p>
            </p:txBody>
          </p:sp>
          <p:sp>
            <p:nvSpPr>
              <p:cNvPr id="7" name="Freeform 207"/>
              <p:cNvSpPr/>
              <p:nvPr/>
            </p:nvSpPr>
            <p:spPr bwMode="auto">
              <a:xfrm>
                <a:off x="6991631" y="3102734"/>
                <a:ext cx="131958" cy="17212"/>
              </a:xfrm>
              <a:custGeom>
                <a:avLst/>
                <a:gdLst>
                  <a:gd name="T0" fmla="*/ 4 w 46"/>
                  <a:gd name="T1" fmla="*/ 0 h 6"/>
                  <a:gd name="T2" fmla="*/ 44 w 46"/>
                  <a:gd name="T3" fmla="*/ 0 h 6"/>
                  <a:gd name="T4" fmla="*/ 46 w 46"/>
                  <a:gd name="T5" fmla="*/ 2 h 6"/>
                  <a:gd name="T6" fmla="*/ 44 w 46"/>
                  <a:gd name="T7" fmla="*/ 6 h 6"/>
                  <a:gd name="T8" fmla="*/ 4 w 46"/>
                  <a:gd name="T9" fmla="*/ 6 h 6"/>
                  <a:gd name="T10" fmla="*/ 0 w 46"/>
                  <a:gd name="T11" fmla="*/ 2 h 6"/>
                  <a:gd name="T12" fmla="*/ 4 w 46"/>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46" h="6">
                    <a:moveTo>
                      <a:pt x="4" y="0"/>
                    </a:moveTo>
                    <a:lnTo>
                      <a:pt x="44" y="0"/>
                    </a:lnTo>
                    <a:lnTo>
                      <a:pt x="46" y="2"/>
                    </a:lnTo>
                    <a:lnTo>
                      <a:pt x="44" y="6"/>
                    </a:lnTo>
                    <a:lnTo>
                      <a:pt x="4" y="6"/>
                    </a:lnTo>
                    <a:lnTo>
                      <a:pt x="0" y="2"/>
                    </a:lnTo>
                    <a:lnTo>
                      <a:pt x="4"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grpSp>
      <p:grpSp>
        <p:nvGrpSpPr>
          <p:cNvPr id="23" name="组合 22"/>
          <p:cNvGrpSpPr/>
          <p:nvPr/>
        </p:nvGrpSpPr>
        <p:grpSpPr>
          <a:xfrm>
            <a:off x="4906106" y="1638856"/>
            <a:ext cx="763063" cy="438906"/>
            <a:chOff x="5238881" y="1826181"/>
            <a:chExt cx="763063" cy="438906"/>
          </a:xfrm>
        </p:grpSpPr>
        <p:sp>
          <p:nvSpPr>
            <p:cNvPr id="88" name="Freeform 80"/>
            <p:cNvSpPr/>
            <p:nvPr/>
          </p:nvSpPr>
          <p:spPr bwMode="auto">
            <a:xfrm>
              <a:off x="5238881" y="1872080"/>
              <a:ext cx="203676" cy="347109"/>
            </a:xfrm>
            <a:custGeom>
              <a:avLst/>
              <a:gdLst>
                <a:gd name="T0" fmla="*/ 61 w 71"/>
                <a:gd name="T1" fmla="*/ 0 h 121"/>
                <a:gd name="T2" fmla="*/ 65 w 71"/>
                <a:gd name="T3" fmla="*/ 0 h 121"/>
                <a:gd name="T4" fmla="*/ 67 w 71"/>
                <a:gd name="T5" fmla="*/ 2 h 121"/>
                <a:gd name="T6" fmla="*/ 71 w 71"/>
                <a:gd name="T7" fmla="*/ 7 h 121"/>
                <a:gd name="T8" fmla="*/ 71 w 71"/>
                <a:gd name="T9" fmla="*/ 11 h 121"/>
                <a:gd name="T10" fmla="*/ 71 w 71"/>
                <a:gd name="T11" fmla="*/ 15 h 121"/>
                <a:gd name="T12" fmla="*/ 67 w 71"/>
                <a:gd name="T13" fmla="*/ 17 h 121"/>
                <a:gd name="T14" fmla="*/ 26 w 71"/>
                <a:gd name="T15" fmla="*/ 60 h 121"/>
                <a:gd name="T16" fmla="*/ 67 w 71"/>
                <a:gd name="T17" fmla="*/ 102 h 121"/>
                <a:gd name="T18" fmla="*/ 71 w 71"/>
                <a:gd name="T19" fmla="*/ 106 h 121"/>
                <a:gd name="T20" fmla="*/ 71 w 71"/>
                <a:gd name="T21" fmla="*/ 108 h 121"/>
                <a:gd name="T22" fmla="*/ 71 w 71"/>
                <a:gd name="T23" fmla="*/ 112 h 121"/>
                <a:gd name="T24" fmla="*/ 67 w 71"/>
                <a:gd name="T25" fmla="*/ 117 h 121"/>
                <a:gd name="T26" fmla="*/ 61 w 71"/>
                <a:gd name="T27" fmla="*/ 121 h 121"/>
                <a:gd name="T28" fmla="*/ 53 w 71"/>
                <a:gd name="T29" fmla="*/ 117 h 121"/>
                <a:gd name="T30" fmla="*/ 4 w 71"/>
                <a:gd name="T31" fmla="*/ 68 h 121"/>
                <a:gd name="T32" fmla="*/ 0 w 71"/>
                <a:gd name="T33" fmla="*/ 60 h 121"/>
                <a:gd name="T34" fmla="*/ 4 w 71"/>
                <a:gd name="T35" fmla="*/ 51 h 121"/>
                <a:gd name="T36" fmla="*/ 53 w 71"/>
                <a:gd name="T37" fmla="*/ 2 h 121"/>
                <a:gd name="T38" fmla="*/ 57 w 71"/>
                <a:gd name="T39" fmla="*/ 0 h 121"/>
                <a:gd name="T40" fmla="*/ 61 w 71"/>
                <a:gd name="T41"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121">
                  <a:moveTo>
                    <a:pt x="61" y="0"/>
                  </a:moveTo>
                  <a:lnTo>
                    <a:pt x="65" y="0"/>
                  </a:lnTo>
                  <a:lnTo>
                    <a:pt x="67" y="2"/>
                  </a:lnTo>
                  <a:lnTo>
                    <a:pt x="71" y="7"/>
                  </a:lnTo>
                  <a:lnTo>
                    <a:pt x="71" y="11"/>
                  </a:lnTo>
                  <a:lnTo>
                    <a:pt x="71" y="15"/>
                  </a:lnTo>
                  <a:lnTo>
                    <a:pt x="67" y="17"/>
                  </a:lnTo>
                  <a:lnTo>
                    <a:pt x="26" y="60"/>
                  </a:lnTo>
                  <a:lnTo>
                    <a:pt x="67" y="102"/>
                  </a:lnTo>
                  <a:lnTo>
                    <a:pt x="71" y="106"/>
                  </a:lnTo>
                  <a:lnTo>
                    <a:pt x="71" y="108"/>
                  </a:lnTo>
                  <a:lnTo>
                    <a:pt x="71" y="112"/>
                  </a:lnTo>
                  <a:lnTo>
                    <a:pt x="67" y="117"/>
                  </a:lnTo>
                  <a:lnTo>
                    <a:pt x="61" y="121"/>
                  </a:lnTo>
                  <a:lnTo>
                    <a:pt x="53" y="117"/>
                  </a:lnTo>
                  <a:lnTo>
                    <a:pt x="4" y="68"/>
                  </a:lnTo>
                  <a:lnTo>
                    <a:pt x="0" y="60"/>
                  </a:lnTo>
                  <a:lnTo>
                    <a:pt x="4" y="51"/>
                  </a:lnTo>
                  <a:lnTo>
                    <a:pt x="53" y="2"/>
                  </a:lnTo>
                  <a:lnTo>
                    <a:pt x="57" y="0"/>
                  </a:lnTo>
                  <a:lnTo>
                    <a:pt x="61"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nvGrpSpPr>
            <p:cNvPr id="2" name="组合 1"/>
            <p:cNvGrpSpPr/>
            <p:nvPr/>
          </p:nvGrpSpPr>
          <p:grpSpPr>
            <a:xfrm>
              <a:off x="5557301" y="1826181"/>
              <a:ext cx="444643" cy="438906"/>
              <a:chOff x="5557301" y="1829049"/>
              <a:chExt cx="444643" cy="438906"/>
            </a:xfrm>
          </p:grpSpPr>
          <p:sp>
            <p:nvSpPr>
              <p:cNvPr id="8" name="Freeform 208"/>
              <p:cNvSpPr>
                <a:spLocks noEditPoints="1"/>
              </p:cNvSpPr>
              <p:nvPr/>
            </p:nvSpPr>
            <p:spPr bwMode="auto">
              <a:xfrm>
                <a:off x="5557301" y="1829049"/>
                <a:ext cx="444643" cy="438906"/>
              </a:xfrm>
              <a:custGeom>
                <a:avLst/>
                <a:gdLst>
                  <a:gd name="T0" fmla="*/ 78 w 155"/>
                  <a:gd name="T1" fmla="*/ 8 h 153"/>
                  <a:gd name="T2" fmla="*/ 61 w 155"/>
                  <a:gd name="T3" fmla="*/ 10 h 153"/>
                  <a:gd name="T4" fmla="*/ 43 w 155"/>
                  <a:gd name="T5" fmla="*/ 16 h 153"/>
                  <a:gd name="T6" fmla="*/ 25 w 155"/>
                  <a:gd name="T7" fmla="*/ 33 h 153"/>
                  <a:gd name="T8" fmla="*/ 13 w 155"/>
                  <a:gd name="T9" fmla="*/ 53 h 153"/>
                  <a:gd name="T10" fmla="*/ 9 w 155"/>
                  <a:gd name="T11" fmla="*/ 77 h 153"/>
                  <a:gd name="T12" fmla="*/ 11 w 155"/>
                  <a:gd name="T13" fmla="*/ 94 h 153"/>
                  <a:gd name="T14" fmla="*/ 19 w 155"/>
                  <a:gd name="T15" fmla="*/ 110 h 153"/>
                  <a:gd name="T16" fmla="*/ 33 w 155"/>
                  <a:gd name="T17" fmla="*/ 128 h 153"/>
                  <a:gd name="T18" fmla="*/ 55 w 155"/>
                  <a:gd name="T19" fmla="*/ 141 h 153"/>
                  <a:gd name="T20" fmla="*/ 78 w 155"/>
                  <a:gd name="T21" fmla="*/ 145 h 153"/>
                  <a:gd name="T22" fmla="*/ 94 w 155"/>
                  <a:gd name="T23" fmla="*/ 143 h 153"/>
                  <a:gd name="T24" fmla="*/ 112 w 155"/>
                  <a:gd name="T25" fmla="*/ 137 h 153"/>
                  <a:gd name="T26" fmla="*/ 130 w 155"/>
                  <a:gd name="T27" fmla="*/ 120 h 153"/>
                  <a:gd name="T28" fmla="*/ 143 w 155"/>
                  <a:gd name="T29" fmla="*/ 100 h 153"/>
                  <a:gd name="T30" fmla="*/ 147 w 155"/>
                  <a:gd name="T31" fmla="*/ 77 h 153"/>
                  <a:gd name="T32" fmla="*/ 145 w 155"/>
                  <a:gd name="T33" fmla="*/ 59 h 153"/>
                  <a:gd name="T34" fmla="*/ 136 w 155"/>
                  <a:gd name="T35" fmla="*/ 43 h 153"/>
                  <a:gd name="T36" fmla="*/ 122 w 155"/>
                  <a:gd name="T37" fmla="*/ 24 h 153"/>
                  <a:gd name="T38" fmla="*/ 100 w 155"/>
                  <a:gd name="T39" fmla="*/ 12 h 153"/>
                  <a:gd name="T40" fmla="*/ 78 w 155"/>
                  <a:gd name="T41" fmla="*/ 8 h 153"/>
                  <a:gd name="T42" fmla="*/ 78 w 155"/>
                  <a:gd name="T43" fmla="*/ 0 h 153"/>
                  <a:gd name="T44" fmla="*/ 104 w 155"/>
                  <a:gd name="T45" fmla="*/ 4 h 153"/>
                  <a:gd name="T46" fmla="*/ 126 w 155"/>
                  <a:gd name="T47" fmla="*/ 18 h 153"/>
                  <a:gd name="T48" fmla="*/ 145 w 155"/>
                  <a:gd name="T49" fmla="*/ 39 h 153"/>
                  <a:gd name="T50" fmla="*/ 153 w 155"/>
                  <a:gd name="T51" fmla="*/ 57 h 153"/>
                  <a:gd name="T52" fmla="*/ 155 w 155"/>
                  <a:gd name="T53" fmla="*/ 77 h 153"/>
                  <a:gd name="T54" fmla="*/ 151 w 155"/>
                  <a:gd name="T55" fmla="*/ 102 h 153"/>
                  <a:gd name="T56" fmla="*/ 136 w 155"/>
                  <a:gd name="T57" fmla="*/ 126 h 153"/>
                  <a:gd name="T58" fmla="*/ 116 w 155"/>
                  <a:gd name="T59" fmla="*/ 145 h 153"/>
                  <a:gd name="T60" fmla="*/ 96 w 155"/>
                  <a:gd name="T61" fmla="*/ 151 h 153"/>
                  <a:gd name="T62" fmla="*/ 78 w 155"/>
                  <a:gd name="T63" fmla="*/ 153 h 153"/>
                  <a:gd name="T64" fmla="*/ 51 w 155"/>
                  <a:gd name="T65" fmla="*/ 149 h 153"/>
                  <a:gd name="T66" fmla="*/ 29 w 155"/>
                  <a:gd name="T67" fmla="*/ 137 h 153"/>
                  <a:gd name="T68" fmla="*/ 11 w 155"/>
                  <a:gd name="T69" fmla="*/ 114 h 153"/>
                  <a:gd name="T70" fmla="*/ 3 w 155"/>
                  <a:gd name="T71" fmla="*/ 96 h 153"/>
                  <a:gd name="T72" fmla="*/ 0 w 155"/>
                  <a:gd name="T73" fmla="*/ 77 h 153"/>
                  <a:gd name="T74" fmla="*/ 5 w 155"/>
                  <a:gd name="T75" fmla="*/ 51 h 153"/>
                  <a:gd name="T76" fmla="*/ 19 w 155"/>
                  <a:gd name="T77" fmla="*/ 27 h 153"/>
                  <a:gd name="T78" fmla="*/ 39 w 155"/>
                  <a:gd name="T79" fmla="*/ 10 h 153"/>
                  <a:gd name="T80" fmla="*/ 59 w 155"/>
                  <a:gd name="T81" fmla="*/ 2 h 153"/>
                  <a:gd name="T82" fmla="*/ 78 w 155"/>
                  <a:gd name="T83"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5" h="153">
                    <a:moveTo>
                      <a:pt x="78" y="8"/>
                    </a:moveTo>
                    <a:lnTo>
                      <a:pt x="61" y="10"/>
                    </a:lnTo>
                    <a:lnTo>
                      <a:pt x="43" y="16"/>
                    </a:lnTo>
                    <a:lnTo>
                      <a:pt x="25" y="33"/>
                    </a:lnTo>
                    <a:lnTo>
                      <a:pt x="13" y="53"/>
                    </a:lnTo>
                    <a:lnTo>
                      <a:pt x="9" y="77"/>
                    </a:lnTo>
                    <a:lnTo>
                      <a:pt x="11" y="94"/>
                    </a:lnTo>
                    <a:lnTo>
                      <a:pt x="19" y="110"/>
                    </a:lnTo>
                    <a:lnTo>
                      <a:pt x="33" y="128"/>
                    </a:lnTo>
                    <a:lnTo>
                      <a:pt x="55" y="141"/>
                    </a:lnTo>
                    <a:lnTo>
                      <a:pt x="78" y="145"/>
                    </a:lnTo>
                    <a:lnTo>
                      <a:pt x="94" y="143"/>
                    </a:lnTo>
                    <a:lnTo>
                      <a:pt x="112" y="137"/>
                    </a:lnTo>
                    <a:lnTo>
                      <a:pt x="130" y="120"/>
                    </a:lnTo>
                    <a:lnTo>
                      <a:pt x="143" y="100"/>
                    </a:lnTo>
                    <a:lnTo>
                      <a:pt x="147" y="77"/>
                    </a:lnTo>
                    <a:lnTo>
                      <a:pt x="145" y="59"/>
                    </a:lnTo>
                    <a:lnTo>
                      <a:pt x="136" y="43"/>
                    </a:lnTo>
                    <a:lnTo>
                      <a:pt x="122" y="24"/>
                    </a:lnTo>
                    <a:lnTo>
                      <a:pt x="100" y="12"/>
                    </a:lnTo>
                    <a:lnTo>
                      <a:pt x="78" y="8"/>
                    </a:lnTo>
                    <a:close/>
                    <a:moveTo>
                      <a:pt x="78" y="0"/>
                    </a:moveTo>
                    <a:lnTo>
                      <a:pt x="104" y="4"/>
                    </a:lnTo>
                    <a:lnTo>
                      <a:pt x="126" y="18"/>
                    </a:lnTo>
                    <a:lnTo>
                      <a:pt x="145" y="39"/>
                    </a:lnTo>
                    <a:lnTo>
                      <a:pt x="153" y="57"/>
                    </a:lnTo>
                    <a:lnTo>
                      <a:pt x="155" y="77"/>
                    </a:lnTo>
                    <a:lnTo>
                      <a:pt x="151" y="102"/>
                    </a:lnTo>
                    <a:lnTo>
                      <a:pt x="136" y="126"/>
                    </a:lnTo>
                    <a:lnTo>
                      <a:pt x="116" y="145"/>
                    </a:lnTo>
                    <a:lnTo>
                      <a:pt x="96" y="151"/>
                    </a:lnTo>
                    <a:lnTo>
                      <a:pt x="78" y="153"/>
                    </a:lnTo>
                    <a:lnTo>
                      <a:pt x="51" y="149"/>
                    </a:lnTo>
                    <a:lnTo>
                      <a:pt x="29" y="137"/>
                    </a:lnTo>
                    <a:lnTo>
                      <a:pt x="11" y="114"/>
                    </a:lnTo>
                    <a:lnTo>
                      <a:pt x="3" y="96"/>
                    </a:lnTo>
                    <a:lnTo>
                      <a:pt x="0" y="77"/>
                    </a:lnTo>
                    <a:lnTo>
                      <a:pt x="5" y="51"/>
                    </a:lnTo>
                    <a:lnTo>
                      <a:pt x="19" y="27"/>
                    </a:lnTo>
                    <a:lnTo>
                      <a:pt x="39" y="10"/>
                    </a:lnTo>
                    <a:lnTo>
                      <a:pt x="59" y="2"/>
                    </a:lnTo>
                    <a:lnTo>
                      <a:pt x="78"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9" name="Freeform 209"/>
              <p:cNvSpPr>
                <a:spLocks noEditPoints="1"/>
              </p:cNvSpPr>
              <p:nvPr/>
            </p:nvSpPr>
            <p:spPr bwMode="auto">
              <a:xfrm>
                <a:off x="5640494" y="1906504"/>
                <a:ext cx="278261" cy="283998"/>
              </a:xfrm>
              <a:custGeom>
                <a:avLst/>
                <a:gdLst>
                  <a:gd name="T0" fmla="*/ 65 w 97"/>
                  <a:gd name="T1" fmla="*/ 79 h 99"/>
                  <a:gd name="T2" fmla="*/ 59 w 97"/>
                  <a:gd name="T3" fmla="*/ 89 h 99"/>
                  <a:gd name="T4" fmla="*/ 73 w 97"/>
                  <a:gd name="T5" fmla="*/ 81 h 99"/>
                  <a:gd name="T6" fmla="*/ 69 w 97"/>
                  <a:gd name="T7" fmla="*/ 73 h 99"/>
                  <a:gd name="T8" fmla="*/ 18 w 97"/>
                  <a:gd name="T9" fmla="*/ 75 h 99"/>
                  <a:gd name="T10" fmla="*/ 30 w 97"/>
                  <a:gd name="T11" fmla="*/ 85 h 99"/>
                  <a:gd name="T12" fmla="*/ 34 w 97"/>
                  <a:gd name="T13" fmla="*/ 85 h 99"/>
                  <a:gd name="T14" fmla="*/ 28 w 97"/>
                  <a:gd name="T15" fmla="*/ 73 h 99"/>
                  <a:gd name="T16" fmla="*/ 51 w 97"/>
                  <a:gd name="T17" fmla="*/ 87 h 99"/>
                  <a:gd name="T18" fmla="*/ 61 w 97"/>
                  <a:gd name="T19" fmla="*/ 77 h 99"/>
                  <a:gd name="T20" fmla="*/ 51 w 97"/>
                  <a:gd name="T21" fmla="*/ 71 h 99"/>
                  <a:gd name="T22" fmla="*/ 34 w 97"/>
                  <a:gd name="T23" fmla="*/ 73 h 99"/>
                  <a:gd name="T24" fmla="*/ 42 w 97"/>
                  <a:gd name="T25" fmla="*/ 85 h 99"/>
                  <a:gd name="T26" fmla="*/ 47 w 97"/>
                  <a:gd name="T27" fmla="*/ 71 h 99"/>
                  <a:gd name="T28" fmla="*/ 71 w 97"/>
                  <a:gd name="T29" fmla="*/ 61 h 99"/>
                  <a:gd name="T30" fmla="*/ 83 w 97"/>
                  <a:gd name="T31" fmla="*/ 71 h 99"/>
                  <a:gd name="T32" fmla="*/ 89 w 97"/>
                  <a:gd name="T33" fmla="*/ 53 h 99"/>
                  <a:gd name="T34" fmla="*/ 51 w 97"/>
                  <a:gd name="T35" fmla="*/ 53 h 99"/>
                  <a:gd name="T36" fmla="*/ 65 w 97"/>
                  <a:gd name="T37" fmla="*/ 67 h 99"/>
                  <a:gd name="T38" fmla="*/ 67 w 97"/>
                  <a:gd name="T39" fmla="*/ 53 h 99"/>
                  <a:gd name="T40" fmla="*/ 30 w 97"/>
                  <a:gd name="T41" fmla="*/ 53 h 99"/>
                  <a:gd name="T42" fmla="*/ 32 w 97"/>
                  <a:gd name="T43" fmla="*/ 67 h 99"/>
                  <a:gd name="T44" fmla="*/ 47 w 97"/>
                  <a:gd name="T45" fmla="*/ 53 h 99"/>
                  <a:gd name="T46" fmla="*/ 8 w 97"/>
                  <a:gd name="T47" fmla="*/ 53 h 99"/>
                  <a:gd name="T48" fmla="*/ 14 w 97"/>
                  <a:gd name="T49" fmla="*/ 71 h 99"/>
                  <a:gd name="T50" fmla="*/ 26 w 97"/>
                  <a:gd name="T51" fmla="*/ 61 h 99"/>
                  <a:gd name="T52" fmla="*/ 8 w 97"/>
                  <a:gd name="T53" fmla="*/ 53 h 99"/>
                  <a:gd name="T54" fmla="*/ 30 w 97"/>
                  <a:gd name="T55" fmla="*/ 38 h 99"/>
                  <a:gd name="T56" fmla="*/ 47 w 97"/>
                  <a:gd name="T57" fmla="*/ 46 h 99"/>
                  <a:gd name="T58" fmla="*/ 32 w 97"/>
                  <a:gd name="T59" fmla="*/ 32 h 99"/>
                  <a:gd name="T60" fmla="*/ 51 w 97"/>
                  <a:gd name="T61" fmla="*/ 32 h 99"/>
                  <a:gd name="T62" fmla="*/ 67 w 97"/>
                  <a:gd name="T63" fmla="*/ 46 h 99"/>
                  <a:gd name="T64" fmla="*/ 65 w 97"/>
                  <a:gd name="T65" fmla="*/ 32 h 99"/>
                  <a:gd name="T66" fmla="*/ 10 w 97"/>
                  <a:gd name="T67" fmla="*/ 36 h 99"/>
                  <a:gd name="T68" fmla="*/ 26 w 97"/>
                  <a:gd name="T69" fmla="*/ 46 h 99"/>
                  <a:gd name="T70" fmla="*/ 28 w 97"/>
                  <a:gd name="T71" fmla="*/ 30 h 99"/>
                  <a:gd name="T72" fmla="*/ 83 w 97"/>
                  <a:gd name="T73" fmla="*/ 28 h 99"/>
                  <a:gd name="T74" fmla="*/ 71 w 97"/>
                  <a:gd name="T75" fmla="*/ 38 h 99"/>
                  <a:gd name="T76" fmla="*/ 89 w 97"/>
                  <a:gd name="T77" fmla="*/ 46 h 99"/>
                  <a:gd name="T78" fmla="*/ 83 w 97"/>
                  <a:gd name="T79" fmla="*/ 28 h 99"/>
                  <a:gd name="T80" fmla="*/ 51 w 97"/>
                  <a:gd name="T81" fmla="*/ 28 h 99"/>
                  <a:gd name="T82" fmla="*/ 59 w 97"/>
                  <a:gd name="T83" fmla="*/ 20 h 99"/>
                  <a:gd name="T84" fmla="*/ 51 w 97"/>
                  <a:gd name="T85" fmla="*/ 12 h 99"/>
                  <a:gd name="T86" fmla="*/ 42 w 97"/>
                  <a:gd name="T87" fmla="*/ 14 h 99"/>
                  <a:gd name="T88" fmla="*/ 34 w 97"/>
                  <a:gd name="T89" fmla="*/ 28 h 99"/>
                  <a:gd name="T90" fmla="*/ 47 w 97"/>
                  <a:gd name="T91" fmla="*/ 12 h 99"/>
                  <a:gd name="T92" fmla="*/ 63 w 97"/>
                  <a:gd name="T93" fmla="*/ 14 h 99"/>
                  <a:gd name="T94" fmla="*/ 69 w 97"/>
                  <a:gd name="T95" fmla="*/ 26 h 99"/>
                  <a:gd name="T96" fmla="*/ 73 w 97"/>
                  <a:gd name="T97" fmla="*/ 18 h 99"/>
                  <a:gd name="T98" fmla="*/ 59 w 97"/>
                  <a:gd name="T99" fmla="*/ 10 h 99"/>
                  <a:gd name="T100" fmla="*/ 30 w 97"/>
                  <a:gd name="T101" fmla="*/ 14 h 99"/>
                  <a:gd name="T102" fmla="*/ 18 w 97"/>
                  <a:gd name="T103" fmla="*/ 24 h 99"/>
                  <a:gd name="T104" fmla="*/ 32 w 97"/>
                  <a:gd name="T105" fmla="*/ 20 h 99"/>
                  <a:gd name="T106" fmla="*/ 38 w 97"/>
                  <a:gd name="T107" fmla="*/ 10 h 99"/>
                  <a:gd name="T108" fmla="*/ 67 w 97"/>
                  <a:gd name="T109" fmla="*/ 4 h 99"/>
                  <a:gd name="T110" fmla="*/ 93 w 97"/>
                  <a:gd name="T111" fmla="*/ 30 h 99"/>
                  <a:gd name="T112" fmla="*/ 93 w 97"/>
                  <a:gd name="T113" fmla="*/ 69 h 99"/>
                  <a:gd name="T114" fmla="*/ 67 w 97"/>
                  <a:gd name="T115" fmla="*/ 95 h 99"/>
                  <a:gd name="T116" fmla="*/ 30 w 97"/>
                  <a:gd name="T117" fmla="*/ 95 h 99"/>
                  <a:gd name="T118" fmla="*/ 4 w 97"/>
                  <a:gd name="T119" fmla="*/ 69 h 99"/>
                  <a:gd name="T120" fmla="*/ 4 w 97"/>
                  <a:gd name="T121" fmla="*/ 30 h 99"/>
                  <a:gd name="T122" fmla="*/ 30 w 97"/>
                  <a:gd name="T123" fmla="*/ 4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7" h="99">
                    <a:moveTo>
                      <a:pt x="69" y="73"/>
                    </a:moveTo>
                    <a:lnTo>
                      <a:pt x="65" y="79"/>
                    </a:lnTo>
                    <a:lnTo>
                      <a:pt x="63" y="85"/>
                    </a:lnTo>
                    <a:lnTo>
                      <a:pt x="59" y="89"/>
                    </a:lnTo>
                    <a:lnTo>
                      <a:pt x="67" y="85"/>
                    </a:lnTo>
                    <a:lnTo>
                      <a:pt x="73" y="81"/>
                    </a:lnTo>
                    <a:lnTo>
                      <a:pt x="79" y="75"/>
                    </a:lnTo>
                    <a:lnTo>
                      <a:pt x="69" y="73"/>
                    </a:lnTo>
                    <a:close/>
                    <a:moveTo>
                      <a:pt x="28" y="73"/>
                    </a:moveTo>
                    <a:lnTo>
                      <a:pt x="18" y="75"/>
                    </a:lnTo>
                    <a:lnTo>
                      <a:pt x="24" y="81"/>
                    </a:lnTo>
                    <a:lnTo>
                      <a:pt x="30" y="85"/>
                    </a:lnTo>
                    <a:lnTo>
                      <a:pt x="38" y="89"/>
                    </a:lnTo>
                    <a:lnTo>
                      <a:pt x="34" y="85"/>
                    </a:lnTo>
                    <a:lnTo>
                      <a:pt x="32" y="79"/>
                    </a:lnTo>
                    <a:lnTo>
                      <a:pt x="28" y="73"/>
                    </a:lnTo>
                    <a:close/>
                    <a:moveTo>
                      <a:pt x="51" y="71"/>
                    </a:moveTo>
                    <a:lnTo>
                      <a:pt x="51" y="87"/>
                    </a:lnTo>
                    <a:lnTo>
                      <a:pt x="55" y="85"/>
                    </a:lnTo>
                    <a:lnTo>
                      <a:pt x="61" y="77"/>
                    </a:lnTo>
                    <a:lnTo>
                      <a:pt x="63" y="73"/>
                    </a:lnTo>
                    <a:lnTo>
                      <a:pt x="51" y="71"/>
                    </a:lnTo>
                    <a:close/>
                    <a:moveTo>
                      <a:pt x="47" y="71"/>
                    </a:moveTo>
                    <a:lnTo>
                      <a:pt x="34" y="73"/>
                    </a:lnTo>
                    <a:lnTo>
                      <a:pt x="38" y="79"/>
                    </a:lnTo>
                    <a:lnTo>
                      <a:pt x="42" y="85"/>
                    </a:lnTo>
                    <a:lnTo>
                      <a:pt x="47" y="87"/>
                    </a:lnTo>
                    <a:lnTo>
                      <a:pt x="47" y="71"/>
                    </a:lnTo>
                    <a:close/>
                    <a:moveTo>
                      <a:pt x="71" y="53"/>
                    </a:moveTo>
                    <a:lnTo>
                      <a:pt x="71" y="61"/>
                    </a:lnTo>
                    <a:lnTo>
                      <a:pt x="69" y="69"/>
                    </a:lnTo>
                    <a:lnTo>
                      <a:pt x="83" y="71"/>
                    </a:lnTo>
                    <a:lnTo>
                      <a:pt x="87" y="63"/>
                    </a:lnTo>
                    <a:lnTo>
                      <a:pt x="89" y="53"/>
                    </a:lnTo>
                    <a:lnTo>
                      <a:pt x="71" y="53"/>
                    </a:lnTo>
                    <a:close/>
                    <a:moveTo>
                      <a:pt x="51" y="53"/>
                    </a:moveTo>
                    <a:lnTo>
                      <a:pt x="51" y="67"/>
                    </a:lnTo>
                    <a:lnTo>
                      <a:pt x="65" y="67"/>
                    </a:lnTo>
                    <a:lnTo>
                      <a:pt x="67" y="61"/>
                    </a:lnTo>
                    <a:lnTo>
                      <a:pt x="67" y="53"/>
                    </a:lnTo>
                    <a:lnTo>
                      <a:pt x="51" y="53"/>
                    </a:lnTo>
                    <a:close/>
                    <a:moveTo>
                      <a:pt x="30" y="53"/>
                    </a:moveTo>
                    <a:lnTo>
                      <a:pt x="30" y="61"/>
                    </a:lnTo>
                    <a:lnTo>
                      <a:pt x="32" y="67"/>
                    </a:lnTo>
                    <a:lnTo>
                      <a:pt x="47" y="67"/>
                    </a:lnTo>
                    <a:lnTo>
                      <a:pt x="47" y="53"/>
                    </a:lnTo>
                    <a:lnTo>
                      <a:pt x="30" y="53"/>
                    </a:lnTo>
                    <a:close/>
                    <a:moveTo>
                      <a:pt x="8" y="53"/>
                    </a:moveTo>
                    <a:lnTo>
                      <a:pt x="10" y="63"/>
                    </a:lnTo>
                    <a:lnTo>
                      <a:pt x="14" y="71"/>
                    </a:lnTo>
                    <a:lnTo>
                      <a:pt x="28" y="69"/>
                    </a:lnTo>
                    <a:lnTo>
                      <a:pt x="26" y="61"/>
                    </a:lnTo>
                    <a:lnTo>
                      <a:pt x="26" y="53"/>
                    </a:lnTo>
                    <a:lnTo>
                      <a:pt x="8" y="53"/>
                    </a:lnTo>
                    <a:close/>
                    <a:moveTo>
                      <a:pt x="32" y="32"/>
                    </a:moveTo>
                    <a:lnTo>
                      <a:pt x="30" y="38"/>
                    </a:lnTo>
                    <a:lnTo>
                      <a:pt x="30" y="46"/>
                    </a:lnTo>
                    <a:lnTo>
                      <a:pt x="47" y="46"/>
                    </a:lnTo>
                    <a:lnTo>
                      <a:pt x="47" y="32"/>
                    </a:lnTo>
                    <a:lnTo>
                      <a:pt x="32" y="32"/>
                    </a:lnTo>
                    <a:close/>
                    <a:moveTo>
                      <a:pt x="65" y="32"/>
                    </a:moveTo>
                    <a:lnTo>
                      <a:pt x="51" y="32"/>
                    </a:lnTo>
                    <a:lnTo>
                      <a:pt x="51" y="46"/>
                    </a:lnTo>
                    <a:lnTo>
                      <a:pt x="67" y="46"/>
                    </a:lnTo>
                    <a:lnTo>
                      <a:pt x="67" y="38"/>
                    </a:lnTo>
                    <a:lnTo>
                      <a:pt x="65" y="32"/>
                    </a:lnTo>
                    <a:close/>
                    <a:moveTo>
                      <a:pt x="14" y="28"/>
                    </a:moveTo>
                    <a:lnTo>
                      <a:pt x="10" y="36"/>
                    </a:lnTo>
                    <a:lnTo>
                      <a:pt x="8" y="46"/>
                    </a:lnTo>
                    <a:lnTo>
                      <a:pt x="26" y="46"/>
                    </a:lnTo>
                    <a:lnTo>
                      <a:pt x="26" y="38"/>
                    </a:lnTo>
                    <a:lnTo>
                      <a:pt x="28" y="30"/>
                    </a:lnTo>
                    <a:lnTo>
                      <a:pt x="14" y="28"/>
                    </a:lnTo>
                    <a:close/>
                    <a:moveTo>
                      <a:pt x="83" y="28"/>
                    </a:moveTo>
                    <a:lnTo>
                      <a:pt x="69" y="30"/>
                    </a:lnTo>
                    <a:lnTo>
                      <a:pt x="71" y="38"/>
                    </a:lnTo>
                    <a:lnTo>
                      <a:pt x="71" y="46"/>
                    </a:lnTo>
                    <a:lnTo>
                      <a:pt x="89" y="46"/>
                    </a:lnTo>
                    <a:lnTo>
                      <a:pt x="87" y="36"/>
                    </a:lnTo>
                    <a:lnTo>
                      <a:pt x="83" y="28"/>
                    </a:lnTo>
                    <a:close/>
                    <a:moveTo>
                      <a:pt x="51" y="12"/>
                    </a:moveTo>
                    <a:lnTo>
                      <a:pt x="51" y="28"/>
                    </a:lnTo>
                    <a:lnTo>
                      <a:pt x="63" y="28"/>
                    </a:lnTo>
                    <a:lnTo>
                      <a:pt x="59" y="20"/>
                    </a:lnTo>
                    <a:lnTo>
                      <a:pt x="55" y="14"/>
                    </a:lnTo>
                    <a:lnTo>
                      <a:pt x="51" y="12"/>
                    </a:lnTo>
                    <a:close/>
                    <a:moveTo>
                      <a:pt x="47" y="12"/>
                    </a:moveTo>
                    <a:lnTo>
                      <a:pt x="42" y="14"/>
                    </a:lnTo>
                    <a:lnTo>
                      <a:pt x="36" y="22"/>
                    </a:lnTo>
                    <a:lnTo>
                      <a:pt x="34" y="28"/>
                    </a:lnTo>
                    <a:lnTo>
                      <a:pt x="47" y="28"/>
                    </a:lnTo>
                    <a:lnTo>
                      <a:pt x="47" y="12"/>
                    </a:lnTo>
                    <a:close/>
                    <a:moveTo>
                      <a:pt x="59" y="10"/>
                    </a:moveTo>
                    <a:lnTo>
                      <a:pt x="63" y="14"/>
                    </a:lnTo>
                    <a:lnTo>
                      <a:pt x="65" y="20"/>
                    </a:lnTo>
                    <a:lnTo>
                      <a:pt x="69" y="26"/>
                    </a:lnTo>
                    <a:lnTo>
                      <a:pt x="79" y="24"/>
                    </a:lnTo>
                    <a:lnTo>
                      <a:pt x="73" y="18"/>
                    </a:lnTo>
                    <a:lnTo>
                      <a:pt x="67" y="14"/>
                    </a:lnTo>
                    <a:lnTo>
                      <a:pt x="59" y="10"/>
                    </a:lnTo>
                    <a:close/>
                    <a:moveTo>
                      <a:pt x="38" y="10"/>
                    </a:moveTo>
                    <a:lnTo>
                      <a:pt x="30" y="14"/>
                    </a:lnTo>
                    <a:lnTo>
                      <a:pt x="24" y="18"/>
                    </a:lnTo>
                    <a:lnTo>
                      <a:pt x="18" y="24"/>
                    </a:lnTo>
                    <a:lnTo>
                      <a:pt x="28" y="26"/>
                    </a:lnTo>
                    <a:lnTo>
                      <a:pt x="32" y="20"/>
                    </a:lnTo>
                    <a:lnTo>
                      <a:pt x="34" y="14"/>
                    </a:lnTo>
                    <a:lnTo>
                      <a:pt x="38" y="10"/>
                    </a:lnTo>
                    <a:close/>
                    <a:moveTo>
                      <a:pt x="49" y="0"/>
                    </a:moveTo>
                    <a:lnTo>
                      <a:pt x="67" y="4"/>
                    </a:lnTo>
                    <a:lnTo>
                      <a:pt x="83" y="14"/>
                    </a:lnTo>
                    <a:lnTo>
                      <a:pt x="93" y="30"/>
                    </a:lnTo>
                    <a:lnTo>
                      <a:pt x="97" y="50"/>
                    </a:lnTo>
                    <a:lnTo>
                      <a:pt x="93" y="69"/>
                    </a:lnTo>
                    <a:lnTo>
                      <a:pt x="83" y="85"/>
                    </a:lnTo>
                    <a:lnTo>
                      <a:pt x="67" y="95"/>
                    </a:lnTo>
                    <a:lnTo>
                      <a:pt x="49" y="99"/>
                    </a:lnTo>
                    <a:lnTo>
                      <a:pt x="30" y="95"/>
                    </a:lnTo>
                    <a:lnTo>
                      <a:pt x="14" y="85"/>
                    </a:lnTo>
                    <a:lnTo>
                      <a:pt x="4" y="69"/>
                    </a:lnTo>
                    <a:lnTo>
                      <a:pt x="0" y="50"/>
                    </a:lnTo>
                    <a:lnTo>
                      <a:pt x="4" y="30"/>
                    </a:lnTo>
                    <a:lnTo>
                      <a:pt x="14" y="14"/>
                    </a:lnTo>
                    <a:lnTo>
                      <a:pt x="30" y="4"/>
                    </a:lnTo>
                    <a:lnTo>
                      <a:pt x="49"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grpSp>
      <p:grpSp>
        <p:nvGrpSpPr>
          <p:cNvPr id="25" name="组合 24"/>
          <p:cNvGrpSpPr/>
          <p:nvPr/>
        </p:nvGrpSpPr>
        <p:grpSpPr>
          <a:xfrm>
            <a:off x="4906106" y="3523566"/>
            <a:ext cx="763063" cy="444643"/>
            <a:chOff x="5238881" y="3710891"/>
            <a:chExt cx="763063" cy="444643"/>
          </a:xfrm>
        </p:grpSpPr>
        <p:sp>
          <p:nvSpPr>
            <p:cNvPr id="90" name="Freeform 82"/>
            <p:cNvSpPr/>
            <p:nvPr/>
          </p:nvSpPr>
          <p:spPr bwMode="auto">
            <a:xfrm>
              <a:off x="5238881" y="3759658"/>
              <a:ext cx="203676" cy="347109"/>
            </a:xfrm>
            <a:custGeom>
              <a:avLst/>
              <a:gdLst>
                <a:gd name="T0" fmla="*/ 61 w 71"/>
                <a:gd name="T1" fmla="*/ 0 h 121"/>
                <a:gd name="T2" fmla="*/ 65 w 71"/>
                <a:gd name="T3" fmla="*/ 0 h 121"/>
                <a:gd name="T4" fmla="*/ 67 w 71"/>
                <a:gd name="T5" fmla="*/ 3 h 121"/>
                <a:gd name="T6" fmla="*/ 71 w 71"/>
                <a:gd name="T7" fmla="*/ 7 h 121"/>
                <a:gd name="T8" fmla="*/ 71 w 71"/>
                <a:gd name="T9" fmla="*/ 11 h 121"/>
                <a:gd name="T10" fmla="*/ 71 w 71"/>
                <a:gd name="T11" fmla="*/ 15 h 121"/>
                <a:gd name="T12" fmla="*/ 67 w 71"/>
                <a:gd name="T13" fmla="*/ 19 h 121"/>
                <a:gd name="T14" fmla="*/ 26 w 71"/>
                <a:gd name="T15" fmla="*/ 60 h 121"/>
                <a:gd name="T16" fmla="*/ 67 w 71"/>
                <a:gd name="T17" fmla="*/ 102 h 121"/>
                <a:gd name="T18" fmla="*/ 71 w 71"/>
                <a:gd name="T19" fmla="*/ 106 h 121"/>
                <a:gd name="T20" fmla="*/ 71 w 71"/>
                <a:gd name="T21" fmla="*/ 111 h 121"/>
                <a:gd name="T22" fmla="*/ 71 w 71"/>
                <a:gd name="T23" fmla="*/ 115 h 121"/>
                <a:gd name="T24" fmla="*/ 67 w 71"/>
                <a:gd name="T25" fmla="*/ 117 h 121"/>
                <a:gd name="T26" fmla="*/ 61 w 71"/>
                <a:gd name="T27" fmla="*/ 121 h 121"/>
                <a:gd name="T28" fmla="*/ 53 w 71"/>
                <a:gd name="T29" fmla="*/ 117 h 121"/>
                <a:gd name="T30" fmla="*/ 4 w 71"/>
                <a:gd name="T31" fmla="*/ 68 h 121"/>
                <a:gd name="T32" fmla="*/ 0 w 71"/>
                <a:gd name="T33" fmla="*/ 60 h 121"/>
                <a:gd name="T34" fmla="*/ 4 w 71"/>
                <a:gd name="T35" fmla="*/ 53 h 121"/>
                <a:gd name="T36" fmla="*/ 53 w 71"/>
                <a:gd name="T37" fmla="*/ 3 h 121"/>
                <a:gd name="T38" fmla="*/ 57 w 71"/>
                <a:gd name="T39" fmla="*/ 0 h 121"/>
                <a:gd name="T40" fmla="*/ 61 w 71"/>
                <a:gd name="T41"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121">
                  <a:moveTo>
                    <a:pt x="61" y="0"/>
                  </a:moveTo>
                  <a:lnTo>
                    <a:pt x="65" y="0"/>
                  </a:lnTo>
                  <a:lnTo>
                    <a:pt x="67" y="3"/>
                  </a:lnTo>
                  <a:lnTo>
                    <a:pt x="71" y="7"/>
                  </a:lnTo>
                  <a:lnTo>
                    <a:pt x="71" y="11"/>
                  </a:lnTo>
                  <a:lnTo>
                    <a:pt x="71" y="15"/>
                  </a:lnTo>
                  <a:lnTo>
                    <a:pt x="67" y="19"/>
                  </a:lnTo>
                  <a:lnTo>
                    <a:pt x="26" y="60"/>
                  </a:lnTo>
                  <a:lnTo>
                    <a:pt x="67" y="102"/>
                  </a:lnTo>
                  <a:lnTo>
                    <a:pt x="71" y="106"/>
                  </a:lnTo>
                  <a:lnTo>
                    <a:pt x="71" y="111"/>
                  </a:lnTo>
                  <a:lnTo>
                    <a:pt x="71" y="115"/>
                  </a:lnTo>
                  <a:lnTo>
                    <a:pt x="67" y="117"/>
                  </a:lnTo>
                  <a:lnTo>
                    <a:pt x="61" y="121"/>
                  </a:lnTo>
                  <a:lnTo>
                    <a:pt x="53" y="117"/>
                  </a:lnTo>
                  <a:lnTo>
                    <a:pt x="4" y="68"/>
                  </a:lnTo>
                  <a:lnTo>
                    <a:pt x="0" y="60"/>
                  </a:lnTo>
                  <a:lnTo>
                    <a:pt x="4" y="53"/>
                  </a:lnTo>
                  <a:lnTo>
                    <a:pt x="53" y="3"/>
                  </a:lnTo>
                  <a:lnTo>
                    <a:pt x="57" y="0"/>
                  </a:lnTo>
                  <a:lnTo>
                    <a:pt x="61"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nvGrpSpPr>
            <p:cNvPr id="4" name="组合 3"/>
            <p:cNvGrpSpPr/>
            <p:nvPr/>
          </p:nvGrpSpPr>
          <p:grpSpPr>
            <a:xfrm>
              <a:off x="5557301" y="3710891"/>
              <a:ext cx="444643" cy="444643"/>
              <a:chOff x="5557301" y="3705153"/>
              <a:chExt cx="444643" cy="444643"/>
            </a:xfrm>
          </p:grpSpPr>
          <p:sp>
            <p:nvSpPr>
              <p:cNvPr id="10" name="Freeform 210"/>
              <p:cNvSpPr>
                <a:spLocks noEditPoints="1"/>
              </p:cNvSpPr>
              <p:nvPr/>
            </p:nvSpPr>
            <p:spPr bwMode="auto">
              <a:xfrm>
                <a:off x="5557301" y="3705153"/>
                <a:ext cx="444643" cy="444643"/>
              </a:xfrm>
              <a:custGeom>
                <a:avLst/>
                <a:gdLst>
                  <a:gd name="T0" fmla="*/ 78 w 155"/>
                  <a:gd name="T1" fmla="*/ 8 h 155"/>
                  <a:gd name="T2" fmla="*/ 61 w 155"/>
                  <a:gd name="T3" fmla="*/ 10 h 155"/>
                  <a:gd name="T4" fmla="*/ 43 w 155"/>
                  <a:gd name="T5" fmla="*/ 19 h 155"/>
                  <a:gd name="T6" fmla="*/ 25 w 155"/>
                  <a:gd name="T7" fmla="*/ 35 h 155"/>
                  <a:gd name="T8" fmla="*/ 13 w 155"/>
                  <a:gd name="T9" fmla="*/ 55 h 155"/>
                  <a:gd name="T10" fmla="*/ 9 w 155"/>
                  <a:gd name="T11" fmla="*/ 78 h 155"/>
                  <a:gd name="T12" fmla="*/ 11 w 155"/>
                  <a:gd name="T13" fmla="*/ 96 h 155"/>
                  <a:gd name="T14" fmla="*/ 19 w 155"/>
                  <a:gd name="T15" fmla="*/ 112 h 155"/>
                  <a:gd name="T16" fmla="*/ 33 w 155"/>
                  <a:gd name="T17" fmla="*/ 131 h 155"/>
                  <a:gd name="T18" fmla="*/ 55 w 155"/>
                  <a:gd name="T19" fmla="*/ 143 h 155"/>
                  <a:gd name="T20" fmla="*/ 78 w 155"/>
                  <a:gd name="T21" fmla="*/ 147 h 155"/>
                  <a:gd name="T22" fmla="*/ 94 w 155"/>
                  <a:gd name="T23" fmla="*/ 145 h 155"/>
                  <a:gd name="T24" fmla="*/ 112 w 155"/>
                  <a:gd name="T25" fmla="*/ 139 h 155"/>
                  <a:gd name="T26" fmla="*/ 130 w 155"/>
                  <a:gd name="T27" fmla="*/ 123 h 155"/>
                  <a:gd name="T28" fmla="*/ 143 w 155"/>
                  <a:gd name="T29" fmla="*/ 102 h 155"/>
                  <a:gd name="T30" fmla="*/ 147 w 155"/>
                  <a:gd name="T31" fmla="*/ 78 h 155"/>
                  <a:gd name="T32" fmla="*/ 145 w 155"/>
                  <a:gd name="T33" fmla="*/ 61 h 155"/>
                  <a:gd name="T34" fmla="*/ 136 w 155"/>
                  <a:gd name="T35" fmla="*/ 45 h 155"/>
                  <a:gd name="T36" fmla="*/ 122 w 155"/>
                  <a:gd name="T37" fmla="*/ 25 h 155"/>
                  <a:gd name="T38" fmla="*/ 100 w 155"/>
                  <a:gd name="T39" fmla="*/ 12 h 155"/>
                  <a:gd name="T40" fmla="*/ 78 w 155"/>
                  <a:gd name="T41" fmla="*/ 8 h 155"/>
                  <a:gd name="T42" fmla="*/ 78 w 155"/>
                  <a:gd name="T43" fmla="*/ 0 h 155"/>
                  <a:gd name="T44" fmla="*/ 104 w 155"/>
                  <a:gd name="T45" fmla="*/ 6 h 155"/>
                  <a:gd name="T46" fmla="*/ 126 w 155"/>
                  <a:gd name="T47" fmla="*/ 19 h 155"/>
                  <a:gd name="T48" fmla="*/ 145 w 155"/>
                  <a:gd name="T49" fmla="*/ 41 h 155"/>
                  <a:gd name="T50" fmla="*/ 153 w 155"/>
                  <a:gd name="T51" fmla="*/ 59 h 155"/>
                  <a:gd name="T52" fmla="*/ 155 w 155"/>
                  <a:gd name="T53" fmla="*/ 78 h 155"/>
                  <a:gd name="T54" fmla="*/ 151 w 155"/>
                  <a:gd name="T55" fmla="*/ 104 h 155"/>
                  <a:gd name="T56" fmla="*/ 136 w 155"/>
                  <a:gd name="T57" fmla="*/ 127 h 155"/>
                  <a:gd name="T58" fmla="*/ 116 w 155"/>
                  <a:gd name="T59" fmla="*/ 145 h 155"/>
                  <a:gd name="T60" fmla="*/ 96 w 155"/>
                  <a:gd name="T61" fmla="*/ 153 h 155"/>
                  <a:gd name="T62" fmla="*/ 78 w 155"/>
                  <a:gd name="T63" fmla="*/ 155 h 155"/>
                  <a:gd name="T64" fmla="*/ 51 w 155"/>
                  <a:gd name="T65" fmla="*/ 151 h 155"/>
                  <a:gd name="T66" fmla="*/ 29 w 155"/>
                  <a:gd name="T67" fmla="*/ 137 h 155"/>
                  <a:gd name="T68" fmla="*/ 11 w 155"/>
                  <a:gd name="T69" fmla="*/ 116 h 155"/>
                  <a:gd name="T70" fmla="*/ 3 w 155"/>
                  <a:gd name="T71" fmla="*/ 98 h 155"/>
                  <a:gd name="T72" fmla="*/ 0 w 155"/>
                  <a:gd name="T73" fmla="*/ 78 h 155"/>
                  <a:gd name="T74" fmla="*/ 5 w 155"/>
                  <a:gd name="T75" fmla="*/ 51 h 155"/>
                  <a:gd name="T76" fmla="*/ 19 w 155"/>
                  <a:gd name="T77" fmla="*/ 29 h 155"/>
                  <a:gd name="T78" fmla="*/ 39 w 155"/>
                  <a:gd name="T79" fmla="*/ 10 h 155"/>
                  <a:gd name="T80" fmla="*/ 59 w 155"/>
                  <a:gd name="T81" fmla="*/ 2 h 155"/>
                  <a:gd name="T82" fmla="*/ 78 w 155"/>
                  <a:gd name="T8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5" h="155">
                    <a:moveTo>
                      <a:pt x="78" y="8"/>
                    </a:moveTo>
                    <a:lnTo>
                      <a:pt x="61" y="10"/>
                    </a:lnTo>
                    <a:lnTo>
                      <a:pt x="43" y="19"/>
                    </a:lnTo>
                    <a:lnTo>
                      <a:pt x="25" y="35"/>
                    </a:lnTo>
                    <a:lnTo>
                      <a:pt x="13" y="55"/>
                    </a:lnTo>
                    <a:lnTo>
                      <a:pt x="9" y="78"/>
                    </a:lnTo>
                    <a:lnTo>
                      <a:pt x="11" y="96"/>
                    </a:lnTo>
                    <a:lnTo>
                      <a:pt x="19" y="112"/>
                    </a:lnTo>
                    <a:lnTo>
                      <a:pt x="33" y="131"/>
                    </a:lnTo>
                    <a:lnTo>
                      <a:pt x="55" y="143"/>
                    </a:lnTo>
                    <a:lnTo>
                      <a:pt x="78" y="147"/>
                    </a:lnTo>
                    <a:lnTo>
                      <a:pt x="94" y="145"/>
                    </a:lnTo>
                    <a:lnTo>
                      <a:pt x="112" y="139"/>
                    </a:lnTo>
                    <a:lnTo>
                      <a:pt x="130" y="123"/>
                    </a:lnTo>
                    <a:lnTo>
                      <a:pt x="143" y="102"/>
                    </a:lnTo>
                    <a:lnTo>
                      <a:pt x="147" y="78"/>
                    </a:lnTo>
                    <a:lnTo>
                      <a:pt x="145" y="61"/>
                    </a:lnTo>
                    <a:lnTo>
                      <a:pt x="136" y="45"/>
                    </a:lnTo>
                    <a:lnTo>
                      <a:pt x="122" y="25"/>
                    </a:lnTo>
                    <a:lnTo>
                      <a:pt x="100" y="12"/>
                    </a:lnTo>
                    <a:lnTo>
                      <a:pt x="78" y="8"/>
                    </a:lnTo>
                    <a:close/>
                    <a:moveTo>
                      <a:pt x="78" y="0"/>
                    </a:moveTo>
                    <a:lnTo>
                      <a:pt x="104" y="6"/>
                    </a:lnTo>
                    <a:lnTo>
                      <a:pt x="126" y="19"/>
                    </a:lnTo>
                    <a:lnTo>
                      <a:pt x="145" y="41"/>
                    </a:lnTo>
                    <a:lnTo>
                      <a:pt x="153" y="59"/>
                    </a:lnTo>
                    <a:lnTo>
                      <a:pt x="155" y="78"/>
                    </a:lnTo>
                    <a:lnTo>
                      <a:pt x="151" y="104"/>
                    </a:lnTo>
                    <a:lnTo>
                      <a:pt x="136" y="127"/>
                    </a:lnTo>
                    <a:lnTo>
                      <a:pt x="116" y="145"/>
                    </a:lnTo>
                    <a:lnTo>
                      <a:pt x="96" y="153"/>
                    </a:lnTo>
                    <a:lnTo>
                      <a:pt x="78" y="155"/>
                    </a:lnTo>
                    <a:lnTo>
                      <a:pt x="51" y="151"/>
                    </a:lnTo>
                    <a:lnTo>
                      <a:pt x="29" y="137"/>
                    </a:lnTo>
                    <a:lnTo>
                      <a:pt x="11" y="116"/>
                    </a:lnTo>
                    <a:lnTo>
                      <a:pt x="3" y="98"/>
                    </a:lnTo>
                    <a:lnTo>
                      <a:pt x="0" y="78"/>
                    </a:lnTo>
                    <a:lnTo>
                      <a:pt x="5" y="51"/>
                    </a:lnTo>
                    <a:lnTo>
                      <a:pt x="19" y="29"/>
                    </a:lnTo>
                    <a:lnTo>
                      <a:pt x="39" y="10"/>
                    </a:lnTo>
                    <a:lnTo>
                      <a:pt x="59" y="2"/>
                    </a:lnTo>
                    <a:lnTo>
                      <a:pt x="78"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11" name="Freeform 211"/>
              <p:cNvSpPr/>
              <p:nvPr/>
            </p:nvSpPr>
            <p:spPr bwMode="auto">
              <a:xfrm>
                <a:off x="5651968" y="3817031"/>
                <a:ext cx="255312" cy="226625"/>
              </a:xfrm>
              <a:custGeom>
                <a:avLst/>
                <a:gdLst>
                  <a:gd name="T0" fmla="*/ 2 w 89"/>
                  <a:gd name="T1" fmla="*/ 0 h 79"/>
                  <a:gd name="T2" fmla="*/ 6 w 89"/>
                  <a:gd name="T3" fmla="*/ 4 h 79"/>
                  <a:gd name="T4" fmla="*/ 6 w 89"/>
                  <a:gd name="T5" fmla="*/ 71 h 79"/>
                  <a:gd name="T6" fmla="*/ 87 w 89"/>
                  <a:gd name="T7" fmla="*/ 71 h 79"/>
                  <a:gd name="T8" fmla="*/ 89 w 89"/>
                  <a:gd name="T9" fmla="*/ 75 h 79"/>
                  <a:gd name="T10" fmla="*/ 87 w 89"/>
                  <a:gd name="T11" fmla="*/ 79 h 79"/>
                  <a:gd name="T12" fmla="*/ 6 w 89"/>
                  <a:gd name="T13" fmla="*/ 79 h 79"/>
                  <a:gd name="T14" fmla="*/ 2 w 89"/>
                  <a:gd name="T15" fmla="*/ 77 h 79"/>
                  <a:gd name="T16" fmla="*/ 0 w 89"/>
                  <a:gd name="T17" fmla="*/ 75 h 79"/>
                  <a:gd name="T18" fmla="*/ 0 w 89"/>
                  <a:gd name="T19" fmla="*/ 71 h 79"/>
                  <a:gd name="T20" fmla="*/ 0 w 89"/>
                  <a:gd name="T21" fmla="*/ 4 h 79"/>
                  <a:gd name="T22" fmla="*/ 2 w 89"/>
                  <a:gd name="T2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 h="79">
                    <a:moveTo>
                      <a:pt x="2" y="0"/>
                    </a:moveTo>
                    <a:lnTo>
                      <a:pt x="6" y="4"/>
                    </a:lnTo>
                    <a:lnTo>
                      <a:pt x="6" y="71"/>
                    </a:lnTo>
                    <a:lnTo>
                      <a:pt x="87" y="71"/>
                    </a:lnTo>
                    <a:lnTo>
                      <a:pt x="89" y="75"/>
                    </a:lnTo>
                    <a:lnTo>
                      <a:pt x="87" y="79"/>
                    </a:lnTo>
                    <a:lnTo>
                      <a:pt x="6" y="79"/>
                    </a:lnTo>
                    <a:lnTo>
                      <a:pt x="2" y="77"/>
                    </a:lnTo>
                    <a:lnTo>
                      <a:pt x="0" y="75"/>
                    </a:lnTo>
                    <a:lnTo>
                      <a:pt x="0" y="71"/>
                    </a:lnTo>
                    <a:lnTo>
                      <a:pt x="0" y="4"/>
                    </a:lnTo>
                    <a:lnTo>
                      <a:pt x="2" y="0"/>
                    </a:lnTo>
                    <a:close/>
                  </a:path>
                </a:pathLst>
              </a:custGeom>
              <a:solidFill>
                <a:srgbClr val="E4F3F0"/>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12" name="Freeform 212"/>
              <p:cNvSpPr/>
              <p:nvPr/>
            </p:nvSpPr>
            <p:spPr bwMode="auto">
              <a:xfrm>
                <a:off x="5692129" y="3822769"/>
                <a:ext cx="209413" cy="180726"/>
              </a:xfrm>
              <a:custGeom>
                <a:avLst/>
                <a:gdLst>
                  <a:gd name="T0" fmla="*/ 69 w 73"/>
                  <a:gd name="T1" fmla="*/ 0 h 63"/>
                  <a:gd name="T2" fmla="*/ 71 w 73"/>
                  <a:gd name="T3" fmla="*/ 2 h 63"/>
                  <a:gd name="T4" fmla="*/ 73 w 73"/>
                  <a:gd name="T5" fmla="*/ 4 h 63"/>
                  <a:gd name="T6" fmla="*/ 69 w 73"/>
                  <a:gd name="T7" fmla="*/ 27 h 63"/>
                  <a:gd name="T8" fmla="*/ 65 w 73"/>
                  <a:gd name="T9" fmla="*/ 31 h 63"/>
                  <a:gd name="T10" fmla="*/ 63 w 73"/>
                  <a:gd name="T11" fmla="*/ 27 h 63"/>
                  <a:gd name="T12" fmla="*/ 65 w 73"/>
                  <a:gd name="T13" fmla="*/ 16 h 63"/>
                  <a:gd name="T14" fmla="*/ 45 w 73"/>
                  <a:gd name="T15" fmla="*/ 43 h 63"/>
                  <a:gd name="T16" fmla="*/ 43 w 73"/>
                  <a:gd name="T17" fmla="*/ 45 h 63"/>
                  <a:gd name="T18" fmla="*/ 39 w 73"/>
                  <a:gd name="T19" fmla="*/ 45 h 63"/>
                  <a:gd name="T20" fmla="*/ 27 w 73"/>
                  <a:gd name="T21" fmla="*/ 35 h 63"/>
                  <a:gd name="T22" fmla="*/ 6 w 73"/>
                  <a:gd name="T23" fmla="*/ 61 h 63"/>
                  <a:gd name="T24" fmla="*/ 4 w 73"/>
                  <a:gd name="T25" fmla="*/ 63 h 63"/>
                  <a:gd name="T26" fmla="*/ 0 w 73"/>
                  <a:gd name="T27" fmla="*/ 63 h 63"/>
                  <a:gd name="T28" fmla="*/ 0 w 73"/>
                  <a:gd name="T29" fmla="*/ 57 h 63"/>
                  <a:gd name="T30" fmla="*/ 20 w 73"/>
                  <a:gd name="T31" fmla="*/ 27 h 63"/>
                  <a:gd name="T32" fmla="*/ 24 w 73"/>
                  <a:gd name="T33" fmla="*/ 24 h 63"/>
                  <a:gd name="T34" fmla="*/ 27 w 73"/>
                  <a:gd name="T35" fmla="*/ 24 h 63"/>
                  <a:gd name="T36" fmla="*/ 41 w 73"/>
                  <a:gd name="T37" fmla="*/ 35 h 63"/>
                  <a:gd name="T38" fmla="*/ 57 w 73"/>
                  <a:gd name="T39" fmla="*/ 10 h 63"/>
                  <a:gd name="T40" fmla="*/ 49 w 73"/>
                  <a:gd name="T41" fmla="*/ 10 h 63"/>
                  <a:gd name="T42" fmla="*/ 45 w 73"/>
                  <a:gd name="T43" fmla="*/ 8 h 63"/>
                  <a:gd name="T44" fmla="*/ 47 w 73"/>
                  <a:gd name="T45" fmla="*/ 4 h 63"/>
                  <a:gd name="T46" fmla="*/ 69 w 73"/>
                  <a:gd name="T4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3" h="63">
                    <a:moveTo>
                      <a:pt x="69" y="0"/>
                    </a:moveTo>
                    <a:lnTo>
                      <a:pt x="71" y="2"/>
                    </a:lnTo>
                    <a:lnTo>
                      <a:pt x="73" y="4"/>
                    </a:lnTo>
                    <a:lnTo>
                      <a:pt x="69" y="27"/>
                    </a:lnTo>
                    <a:lnTo>
                      <a:pt x="65" y="31"/>
                    </a:lnTo>
                    <a:lnTo>
                      <a:pt x="63" y="27"/>
                    </a:lnTo>
                    <a:lnTo>
                      <a:pt x="65" y="16"/>
                    </a:lnTo>
                    <a:lnTo>
                      <a:pt x="45" y="43"/>
                    </a:lnTo>
                    <a:lnTo>
                      <a:pt x="43" y="45"/>
                    </a:lnTo>
                    <a:lnTo>
                      <a:pt x="39" y="45"/>
                    </a:lnTo>
                    <a:lnTo>
                      <a:pt x="27" y="35"/>
                    </a:lnTo>
                    <a:lnTo>
                      <a:pt x="6" y="61"/>
                    </a:lnTo>
                    <a:lnTo>
                      <a:pt x="4" y="63"/>
                    </a:lnTo>
                    <a:lnTo>
                      <a:pt x="0" y="63"/>
                    </a:lnTo>
                    <a:lnTo>
                      <a:pt x="0" y="57"/>
                    </a:lnTo>
                    <a:lnTo>
                      <a:pt x="20" y="27"/>
                    </a:lnTo>
                    <a:lnTo>
                      <a:pt x="24" y="24"/>
                    </a:lnTo>
                    <a:lnTo>
                      <a:pt x="27" y="24"/>
                    </a:lnTo>
                    <a:lnTo>
                      <a:pt x="41" y="35"/>
                    </a:lnTo>
                    <a:lnTo>
                      <a:pt x="57" y="10"/>
                    </a:lnTo>
                    <a:lnTo>
                      <a:pt x="49" y="10"/>
                    </a:lnTo>
                    <a:lnTo>
                      <a:pt x="45" y="8"/>
                    </a:lnTo>
                    <a:lnTo>
                      <a:pt x="47" y="4"/>
                    </a:lnTo>
                    <a:lnTo>
                      <a:pt x="69" y="0"/>
                    </a:lnTo>
                    <a:close/>
                  </a:path>
                </a:pathLst>
              </a:custGeom>
              <a:solidFill>
                <a:srgbClr val="E4F3F0"/>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grpSp>
      <p:sp>
        <p:nvSpPr>
          <p:cNvPr id="64" name="Text Placeholder 7"/>
          <p:cNvSpPr txBox="1"/>
          <p:nvPr/>
        </p:nvSpPr>
        <p:spPr>
          <a:xfrm>
            <a:off x="1035197" y="1460434"/>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1600" b="0" dirty="0">
                <a:solidFill>
                  <a:schemeClr val="tx1"/>
                </a:solidFill>
                <a:ea typeface="微软雅黑" panose="020B0503020204020204" pitchFamily="34" charset="-122"/>
              </a:rPr>
              <a:t>请替换文字内容</a:t>
            </a:r>
          </a:p>
        </p:txBody>
      </p:sp>
      <p:sp>
        <p:nvSpPr>
          <p:cNvPr id="65" name="Text Placeholder 2"/>
          <p:cNvSpPr txBox="1"/>
          <p:nvPr/>
        </p:nvSpPr>
        <p:spPr>
          <a:xfrm>
            <a:off x="1400427" y="1845280"/>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66" name="Text Placeholder 7"/>
          <p:cNvSpPr txBox="1"/>
          <p:nvPr/>
        </p:nvSpPr>
        <p:spPr>
          <a:xfrm>
            <a:off x="1035197" y="2999762"/>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1600" b="0" dirty="0">
                <a:solidFill>
                  <a:schemeClr val="tx1"/>
                </a:solidFill>
                <a:ea typeface="微软雅黑" panose="020B0503020204020204" pitchFamily="34" charset="-122"/>
              </a:rPr>
              <a:t>请替换文字内容</a:t>
            </a:r>
          </a:p>
        </p:txBody>
      </p:sp>
      <p:sp>
        <p:nvSpPr>
          <p:cNvPr id="67" name="Text Placeholder 2"/>
          <p:cNvSpPr txBox="1"/>
          <p:nvPr/>
        </p:nvSpPr>
        <p:spPr>
          <a:xfrm>
            <a:off x="1400427" y="3384608"/>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68" name="Text Placeholder 7"/>
          <p:cNvSpPr txBox="1"/>
          <p:nvPr/>
        </p:nvSpPr>
        <p:spPr>
          <a:xfrm>
            <a:off x="1035197" y="4813234"/>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1600" b="0" dirty="0">
                <a:solidFill>
                  <a:schemeClr val="tx1"/>
                </a:solidFill>
                <a:ea typeface="微软雅黑" panose="020B0503020204020204" pitchFamily="34" charset="-122"/>
              </a:rPr>
              <a:t>请替换文字内容</a:t>
            </a:r>
          </a:p>
        </p:txBody>
      </p:sp>
      <p:sp>
        <p:nvSpPr>
          <p:cNvPr id="69" name="Text Placeholder 2"/>
          <p:cNvSpPr txBox="1"/>
          <p:nvPr/>
        </p:nvSpPr>
        <p:spPr>
          <a:xfrm>
            <a:off x="1400427" y="5198080"/>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70" name="Text Placeholder 7"/>
          <p:cNvSpPr txBox="1"/>
          <p:nvPr/>
        </p:nvSpPr>
        <p:spPr>
          <a:xfrm>
            <a:off x="8569666" y="1460434"/>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solidFill>
                <a:ea typeface="微软雅黑" panose="020B0503020204020204" pitchFamily="34" charset="-122"/>
              </a:rPr>
              <a:t>请替换文字内容</a:t>
            </a:r>
          </a:p>
        </p:txBody>
      </p:sp>
      <p:sp>
        <p:nvSpPr>
          <p:cNvPr id="71" name="Text Placeholder 2"/>
          <p:cNvSpPr txBox="1"/>
          <p:nvPr/>
        </p:nvSpPr>
        <p:spPr>
          <a:xfrm>
            <a:off x="8569666" y="1817340"/>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72" name="Text Placeholder 7"/>
          <p:cNvSpPr txBox="1"/>
          <p:nvPr/>
        </p:nvSpPr>
        <p:spPr>
          <a:xfrm>
            <a:off x="8569666" y="2999762"/>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solidFill>
                <a:ea typeface="微软雅黑" panose="020B0503020204020204" pitchFamily="34" charset="-122"/>
              </a:rPr>
              <a:t>请替换文字内容</a:t>
            </a:r>
          </a:p>
        </p:txBody>
      </p:sp>
      <p:sp>
        <p:nvSpPr>
          <p:cNvPr id="73" name="Text Placeholder 2"/>
          <p:cNvSpPr txBox="1"/>
          <p:nvPr/>
        </p:nvSpPr>
        <p:spPr>
          <a:xfrm>
            <a:off x="8569666" y="3384608"/>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74" name="Text Placeholder 7"/>
          <p:cNvSpPr txBox="1"/>
          <p:nvPr/>
        </p:nvSpPr>
        <p:spPr>
          <a:xfrm>
            <a:off x="8569666" y="4813234"/>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solidFill>
                <a:ea typeface="微软雅黑" panose="020B0503020204020204" pitchFamily="34" charset="-122"/>
              </a:rPr>
              <a:t>请替换文字内容</a:t>
            </a:r>
          </a:p>
        </p:txBody>
      </p:sp>
      <p:sp>
        <p:nvSpPr>
          <p:cNvPr id="75" name="Text Placeholder 2"/>
          <p:cNvSpPr txBox="1"/>
          <p:nvPr/>
        </p:nvSpPr>
        <p:spPr>
          <a:xfrm>
            <a:off x="8569666" y="5198080"/>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28"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mtClean="0">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a:t>
            </a:r>
            <a:r>
              <a:rPr lang="en-GB" sz="1600" smtClean="0">
                <a:solidFill>
                  <a:schemeClr val="tx1"/>
                </a:solidFill>
              </a:rPr>
              <a:t>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14227">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par>
                          <p:cTn id="20" fill="hold">
                            <p:stCondLst>
                              <p:cond delay="1000"/>
                            </p:stCondLst>
                            <p:childTnLst>
                              <p:par>
                                <p:cTn id="21" presetID="22" presetClass="entr" presetSubtype="1"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500"/>
                                        <p:tgtEl>
                                          <p:spTgt spid="15"/>
                                        </p:tgtEl>
                                      </p:cBhvr>
                                    </p:animEffect>
                                  </p:childTnLst>
                                </p:cTn>
                              </p:par>
                            </p:childTnLst>
                          </p:cTn>
                        </p:par>
                        <p:par>
                          <p:cTn id="24" fill="hold">
                            <p:stCondLst>
                              <p:cond delay="1500"/>
                            </p:stCondLst>
                            <p:childTnLst>
                              <p:par>
                                <p:cTn id="25" presetID="22" presetClass="entr" presetSubtype="2"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right)">
                                      <p:cBhvr>
                                        <p:cTn id="27" dur="500"/>
                                        <p:tgtEl>
                                          <p:spTgt spid="21"/>
                                        </p:tgtEl>
                                      </p:cBhvr>
                                    </p:animEffect>
                                  </p:childTnLst>
                                </p:cTn>
                              </p:par>
                            </p:childTnLst>
                          </p:cTn>
                        </p:par>
                        <p:par>
                          <p:cTn id="28" fill="hold">
                            <p:stCondLst>
                              <p:cond delay="2000"/>
                            </p:stCondLst>
                            <p:childTnLst>
                              <p:par>
                                <p:cTn id="29" presetID="22" presetClass="entr" presetSubtype="1"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up)">
                                      <p:cBhvr>
                                        <p:cTn id="31" dur="500"/>
                                        <p:tgtEl>
                                          <p:spTgt spid="17"/>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childTnLst>
                          </p:cTn>
                        </p:par>
                        <p:par>
                          <p:cTn id="36" fill="hold">
                            <p:stCondLst>
                              <p:cond delay="3000"/>
                            </p:stCondLst>
                            <p:childTnLst>
                              <p:par>
                                <p:cTn id="37" presetID="22" presetClass="entr" presetSubtype="1"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up)">
                                      <p:cBhvr>
                                        <p:cTn id="39" dur="500"/>
                                        <p:tgtEl>
                                          <p:spTgt spid="14"/>
                                        </p:tgtEl>
                                      </p:cBhvr>
                                    </p:animEffect>
                                  </p:childTnLst>
                                </p:cTn>
                              </p:par>
                            </p:childTnLst>
                          </p:cTn>
                        </p:par>
                        <p:par>
                          <p:cTn id="40" fill="hold">
                            <p:stCondLst>
                              <p:cond delay="3500"/>
                            </p:stCondLst>
                            <p:childTnLst>
                              <p:par>
                                <p:cTn id="41" presetID="22" presetClass="entr" presetSubtype="2"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right)">
                                      <p:cBhvr>
                                        <p:cTn id="43" dur="500"/>
                                        <p:tgtEl>
                                          <p:spTgt spid="22"/>
                                        </p:tgtEl>
                                      </p:cBhvr>
                                    </p:animEffect>
                                  </p:childTnLst>
                                </p:cTn>
                              </p:par>
                            </p:childTnLst>
                          </p:cTn>
                        </p:par>
                        <p:par>
                          <p:cTn id="44" fill="hold">
                            <p:stCondLst>
                              <p:cond delay="4000"/>
                            </p:stCondLst>
                            <p:childTnLst>
                              <p:par>
                                <p:cTn id="45" presetID="22" presetClass="entr" presetSubtype="1"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up)">
                                      <p:cBhvr>
                                        <p:cTn id="47" dur="500"/>
                                        <p:tgtEl>
                                          <p:spTgt spid="19"/>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left)">
                                      <p:cBhvr>
                                        <p:cTn id="51" dur="500"/>
                                        <p:tgtEl>
                                          <p:spTgt spid="20"/>
                                        </p:tgtEl>
                                      </p:cBhvr>
                                    </p:animEffect>
                                  </p:childTnLst>
                                </p:cTn>
                              </p:par>
                            </p:childTnLst>
                          </p:cTn>
                        </p:par>
                        <p:par>
                          <p:cTn id="52" fill="hold">
                            <p:stCondLst>
                              <p:cond delay="5000"/>
                            </p:stCondLst>
                            <p:childTnLst>
                              <p:par>
                                <p:cTn id="53" presetID="22" presetClass="entr" presetSubtype="2" fill="hold"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ipe(right)">
                                      <p:cBhvr>
                                        <p:cTn id="55" dur="500"/>
                                        <p:tgtEl>
                                          <p:spTgt spid="23"/>
                                        </p:tgtEl>
                                      </p:cBhvr>
                                    </p:animEffect>
                                  </p:childTnLst>
                                </p:cTn>
                              </p:par>
                              <p:par>
                                <p:cTn id="56" presetID="22" presetClass="entr" presetSubtype="2" fill="hold"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right)">
                                      <p:cBhvr>
                                        <p:cTn id="58" dur="500"/>
                                        <p:tgtEl>
                                          <p:spTgt spid="25"/>
                                        </p:tgtEl>
                                      </p:cBhvr>
                                    </p:animEffect>
                                  </p:childTnLst>
                                </p:cTn>
                              </p:par>
                              <p:par>
                                <p:cTn id="59" presetID="22" presetClass="entr" presetSubtype="8" fill="hold"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left)">
                                      <p:cBhvr>
                                        <p:cTn id="61" dur="500"/>
                                        <p:tgtEl>
                                          <p:spTgt spid="24"/>
                                        </p:tgtEl>
                                      </p:cBhvr>
                                    </p:animEffect>
                                  </p:childTnLst>
                                </p:cTn>
                              </p:par>
                              <p:par>
                                <p:cTn id="62" presetID="22" presetClass="entr" presetSubtype="8" fill="hold"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left)">
                                      <p:cBhvr>
                                        <p:cTn id="64" dur="500"/>
                                        <p:tgtEl>
                                          <p:spTgt spid="26"/>
                                        </p:tgtEl>
                                      </p:cBhvr>
                                    </p:animEffect>
                                  </p:childTnLst>
                                </p:cTn>
                              </p:par>
                              <p:par>
                                <p:cTn id="65" presetID="22" presetClass="entr" presetSubtype="2" fill="hold"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right)">
                                      <p:cBhvr>
                                        <p:cTn id="67" dur="500"/>
                                        <p:tgtEl>
                                          <p:spTgt spid="27"/>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64">
                                            <p:txEl>
                                              <p:pRg st="0" end="0"/>
                                            </p:txEl>
                                          </p:spTgt>
                                        </p:tgtEl>
                                        <p:attrNameLst>
                                          <p:attrName>style.visibility</p:attrName>
                                        </p:attrNameLst>
                                      </p:cBhvr>
                                      <p:to>
                                        <p:strVal val="visible"/>
                                      </p:to>
                                    </p:set>
                                    <p:anim calcmode="lin" valueType="num">
                                      <p:cBhvr>
                                        <p:cTn id="71" dur="400" fill="hold"/>
                                        <p:tgtEl>
                                          <p:spTgt spid="64">
                                            <p:txEl>
                                              <p:pRg st="0" end="0"/>
                                            </p:txEl>
                                          </p:spTgt>
                                        </p:tgtEl>
                                        <p:attrNameLst>
                                          <p:attrName>ppt_w</p:attrName>
                                        </p:attrNameLst>
                                      </p:cBhvr>
                                      <p:tavLst>
                                        <p:tav tm="0">
                                          <p:val>
                                            <p:fltVal val="0"/>
                                          </p:val>
                                        </p:tav>
                                        <p:tav tm="100000">
                                          <p:val>
                                            <p:strVal val="#ppt_w"/>
                                          </p:val>
                                        </p:tav>
                                      </p:tavLst>
                                    </p:anim>
                                    <p:anim calcmode="lin" valueType="num">
                                      <p:cBhvr>
                                        <p:cTn id="72" dur="400" fill="hold"/>
                                        <p:tgtEl>
                                          <p:spTgt spid="64">
                                            <p:txEl>
                                              <p:pRg st="0" end="0"/>
                                            </p:txEl>
                                          </p:spTgt>
                                        </p:tgtEl>
                                        <p:attrNameLst>
                                          <p:attrName>ppt_h</p:attrName>
                                        </p:attrNameLst>
                                      </p:cBhvr>
                                      <p:tavLst>
                                        <p:tav tm="0">
                                          <p:val>
                                            <p:fltVal val="0"/>
                                          </p:val>
                                        </p:tav>
                                        <p:tav tm="100000">
                                          <p:val>
                                            <p:strVal val="#ppt_h"/>
                                          </p:val>
                                        </p:tav>
                                      </p:tavLst>
                                    </p:anim>
                                    <p:animEffect transition="in" filter="fade">
                                      <p:cBhvr>
                                        <p:cTn id="73" dur="400"/>
                                        <p:tgtEl>
                                          <p:spTgt spid="64">
                                            <p:txEl>
                                              <p:pRg st="0" end="0"/>
                                            </p:txEl>
                                          </p:spTgt>
                                        </p:tgtEl>
                                      </p:cBhvr>
                                    </p:animEffect>
                                  </p:childTnLst>
                                </p:cTn>
                              </p:par>
                            </p:childTnLst>
                          </p:cTn>
                        </p:par>
                        <p:par>
                          <p:cTn id="74" fill="hold">
                            <p:stCondLst>
                              <p:cond delay="6000"/>
                            </p:stCondLst>
                            <p:childTnLst>
                              <p:par>
                                <p:cTn id="75" presetID="53" presetClass="entr" presetSubtype="16" fill="hold" grpId="0" nodeType="afterEffect">
                                  <p:stCondLst>
                                    <p:cond delay="0"/>
                                  </p:stCondLst>
                                  <p:childTnLst>
                                    <p:set>
                                      <p:cBhvr>
                                        <p:cTn id="76" dur="1" fill="hold">
                                          <p:stCondLst>
                                            <p:cond delay="0"/>
                                          </p:stCondLst>
                                        </p:cTn>
                                        <p:tgtEl>
                                          <p:spTgt spid="65">
                                            <p:txEl>
                                              <p:pRg st="0" end="0"/>
                                            </p:txEl>
                                          </p:spTgt>
                                        </p:tgtEl>
                                        <p:attrNameLst>
                                          <p:attrName>style.visibility</p:attrName>
                                        </p:attrNameLst>
                                      </p:cBhvr>
                                      <p:to>
                                        <p:strVal val="visible"/>
                                      </p:to>
                                    </p:set>
                                    <p:anim calcmode="lin" valueType="num">
                                      <p:cBhvr>
                                        <p:cTn id="77" dur="400" fill="hold"/>
                                        <p:tgtEl>
                                          <p:spTgt spid="65">
                                            <p:txEl>
                                              <p:pRg st="0" end="0"/>
                                            </p:txEl>
                                          </p:spTgt>
                                        </p:tgtEl>
                                        <p:attrNameLst>
                                          <p:attrName>ppt_w</p:attrName>
                                        </p:attrNameLst>
                                      </p:cBhvr>
                                      <p:tavLst>
                                        <p:tav tm="0">
                                          <p:val>
                                            <p:fltVal val="0"/>
                                          </p:val>
                                        </p:tav>
                                        <p:tav tm="100000">
                                          <p:val>
                                            <p:strVal val="#ppt_w"/>
                                          </p:val>
                                        </p:tav>
                                      </p:tavLst>
                                    </p:anim>
                                    <p:anim calcmode="lin" valueType="num">
                                      <p:cBhvr>
                                        <p:cTn id="78" dur="400" fill="hold"/>
                                        <p:tgtEl>
                                          <p:spTgt spid="65">
                                            <p:txEl>
                                              <p:pRg st="0" end="0"/>
                                            </p:txEl>
                                          </p:spTgt>
                                        </p:tgtEl>
                                        <p:attrNameLst>
                                          <p:attrName>ppt_h</p:attrName>
                                        </p:attrNameLst>
                                      </p:cBhvr>
                                      <p:tavLst>
                                        <p:tav tm="0">
                                          <p:val>
                                            <p:fltVal val="0"/>
                                          </p:val>
                                        </p:tav>
                                        <p:tav tm="100000">
                                          <p:val>
                                            <p:strVal val="#ppt_h"/>
                                          </p:val>
                                        </p:tav>
                                      </p:tavLst>
                                    </p:anim>
                                    <p:animEffect transition="in" filter="fade">
                                      <p:cBhvr>
                                        <p:cTn id="79" dur="400"/>
                                        <p:tgtEl>
                                          <p:spTgt spid="65">
                                            <p:txEl>
                                              <p:pRg st="0" end="0"/>
                                            </p:txEl>
                                          </p:spTgt>
                                        </p:tgtEl>
                                      </p:cBhvr>
                                    </p:animEffect>
                                  </p:childTnLst>
                                </p:cTn>
                              </p:par>
                            </p:childTnLst>
                          </p:cTn>
                        </p:par>
                        <p:par>
                          <p:cTn id="80" fill="hold">
                            <p:stCondLst>
                              <p:cond delay="6500"/>
                            </p:stCondLst>
                            <p:childTnLst>
                              <p:par>
                                <p:cTn id="81" presetID="53" presetClass="entr" presetSubtype="16" fill="hold" grpId="0" nodeType="afterEffect">
                                  <p:stCondLst>
                                    <p:cond delay="0"/>
                                  </p:stCondLst>
                                  <p:childTnLst>
                                    <p:set>
                                      <p:cBhvr>
                                        <p:cTn id="82" dur="1" fill="hold">
                                          <p:stCondLst>
                                            <p:cond delay="0"/>
                                          </p:stCondLst>
                                        </p:cTn>
                                        <p:tgtEl>
                                          <p:spTgt spid="66">
                                            <p:txEl>
                                              <p:pRg st="0" end="0"/>
                                            </p:txEl>
                                          </p:spTgt>
                                        </p:tgtEl>
                                        <p:attrNameLst>
                                          <p:attrName>style.visibility</p:attrName>
                                        </p:attrNameLst>
                                      </p:cBhvr>
                                      <p:to>
                                        <p:strVal val="visible"/>
                                      </p:to>
                                    </p:set>
                                    <p:anim calcmode="lin" valueType="num">
                                      <p:cBhvr>
                                        <p:cTn id="83" dur="400" fill="hold"/>
                                        <p:tgtEl>
                                          <p:spTgt spid="66">
                                            <p:txEl>
                                              <p:pRg st="0" end="0"/>
                                            </p:txEl>
                                          </p:spTgt>
                                        </p:tgtEl>
                                        <p:attrNameLst>
                                          <p:attrName>ppt_w</p:attrName>
                                        </p:attrNameLst>
                                      </p:cBhvr>
                                      <p:tavLst>
                                        <p:tav tm="0">
                                          <p:val>
                                            <p:fltVal val="0"/>
                                          </p:val>
                                        </p:tav>
                                        <p:tav tm="100000">
                                          <p:val>
                                            <p:strVal val="#ppt_w"/>
                                          </p:val>
                                        </p:tav>
                                      </p:tavLst>
                                    </p:anim>
                                    <p:anim calcmode="lin" valueType="num">
                                      <p:cBhvr>
                                        <p:cTn id="84" dur="400" fill="hold"/>
                                        <p:tgtEl>
                                          <p:spTgt spid="66">
                                            <p:txEl>
                                              <p:pRg st="0" end="0"/>
                                            </p:txEl>
                                          </p:spTgt>
                                        </p:tgtEl>
                                        <p:attrNameLst>
                                          <p:attrName>ppt_h</p:attrName>
                                        </p:attrNameLst>
                                      </p:cBhvr>
                                      <p:tavLst>
                                        <p:tav tm="0">
                                          <p:val>
                                            <p:fltVal val="0"/>
                                          </p:val>
                                        </p:tav>
                                        <p:tav tm="100000">
                                          <p:val>
                                            <p:strVal val="#ppt_h"/>
                                          </p:val>
                                        </p:tav>
                                      </p:tavLst>
                                    </p:anim>
                                    <p:animEffect transition="in" filter="fade">
                                      <p:cBhvr>
                                        <p:cTn id="85" dur="400"/>
                                        <p:tgtEl>
                                          <p:spTgt spid="66">
                                            <p:txEl>
                                              <p:pRg st="0" end="0"/>
                                            </p:txEl>
                                          </p:spTgt>
                                        </p:tgtEl>
                                      </p:cBhvr>
                                    </p:animEffect>
                                  </p:childTnLst>
                                </p:cTn>
                              </p:par>
                            </p:childTnLst>
                          </p:cTn>
                        </p:par>
                        <p:par>
                          <p:cTn id="86" fill="hold">
                            <p:stCondLst>
                              <p:cond delay="7000"/>
                            </p:stCondLst>
                            <p:childTnLst>
                              <p:par>
                                <p:cTn id="87" presetID="53" presetClass="entr" presetSubtype="16" fill="hold" grpId="0" nodeType="afterEffect">
                                  <p:stCondLst>
                                    <p:cond delay="0"/>
                                  </p:stCondLst>
                                  <p:childTnLst>
                                    <p:set>
                                      <p:cBhvr>
                                        <p:cTn id="88" dur="1" fill="hold">
                                          <p:stCondLst>
                                            <p:cond delay="0"/>
                                          </p:stCondLst>
                                        </p:cTn>
                                        <p:tgtEl>
                                          <p:spTgt spid="67">
                                            <p:txEl>
                                              <p:pRg st="0" end="0"/>
                                            </p:txEl>
                                          </p:spTgt>
                                        </p:tgtEl>
                                        <p:attrNameLst>
                                          <p:attrName>style.visibility</p:attrName>
                                        </p:attrNameLst>
                                      </p:cBhvr>
                                      <p:to>
                                        <p:strVal val="visible"/>
                                      </p:to>
                                    </p:set>
                                    <p:anim calcmode="lin" valueType="num">
                                      <p:cBhvr>
                                        <p:cTn id="89" dur="400" fill="hold"/>
                                        <p:tgtEl>
                                          <p:spTgt spid="67">
                                            <p:txEl>
                                              <p:pRg st="0" end="0"/>
                                            </p:txEl>
                                          </p:spTgt>
                                        </p:tgtEl>
                                        <p:attrNameLst>
                                          <p:attrName>ppt_w</p:attrName>
                                        </p:attrNameLst>
                                      </p:cBhvr>
                                      <p:tavLst>
                                        <p:tav tm="0">
                                          <p:val>
                                            <p:fltVal val="0"/>
                                          </p:val>
                                        </p:tav>
                                        <p:tav tm="100000">
                                          <p:val>
                                            <p:strVal val="#ppt_w"/>
                                          </p:val>
                                        </p:tav>
                                      </p:tavLst>
                                    </p:anim>
                                    <p:anim calcmode="lin" valueType="num">
                                      <p:cBhvr>
                                        <p:cTn id="90" dur="400" fill="hold"/>
                                        <p:tgtEl>
                                          <p:spTgt spid="67">
                                            <p:txEl>
                                              <p:pRg st="0" end="0"/>
                                            </p:txEl>
                                          </p:spTgt>
                                        </p:tgtEl>
                                        <p:attrNameLst>
                                          <p:attrName>ppt_h</p:attrName>
                                        </p:attrNameLst>
                                      </p:cBhvr>
                                      <p:tavLst>
                                        <p:tav tm="0">
                                          <p:val>
                                            <p:fltVal val="0"/>
                                          </p:val>
                                        </p:tav>
                                        <p:tav tm="100000">
                                          <p:val>
                                            <p:strVal val="#ppt_h"/>
                                          </p:val>
                                        </p:tav>
                                      </p:tavLst>
                                    </p:anim>
                                    <p:animEffect transition="in" filter="fade">
                                      <p:cBhvr>
                                        <p:cTn id="91" dur="400"/>
                                        <p:tgtEl>
                                          <p:spTgt spid="67">
                                            <p:txEl>
                                              <p:pRg st="0" end="0"/>
                                            </p:txEl>
                                          </p:spTgt>
                                        </p:tgtEl>
                                      </p:cBhvr>
                                    </p:animEffect>
                                  </p:childTnLst>
                                </p:cTn>
                              </p:par>
                            </p:childTnLst>
                          </p:cTn>
                        </p:par>
                        <p:par>
                          <p:cTn id="92" fill="hold">
                            <p:stCondLst>
                              <p:cond delay="7500"/>
                            </p:stCondLst>
                            <p:childTnLst>
                              <p:par>
                                <p:cTn id="93" presetID="53" presetClass="entr" presetSubtype="16" fill="hold" grpId="0" nodeType="afterEffect">
                                  <p:stCondLst>
                                    <p:cond delay="0"/>
                                  </p:stCondLst>
                                  <p:childTnLst>
                                    <p:set>
                                      <p:cBhvr>
                                        <p:cTn id="94" dur="1" fill="hold">
                                          <p:stCondLst>
                                            <p:cond delay="0"/>
                                          </p:stCondLst>
                                        </p:cTn>
                                        <p:tgtEl>
                                          <p:spTgt spid="68">
                                            <p:txEl>
                                              <p:pRg st="0" end="0"/>
                                            </p:txEl>
                                          </p:spTgt>
                                        </p:tgtEl>
                                        <p:attrNameLst>
                                          <p:attrName>style.visibility</p:attrName>
                                        </p:attrNameLst>
                                      </p:cBhvr>
                                      <p:to>
                                        <p:strVal val="visible"/>
                                      </p:to>
                                    </p:set>
                                    <p:anim calcmode="lin" valueType="num">
                                      <p:cBhvr>
                                        <p:cTn id="95" dur="400" fill="hold"/>
                                        <p:tgtEl>
                                          <p:spTgt spid="68">
                                            <p:txEl>
                                              <p:pRg st="0" end="0"/>
                                            </p:txEl>
                                          </p:spTgt>
                                        </p:tgtEl>
                                        <p:attrNameLst>
                                          <p:attrName>ppt_w</p:attrName>
                                        </p:attrNameLst>
                                      </p:cBhvr>
                                      <p:tavLst>
                                        <p:tav tm="0">
                                          <p:val>
                                            <p:fltVal val="0"/>
                                          </p:val>
                                        </p:tav>
                                        <p:tav tm="100000">
                                          <p:val>
                                            <p:strVal val="#ppt_w"/>
                                          </p:val>
                                        </p:tav>
                                      </p:tavLst>
                                    </p:anim>
                                    <p:anim calcmode="lin" valueType="num">
                                      <p:cBhvr>
                                        <p:cTn id="96" dur="400" fill="hold"/>
                                        <p:tgtEl>
                                          <p:spTgt spid="68">
                                            <p:txEl>
                                              <p:pRg st="0" end="0"/>
                                            </p:txEl>
                                          </p:spTgt>
                                        </p:tgtEl>
                                        <p:attrNameLst>
                                          <p:attrName>ppt_h</p:attrName>
                                        </p:attrNameLst>
                                      </p:cBhvr>
                                      <p:tavLst>
                                        <p:tav tm="0">
                                          <p:val>
                                            <p:fltVal val="0"/>
                                          </p:val>
                                        </p:tav>
                                        <p:tav tm="100000">
                                          <p:val>
                                            <p:strVal val="#ppt_h"/>
                                          </p:val>
                                        </p:tav>
                                      </p:tavLst>
                                    </p:anim>
                                    <p:animEffect transition="in" filter="fade">
                                      <p:cBhvr>
                                        <p:cTn id="97" dur="400"/>
                                        <p:tgtEl>
                                          <p:spTgt spid="68">
                                            <p:txEl>
                                              <p:pRg st="0" end="0"/>
                                            </p:txEl>
                                          </p:spTgt>
                                        </p:tgtEl>
                                      </p:cBhvr>
                                    </p:animEffect>
                                  </p:childTnLst>
                                </p:cTn>
                              </p:par>
                            </p:childTnLst>
                          </p:cTn>
                        </p:par>
                        <p:par>
                          <p:cTn id="98" fill="hold">
                            <p:stCondLst>
                              <p:cond delay="8000"/>
                            </p:stCondLst>
                            <p:childTnLst>
                              <p:par>
                                <p:cTn id="99" presetID="53" presetClass="entr" presetSubtype="16" fill="hold" grpId="0" nodeType="afterEffect">
                                  <p:stCondLst>
                                    <p:cond delay="0"/>
                                  </p:stCondLst>
                                  <p:childTnLst>
                                    <p:set>
                                      <p:cBhvr>
                                        <p:cTn id="100" dur="1" fill="hold">
                                          <p:stCondLst>
                                            <p:cond delay="0"/>
                                          </p:stCondLst>
                                        </p:cTn>
                                        <p:tgtEl>
                                          <p:spTgt spid="69">
                                            <p:txEl>
                                              <p:pRg st="0" end="0"/>
                                            </p:txEl>
                                          </p:spTgt>
                                        </p:tgtEl>
                                        <p:attrNameLst>
                                          <p:attrName>style.visibility</p:attrName>
                                        </p:attrNameLst>
                                      </p:cBhvr>
                                      <p:to>
                                        <p:strVal val="visible"/>
                                      </p:to>
                                    </p:set>
                                    <p:anim calcmode="lin" valueType="num">
                                      <p:cBhvr>
                                        <p:cTn id="101" dur="400" fill="hold"/>
                                        <p:tgtEl>
                                          <p:spTgt spid="69">
                                            <p:txEl>
                                              <p:pRg st="0" end="0"/>
                                            </p:txEl>
                                          </p:spTgt>
                                        </p:tgtEl>
                                        <p:attrNameLst>
                                          <p:attrName>ppt_w</p:attrName>
                                        </p:attrNameLst>
                                      </p:cBhvr>
                                      <p:tavLst>
                                        <p:tav tm="0">
                                          <p:val>
                                            <p:fltVal val="0"/>
                                          </p:val>
                                        </p:tav>
                                        <p:tav tm="100000">
                                          <p:val>
                                            <p:strVal val="#ppt_w"/>
                                          </p:val>
                                        </p:tav>
                                      </p:tavLst>
                                    </p:anim>
                                    <p:anim calcmode="lin" valueType="num">
                                      <p:cBhvr>
                                        <p:cTn id="102" dur="400" fill="hold"/>
                                        <p:tgtEl>
                                          <p:spTgt spid="69">
                                            <p:txEl>
                                              <p:pRg st="0" end="0"/>
                                            </p:txEl>
                                          </p:spTgt>
                                        </p:tgtEl>
                                        <p:attrNameLst>
                                          <p:attrName>ppt_h</p:attrName>
                                        </p:attrNameLst>
                                      </p:cBhvr>
                                      <p:tavLst>
                                        <p:tav tm="0">
                                          <p:val>
                                            <p:fltVal val="0"/>
                                          </p:val>
                                        </p:tav>
                                        <p:tav tm="100000">
                                          <p:val>
                                            <p:strVal val="#ppt_h"/>
                                          </p:val>
                                        </p:tav>
                                      </p:tavLst>
                                    </p:anim>
                                    <p:animEffect transition="in" filter="fade">
                                      <p:cBhvr>
                                        <p:cTn id="103" dur="400"/>
                                        <p:tgtEl>
                                          <p:spTgt spid="69">
                                            <p:txEl>
                                              <p:pRg st="0" end="0"/>
                                            </p:txEl>
                                          </p:spTgt>
                                        </p:tgtEl>
                                      </p:cBhvr>
                                    </p:animEffect>
                                  </p:childTnLst>
                                </p:cTn>
                              </p:par>
                            </p:childTnLst>
                          </p:cTn>
                        </p:par>
                        <p:par>
                          <p:cTn id="104" fill="hold">
                            <p:stCondLst>
                              <p:cond delay="8500"/>
                            </p:stCondLst>
                            <p:childTnLst>
                              <p:par>
                                <p:cTn id="105" presetID="53" presetClass="entr" presetSubtype="16" fill="hold" grpId="0" nodeType="afterEffect">
                                  <p:stCondLst>
                                    <p:cond delay="0"/>
                                  </p:stCondLst>
                                  <p:childTnLst>
                                    <p:set>
                                      <p:cBhvr>
                                        <p:cTn id="106" dur="1" fill="hold">
                                          <p:stCondLst>
                                            <p:cond delay="0"/>
                                          </p:stCondLst>
                                        </p:cTn>
                                        <p:tgtEl>
                                          <p:spTgt spid="70">
                                            <p:txEl>
                                              <p:pRg st="0" end="0"/>
                                            </p:txEl>
                                          </p:spTgt>
                                        </p:tgtEl>
                                        <p:attrNameLst>
                                          <p:attrName>style.visibility</p:attrName>
                                        </p:attrNameLst>
                                      </p:cBhvr>
                                      <p:to>
                                        <p:strVal val="visible"/>
                                      </p:to>
                                    </p:set>
                                    <p:anim calcmode="lin" valueType="num">
                                      <p:cBhvr>
                                        <p:cTn id="107" dur="400" fill="hold"/>
                                        <p:tgtEl>
                                          <p:spTgt spid="70">
                                            <p:txEl>
                                              <p:pRg st="0" end="0"/>
                                            </p:txEl>
                                          </p:spTgt>
                                        </p:tgtEl>
                                        <p:attrNameLst>
                                          <p:attrName>ppt_w</p:attrName>
                                        </p:attrNameLst>
                                      </p:cBhvr>
                                      <p:tavLst>
                                        <p:tav tm="0">
                                          <p:val>
                                            <p:fltVal val="0"/>
                                          </p:val>
                                        </p:tav>
                                        <p:tav tm="100000">
                                          <p:val>
                                            <p:strVal val="#ppt_w"/>
                                          </p:val>
                                        </p:tav>
                                      </p:tavLst>
                                    </p:anim>
                                    <p:anim calcmode="lin" valueType="num">
                                      <p:cBhvr>
                                        <p:cTn id="108" dur="400" fill="hold"/>
                                        <p:tgtEl>
                                          <p:spTgt spid="70">
                                            <p:txEl>
                                              <p:pRg st="0" end="0"/>
                                            </p:txEl>
                                          </p:spTgt>
                                        </p:tgtEl>
                                        <p:attrNameLst>
                                          <p:attrName>ppt_h</p:attrName>
                                        </p:attrNameLst>
                                      </p:cBhvr>
                                      <p:tavLst>
                                        <p:tav tm="0">
                                          <p:val>
                                            <p:fltVal val="0"/>
                                          </p:val>
                                        </p:tav>
                                        <p:tav tm="100000">
                                          <p:val>
                                            <p:strVal val="#ppt_h"/>
                                          </p:val>
                                        </p:tav>
                                      </p:tavLst>
                                    </p:anim>
                                    <p:animEffect transition="in" filter="fade">
                                      <p:cBhvr>
                                        <p:cTn id="109" dur="400"/>
                                        <p:tgtEl>
                                          <p:spTgt spid="70">
                                            <p:txEl>
                                              <p:pRg st="0" end="0"/>
                                            </p:txEl>
                                          </p:spTgt>
                                        </p:tgtEl>
                                      </p:cBhvr>
                                    </p:animEffect>
                                  </p:childTnLst>
                                </p:cTn>
                              </p:par>
                            </p:childTnLst>
                          </p:cTn>
                        </p:par>
                        <p:par>
                          <p:cTn id="110" fill="hold">
                            <p:stCondLst>
                              <p:cond delay="9000"/>
                            </p:stCondLst>
                            <p:childTnLst>
                              <p:par>
                                <p:cTn id="111" presetID="53" presetClass="entr" presetSubtype="16" fill="hold" grpId="0" nodeType="afterEffect">
                                  <p:stCondLst>
                                    <p:cond delay="0"/>
                                  </p:stCondLst>
                                  <p:childTnLst>
                                    <p:set>
                                      <p:cBhvr>
                                        <p:cTn id="112" dur="1" fill="hold">
                                          <p:stCondLst>
                                            <p:cond delay="0"/>
                                          </p:stCondLst>
                                        </p:cTn>
                                        <p:tgtEl>
                                          <p:spTgt spid="71">
                                            <p:txEl>
                                              <p:pRg st="0" end="0"/>
                                            </p:txEl>
                                          </p:spTgt>
                                        </p:tgtEl>
                                        <p:attrNameLst>
                                          <p:attrName>style.visibility</p:attrName>
                                        </p:attrNameLst>
                                      </p:cBhvr>
                                      <p:to>
                                        <p:strVal val="visible"/>
                                      </p:to>
                                    </p:set>
                                    <p:anim calcmode="lin" valueType="num">
                                      <p:cBhvr>
                                        <p:cTn id="113" dur="400" fill="hold"/>
                                        <p:tgtEl>
                                          <p:spTgt spid="71">
                                            <p:txEl>
                                              <p:pRg st="0" end="0"/>
                                            </p:txEl>
                                          </p:spTgt>
                                        </p:tgtEl>
                                        <p:attrNameLst>
                                          <p:attrName>ppt_w</p:attrName>
                                        </p:attrNameLst>
                                      </p:cBhvr>
                                      <p:tavLst>
                                        <p:tav tm="0">
                                          <p:val>
                                            <p:fltVal val="0"/>
                                          </p:val>
                                        </p:tav>
                                        <p:tav tm="100000">
                                          <p:val>
                                            <p:strVal val="#ppt_w"/>
                                          </p:val>
                                        </p:tav>
                                      </p:tavLst>
                                    </p:anim>
                                    <p:anim calcmode="lin" valueType="num">
                                      <p:cBhvr>
                                        <p:cTn id="114" dur="400" fill="hold"/>
                                        <p:tgtEl>
                                          <p:spTgt spid="71">
                                            <p:txEl>
                                              <p:pRg st="0" end="0"/>
                                            </p:txEl>
                                          </p:spTgt>
                                        </p:tgtEl>
                                        <p:attrNameLst>
                                          <p:attrName>ppt_h</p:attrName>
                                        </p:attrNameLst>
                                      </p:cBhvr>
                                      <p:tavLst>
                                        <p:tav tm="0">
                                          <p:val>
                                            <p:fltVal val="0"/>
                                          </p:val>
                                        </p:tav>
                                        <p:tav tm="100000">
                                          <p:val>
                                            <p:strVal val="#ppt_h"/>
                                          </p:val>
                                        </p:tav>
                                      </p:tavLst>
                                    </p:anim>
                                    <p:animEffect transition="in" filter="fade">
                                      <p:cBhvr>
                                        <p:cTn id="115" dur="400"/>
                                        <p:tgtEl>
                                          <p:spTgt spid="71">
                                            <p:txEl>
                                              <p:pRg st="0" end="0"/>
                                            </p:txEl>
                                          </p:spTgt>
                                        </p:tgtEl>
                                      </p:cBhvr>
                                    </p:animEffect>
                                  </p:childTnLst>
                                </p:cTn>
                              </p:par>
                            </p:childTnLst>
                          </p:cTn>
                        </p:par>
                        <p:par>
                          <p:cTn id="116" fill="hold">
                            <p:stCondLst>
                              <p:cond delay="9500"/>
                            </p:stCondLst>
                            <p:childTnLst>
                              <p:par>
                                <p:cTn id="117" presetID="53" presetClass="entr" presetSubtype="16" fill="hold" grpId="0" nodeType="afterEffect">
                                  <p:stCondLst>
                                    <p:cond delay="0"/>
                                  </p:stCondLst>
                                  <p:childTnLst>
                                    <p:set>
                                      <p:cBhvr>
                                        <p:cTn id="118" dur="1" fill="hold">
                                          <p:stCondLst>
                                            <p:cond delay="0"/>
                                          </p:stCondLst>
                                        </p:cTn>
                                        <p:tgtEl>
                                          <p:spTgt spid="72">
                                            <p:txEl>
                                              <p:pRg st="0" end="0"/>
                                            </p:txEl>
                                          </p:spTgt>
                                        </p:tgtEl>
                                        <p:attrNameLst>
                                          <p:attrName>style.visibility</p:attrName>
                                        </p:attrNameLst>
                                      </p:cBhvr>
                                      <p:to>
                                        <p:strVal val="visible"/>
                                      </p:to>
                                    </p:set>
                                    <p:anim calcmode="lin" valueType="num">
                                      <p:cBhvr>
                                        <p:cTn id="119" dur="400" fill="hold"/>
                                        <p:tgtEl>
                                          <p:spTgt spid="72">
                                            <p:txEl>
                                              <p:pRg st="0" end="0"/>
                                            </p:txEl>
                                          </p:spTgt>
                                        </p:tgtEl>
                                        <p:attrNameLst>
                                          <p:attrName>ppt_w</p:attrName>
                                        </p:attrNameLst>
                                      </p:cBhvr>
                                      <p:tavLst>
                                        <p:tav tm="0">
                                          <p:val>
                                            <p:fltVal val="0"/>
                                          </p:val>
                                        </p:tav>
                                        <p:tav tm="100000">
                                          <p:val>
                                            <p:strVal val="#ppt_w"/>
                                          </p:val>
                                        </p:tav>
                                      </p:tavLst>
                                    </p:anim>
                                    <p:anim calcmode="lin" valueType="num">
                                      <p:cBhvr>
                                        <p:cTn id="120" dur="400" fill="hold"/>
                                        <p:tgtEl>
                                          <p:spTgt spid="72">
                                            <p:txEl>
                                              <p:pRg st="0" end="0"/>
                                            </p:txEl>
                                          </p:spTgt>
                                        </p:tgtEl>
                                        <p:attrNameLst>
                                          <p:attrName>ppt_h</p:attrName>
                                        </p:attrNameLst>
                                      </p:cBhvr>
                                      <p:tavLst>
                                        <p:tav tm="0">
                                          <p:val>
                                            <p:fltVal val="0"/>
                                          </p:val>
                                        </p:tav>
                                        <p:tav tm="100000">
                                          <p:val>
                                            <p:strVal val="#ppt_h"/>
                                          </p:val>
                                        </p:tav>
                                      </p:tavLst>
                                    </p:anim>
                                    <p:animEffect transition="in" filter="fade">
                                      <p:cBhvr>
                                        <p:cTn id="121" dur="400"/>
                                        <p:tgtEl>
                                          <p:spTgt spid="72">
                                            <p:txEl>
                                              <p:pRg st="0" end="0"/>
                                            </p:txEl>
                                          </p:spTgt>
                                        </p:tgtEl>
                                      </p:cBhvr>
                                    </p:animEffect>
                                  </p:childTnLst>
                                </p:cTn>
                              </p:par>
                            </p:childTnLst>
                          </p:cTn>
                        </p:par>
                        <p:par>
                          <p:cTn id="122" fill="hold">
                            <p:stCondLst>
                              <p:cond delay="10000"/>
                            </p:stCondLst>
                            <p:childTnLst>
                              <p:par>
                                <p:cTn id="123" presetID="53" presetClass="entr" presetSubtype="16" fill="hold" grpId="0" nodeType="afterEffect">
                                  <p:stCondLst>
                                    <p:cond delay="0"/>
                                  </p:stCondLst>
                                  <p:childTnLst>
                                    <p:set>
                                      <p:cBhvr>
                                        <p:cTn id="124" dur="1" fill="hold">
                                          <p:stCondLst>
                                            <p:cond delay="0"/>
                                          </p:stCondLst>
                                        </p:cTn>
                                        <p:tgtEl>
                                          <p:spTgt spid="73">
                                            <p:txEl>
                                              <p:pRg st="0" end="0"/>
                                            </p:txEl>
                                          </p:spTgt>
                                        </p:tgtEl>
                                        <p:attrNameLst>
                                          <p:attrName>style.visibility</p:attrName>
                                        </p:attrNameLst>
                                      </p:cBhvr>
                                      <p:to>
                                        <p:strVal val="visible"/>
                                      </p:to>
                                    </p:set>
                                    <p:anim calcmode="lin" valueType="num">
                                      <p:cBhvr>
                                        <p:cTn id="125" dur="400" fill="hold"/>
                                        <p:tgtEl>
                                          <p:spTgt spid="73">
                                            <p:txEl>
                                              <p:pRg st="0" end="0"/>
                                            </p:txEl>
                                          </p:spTgt>
                                        </p:tgtEl>
                                        <p:attrNameLst>
                                          <p:attrName>ppt_w</p:attrName>
                                        </p:attrNameLst>
                                      </p:cBhvr>
                                      <p:tavLst>
                                        <p:tav tm="0">
                                          <p:val>
                                            <p:fltVal val="0"/>
                                          </p:val>
                                        </p:tav>
                                        <p:tav tm="100000">
                                          <p:val>
                                            <p:strVal val="#ppt_w"/>
                                          </p:val>
                                        </p:tav>
                                      </p:tavLst>
                                    </p:anim>
                                    <p:anim calcmode="lin" valueType="num">
                                      <p:cBhvr>
                                        <p:cTn id="126" dur="400" fill="hold"/>
                                        <p:tgtEl>
                                          <p:spTgt spid="73">
                                            <p:txEl>
                                              <p:pRg st="0" end="0"/>
                                            </p:txEl>
                                          </p:spTgt>
                                        </p:tgtEl>
                                        <p:attrNameLst>
                                          <p:attrName>ppt_h</p:attrName>
                                        </p:attrNameLst>
                                      </p:cBhvr>
                                      <p:tavLst>
                                        <p:tav tm="0">
                                          <p:val>
                                            <p:fltVal val="0"/>
                                          </p:val>
                                        </p:tav>
                                        <p:tav tm="100000">
                                          <p:val>
                                            <p:strVal val="#ppt_h"/>
                                          </p:val>
                                        </p:tav>
                                      </p:tavLst>
                                    </p:anim>
                                    <p:animEffect transition="in" filter="fade">
                                      <p:cBhvr>
                                        <p:cTn id="127" dur="400"/>
                                        <p:tgtEl>
                                          <p:spTgt spid="73">
                                            <p:txEl>
                                              <p:pRg st="0" end="0"/>
                                            </p:txEl>
                                          </p:spTgt>
                                        </p:tgtEl>
                                      </p:cBhvr>
                                    </p:animEffect>
                                  </p:childTnLst>
                                </p:cTn>
                              </p:par>
                            </p:childTnLst>
                          </p:cTn>
                        </p:par>
                        <p:par>
                          <p:cTn id="128" fill="hold">
                            <p:stCondLst>
                              <p:cond delay="10500"/>
                            </p:stCondLst>
                            <p:childTnLst>
                              <p:par>
                                <p:cTn id="129" presetID="53" presetClass="entr" presetSubtype="16" fill="hold" grpId="0" nodeType="afterEffect">
                                  <p:stCondLst>
                                    <p:cond delay="0"/>
                                  </p:stCondLst>
                                  <p:childTnLst>
                                    <p:set>
                                      <p:cBhvr>
                                        <p:cTn id="130" dur="1" fill="hold">
                                          <p:stCondLst>
                                            <p:cond delay="0"/>
                                          </p:stCondLst>
                                        </p:cTn>
                                        <p:tgtEl>
                                          <p:spTgt spid="74">
                                            <p:txEl>
                                              <p:pRg st="0" end="0"/>
                                            </p:txEl>
                                          </p:spTgt>
                                        </p:tgtEl>
                                        <p:attrNameLst>
                                          <p:attrName>style.visibility</p:attrName>
                                        </p:attrNameLst>
                                      </p:cBhvr>
                                      <p:to>
                                        <p:strVal val="visible"/>
                                      </p:to>
                                    </p:set>
                                    <p:anim calcmode="lin" valueType="num">
                                      <p:cBhvr>
                                        <p:cTn id="131" dur="400" fill="hold"/>
                                        <p:tgtEl>
                                          <p:spTgt spid="74">
                                            <p:txEl>
                                              <p:pRg st="0" end="0"/>
                                            </p:txEl>
                                          </p:spTgt>
                                        </p:tgtEl>
                                        <p:attrNameLst>
                                          <p:attrName>ppt_w</p:attrName>
                                        </p:attrNameLst>
                                      </p:cBhvr>
                                      <p:tavLst>
                                        <p:tav tm="0">
                                          <p:val>
                                            <p:fltVal val="0"/>
                                          </p:val>
                                        </p:tav>
                                        <p:tav tm="100000">
                                          <p:val>
                                            <p:strVal val="#ppt_w"/>
                                          </p:val>
                                        </p:tav>
                                      </p:tavLst>
                                    </p:anim>
                                    <p:anim calcmode="lin" valueType="num">
                                      <p:cBhvr>
                                        <p:cTn id="132" dur="400" fill="hold"/>
                                        <p:tgtEl>
                                          <p:spTgt spid="74">
                                            <p:txEl>
                                              <p:pRg st="0" end="0"/>
                                            </p:txEl>
                                          </p:spTgt>
                                        </p:tgtEl>
                                        <p:attrNameLst>
                                          <p:attrName>ppt_h</p:attrName>
                                        </p:attrNameLst>
                                      </p:cBhvr>
                                      <p:tavLst>
                                        <p:tav tm="0">
                                          <p:val>
                                            <p:fltVal val="0"/>
                                          </p:val>
                                        </p:tav>
                                        <p:tav tm="100000">
                                          <p:val>
                                            <p:strVal val="#ppt_h"/>
                                          </p:val>
                                        </p:tav>
                                      </p:tavLst>
                                    </p:anim>
                                    <p:animEffect transition="in" filter="fade">
                                      <p:cBhvr>
                                        <p:cTn id="133" dur="400"/>
                                        <p:tgtEl>
                                          <p:spTgt spid="74">
                                            <p:txEl>
                                              <p:pRg st="0" end="0"/>
                                            </p:txEl>
                                          </p:spTgt>
                                        </p:tgtEl>
                                      </p:cBhvr>
                                    </p:animEffect>
                                  </p:childTnLst>
                                </p:cTn>
                              </p:par>
                            </p:childTnLst>
                          </p:cTn>
                        </p:par>
                        <p:par>
                          <p:cTn id="134" fill="hold">
                            <p:stCondLst>
                              <p:cond delay="11000"/>
                            </p:stCondLst>
                            <p:childTnLst>
                              <p:par>
                                <p:cTn id="135" presetID="53" presetClass="entr" presetSubtype="16" fill="hold" grpId="0" nodeType="afterEffect">
                                  <p:stCondLst>
                                    <p:cond delay="0"/>
                                  </p:stCondLst>
                                  <p:childTnLst>
                                    <p:set>
                                      <p:cBhvr>
                                        <p:cTn id="136" dur="1" fill="hold">
                                          <p:stCondLst>
                                            <p:cond delay="0"/>
                                          </p:stCondLst>
                                        </p:cTn>
                                        <p:tgtEl>
                                          <p:spTgt spid="75">
                                            <p:txEl>
                                              <p:pRg st="0" end="0"/>
                                            </p:txEl>
                                          </p:spTgt>
                                        </p:tgtEl>
                                        <p:attrNameLst>
                                          <p:attrName>style.visibility</p:attrName>
                                        </p:attrNameLst>
                                      </p:cBhvr>
                                      <p:to>
                                        <p:strVal val="visible"/>
                                      </p:to>
                                    </p:set>
                                    <p:anim calcmode="lin" valueType="num">
                                      <p:cBhvr>
                                        <p:cTn id="137" dur="400" fill="hold"/>
                                        <p:tgtEl>
                                          <p:spTgt spid="75">
                                            <p:txEl>
                                              <p:pRg st="0" end="0"/>
                                            </p:txEl>
                                          </p:spTgt>
                                        </p:tgtEl>
                                        <p:attrNameLst>
                                          <p:attrName>ppt_w</p:attrName>
                                        </p:attrNameLst>
                                      </p:cBhvr>
                                      <p:tavLst>
                                        <p:tav tm="0">
                                          <p:val>
                                            <p:fltVal val="0"/>
                                          </p:val>
                                        </p:tav>
                                        <p:tav tm="100000">
                                          <p:val>
                                            <p:strVal val="#ppt_w"/>
                                          </p:val>
                                        </p:tav>
                                      </p:tavLst>
                                    </p:anim>
                                    <p:anim calcmode="lin" valueType="num">
                                      <p:cBhvr>
                                        <p:cTn id="138" dur="400" fill="hold"/>
                                        <p:tgtEl>
                                          <p:spTgt spid="75">
                                            <p:txEl>
                                              <p:pRg st="0" end="0"/>
                                            </p:txEl>
                                          </p:spTgt>
                                        </p:tgtEl>
                                        <p:attrNameLst>
                                          <p:attrName>ppt_h</p:attrName>
                                        </p:attrNameLst>
                                      </p:cBhvr>
                                      <p:tavLst>
                                        <p:tav tm="0">
                                          <p:val>
                                            <p:fltVal val="0"/>
                                          </p:val>
                                        </p:tav>
                                        <p:tav tm="100000">
                                          <p:val>
                                            <p:strVal val="#ppt_h"/>
                                          </p:val>
                                        </p:tav>
                                      </p:tavLst>
                                    </p:anim>
                                    <p:animEffect transition="in" filter="fade">
                                      <p:cBhvr>
                                        <p:cTn id="139" dur="400"/>
                                        <p:tgtEl>
                                          <p:spTgt spid="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5" grpId="0" bldLvl="0" animBg="1"/>
      <p:bldP spid="16" grpId="0" bldLvl="0" animBg="1"/>
      <p:bldP spid="17" grpId="0" bldLvl="0" animBg="1"/>
      <p:bldP spid="18" grpId="0" bldLvl="0" animBg="1"/>
      <p:bldP spid="19" grpId="0" bldLvl="0" animBg="1"/>
      <p:bldP spid="20" grpId="0" bldLvl="0" animBg="1"/>
      <p:bldP spid="21" grpId="0" bldLvl="0" animBg="1"/>
      <p:bldP spid="22" grpId="0" bldLvl="0" animBg="1"/>
      <p:bldP spid="64" grpId="0" build="p">
        <p:tmplLst>
          <p:tmpl lvl="1">
            <p:tnLst>
              <p:par>
                <p:cTn presetID="53" presetClass="entr" presetSubtype="16"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 calcmode="lin" valueType="num">
                      <p:cBhvr>
                        <p:cTn dur="400" fill="hold"/>
                        <p:tgtEl>
                          <p:spTgt spid="64"/>
                        </p:tgtEl>
                        <p:attrNameLst>
                          <p:attrName>ppt_w</p:attrName>
                        </p:attrNameLst>
                      </p:cBhvr>
                      <p:tavLst>
                        <p:tav tm="0">
                          <p:val>
                            <p:fltVal val="0"/>
                          </p:val>
                        </p:tav>
                        <p:tav tm="100000">
                          <p:val>
                            <p:strVal val="#ppt_w"/>
                          </p:val>
                        </p:tav>
                      </p:tavLst>
                    </p:anim>
                    <p:anim calcmode="lin" valueType="num">
                      <p:cBhvr>
                        <p:cTn dur="400" fill="hold"/>
                        <p:tgtEl>
                          <p:spTgt spid="64"/>
                        </p:tgtEl>
                        <p:attrNameLst>
                          <p:attrName>ppt_h</p:attrName>
                        </p:attrNameLst>
                      </p:cBhvr>
                      <p:tavLst>
                        <p:tav tm="0">
                          <p:val>
                            <p:fltVal val="0"/>
                          </p:val>
                        </p:tav>
                        <p:tav tm="100000">
                          <p:val>
                            <p:strVal val="#ppt_h"/>
                          </p:val>
                        </p:tav>
                      </p:tavLst>
                    </p:anim>
                    <p:animEffect transition="in" filter="fade">
                      <p:cBhvr>
                        <p:cTn dur="400"/>
                        <p:tgtEl>
                          <p:spTgt spid="64"/>
                        </p:tgtEl>
                      </p:cBhvr>
                    </p:animEffect>
                  </p:childTnLst>
                </p:cTn>
              </p:par>
            </p:tnLst>
          </p:tmpl>
        </p:tmplLst>
      </p:bldP>
      <p:bldP spid="65" grpId="0" build="p">
        <p:tmplLst>
          <p:tmpl lvl="1">
            <p:tnLst>
              <p:par>
                <p:cTn presetID="53" presetClass="entr" presetSubtype="16" fill="hold" nodeType="afterEffect">
                  <p:stCondLst>
                    <p:cond delay="0"/>
                  </p:stCondLst>
                  <p:childTnLst>
                    <p:set>
                      <p:cBhvr>
                        <p:cTn dur="1" fill="hold">
                          <p:stCondLst>
                            <p:cond delay="0"/>
                          </p:stCondLst>
                        </p:cTn>
                        <p:tgtEl>
                          <p:spTgt spid="65"/>
                        </p:tgtEl>
                        <p:attrNameLst>
                          <p:attrName>style.visibility</p:attrName>
                        </p:attrNameLst>
                      </p:cBhvr>
                      <p:to>
                        <p:strVal val="visible"/>
                      </p:to>
                    </p:set>
                    <p:anim calcmode="lin" valueType="num">
                      <p:cBhvr>
                        <p:cTn dur="400" fill="hold"/>
                        <p:tgtEl>
                          <p:spTgt spid="65"/>
                        </p:tgtEl>
                        <p:attrNameLst>
                          <p:attrName>ppt_w</p:attrName>
                        </p:attrNameLst>
                      </p:cBhvr>
                      <p:tavLst>
                        <p:tav tm="0">
                          <p:val>
                            <p:fltVal val="0"/>
                          </p:val>
                        </p:tav>
                        <p:tav tm="100000">
                          <p:val>
                            <p:strVal val="#ppt_w"/>
                          </p:val>
                        </p:tav>
                      </p:tavLst>
                    </p:anim>
                    <p:anim calcmode="lin" valueType="num">
                      <p:cBhvr>
                        <p:cTn dur="400" fill="hold"/>
                        <p:tgtEl>
                          <p:spTgt spid="65"/>
                        </p:tgtEl>
                        <p:attrNameLst>
                          <p:attrName>ppt_h</p:attrName>
                        </p:attrNameLst>
                      </p:cBhvr>
                      <p:tavLst>
                        <p:tav tm="0">
                          <p:val>
                            <p:fltVal val="0"/>
                          </p:val>
                        </p:tav>
                        <p:tav tm="100000">
                          <p:val>
                            <p:strVal val="#ppt_h"/>
                          </p:val>
                        </p:tav>
                      </p:tavLst>
                    </p:anim>
                    <p:animEffect transition="in" filter="fade">
                      <p:cBhvr>
                        <p:cTn dur="400"/>
                        <p:tgtEl>
                          <p:spTgt spid="65"/>
                        </p:tgtEl>
                      </p:cBhvr>
                    </p:animEffect>
                  </p:childTnLst>
                </p:cTn>
              </p:par>
            </p:tnLst>
          </p:tmpl>
        </p:tmplLst>
      </p:bldP>
      <p:bldP spid="66" grpId="0" build="p">
        <p:tmplLst>
          <p:tmpl lvl="1">
            <p:tnLst>
              <p:par>
                <p:cTn presetID="53" presetClass="entr" presetSubtype="16" fill="hold" nodeType="afterEffect">
                  <p:stCondLst>
                    <p:cond delay="0"/>
                  </p:stCondLst>
                  <p:childTnLst>
                    <p:set>
                      <p:cBhvr>
                        <p:cTn dur="1" fill="hold">
                          <p:stCondLst>
                            <p:cond delay="0"/>
                          </p:stCondLst>
                        </p:cTn>
                        <p:tgtEl>
                          <p:spTgt spid="66"/>
                        </p:tgtEl>
                        <p:attrNameLst>
                          <p:attrName>style.visibility</p:attrName>
                        </p:attrNameLst>
                      </p:cBhvr>
                      <p:to>
                        <p:strVal val="visible"/>
                      </p:to>
                    </p:set>
                    <p:anim calcmode="lin" valueType="num">
                      <p:cBhvr>
                        <p:cTn dur="400" fill="hold"/>
                        <p:tgtEl>
                          <p:spTgt spid="66"/>
                        </p:tgtEl>
                        <p:attrNameLst>
                          <p:attrName>ppt_w</p:attrName>
                        </p:attrNameLst>
                      </p:cBhvr>
                      <p:tavLst>
                        <p:tav tm="0">
                          <p:val>
                            <p:fltVal val="0"/>
                          </p:val>
                        </p:tav>
                        <p:tav tm="100000">
                          <p:val>
                            <p:strVal val="#ppt_w"/>
                          </p:val>
                        </p:tav>
                      </p:tavLst>
                    </p:anim>
                    <p:anim calcmode="lin" valueType="num">
                      <p:cBhvr>
                        <p:cTn dur="400" fill="hold"/>
                        <p:tgtEl>
                          <p:spTgt spid="66"/>
                        </p:tgtEl>
                        <p:attrNameLst>
                          <p:attrName>ppt_h</p:attrName>
                        </p:attrNameLst>
                      </p:cBhvr>
                      <p:tavLst>
                        <p:tav tm="0">
                          <p:val>
                            <p:fltVal val="0"/>
                          </p:val>
                        </p:tav>
                        <p:tav tm="100000">
                          <p:val>
                            <p:strVal val="#ppt_h"/>
                          </p:val>
                        </p:tav>
                      </p:tavLst>
                    </p:anim>
                    <p:animEffect transition="in" filter="fade">
                      <p:cBhvr>
                        <p:cTn dur="400"/>
                        <p:tgtEl>
                          <p:spTgt spid="66"/>
                        </p:tgtEl>
                      </p:cBhvr>
                    </p:animEffect>
                  </p:childTnLst>
                </p:cTn>
              </p:par>
            </p:tnLst>
          </p:tmpl>
        </p:tmplLst>
      </p:bldP>
      <p:bldP spid="67" grpId="0" build="p">
        <p:tmplLst>
          <p:tmpl lvl="1">
            <p:tnLst>
              <p:par>
                <p:cTn presetID="53" presetClass="entr" presetSubtype="16" fill="hold" nodeType="afterEffect">
                  <p:stCondLst>
                    <p:cond delay="0"/>
                  </p:stCondLst>
                  <p:childTnLst>
                    <p:set>
                      <p:cBhvr>
                        <p:cTn dur="1" fill="hold">
                          <p:stCondLst>
                            <p:cond delay="0"/>
                          </p:stCondLst>
                        </p:cTn>
                        <p:tgtEl>
                          <p:spTgt spid="67"/>
                        </p:tgtEl>
                        <p:attrNameLst>
                          <p:attrName>style.visibility</p:attrName>
                        </p:attrNameLst>
                      </p:cBhvr>
                      <p:to>
                        <p:strVal val="visible"/>
                      </p:to>
                    </p:set>
                    <p:anim calcmode="lin" valueType="num">
                      <p:cBhvr>
                        <p:cTn dur="400" fill="hold"/>
                        <p:tgtEl>
                          <p:spTgt spid="67"/>
                        </p:tgtEl>
                        <p:attrNameLst>
                          <p:attrName>ppt_w</p:attrName>
                        </p:attrNameLst>
                      </p:cBhvr>
                      <p:tavLst>
                        <p:tav tm="0">
                          <p:val>
                            <p:fltVal val="0"/>
                          </p:val>
                        </p:tav>
                        <p:tav tm="100000">
                          <p:val>
                            <p:strVal val="#ppt_w"/>
                          </p:val>
                        </p:tav>
                      </p:tavLst>
                    </p:anim>
                    <p:anim calcmode="lin" valueType="num">
                      <p:cBhvr>
                        <p:cTn dur="400" fill="hold"/>
                        <p:tgtEl>
                          <p:spTgt spid="67"/>
                        </p:tgtEl>
                        <p:attrNameLst>
                          <p:attrName>ppt_h</p:attrName>
                        </p:attrNameLst>
                      </p:cBhvr>
                      <p:tavLst>
                        <p:tav tm="0">
                          <p:val>
                            <p:fltVal val="0"/>
                          </p:val>
                        </p:tav>
                        <p:tav tm="100000">
                          <p:val>
                            <p:strVal val="#ppt_h"/>
                          </p:val>
                        </p:tav>
                      </p:tavLst>
                    </p:anim>
                    <p:animEffect transition="in" filter="fade">
                      <p:cBhvr>
                        <p:cTn dur="400"/>
                        <p:tgtEl>
                          <p:spTgt spid="67"/>
                        </p:tgtEl>
                      </p:cBhvr>
                    </p:animEffect>
                  </p:childTnLst>
                </p:cTn>
              </p:par>
            </p:tnLst>
          </p:tmpl>
        </p:tmplLst>
      </p:bldP>
      <p:bldP spid="68" grpId="0" build="p">
        <p:tmplLst>
          <p:tmpl lvl="1">
            <p:tnLst>
              <p:par>
                <p:cTn presetID="53" presetClass="entr" presetSubtype="16" fill="hold" nodeType="afterEffect">
                  <p:stCondLst>
                    <p:cond delay="0"/>
                  </p:stCondLst>
                  <p:childTnLst>
                    <p:set>
                      <p:cBhvr>
                        <p:cTn dur="1" fill="hold">
                          <p:stCondLst>
                            <p:cond delay="0"/>
                          </p:stCondLst>
                        </p:cTn>
                        <p:tgtEl>
                          <p:spTgt spid="68"/>
                        </p:tgtEl>
                        <p:attrNameLst>
                          <p:attrName>style.visibility</p:attrName>
                        </p:attrNameLst>
                      </p:cBhvr>
                      <p:to>
                        <p:strVal val="visible"/>
                      </p:to>
                    </p:set>
                    <p:anim calcmode="lin" valueType="num">
                      <p:cBhvr>
                        <p:cTn dur="400" fill="hold"/>
                        <p:tgtEl>
                          <p:spTgt spid="68"/>
                        </p:tgtEl>
                        <p:attrNameLst>
                          <p:attrName>ppt_w</p:attrName>
                        </p:attrNameLst>
                      </p:cBhvr>
                      <p:tavLst>
                        <p:tav tm="0">
                          <p:val>
                            <p:fltVal val="0"/>
                          </p:val>
                        </p:tav>
                        <p:tav tm="100000">
                          <p:val>
                            <p:strVal val="#ppt_w"/>
                          </p:val>
                        </p:tav>
                      </p:tavLst>
                    </p:anim>
                    <p:anim calcmode="lin" valueType="num">
                      <p:cBhvr>
                        <p:cTn dur="400" fill="hold"/>
                        <p:tgtEl>
                          <p:spTgt spid="68"/>
                        </p:tgtEl>
                        <p:attrNameLst>
                          <p:attrName>ppt_h</p:attrName>
                        </p:attrNameLst>
                      </p:cBhvr>
                      <p:tavLst>
                        <p:tav tm="0">
                          <p:val>
                            <p:fltVal val="0"/>
                          </p:val>
                        </p:tav>
                        <p:tav tm="100000">
                          <p:val>
                            <p:strVal val="#ppt_h"/>
                          </p:val>
                        </p:tav>
                      </p:tavLst>
                    </p:anim>
                    <p:animEffect transition="in" filter="fade">
                      <p:cBhvr>
                        <p:cTn dur="400"/>
                        <p:tgtEl>
                          <p:spTgt spid="68"/>
                        </p:tgtEl>
                      </p:cBhvr>
                    </p:animEffect>
                  </p:childTnLst>
                </p:cTn>
              </p:par>
            </p:tnLst>
          </p:tmpl>
        </p:tmplLst>
      </p:bldP>
      <p:bldP spid="69" grpId="0" build="p">
        <p:tmplLst>
          <p:tmpl lvl="1">
            <p:tnLst>
              <p:par>
                <p:cTn presetID="53" presetClass="entr" presetSubtype="16" fill="hold" nodeType="afterEffect">
                  <p:stCondLst>
                    <p:cond delay="0"/>
                  </p:stCondLst>
                  <p:childTnLst>
                    <p:set>
                      <p:cBhvr>
                        <p:cTn dur="1" fill="hold">
                          <p:stCondLst>
                            <p:cond delay="0"/>
                          </p:stCondLst>
                        </p:cTn>
                        <p:tgtEl>
                          <p:spTgt spid="69"/>
                        </p:tgtEl>
                        <p:attrNameLst>
                          <p:attrName>style.visibility</p:attrName>
                        </p:attrNameLst>
                      </p:cBhvr>
                      <p:to>
                        <p:strVal val="visible"/>
                      </p:to>
                    </p:set>
                    <p:anim calcmode="lin" valueType="num">
                      <p:cBhvr>
                        <p:cTn dur="400" fill="hold"/>
                        <p:tgtEl>
                          <p:spTgt spid="69"/>
                        </p:tgtEl>
                        <p:attrNameLst>
                          <p:attrName>ppt_w</p:attrName>
                        </p:attrNameLst>
                      </p:cBhvr>
                      <p:tavLst>
                        <p:tav tm="0">
                          <p:val>
                            <p:fltVal val="0"/>
                          </p:val>
                        </p:tav>
                        <p:tav tm="100000">
                          <p:val>
                            <p:strVal val="#ppt_w"/>
                          </p:val>
                        </p:tav>
                      </p:tavLst>
                    </p:anim>
                    <p:anim calcmode="lin" valueType="num">
                      <p:cBhvr>
                        <p:cTn dur="400" fill="hold"/>
                        <p:tgtEl>
                          <p:spTgt spid="69"/>
                        </p:tgtEl>
                        <p:attrNameLst>
                          <p:attrName>ppt_h</p:attrName>
                        </p:attrNameLst>
                      </p:cBhvr>
                      <p:tavLst>
                        <p:tav tm="0">
                          <p:val>
                            <p:fltVal val="0"/>
                          </p:val>
                        </p:tav>
                        <p:tav tm="100000">
                          <p:val>
                            <p:strVal val="#ppt_h"/>
                          </p:val>
                        </p:tav>
                      </p:tavLst>
                    </p:anim>
                    <p:animEffect transition="in" filter="fade">
                      <p:cBhvr>
                        <p:cTn dur="400"/>
                        <p:tgtEl>
                          <p:spTgt spid="69"/>
                        </p:tgtEl>
                      </p:cBhvr>
                    </p:animEffect>
                  </p:childTnLst>
                </p:cTn>
              </p:par>
            </p:tnLst>
          </p:tmpl>
        </p:tmplLst>
      </p:bldP>
      <p:bldP spid="70" grpId="0" build="p">
        <p:tmplLst>
          <p:tmpl lvl="1">
            <p:tnLst>
              <p:par>
                <p:cTn presetID="53" presetClass="entr" presetSubtype="16" fill="hold" nodeType="afterEffect">
                  <p:stCondLst>
                    <p:cond delay="0"/>
                  </p:stCondLst>
                  <p:childTnLst>
                    <p:set>
                      <p:cBhvr>
                        <p:cTn dur="1" fill="hold">
                          <p:stCondLst>
                            <p:cond delay="0"/>
                          </p:stCondLst>
                        </p:cTn>
                        <p:tgtEl>
                          <p:spTgt spid="70"/>
                        </p:tgtEl>
                        <p:attrNameLst>
                          <p:attrName>style.visibility</p:attrName>
                        </p:attrNameLst>
                      </p:cBhvr>
                      <p:to>
                        <p:strVal val="visible"/>
                      </p:to>
                    </p:set>
                    <p:anim calcmode="lin" valueType="num">
                      <p:cBhvr>
                        <p:cTn dur="400" fill="hold"/>
                        <p:tgtEl>
                          <p:spTgt spid="70"/>
                        </p:tgtEl>
                        <p:attrNameLst>
                          <p:attrName>ppt_w</p:attrName>
                        </p:attrNameLst>
                      </p:cBhvr>
                      <p:tavLst>
                        <p:tav tm="0">
                          <p:val>
                            <p:fltVal val="0"/>
                          </p:val>
                        </p:tav>
                        <p:tav tm="100000">
                          <p:val>
                            <p:strVal val="#ppt_w"/>
                          </p:val>
                        </p:tav>
                      </p:tavLst>
                    </p:anim>
                    <p:anim calcmode="lin" valueType="num">
                      <p:cBhvr>
                        <p:cTn dur="400" fill="hold"/>
                        <p:tgtEl>
                          <p:spTgt spid="70"/>
                        </p:tgtEl>
                        <p:attrNameLst>
                          <p:attrName>ppt_h</p:attrName>
                        </p:attrNameLst>
                      </p:cBhvr>
                      <p:tavLst>
                        <p:tav tm="0">
                          <p:val>
                            <p:fltVal val="0"/>
                          </p:val>
                        </p:tav>
                        <p:tav tm="100000">
                          <p:val>
                            <p:strVal val="#ppt_h"/>
                          </p:val>
                        </p:tav>
                      </p:tavLst>
                    </p:anim>
                    <p:animEffect transition="in" filter="fade">
                      <p:cBhvr>
                        <p:cTn dur="400"/>
                        <p:tgtEl>
                          <p:spTgt spid="70"/>
                        </p:tgtEl>
                      </p:cBhvr>
                    </p:animEffect>
                  </p:childTnLst>
                </p:cTn>
              </p:par>
            </p:tnLst>
          </p:tmpl>
        </p:tmplLst>
      </p:bldP>
      <p:bldP spid="71" grpId="0" build="p">
        <p:tmplLst>
          <p:tmpl lvl="1">
            <p:tnLst>
              <p:par>
                <p:cTn presetID="53" presetClass="entr" presetSubtype="16" fill="hold" nodeType="afterEffect">
                  <p:stCondLst>
                    <p:cond delay="0"/>
                  </p:stCondLst>
                  <p:childTnLst>
                    <p:set>
                      <p:cBhvr>
                        <p:cTn dur="1" fill="hold">
                          <p:stCondLst>
                            <p:cond delay="0"/>
                          </p:stCondLst>
                        </p:cTn>
                        <p:tgtEl>
                          <p:spTgt spid="71"/>
                        </p:tgtEl>
                        <p:attrNameLst>
                          <p:attrName>style.visibility</p:attrName>
                        </p:attrNameLst>
                      </p:cBhvr>
                      <p:to>
                        <p:strVal val="visible"/>
                      </p:to>
                    </p:set>
                    <p:anim calcmode="lin" valueType="num">
                      <p:cBhvr>
                        <p:cTn dur="400" fill="hold"/>
                        <p:tgtEl>
                          <p:spTgt spid="71"/>
                        </p:tgtEl>
                        <p:attrNameLst>
                          <p:attrName>ppt_w</p:attrName>
                        </p:attrNameLst>
                      </p:cBhvr>
                      <p:tavLst>
                        <p:tav tm="0">
                          <p:val>
                            <p:fltVal val="0"/>
                          </p:val>
                        </p:tav>
                        <p:tav tm="100000">
                          <p:val>
                            <p:strVal val="#ppt_w"/>
                          </p:val>
                        </p:tav>
                      </p:tavLst>
                    </p:anim>
                    <p:anim calcmode="lin" valueType="num">
                      <p:cBhvr>
                        <p:cTn dur="400" fill="hold"/>
                        <p:tgtEl>
                          <p:spTgt spid="71"/>
                        </p:tgtEl>
                        <p:attrNameLst>
                          <p:attrName>ppt_h</p:attrName>
                        </p:attrNameLst>
                      </p:cBhvr>
                      <p:tavLst>
                        <p:tav tm="0">
                          <p:val>
                            <p:fltVal val="0"/>
                          </p:val>
                        </p:tav>
                        <p:tav tm="100000">
                          <p:val>
                            <p:strVal val="#ppt_h"/>
                          </p:val>
                        </p:tav>
                      </p:tavLst>
                    </p:anim>
                    <p:animEffect transition="in" filter="fade">
                      <p:cBhvr>
                        <p:cTn dur="400"/>
                        <p:tgtEl>
                          <p:spTgt spid="71"/>
                        </p:tgtEl>
                      </p:cBhvr>
                    </p:animEffect>
                  </p:childTnLst>
                </p:cTn>
              </p:par>
            </p:tnLst>
          </p:tmpl>
        </p:tmplLst>
      </p:bldP>
      <p:bldP spid="72" grpId="0" build="p">
        <p:tmplLst>
          <p:tmpl lvl="1">
            <p:tnLst>
              <p:par>
                <p:cTn presetID="53" presetClass="entr" presetSubtype="16" fill="hold" nodeType="afterEffect">
                  <p:stCondLst>
                    <p:cond delay="0"/>
                  </p:stCondLst>
                  <p:childTnLst>
                    <p:set>
                      <p:cBhvr>
                        <p:cTn dur="1" fill="hold">
                          <p:stCondLst>
                            <p:cond delay="0"/>
                          </p:stCondLst>
                        </p:cTn>
                        <p:tgtEl>
                          <p:spTgt spid="72"/>
                        </p:tgtEl>
                        <p:attrNameLst>
                          <p:attrName>style.visibility</p:attrName>
                        </p:attrNameLst>
                      </p:cBhvr>
                      <p:to>
                        <p:strVal val="visible"/>
                      </p:to>
                    </p:set>
                    <p:anim calcmode="lin" valueType="num">
                      <p:cBhvr>
                        <p:cTn dur="400" fill="hold"/>
                        <p:tgtEl>
                          <p:spTgt spid="72"/>
                        </p:tgtEl>
                        <p:attrNameLst>
                          <p:attrName>ppt_w</p:attrName>
                        </p:attrNameLst>
                      </p:cBhvr>
                      <p:tavLst>
                        <p:tav tm="0">
                          <p:val>
                            <p:fltVal val="0"/>
                          </p:val>
                        </p:tav>
                        <p:tav tm="100000">
                          <p:val>
                            <p:strVal val="#ppt_w"/>
                          </p:val>
                        </p:tav>
                      </p:tavLst>
                    </p:anim>
                    <p:anim calcmode="lin" valueType="num">
                      <p:cBhvr>
                        <p:cTn dur="400" fill="hold"/>
                        <p:tgtEl>
                          <p:spTgt spid="72"/>
                        </p:tgtEl>
                        <p:attrNameLst>
                          <p:attrName>ppt_h</p:attrName>
                        </p:attrNameLst>
                      </p:cBhvr>
                      <p:tavLst>
                        <p:tav tm="0">
                          <p:val>
                            <p:fltVal val="0"/>
                          </p:val>
                        </p:tav>
                        <p:tav tm="100000">
                          <p:val>
                            <p:strVal val="#ppt_h"/>
                          </p:val>
                        </p:tav>
                      </p:tavLst>
                    </p:anim>
                    <p:animEffect transition="in" filter="fade">
                      <p:cBhvr>
                        <p:cTn dur="400"/>
                        <p:tgtEl>
                          <p:spTgt spid="72"/>
                        </p:tgtEl>
                      </p:cBhvr>
                    </p:animEffect>
                  </p:childTnLst>
                </p:cTn>
              </p:par>
            </p:tnLst>
          </p:tmpl>
        </p:tmplLst>
      </p:bldP>
      <p:bldP spid="73" grpId="0" build="p">
        <p:tmplLst>
          <p:tmpl lvl="1">
            <p:tnLst>
              <p:par>
                <p:cTn presetID="53" presetClass="entr" presetSubtype="16" fill="hold" nodeType="afterEffect">
                  <p:stCondLst>
                    <p:cond delay="0"/>
                  </p:stCondLst>
                  <p:childTnLst>
                    <p:set>
                      <p:cBhvr>
                        <p:cTn dur="1" fill="hold">
                          <p:stCondLst>
                            <p:cond delay="0"/>
                          </p:stCondLst>
                        </p:cTn>
                        <p:tgtEl>
                          <p:spTgt spid="73"/>
                        </p:tgtEl>
                        <p:attrNameLst>
                          <p:attrName>style.visibility</p:attrName>
                        </p:attrNameLst>
                      </p:cBhvr>
                      <p:to>
                        <p:strVal val="visible"/>
                      </p:to>
                    </p:set>
                    <p:anim calcmode="lin" valueType="num">
                      <p:cBhvr>
                        <p:cTn dur="400" fill="hold"/>
                        <p:tgtEl>
                          <p:spTgt spid="73"/>
                        </p:tgtEl>
                        <p:attrNameLst>
                          <p:attrName>ppt_w</p:attrName>
                        </p:attrNameLst>
                      </p:cBhvr>
                      <p:tavLst>
                        <p:tav tm="0">
                          <p:val>
                            <p:fltVal val="0"/>
                          </p:val>
                        </p:tav>
                        <p:tav tm="100000">
                          <p:val>
                            <p:strVal val="#ppt_w"/>
                          </p:val>
                        </p:tav>
                      </p:tavLst>
                    </p:anim>
                    <p:anim calcmode="lin" valueType="num">
                      <p:cBhvr>
                        <p:cTn dur="400" fill="hold"/>
                        <p:tgtEl>
                          <p:spTgt spid="73"/>
                        </p:tgtEl>
                        <p:attrNameLst>
                          <p:attrName>ppt_h</p:attrName>
                        </p:attrNameLst>
                      </p:cBhvr>
                      <p:tavLst>
                        <p:tav tm="0">
                          <p:val>
                            <p:fltVal val="0"/>
                          </p:val>
                        </p:tav>
                        <p:tav tm="100000">
                          <p:val>
                            <p:strVal val="#ppt_h"/>
                          </p:val>
                        </p:tav>
                      </p:tavLst>
                    </p:anim>
                    <p:animEffect transition="in" filter="fade">
                      <p:cBhvr>
                        <p:cTn dur="400"/>
                        <p:tgtEl>
                          <p:spTgt spid="73"/>
                        </p:tgtEl>
                      </p:cBhvr>
                    </p:animEffect>
                  </p:childTnLst>
                </p:cTn>
              </p:par>
            </p:tnLst>
          </p:tmpl>
        </p:tmplLst>
      </p:bldP>
      <p:bldP spid="74" grpId="0" build="p">
        <p:tmplLst>
          <p:tmpl lvl="1">
            <p:tnLst>
              <p:par>
                <p:cTn presetID="53" presetClass="entr" presetSubtype="16" fill="hold" nodeType="afterEffect">
                  <p:stCondLst>
                    <p:cond delay="0"/>
                  </p:stCondLst>
                  <p:childTnLst>
                    <p:set>
                      <p:cBhvr>
                        <p:cTn dur="1" fill="hold">
                          <p:stCondLst>
                            <p:cond delay="0"/>
                          </p:stCondLst>
                        </p:cTn>
                        <p:tgtEl>
                          <p:spTgt spid="74"/>
                        </p:tgtEl>
                        <p:attrNameLst>
                          <p:attrName>style.visibility</p:attrName>
                        </p:attrNameLst>
                      </p:cBhvr>
                      <p:to>
                        <p:strVal val="visible"/>
                      </p:to>
                    </p:set>
                    <p:anim calcmode="lin" valueType="num">
                      <p:cBhvr>
                        <p:cTn dur="400" fill="hold"/>
                        <p:tgtEl>
                          <p:spTgt spid="74"/>
                        </p:tgtEl>
                        <p:attrNameLst>
                          <p:attrName>ppt_w</p:attrName>
                        </p:attrNameLst>
                      </p:cBhvr>
                      <p:tavLst>
                        <p:tav tm="0">
                          <p:val>
                            <p:fltVal val="0"/>
                          </p:val>
                        </p:tav>
                        <p:tav tm="100000">
                          <p:val>
                            <p:strVal val="#ppt_w"/>
                          </p:val>
                        </p:tav>
                      </p:tavLst>
                    </p:anim>
                    <p:anim calcmode="lin" valueType="num">
                      <p:cBhvr>
                        <p:cTn dur="400" fill="hold"/>
                        <p:tgtEl>
                          <p:spTgt spid="74"/>
                        </p:tgtEl>
                        <p:attrNameLst>
                          <p:attrName>ppt_h</p:attrName>
                        </p:attrNameLst>
                      </p:cBhvr>
                      <p:tavLst>
                        <p:tav tm="0">
                          <p:val>
                            <p:fltVal val="0"/>
                          </p:val>
                        </p:tav>
                        <p:tav tm="100000">
                          <p:val>
                            <p:strVal val="#ppt_h"/>
                          </p:val>
                        </p:tav>
                      </p:tavLst>
                    </p:anim>
                    <p:animEffect transition="in" filter="fade">
                      <p:cBhvr>
                        <p:cTn dur="400"/>
                        <p:tgtEl>
                          <p:spTgt spid="74"/>
                        </p:tgtEl>
                      </p:cBhvr>
                    </p:animEffect>
                  </p:childTnLst>
                </p:cTn>
              </p:par>
            </p:tnLst>
          </p:tmpl>
        </p:tmplLst>
      </p:bldP>
      <p:bldP spid="75" grpId="0" build="p">
        <p:tmplLst>
          <p:tmpl lvl="1">
            <p:tnLst>
              <p:par>
                <p:cTn presetID="53" presetClass="entr" presetSubtype="16" fill="hold" nodeType="afterEffect">
                  <p:stCondLst>
                    <p:cond delay="0"/>
                  </p:stCondLst>
                  <p:childTnLst>
                    <p:set>
                      <p:cBhvr>
                        <p:cTn dur="1" fill="hold">
                          <p:stCondLst>
                            <p:cond delay="0"/>
                          </p:stCondLst>
                        </p:cTn>
                        <p:tgtEl>
                          <p:spTgt spid="75"/>
                        </p:tgtEl>
                        <p:attrNameLst>
                          <p:attrName>style.visibility</p:attrName>
                        </p:attrNameLst>
                      </p:cBhvr>
                      <p:to>
                        <p:strVal val="visible"/>
                      </p:to>
                    </p:set>
                    <p:anim calcmode="lin" valueType="num">
                      <p:cBhvr>
                        <p:cTn dur="400" fill="hold"/>
                        <p:tgtEl>
                          <p:spTgt spid="75"/>
                        </p:tgtEl>
                        <p:attrNameLst>
                          <p:attrName>ppt_w</p:attrName>
                        </p:attrNameLst>
                      </p:cBhvr>
                      <p:tavLst>
                        <p:tav tm="0">
                          <p:val>
                            <p:fltVal val="0"/>
                          </p:val>
                        </p:tav>
                        <p:tav tm="100000">
                          <p:val>
                            <p:strVal val="#ppt_w"/>
                          </p:val>
                        </p:tav>
                      </p:tavLst>
                    </p:anim>
                    <p:anim calcmode="lin" valueType="num">
                      <p:cBhvr>
                        <p:cTn dur="400" fill="hold"/>
                        <p:tgtEl>
                          <p:spTgt spid="75"/>
                        </p:tgtEl>
                        <p:attrNameLst>
                          <p:attrName>ppt_h</p:attrName>
                        </p:attrNameLst>
                      </p:cBhvr>
                      <p:tavLst>
                        <p:tav tm="0">
                          <p:val>
                            <p:fltVal val="0"/>
                          </p:val>
                        </p:tav>
                        <p:tav tm="100000">
                          <p:val>
                            <p:strVal val="#ppt_h"/>
                          </p:val>
                        </p:tav>
                      </p:tavLst>
                    </p:anim>
                    <p:animEffect transition="in" filter="fade">
                      <p:cBhvr>
                        <p:cTn dur="400"/>
                        <p:tgtEl>
                          <p:spTgt spid="75"/>
                        </p:tgtEl>
                      </p:cBhvr>
                    </p:animEffect>
                  </p:childTnLst>
                </p:cTn>
              </p:par>
            </p:tnLst>
          </p:tmpl>
        </p:tmplLst>
      </p:bldP>
      <p:bldP spid="28" grpId="0"/>
      <p:bldP spid="13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cstate="prin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4867154" y="1788372"/>
            <a:ext cx="2728383" cy="2741083"/>
            <a:chOff x="825500" y="1511300"/>
            <a:chExt cx="2046287" cy="2055812"/>
          </a:xfrm>
        </p:grpSpPr>
        <p:sp>
          <p:nvSpPr>
            <p:cNvPr id="4" name="Freeform 6"/>
            <p:cNvSpPr/>
            <p:nvPr/>
          </p:nvSpPr>
          <p:spPr bwMode="auto">
            <a:xfrm>
              <a:off x="825500" y="1511300"/>
              <a:ext cx="2046287" cy="2055812"/>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rgbClr val="FF8787"/>
            </a:solidFill>
            <a:ln>
              <a:noFill/>
            </a:ln>
          </p:spPr>
          <p:txBody>
            <a:bodyPr/>
            <a:lstStyle/>
            <a:p>
              <a:pPr eaLnBrk="1" fontAlgn="auto" hangingPunct="1">
                <a:spcBef>
                  <a:spcPts val="0"/>
                </a:spcBef>
                <a:spcAft>
                  <a:spcPts val="0"/>
                </a:spcAft>
                <a:defRPr/>
              </a:pPr>
              <a:endParaRPr lang="zh-CN" altLang="en-US" sz="1865" kern="0">
                <a:solidFill>
                  <a:srgbClr val="777777"/>
                </a:solidFill>
                <a:latin typeface="微软雅黑" panose="020B0503020204020204" pitchFamily="34" charset="-122"/>
                <a:ea typeface="微软雅黑" panose="020B0503020204020204" pitchFamily="34" charset="-122"/>
              </a:endParaRPr>
            </a:p>
          </p:txBody>
        </p:sp>
        <p:sp>
          <p:nvSpPr>
            <p:cNvPr id="5" name="文本框 34"/>
            <p:cNvSpPr txBox="1">
              <a:spLocks noChangeArrowheads="1"/>
            </p:cNvSpPr>
            <p:nvPr/>
          </p:nvSpPr>
          <p:spPr bwMode="auto">
            <a:xfrm>
              <a:off x="1231900" y="2305050"/>
              <a:ext cx="750887" cy="65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800">
                  <a:solidFill>
                    <a:srgbClr val="FFFFFF"/>
                  </a:solidFill>
                  <a:latin typeface="微软雅黑" panose="020B0503020204020204" pitchFamily="34" charset="-122"/>
                  <a:ea typeface="微软雅黑" panose="020B0503020204020204" pitchFamily="34" charset="-122"/>
                </a:rPr>
                <a:t>02</a:t>
              </a:r>
              <a:endParaRPr lang="zh-CN" altLang="en-US" sz="4800">
                <a:solidFill>
                  <a:srgbClr val="FFFFFF"/>
                </a:solidFill>
                <a:latin typeface="微软雅黑" panose="020B0503020204020204" pitchFamily="34" charset="-122"/>
                <a:ea typeface="微软雅黑" panose="020B0503020204020204" pitchFamily="34" charset="-122"/>
              </a:endParaRPr>
            </a:p>
          </p:txBody>
        </p:sp>
        <p:pic>
          <p:nvPicPr>
            <p:cNvPr id="6" name="图片 35"/>
            <p:cNvPicPr>
              <a:picLocks noChangeAspect="1"/>
            </p:cNvPicPr>
            <p:nvPr/>
          </p:nvPicPr>
          <p:blipFill>
            <a:blip r:embed="rId5" cstate="screen"/>
            <a:srcRect/>
            <a:stretch>
              <a:fillRect/>
            </a:stretch>
          </p:blipFill>
          <p:spPr bwMode="auto">
            <a:xfrm>
              <a:off x="1925637" y="2446337"/>
              <a:ext cx="4159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直接连接符 36"/>
            <p:cNvCxnSpPr>
              <a:cxnSpLocks noChangeShapeType="1"/>
            </p:cNvCxnSpPr>
            <p:nvPr/>
          </p:nvCxnSpPr>
          <p:spPr bwMode="auto">
            <a:xfrm>
              <a:off x="1220787" y="29733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8" name="矩形 7"/>
            <p:cNvSpPr/>
            <p:nvPr/>
          </p:nvSpPr>
          <p:spPr>
            <a:xfrm>
              <a:off x="1555908" y="3007915"/>
              <a:ext cx="645795" cy="526256"/>
            </a:xfrm>
            <a:prstGeom prst="rect">
              <a:avLst/>
            </a:prstGeom>
          </p:spPr>
          <p:txBody>
            <a:bodyPr wrap="none" anchor="ctr">
              <a:spAutoFit/>
            </a:bodyPr>
            <a:lstStyle/>
            <a:p>
              <a:pPr algn="ctr" eaLnBrk="1" fontAlgn="auto" hangingPunct="1">
                <a:lnSpc>
                  <a:spcPct val="150000"/>
                </a:lnSpc>
                <a:spcBef>
                  <a:spcPts val="0"/>
                </a:spcBef>
                <a:spcAft>
                  <a:spcPts val="0"/>
                </a:spcAft>
                <a:defRPr/>
              </a:pPr>
              <a:r>
                <a:rPr lang="zh-CN" altLang="en-US" sz="2665" b="1" kern="0" dirty="0">
                  <a:solidFill>
                    <a:srgbClr val="FFFFFF"/>
                  </a:solidFill>
                  <a:latin typeface="微软雅黑" panose="020B0503020204020204" pitchFamily="34" charset="-122"/>
                  <a:ea typeface="微软雅黑" panose="020B0503020204020204" pitchFamily="34" charset="-122"/>
                </a:rPr>
                <a:t>标题</a:t>
              </a:r>
              <a:endParaRPr lang="en-US" altLang="zh-CN" sz="2665" b="1" kern="0" dirty="0">
                <a:solidFill>
                  <a:srgbClr val="FFFFFF"/>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5302976" y="4650105"/>
            <a:ext cx="1618403" cy="628651"/>
            <a:chOff x="1098550" y="3657600"/>
            <a:chExt cx="1213802" cy="471488"/>
          </a:xfrm>
        </p:grpSpPr>
        <p:sp>
          <p:nvSpPr>
            <p:cNvPr id="10" name="椭圆 9"/>
            <p:cNvSpPr/>
            <p:nvPr/>
          </p:nvSpPr>
          <p:spPr>
            <a:xfrm>
              <a:off x="1098550" y="3860800"/>
              <a:ext cx="204787" cy="203200"/>
            </a:xfrm>
            <a:prstGeom prst="ellipse">
              <a:avLst/>
            </a:prstGeom>
            <a:solidFill>
              <a:srgbClr val="FF8787"/>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865" kern="0" dirty="0">
                  <a:solidFill>
                    <a:schemeClr val="tx1"/>
                  </a:solidFill>
                  <a:latin typeface="微软雅黑" panose="020B0503020204020204" pitchFamily="34" charset="-122"/>
                  <a:ea typeface="微软雅黑" panose="020B0503020204020204" pitchFamily="34" charset="-122"/>
                </a:rPr>
                <a:t>+</a:t>
              </a:r>
            </a:p>
          </p:txBody>
        </p:sp>
        <p:sp>
          <p:nvSpPr>
            <p:cNvPr id="13" name="矩形 12"/>
            <p:cNvSpPr/>
            <p:nvPr/>
          </p:nvSpPr>
          <p:spPr>
            <a:xfrm>
              <a:off x="1335087" y="3657600"/>
              <a:ext cx="977265" cy="47148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p:txBody>
        </p:sp>
      </p:grpSp>
    </p:spTree>
    <p:custDataLst>
      <p:tags r:id="rId1"/>
    </p:custDataLst>
  </p:cSld>
  <p:clrMapOvr>
    <a:masterClrMapping/>
  </p:clrMapOvr>
  <p:transition spd="slow" advTm="2559">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mtClean="0">
                <a:solidFill>
                  <a:schemeClr val="tx1"/>
                </a:solidFill>
              </a:rPr>
              <a:t>单击此处添加标题</a:t>
            </a:r>
          </a:p>
        </p:txBody>
      </p:sp>
      <p:sp>
        <p:nvSpPr>
          <p:cNvPr id="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a:t>
            </a:r>
            <a:r>
              <a:rPr lang="en-GB" sz="1600" smtClean="0">
                <a:solidFill>
                  <a:schemeClr val="tx1"/>
                </a:solidFill>
              </a:rPr>
              <a:t>line</a:t>
            </a:r>
          </a:p>
        </p:txBody>
      </p:sp>
      <p:cxnSp>
        <p:nvCxnSpPr>
          <p:cNvPr id="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16200000">
            <a:off x="6096598" y="840901"/>
            <a:ext cx="0" cy="8431596"/>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505233" y="5330165"/>
            <a:ext cx="7182734" cy="733425"/>
          </a:xfrm>
          <a:prstGeom prst="rect">
            <a:avLst/>
          </a:prstGeom>
        </p:spPr>
        <p:txBody>
          <a:bodyPr wrap="square">
            <a:spAutoFit/>
          </a:bodyPr>
          <a:lstStyle/>
          <a:p>
            <a:pPr algn="ctr"/>
            <a:r>
              <a:rPr lang="en-GB" sz="1400" smtClean="0">
                <a:solidFill>
                  <a:schemeClr val="tx1"/>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6" name="Group 5"/>
          <p:cNvGrpSpPr/>
          <p:nvPr/>
        </p:nvGrpSpPr>
        <p:grpSpPr>
          <a:xfrm>
            <a:off x="1222057" y="1689650"/>
            <a:ext cx="516155" cy="516155"/>
            <a:chOff x="1123642" y="1900296"/>
            <a:chExt cx="687003" cy="687003"/>
          </a:xfrm>
          <a:effectLst>
            <a:outerShdw blurRad="76200" dir="13500000" sy="23000" kx="1200000" algn="br" rotWithShape="0">
              <a:prstClr val="black">
                <a:alpha val="20000"/>
              </a:prstClr>
            </a:outerShdw>
          </a:effectLst>
        </p:grpSpPr>
        <p:sp>
          <p:nvSpPr>
            <p:cNvPr id="7" name="Oval 6"/>
            <p:cNvSpPr/>
            <p:nvPr/>
          </p:nvSpPr>
          <p:spPr>
            <a:xfrm>
              <a:off x="1123642" y="1900296"/>
              <a:ext cx="687003" cy="687003"/>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Freeform 7"/>
            <p:cNvSpPr/>
            <p:nvPr/>
          </p:nvSpPr>
          <p:spPr bwMode="auto">
            <a:xfrm>
              <a:off x="1328245" y="2099747"/>
              <a:ext cx="277795" cy="28810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lstStyle/>
            <a:p>
              <a:endParaRPr lang="en-US" dirty="0">
                <a:solidFill>
                  <a:schemeClr val="tx1"/>
                </a:solidFill>
              </a:endParaRPr>
            </a:p>
          </p:txBody>
        </p:sp>
      </p:grpSp>
      <p:grpSp>
        <p:nvGrpSpPr>
          <p:cNvPr id="9" name="Group 8"/>
          <p:cNvGrpSpPr/>
          <p:nvPr/>
        </p:nvGrpSpPr>
        <p:grpSpPr>
          <a:xfrm>
            <a:off x="1818750" y="1532228"/>
            <a:ext cx="3746568" cy="825758"/>
            <a:chOff x="2096990" y="1602565"/>
            <a:chExt cx="3746568" cy="825758"/>
          </a:xfrm>
        </p:grpSpPr>
        <p:sp>
          <p:nvSpPr>
            <p:cNvPr id="11" name="TextBox 9"/>
            <p:cNvSpPr txBox="1"/>
            <p:nvPr/>
          </p:nvSpPr>
          <p:spPr>
            <a:xfrm>
              <a:off x="2096990" y="1602565"/>
              <a:ext cx="1540510" cy="398780"/>
            </a:xfrm>
            <a:prstGeom prst="rect">
              <a:avLst/>
            </a:prstGeom>
            <a:noFill/>
          </p:spPr>
          <p:txBody>
            <a:bodyPr wrap="none" rtlCol="0">
              <a:spAutoFit/>
            </a:bodyPr>
            <a:lstStyle/>
            <a:p>
              <a:r>
                <a:rPr lang="en-GB" sz="2000" b="1">
                  <a:solidFill>
                    <a:schemeClr val="tx1"/>
                  </a:solidFill>
                </a:rPr>
                <a:t>N</a:t>
              </a:r>
              <a:r>
                <a:rPr lang="en-GB" sz="2000" b="1" smtClean="0">
                  <a:solidFill>
                    <a:schemeClr val="tx1"/>
                  </a:solidFill>
                </a:rPr>
                <a:t>umber One</a:t>
              </a:r>
            </a:p>
          </p:txBody>
        </p:sp>
        <p:sp>
          <p:nvSpPr>
            <p:cNvPr id="12" name="TextBox 10"/>
            <p:cNvSpPr txBox="1"/>
            <p:nvPr/>
          </p:nvSpPr>
          <p:spPr>
            <a:xfrm>
              <a:off x="2096990" y="1694898"/>
              <a:ext cx="3746568" cy="733425"/>
            </a:xfrm>
            <a:prstGeom prst="rect">
              <a:avLst/>
            </a:prstGeom>
            <a:noFill/>
          </p:spPr>
          <p:txBody>
            <a:bodyPr wrap="square" rtlCol="0">
              <a:spAutoFit/>
            </a:bodyPr>
            <a:lstStyle/>
            <a:p>
              <a:pPr fontAlgn="ctr"/>
              <a:endParaRPr lang="en-GB" sz="1400" smtClean="0">
                <a:solidFill>
                  <a:schemeClr val="tx1"/>
                </a:solidFill>
              </a:endParaRPr>
            </a:p>
            <a:p>
              <a:pPr fontAlgn="ctr"/>
              <a:r>
                <a:rPr lang="en-GB" sz="1400" smtClean="0">
                  <a:solidFill>
                    <a:schemeClr val="tx1"/>
                  </a:solidFill>
                </a:rPr>
                <a:t>Lorem ipsum dolor sit amet, consectetur adipiscing elit, sed do eiusmod tempor incididunt</a:t>
              </a:r>
            </a:p>
          </p:txBody>
        </p:sp>
      </p:grpSp>
      <p:grpSp>
        <p:nvGrpSpPr>
          <p:cNvPr id="13" name="Group 11"/>
          <p:cNvGrpSpPr/>
          <p:nvPr/>
        </p:nvGrpSpPr>
        <p:grpSpPr>
          <a:xfrm>
            <a:off x="1222057" y="2798076"/>
            <a:ext cx="516155" cy="516155"/>
            <a:chOff x="1123642" y="1900296"/>
            <a:chExt cx="687003" cy="687003"/>
          </a:xfrm>
          <a:effectLst>
            <a:outerShdw blurRad="76200" dir="13500000" sy="23000" kx="1200000" algn="br" rotWithShape="0">
              <a:prstClr val="black">
                <a:alpha val="20000"/>
              </a:prstClr>
            </a:outerShdw>
          </a:effectLst>
        </p:grpSpPr>
        <p:sp>
          <p:nvSpPr>
            <p:cNvPr id="14" name="Oval 12"/>
            <p:cNvSpPr/>
            <p:nvPr/>
          </p:nvSpPr>
          <p:spPr>
            <a:xfrm>
              <a:off x="1123642" y="1900296"/>
              <a:ext cx="687003" cy="687003"/>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Freeform 13"/>
            <p:cNvSpPr/>
            <p:nvPr/>
          </p:nvSpPr>
          <p:spPr bwMode="auto">
            <a:xfrm>
              <a:off x="1328245" y="2099747"/>
              <a:ext cx="277795" cy="28810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lstStyle/>
            <a:p>
              <a:endParaRPr lang="en-US" dirty="0">
                <a:solidFill>
                  <a:schemeClr val="tx1"/>
                </a:solidFill>
              </a:endParaRPr>
            </a:p>
          </p:txBody>
        </p:sp>
      </p:grpSp>
      <p:grpSp>
        <p:nvGrpSpPr>
          <p:cNvPr id="16" name="Group 14"/>
          <p:cNvGrpSpPr/>
          <p:nvPr/>
        </p:nvGrpSpPr>
        <p:grpSpPr>
          <a:xfrm>
            <a:off x="1818750" y="2640654"/>
            <a:ext cx="3746568" cy="825758"/>
            <a:chOff x="2096990" y="1602565"/>
            <a:chExt cx="3746568" cy="825758"/>
          </a:xfrm>
        </p:grpSpPr>
        <p:sp>
          <p:nvSpPr>
            <p:cNvPr id="17" name="TextBox 15"/>
            <p:cNvSpPr txBox="1"/>
            <p:nvPr/>
          </p:nvSpPr>
          <p:spPr>
            <a:xfrm>
              <a:off x="2096990" y="1602565"/>
              <a:ext cx="1514475" cy="398780"/>
            </a:xfrm>
            <a:prstGeom prst="rect">
              <a:avLst/>
            </a:prstGeom>
            <a:noFill/>
          </p:spPr>
          <p:txBody>
            <a:bodyPr wrap="none" rtlCol="0">
              <a:spAutoFit/>
            </a:bodyPr>
            <a:lstStyle/>
            <a:p>
              <a:r>
                <a:rPr lang="en-GB" sz="2000">
                  <a:solidFill>
                    <a:schemeClr val="tx1"/>
                  </a:solidFill>
                </a:rPr>
                <a:t>N</a:t>
              </a:r>
              <a:r>
                <a:rPr lang="en-GB" sz="2000" smtClean="0">
                  <a:solidFill>
                    <a:schemeClr val="tx1"/>
                  </a:solidFill>
                </a:rPr>
                <a:t>umber Two</a:t>
              </a:r>
            </a:p>
          </p:txBody>
        </p:sp>
        <p:sp>
          <p:nvSpPr>
            <p:cNvPr id="18" name="TextBox 16"/>
            <p:cNvSpPr txBox="1"/>
            <p:nvPr/>
          </p:nvSpPr>
          <p:spPr>
            <a:xfrm>
              <a:off x="2096990" y="1694898"/>
              <a:ext cx="3746568" cy="733425"/>
            </a:xfrm>
            <a:prstGeom prst="rect">
              <a:avLst/>
            </a:prstGeom>
            <a:noFill/>
          </p:spPr>
          <p:txBody>
            <a:bodyPr wrap="square" rtlCol="0">
              <a:spAutoFit/>
            </a:bodyPr>
            <a:lstStyle/>
            <a:p>
              <a:pPr fontAlgn="ctr"/>
              <a:endParaRPr lang="en-GB" sz="1400" smtClean="0">
                <a:solidFill>
                  <a:schemeClr val="tx1"/>
                </a:solidFill>
              </a:endParaRPr>
            </a:p>
            <a:p>
              <a:pPr fontAlgn="ctr"/>
              <a:r>
                <a:rPr lang="en-GB" sz="1400" smtClean="0">
                  <a:solidFill>
                    <a:schemeClr val="tx1"/>
                  </a:solidFill>
                </a:rPr>
                <a:t>Lorem ipsum dolor sit amet, consectetur adipiscing elit, sed do eiusmod tempor incididunt</a:t>
              </a:r>
            </a:p>
          </p:txBody>
        </p:sp>
      </p:grpSp>
      <p:grpSp>
        <p:nvGrpSpPr>
          <p:cNvPr id="19" name="Group 17"/>
          <p:cNvGrpSpPr/>
          <p:nvPr/>
        </p:nvGrpSpPr>
        <p:grpSpPr>
          <a:xfrm>
            <a:off x="1222057" y="3911846"/>
            <a:ext cx="516155" cy="516155"/>
            <a:chOff x="1123642" y="1900296"/>
            <a:chExt cx="687003" cy="687003"/>
          </a:xfrm>
          <a:effectLst>
            <a:outerShdw blurRad="76200" dir="13500000" sy="23000" kx="1200000" algn="br" rotWithShape="0">
              <a:prstClr val="black">
                <a:alpha val="20000"/>
              </a:prstClr>
            </a:outerShdw>
          </a:effectLst>
        </p:grpSpPr>
        <p:sp>
          <p:nvSpPr>
            <p:cNvPr id="20" name="Oval 18"/>
            <p:cNvSpPr/>
            <p:nvPr/>
          </p:nvSpPr>
          <p:spPr>
            <a:xfrm>
              <a:off x="1123642" y="1900296"/>
              <a:ext cx="687003" cy="687003"/>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Freeform 19"/>
            <p:cNvSpPr/>
            <p:nvPr/>
          </p:nvSpPr>
          <p:spPr bwMode="auto">
            <a:xfrm>
              <a:off x="1328245" y="2099747"/>
              <a:ext cx="277795" cy="28810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lstStyle/>
            <a:p>
              <a:endParaRPr lang="en-US" dirty="0">
                <a:solidFill>
                  <a:schemeClr val="tx1"/>
                </a:solidFill>
              </a:endParaRPr>
            </a:p>
          </p:txBody>
        </p:sp>
      </p:grpSp>
      <p:grpSp>
        <p:nvGrpSpPr>
          <p:cNvPr id="22" name="Group 20"/>
          <p:cNvGrpSpPr/>
          <p:nvPr/>
        </p:nvGrpSpPr>
        <p:grpSpPr>
          <a:xfrm>
            <a:off x="1818750" y="3754424"/>
            <a:ext cx="3746568" cy="825758"/>
            <a:chOff x="2096990" y="1602565"/>
            <a:chExt cx="3746568" cy="825758"/>
          </a:xfrm>
        </p:grpSpPr>
        <p:sp>
          <p:nvSpPr>
            <p:cNvPr id="23" name="TextBox 21"/>
            <p:cNvSpPr txBox="1"/>
            <p:nvPr/>
          </p:nvSpPr>
          <p:spPr>
            <a:xfrm>
              <a:off x="2096990" y="1602565"/>
              <a:ext cx="1708785" cy="398780"/>
            </a:xfrm>
            <a:prstGeom prst="rect">
              <a:avLst/>
            </a:prstGeom>
            <a:noFill/>
          </p:spPr>
          <p:txBody>
            <a:bodyPr wrap="none" rtlCol="0">
              <a:spAutoFit/>
            </a:bodyPr>
            <a:lstStyle/>
            <a:p>
              <a:r>
                <a:rPr lang="en-GB" sz="2000" b="1">
                  <a:solidFill>
                    <a:schemeClr val="tx1"/>
                  </a:solidFill>
                </a:rPr>
                <a:t>N</a:t>
              </a:r>
              <a:r>
                <a:rPr lang="en-GB" sz="2000" b="1" smtClean="0">
                  <a:solidFill>
                    <a:schemeClr val="tx1"/>
                  </a:solidFill>
                </a:rPr>
                <a:t>umber Three</a:t>
              </a:r>
            </a:p>
          </p:txBody>
        </p:sp>
        <p:sp>
          <p:nvSpPr>
            <p:cNvPr id="24" name="TextBox 22"/>
            <p:cNvSpPr txBox="1"/>
            <p:nvPr/>
          </p:nvSpPr>
          <p:spPr>
            <a:xfrm>
              <a:off x="2096990" y="1694898"/>
              <a:ext cx="3746568" cy="733425"/>
            </a:xfrm>
            <a:prstGeom prst="rect">
              <a:avLst/>
            </a:prstGeom>
            <a:noFill/>
          </p:spPr>
          <p:txBody>
            <a:bodyPr wrap="square" rtlCol="0">
              <a:spAutoFit/>
            </a:bodyPr>
            <a:lstStyle/>
            <a:p>
              <a:pPr fontAlgn="ctr"/>
              <a:endParaRPr lang="en-GB" sz="1400" smtClean="0">
                <a:solidFill>
                  <a:schemeClr val="tx1"/>
                </a:solidFill>
              </a:endParaRPr>
            </a:p>
            <a:p>
              <a:pPr fontAlgn="ctr"/>
              <a:r>
                <a:rPr lang="en-GB" sz="1400" smtClean="0">
                  <a:solidFill>
                    <a:schemeClr val="tx1"/>
                  </a:solidFill>
                </a:rPr>
                <a:t>Lorem ipsum dolor sit amet, consectetur adipiscing elit, sed do eiusmod tempor incididunt</a:t>
              </a:r>
            </a:p>
          </p:txBody>
        </p:sp>
      </p:grpSp>
      <p:grpSp>
        <p:nvGrpSpPr>
          <p:cNvPr id="25" name="Group 23"/>
          <p:cNvGrpSpPr/>
          <p:nvPr/>
        </p:nvGrpSpPr>
        <p:grpSpPr>
          <a:xfrm>
            <a:off x="6627876" y="1689650"/>
            <a:ext cx="516155" cy="516155"/>
            <a:chOff x="1123642" y="1900296"/>
            <a:chExt cx="687003" cy="687003"/>
          </a:xfrm>
          <a:effectLst>
            <a:outerShdw blurRad="76200" dir="13500000" sy="23000" kx="1200000" algn="br" rotWithShape="0">
              <a:prstClr val="black">
                <a:alpha val="20000"/>
              </a:prstClr>
            </a:outerShdw>
          </a:effectLst>
        </p:grpSpPr>
        <p:sp>
          <p:nvSpPr>
            <p:cNvPr id="26" name="Oval 24"/>
            <p:cNvSpPr/>
            <p:nvPr/>
          </p:nvSpPr>
          <p:spPr>
            <a:xfrm>
              <a:off x="1123642" y="1900296"/>
              <a:ext cx="687003" cy="687003"/>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7" name="Freeform 25"/>
            <p:cNvSpPr/>
            <p:nvPr/>
          </p:nvSpPr>
          <p:spPr bwMode="auto">
            <a:xfrm>
              <a:off x="1328245" y="2099747"/>
              <a:ext cx="277795" cy="28810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lstStyle/>
            <a:p>
              <a:endParaRPr lang="en-US" dirty="0">
                <a:solidFill>
                  <a:schemeClr val="tx1"/>
                </a:solidFill>
              </a:endParaRPr>
            </a:p>
          </p:txBody>
        </p:sp>
      </p:grpSp>
      <p:grpSp>
        <p:nvGrpSpPr>
          <p:cNvPr id="28" name="Group 26"/>
          <p:cNvGrpSpPr/>
          <p:nvPr/>
        </p:nvGrpSpPr>
        <p:grpSpPr>
          <a:xfrm>
            <a:off x="7224569" y="1532228"/>
            <a:ext cx="3746568" cy="825758"/>
            <a:chOff x="2096990" y="1602565"/>
            <a:chExt cx="3746568" cy="825758"/>
          </a:xfrm>
        </p:grpSpPr>
        <p:sp>
          <p:nvSpPr>
            <p:cNvPr id="29" name="TextBox 27"/>
            <p:cNvSpPr txBox="1"/>
            <p:nvPr/>
          </p:nvSpPr>
          <p:spPr>
            <a:xfrm>
              <a:off x="2096990" y="1602565"/>
              <a:ext cx="1581150" cy="398780"/>
            </a:xfrm>
            <a:prstGeom prst="rect">
              <a:avLst/>
            </a:prstGeom>
            <a:noFill/>
          </p:spPr>
          <p:txBody>
            <a:bodyPr wrap="none" rtlCol="0">
              <a:spAutoFit/>
            </a:bodyPr>
            <a:lstStyle/>
            <a:p>
              <a:r>
                <a:rPr lang="en-GB" sz="2000" b="1">
                  <a:solidFill>
                    <a:schemeClr val="tx1"/>
                  </a:solidFill>
                </a:rPr>
                <a:t>N</a:t>
              </a:r>
              <a:r>
                <a:rPr lang="en-GB" sz="2000" b="1" smtClean="0">
                  <a:solidFill>
                    <a:schemeClr val="tx1"/>
                  </a:solidFill>
                </a:rPr>
                <a:t>umber Four</a:t>
              </a:r>
            </a:p>
          </p:txBody>
        </p:sp>
        <p:sp>
          <p:nvSpPr>
            <p:cNvPr id="30" name="TextBox 28"/>
            <p:cNvSpPr txBox="1"/>
            <p:nvPr/>
          </p:nvSpPr>
          <p:spPr>
            <a:xfrm>
              <a:off x="2096990" y="1694898"/>
              <a:ext cx="3746568" cy="733425"/>
            </a:xfrm>
            <a:prstGeom prst="rect">
              <a:avLst/>
            </a:prstGeom>
            <a:noFill/>
          </p:spPr>
          <p:txBody>
            <a:bodyPr wrap="square" rtlCol="0">
              <a:spAutoFit/>
            </a:bodyPr>
            <a:lstStyle/>
            <a:p>
              <a:pPr fontAlgn="ctr"/>
              <a:endParaRPr lang="en-GB" sz="1400" smtClean="0">
                <a:solidFill>
                  <a:schemeClr val="tx1"/>
                </a:solidFill>
              </a:endParaRPr>
            </a:p>
            <a:p>
              <a:pPr fontAlgn="ctr"/>
              <a:r>
                <a:rPr lang="en-GB" sz="1400" smtClean="0">
                  <a:solidFill>
                    <a:schemeClr val="tx1"/>
                  </a:solidFill>
                </a:rPr>
                <a:t>Lorem ipsum dolor sit amet, consectetur adipiscing elit, sed do eiusmod tempor incididunt</a:t>
              </a:r>
            </a:p>
          </p:txBody>
        </p:sp>
      </p:grpSp>
      <p:grpSp>
        <p:nvGrpSpPr>
          <p:cNvPr id="31" name="Group 29"/>
          <p:cNvGrpSpPr/>
          <p:nvPr/>
        </p:nvGrpSpPr>
        <p:grpSpPr>
          <a:xfrm>
            <a:off x="6627876" y="2798076"/>
            <a:ext cx="516155" cy="516155"/>
            <a:chOff x="1123642" y="1900296"/>
            <a:chExt cx="687003" cy="687003"/>
          </a:xfrm>
          <a:effectLst>
            <a:outerShdw blurRad="76200" dir="13500000" sy="23000" kx="1200000" algn="br" rotWithShape="0">
              <a:prstClr val="black">
                <a:alpha val="20000"/>
              </a:prstClr>
            </a:outerShdw>
          </a:effectLst>
        </p:grpSpPr>
        <p:sp>
          <p:nvSpPr>
            <p:cNvPr id="32" name="Oval 30"/>
            <p:cNvSpPr/>
            <p:nvPr/>
          </p:nvSpPr>
          <p:spPr>
            <a:xfrm>
              <a:off x="1123642" y="1900296"/>
              <a:ext cx="687003" cy="687003"/>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 name="Freeform 31"/>
            <p:cNvSpPr/>
            <p:nvPr/>
          </p:nvSpPr>
          <p:spPr bwMode="auto">
            <a:xfrm>
              <a:off x="1328245" y="2099747"/>
              <a:ext cx="277795" cy="28810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lstStyle/>
            <a:p>
              <a:endParaRPr lang="en-US" dirty="0">
                <a:solidFill>
                  <a:schemeClr val="tx1"/>
                </a:solidFill>
              </a:endParaRPr>
            </a:p>
          </p:txBody>
        </p:sp>
      </p:grpSp>
      <p:grpSp>
        <p:nvGrpSpPr>
          <p:cNvPr id="34" name="Group 32"/>
          <p:cNvGrpSpPr/>
          <p:nvPr/>
        </p:nvGrpSpPr>
        <p:grpSpPr>
          <a:xfrm>
            <a:off x="7224569" y="2640654"/>
            <a:ext cx="3746568" cy="825758"/>
            <a:chOff x="2096990" y="1602565"/>
            <a:chExt cx="3746568" cy="825758"/>
          </a:xfrm>
        </p:grpSpPr>
        <p:sp>
          <p:nvSpPr>
            <p:cNvPr id="35" name="TextBox 33"/>
            <p:cNvSpPr txBox="1"/>
            <p:nvPr/>
          </p:nvSpPr>
          <p:spPr>
            <a:xfrm>
              <a:off x="2096990" y="1602565"/>
              <a:ext cx="1528445" cy="398780"/>
            </a:xfrm>
            <a:prstGeom prst="rect">
              <a:avLst/>
            </a:prstGeom>
            <a:noFill/>
          </p:spPr>
          <p:txBody>
            <a:bodyPr wrap="none" rtlCol="0">
              <a:spAutoFit/>
            </a:bodyPr>
            <a:lstStyle/>
            <a:p>
              <a:r>
                <a:rPr lang="en-GB" sz="2000" b="1">
                  <a:solidFill>
                    <a:schemeClr val="tx1"/>
                  </a:solidFill>
                </a:rPr>
                <a:t>N</a:t>
              </a:r>
              <a:r>
                <a:rPr lang="en-GB" sz="2000" b="1" smtClean="0">
                  <a:solidFill>
                    <a:schemeClr val="tx1"/>
                  </a:solidFill>
                </a:rPr>
                <a:t>umber Five</a:t>
              </a:r>
            </a:p>
          </p:txBody>
        </p:sp>
        <p:sp>
          <p:nvSpPr>
            <p:cNvPr id="36" name="TextBox 34"/>
            <p:cNvSpPr txBox="1"/>
            <p:nvPr/>
          </p:nvSpPr>
          <p:spPr>
            <a:xfrm>
              <a:off x="2096990" y="1694898"/>
              <a:ext cx="3746568" cy="733425"/>
            </a:xfrm>
            <a:prstGeom prst="rect">
              <a:avLst/>
            </a:prstGeom>
            <a:noFill/>
          </p:spPr>
          <p:txBody>
            <a:bodyPr wrap="square" rtlCol="0">
              <a:spAutoFit/>
            </a:bodyPr>
            <a:lstStyle/>
            <a:p>
              <a:pPr fontAlgn="ctr"/>
              <a:endParaRPr lang="en-GB" sz="1400" smtClean="0">
                <a:solidFill>
                  <a:schemeClr val="tx1"/>
                </a:solidFill>
              </a:endParaRPr>
            </a:p>
            <a:p>
              <a:pPr fontAlgn="ctr"/>
              <a:r>
                <a:rPr lang="en-GB" sz="1400" smtClean="0">
                  <a:solidFill>
                    <a:schemeClr val="tx1"/>
                  </a:solidFill>
                </a:rPr>
                <a:t>Lorem ipsum dolor sit amet, consectetur adipiscing elit, sed do eiusmod tempor incididunt</a:t>
              </a:r>
            </a:p>
          </p:txBody>
        </p:sp>
      </p:grpSp>
      <p:grpSp>
        <p:nvGrpSpPr>
          <p:cNvPr id="37" name="Group 35"/>
          <p:cNvGrpSpPr/>
          <p:nvPr/>
        </p:nvGrpSpPr>
        <p:grpSpPr>
          <a:xfrm>
            <a:off x="6627876" y="3911846"/>
            <a:ext cx="516155" cy="516155"/>
            <a:chOff x="1123642" y="1900296"/>
            <a:chExt cx="687003" cy="687003"/>
          </a:xfrm>
          <a:effectLst>
            <a:outerShdw blurRad="76200" dir="13500000" sy="23000" kx="1200000" algn="br" rotWithShape="0">
              <a:prstClr val="black">
                <a:alpha val="20000"/>
              </a:prstClr>
            </a:outerShdw>
          </a:effectLst>
        </p:grpSpPr>
        <p:sp>
          <p:nvSpPr>
            <p:cNvPr id="38" name="Oval 36"/>
            <p:cNvSpPr/>
            <p:nvPr/>
          </p:nvSpPr>
          <p:spPr>
            <a:xfrm>
              <a:off x="1123642" y="1900296"/>
              <a:ext cx="687003" cy="687003"/>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9" name="Freeform 37"/>
            <p:cNvSpPr/>
            <p:nvPr/>
          </p:nvSpPr>
          <p:spPr bwMode="auto">
            <a:xfrm>
              <a:off x="1328245" y="2099747"/>
              <a:ext cx="277795" cy="28810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lstStyle/>
            <a:p>
              <a:endParaRPr lang="en-US" dirty="0">
                <a:solidFill>
                  <a:schemeClr val="tx1"/>
                </a:solidFill>
              </a:endParaRPr>
            </a:p>
          </p:txBody>
        </p:sp>
      </p:grpSp>
      <p:grpSp>
        <p:nvGrpSpPr>
          <p:cNvPr id="40" name="Group 38"/>
          <p:cNvGrpSpPr/>
          <p:nvPr/>
        </p:nvGrpSpPr>
        <p:grpSpPr>
          <a:xfrm>
            <a:off x="7224569" y="3754424"/>
            <a:ext cx="3746568" cy="825758"/>
            <a:chOff x="2096990" y="1602565"/>
            <a:chExt cx="3746568" cy="825758"/>
          </a:xfrm>
        </p:grpSpPr>
        <p:sp>
          <p:nvSpPr>
            <p:cNvPr id="41" name="TextBox 39"/>
            <p:cNvSpPr txBox="1"/>
            <p:nvPr/>
          </p:nvSpPr>
          <p:spPr>
            <a:xfrm>
              <a:off x="2096990" y="1602565"/>
              <a:ext cx="1403350" cy="398780"/>
            </a:xfrm>
            <a:prstGeom prst="rect">
              <a:avLst/>
            </a:prstGeom>
            <a:noFill/>
          </p:spPr>
          <p:txBody>
            <a:bodyPr wrap="none" rtlCol="0">
              <a:spAutoFit/>
            </a:bodyPr>
            <a:lstStyle/>
            <a:p>
              <a:r>
                <a:rPr lang="en-GB" sz="2000" b="1">
                  <a:solidFill>
                    <a:schemeClr val="tx1"/>
                  </a:solidFill>
                </a:rPr>
                <a:t>N</a:t>
              </a:r>
              <a:r>
                <a:rPr lang="en-GB" sz="2000" b="1" smtClean="0">
                  <a:solidFill>
                    <a:schemeClr val="tx1"/>
                  </a:solidFill>
                </a:rPr>
                <a:t>umber Six</a:t>
              </a:r>
            </a:p>
          </p:txBody>
        </p:sp>
        <p:sp>
          <p:nvSpPr>
            <p:cNvPr id="42" name="TextBox 40"/>
            <p:cNvSpPr txBox="1"/>
            <p:nvPr/>
          </p:nvSpPr>
          <p:spPr>
            <a:xfrm>
              <a:off x="2096990" y="1694898"/>
              <a:ext cx="3746568" cy="733425"/>
            </a:xfrm>
            <a:prstGeom prst="rect">
              <a:avLst/>
            </a:prstGeom>
            <a:noFill/>
          </p:spPr>
          <p:txBody>
            <a:bodyPr wrap="square" rtlCol="0">
              <a:spAutoFit/>
            </a:bodyPr>
            <a:lstStyle/>
            <a:p>
              <a:pPr fontAlgn="ctr"/>
              <a:endParaRPr lang="en-GB" sz="1400" smtClean="0">
                <a:solidFill>
                  <a:schemeClr val="tx1"/>
                </a:solidFill>
              </a:endParaRPr>
            </a:p>
            <a:p>
              <a:pPr fontAlgn="ctr"/>
              <a:r>
                <a:rPr lang="en-GB" sz="1400" smtClean="0">
                  <a:solidFill>
                    <a:schemeClr val="tx1"/>
                  </a:solidFill>
                </a:rPr>
                <a:t>Lorem ipsum dolor sit amet, consectetur adipiscing elit, sed do eiusmod tempor incididunt</a:t>
              </a:r>
            </a:p>
          </p:txBody>
        </p:sp>
      </p:grpSp>
    </p:spTree>
    <p:custDataLst>
      <p:tags r:id="rId1"/>
    </p:custDataLst>
  </p:cSld>
  <p:clrMapOvr>
    <a:masterClrMapping/>
  </p:clrMapOvr>
  <p:transition spd="slow" advTm="9454">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500"/>
                            </p:stCondLst>
                            <p:childTnLst>
                              <p:par>
                                <p:cTn id="17" presetID="49" presetClass="entr" presetSubtype="0" decel="10000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 calcmode="lin" valueType="num">
                                      <p:cBhvr>
                                        <p:cTn id="21" dur="500" fill="hold"/>
                                        <p:tgtEl>
                                          <p:spTgt spid="6"/>
                                        </p:tgtEl>
                                        <p:attrNameLst>
                                          <p:attrName>style.rotation</p:attrName>
                                        </p:attrNameLst>
                                      </p:cBhvr>
                                      <p:tavLst>
                                        <p:tav tm="0">
                                          <p:val>
                                            <p:fltVal val="360"/>
                                          </p:val>
                                        </p:tav>
                                        <p:tav tm="100000">
                                          <p:val>
                                            <p:fltVal val="0"/>
                                          </p:val>
                                        </p:tav>
                                      </p:tavLst>
                                    </p:anim>
                                    <p:animEffect transition="in" filter="fade">
                                      <p:cBhvr>
                                        <p:cTn id="22" dur="500"/>
                                        <p:tgtEl>
                                          <p:spTgt spid="6"/>
                                        </p:tgtEl>
                                      </p:cBhvr>
                                    </p:animEffect>
                                  </p:childTnLst>
                                </p:cTn>
                              </p:par>
                            </p:childTnLst>
                          </p:cTn>
                        </p:par>
                        <p:par>
                          <p:cTn id="23" fill="hold">
                            <p:stCondLst>
                              <p:cond delay="1000"/>
                            </p:stCondLst>
                            <p:childTnLst>
                              <p:par>
                                <p:cTn id="24" presetID="10" presetClass="entr" presetSubtype="0"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par>
                          <p:cTn id="27" fill="hold">
                            <p:stCondLst>
                              <p:cond delay="1500"/>
                            </p:stCondLst>
                            <p:childTnLst>
                              <p:par>
                                <p:cTn id="28" presetID="49" presetClass="entr" presetSubtype="0" decel="100000"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 calcmode="lin" valueType="num">
                                      <p:cBhvr>
                                        <p:cTn id="32" dur="500" fill="hold"/>
                                        <p:tgtEl>
                                          <p:spTgt spid="13"/>
                                        </p:tgtEl>
                                        <p:attrNameLst>
                                          <p:attrName>style.rotation</p:attrName>
                                        </p:attrNameLst>
                                      </p:cBhvr>
                                      <p:tavLst>
                                        <p:tav tm="0">
                                          <p:val>
                                            <p:fltVal val="360"/>
                                          </p:val>
                                        </p:tav>
                                        <p:tav tm="100000">
                                          <p:val>
                                            <p:fltVal val="0"/>
                                          </p:val>
                                        </p:tav>
                                      </p:tavLst>
                                    </p:anim>
                                    <p:animEffect transition="in" filter="fade">
                                      <p:cBhvr>
                                        <p:cTn id="33" dur="500"/>
                                        <p:tgtEl>
                                          <p:spTgt spid="13"/>
                                        </p:tgtEl>
                                      </p:cBhvr>
                                    </p:animEffect>
                                  </p:childTnLst>
                                </p:cTn>
                              </p:par>
                            </p:childTnLst>
                          </p:cTn>
                        </p:par>
                        <p:par>
                          <p:cTn id="34" fill="hold">
                            <p:stCondLst>
                              <p:cond delay="2000"/>
                            </p:stCondLst>
                            <p:childTnLst>
                              <p:par>
                                <p:cTn id="35" presetID="10" presetClass="entr" presetSubtype="0" fill="hold"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par>
                          <p:cTn id="38" fill="hold">
                            <p:stCondLst>
                              <p:cond delay="2500"/>
                            </p:stCondLst>
                            <p:childTnLst>
                              <p:par>
                                <p:cTn id="39" presetID="49" presetClass="entr" presetSubtype="0" decel="100000" fill="hold" nodeType="after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p:cTn id="41" dur="500" fill="hold"/>
                                        <p:tgtEl>
                                          <p:spTgt spid="19"/>
                                        </p:tgtEl>
                                        <p:attrNameLst>
                                          <p:attrName>ppt_w</p:attrName>
                                        </p:attrNameLst>
                                      </p:cBhvr>
                                      <p:tavLst>
                                        <p:tav tm="0">
                                          <p:val>
                                            <p:fltVal val="0"/>
                                          </p:val>
                                        </p:tav>
                                        <p:tav tm="100000">
                                          <p:val>
                                            <p:strVal val="#ppt_w"/>
                                          </p:val>
                                        </p:tav>
                                      </p:tavLst>
                                    </p:anim>
                                    <p:anim calcmode="lin" valueType="num">
                                      <p:cBhvr>
                                        <p:cTn id="42" dur="500" fill="hold"/>
                                        <p:tgtEl>
                                          <p:spTgt spid="19"/>
                                        </p:tgtEl>
                                        <p:attrNameLst>
                                          <p:attrName>ppt_h</p:attrName>
                                        </p:attrNameLst>
                                      </p:cBhvr>
                                      <p:tavLst>
                                        <p:tav tm="0">
                                          <p:val>
                                            <p:fltVal val="0"/>
                                          </p:val>
                                        </p:tav>
                                        <p:tav tm="100000">
                                          <p:val>
                                            <p:strVal val="#ppt_h"/>
                                          </p:val>
                                        </p:tav>
                                      </p:tavLst>
                                    </p:anim>
                                    <p:anim calcmode="lin" valueType="num">
                                      <p:cBhvr>
                                        <p:cTn id="43" dur="500" fill="hold"/>
                                        <p:tgtEl>
                                          <p:spTgt spid="19"/>
                                        </p:tgtEl>
                                        <p:attrNameLst>
                                          <p:attrName>style.rotation</p:attrName>
                                        </p:attrNameLst>
                                      </p:cBhvr>
                                      <p:tavLst>
                                        <p:tav tm="0">
                                          <p:val>
                                            <p:fltVal val="360"/>
                                          </p:val>
                                        </p:tav>
                                        <p:tav tm="100000">
                                          <p:val>
                                            <p:fltVal val="0"/>
                                          </p:val>
                                        </p:tav>
                                      </p:tavLst>
                                    </p:anim>
                                    <p:animEffect transition="in" filter="fade">
                                      <p:cBhvr>
                                        <p:cTn id="44" dur="500"/>
                                        <p:tgtEl>
                                          <p:spTgt spid="19"/>
                                        </p:tgtEl>
                                      </p:cBhvr>
                                    </p:animEffect>
                                  </p:childTnLst>
                                </p:cTn>
                              </p:par>
                            </p:childTnLst>
                          </p:cTn>
                        </p:par>
                        <p:par>
                          <p:cTn id="45" fill="hold">
                            <p:stCondLst>
                              <p:cond delay="3000"/>
                            </p:stCondLst>
                            <p:childTnLst>
                              <p:par>
                                <p:cTn id="46" presetID="10" presetClass="entr" presetSubtype="0" fill="hold"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childTnLst>
                          </p:cTn>
                        </p:par>
                        <p:par>
                          <p:cTn id="49" fill="hold">
                            <p:stCondLst>
                              <p:cond delay="3500"/>
                            </p:stCondLst>
                            <p:childTnLst>
                              <p:par>
                                <p:cTn id="50" presetID="49" presetClass="entr" presetSubtype="0" decel="100000" fill="hold" nodeType="afterEffect">
                                  <p:stCondLst>
                                    <p:cond delay="0"/>
                                  </p:stCondLst>
                                  <p:childTnLst>
                                    <p:set>
                                      <p:cBhvr>
                                        <p:cTn id="51" dur="1" fill="hold">
                                          <p:stCondLst>
                                            <p:cond delay="0"/>
                                          </p:stCondLst>
                                        </p:cTn>
                                        <p:tgtEl>
                                          <p:spTgt spid="25"/>
                                        </p:tgtEl>
                                        <p:attrNameLst>
                                          <p:attrName>style.visibility</p:attrName>
                                        </p:attrNameLst>
                                      </p:cBhvr>
                                      <p:to>
                                        <p:strVal val="visible"/>
                                      </p:to>
                                    </p:set>
                                    <p:anim calcmode="lin" valueType="num">
                                      <p:cBhvr>
                                        <p:cTn id="52" dur="500" fill="hold"/>
                                        <p:tgtEl>
                                          <p:spTgt spid="25"/>
                                        </p:tgtEl>
                                        <p:attrNameLst>
                                          <p:attrName>ppt_w</p:attrName>
                                        </p:attrNameLst>
                                      </p:cBhvr>
                                      <p:tavLst>
                                        <p:tav tm="0">
                                          <p:val>
                                            <p:fltVal val="0"/>
                                          </p:val>
                                        </p:tav>
                                        <p:tav tm="100000">
                                          <p:val>
                                            <p:strVal val="#ppt_w"/>
                                          </p:val>
                                        </p:tav>
                                      </p:tavLst>
                                    </p:anim>
                                    <p:anim calcmode="lin" valueType="num">
                                      <p:cBhvr>
                                        <p:cTn id="53" dur="500" fill="hold"/>
                                        <p:tgtEl>
                                          <p:spTgt spid="25"/>
                                        </p:tgtEl>
                                        <p:attrNameLst>
                                          <p:attrName>ppt_h</p:attrName>
                                        </p:attrNameLst>
                                      </p:cBhvr>
                                      <p:tavLst>
                                        <p:tav tm="0">
                                          <p:val>
                                            <p:fltVal val="0"/>
                                          </p:val>
                                        </p:tav>
                                        <p:tav tm="100000">
                                          <p:val>
                                            <p:strVal val="#ppt_h"/>
                                          </p:val>
                                        </p:tav>
                                      </p:tavLst>
                                    </p:anim>
                                    <p:anim calcmode="lin" valueType="num">
                                      <p:cBhvr>
                                        <p:cTn id="54" dur="500" fill="hold"/>
                                        <p:tgtEl>
                                          <p:spTgt spid="25"/>
                                        </p:tgtEl>
                                        <p:attrNameLst>
                                          <p:attrName>style.rotation</p:attrName>
                                        </p:attrNameLst>
                                      </p:cBhvr>
                                      <p:tavLst>
                                        <p:tav tm="0">
                                          <p:val>
                                            <p:fltVal val="360"/>
                                          </p:val>
                                        </p:tav>
                                        <p:tav tm="100000">
                                          <p:val>
                                            <p:fltVal val="0"/>
                                          </p:val>
                                        </p:tav>
                                      </p:tavLst>
                                    </p:anim>
                                    <p:animEffect transition="in" filter="fade">
                                      <p:cBhvr>
                                        <p:cTn id="55" dur="500"/>
                                        <p:tgtEl>
                                          <p:spTgt spid="25"/>
                                        </p:tgtEl>
                                      </p:cBhvr>
                                    </p:animEffect>
                                  </p:childTnLst>
                                </p:cTn>
                              </p:par>
                            </p:childTnLst>
                          </p:cTn>
                        </p:par>
                        <p:par>
                          <p:cTn id="56" fill="hold">
                            <p:stCondLst>
                              <p:cond delay="4000"/>
                            </p:stCondLst>
                            <p:childTnLst>
                              <p:par>
                                <p:cTn id="57" presetID="10" presetClass="entr" presetSubtype="0" fill="hold"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500"/>
                                        <p:tgtEl>
                                          <p:spTgt spid="28"/>
                                        </p:tgtEl>
                                      </p:cBhvr>
                                    </p:animEffect>
                                  </p:childTnLst>
                                </p:cTn>
                              </p:par>
                            </p:childTnLst>
                          </p:cTn>
                        </p:par>
                        <p:par>
                          <p:cTn id="60" fill="hold">
                            <p:stCondLst>
                              <p:cond delay="4500"/>
                            </p:stCondLst>
                            <p:childTnLst>
                              <p:par>
                                <p:cTn id="61" presetID="49" presetClass="entr" presetSubtype="0" decel="100000" fill="hold"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500" fill="hold"/>
                                        <p:tgtEl>
                                          <p:spTgt spid="31"/>
                                        </p:tgtEl>
                                        <p:attrNameLst>
                                          <p:attrName>ppt_w</p:attrName>
                                        </p:attrNameLst>
                                      </p:cBhvr>
                                      <p:tavLst>
                                        <p:tav tm="0">
                                          <p:val>
                                            <p:fltVal val="0"/>
                                          </p:val>
                                        </p:tav>
                                        <p:tav tm="100000">
                                          <p:val>
                                            <p:strVal val="#ppt_w"/>
                                          </p:val>
                                        </p:tav>
                                      </p:tavLst>
                                    </p:anim>
                                    <p:anim calcmode="lin" valueType="num">
                                      <p:cBhvr>
                                        <p:cTn id="64" dur="500" fill="hold"/>
                                        <p:tgtEl>
                                          <p:spTgt spid="31"/>
                                        </p:tgtEl>
                                        <p:attrNameLst>
                                          <p:attrName>ppt_h</p:attrName>
                                        </p:attrNameLst>
                                      </p:cBhvr>
                                      <p:tavLst>
                                        <p:tav tm="0">
                                          <p:val>
                                            <p:fltVal val="0"/>
                                          </p:val>
                                        </p:tav>
                                        <p:tav tm="100000">
                                          <p:val>
                                            <p:strVal val="#ppt_h"/>
                                          </p:val>
                                        </p:tav>
                                      </p:tavLst>
                                    </p:anim>
                                    <p:anim calcmode="lin" valueType="num">
                                      <p:cBhvr>
                                        <p:cTn id="65" dur="500" fill="hold"/>
                                        <p:tgtEl>
                                          <p:spTgt spid="31"/>
                                        </p:tgtEl>
                                        <p:attrNameLst>
                                          <p:attrName>style.rotation</p:attrName>
                                        </p:attrNameLst>
                                      </p:cBhvr>
                                      <p:tavLst>
                                        <p:tav tm="0">
                                          <p:val>
                                            <p:fltVal val="360"/>
                                          </p:val>
                                        </p:tav>
                                        <p:tav tm="100000">
                                          <p:val>
                                            <p:fltVal val="0"/>
                                          </p:val>
                                        </p:tav>
                                      </p:tavLst>
                                    </p:anim>
                                    <p:animEffect transition="in" filter="fade">
                                      <p:cBhvr>
                                        <p:cTn id="66" dur="500"/>
                                        <p:tgtEl>
                                          <p:spTgt spid="31"/>
                                        </p:tgtEl>
                                      </p:cBhvr>
                                    </p:animEffect>
                                  </p:childTnLst>
                                </p:cTn>
                              </p:par>
                            </p:childTnLst>
                          </p:cTn>
                        </p:par>
                        <p:par>
                          <p:cTn id="67" fill="hold">
                            <p:stCondLst>
                              <p:cond delay="5000"/>
                            </p:stCondLst>
                            <p:childTnLst>
                              <p:par>
                                <p:cTn id="68" presetID="10" presetClass="entr" presetSubtype="0" fill="hold" nodeType="after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500"/>
                                        <p:tgtEl>
                                          <p:spTgt spid="34"/>
                                        </p:tgtEl>
                                      </p:cBhvr>
                                    </p:animEffect>
                                  </p:childTnLst>
                                </p:cTn>
                              </p:par>
                            </p:childTnLst>
                          </p:cTn>
                        </p:par>
                        <p:par>
                          <p:cTn id="71" fill="hold">
                            <p:stCondLst>
                              <p:cond delay="5500"/>
                            </p:stCondLst>
                            <p:childTnLst>
                              <p:par>
                                <p:cTn id="72" presetID="49" presetClass="entr" presetSubtype="0" decel="100000" fill="hold" nodeType="afterEffect">
                                  <p:stCondLst>
                                    <p:cond delay="0"/>
                                  </p:stCondLst>
                                  <p:childTnLst>
                                    <p:set>
                                      <p:cBhvr>
                                        <p:cTn id="73" dur="1" fill="hold">
                                          <p:stCondLst>
                                            <p:cond delay="0"/>
                                          </p:stCondLst>
                                        </p:cTn>
                                        <p:tgtEl>
                                          <p:spTgt spid="37"/>
                                        </p:tgtEl>
                                        <p:attrNameLst>
                                          <p:attrName>style.visibility</p:attrName>
                                        </p:attrNameLst>
                                      </p:cBhvr>
                                      <p:to>
                                        <p:strVal val="visible"/>
                                      </p:to>
                                    </p:set>
                                    <p:anim calcmode="lin" valueType="num">
                                      <p:cBhvr>
                                        <p:cTn id="74" dur="500" fill="hold"/>
                                        <p:tgtEl>
                                          <p:spTgt spid="37"/>
                                        </p:tgtEl>
                                        <p:attrNameLst>
                                          <p:attrName>ppt_w</p:attrName>
                                        </p:attrNameLst>
                                      </p:cBhvr>
                                      <p:tavLst>
                                        <p:tav tm="0">
                                          <p:val>
                                            <p:fltVal val="0"/>
                                          </p:val>
                                        </p:tav>
                                        <p:tav tm="100000">
                                          <p:val>
                                            <p:strVal val="#ppt_w"/>
                                          </p:val>
                                        </p:tav>
                                      </p:tavLst>
                                    </p:anim>
                                    <p:anim calcmode="lin" valueType="num">
                                      <p:cBhvr>
                                        <p:cTn id="75" dur="500" fill="hold"/>
                                        <p:tgtEl>
                                          <p:spTgt spid="37"/>
                                        </p:tgtEl>
                                        <p:attrNameLst>
                                          <p:attrName>ppt_h</p:attrName>
                                        </p:attrNameLst>
                                      </p:cBhvr>
                                      <p:tavLst>
                                        <p:tav tm="0">
                                          <p:val>
                                            <p:fltVal val="0"/>
                                          </p:val>
                                        </p:tav>
                                        <p:tav tm="100000">
                                          <p:val>
                                            <p:strVal val="#ppt_h"/>
                                          </p:val>
                                        </p:tav>
                                      </p:tavLst>
                                    </p:anim>
                                    <p:anim calcmode="lin" valueType="num">
                                      <p:cBhvr>
                                        <p:cTn id="76" dur="500" fill="hold"/>
                                        <p:tgtEl>
                                          <p:spTgt spid="37"/>
                                        </p:tgtEl>
                                        <p:attrNameLst>
                                          <p:attrName>style.rotation</p:attrName>
                                        </p:attrNameLst>
                                      </p:cBhvr>
                                      <p:tavLst>
                                        <p:tav tm="0">
                                          <p:val>
                                            <p:fltVal val="360"/>
                                          </p:val>
                                        </p:tav>
                                        <p:tav tm="100000">
                                          <p:val>
                                            <p:fltVal val="0"/>
                                          </p:val>
                                        </p:tav>
                                      </p:tavLst>
                                    </p:anim>
                                    <p:animEffect transition="in" filter="fade">
                                      <p:cBhvr>
                                        <p:cTn id="77" dur="500"/>
                                        <p:tgtEl>
                                          <p:spTgt spid="37"/>
                                        </p:tgtEl>
                                      </p:cBhvr>
                                    </p:animEffect>
                                  </p:childTnLst>
                                </p:cTn>
                              </p:par>
                            </p:childTnLst>
                          </p:cTn>
                        </p:par>
                        <p:par>
                          <p:cTn id="78" fill="hold">
                            <p:stCondLst>
                              <p:cond delay="6000"/>
                            </p:stCondLst>
                            <p:childTnLst>
                              <p:par>
                                <p:cTn id="79" presetID="10" presetClass="entr" presetSubtype="0" fill="hold" nodeType="after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fade">
                                      <p:cBhvr>
                                        <p:cTn id="81" dur="500"/>
                                        <p:tgtEl>
                                          <p:spTgt spid="40"/>
                                        </p:tgtEl>
                                      </p:cBhvr>
                                    </p:animEffect>
                                  </p:childTnLst>
                                </p:cTn>
                              </p:par>
                            </p:childTnLst>
                          </p:cTn>
                        </p:par>
                        <p:par>
                          <p:cTn id="82" fill="hold">
                            <p:stCondLst>
                              <p:cond delay="6500"/>
                            </p:stCondLst>
                            <p:childTnLst>
                              <p:par>
                                <p:cTn id="83" presetID="22" presetClass="entr" presetSubtype="8" fill="hold" nodeType="after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wipe(left)">
                                      <p:cBhvr>
                                        <p:cTn id="85" dur="500"/>
                                        <p:tgtEl>
                                          <p:spTgt spid="4"/>
                                        </p:tgtEl>
                                      </p:cBhvr>
                                    </p:animEffect>
                                  </p:childTnLst>
                                </p:cTn>
                              </p:par>
                            </p:childTnLst>
                          </p:cTn>
                        </p:par>
                        <p:par>
                          <p:cTn id="86" fill="hold">
                            <p:stCondLst>
                              <p:cond delay="7000"/>
                            </p:stCondLst>
                            <p:childTnLst>
                              <p:par>
                                <p:cTn id="87" presetID="12" presetClass="entr" presetSubtype="8" fill="hold" grpId="0" nodeType="afterEffect">
                                  <p:stCondLst>
                                    <p:cond delay="0"/>
                                  </p:stCondLst>
                                  <p:childTnLst>
                                    <p:set>
                                      <p:cBhvr>
                                        <p:cTn id="88" dur="1" fill="hold">
                                          <p:stCondLst>
                                            <p:cond delay="0"/>
                                          </p:stCondLst>
                                        </p:cTn>
                                        <p:tgtEl>
                                          <p:spTgt spid="5"/>
                                        </p:tgtEl>
                                        <p:attrNameLst>
                                          <p:attrName>style.visibility</p:attrName>
                                        </p:attrNameLst>
                                      </p:cBhvr>
                                      <p:to>
                                        <p:strVal val="visible"/>
                                      </p:to>
                                    </p:set>
                                    <p:anim calcmode="lin" valueType="num">
                                      <p:cBhvr additive="base">
                                        <p:cTn id="89" dur="500"/>
                                        <p:tgtEl>
                                          <p:spTgt spid="5"/>
                                        </p:tgtEl>
                                        <p:attrNameLst>
                                          <p:attrName>ppt_x</p:attrName>
                                        </p:attrNameLst>
                                      </p:cBhvr>
                                      <p:tavLst>
                                        <p:tav tm="0">
                                          <p:val>
                                            <p:strVal val="#ppt_x-#ppt_w*1.125000"/>
                                          </p:val>
                                        </p:tav>
                                        <p:tav tm="100000">
                                          <p:val>
                                            <p:strVal val="#ppt_x"/>
                                          </p:val>
                                        </p:tav>
                                      </p:tavLst>
                                    </p:anim>
                                    <p:animEffect transition="in" filter="wipe(right)">
                                      <p:cBhvr>
                                        <p:cTn id="9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组合 31"/>
          <p:cNvGrpSpPr/>
          <p:nvPr/>
        </p:nvGrpSpPr>
        <p:grpSpPr bwMode="auto">
          <a:xfrm>
            <a:off x="8160920" y="3429000"/>
            <a:ext cx="418556" cy="418556"/>
            <a:chOff x="0" y="0"/>
            <a:chExt cx="812800" cy="812800"/>
          </a:xfrm>
        </p:grpSpPr>
        <p:sp>
          <p:nvSpPr>
            <p:cNvPr id="10284" name="椭圆 32"/>
            <p:cNvSpPr>
              <a:spLocks noChangeArrowheads="1"/>
            </p:cNvSpPr>
            <p:nvPr/>
          </p:nvSpPr>
          <p:spPr bwMode="auto">
            <a:xfrm>
              <a:off x="0" y="0"/>
              <a:ext cx="812800" cy="812800"/>
            </a:xfrm>
            <a:prstGeom prst="ellipse">
              <a:avLst/>
            </a:prstGeom>
            <a:solidFill>
              <a:srgbClr val="FF8787"/>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algn="ctr" eaLnBrk="1" hangingPunct="1">
                <a:buFont typeface="Arial" panose="020B0604020202020204" pitchFamily="34" charset="0"/>
                <a:buNone/>
              </a:pPr>
              <a:endParaRPr lang="zh-CN" altLang="en-US">
                <a:solidFill>
                  <a:srgbClr val="FFFFFF"/>
                </a:solidFill>
                <a:latin typeface="Arial" panose="020B0604020202020204" pitchFamily="34" charset="0"/>
              </a:endParaRPr>
            </a:p>
          </p:txBody>
        </p:sp>
        <p:sp>
          <p:nvSpPr>
            <p:cNvPr id="10285" name="任意多边形 33"/>
            <p:cNvSpPr/>
            <p:nvPr/>
          </p:nvSpPr>
          <p:spPr bwMode="auto">
            <a:xfrm rot="5400000">
              <a:off x="120456" y="120456"/>
              <a:ext cx="571888" cy="571888"/>
            </a:xfrm>
            <a:custGeom>
              <a:avLst/>
              <a:gdLst>
                <a:gd name="T0" fmla="*/ 0 w 692642"/>
                <a:gd name="T1" fmla="*/ 194932 h 692642"/>
                <a:gd name="T2" fmla="*/ 38476 w 692642"/>
                <a:gd name="T3" fmla="*/ 156456 h 692642"/>
                <a:gd name="T4" fmla="*/ 156457 w 692642"/>
                <a:gd name="T5" fmla="*/ 156456 h 692642"/>
                <a:gd name="T6" fmla="*/ 156457 w 692642"/>
                <a:gd name="T7" fmla="*/ 38476 h 692642"/>
                <a:gd name="T8" fmla="*/ 194933 w 692642"/>
                <a:gd name="T9" fmla="*/ 0 h 692642"/>
                <a:gd name="T10" fmla="*/ 233409 w 692642"/>
                <a:gd name="T11" fmla="*/ 38476 h 692642"/>
                <a:gd name="T12" fmla="*/ 233409 w 692642"/>
                <a:gd name="T13" fmla="*/ 156457 h 692642"/>
                <a:gd name="T14" fmla="*/ 351390 w 692642"/>
                <a:gd name="T15" fmla="*/ 156457 h 692642"/>
                <a:gd name="T16" fmla="*/ 389866 w 692642"/>
                <a:gd name="T17" fmla="*/ 194933 h 692642"/>
                <a:gd name="T18" fmla="*/ 389865 w 692642"/>
                <a:gd name="T19" fmla="*/ 194932 h 692642"/>
                <a:gd name="T20" fmla="*/ 351389 w 692642"/>
                <a:gd name="T21" fmla="*/ 233409 h 692642"/>
                <a:gd name="T22" fmla="*/ 233409 w 692642"/>
                <a:gd name="T23" fmla="*/ 233409 h 692642"/>
                <a:gd name="T24" fmla="*/ 233409 w 692642"/>
                <a:gd name="T25" fmla="*/ 351390 h 692642"/>
                <a:gd name="T26" fmla="*/ 194932 w 692642"/>
                <a:gd name="T27" fmla="*/ 389866 h 692642"/>
                <a:gd name="T28" fmla="*/ 194933 w 692642"/>
                <a:gd name="T29" fmla="*/ 389865 h 692642"/>
                <a:gd name="T30" fmla="*/ 156457 w 692642"/>
                <a:gd name="T31" fmla="*/ 351389 h 692642"/>
                <a:gd name="T32" fmla="*/ 156457 w 692642"/>
                <a:gd name="T33" fmla="*/ 233409 h 692642"/>
                <a:gd name="T34" fmla="*/ 38476 w 692642"/>
                <a:gd name="T35" fmla="*/ 233409 h 692642"/>
                <a:gd name="T36" fmla="*/ 0 w 692642"/>
                <a:gd name="T37" fmla="*/ 194932 h 6926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92642"/>
                <a:gd name="T58" fmla="*/ 0 h 692642"/>
                <a:gd name="T59" fmla="*/ 692642 w 692642"/>
                <a:gd name="T60" fmla="*/ 692642 h 6926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92642" h="692642">
                  <a:moveTo>
                    <a:pt x="0" y="346320"/>
                  </a:moveTo>
                  <a:cubicBezTo>
                    <a:pt x="0" y="308567"/>
                    <a:pt x="30604" y="277963"/>
                    <a:pt x="68357" y="277963"/>
                  </a:cubicBezTo>
                  <a:lnTo>
                    <a:pt x="277964" y="277963"/>
                  </a:lnTo>
                  <a:lnTo>
                    <a:pt x="277964" y="68357"/>
                  </a:lnTo>
                  <a:cubicBezTo>
                    <a:pt x="277964" y="30604"/>
                    <a:pt x="308568" y="0"/>
                    <a:pt x="346321" y="0"/>
                  </a:cubicBezTo>
                  <a:cubicBezTo>
                    <a:pt x="384074" y="0"/>
                    <a:pt x="414678" y="30604"/>
                    <a:pt x="414678" y="68357"/>
                  </a:cubicBezTo>
                  <a:lnTo>
                    <a:pt x="414678" y="277964"/>
                  </a:lnTo>
                  <a:lnTo>
                    <a:pt x="624285" y="277964"/>
                  </a:lnTo>
                  <a:cubicBezTo>
                    <a:pt x="662038" y="277964"/>
                    <a:pt x="692642" y="308568"/>
                    <a:pt x="692642" y="346321"/>
                  </a:cubicBezTo>
                  <a:lnTo>
                    <a:pt x="692641" y="346320"/>
                  </a:lnTo>
                  <a:cubicBezTo>
                    <a:pt x="692641" y="384073"/>
                    <a:pt x="662037" y="414677"/>
                    <a:pt x="624284" y="414677"/>
                  </a:cubicBezTo>
                  <a:lnTo>
                    <a:pt x="414677" y="414677"/>
                  </a:lnTo>
                  <a:lnTo>
                    <a:pt x="414677" y="624285"/>
                  </a:lnTo>
                  <a:cubicBezTo>
                    <a:pt x="414677" y="662038"/>
                    <a:pt x="384073" y="692642"/>
                    <a:pt x="346320" y="692642"/>
                  </a:cubicBezTo>
                  <a:lnTo>
                    <a:pt x="346321" y="692641"/>
                  </a:lnTo>
                  <a:cubicBezTo>
                    <a:pt x="308568" y="692641"/>
                    <a:pt x="277964" y="662037"/>
                    <a:pt x="277964" y="624284"/>
                  </a:cubicBezTo>
                  <a:lnTo>
                    <a:pt x="277964" y="414677"/>
                  </a:lnTo>
                  <a:lnTo>
                    <a:pt x="68357" y="414677"/>
                  </a:lnTo>
                  <a:cubicBezTo>
                    <a:pt x="30604" y="414677"/>
                    <a:pt x="0" y="384073"/>
                    <a:pt x="0" y="3463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latin typeface="Arial" panose="020B0604020202020204" pitchFamily="34" charset="0"/>
              </a:endParaRPr>
            </a:p>
          </p:txBody>
        </p:sp>
      </p:grpSp>
      <p:grpSp>
        <p:nvGrpSpPr>
          <p:cNvPr id="3" name="组合 34"/>
          <p:cNvGrpSpPr/>
          <p:nvPr/>
        </p:nvGrpSpPr>
        <p:grpSpPr bwMode="auto">
          <a:xfrm>
            <a:off x="3660604" y="3429000"/>
            <a:ext cx="418556" cy="418556"/>
            <a:chOff x="0" y="0"/>
            <a:chExt cx="812800" cy="812800"/>
          </a:xfrm>
        </p:grpSpPr>
        <p:sp>
          <p:nvSpPr>
            <p:cNvPr id="10282" name="椭圆 35"/>
            <p:cNvSpPr>
              <a:spLocks noChangeArrowheads="1"/>
            </p:cNvSpPr>
            <p:nvPr/>
          </p:nvSpPr>
          <p:spPr bwMode="auto">
            <a:xfrm>
              <a:off x="0" y="0"/>
              <a:ext cx="812800" cy="812800"/>
            </a:xfrm>
            <a:prstGeom prst="ellipse">
              <a:avLst/>
            </a:prstGeom>
            <a:solidFill>
              <a:srgbClr val="FF8787"/>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algn="ctr" eaLnBrk="1" hangingPunct="1">
                <a:buFont typeface="Arial" panose="020B0604020202020204" pitchFamily="34" charset="0"/>
                <a:buNone/>
              </a:pPr>
              <a:endParaRPr lang="zh-CN" altLang="en-US">
                <a:solidFill>
                  <a:schemeClr val="tx1">
                    <a:lumMod val="50000"/>
                    <a:lumOff val="50000"/>
                  </a:schemeClr>
                </a:solidFill>
                <a:latin typeface="Arial" panose="020B0604020202020204" pitchFamily="34" charset="0"/>
              </a:endParaRPr>
            </a:p>
          </p:txBody>
        </p:sp>
        <p:sp>
          <p:nvSpPr>
            <p:cNvPr id="10283" name="任意多边形 36"/>
            <p:cNvSpPr/>
            <p:nvPr/>
          </p:nvSpPr>
          <p:spPr bwMode="auto">
            <a:xfrm rot="5400000">
              <a:off x="120456" y="120456"/>
              <a:ext cx="571888" cy="571888"/>
            </a:xfrm>
            <a:custGeom>
              <a:avLst/>
              <a:gdLst>
                <a:gd name="T0" fmla="*/ 0 w 692642"/>
                <a:gd name="T1" fmla="*/ 194932 h 692642"/>
                <a:gd name="T2" fmla="*/ 38476 w 692642"/>
                <a:gd name="T3" fmla="*/ 156456 h 692642"/>
                <a:gd name="T4" fmla="*/ 156457 w 692642"/>
                <a:gd name="T5" fmla="*/ 156456 h 692642"/>
                <a:gd name="T6" fmla="*/ 156457 w 692642"/>
                <a:gd name="T7" fmla="*/ 38476 h 692642"/>
                <a:gd name="T8" fmla="*/ 194933 w 692642"/>
                <a:gd name="T9" fmla="*/ 0 h 692642"/>
                <a:gd name="T10" fmla="*/ 233409 w 692642"/>
                <a:gd name="T11" fmla="*/ 38476 h 692642"/>
                <a:gd name="T12" fmla="*/ 233409 w 692642"/>
                <a:gd name="T13" fmla="*/ 156457 h 692642"/>
                <a:gd name="T14" fmla="*/ 351390 w 692642"/>
                <a:gd name="T15" fmla="*/ 156457 h 692642"/>
                <a:gd name="T16" fmla="*/ 389866 w 692642"/>
                <a:gd name="T17" fmla="*/ 194933 h 692642"/>
                <a:gd name="T18" fmla="*/ 389865 w 692642"/>
                <a:gd name="T19" fmla="*/ 194932 h 692642"/>
                <a:gd name="T20" fmla="*/ 351389 w 692642"/>
                <a:gd name="T21" fmla="*/ 233409 h 692642"/>
                <a:gd name="T22" fmla="*/ 233409 w 692642"/>
                <a:gd name="T23" fmla="*/ 233409 h 692642"/>
                <a:gd name="T24" fmla="*/ 233409 w 692642"/>
                <a:gd name="T25" fmla="*/ 351390 h 692642"/>
                <a:gd name="T26" fmla="*/ 194932 w 692642"/>
                <a:gd name="T27" fmla="*/ 389866 h 692642"/>
                <a:gd name="T28" fmla="*/ 194933 w 692642"/>
                <a:gd name="T29" fmla="*/ 389865 h 692642"/>
                <a:gd name="T30" fmla="*/ 156457 w 692642"/>
                <a:gd name="T31" fmla="*/ 351389 h 692642"/>
                <a:gd name="T32" fmla="*/ 156457 w 692642"/>
                <a:gd name="T33" fmla="*/ 233409 h 692642"/>
                <a:gd name="T34" fmla="*/ 38476 w 692642"/>
                <a:gd name="T35" fmla="*/ 233409 h 692642"/>
                <a:gd name="T36" fmla="*/ 0 w 692642"/>
                <a:gd name="T37" fmla="*/ 194932 h 6926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92642"/>
                <a:gd name="T58" fmla="*/ 0 h 692642"/>
                <a:gd name="T59" fmla="*/ 692642 w 692642"/>
                <a:gd name="T60" fmla="*/ 692642 h 6926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92642" h="692642">
                  <a:moveTo>
                    <a:pt x="0" y="346320"/>
                  </a:moveTo>
                  <a:cubicBezTo>
                    <a:pt x="0" y="308567"/>
                    <a:pt x="30604" y="277963"/>
                    <a:pt x="68357" y="277963"/>
                  </a:cubicBezTo>
                  <a:lnTo>
                    <a:pt x="277964" y="277963"/>
                  </a:lnTo>
                  <a:lnTo>
                    <a:pt x="277964" y="68357"/>
                  </a:lnTo>
                  <a:cubicBezTo>
                    <a:pt x="277964" y="30604"/>
                    <a:pt x="308568" y="0"/>
                    <a:pt x="346321" y="0"/>
                  </a:cubicBezTo>
                  <a:cubicBezTo>
                    <a:pt x="384074" y="0"/>
                    <a:pt x="414678" y="30604"/>
                    <a:pt x="414678" y="68357"/>
                  </a:cubicBezTo>
                  <a:lnTo>
                    <a:pt x="414678" y="277964"/>
                  </a:lnTo>
                  <a:lnTo>
                    <a:pt x="624285" y="277964"/>
                  </a:lnTo>
                  <a:cubicBezTo>
                    <a:pt x="662038" y="277964"/>
                    <a:pt x="692642" y="308568"/>
                    <a:pt x="692642" y="346321"/>
                  </a:cubicBezTo>
                  <a:lnTo>
                    <a:pt x="692641" y="346320"/>
                  </a:lnTo>
                  <a:cubicBezTo>
                    <a:pt x="692641" y="384073"/>
                    <a:pt x="662037" y="414677"/>
                    <a:pt x="624284" y="414677"/>
                  </a:cubicBezTo>
                  <a:lnTo>
                    <a:pt x="414677" y="414677"/>
                  </a:lnTo>
                  <a:lnTo>
                    <a:pt x="414677" y="624285"/>
                  </a:lnTo>
                  <a:cubicBezTo>
                    <a:pt x="414677" y="662038"/>
                    <a:pt x="384073" y="692642"/>
                    <a:pt x="346320" y="692642"/>
                  </a:cubicBezTo>
                  <a:lnTo>
                    <a:pt x="346321" y="692641"/>
                  </a:lnTo>
                  <a:cubicBezTo>
                    <a:pt x="308568" y="692641"/>
                    <a:pt x="277964" y="662037"/>
                    <a:pt x="277964" y="624284"/>
                  </a:cubicBezTo>
                  <a:lnTo>
                    <a:pt x="277964" y="414677"/>
                  </a:lnTo>
                  <a:lnTo>
                    <a:pt x="68357" y="414677"/>
                  </a:lnTo>
                  <a:cubicBezTo>
                    <a:pt x="30604" y="414677"/>
                    <a:pt x="0" y="384073"/>
                    <a:pt x="0" y="3463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solidFill>
                  <a:schemeClr val="tx1">
                    <a:lumMod val="50000"/>
                    <a:lumOff val="50000"/>
                  </a:schemeClr>
                </a:solidFill>
                <a:latin typeface="Arial" panose="020B0604020202020204" pitchFamily="34" charset="0"/>
              </a:endParaRPr>
            </a:p>
          </p:txBody>
        </p:sp>
      </p:grpSp>
      <p:grpSp>
        <p:nvGrpSpPr>
          <p:cNvPr id="4" name="组合 37"/>
          <p:cNvGrpSpPr/>
          <p:nvPr/>
        </p:nvGrpSpPr>
        <p:grpSpPr bwMode="auto">
          <a:xfrm>
            <a:off x="5887323" y="1380354"/>
            <a:ext cx="418556" cy="418556"/>
            <a:chOff x="0" y="0"/>
            <a:chExt cx="812800" cy="812800"/>
          </a:xfrm>
        </p:grpSpPr>
        <p:sp>
          <p:nvSpPr>
            <p:cNvPr id="10280" name="椭圆 38"/>
            <p:cNvSpPr>
              <a:spLocks noChangeArrowheads="1"/>
            </p:cNvSpPr>
            <p:nvPr/>
          </p:nvSpPr>
          <p:spPr bwMode="auto">
            <a:xfrm>
              <a:off x="0" y="0"/>
              <a:ext cx="812800" cy="812800"/>
            </a:xfrm>
            <a:prstGeom prst="ellipse">
              <a:avLst/>
            </a:prstGeom>
            <a:solidFill>
              <a:srgbClr val="49516E"/>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algn="ctr" eaLnBrk="1" hangingPunct="1">
                <a:buFont typeface="Arial" panose="020B0604020202020204" pitchFamily="34" charset="0"/>
                <a:buNone/>
              </a:pPr>
              <a:endParaRPr lang="zh-CN" altLang="en-US">
                <a:solidFill>
                  <a:srgbClr val="FFFFFF"/>
                </a:solidFill>
                <a:latin typeface="Arial" panose="020B0604020202020204" pitchFamily="34" charset="0"/>
              </a:endParaRPr>
            </a:p>
          </p:txBody>
        </p:sp>
        <p:sp>
          <p:nvSpPr>
            <p:cNvPr id="10281" name="任意多边形 39"/>
            <p:cNvSpPr/>
            <p:nvPr/>
          </p:nvSpPr>
          <p:spPr bwMode="auto">
            <a:xfrm rot="5400000">
              <a:off x="120456" y="120456"/>
              <a:ext cx="571888" cy="571888"/>
            </a:xfrm>
            <a:custGeom>
              <a:avLst/>
              <a:gdLst>
                <a:gd name="T0" fmla="*/ 0 w 692642"/>
                <a:gd name="T1" fmla="*/ 194932 h 692642"/>
                <a:gd name="T2" fmla="*/ 38476 w 692642"/>
                <a:gd name="T3" fmla="*/ 156456 h 692642"/>
                <a:gd name="T4" fmla="*/ 156457 w 692642"/>
                <a:gd name="T5" fmla="*/ 156456 h 692642"/>
                <a:gd name="T6" fmla="*/ 156457 w 692642"/>
                <a:gd name="T7" fmla="*/ 38476 h 692642"/>
                <a:gd name="T8" fmla="*/ 194933 w 692642"/>
                <a:gd name="T9" fmla="*/ 0 h 692642"/>
                <a:gd name="T10" fmla="*/ 233409 w 692642"/>
                <a:gd name="T11" fmla="*/ 38476 h 692642"/>
                <a:gd name="T12" fmla="*/ 233409 w 692642"/>
                <a:gd name="T13" fmla="*/ 156457 h 692642"/>
                <a:gd name="T14" fmla="*/ 351390 w 692642"/>
                <a:gd name="T15" fmla="*/ 156457 h 692642"/>
                <a:gd name="T16" fmla="*/ 389866 w 692642"/>
                <a:gd name="T17" fmla="*/ 194933 h 692642"/>
                <a:gd name="T18" fmla="*/ 389865 w 692642"/>
                <a:gd name="T19" fmla="*/ 194932 h 692642"/>
                <a:gd name="T20" fmla="*/ 351389 w 692642"/>
                <a:gd name="T21" fmla="*/ 233409 h 692642"/>
                <a:gd name="T22" fmla="*/ 233409 w 692642"/>
                <a:gd name="T23" fmla="*/ 233409 h 692642"/>
                <a:gd name="T24" fmla="*/ 233409 w 692642"/>
                <a:gd name="T25" fmla="*/ 351390 h 692642"/>
                <a:gd name="T26" fmla="*/ 194932 w 692642"/>
                <a:gd name="T27" fmla="*/ 389866 h 692642"/>
                <a:gd name="T28" fmla="*/ 194933 w 692642"/>
                <a:gd name="T29" fmla="*/ 389865 h 692642"/>
                <a:gd name="T30" fmla="*/ 156457 w 692642"/>
                <a:gd name="T31" fmla="*/ 351389 h 692642"/>
                <a:gd name="T32" fmla="*/ 156457 w 692642"/>
                <a:gd name="T33" fmla="*/ 233409 h 692642"/>
                <a:gd name="T34" fmla="*/ 38476 w 692642"/>
                <a:gd name="T35" fmla="*/ 233409 h 692642"/>
                <a:gd name="T36" fmla="*/ 0 w 692642"/>
                <a:gd name="T37" fmla="*/ 194932 h 6926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92642"/>
                <a:gd name="T58" fmla="*/ 0 h 692642"/>
                <a:gd name="T59" fmla="*/ 692642 w 692642"/>
                <a:gd name="T60" fmla="*/ 692642 h 6926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92642" h="692642">
                  <a:moveTo>
                    <a:pt x="0" y="346320"/>
                  </a:moveTo>
                  <a:cubicBezTo>
                    <a:pt x="0" y="308567"/>
                    <a:pt x="30604" y="277963"/>
                    <a:pt x="68357" y="277963"/>
                  </a:cubicBezTo>
                  <a:lnTo>
                    <a:pt x="277964" y="277963"/>
                  </a:lnTo>
                  <a:lnTo>
                    <a:pt x="277964" y="68357"/>
                  </a:lnTo>
                  <a:cubicBezTo>
                    <a:pt x="277964" y="30604"/>
                    <a:pt x="308568" y="0"/>
                    <a:pt x="346321" y="0"/>
                  </a:cubicBezTo>
                  <a:cubicBezTo>
                    <a:pt x="384074" y="0"/>
                    <a:pt x="414678" y="30604"/>
                    <a:pt x="414678" y="68357"/>
                  </a:cubicBezTo>
                  <a:lnTo>
                    <a:pt x="414678" y="277964"/>
                  </a:lnTo>
                  <a:lnTo>
                    <a:pt x="624285" y="277964"/>
                  </a:lnTo>
                  <a:cubicBezTo>
                    <a:pt x="662038" y="277964"/>
                    <a:pt x="692642" y="308568"/>
                    <a:pt x="692642" y="346321"/>
                  </a:cubicBezTo>
                  <a:lnTo>
                    <a:pt x="692641" y="346320"/>
                  </a:lnTo>
                  <a:cubicBezTo>
                    <a:pt x="692641" y="384073"/>
                    <a:pt x="662037" y="414677"/>
                    <a:pt x="624284" y="414677"/>
                  </a:cubicBezTo>
                  <a:lnTo>
                    <a:pt x="414677" y="414677"/>
                  </a:lnTo>
                  <a:lnTo>
                    <a:pt x="414677" y="624285"/>
                  </a:lnTo>
                  <a:cubicBezTo>
                    <a:pt x="414677" y="662038"/>
                    <a:pt x="384073" y="692642"/>
                    <a:pt x="346320" y="692642"/>
                  </a:cubicBezTo>
                  <a:lnTo>
                    <a:pt x="346321" y="692641"/>
                  </a:lnTo>
                  <a:cubicBezTo>
                    <a:pt x="308568" y="692641"/>
                    <a:pt x="277964" y="662037"/>
                    <a:pt x="277964" y="624284"/>
                  </a:cubicBezTo>
                  <a:lnTo>
                    <a:pt x="277964" y="414677"/>
                  </a:lnTo>
                  <a:lnTo>
                    <a:pt x="68357" y="414677"/>
                  </a:lnTo>
                  <a:cubicBezTo>
                    <a:pt x="30604" y="414677"/>
                    <a:pt x="0" y="384073"/>
                    <a:pt x="0" y="3463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latin typeface="Arial" panose="020B0604020202020204" pitchFamily="34" charset="0"/>
              </a:endParaRPr>
            </a:p>
          </p:txBody>
        </p:sp>
      </p:grpSp>
      <p:grpSp>
        <p:nvGrpSpPr>
          <p:cNvPr id="5" name="组合 40"/>
          <p:cNvGrpSpPr/>
          <p:nvPr/>
        </p:nvGrpSpPr>
        <p:grpSpPr bwMode="auto">
          <a:xfrm>
            <a:off x="5887323" y="5448603"/>
            <a:ext cx="418556" cy="418556"/>
            <a:chOff x="0" y="0"/>
            <a:chExt cx="812800" cy="812800"/>
          </a:xfrm>
        </p:grpSpPr>
        <p:sp>
          <p:nvSpPr>
            <p:cNvPr id="10278" name="椭圆 41"/>
            <p:cNvSpPr>
              <a:spLocks noChangeArrowheads="1"/>
            </p:cNvSpPr>
            <p:nvPr/>
          </p:nvSpPr>
          <p:spPr bwMode="auto">
            <a:xfrm>
              <a:off x="0" y="0"/>
              <a:ext cx="812800" cy="812800"/>
            </a:xfrm>
            <a:prstGeom prst="ellipse">
              <a:avLst/>
            </a:prstGeom>
            <a:solidFill>
              <a:srgbClr val="49516E"/>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algn="ctr" eaLnBrk="1" hangingPunct="1">
                <a:buFont typeface="Arial" panose="020B0604020202020204" pitchFamily="34" charset="0"/>
                <a:buNone/>
              </a:pPr>
              <a:endParaRPr lang="zh-CN" altLang="en-US">
                <a:solidFill>
                  <a:srgbClr val="FFFFFF"/>
                </a:solidFill>
                <a:latin typeface="Arial" panose="020B0604020202020204" pitchFamily="34" charset="0"/>
              </a:endParaRPr>
            </a:p>
          </p:txBody>
        </p:sp>
        <p:sp>
          <p:nvSpPr>
            <p:cNvPr id="10279" name="任意多边形 42"/>
            <p:cNvSpPr/>
            <p:nvPr/>
          </p:nvSpPr>
          <p:spPr bwMode="auto">
            <a:xfrm rot="5400000">
              <a:off x="120456" y="120456"/>
              <a:ext cx="571888" cy="571888"/>
            </a:xfrm>
            <a:custGeom>
              <a:avLst/>
              <a:gdLst>
                <a:gd name="T0" fmla="*/ 0 w 692642"/>
                <a:gd name="T1" fmla="*/ 194932 h 692642"/>
                <a:gd name="T2" fmla="*/ 38476 w 692642"/>
                <a:gd name="T3" fmla="*/ 156456 h 692642"/>
                <a:gd name="T4" fmla="*/ 156457 w 692642"/>
                <a:gd name="T5" fmla="*/ 156456 h 692642"/>
                <a:gd name="T6" fmla="*/ 156457 w 692642"/>
                <a:gd name="T7" fmla="*/ 38476 h 692642"/>
                <a:gd name="T8" fmla="*/ 194933 w 692642"/>
                <a:gd name="T9" fmla="*/ 0 h 692642"/>
                <a:gd name="T10" fmla="*/ 233409 w 692642"/>
                <a:gd name="T11" fmla="*/ 38476 h 692642"/>
                <a:gd name="T12" fmla="*/ 233409 w 692642"/>
                <a:gd name="T13" fmla="*/ 156457 h 692642"/>
                <a:gd name="T14" fmla="*/ 351390 w 692642"/>
                <a:gd name="T15" fmla="*/ 156457 h 692642"/>
                <a:gd name="T16" fmla="*/ 389866 w 692642"/>
                <a:gd name="T17" fmla="*/ 194933 h 692642"/>
                <a:gd name="T18" fmla="*/ 389865 w 692642"/>
                <a:gd name="T19" fmla="*/ 194932 h 692642"/>
                <a:gd name="T20" fmla="*/ 351389 w 692642"/>
                <a:gd name="T21" fmla="*/ 233409 h 692642"/>
                <a:gd name="T22" fmla="*/ 233409 w 692642"/>
                <a:gd name="T23" fmla="*/ 233409 h 692642"/>
                <a:gd name="T24" fmla="*/ 233409 w 692642"/>
                <a:gd name="T25" fmla="*/ 351390 h 692642"/>
                <a:gd name="T26" fmla="*/ 194932 w 692642"/>
                <a:gd name="T27" fmla="*/ 389866 h 692642"/>
                <a:gd name="T28" fmla="*/ 194933 w 692642"/>
                <a:gd name="T29" fmla="*/ 389865 h 692642"/>
                <a:gd name="T30" fmla="*/ 156457 w 692642"/>
                <a:gd name="T31" fmla="*/ 351389 h 692642"/>
                <a:gd name="T32" fmla="*/ 156457 w 692642"/>
                <a:gd name="T33" fmla="*/ 233409 h 692642"/>
                <a:gd name="T34" fmla="*/ 38476 w 692642"/>
                <a:gd name="T35" fmla="*/ 233409 h 692642"/>
                <a:gd name="T36" fmla="*/ 0 w 692642"/>
                <a:gd name="T37" fmla="*/ 194932 h 6926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92642"/>
                <a:gd name="T58" fmla="*/ 0 h 692642"/>
                <a:gd name="T59" fmla="*/ 692642 w 692642"/>
                <a:gd name="T60" fmla="*/ 692642 h 6926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92642" h="692642">
                  <a:moveTo>
                    <a:pt x="0" y="346320"/>
                  </a:moveTo>
                  <a:cubicBezTo>
                    <a:pt x="0" y="308567"/>
                    <a:pt x="30604" y="277963"/>
                    <a:pt x="68357" y="277963"/>
                  </a:cubicBezTo>
                  <a:lnTo>
                    <a:pt x="277964" y="277963"/>
                  </a:lnTo>
                  <a:lnTo>
                    <a:pt x="277964" y="68357"/>
                  </a:lnTo>
                  <a:cubicBezTo>
                    <a:pt x="277964" y="30604"/>
                    <a:pt x="308568" y="0"/>
                    <a:pt x="346321" y="0"/>
                  </a:cubicBezTo>
                  <a:cubicBezTo>
                    <a:pt x="384074" y="0"/>
                    <a:pt x="414678" y="30604"/>
                    <a:pt x="414678" y="68357"/>
                  </a:cubicBezTo>
                  <a:lnTo>
                    <a:pt x="414678" y="277964"/>
                  </a:lnTo>
                  <a:lnTo>
                    <a:pt x="624285" y="277964"/>
                  </a:lnTo>
                  <a:cubicBezTo>
                    <a:pt x="662038" y="277964"/>
                    <a:pt x="692642" y="308568"/>
                    <a:pt x="692642" y="346321"/>
                  </a:cubicBezTo>
                  <a:lnTo>
                    <a:pt x="692641" y="346320"/>
                  </a:lnTo>
                  <a:cubicBezTo>
                    <a:pt x="692641" y="384073"/>
                    <a:pt x="662037" y="414677"/>
                    <a:pt x="624284" y="414677"/>
                  </a:cubicBezTo>
                  <a:lnTo>
                    <a:pt x="414677" y="414677"/>
                  </a:lnTo>
                  <a:lnTo>
                    <a:pt x="414677" y="624285"/>
                  </a:lnTo>
                  <a:cubicBezTo>
                    <a:pt x="414677" y="662038"/>
                    <a:pt x="384073" y="692642"/>
                    <a:pt x="346320" y="692642"/>
                  </a:cubicBezTo>
                  <a:lnTo>
                    <a:pt x="346321" y="692641"/>
                  </a:lnTo>
                  <a:cubicBezTo>
                    <a:pt x="308568" y="692641"/>
                    <a:pt x="277964" y="662037"/>
                    <a:pt x="277964" y="624284"/>
                  </a:cubicBezTo>
                  <a:lnTo>
                    <a:pt x="277964" y="414677"/>
                  </a:lnTo>
                  <a:lnTo>
                    <a:pt x="68357" y="414677"/>
                  </a:lnTo>
                  <a:cubicBezTo>
                    <a:pt x="30604" y="414677"/>
                    <a:pt x="0" y="384073"/>
                    <a:pt x="0" y="3463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latin typeface="Arial" panose="020B0604020202020204" pitchFamily="34" charset="0"/>
              </a:endParaRPr>
            </a:p>
          </p:txBody>
        </p:sp>
      </p:grpSp>
      <p:grpSp>
        <p:nvGrpSpPr>
          <p:cNvPr id="10" name="组合 66"/>
          <p:cNvGrpSpPr/>
          <p:nvPr/>
        </p:nvGrpSpPr>
        <p:grpSpPr bwMode="auto">
          <a:xfrm>
            <a:off x="3980608" y="1527449"/>
            <a:ext cx="4231988" cy="4235050"/>
            <a:chOff x="0" y="0"/>
            <a:chExt cx="4392474" cy="4393594"/>
          </a:xfrm>
        </p:grpSpPr>
        <p:grpSp>
          <p:nvGrpSpPr>
            <p:cNvPr id="10256" name="组合 44"/>
            <p:cNvGrpSpPr/>
            <p:nvPr/>
          </p:nvGrpSpPr>
          <p:grpSpPr bwMode="auto">
            <a:xfrm>
              <a:off x="0" y="0"/>
              <a:ext cx="4392474" cy="4393594"/>
              <a:chOff x="0" y="0"/>
              <a:chExt cx="4392474" cy="4393594"/>
            </a:xfrm>
          </p:grpSpPr>
          <p:grpSp>
            <p:nvGrpSpPr>
              <p:cNvPr id="10261" name="组合 30"/>
              <p:cNvGrpSpPr/>
              <p:nvPr/>
            </p:nvGrpSpPr>
            <p:grpSpPr bwMode="auto">
              <a:xfrm>
                <a:off x="0" y="0"/>
                <a:ext cx="4392474" cy="4393594"/>
                <a:chOff x="0" y="0"/>
                <a:chExt cx="4392474" cy="4393594"/>
              </a:xfrm>
            </p:grpSpPr>
            <p:sp>
              <p:nvSpPr>
                <p:cNvPr id="10263" name="Freeform 5"/>
                <p:cNvSpPr/>
                <p:nvPr/>
              </p:nvSpPr>
              <p:spPr bwMode="auto">
                <a:xfrm rot="2700000">
                  <a:off x="1722485" y="615110"/>
                  <a:ext cx="1941774" cy="711551"/>
                </a:xfrm>
                <a:custGeom>
                  <a:avLst/>
                  <a:gdLst>
                    <a:gd name="T0" fmla="*/ 2147483647 w 821"/>
                    <a:gd name="T1" fmla="*/ 2147483647 h 301"/>
                    <a:gd name="T2" fmla="*/ 0 w 821"/>
                    <a:gd name="T3" fmla="*/ 2147483647 h 301"/>
                    <a:gd name="T4" fmla="*/ 2147483647 w 821"/>
                    <a:gd name="T5" fmla="*/ 2147483647 h 301"/>
                    <a:gd name="T6" fmla="*/ 2147483647 w 821"/>
                    <a:gd name="T7" fmla="*/ 0 h 301"/>
                    <a:gd name="T8" fmla="*/ 2147483647 w 821"/>
                    <a:gd name="T9" fmla="*/ 0 h 301"/>
                    <a:gd name="T10" fmla="*/ 2147483647 w 821"/>
                    <a:gd name="T11" fmla="*/ 2147483647 h 301"/>
                    <a:gd name="T12" fmla="*/ 0 60000 65536"/>
                    <a:gd name="T13" fmla="*/ 0 60000 65536"/>
                    <a:gd name="T14" fmla="*/ 0 60000 65536"/>
                    <a:gd name="T15" fmla="*/ 0 60000 65536"/>
                    <a:gd name="T16" fmla="*/ 0 60000 65536"/>
                    <a:gd name="T17" fmla="*/ 0 60000 65536"/>
                    <a:gd name="T18" fmla="*/ 0 w 821"/>
                    <a:gd name="T19" fmla="*/ 0 h 301"/>
                    <a:gd name="T20" fmla="*/ 821 w 821"/>
                    <a:gd name="T21" fmla="*/ 301 h 301"/>
                  </a:gdLst>
                  <a:ahLst/>
                  <a:cxnLst>
                    <a:cxn ang="T12">
                      <a:pos x="T0" y="T1"/>
                    </a:cxn>
                    <a:cxn ang="T13">
                      <a:pos x="T2" y="T3"/>
                    </a:cxn>
                    <a:cxn ang="T14">
                      <a:pos x="T4" y="T5"/>
                    </a:cxn>
                    <a:cxn ang="T15">
                      <a:pos x="T6" y="T7"/>
                    </a:cxn>
                    <a:cxn ang="T16">
                      <a:pos x="T8" y="T9"/>
                    </a:cxn>
                    <a:cxn ang="T17">
                      <a:pos x="T10" y="T11"/>
                    </a:cxn>
                  </a:cxnLst>
                  <a:rect l="T18" t="T19" r="T20" b="T21"/>
                  <a:pathLst>
                    <a:path w="821" h="301">
                      <a:moveTo>
                        <a:pt x="282" y="20"/>
                      </a:moveTo>
                      <a:cubicBezTo>
                        <a:pt x="0" y="301"/>
                        <a:pt x="0" y="301"/>
                        <a:pt x="0" y="301"/>
                      </a:cubicBezTo>
                      <a:cubicBezTo>
                        <a:pt x="821" y="301"/>
                        <a:pt x="821" y="301"/>
                        <a:pt x="821" y="301"/>
                      </a:cubicBezTo>
                      <a:cubicBezTo>
                        <a:pt x="821" y="0"/>
                        <a:pt x="821" y="0"/>
                        <a:pt x="821" y="0"/>
                      </a:cubicBezTo>
                      <a:cubicBezTo>
                        <a:pt x="328" y="0"/>
                        <a:pt x="328" y="0"/>
                        <a:pt x="328" y="0"/>
                      </a:cubicBezTo>
                      <a:cubicBezTo>
                        <a:pt x="302" y="7"/>
                        <a:pt x="290" y="15"/>
                        <a:pt x="282" y="20"/>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4" name="Freeform 6"/>
                <p:cNvSpPr/>
                <p:nvPr/>
              </p:nvSpPr>
              <p:spPr bwMode="auto">
                <a:xfrm rot="2700000">
                  <a:off x="3064311" y="1725311"/>
                  <a:ext cx="714549" cy="1941775"/>
                </a:xfrm>
                <a:custGeom>
                  <a:avLst/>
                  <a:gdLst>
                    <a:gd name="T0" fmla="*/ 2147483647 w 302"/>
                    <a:gd name="T1" fmla="*/ 2147483647 h 821"/>
                    <a:gd name="T2" fmla="*/ 0 w 302"/>
                    <a:gd name="T3" fmla="*/ 0 h 821"/>
                    <a:gd name="T4" fmla="*/ 0 w 302"/>
                    <a:gd name="T5" fmla="*/ 2147483647 h 821"/>
                    <a:gd name="T6" fmla="*/ 2147483647 w 302"/>
                    <a:gd name="T7" fmla="*/ 2147483647 h 821"/>
                    <a:gd name="T8" fmla="*/ 2147483647 w 302"/>
                    <a:gd name="T9" fmla="*/ 2147483647 h 821"/>
                    <a:gd name="T10" fmla="*/ 2147483647 w 302"/>
                    <a:gd name="T11" fmla="*/ 2147483647 h 821"/>
                    <a:gd name="T12" fmla="*/ 0 60000 65536"/>
                    <a:gd name="T13" fmla="*/ 0 60000 65536"/>
                    <a:gd name="T14" fmla="*/ 0 60000 65536"/>
                    <a:gd name="T15" fmla="*/ 0 60000 65536"/>
                    <a:gd name="T16" fmla="*/ 0 60000 65536"/>
                    <a:gd name="T17" fmla="*/ 0 60000 65536"/>
                    <a:gd name="T18" fmla="*/ 0 w 302"/>
                    <a:gd name="T19" fmla="*/ 0 h 821"/>
                    <a:gd name="T20" fmla="*/ 302 w 302"/>
                    <a:gd name="T21" fmla="*/ 821 h 821"/>
                  </a:gdLst>
                  <a:ahLst/>
                  <a:cxnLst>
                    <a:cxn ang="T12">
                      <a:pos x="T0" y="T1"/>
                    </a:cxn>
                    <a:cxn ang="T13">
                      <a:pos x="T2" y="T3"/>
                    </a:cxn>
                    <a:cxn ang="T14">
                      <a:pos x="T4" y="T5"/>
                    </a:cxn>
                    <a:cxn ang="T15">
                      <a:pos x="T6" y="T7"/>
                    </a:cxn>
                    <a:cxn ang="T16">
                      <a:pos x="T8" y="T9"/>
                    </a:cxn>
                    <a:cxn ang="T17">
                      <a:pos x="T10" y="T11"/>
                    </a:cxn>
                  </a:cxnLst>
                  <a:rect l="T18" t="T19" r="T20" b="T21"/>
                  <a:pathLst>
                    <a:path w="302" h="821">
                      <a:moveTo>
                        <a:pt x="282" y="282"/>
                      </a:moveTo>
                      <a:cubicBezTo>
                        <a:pt x="0" y="0"/>
                        <a:pt x="0" y="0"/>
                        <a:pt x="0" y="0"/>
                      </a:cubicBezTo>
                      <a:cubicBezTo>
                        <a:pt x="0" y="821"/>
                        <a:pt x="0" y="821"/>
                        <a:pt x="0" y="821"/>
                      </a:cubicBezTo>
                      <a:cubicBezTo>
                        <a:pt x="302" y="821"/>
                        <a:pt x="302" y="821"/>
                        <a:pt x="302" y="821"/>
                      </a:cubicBezTo>
                      <a:cubicBezTo>
                        <a:pt x="302" y="328"/>
                        <a:pt x="302" y="328"/>
                        <a:pt x="302" y="328"/>
                      </a:cubicBezTo>
                      <a:cubicBezTo>
                        <a:pt x="295" y="301"/>
                        <a:pt x="286" y="290"/>
                        <a:pt x="282" y="28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5" name="Freeform 7"/>
                <p:cNvSpPr/>
                <p:nvPr/>
              </p:nvSpPr>
              <p:spPr bwMode="auto">
                <a:xfrm rot="2700000">
                  <a:off x="2580127" y="1261992"/>
                  <a:ext cx="1863824" cy="1076321"/>
                </a:xfrm>
                <a:custGeom>
                  <a:avLst/>
                  <a:gdLst>
                    <a:gd name="T0" fmla="*/ 2147483647 w 788"/>
                    <a:gd name="T1" fmla="*/ 2147483647 h 455"/>
                    <a:gd name="T2" fmla="*/ 2147483647 w 788"/>
                    <a:gd name="T3" fmla="*/ 2147483647 h 455"/>
                    <a:gd name="T4" fmla="*/ 2147483647 w 788"/>
                    <a:gd name="T5" fmla="*/ 2147483647 h 455"/>
                    <a:gd name="T6" fmla="*/ 2147483647 w 788"/>
                    <a:gd name="T7" fmla="*/ 2147483647 h 455"/>
                    <a:gd name="T8" fmla="*/ 2147483647 w 788"/>
                    <a:gd name="T9" fmla="*/ 2147483647 h 455"/>
                    <a:gd name="T10" fmla="*/ 2147483647 w 788"/>
                    <a:gd name="T11" fmla="*/ 2147483647 h 455"/>
                    <a:gd name="T12" fmla="*/ 2147483647 w 788"/>
                    <a:gd name="T13" fmla="*/ 2147483647 h 455"/>
                    <a:gd name="T14" fmla="*/ 2147483647 w 788"/>
                    <a:gd name="T15" fmla="*/ 2147483647 h 455"/>
                    <a:gd name="T16" fmla="*/ 2147483647 w 788"/>
                    <a:gd name="T17" fmla="*/ 2147483647 h 455"/>
                    <a:gd name="T18" fmla="*/ 2147483647 w 788"/>
                    <a:gd name="T19" fmla="*/ 2147483647 h 455"/>
                    <a:gd name="T20" fmla="*/ 2147483647 w 788"/>
                    <a:gd name="T21" fmla="*/ 2147483647 h 455"/>
                    <a:gd name="T22" fmla="*/ 2147483647 w 788"/>
                    <a:gd name="T23" fmla="*/ 2147483647 h 455"/>
                    <a:gd name="T24" fmla="*/ 2147483647 w 788"/>
                    <a:gd name="T25" fmla="*/ 2147483647 h 455"/>
                    <a:gd name="T26" fmla="*/ 2147483647 w 788"/>
                    <a:gd name="T27" fmla="*/ 2147483647 h 45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88"/>
                    <a:gd name="T43" fmla="*/ 0 h 455"/>
                    <a:gd name="T44" fmla="*/ 788 w 788"/>
                    <a:gd name="T45" fmla="*/ 455 h 45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88" h="455">
                      <a:moveTo>
                        <a:pt x="492" y="94"/>
                      </a:moveTo>
                      <a:cubicBezTo>
                        <a:pt x="477" y="78"/>
                        <a:pt x="445" y="75"/>
                        <a:pt x="418" y="75"/>
                      </a:cubicBezTo>
                      <a:cubicBezTo>
                        <a:pt x="241" y="75"/>
                        <a:pt x="241" y="75"/>
                        <a:pt x="241" y="75"/>
                      </a:cubicBezTo>
                      <a:cubicBezTo>
                        <a:pt x="241" y="29"/>
                        <a:pt x="241" y="29"/>
                        <a:pt x="241" y="29"/>
                      </a:cubicBezTo>
                      <a:cubicBezTo>
                        <a:pt x="241" y="12"/>
                        <a:pt x="222" y="0"/>
                        <a:pt x="207" y="12"/>
                      </a:cubicBezTo>
                      <a:cubicBezTo>
                        <a:pt x="16" y="202"/>
                        <a:pt x="16" y="202"/>
                        <a:pt x="16" y="202"/>
                      </a:cubicBezTo>
                      <a:cubicBezTo>
                        <a:pt x="0" y="216"/>
                        <a:pt x="0" y="238"/>
                        <a:pt x="16" y="252"/>
                      </a:cubicBezTo>
                      <a:cubicBezTo>
                        <a:pt x="207" y="442"/>
                        <a:pt x="207" y="442"/>
                        <a:pt x="207" y="442"/>
                      </a:cubicBezTo>
                      <a:cubicBezTo>
                        <a:pt x="222" y="455"/>
                        <a:pt x="241" y="444"/>
                        <a:pt x="241" y="426"/>
                      </a:cubicBezTo>
                      <a:cubicBezTo>
                        <a:pt x="241" y="381"/>
                        <a:pt x="241" y="381"/>
                        <a:pt x="241" y="381"/>
                      </a:cubicBezTo>
                      <a:cubicBezTo>
                        <a:pt x="241" y="381"/>
                        <a:pt x="633" y="381"/>
                        <a:pt x="683" y="381"/>
                      </a:cubicBezTo>
                      <a:cubicBezTo>
                        <a:pt x="739" y="381"/>
                        <a:pt x="784" y="411"/>
                        <a:pt x="784" y="446"/>
                      </a:cubicBezTo>
                      <a:cubicBezTo>
                        <a:pt x="784" y="446"/>
                        <a:pt x="788" y="421"/>
                        <a:pt x="763" y="390"/>
                      </a:cubicBezTo>
                      <a:cubicBezTo>
                        <a:pt x="750" y="375"/>
                        <a:pt x="492" y="94"/>
                        <a:pt x="492" y="94"/>
                      </a:cubicBezTo>
                      <a:close/>
                    </a:path>
                  </a:pathLst>
                </a:custGeom>
                <a:solidFill>
                  <a:srgbClr val="FF878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6" name="Freeform 8"/>
                <p:cNvSpPr/>
                <p:nvPr/>
              </p:nvSpPr>
              <p:spPr bwMode="auto">
                <a:xfrm rot="2700000">
                  <a:off x="730626" y="3067930"/>
                  <a:ext cx="1939775" cy="711551"/>
                </a:xfrm>
                <a:custGeom>
                  <a:avLst/>
                  <a:gdLst>
                    <a:gd name="T0" fmla="*/ 2147483647 w 820"/>
                    <a:gd name="T1" fmla="*/ 2147483647 h 301"/>
                    <a:gd name="T2" fmla="*/ 2147483647 w 820"/>
                    <a:gd name="T3" fmla="*/ 0 h 301"/>
                    <a:gd name="T4" fmla="*/ 0 w 820"/>
                    <a:gd name="T5" fmla="*/ 0 h 301"/>
                    <a:gd name="T6" fmla="*/ 0 w 820"/>
                    <a:gd name="T7" fmla="*/ 2147483647 h 301"/>
                    <a:gd name="T8" fmla="*/ 2147483647 w 820"/>
                    <a:gd name="T9" fmla="*/ 2147483647 h 301"/>
                    <a:gd name="T10" fmla="*/ 2147483647 w 820"/>
                    <a:gd name="T11" fmla="*/ 2147483647 h 301"/>
                    <a:gd name="T12" fmla="*/ 0 60000 65536"/>
                    <a:gd name="T13" fmla="*/ 0 60000 65536"/>
                    <a:gd name="T14" fmla="*/ 0 60000 65536"/>
                    <a:gd name="T15" fmla="*/ 0 60000 65536"/>
                    <a:gd name="T16" fmla="*/ 0 60000 65536"/>
                    <a:gd name="T17" fmla="*/ 0 60000 65536"/>
                    <a:gd name="T18" fmla="*/ 0 w 820"/>
                    <a:gd name="T19" fmla="*/ 0 h 301"/>
                    <a:gd name="T20" fmla="*/ 820 w 820"/>
                    <a:gd name="T21" fmla="*/ 301 h 301"/>
                  </a:gdLst>
                  <a:ahLst/>
                  <a:cxnLst>
                    <a:cxn ang="T12">
                      <a:pos x="T0" y="T1"/>
                    </a:cxn>
                    <a:cxn ang="T13">
                      <a:pos x="T2" y="T3"/>
                    </a:cxn>
                    <a:cxn ang="T14">
                      <a:pos x="T4" y="T5"/>
                    </a:cxn>
                    <a:cxn ang="T15">
                      <a:pos x="T6" y="T7"/>
                    </a:cxn>
                    <a:cxn ang="T16">
                      <a:pos x="T8" y="T9"/>
                    </a:cxn>
                    <a:cxn ang="T17">
                      <a:pos x="T10" y="T11"/>
                    </a:cxn>
                  </a:cxnLst>
                  <a:rect l="T18" t="T19" r="T20" b="T21"/>
                  <a:pathLst>
                    <a:path w="820" h="301">
                      <a:moveTo>
                        <a:pt x="539" y="282"/>
                      </a:moveTo>
                      <a:cubicBezTo>
                        <a:pt x="820" y="0"/>
                        <a:pt x="820" y="0"/>
                        <a:pt x="820" y="0"/>
                      </a:cubicBezTo>
                      <a:cubicBezTo>
                        <a:pt x="0" y="0"/>
                        <a:pt x="0" y="0"/>
                        <a:pt x="0" y="0"/>
                      </a:cubicBezTo>
                      <a:cubicBezTo>
                        <a:pt x="0" y="301"/>
                        <a:pt x="0" y="301"/>
                        <a:pt x="0" y="301"/>
                      </a:cubicBezTo>
                      <a:cubicBezTo>
                        <a:pt x="493" y="301"/>
                        <a:pt x="493" y="301"/>
                        <a:pt x="493" y="301"/>
                      </a:cubicBezTo>
                      <a:cubicBezTo>
                        <a:pt x="519" y="294"/>
                        <a:pt x="531" y="286"/>
                        <a:pt x="539" y="28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7" name="Freeform 9"/>
                <p:cNvSpPr/>
                <p:nvPr/>
              </p:nvSpPr>
              <p:spPr bwMode="auto">
                <a:xfrm rot="2700000">
                  <a:off x="2052721" y="2581222"/>
                  <a:ext cx="1081317" cy="1870820"/>
                </a:xfrm>
                <a:custGeom>
                  <a:avLst/>
                  <a:gdLst>
                    <a:gd name="T0" fmla="*/ 2147483647 w 457"/>
                    <a:gd name="T1" fmla="*/ 2147483647 h 791"/>
                    <a:gd name="T2" fmla="*/ 2147483647 w 457"/>
                    <a:gd name="T3" fmla="*/ 2147483647 h 791"/>
                    <a:gd name="T4" fmla="*/ 2147483647 w 457"/>
                    <a:gd name="T5" fmla="*/ 2147483647 h 791"/>
                    <a:gd name="T6" fmla="*/ 2147483647 w 457"/>
                    <a:gd name="T7" fmla="*/ 2147483647 h 791"/>
                    <a:gd name="T8" fmla="*/ 2147483647 w 457"/>
                    <a:gd name="T9" fmla="*/ 2147483647 h 791"/>
                    <a:gd name="T10" fmla="*/ 2147483647 w 457"/>
                    <a:gd name="T11" fmla="*/ 2147483647 h 791"/>
                    <a:gd name="T12" fmla="*/ 2147483647 w 457"/>
                    <a:gd name="T13" fmla="*/ 2147483647 h 791"/>
                    <a:gd name="T14" fmla="*/ 2147483647 w 457"/>
                    <a:gd name="T15" fmla="*/ 2147483647 h 791"/>
                    <a:gd name="T16" fmla="*/ 2147483647 w 457"/>
                    <a:gd name="T17" fmla="*/ 2147483647 h 791"/>
                    <a:gd name="T18" fmla="*/ 2147483647 w 457"/>
                    <a:gd name="T19" fmla="*/ 2147483647 h 791"/>
                    <a:gd name="T20" fmla="*/ 2147483647 w 457"/>
                    <a:gd name="T21" fmla="*/ 2147483647 h 791"/>
                    <a:gd name="T22" fmla="*/ 0 w 457"/>
                    <a:gd name="T23" fmla="*/ 2147483647 h 791"/>
                    <a:gd name="T24" fmla="*/ 2147483647 w 457"/>
                    <a:gd name="T25" fmla="*/ 2147483647 h 791"/>
                    <a:gd name="T26" fmla="*/ 2147483647 w 457"/>
                    <a:gd name="T27" fmla="*/ 2147483647 h 7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7"/>
                    <a:gd name="T43" fmla="*/ 0 h 791"/>
                    <a:gd name="T44" fmla="*/ 457 w 457"/>
                    <a:gd name="T45" fmla="*/ 791 h 7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7" h="791">
                      <a:moveTo>
                        <a:pt x="363" y="492"/>
                      </a:moveTo>
                      <a:cubicBezTo>
                        <a:pt x="378" y="477"/>
                        <a:pt x="381" y="445"/>
                        <a:pt x="381" y="418"/>
                      </a:cubicBezTo>
                      <a:cubicBezTo>
                        <a:pt x="381" y="241"/>
                        <a:pt x="381" y="241"/>
                        <a:pt x="381" y="241"/>
                      </a:cubicBezTo>
                      <a:cubicBezTo>
                        <a:pt x="428" y="241"/>
                        <a:pt x="428" y="241"/>
                        <a:pt x="428" y="241"/>
                      </a:cubicBezTo>
                      <a:cubicBezTo>
                        <a:pt x="445" y="241"/>
                        <a:pt x="457" y="221"/>
                        <a:pt x="444" y="207"/>
                      </a:cubicBezTo>
                      <a:cubicBezTo>
                        <a:pt x="254" y="16"/>
                        <a:pt x="254" y="16"/>
                        <a:pt x="254" y="16"/>
                      </a:cubicBezTo>
                      <a:cubicBezTo>
                        <a:pt x="241" y="0"/>
                        <a:pt x="218" y="0"/>
                        <a:pt x="204" y="16"/>
                      </a:cubicBezTo>
                      <a:cubicBezTo>
                        <a:pt x="15" y="207"/>
                        <a:pt x="15" y="207"/>
                        <a:pt x="15" y="207"/>
                      </a:cubicBezTo>
                      <a:cubicBezTo>
                        <a:pt x="2" y="222"/>
                        <a:pt x="13" y="241"/>
                        <a:pt x="31" y="241"/>
                      </a:cubicBezTo>
                      <a:cubicBezTo>
                        <a:pt x="75" y="241"/>
                        <a:pt x="75" y="241"/>
                        <a:pt x="75" y="241"/>
                      </a:cubicBezTo>
                      <a:cubicBezTo>
                        <a:pt x="75" y="241"/>
                        <a:pt x="75" y="633"/>
                        <a:pt x="75" y="683"/>
                      </a:cubicBezTo>
                      <a:cubicBezTo>
                        <a:pt x="75" y="739"/>
                        <a:pt x="42" y="784"/>
                        <a:pt x="0" y="784"/>
                      </a:cubicBezTo>
                      <a:cubicBezTo>
                        <a:pt x="0" y="784"/>
                        <a:pt x="31" y="791"/>
                        <a:pt x="66" y="762"/>
                      </a:cubicBezTo>
                      <a:cubicBezTo>
                        <a:pt x="81" y="750"/>
                        <a:pt x="363" y="492"/>
                        <a:pt x="363" y="492"/>
                      </a:cubicBezTo>
                      <a:close/>
                    </a:path>
                  </a:pathLst>
                </a:custGeom>
                <a:solidFill>
                  <a:srgbClr val="49516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8" name="Freeform 10"/>
                <p:cNvSpPr/>
                <p:nvPr/>
              </p:nvSpPr>
              <p:spPr bwMode="auto">
                <a:xfrm rot="2700000">
                  <a:off x="614612" y="726093"/>
                  <a:ext cx="712551" cy="1941775"/>
                </a:xfrm>
                <a:custGeom>
                  <a:avLst/>
                  <a:gdLst>
                    <a:gd name="T0" fmla="*/ 2147483647 w 301"/>
                    <a:gd name="T1" fmla="*/ 2147483647 h 821"/>
                    <a:gd name="T2" fmla="*/ 2147483647 w 301"/>
                    <a:gd name="T3" fmla="*/ 2147483647 h 821"/>
                    <a:gd name="T4" fmla="*/ 2147483647 w 301"/>
                    <a:gd name="T5" fmla="*/ 0 h 821"/>
                    <a:gd name="T6" fmla="*/ 0 w 301"/>
                    <a:gd name="T7" fmla="*/ 0 h 821"/>
                    <a:gd name="T8" fmla="*/ 0 w 301"/>
                    <a:gd name="T9" fmla="*/ 2147483647 h 821"/>
                    <a:gd name="T10" fmla="*/ 2147483647 w 301"/>
                    <a:gd name="T11" fmla="*/ 2147483647 h 821"/>
                    <a:gd name="T12" fmla="*/ 0 60000 65536"/>
                    <a:gd name="T13" fmla="*/ 0 60000 65536"/>
                    <a:gd name="T14" fmla="*/ 0 60000 65536"/>
                    <a:gd name="T15" fmla="*/ 0 60000 65536"/>
                    <a:gd name="T16" fmla="*/ 0 60000 65536"/>
                    <a:gd name="T17" fmla="*/ 0 60000 65536"/>
                    <a:gd name="T18" fmla="*/ 0 w 301"/>
                    <a:gd name="T19" fmla="*/ 0 h 821"/>
                    <a:gd name="T20" fmla="*/ 301 w 301"/>
                    <a:gd name="T21" fmla="*/ 821 h 821"/>
                  </a:gdLst>
                  <a:ahLst/>
                  <a:cxnLst>
                    <a:cxn ang="T12">
                      <a:pos x="T0" y="T1"/>
                    </a:cxn>
                    <a:cxn ang="T13">
                      <a:pos x="T2" y="T3"/>
                    </a:cxn>
                    <a:cxn ang="T14">
                      <a:pos x="T4" y="T5"/>
                    </a:cxn>
                    <a:cxn ang="T15">
                      <a:pos x="T6" y="T7"/>
                    </a:cxn>
                    <a:cxn ang="T16">
                      <a:pos x="T8" y="T9"/>
                    </a:cxn>
                    <a:cxn ang="T17">
                      <a:pos x="T10" y="T11"/>
                    </a:cxn>
                  </a:cxnLst>
                  <a:rect l="T18" t="T19" r="T20" b="T21"/>
                  <a:pathLst>
                    <a:path w="301" h="821">
                      <a:moveTo>
                        <a:pt x="20" y="539"/>
                      </a:moveTo>
                      <a:cubicBezTo>
                        <a:pt x="301" y="821"/>
                        <a:pt x="301" y="821"/>
                        <a:pt x="301" y="821"/>
                      </a:cubicBezTo>
                      <a:cubicBezTo>
                        <a:pt x="301" y="0"/>
                        <a:pt x="301" y="0"/>
                        <a:pt x="301" y="0"/>
                      </a:cubicBezTo>
                      <a:cubicBezTo>
                        <a:pt x="0" y="0"/>
                        <a:pt x="0" y="0"/>
                        <a:pt x="0" y="0"/>
                      </a:cubicBezTo>
                      <a:cubicBezTo>
                        <a:pt x="0" y="493"/>
                        <a:pt x="0" y="493"/>
                        <a:pt x="0" y="493"/>
                      </a:cubicBezTo>
                      <a:cubicBezTo>
                        <a:pt x="7" y="520"/>
                        <a:pt x="15" y="532"/>
                        <a:pt x="20" y="539"/>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9" name="Freeform 11"/>
                <p:cNvSpPr/>
                <p:nvPr/>
              </p:nvSpPr>
              <p:spPr bwMode="auto">
                <a:xfrm rot="2700000">
                  <a:off x="-56035" y="2051393"/>
                  <a:ext cx="1870819" cy="1078320"/>
                </a:xfrm>
                <a:custGeom>
                  <a:avLst/>
                  <a:gdLst>
                    <a:gd name="T0" fmla="*/ 2147483647 w 791"/>
                    <a:gd name="T1" fmla="*/ 2147483647 h 456"/>
                    <a:gd name="T2" fmla="*/ 2147483647 w 791"/>
                    <a:gd name="T3" fmla="*/ 2147483647 h 456"/>
                    <a:gd name="T4" fmla="*/ 2147483647 w 791"/>
                    <a:gd name="T5" fmla="*/ 2147483647 h 456"/>
                    <a:gd name="T6" fmla="*/ 2147483647 w 791"/>
                    <a:gd name="T7" fmla="*/ 2147483647 h 456"/>
                    <a:gd name="T8" fmla="*/ 2147483647 w 791"/>
                    <a:gd name="T9" fmla="*/ 2147483647 h 456"/>
                    <a:gd name="T10" fmla="*/ 2147483647 w 791"/>
                    <a:gd name="T11" fmla="*/ 2147483647 h 456"/>
                    <a:gd name="T12" fmla="*/ 2147483647 w 791"/>
                    <a:gd name="T13" fmla="*/ 2147483647 h 456"/>
                    <a:gd name="T14" fmla="*/ 2147483647 w 791"/>
                    <a:gd name="T15" fmla="*/ 2147483647 h 456"/>
                    <a:gd name="T16" fmla="*/ 2147483647 w 791"/>
                    <a:gd name="T17" fmla="*/ 2147483647 h 456"/>
                    <a:gd name="T18" fmla="*/ 2147483647 w 791"/>
                    <a:gd name="T19" fmla="*/ 2147483647 h 456"/>
                    <a:gd name="T20" fmla="*/ 2147483647 w 791"/>
                    <a:gd name="T21" fmla="*/ 2147483647 h 456"/>
                    <a:gd name="T22" fmla="*/ 2147483647 w 791"/>
                    <a:gd name="T23" fmla="*/ 0 h 456"/>
                    <a:gd name="T24" fmla="*/ 2147483647 w 791"/>
                    <a:gd name="T25" fmla="*/ 2147483647 h 456"/>
                    <a:gd name="T26" fmla="*/ 2147483647 w 791"/>
                    <a:gd name="T27" fmla="*/ 2147483647 h 4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91"/>
                    <a:gd name="T43" fmla="*/ 0 h 456"/>
                    <a:gd name="T44" fmla="*/ 791 w 791"/>
                    <a:gd name="T45" fmla="*/ 456 h 4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91" h="456">
                      <a:moveTo>
                        <a:pt x="298" y="362"/>
                      </a:moveTo>
                      <a:cubicBezTo>
                        <a:pt x="314" y="378"/>
                        <a:pt x="345" y="381"/>
                        <a:pt x="373" y="381"/>
                      </a:cubicBezTo>
                      <a:cubicBezTo>
                        <a:pt x="550" y="381"/>
                        <a:pt x="550" y="381"/>
                        <a:pt x="550" y="381"/>
                      </a:cubicBezTo>
                      <a:cubicBezTo>
                        <a:pt x="550" y="428"/>
                        <a:pt x="550" y="428"/>
                        <a:pt x="550" y="428"/>
                      </a:cubicBezTo>
                      <a:cubicBezTo>
                        <a:pt x="550" y="444"/>
                        <a:pt x="569" y="456"/>
                        <a:pt x="584" y="444"/>
                      </a:cubicBezTo>
                      <a:cubicBezTo>
                        <a:pt x="774" y="254"/>
                        <a:pt x="774" y="254"/>
                        <a:pt x="774" y="254"/>
                      </a:cubicBezTo>
                      <a:cubicBezTo>
                        <a:pt x="791" y="240"/>
                        <a:pt x="791" y="218"/>
                        <a:pt x="774" y="204"/>
                      </a:cubicBezTo>
                      <a:cubicBezTo>
                        <a:pt x="584" y="14"/>
                        <a:pt x="584" y="14"/>
                        <a:pt x="584" y="14"/>
                      </a:cubicBezTo>
                      <a:cubicBezTo>
                        <a:pt x="569" y="2"/>
                        <a:pt x="550" y="12"/>
                        <a:pt x="550" y="31"/>
                      </a:cubicBezTo>
                      <a:cubicBezTo>
                        <a:pt x="549" y="75"/>
                        <a:pt x="549" y="75"/>
                        <a:pt x="549" y="75"/>
                      </a:cubicBezTo>
                      <a:cubicBezTo>
                        <a:pt x="549" y="75"/>
                        <a:pt x="157" y="75"/>
                        <a:pt x="107" y="75"/>
                      </a:cubicBezTo>
                      <a:cubicBezTo>
                        <a:pt x="51" y="75"/>
                        <a:pt x="6" y="42"/>
                        <a:pt x="6" y="0"/>
                      </a:cubicBezTo>
                      <a:cubicBezTo>
                        <a:pt x="6" y="0"/>
                        <a:pt x="0" y="31"/>
                        <a:pt x="28" y="66"/>
                      </a:cubicBezTo>
                      <a:cubicBezTo>
                        <a:pt x="40" y="81"/>
                        <a:pt x="298" y="362"/>
                        <a:pt x="298" y="362"/>
                      </a:cubicBezTo>
                      <a:close/>
                    </a:path>
                  </a:pathLst>
                </a:custGeom>
                <a:solidFill>
                  <a:srgbClr val="FF878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grpSp>
          <p:sp>
            <p:nvSpPr>
              <p:cNvPr id="10262" name="Freeform 12"/>
              <p:cNvSpPr/>
              <p:nvPr/>
            </p:nvSpPr>
            <p:spPr bwMode="auto">
              <a:xfrm rot="2700000">
                <a:off x="1261261" y="-56035"/>
                <a:ext cx="1081317" cy="1870820"/>
              </a:xfrm>
              <a:custGeom>
                <a:avLst/>
                <a:gdLst>
                  <a:gd name="T0" fmla="*/ 2147483647 w 457"/>
                  <a:gd name="T1" fmla="*/ 2147483647 h 791"/>
                  <a:gd name="T2" fmla="*/ 2147483647 w 457"/>
                  <a:gd name="T3" fmla="*/ 2147483647 h 791"/>
                  <a:gd name="T4" fmla="*/ 2147483647 w 457"/>
                  <a:gd name="T5" fmla="*/ 2147483647 h 791"/>
                  <a:gd name="T6" fmla="*/ 2147483647 w 457"/>
                  <a:gd name="T7" fmla="*/ 2147483647 h 791"/>
                  <a:gd name="T8" fmla="*/ 2147483647 w 457"/>
                  <a:gd name="T9" fmla="*/ 2147483647 h 791"/>
                  <a:gd name="T10" fmla="*/ 2147483647 w 457"/>
                  <a:gd name="T11" fmla="*/ 2147483647 h 791"/>
                  <a:gd name="T12" fmla="*/ 2147483647 w 457"/>
                  <a:gd name="T13" fmla="*/ 2147483647 h 791"/>
                  <a:gd name="T14" fmla="*/ 2147483647 w 457"/>
                  <a:gd name="T15" fmla="*/ 2147483647 h 791"/>
                  <a:gd name="T16" fmla="*/ 2147483647 w 457"/>
                  <a:gd name="T17" fmla="*/ 2147483647 h 791"/>
                  <a:gd name="T18" fmla="*/ 2147483647 w 457"/>
                  <a:gd name="T19" fmla="*/ 2147483647 h 791"/>
                  <a:gd name="T20" fmla="*/ 2147483647 w 457"/>
                  <a:gd name="T21" fmla="*/ 2147483647 h 791"/>
                  <a:gd name="T22" fmla="*/ 2147483647 w 457"/>
                  <a:gd name="T23" fmla="*/ 2147483647 h 791"/>
                  <a:gd name="T24" fmla="*/ 2147483647 w 457"/>
                  <a:gd name="T25" fmla="*/ 2147483647 h 791"/>
                  <a:gd name="T26" fmla="*/ 2147483647 w 457"/>
                  <a:gd name="T27" fmla="*/ 2147483647 h 7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7"/>
                  <a:gd name="T43" fmla="*/ 0 h 791"/>
                  <a:gd name="T44" fmla="*/ 457 w 457"/>
                  <a:gd name="T45" fmla="*/ 791 h 7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7" h="791">
                    <a:moveTo>
                      <a:pt x="94" y="299"/>
                    </a:moveTo>
                    <a:cubicBezTo>
                      <a:pt x="79" y="315"/>
                      <a:pt x="75" y="346"/>
                      <a:pt x="75" y="373"/>
                    </a:cubicBezTo>
                    <a:cubicBezTo>
                      <a:pt x="75" y="550"/>
                      <a:pt x="75" y="550"/>
                      <a:pt x="75" y="550"/>
                    </a:cubicBezTo>
                    <a:cubicBezTo>
                      <a:pt x="29" y="550"/>
                      <a:pt x="29" y="550"/>
                      <a:pt x="29" y="550"/>
                    </a:cubicBezTo>
                    <a:cubicBezTo>
                      <a:pt x="12" y="550"/>
                      <a:pt x="0" y="570"/>
                      <a:pt x="13" y="585"/>
                    </a:cubicBezTo>
                    <a:cubicBezTo>
                      <a:pt x="202" y="775"/>
                      <a:pt x="202" y="775"/>
                      <a:pt x="202" y="775"/>
                    </a:cubicBezTo>
                    <a:cubicBezTo>
                      <a:pt x="216" y="791"/>
                      <a:pt x="239" y="791"/>
                      <a:pt x="253" y="775"/>
                    </a:cubicBezTo>
                    <a:cubicBezTo>
                      <a:pt x="442" y="585"/>
                      <a:pt x="442" y="585"/>
                      <a:pt x="442" y="585"/>
                    </a:cubicBezTo>
                    <a:cubicBezTo>
                      <a:pt x="455" y="570"/>
                      <a:pt x="444" y="550"/>
                      <a:pt x="426" y="550"/>
                    </a:cubicBezTo>
                    <a:cubicBezTo>
                      <a:pt x="381" y="550"/>
                      <a:pt x="381" y="550"/>
                      <a:pt x="381" y="550"/>
                    </a:cubicBezTo>
                    <a:cubicBezTo>
                      <a:pt x="381" y="550"/>
                      <a:pt x="381" y="158"/>
                      <a:pt x="381" y="108"/>
                    </a:cubicBezTo>
                    <a:cubicBezTo>
                      <a:pt x="381" y="52"/>
                      <a:pt x="414" y="7"/>
                      <a:pt x="457" y="7"/>
                    </a:cubicBezTo>
                    <a:cubicBezTo>
                      <a:pt x="457" y="7"/>
                      <a:pt x="426" y="0"/>
                      <a:pt x="390" y="29"/>
                    </a:cubicBezTo>
                    <a:cubicBezTo>
                      <a:pt x="375" y="41"/>
                      <a:pt x="94" y="299"/>
                      <a:pt x="94" y="299"/>
                    </a:cubicBezTo>
                    <a:close/>
                  </a:path>
                </a:pathLst>
              </a:custGeom>
              <a:solidFill>
                <a:srgbClr val="49516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grpSp>
        <p:sp>
          <p:nvSpPr>
            <p:cNvPr id="10257" name="文本框 62"/>
            <p:cNvSpPr txBox="1">
              <a:spLocks noChangeArrowheads="1"/>
            </p:cNvSpPr>
            <p:nvPr/>
          </p:nvSpPr>
          <p:spPr bwMode="auto">
            <a:xfrm>
              <a:off x="1194649" y="923100"/>
              <a:ext cx="599763" cy="537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eaLnBrk="1" hangingPunct="1">
                <a:buFont typeface="Arial" panose="020B0604020202020204" pitchFamily="34" charset="0"/>
                <a:buNone/>
              </a:pPr>
              <a:r>
                <a:rPr lang="en-US" altLang="zh-CN" sz="2800" dirty="0">
                  <a:solidFill>
                    <a:schemeClr val="bg1"/>
                  </a:solidFill>
                  <a:latin typeface="Arial" panose="020B0604020202020204" pitchFamily="34" charset="0"/>
                </a:rPr>
                <a:t>01</a:t>
              </a:r>
              <a:endParaRPr lang="zh-CN" altLang="en-US" sz="2800" dirty="0">
                <a:solidFill>
                  <a:schemeClr val="bg1"/>
                </a:solidFill>
                <a:latin typeface="Arial" panose="020B0604020202020204" pitchFamily="34" charset="0"/>
              </a:endParaRPr>
            </a:p>
          </p:txBody>
        </p:sp>
        <p:sp>
          <p:nvSpPr>
            <p:cNvPr id="10258" name="文本框 63"/>
            <p:cNvSpPr txBox="1">
              <a:spLocks noChangeArrowheads="1"/>
            </p:cNvSpPr>
            <p:nvPr/>
          </p:nvSpPr>
          <p:spPr bwMode="auto">
            <a:xfrm>
              <a:off x="939877" y="2659858"/>
              <a:ext cx="599763" cy="537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eaLnBrk="1" hangingPunct="1">
                <a:buFont typeface="Arial" panose="020B0604020202020204" pitchFamily="34" charset="0"/>
                <a:buNone/>
              </a:pPr>
              <a:r>
                <a:rPr lang="en-US" altLang="zh-CN" sz="2800" dirty="0">
                  <a:solidFill>
                    <a:schemeClr val="bg1"/>
                  </a:solidFill>
                  <a:latin typeface="Arial" panose="020B0604020202020204" pitchFamily="34" charset="0"/>
                </a:rPr>
                <a:t>04</a:t>
              </a:r>
              <a:endParaRPr lang="zh-CN" altLang="en-US" sz="2800" dirty="0">
                <a:solidFill>
                  <a:schemeClr val="bg1"/>
                </a:solidFill>
                <a:latin typeface="Arial" panose="020B0604020202020204" pitchFamily="34" charset="0"/>
              </a:endParaRPr>
            </a:p>
          </p:txBody>
        </p:sp>
        <p:sp>
          <p:nvSpPr>
            <p:cNvPr id="10259" name="文本框 64"/>
            <p:cNvSpPr txBox="1">
              <a:spLocks noChangeArrowheads="1"/>
            </p:cNvSpPr>
            <p:nvPr/>
          </p:nvSpPr>
          <p:spPr bwMode="auto">
            <a:xfrm>
              <a:off x="2599880" y="2894696"/>
              <a:ext cx="599763" cy="537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eaLnBrk="1" hangingPunct="1">
                <a:buFont typeface="Arial" panose="020B0604020202020204" pitchFamily="34" charset="0"/>
                <a:buNone/>
              </a:pPr>
              <a:r>
                <a:rPr lang="en-US" altLang="zh-CN" sz="2800" dirty="0">
                  <a:solidFill>
                    <a:schemeClr val="bg1"/>
                  </a:solidFill>
                  <a:latin typeface="Arial" panose="020B0604020202020204" pitchFamily="34" charset="0"/>
                </a:rPr>
                <a:t>03</a:t>
              </a:r>
              <a:endParaRPr lang="zh-CN" altLang="en-US" sz="2800" dirty="0">
                <a:solidFill>
                  <a:schemeClr val="bg1"/>
                </a:solidFill>
                <a:latin typeface="Arial" panose="020B0604020202020204" pitchFamily="34" charset="0"/>
              </a:endParaRPr>
            </a:p>
          </p:txBody>
        </p:sp>
        <p:sp>
          <p:nvSpPr>
            <p:cNvPr id="10260" name="文本框 65"/>
            <p:cNvSpPr txBox="1">
              <a:spLocks noChangeArrowheads="1"/>
            </p:cNvSpPr>
            <p:nvPr/>
          </p:nvSpPr>
          <p:spPr bwMode="auto">
            <a:xfrm>
              <a:off x="2913357" y="1212606"/>
              <a:ext cx="599763" cy="537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eaLnBrk="1" hangingPunct="1">
                <a:buFont typeface="Arial" panose="020B0604020202020204" pitchFamily="34" charset="0"/>
                <a:buNone/>
              </a:pPr>
              <a:r>
                <a:rPr lang="en-US" altLang="zh-CN" sz="2800" dirty="0">
                  <a:solidFill>
                    <a:schemeClr val="bg1"/>
                  </a:solidFill>
                  <a:latin typeface="Arial" panose="020B0604020202020204" pitchFamily="34" charset="0"/>
                </a:rPr>
                <a:t>02</a:t>
              </a:r>
              <a:endParaRPr lang="zh-CN" altLang="en-US" sz="2800" dirty="0">
                <a:solidFill>
                  <a:schemeClr val="bg1"/>
                </a:solidFill>
                <a:latin typeface="Arial" panose="020B0604020202020204" pitchFamily="34" charset="0"/>
              </a:endParaRPr>
            </a:p>
          </p:txBody>
        </p:sp>
      </p:grpSp>
      <p:sp>
        <p:nvSpPr>
          <p:cNvPr id="46" name="TextBox 23"/>
          <p:cNvSpPr txBox="1"/>
          <p:nvPr/>
        </p:nvSpPr>
        <p:spPr>
          <a:xfrm>
            <a:off x="2280176" y="1679150"/>
            <a:ext cx="2581611" cy="708660"/>
          </a:xfrm>
          <a:prstGeom prst="rect">
            <a:avLst/>
          </a:prstGeom>
          <a:noFill/>
        </p:spPr>
        <p:txBody>
          <a:bodyPr wrap="square" rtlCol="0">
            <a:spAutoFit/>
          </a:bodyPr>
          <a:lstStyle/>
          <a:p>
            <a:pPr algn="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47" name="TextBox 24"/>
          <p:cNvSpPr txBox="1"/>
          <p:nvPr/>
        </p:nvSpPr>
        <p:spPr>
          <a:xfrm>
            <a:off x="3256507" y="1358400"/>
            <a:ext cx="1605280" cy="352425"/>
          </a:xfrm>
          <a:prstGeom prst="rect">
            <a:avLst/>
          </a:prstGeom>
          <a:noFill/>
        </p:spPr>
        <p:txBody>
          <a:bodyPr wrap="none" rtlCol="0">
            <a:spAutoFit/>
          </a:bodyPr>
          <a:lstStyle/>
          <a:p>
            <a:pPr algn="r" fontAlgn="auto">
              <a:spcBef>
                <a:spcPts val="0"/>
              </a:spcBef>
              <a:spcAft>
                <a:spcPts val="0"/>
              </a:spcAft>
              <a:defRPr/>
            </a:pPr>
            <a:r>
              <a:rPr lang="zh-CN" altLang="en-US" sz="1600" dirty="0">
                <a:solidFill>
                  <a:schemeClr val="tx1"/>
                </a:solidFill>
                <a:latin typeface="Arial" panose="020B0604020202020204" pitchFamily="34" charset="0"/>
                <a:ea typeface="微软雅黑" panose="020B0503020204020204" pitchFamily="34" charset="-122"/>
              </a:rPr>
              <a:t>请替换文字内容</a:t>
            </a:r>
          </a:p>
        </p:txBody>
      </p:sp>
      <p:sp>
        <p:nvSpPr>
          <p:cNvPr id="48" name="TextBox 23"/>
          <p:cNvSpPr txBox="1"/>
          <p:nvPr/>
        </p:nvSpPr>
        <p:spPr>
          <a:xfrm>
            <a:off x="774717" y="3832855"/>
            <a:ext cx="2581611" cy="708660"/>
          </a:xfrm>
          <a:prstGeom prst="rect">
            <a:avLst/>
          </a:prstGeom>
          <a:noFill/>
        </p:spPr>
        <p:txBody>
          <a:bodyPr wrap="square" rtlCol="0">
            <a:spAutoFit/>
          </a:bodyPr>
          <a:lstStyle/>
          <a:p>
            <a:pPr algn="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49" name="TextBox 24"/>
          <p:cNvSpPr txBox="1"/>
          <p:nvPr/>
        </p:nvSpPr>
        <p:spPr>
          <a:xfrm>
            <a:off x="1751048" y="3512105"/>
            <a:ext cx="1605280" cy="352425"/>
          </a:xfrm>
          <a:prstGeom prst="rect">
            <a:avLst/>
          </a:prstGeom>
          <a:noFill/>
        </p:spPr>
        <p:txBody>
          <a:bodyPr wrap="none" rtlCol="0">
            <a:spAutoFit/>
          </a:bodyPr>
          <a:lstStyle/>
          <a:p>
            <a:pPr algn="r" fontAlgn="auto">
              <a:spcBef>
                <a:spcPts val="0"/>
              </a:spcBef>
              <a:spcAft>
                <a:spcPts val="0"/>
              </a:spcAft>
              <a:defRPr/>
            </a:pPr>
            <a:r>
              <a:rPr lang="zh-CN" altLang="en-US" sz="1600" dirty="0">
                <a:solidFill>
                  <a:schemeClr val="tx1"/>
                </a:solidFill>
                <a:latin typeface="Arial" panose="020B0604020202020204" pitchFamily="34" charset="0"/>
                <a:ea typeface="微软雅黑" panose="020B0503020204020204" pitchFamily="34" charset="-122"/>
              </a:rPr>
              <a:t>请替换文字内容</a:t>
            </a:r>
          </a:p>
        </p:txBody>
      </p:sp>
      <p:sp>
        <p:nvSpPr>
          <p:cNvPr id="54" name="TextBox 23"/>
          <p:cNvSpPr txBox="1"/>
          <p:nvPr/>
        </p:nvSpPr>
        <p:spPr>
          <a:xfrm>
            <a:off x="8812659" y="3784745"/>
            <a:ext cx="2476650" cy="708660"/>
          </a:xfrm>
          <a:prstGeom prst="rect">
            <a:avLst/>
          </a:prstGeom>
          <a:noFill/>
        </p:spPr>
        <p:txBody>
          <a:bodyPr wrap="square" rtlCol="0">
            <a:spAutoFit/>
          </a:bodyPr>
          <a:lstStyle/>
          <a:p>
            <a:pPr algn="just">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55" name="TextBox 24"/>
          <p:cNvSpPr txBox="1"/>
          <p:nvPr/>
        </p:nvSpPr>
        <p:spPr>
          <a:xfrm>
            <a:off x="8812659" y="3462090"/>
            <a:ext cx="1605280" cy="352425"/>
          </a:xfrm>
          <a:prstGeom prst="rect">
            <a:avLst/>
          </a:prstGeom>
          <a:noFill/>
        </p:spPr>
        <p:txBody>
          <a:bodyPr wrap="none" rtlCol="0">
            <a:spAutoFit/>
          </a:bodyPr>
          <a:lstStyle/>
          <a:p>
            <a:pPr fontAlgn="auto">
              <a:spcBef>
                <a:spcPts val="0"/>
              </a:spcBef>
              <a:spcAft>
                <a:spcPts val="0"/>
              </a:spcAft>
              <a:defRPr/>
            </a:pPr>
            <a:r>
              <a:rPr lang="zh-CN" altLang="en-US" sz="1600" dirty="0">
                <a:solidFill>
                  <a:schemeClr val="tx1"/>
                </a:solidFill>
                <a:latin typeface="Arial" panose="020B0604020202020204" pitchFamily="34" charset="0"/>
                <a:ea typeface="微软雅黑" panose="020B0503020204020204" pitchFamily="34" charset="-122"/>
              </a:rPr>
              <a:t>请替换文字内容</a:t>
            </a:r>
          </a:p>
        </p:txBody>
      </p:sp>
      <p:sp>
        <p:nvSpPr>
          <p:cNvPr id="56" name="TextBox 23"/>
          <p:cNvSpPr txBox="1"/>
          <p:nvPr/>
        </p:nvSpPr>
        <p:spPr>
          <a:xfrm>
            <a:off x="6644286" y="5579624"/>
            <a:ext cx="2476650" cy="708660"/>
          </a:xfrm>
          <a:prstGeom prst="rect">
            <a:avLst/>
          </a:prstGeom>
          <a:noFill/>
        </p:spPr>
        <p:txBody>
          <a:bodyPr wrap="square" rtlCol="0">
            <a:spAutoFit/>
          </a:bodyPr>
          <a:lstStyle/>
          <a:p>
            <a:pPr algn="just">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57" name="TextBox 24"/>
          <p:cNvSpPr txBox="1"/>
          <p:nvPr/>
        </p:nvSpPr>
        <p:spPr>
          <a:xfrm>
            <a:off x="6644286" y="5258874"/>
            <a:ext cx="1605280" cy="352425"/>
          </a:xfrm>
          <a:prstGeom prst="rect">
            <a:avLst/>
          </a:prstGeom>
          <a:noFill/>
        </p:spPr>
        <p:txBody>
          <a:bodyPr wrap="none" rtlCol="0">
            <a:spAutoFit/>
          </a:bodyPr>
          <a:lstStyle/>
          <a:p>
            <a:pPr fontAlgn="auto">
              <a:spcBef>
                <a:spcPts val="0"/>
              </a:spcBef>
              <a:spcAft>
                <a:spcPts val="0"/>
              </a:spcAft>
              <a:defRPr/>
            </a:pPr>
            <a:r>
              <a:rPr lang="zh-CN" altLang="en-US" sz="1600" dirty="0">
                <a:solidFill>
                  <a:schemeClr val="tx1"/>
                </a:solidFill>
                <a:latin typeface="Arial" panose="020B0604020202020204" pitchFamily="34" charset="0"/>
                <a:ea typeface="微软雅黑" panose="020B0503020204020204" pitchFamily="34" charset="-122"/>
              </a:rPr>
              <a:t>请替换文字内容</a:t>
            </a:r>
          </a:p>
        </p:txBody>
      </p:sp>
      <p:sp>
        <p:nvSpPr>
          <p:cNvPr id="6"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mtClean="0">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a:t>
            </a:r>
            <a:r>
              <a:rPr lang="en-GB" sz="1600" smtClean="0">
                <a:solidFill>
                  <a:schemeClr val="tx1"/>
                </a:solidFill>
              </a:rPr>
              <a:t>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706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21" presetClass="entr" presetSubtype="1"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heel(1)">
                                      <p:cBhvr>
                                        <p:cTn id="19" dur="500"/>
                                        <p:tgtEl>
                                          <p:spTgt spid="10"/>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250" fill="hold"/>
                                        <p:tgtEl>
                                          <p:spTgt spid="4"/>
                                        </p:tgtEl>
                                        <p:attrNameLst>
                                          <p:attrName>ppt_w</p:attrName>
                                        </p:attrNameLst>
                                      </p:cBhvr>
                                      <p:tavLst>
                                        <p:tav tm="0">
                                          <p:val>
                                            <p:fltVal val="0"/>
                                          </p:val>
                                        </p:tav>
                                        <p:tav tm="100000">
                                          <p:val>
                                            <p:strVal val="#ppt_w"/>
                                          </p:val>
                                        </p:tav>
                                      </p:tavLst>
                                    </p:anim>
                                    <p:anim calcmode="lin" valueType="num">
                                      <p:cBhvr>
                                        <p:cTn id="24" dur="250" fill="hold"/>
                                        <p:tgtEl>
                                          <p:spTgt spid="4"/>
                                        </p:tgtEl>
                                        <p:attrNameLst>
                                          <p:attrName>ppt_h</p:attrName>
                                        </p:attrNameLst>
                                      </p:cBhvr>
                                      <p:tavLst>
                                        <p:tav tm="0">
                                          <p:val>
                                            <p:fltVal val="0"/>
                                          </p:val>
                                        </p:tav>
                                        <p:tav tm="100000">
                                          <p:val>
                                            <p:strVal val="#ppt_h"/>
                                          </p:val>
                                        </p:tav>
                                      </p:tavLst>
                                    </p:anim>
                                    <p:animEffect transition="in" filter="fade">
                                      <p:cBhvr>
                                        <p:cTn id="25" dur="250"/>
                                        <p:tgtEl>
                                          <p:spTgt spid="4"/>
                                        </p:tgtEl>
                                      </p:cBhvr>
                                    </p:animEffect>
                                  </p:childTnLst>
                                </p:cTn>
                              </p:par>
                            </p:childTnLst>
                          </p:cTn>
                        </p:par>
                        <p:par>
                          <p:cTn id="26" fill="hold">
                            <p:stCondLst>
                              <p:cond delay="1500"/>
                            </p:stCondLst>
                            <p:childTnLst>
                              <p:par>
                                <p:cTn id="27" presetID="10"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250" fill="hold"/>
                                        <p:tgtEl>
                                          <p:spTgt spid="2"/>
                                        </p:tgtEl>
                                        <p:attrNameLst>
                                          <p:attrName>ppt_w</p:attrName>
                                        </p:attrNameLst>
                                      </p:cBhvr>
                                      <p:tavLst>
                                        <p:tav tm="0">
                                          <p:val>
                                            <p:fltVal val="0"/>
                                          </p:val>
                                        </p:tav>
                                        <p:tav tm="100000">
                                          <p:val>
                                            <p:strVal val="#ppt_w"/>
                                          </p:val>
                                        </p:tav>
                                      </p:tavLst>
                                    </p:anim>
                                    <p:anim calcmode="lin" valueType="num">
                                      <p:cBhvr>
                                        <p:cTn id="30" dur="250" fill="hold"/>
                                        <p:tgtEl>
                                          <p:spTgt spid="2"/>
                                        </p:tgtEl>
                                        <p:attrNameLst>
                                          <p:attrName>ppt_h</p:attrName>
                                        </p:attrNameLst>
                                      </p:cBhvr>
                                      <p:tavLst>
                                        <p:tav tm="0">
                                          <p:val>
                                            <p:fltVal val="0"/>
                                          </p:val>
                                        </p:tav>
                                        <p:tav tm="100000">
                                          <p:val>
                                            <p:strVal val="#ppt_h"/>
                                          </p:val>
                                        </p:tav>
                                      </p:tavLst>
                                    </p:anim>
                                    <p:animEffect transition="in" filter="fade">
                                      <p:cBhvr>
                                        <p:cTn id="31" dur="250"/>
                                        <p:tgtEl>
                                          <p:spTgt spid="2"/>
                                        </p:tgtEl>
                                      </p:cBhvr>
                                    </p:animEffect>
                                  </p:childTnLst>
                                </p:cTn>
                              </p:par>
                            </p:childTnLst>
                          </p:cTn>
                        </p:par>
                        <p:par>
                          <p:cTn id="32" fill="hold">
                            <p:stCondLst>
                              <p:cond delay="2000"/>
                            </p:stCondLst>
                            <p:childTnLst>
                              <p:par>
                                <p:cTn id="33" presetID="10"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250" fill="hold"/>
                                        <p:tgtEl>
                                          <p:spTgt spid="5"/>
                                        </p:tgtEl>
                                        <p:attrNameLst>
                                          <p:attrName>ppt_w</p:attrName>
                                        </p:attrNameLst>
                                      </p:cBhvr>
                                      <p:tavLst>
                                        <p:tav tm="0">
                                          <p:val>
                                            <p:fltVal val="0"/>
                                          </p:val>
                                        </p:tav>
                                        <p:tav tm="100000">
                                          <p:val>
                                            <p:strVal val="#ppt_w"/>
                                          </p:val>
                                        </p:tav>
                                      </p:tavLst>
                                    </p:anim>
                                    <p:anim calcmode="lin" valueType="num">
                                      <p:cBhvr>
                                        <p:cTn id="36" dur="250" fill="hold"/>
                                        <p:tgtEl>
                                          <p:spTgt spid="5"/>
                                        </p:tgtEl>
                                        <p:attrNameLst>
                                          <p:attrName>ppt_h</p:attrName>
                                        </p:attrNameLst>
                                      </p:cBhvr>
                                      <p:tavLst>
                                        <p:tav tm="0">
                                          <p:val>
                                            <p:fltVal val="0"/>
                                          </p:val>
                                        </p:tav>
                                        <p:tav tm="100000">
                                          <p:val>
                                            <p:strVal val="#ppt_h"/>
                                          </p:val>
                                        </p:tav>
                                      </p:tavLst>
                                    </p:anim>
                                    <p:animEffect transition="in" filter="fade">
                                      <p:cBhvr>
                                        <p:cTn id="37" dur="250"/>
                                        <p:tgtEl>
                                          <p:spTgt spid="5"/>
                                        </p:tgtEl>
                                      </p:cBhvr>
                                    </p:animEffect>
                                  </p:childTnLst>
                                </p:cTn>
                              </p:par>
                            </p:childTnLst>
                          </p:cTn>
                        </p:par>
                        <p:par>
                          <p:cTn id="38" fill="hold">
                            <p:stCondLst>
                              <p:cond delay="2500"/>
                            </p:stCondLst>
                            <p:childTnLst>
                              <p:par>
                                <p:cTn id="39" presetID="10" presetClass="entr" presetSubtype="0"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250" fill="hold"/>
                                        <p:tgtEl>
                                          <p:spTgt spid="3"/>
                                        </p:tgtEl>
                                        <p:attrNameLst>
                                          <p:attrName>ppt_w</p:attrName>
                                        </p:attrNameLst>
                                      </p:cBhvr>
                                      <p:tavLst>
                                        <p:tav tm="0">
                                          <p:val>
                                            <p:fltVal val="0"/>
                                          </p:val>
                                        </p:tav>
                                        <p:tav tm="100000">
                                          <p:val>
                                            <p:strVal val="#ppt_w"/>
                                          </p:val>
                                        </p:tav>
                                      </p:tavLst>
                                    </p:anim>
                                    <p:anim calcmode="lin" valueType="num">
                                      <p:cBhvr>
                                        <p:cTn id="42" dur="250" fill="hold"/>
                                        <p:tgtEl>
                                          <p:spTgt spid="3"/>
                                        </p:tgtEl>
                                        <p:attrNameLst>
                                          <p:attrName>ppt_h</p:attrName>
                                        </p:attrNameLst>
                                      </p:cBhvr>
                                      <p:tavLst>
                                        <p:tav tm="0">
                                          <p:val>
                                            <p:fltVal val="0"/>
                                          </p:val>
                                        </p:tav>
                                        <p:tav tm="100000">
                                          <p:val>
                                            <p:strVal val="#ppt_h"/>
                                          </p:val>
                                        </p:tav>
                                      </p:tavLst>
                                    </p:anim>
                                    <p:animEffect transition="in" filter="fade">
                                      <p:cBhvr>
                                        <p:cTn id="43" dur="250"/>
                                        <p:tgtEl>
                                          <p:spTgt spid="3"/>
                                        </p:tgtEl>
                                      </p:cBhvr>
                                    </p:animEffect>
                                  </p:childTnLst>
                                </p:cTn>
                              </p:par>
                            </p:childTnLst>
                          </p:cTn>
                        </p:par>
                        <p:par>
                          <p:cTn id="44" fill="hold">
                            <p:stCondLst>
                              <p:cond delay="3000"/>
                            </p:stCondLst>
                            <p:childTnLst>
                              <p:par>
                                <p:cTn id="45" presetID="12" presetClass="entr" presetSubtype="4"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 calcmode="lin" valueType="num">
                                      <p:cBhvr additive="base">
                                        <p:cTn id="47" dur="500"/>
                                        <p:tgtEl>
                                          <p:spTgt spid="46"/>
                                        </p:tgtEl>
                                        <p:attrNameLst>
                                          <p:attrName>ppt_y</p:attrName>
                                        </p:attrNameLst>
                                      </p:cBhvr>
                                      <p:tavLst>
                                        <p:tav tm="0">
                                          <p:val>
                                            <p:strVal val="#ppt_y+#ppt_h*1.125000"/>
                                          </p:val>
                                        </p:tav>
                                        <p:tav tm="100000">
                                          <p:val>
                                            <p:strVal val="#ppt_y"/>
                                          </p:val>
                                        </p:tav>
                                      </p:tavLst>
                                    </p:anim>
                                    <p:animEffect transition="in" filter="wipe(up)">
                                      <p:cBhvr>
                                        <p:cTn id="48" dur="500"/>
                                        <p:tgtEl>
                                          <p:spTgt spid="46"/>
                                        </p:tgtEl>
                                      </p:cBhvr>
                                    </p:animEffect>
                                  </p:childTnLst>
                                </p:cTn>
                              </p:par>
                              <p:par>
                                <p:cTn id="49" presetID="12" presetClass="entr" presetSubtype="1" fill="hold" grpId="0" nodeType="withEffect">
                                  <p:stCondLst>
                                    <p:cond delay="0"/>
                                  </p:stCondLst>
                                  <p:childTnLst>
                                    <p:set>
                                      <p:cBhvr>
                                        <p:cTn id="50" dur="1" fill="hold">
                                          <p:stCondLst>
                                            <p:cond delay="0"/>
                                          </p:stCondLst>
                                        </p:cTn>
                                        <p:tgtEl>
                                          <p:spTgt spid="47"/>
                                        </p:tgtEl>
                                        <p:attrNameLst>
                                          <p:attrName>style.visibility</p:attrName>
                                        </p:attrNameLst>
                                      </p:cBhvr>
                                      <p:to>
                                        <p:strVal val="visible"/>
                                      </p:to>
                                    </p:set>
                                    <p:anim calcmode="lin" valueType="num">
                                      <p:cBhvr additive="base">
                                        <p:cTn id="51" dur="500"/>
                                        <p:tgtEl>
                                          <p:spTgt spid="47"/>
                                        </p:tgtEl>
                                        <p:attrNameLst>
                                          <p:attrName>ppt_y</p:attrName>
                                        </p:attrNameLst>
                                      </p:cBhvr>
                                      <p:tavLst>
                                        <p:tav tm="0">
                                          <p:val>
                                            <p:strVal val="#ppt_y-#ppt_h*1.125000"/>
                                          </p:val>
                                        </p:tav>
                                        <p:tav tm="100000">
                                          <p:val>
                                            <p:strVal val="#ppt_y"/>
                                          </p:val>
                                        </p:tav>
                                      </p:tavLst>
                                    </p:anim>
                                    <p:animEffect transition="in" filter="wipe(down)">
                                      <p:cBhvr>
                                        <p:cTn id="52" dur="500"/>
                                        <p:tgtEl>
                                          <p:spTgt spid="47"/>
                                        </p:tgtEl>
                                      </p:cBhvr>
                                    </p:animEffect>
                                  </p:childTnLst>
                                </p:cTn>
                              </p:par>
                            </p:childTnLst>
                          </p:cTn>
                        </p:par>
                        <p:par>
                          <p:cTn id="53" fill="hold">
                            <p:stCondLst>
                              <p:cond delay="3500"/>
                            </p:stCondLst>
                            <p:childTnLst>
                              <p:par>
                                <p:cTn id="54" presetID="12" presetClass="entr" presetSubtype="4" fill="hold" grpId="0" nodeType="afterEffect">
                                  <p:stCondLst>
                                    <p:cond delay="0"/>
                                  </p:stCondLst>
                                  <p:childTnLst>
                                    <p:set>
                                      <p:cBhvr>
                                        <p:cTn id="55" dur="1" fill="hold">
                                          <p:stCondLst>
                                            <p:cond delay="0"/>
                                          </p:stCondLst>
                                        </p:cTn>
                                        <p:tgtEl>
                                          <p:spTgt spid="54"/>
                                        </p:tgtEl>
                                        <p:attrNameLst>
                                          <p:attrName>style.visibility</p:attrName>
                                        </p:attrNameLst>
                                      </p:cBhvr>
                                      <p:to>
                                        <p:strVal val="visible"/>
                                      </p:to>
                                    </p:set>
                                    <p:anim calcmode="lin" valueType="num">
                                      <p:cBhvr additive="base">
                                        <p:cTn id="56" dur="500"/>
                                        <p:tgtEl>
                                          <p:spTgt spid="54"/>
                                        </p:tgtEl>
                                        <p:attrNameLst>
                                          <p:attrName>ppt_y</p:attrName>
                                        </p:attrNameLst>
                                      </p:cBhvr>
                                      <p:tavLst>
                                        <p:tav tm="0">
                                          <p:val>
                                            <p:strVal val="#ppt_y+#ppt_h*1.125000"/>
                                          </p:val>
                                        </p:tav>
                                        <p:tav tm="100000">
                                          <p:val>
                                            <p:strVal val="#ppt_y"/>
                                          </p:val>
                                        </p:tav>
                                      </p:tavLst>
                                    </p:anim>
                                    <p:animEffect transition="in" filter="wipe(up)">
                                      <p:cBhvr>
                                        <p:cTn id="57" dur="500"/>
                                        <p:tgtEl>
                                          <p:spTgt spid="54"/>
                                        </p:tgtEl>
                                      </p:cBhvr>
                                    </p:animEffect>
                                  </p:childTnLst>
                                </p:cTn>
                              </p:par>
                              <p:par>
                                <p:cTn id="58" presetID="12" presetClass="entr" presetSubtype="1" fill="hold" grpId="0" nodeType="withEffect">
                                  <p:stCondLst>
                                    <p:cond delay="0"/>
                                  </p:stCondLst>
                                  <p:childTnLst>
                                    <p:set>
                                      <p:cBhvr>
                                        <p:cTn id="59" dur="1" fill="hold">
                                          <p:stCondLst>
                                            <p:cond delay="0"/>
                                          </p:stCondLst>
                                        </p:cTn>
                                        <p:tgtEl>
                                          <p:spTgt spid="55"/>
                                        </p:tgtEl>
                                        <p:attrNameLst>
                                          <p:attrName>style.visibility</p:attrName>
                                        </p:attrNameLst>
                                      </p:cBhvr>
                                      <p:to>
                                        <p:strVal val="visible"/>
                                      </p:to>
                                    </p:set>
                                    <p:anim calcmode="lin" valueType="num">
                                      <p:cBhvr additive="base">
                                        <p:cTn id="60" dur="500"/>
                                        <p:tgtEl>
                                          <p:spTgt spid="55"/>
                                        </p:tgtEl>
                                        <p:attrNameLst>
                                          <p:attrName>ppt_y</p:attrName>
                                        </p:attrNameLst>
                                      </p:cBhvr>
                                      <p:tavLst>
                                        <p:tav tm="0">
                                          <p:val>
                                            <p:strVal val="#ppt_y-#ppt_h*1.125000"/>
                                          </p:val>
                                        </p:tav>
                                        <p:tav tm="100000">
                                          <p:val>
                                            <p:strVal val="#ppt_y"/>
                                          </p:val>
                                        </p:tav>
                                      </p:tavLst>
                                    </p:anim>
                                    <p:animEffect transition="in" filter="wipe(down)">
                                      <p:cBhvr>
                                        <p:cTn id="61" dur="500"/>
                                        <p:tgtEl>
                                          <p:spTgt spid="55"/>
                                        </p:tgtEl>
                                      </p:cBhvr>
                                    </p:animEffect>
                                  </p:childTnLst>
                                </p:cTn>
                              </p:par>
                            </p:childTnLst>
                          </p:cTn>
                        </p:par>
                        <p:par>
                          <p:cTn id="62" fill="hold">
                            <p:stCondLst>
                              <p:cond delay="4000"/>
                            </p:stCondLst>
                            <p:childTnLst>
                              <p:par>
                                <p:cTn id="63" presetID="12" presetClass="entr" presetSubtype="4" fill="hold" grpId="0" nodeType="afterEffect">
                                  <p:stCondLst>
                                    <p:cond delay="0"/>
                                  </p:stCondLst>
                                  <p:childTnLst>
                                    <p:set>
                                      <p:cBhvr>
                                        <p:cTn id="64" dur="1" fill="hold">
                                          <p:stCondLst>
                                            <p:cond delay="0"/>
                                          </p:stCondLst>
                                        </p:cTn>
                                        <p:tgtEl>
                                          <p:spTgt spid="56"/>
                                        </p:tgtEl>
                                        <p:attrNameLst>
                                          <p:attrName>style.visibility</p:attrName>
                                        </p:attrNameLst>
                                      </p:cBhvr>
                                      <p:to>
                                        <p:strVal val="visible"/>
                                      </p:to>
                                    </p:set>
                                    <p:anim calcmode="lin" valueType="num">
                                      <p:cBhvr additive="base">
                                        <p:cTn id="65" dur="500"/>
                                        <p:tgtEl>
                                          <p:spTgt spid="56"/>
                                        </p:tgtEl>
                                        <p:attrNameLst>
                                          <p:attrName>ppt_y</p:attrName>
                                        </p:attrNameLst>
                                      </p:cBhvr>
                                      <p:tavLst>
                                        <p:tav tm="0">
                                          <p:val>
                                            <p:strVal val="#ppt_y+#ppt_h*1.125000"/>
                                          </p:val>
                                        </p:tav>
                                        <p:tav tm="100000">
                                          <p:val>
                                            <p:strVal val="#ppt_y"/>
                                          </p:val>
                                        </p:tav>
                                      </p:tavLst>
                                    </p:anim>
                                    <p:animEffect transition="in" filter="wipe(up)">
                                      <p:cBhvr>
                                        <p:cTn id="66" dur="500"/>
                                        <p:tgtEl>
                                          <p:spTgt spid="56"/>
                                        </p:tgtEl>
                                      </p:cBhvr>
                                    </p:animEffect>
                                  </p:childTnLst>
                                </p:cTn>
                              </p:par>
                              <p:par>
                                <p:cTn id="67" presetID="12" presetClass="entr" presetSubtype="1" fill="hold" grpId="0" nodeType="withEffect">
                                  <p:stCondLst>
                                    <p:cond delay="0"/>
                                  </p:stCondLst>
                                  <p:childTnLst>
                                    <p:set>
                                      <p:cBhvr>
                                        <p:cTn id="68" dur="1" fill="hold">
                                          <p:stCondLst>
                                            <p:cond delay="0"/>
                                          </p:stCondLst>
                                        </p:cTn>
                                        <p:tgtEl>
                                          <p:spTgt spid="57"/>
                                        </p:tgtEl>
                                        <p:attrNameLst>
                                          <p:attrName>style.visibility</p:attrName>
                                        </p:attrNameLst>
                                      </p:cBhvr>
                                      <p:to>
                                        <p:strVal val="visible"/>
                                      </p:to>
                                    </p:set>
                                    <p:anim calcmode="lin" valueType="num">
                                      <p:cBhvr additive="base">
                                        <p:cTn id="69" dur="500"/>
                                        <p:tgtEl>
                                          <p:spTgt spid="57"/>
                                        </p:tgtEl>
                                        <p:attrNameLst>
                                          <p:attrName>ppt_y</p:attrName>
                                        </p:attrNameLst>
                                      </p:cBhvr>
                                      <p:tavLst>
                                        <p:tav tm="0">
                                          <p:val>
                                            <p:strVal val="#ppt_y-#ppt_h*1.125000"/>
                                          </p:val>
                                        </p:tav>
                                        <p:tav tm="100000">
                                          <p:val>
                                            <p:strVal val="#ppt_y"/>
                                          </p:val>
                                        </p:tav>
                                      </p:tavLst>
                                    </p:anim>
                                    <p:animEffect transition="in" filter="wipe(down)">
                                      <p:cBhvr>
                                        <p:cTn id="70" dur="500"/>
                                        <p:tgtEl>
                                          <p:spTgt spid="57"/>
                                        </p:tgtEl>
                                      </p:cBhvr>
                                    </p:animEffect>
                                  </p:childTnLst>
                                </p:cTn>
                              </p:par>
                            </p:childTnLst>
                          </p:cTn>
                        </p:par>
                        <p:par>
                          <p:cTn id="71" fill="hold">
                            <p:stCondLst>
                              <p:cond delay="4500"/>
                            </p:stCondLst>
                            <p:childTnLst>
                              <p:par>
                                <p:cTn id="72" presetID="12" presetClass="entr" presetSubtype="4" fill="hold" grpId="0" nodeType="afterEffect">
                                  <p:stCondLst>
                                    <p:cond delay="0"/>
                                  </p:stCondLst>
                                  <p:childTnLst>
                                    <p:set>
                                      <p:cBhvr>
                                        <p:cTn id="73" dur="1" fill="hold">
                                          <p:stCondLst>
                                            <p:cond delay="0"/>
                                          </p:stCondLst>
                                        </p:cTn>
                                        <p:tgtEl>
                                          <p:spTgt spid="48"/>
                                        </p:tgtEl>
                                        <p:attrNameLst>
                                          <p:attrName>style.visibility</p:attrName>
                                        </p:attrNameLst>
                                      </p:cBhvr>
                                      <p:to>
                                        <p:strVal val="visible"/>
                                      </p:to>
                                    </p:set>
                                    <p:anim calcmode="lin" valueType="num">
                                      <p:cBhvr additive="base">
                                        <p:cTn id="74" dur="500"/>
                                        <p:tgtEl>
                                          <p:spTgt spid="48"/>
                                        </p:tgtEl>
                                        <p:attrNameLst>
                                          <p:attrName>ppt_y</p:attrName>
                                        </p:attrNameLst>
                                      </p:cBhvr>
                                      <p:tavLst>
                                        <p:tav tm="0">
                                          <p:val>
                                            <p:strVal val="#ppt_y+#ppt_h*1.125000"/>
                                          </p:val>
                                        </p:tav>
                                        <p:tav tm="100000">
                                          <p:val>
                                            <p:strVal val="#ppt_y"/>
                                          </p:val>
                                        </p:tav>
                                      </p:tavLst>
                                    </p:anim>
                                    <p:animEffect transition="in" filter="wipe(up)">
                                      <p:cBhvr>
                                        <p:cTn id="75" dur="500"/>
                                        <p:tgtEl>
                                          <p:spTgt spid="48"/>
                                        </p:tgtEl>
                                      </p:cBhvr>
                                    </p:animEffect>
                                  </p:childTnLst>
                                </p:cTn>
                              </p:par>
                              <p:par>
                                <p:cTn id="76" presetID="12" presetClass="entr" presetSubtype="1" fill="hold" grpId="0" nodeType="withEffect">
                                  <p:stCondLst>
                                    <p:cond delay="0"/>
                                  </p:stCondLst>
                                  <p:childTnLst>
                                    <p:set>
                                      <p:cBhvr>
                                        <p:cTn id="77" dur="1" fill="hold">
                                          <p:stCondLst>
                                            <p:cond delay="0"/>
                                          </p:stCondLst>
                                        </p:cTn>
                                        <p:tgtEl>
                                          <p:spTgt spid="49"/>
                                        </p:tgtEl>
                                        <p:attrNameLst>
                                          <p:attrName>style.visibility</p:attrName>
                                        </p:attrNameLst>
                                      </p:cBhvr>
                                      <p:to>
                                        <p:strVal val="visible"/>
                                      </p:to>
                                    </p:set>
                                    <p:anim calcmode="lin" valueType="num">
                                      <p:cBhvr additive="base">
                                        <p:cTn id="78" dur="500"/>
                                        <p:tgtEl>
                                          <p:spTgt spid="49"/>
                                        </p:tgtEl>
                                        <p:attrNameLst>
                                          <p:attrName>ppt_y</p:attrName>
                                        </p:attrNameLst>
                                      </p:cBhvr>
                                      <p:tavLst>
                                        <p:tav tm="0">
                                          <p:val>
                                            <p:strVal val="#ppt_y-#ppt_h*1.125000"/>
                                          </p:val>
                                        </p:tav>
                                        <p:tav tm="100000">
                                          <p:val>
                                            <p:strVal val="#ppt_y"/>
                                          </p:val>
                                        </p:tav>
                                      </p:tavLst>
                                    </p:anim>
                                    <p:animEffect transition="in" filter="wipe(down)">
                                      <p:cBhvr>
                                        <p:cTn id="7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4" grpId="0"/>
      <p:bldP spid="55" grpId="0"/>
      <p:bldP spid="56" grpId="0"/>
      <p:bldP spid="57" grpId="0"/>
      <p:bldP spid="6" grpId="0"/>
      <p:bldP spid="132"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60405234033"/>
  <p:tag name="MH_LIBRARY" val="GRAPHIC"/>
</p:tagLst>
</file>

<file path=ppt/tags/tag10.xml><?xml version="1.0" encoding="utf-8"?>
<p:tagLst xmlns:a="http://schemas.openxmlformats.org/drawingml/2006/main" xmlns:r="http://schemas.openxmlformats.org/officeDocument/2006/relationships" xmlns:p="http://schemas.openxmlformats.org/presentationml/2006/main">
  <p:tag name="TIMING" val="|0.6|1"/>
</p:tagLst>
</file>

<file path=ppt/tags/tag11.xml><?xml version="1.0" encoding="utf-8"?>
<p:tagLst xmlns:a="http://schemas.openxmlformats.org/drawingml/2006/main" xmlns:r="http://schemas.openxmlformats.org/officeDocument/2006/relationships" xmlns:p="http://schemas.openxmlformats.org/presentationml/2006/main">
  <p:tag name="TIMING" val="|0.5|1"/>
</p:tagLst>
</file>

<file path=ppt/tags/tag12.xml><?xml version="1.0" encoding="utf-8"?>
<p:tagLst xmlns:a="http://schemas.openxmlformats.org/drawingml/2006/main" xmlns:r="http://schemas.openxmlformats.org/officeDocument/2006/relationships" xmlns:p="http://schemas.openxmlformats.org/presentationml/2006/main">
  <p:tag name="MH" val="20160405234033"/>
  <p:tag name="MH_LIBRARY" val="GRAPHIC"/>
  <p:tag name="TIMING" val="|0.4|0.9"/>
</p:tagLst>
</file>

<file path=ppt/tags/tag13.xml><?xml version="1.0" encoding="utf-8"?>
<p:tagLst xmlns:a="http://schemas.openxmlformats.org/drawingml/2006/main" xmlns:r="http://schemas.openxmlformats.org/officeDocument/2006/relationships" xmlns:p="http://schemas.openxmlformats.org/presentationml/2006/main">
  <p:tag name="TIMING" val="|0.4|1.2"/>
</p:tagLst>
</file>

<file path=ppt/tags/tag14.xml><?xml version="1.0" encoding="utf-8"?>
<p:tagLst xmlns:a="http://schemas.openxmlformats.org/drawingml/2006/main" xmlns:r="http://schemas.openxmlformats.org/officeDocument/2006/relationships" xmlns:p="http://schemas.openxmlformats.org/presentationml/2006/main">
  <p:tag name="TIMING" val="|0.6|1|1.5"/>
</p:tagLst>
</file>

<file path=ppt/tags/tag15.xml><?xml version="1.0" encoding="utf-8"?>
<p:tagLst xmlns:a="http://schemas.openxmlformats.org/drawingml/2006/main" xmlns:r="http://schemas.openxmlformats.org/officeDocument/2006/relationships" xmlns:p="http://schemas.openxmlformats.org/presentationml/2006/main">
  <p:tag name="TIMING" val="|0.4|0.9"/>
</p:tagLst>
</file>

<file path=ppt/tags/tag16.xml><?xml version="1.0" encoding="utf-8"?>
<p:tagLst xmlns:a="http://schemas.openxmlformats.org/drawingml/2006/main" xmlns:r="http://schemas.openxmlformats.org/officeDocument/2006/relationships" xmlns:p="http://schemas.openxmlformats.org/presentationml/2006/main">
  <p:tag name="TIMING" val="|1.7|1"/>
</p:tagLst>
</file>

<file path=ppt/tags/tag17.xml><?xml version="1.0" encoding="utf-8"?>
<p:tagLst xmlns:a="http://schemas.openxmlformats.org/drawingml/2006/main" xmlns:r="http://schemas.openxmlformats.org/officeDocument/2006/relationships" xmlns:p="http://schemas.openxmlformats.org/presentationml/2006/main">
  <p:tag name="MH" val="20160405234033"/>
  <p:tag name="MH_LIBRARY" val="GRAPHIC"/>
</p:tagLst>
</file>

<file path=ppt/tags/tag18.xml><?xml version="1.0" encoding="utf-8"?>
<p:tagLst xmlns:a="http://schemas.openxmlformats.org/drawingml/2006/main" xmlns:r="http://schemas.openxmlformats.org/officeDocument/2006/relationships" xmlns:p="http://schemas.openxmlformats.org/presentationml/2006/main">
  <p:tag name="TIMING" val="|0.8|1.2"/>
</p:tagLst>
</file>

<file path=ppt/tags/tag19.xml><?xml version="1.0" encoding="utf-8"?>
<p:tagLst xmlns:a="http://schemas.openxmlformats.org/drawingml/2006/main" xmlns:r="http://schemas.openxmlformats.org/officeDocument/2006/relationships" xmlns:p="http://schemas.openxmlformats.org/presentationml/2006/main">
  <p:tag name="TIMING" val="|0.5|1"/>
</p:tagLst>
</file>

<file path=ppt/tags/tag2.xml><?xml version="1.0" encoding="utf-8"?>
<p:tagLst xmlns:a="http://schemas.openxmlformats.org/drawingml/2006/main" xmlns:r="http://schemas.openxmlformats.org/officeDocument/2006/relationships" xmlns:p="http://schemas.openxmlformats.org/presentationml/2006/main">
  <p:tag name="MH" val="20160405234033"/>
  <p:tag name="MH_LIBRARY" val="GRAPHIC"/>
</p:tagLst>
</file>

<file path=ppt/tags/tag20.xml><?xml version="1.0" encoding="utf-8"?>
<p:tagLst xmlns:a="http://schemas.openxmlformats.org/drawingml/2006/main" xmlns:r="http://schemas.openxmlformats.org/officeDocument/2006/relationships" xmlns:p="http://schemas.openxmlformats.org/presentationml/2006/main">
  <p:tag name="TIMING" val="|0.2|0.9"/>
</p:tagLst>
</file>

<file path=ppt/tags/tag21.xml><?xml version="1.0" encoding="utf-8"?>
<p:tagLst xmlns:a="http://schemas.openxmlformats.org/drawingml/2006/main" xmlns:r="http://schemas.openxmlformats.org/officeDocument/2006/relationships" xmlns:p="http://schemas.openxmlformats.org/presentationml/2006/main">
  <p:tag name="TIMING" val="|0.2|0.9"/>
</p:tagLst>
</file>

<file path=ppt/tags/tag22.xml><?xml version="1.0" encoding="utf-8"?>
<p:tagLst xmlns:a="http://schemas.openxmlformats.org/drawingml/2006/main" xmlns:r="http://schemas.openxmlformats.org/officeDocument/2006/relationships" xmlns:p="http://schemas.openxmlformats.org/presentationml/2006/main">
  <p:tag name="MH" val="20160405234033"/>
  <p:tag name="MH_LIBRARY" val="GRAPHIC"/>
</p:tagLst>
</file>

<file path=ppt/tags/tag3.xml><?xml version="1.0" encoding="utf-8"?>
<p:tagLst xmlns:a="http://schemas.openxmlformats.org/drawingml/2006/main" xmlns:r="http://schemas.openxmlformats.org/officeDocument/2006/relationships" xmlns:p="http://schemas.openxmlformats.org/presentationml/2006/main">
  <p:tag name="MH" val="20160405234033"/>
  <p:tag name="MH_LIBRARY" val="GRAPHIC"/>
</p:tagLst>
</file>

<file path=ppt/tags/tag4.xml><?xml version="1.0" encoding="utf-8"?>
<p:tagLst xmlns:a="http://schemas.openxmlformats.org/drawingml/2006/main" xmlns:r="http://schemas.openxmlformats.org/officeDocument/2006/relationships" xmlns:p="http://schemas.openxmlformats.org/presentationml/2006/main">
  <p:tag name="TIMING" val="|0.3|1.1"/>
</p:tagLst>
</file>

<file path=ppt/tags/tag5.xml><?xml version="1.0" encoding="utf-8"?>
<p:tagLst xmlns:a="http://schemas.openxmlformats.org/drawingml/2006/main" xmlns:r="http://schemas.openxmlformats.org/officeDocument/2006/relationships" xmlns:p="http://schemas.openxmlformats.org/presentationml/2006/main">
  <p:tag name="TIMING" val="|0.7|1.1"/>
</p:tagLst>
</file>

<file path=ppt/tags/tag6.xml><?xml version="1.0" encoding="utf-8"?>
<p:tagLst xmlns:a="http://schemas.openxmlformats.org/drawingml/2006/main" xmlns:r="http://schemas.openxmlformats.org/officeDocument/2006/relationships" xmlns:p="http://schemas.openxmlformats.org/presentationml/2006/main">
  <p:tag name="TIMING" val="|0.8|1.1"/>
</p:tagLst>
</file>

<file path=ppt/tags/tag7.xml><?xml version="1.0" encoding="utf-8"?>
<p:tagLst xmlns:a="http://schemas.openxmlformats.org/drawingml/2006/main" xmlns:r="http://schemas.openxmlformats.org/officeDocument/2006/relationships" xmlns:p="http://schemas.openxmlformats.org/presentationml/2006/main">
  <p:tag name="MH" val="20160405234033"/>
  <p:tag name="MH_LIBRARY" val="GRAPHIC"/>
</p:tagLst>
</file>

<file path=ppt/tags/tag8.xml><?xml version="1.0" encoding="utf-8"?>
<p:tagLst xmlns:a="http://schemas.openxmlformats.org/drawingml/2006/main" xmlns:r="http://schemas.openxmlformats.org/officeDocument/2006/relationships" xmlns:p="http://schemas.openxmlformats.org/presentationml/2006/main">
  <p:tag name="TIMING" val="|0.2|1"/>
</p:tagLst>
</file>

<file path=ppt/tags/tag9.xml><?xml version="1.0" encoding="utf-8"?>
<p:tagLst xmlns:a="http://schemas.openxmlformats.org/drawingml/2006/main" xmlns:r="http://schemas.openxmlformats.org/officeDocument/2006/relationships" xmlns:p="http://schemas.openxmlformats.org/presentationml/2006/main">
  <p:tag name="TIMING" val="|0.3|1"/>
</p:tagLst>
</file>

<file path=ppt/theme/theme1.xml><?xml version="1.0" encoding="utf-8"?>
<a:theme xmlns:a="http://schemas.openxmlformats.org/drawingml/2006/main" name=" www.2ppt.com">
  <a:themeElements>
    <a:clrScheme name="红橙色">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9D9D9">
            <a:alpha val="50196"/>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2069</Words>
  <Application>Microsoft Office PowerPoint</Application>
  <PresentationFormat>宽屏</PresentationFormat>
  <Paragraphs>295</Paragraphs>
  <Slides>23</Slides>
  <Notes>23</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23</vt:i4>
      </vt:variant>
    </vt:vector>
  </HeadingPairs>
  <TitlesOfParts>
    <vt:vector size="38" baseType="lpstr">
      <vt:lpstr>Adobe Arabic</vt:lpstr>
      <vt:lpstr>Gill Sans</vt:lpstr>
      <vt:lpstr>Helvetica Light</vt:lpstr>
      <vt:lpstr>Lato</vt:lpstr>
      <vt:lpstr>Lato Regular</vt:lpstr>
      <vt:lpstr>MS PGothic</vt:lpstr>
      <vt:lpstr>方正姚体</vt:lpstr>
      <vt:lpstr>宋体</vt:lpstr>
      <vt:lpstr>微软雅黑</vt:lpstr>
      <vt:lpstr>微软雅黑 Light</vt:lpstr>
      <vt:lpstr>Agency FB</vt:lpstr>
      <vt:lpstr>Arial</vt:lpstr>
      <vt:lpstr>Calibri</vt:lpstr>
      <vt:lpstr>Helvetica</vt:lpstr>
      <vt:lpstr> 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2022-03-03T08:13:55Z</dcterms:created>
  <dcterms:modified xsi:type="dcterms:W3CDTF">2023-01-10T11:56:15Z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FA99924D328C432EA8FB782CB117FA47</vt:lpwstr>
  </property>
  <property fmtid="{A09F084E-AD41-489F-8076-AA5BE3082BCA}" pid="100">
    <vt:ui4>5</vt:ui4>
  </property>
  <property fmtid="{64440492-4C8B-11D1-8B70-080036B11A03}" pid="11">
    <vt:lpwstr>www.2ppt.com-爱PPT提供资源下载</vt:lpwstr>
  </property>
</Properties>
</file>