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>
            <a:spLocks noChangeArrowheads="1"/>
          </p:cNvSpPr>
          <p:nvPr/>
        </p:nvSpPr>
        <p:spPr bwMode="auto">
          <a:xfrm>
            <a:off x="0" y="1047750"/>
            <a:ext cx="91439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 7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 Seasons  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习题</a:t>
            </a:r>
            <a:endParaRPr lang="en-US" altLang="zh-CN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90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85800" y="706438"/>
            <a:ext cx="79248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Ⅰ. 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根据句意、首字母及汉语提示完成单词。</a:t>
            </a:r>
          </a:p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1. We don't know why he made a s________(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突然的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) change. </a:t>
            </a:r>
          </a:p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2. The wind is b________(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刮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) hard. I can't hear you. </a:t>
            </a:r>
          </a:p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en-US" altLang="zh-CN" sz="23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Colours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 can change our moods and some may make us feel s________(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困倦的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). </a:t>
            </a:r>
          </a:p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4. Look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Some boys are f________(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打架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) over there. Let's go and stop them. </a:t>
            </a:r>
          </a:p>
          <a:p>
            <a:pPr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5. The door bell is r_______(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响起铃声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). Peter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open the door.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35513" y="1287463"/>
            <a:ext cx="9064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udden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73338" y="1774825"/>
            <a:ext cx="10048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lowing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54113" y="2741613"/>
            <a:ext cx="8255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leepy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787775" y="3252788"/>
            <a:ext cx="10191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ighting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982913" y="4222750"/>
            <a:ext cx="93821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inging</a:t>
            </a:r>
            <a:endParaRPr lang="zh-CN" altLang="en-US"/>
          </a:p>
        </p:txBody>
      </p:sp>
      <p:pic>
        <p:nvPicPr>
          <p:cNvPr id="8" name="Picture 5" descr="C:\Users\Administrator\Desktop\基础巩固练.pn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50800"/>
            <a:ext cx="304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3400" y="658813"/>
            <a:ext cx="83058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连云港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)—Why are you looking ________ in class all day?</a:t>
            </a:r>
          </a:p>
          <a:p>
            <a:pPr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—Because I can't finish my homework until eleven every night. </a:t>
            </a:r>
          </a:p>
          <a:p>
            <a:pPr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awake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asleep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sleeping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sleepy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河南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)________ fine weather it is! Let's go on a picnic!</a:t>
            </a:r>
          </a:p>
          <a:p>
            <a:pPr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What a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What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How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How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154738" y="1352550"/>
            <a:ext cx="3984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60688" y="3559175"/>
            <a:ext cx="381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58813"/>
            <a:ext cx="82296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________ is the weather in Nanjing?</a:t>
            </a:r>
          </a:p>
          <a:p>
            <a:pPr marL="355600" indent="-825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 is windy and cloudy. </a:t>
            </a:r>
          </a:p>
          <a:p>
            <a:pPr marL="355600" indent="-825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What         B. Why         C. What about         D. How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Some students are playing ________ on the playground while the rest ________ doing their homework in the classroom now. 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happy; are                          B. happily; is    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C. Happily; are                      D. happy; is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60488" y="806450"/>
            <a:ext cx="3984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637088" y="2465388"/>
            <a:ext cx="381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5800" y="666750"/>
            <a:ext cx="79248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After he drank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water, he still felt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tired. </a:t>
            </a:r>
          </a:p>
          <a:p>
            <a:pPr indent="17780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 bit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bit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a bit of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bit of</a:t>
            </a:r>
          </a:p>
          <a:p>
            <a:pPr indent="17780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a bit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bit of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a bit of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bit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435350" y="966788"/>
            <a:ext cx="3984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"/>
          <p:cNvSpPr>
            <a:spLocks noChangeArrowheads="1"/>
          </p:cNvSpPr>
          <p:nvPr/>
        </p:nvSpPr>
        <p:spPr bwMode="auto">
          <a:xfrm>
            <a:off x="838200" y="693738"/>
            <a:ext cx="76200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Ⅲ.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用所给词的适当形式填空。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I can't hear you clearly. Please speak ________(loud). 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We were late for the film Roman Holiday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but ________(luck) we didn't miss much. 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Tina doesn't like the restaurant because the music there makes her ________(sleep).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042025" y="1504950"/>
            <a:ext cx="9366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loudly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71613" y="2759075"/>
            <a:ext cx="1003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luckily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03525" y="4019550"/>
            <a:ext cx="9398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sleepy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"/>
          <p:cNvSpPr>
            <a:spLocks noChangeArrowheads="1"/>
          </p:cNvSpPr>
          <p:nvPr/>
        </p:nvSpPr>
        <p:spPr bwMode="auto">
          <a:xfrm>
            <a:off x="838200" y="882650"/>
            <a:ext cx="76200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It's rather ________(wind) now. I don't know what the weather will be like later. 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—How are you________(do)?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—Pretty good.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08275" y="1076325"/>
            <a:ext cx="9207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windy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94088" y="2324100"/>
            <a:ext cx="8556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全屏显示(16:9)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2023-01-16T21:35:29Z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DE1B0BDCD55A4C57AF36E6846C6A930C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