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11" r:id="rId2"/>
    <p:sldId id="312" r:id="rId3"/>
    <p:sldId id="295" r:id="rId4"/>
    <p:sldId id="313" r:id="rId5"/>
    <p:sldId id="286" r:id="rId6"/>
    <p:sldId id="300" r:id="rId7"/>
    <p:sldId id="314" r:id="rId8"/>
    <p:sldId id="315" r:id="rId9"/>
    <p:sldId id="301" r:id="rId10"/>
    <p:sldId id="316" r:id="rId11"/>
    <p:sldId id="302" r:id="rId12"/>
    <p:sldId id="274" r:id="rId13"/>
    <p:sldId id="264" r:id="rId14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3333FF"/>
    <a:srgbClr val="82C115"/>
    <a:srgbClr val="FFFFFF"/>
    <a:srgbClr val="009900"/>
    <a:srgbClr val="00CC00"/>
    <a:srgbClr val="FF33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7" autoAdjust="0"/>
    <p:restoredTop sz="95811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9" d="100"/>
        <a:sy n="99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67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CDB09A0-9D39-489E-8381-DB342305498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447A29BD-C523-4BEC-B873-1ED8863A14E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08D67AB-4A8D-4513-88DB-DC31B1E332D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915DAEF-B9F1-46B8-8671-2413B33C55D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80526640-C49B-4518-87D2-E90F057F19F3}" type="slidenum">
              <a:rPr lang="zh-CN" altLang="en-US" sz="1200" smtClean="0"/>
              <a:t>1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2B7F1E4F-FBE2-442C-BAA4-A8DF4F35DEB1}" type="slidenum">
              <a:rPr lang="zh-CN" altLang="en-US" sz="1200" smtClean="0"/>
              <a:t>11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05F4764B-5FC1-467F-A207-E248373C965B}" type="slidenum">
              <a:rPr lang="zh-CN" altLang="en-US" sz="1200" smtClean="0"/>
              <a:t>13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8477A813-24D8-4B78-945E-5BBDCA8DFAB5}" type="slidenum">
              <a:rPr lang="zh-CN" altLang="en-US" sz="1200" smtClean="0"/>
              <a:t>2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5E1761F4-FDF9-475F-A98A-C1F47A1FA212}" type="slidenum">
              <a:rPr lang="zh-CN" altLang="en-US" sz="1200" smtClean="0"/>
              <a:t>3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48B32CDA-50E0-46E9-878B-36086FA2251F}" type="slidenum">
              <a:rPr lang="zh-CN" altLang="en-US" sz="1200" smtClean="0"/>
              <a:t>4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957FC869-715F-4B6C-9717-40606014ABB0}" type="slidenum">
              <a:rPr lang="zh-CN" altLang="en-US" sz="1200" smtClean="0"/>
              <a:t>5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FDFD64AC-8952-4451-BD6B-91150DE41ACD}" type="slidenum">
              <a:rPr lang="zh-CN" altLang="en-US" sz="1200" smtClean="0"/>
              <a:t>6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44D2EB4F-1704-4ED0-B7FC-F196705F6F7F}" type="slidenum">
              <a:rPr lang="zh-CN" altLang="en-US" sz="1200" smtClean="0"/>
              <a:t>7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9A3A5199-B00A-4360-BCAE-AC71F919969D}" type="slidenum">
              <a:rPr lang="zh-CN" altLang="en-US" sz="1200" smtClean="0"/>
              <a:t>9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8EC6A0C7-9FC1-4801-B537-C2E3755CD719}" type="slidenum">
              <a:rPr lang="zh-CN" altLang="en-US" sz="1200" smtClean="0"/>
              <a:t>10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A60E6-6169-47E7-8E24-760381A6AA2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E3158-56B7-4E86-857D-E0806986E2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A60E6-6169-47E7-8E24-760381A6AA2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E3158-56B7-4E86-857D-E0806986E2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872491" y="3315991"/>
            <a:ext cx="7443925" cy="1720077"/>
          </a:xfrm>
        </p:spPr>
        <p:txBody>
          <a:bodyPr anchor="ctr">
            <a:noAutofit/>
          </a:bodyPr>
          <a:lstStyle>
            <a:lvl1pPr algn="ctr">
              <a:lnSpc>
                <a:spcPct val="110000"/>
              </a:lnSpc>
              <a:defRPr sz="4200" b="0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8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C0552-1977-4D88-B0CA-89A6BECB6D7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7" name="KSO_BT1"/>
          <p:cNvSpPr>
            <a:spLocks noGrp="1"/>
          </p:cNvSpPr>
          <p:nvPr>
            <p:ph type="title"/>
          </p:nvPr>
        </p:nvSpPr>
        <p:spPr bwMode="auto">
          <a:xfrm>
            <a:off x="528959" y="155575"/>
            <a:ext cx="8291513" cy="47781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zh-CN" altLang="en-US" dirty="0" smtClean="0"/>
              <a:t>单击此处编辑母版标题样式</a:t>
            </a:r>
            <a:endParaRPr lang="en-US" altLang="zh-CN" dirty="0" smtClean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1E8F8-195D-4994-9D19-5613F5EE0A2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7" name="内容占位符 10"/>
          <p:cNvSpPr>
            <a:spLocks noGrp="1"/>
          </p:cNvSpPr>
          <p:nvPr>
            <p:ph sz="quarter" idx="13"/>
          </p:nvPr>
        </p:nvSpPr>
        <p:spPr>
          <a:xfrm>
            <a:off x="539750" y="692696"/>
            <a:ext cx="8136706" cy="647700"/>
          </a:xfrm>
          <a:prstGeom prst="rect">
            <a:avLst/>
          </a:prstGeom>
        </p:spPr>
        <p:txBody>
          <a:bodyPr/>
          <a:lstStyle>
            <a:lvl1pPr marL="85725" indent="0">
              <a:buNone/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0" name="KSO_BT1"/>
          <p:cNvSpPr>
            <a:spLocks noGrp="1"/>
          </p:cNvSpPr>
          <p:nvPr>
            <p:ph type="title"/>
          </p:nvPr>
        </p:nvSpPr>
        <p:spPr bwMode="auto">
          <a:xfrm>
            <a:off x="528959" y="155575"/>
            <a:ext cx="8291513" cy="47781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zh-CN" altLang="en-US" dirty="0" smtClean="0"/>
              <a:t>单击此处编辑母版标题样式</a:t>
            </a:r>
            <a:endParaRPr lang="en-US" altLang="zh-CN" dirty="0" smtClean="0"/>
          </a:p>
        </p:txBody>
      </p:sp>
      <p:sp>
        <p:nvSpPr>
          <p:cNvPr id="5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3277E-BE08-4842-8BB8-143953E6174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SO_BC1"/>
          <p:cNvSpPr>
            <a:spLocks noGrp="1"/>
          </p:cNvSpPr>
          <p:nvPr>
            <p:ph idx="1"/>
          </p:nvPr>
        </p:nvSpPr>
        <p:spPr>
          <a:xfrm>
            <a:off x="1619672" y="1700808"/>
            <a:ext cx="5904656" cy="4032448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47675" indent="-447675">
              <a:defRPr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endParaRPr lang="zh-CN" altLang="en-US" dirty="0" smtClean="0"/>
          </a:p>
        </p:txBody>
      </p:sp>
      <p:sp>
        <p:nvSpPr>
          <p:cNvPr id="8" name="KSO_BT1"/>
          <p:cNvSpPr>
            <a:spLocks noGrp="1"/>
          </p:cNvSpPr>
          <p:nvPr>
            <p:ph type="title"/>
          </p:nvPr>
        </p:nvSpPr>
        <p:spPr bwMode="auto">
          <a:xfrm>
            <a:off x="528959" y="155575"/>
            <a:ext cx="8291513" cy="47781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zh-CN" altLang="en-US" dirty="0" smtClean="0"/>
              <a:t>单击此处编辑母版标题样式</a:t>
            </a:r>
            <a:endParaRPr lang="en-US" altLang="zh-CN" dirty="0" smtClean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8A22B-4F87-4A2A-BCDE-5EE73676D16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A60E6-6169-47E7-8E24-760381A6AA2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E3158-56B7-4E86-857D-E0806986E2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A60E6-6169-47E7-8E24-760381A6AA2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E3158-56B7-4E86-857D-E0806986E2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A60E6-6169-47E7-8E24-760381A6AA2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E3158-56B7-4E86-857D-E0806986E2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A60E6-6169-47E7-8E24-760381A6AA2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E3158-56B7-4E86-857D-E0806986E2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A60E6-6169-47E7-8E24-760381A6AA2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E3158-56B7-4E86-857D-E0806986E2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A60E6-6169-47E7-8E24-760381A6AA2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E3158-56B7-4E86-857D-E0806986E2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A60E6-6169-47E7-8E24-760381A6AA2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E3158-56B7-4E86-857D-E0806986E2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A60E6-6169-47E7-8E24-760381A6AA2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E3158-56B7-4E86-857D-E0806986E2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A60E6-6169-47E7-8E24-760381A6AA2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E3158-56B7-4E86-857D-E0806986E2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hyperlink" Target="Lesson16_Let&#8217;s_chant&#35838;&#25991;&#21160;&#30011;.swf" TargetMode="Externa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hyperlink" Target="Lesson14_Let&#8217;s_chant&#35838;&#25991;&#21160;&#30011;.swf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hyperlink" Target="Lesson16_Just_practise&#35838;&#25991;&#21160;&#30011;.swf" TargetMode="Externa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3.png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2060848"/>
            <a:ext cx="8215313" cy="17208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4400" b="1" i="0" dirty="0" smtClean="0">
                <a:solidFill>
                  <a:schemeClr val="tx1"/>
                </a:solidFill>
                <a:latin typeface="Adobe Caslon Pro Bold" pitchFamily="18" charset="0"/>
              </a:rPr>
              <a:t>Unit 3 We should obey the rules.</a:t>
            </a:r>
            <a:endParaRPr lang="zh-CN" altLang="en-US" sz="4400" b="1" i="0" dirty="0">
              <a:solidFill>
                <a:schemeClr val="tx1"/>
              </a:solidFill>
              <a:latin typeface="Adobe Caslon Pro Bold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795640" y="5157192"/>
            <a:ext cx="3554179" cy="532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6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5960" y="1064717"/>
            <a:ext cx="449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 smtClean="0"/>
              <a:t>人教精通版英语五年级下册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mtClean="0"/>
              <a:t>&gt;&gt;Practice</a:t>
            </a:r>
            <a:endParaRPr lang="zh-CN" altLang="en-US" smtClean="0"/>
          </a:p>
        </p:txBody>
      </p:sp>
      <p:pic>
        <p:nvPicPr>
          <p:cNvPr id="30723" name="Picture 2" descr="c:\users\administrator\appdata\roaming\360se6\User Data\temp\6608733_100542067387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5038" y="1428750"/>
            <a:ext cx="728027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矩形 8"/>
          <p:cNvSpPr>
            <a:spLocks noChangeArrowheads="1"/>
          </p:cNvSpPr>
          <p:nvPr/>
        </p:nvSpPr>
        <p:spPr bwMode="auto">
          <a:xfrm>
            <a:off x="3446463" y="2214563"/>
            <a:ext cx="2114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30303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We should:</a:t>
            </a:r>
            <a:endParaRPr lang="zh-CN" altLang="en-US"/>
          </a:p>
        </p:txBody>
      </p:sp>
      <p:sp>
        <p:nvSpPr>
          <p:cNvPr id="30725" name="矩形 9"/>
          <p:cNvSpPr>
            <a:spLocks noChangeArrowheads="1"/>
          </p:cNvSpPr>
          <p:nvPr/>
        </p:nvSpPr>
        <p:spPr bwMode="auto">
          <a:xfrm>
            <a:off x="3446463" y="4071938"/>
            <a:ext cx="2554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30303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We shouldn’t:</a:t>
            </a:r>
            <a:endParaRPr lang="zh-CN" altLang="en-US"/>
          </a:p>
        </p:txBody>
      </p:sp>
      <p:sp>
        <p:nvSpPr>
          <p:cNvPr id="30726" name="矩形 10"/>
          <p:cNvSpPr>
            <a:spLocks noChangeArrowheads="1"/>
          </p:cNvSpPr>
          <p:nvPr/>
        </p:nvSpPr>
        <p:spPr bwMode="auto">
          <a:xfrm>
            <a:off x="2357438" y="2714625"/>
            <a:ext cx="45910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30303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1. ____________________</a:t>
            </a:r>
          </a:p>
          <a:p>
            <a:r>
              <a:rPr lang="en-US" altLang="zh-CN" sz="2800" b="1" dirty="0">
                <a:solidFill>
                  <a:srgbClr val="30303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2. ____________________</a:t>
            </a:r>
          </a:p>
          <a:p>
            <a:r>
              <a:rPr lang="en-US" altLang="zh-CN" sz="2800" b="1" dirty="0">
                <a:solidFill>
                  <a:srgbClr val="30303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3. ____________________</a:t>
            </a:r>
            <a:endParaRPr lang="zh-CN" altLang="en-US" dirty="0"/>
          </a:p>
        </p:txBody>
      </p:sp>
      <p:sp>
        <p:nvSpPr>
          <p:cNvPr id="30727" name="矩形 11"/>
          <p:cNvSpPr>
            <a:spLocks noChangeArrowheads="1"/>
          </p:cNvSpPr>
          <p:nvPr/>
        </p:nvSpPr>
        <p:spPr bwMode="auto">
          <a:xfrm>
            <a:off x="2357438" y="4500563"/>
            <a:ext cx="45910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30303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1. ____________________</a:t>
            </a:r>
          </a:p>
          <a:p>
            <a:r>
              <a:rPr lang="en-US" altLang="zh-CN" sz="2800" b="1">
                <a:solidFill>
                  <a:srgbClr val="30303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2. ____________________</a:t>
            </a:r>
          </a:p>
          <a:p>
            <a:r>
              <a:rPr lang="en-US" altLang="zh-CN" sz="2800" b="1">
                <a:solidFill>
                  <a:srgbClr val="30303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3. ____________________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mtClean="0"/>
              <a:t>&gt;&gt;Presentation</a:t>
            </a:r>
            <a:endParaRPr lang="zh-CN" altLang="en-US" smtClean="0"/>
          </a:p>
        </p:txBody>
      </p:sp>
      <p:cxnSp>
        <p:nvCxnSpPr>
          <p:cNvPr id="6" name="直接连接符 5"/>
          <p:cNvCxnSpPr/>
          <p:nvPr/>
        </p:nvCxnSpPr>
        <p:spPr>
          <a:xfrm>
            <a:off x="684213" y="1484313"/>
            <a:ext cx="2601912" cy="15875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48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4788" y="1920875"/>
            <a:ext cx="6169025" cy="861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C:\Users\Administrator\Desktop\播放按钮.pn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29375" y="5214938"/>
            <a:ext cx="1090613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内容占位符 1"/>
          <p:cNvSpPr txBox="1"/>
          <p:nvPr/>
        </p:nvSpPr>
        <p:spPr bwMode="auto">
          <a:xfrm>
            <a:off x="989013" y="868363"/>
            <a:ext cx="28686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chant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1"/>
          <p:cNvSpPr>
            <a:spLocks noGrp="1"/>
          </p:cNvSpPr>
          <p:nvPr>
            <p:ph type="title"/>
          </p:nvPr>
        </p:nvSpPr>
        <p:spPr>
          <a:xfrm>
            <a:off x="539552" y="379437"/>
            <a:ext cx="8291513" cy="4778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zh-CN" dirty="0" smtClean="0"/>
              <a:t>&gt;&gt;Summary</a:t>
            </a:r>
            <a:endParaRPr lang="zh-CN" altLang="en-US" dirty="0" smtClean="0"/>
          </a:p>
        </p:txBody>
      </p:sp>
      <p:pic>
        <p:nvPicPr>
          <p:cNvPr id="32771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5950" y="5373688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图片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857250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14500" y="1411288"/>
            <a:ext cx="2571750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四会短语：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29063" y="1428750"/>
            <a:ext cx="1857375" cy="593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+mn-lt"/>
                <a:ea typeface="黑体" panose="02010609060101010101" pitchFamily="49" charset="-122"/>
              </a:rPr>
              <a:t>go home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9313" y="1428750"/>
            <a:ext cx="3214687" cy="593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+mn-lt"/>
                <a:ea typeface="黑体" panose="02010609060101010101" pitchFamily="49" charset="-122"/>
              </a:rPr>
              <a:t>do housework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9063" y="2214563"/>
            <a:ext cx="2071687" cy="593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+mn-lt"/>
                <a:ea typeface="黑体" panose="02010609060101010101" pitchFamily="49" charset="-122"/>
              </a:rPr>
              <a:t>get up 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9313" y="2214563"/>
            <a:ext cx="2071687" cy="593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+mn-lt"/>
                <a:ea typeface="黑体" panose="02010609060101010101" pitchFamily="49" charset="-122"/>
              </a:rPr>
              <a:t>go to bed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85938" y="3143250"/>
            <a:ext cx="6143625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如何表达应该和不应该做某事？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57375" y="3929063"/>
            <a:ext cx="3500438" cy="593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+mn-lt"/>
                <a:ea typeface="黑体" panose="02010609060101010101" pitchFamily="49" charset="-122"/>
              </a:rPr>
              <a:t>You should…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57375" y="4643438"/>
            <a:ext cx="3500438" cy="593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+mn-lt"/>
                <a:ea typeface="黑体" panose="02010609060101010101" pitchFamily="49" charset="-122"/>
              </a:rPr>
              <a:t>You shouldn’t…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+mn-lt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62187" y="1556792"/>
            <a:ext cx="6715125" cy="403225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altLang="zh-CN" sz="2800" b="1" dirty="0" smtClean="0"/>
              <a:t>1. </a:t>
            </a:r>
            <a:r>
              <a:rPr lang="zh-CN" altLang="zh-CN" sz="2800" b="1" dirty="0" smtClean="0"/>
              <a:t>观</a:t>
            </a:r>
            <a:r>
              <a:rPr lang="zh-CN" altLang="zh-CN" sz="2800" b="1" dirty="0"/>
              <a:t>看课文动画，按照正确的语音、语调朗读</a:t>
            </a:r>
            <a:r>
              <a:rPr lang="zh-CN" altLang="zh-CN" sz="2800" b="1" dirty="0" smtClean="0"/>
              <a:t>课文。</a:t>
            </a:r>
            <a:endParaRPr lang="zh-CN" altLang="zh-CN" sz="2800" b="1" dirty="0"/>
          </a:p>
          <a:p>
            <a:pPr algn="l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altLang="zh-CN" sz="2800" b="1" dirty="0" smtClean="0"/>
              <a:t>2 . </a:t>
            </a:r>
            <a:r>
              <a:rPr lang="zh-CN" altLang="en-US" sz="2800" b="1" dirty="0" smtClean="0"/>
              <a:t>分别在两张卡片上写上在学校和在家应该和不应该做的事情，下节课分享</a:t>
            </a:r>
            <a:r>
              <a:rPr lang="zh-CN" altLang="zh-CN" sz="2800" b="1" dirty="0" smtClean="0"/>
              <a:t>。</a:t>
            </a:r>
            <a:endParaRPr lang="zh-CN" altLang="zh-CN" sz="2800" b="1" dirty="0"/>
          </a:p>
          <a:p>
            <a:pPr algn="l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altLang="zh-CN" sz="2800" b="1" dirty="0" smtClean="0"/>
              <a:t>3 . </a:t>
            </a:r>
            <a:r>
              <a:rPr lang="zh-CN" altLang="zh-CN" sz="2800" b="1" dirty="0" smtClean="0"/>
              <a:t>预习</a:t>
            </a:r>
            <a:r>
              <a:rPr lang="en-US" altLang="zh-CN" sz="2800" b="1" dirty="0" smtClean="0"/>
              <a:t>Lesson17</a:t>
            </a:r>
            <a:r>
              <a:rPr lang="zh-CN" altLang="zh-CN" sz="2800" b="1" dirty="0" smtClean="0"/>
              <a:t>。</a:t>
            </a:r>
            <a:r>
              <a:rPr lang="en-US" altLang="zh-CN" sz="2800" b="1" dirty="0" smtClean="0"/>
              <a:t> </a:t>
            </a:r>
            <a:endParaRPr lang="zh-CN" altLang="zh-CN" sz="2800" b="1" dirty="0"/>
          </a:p>
        </p:txBody>
      </p:sp>
      <p:sp>
        <p:nvSpPr>
          <p:cNvPr id="33795" name="标题 1"/>
          <p:cNvSpPr>
            <a:spLocks noGrp="1"/>
          </p:cNvSpPr>
          <p:nvPr>
            <p:ph type="title"/>
          </p:nvPr>
        </p:nvSpPr>
        <p:spPr>
          <a:xfrm>
            <a:off x="527050" y="534988"/>
            <a:ext cx="8291513" cy="4778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zh-CN" dirty="0" smtClean="0"/>
              <a:t>&gt;&gt;Homework</a:t>
            </a:r>
            <a:endParaRPr lang="zh-CN" altLang="en-US" dirty="0" smtClean="0"/>
          </a:p>
        </p:txBody>
      </p:sp>
      <p:grpSp>
        <p:nvGrpSpPr>
          <p:cNvPr id="24" name="圆角矩形 23"/>
          <p:cNvGrpSpPr/>
          <p:nvPr/>
        </p:nvGrpSpPr>
        <p:grpSpPr bwMode="auto">
          <a:xfrm>
            <a:off x="6565900" y="6072188"/>
            <a:ext cx="1193800" cy="614362"/>
            <a:chOff x="4136" y="3825"/>
            <a:chExt cx="752" cy="387"/>
          </a:xfrm>
        </p:grpSpPr>
        <p:pic>
          <p:nvPicPr>
            <p:cNvPr id="33796" name="圆角矩形 23">
              <a:hlinkClick r:id="" action="ppaction://hlinkshowjump?jump=endshow"/>
            </p:cNvPr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36" y="3825"/>
              <a:ext cx="752" cy="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797" name="Text Box 5"/>
            <p:cNvSpPr txBox="1">
              <a:spLocks noChangeArrowheads="1"/>
            </p:cNvSpPr>
            <p:nvPr/>
          </p:nvSpPr>
          <p:spPr bwMode="auto">
            <a:xfrm>
              <a:off x="4170" y="3856"/>
              <a:ext cx="69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>
                  <a:solidFill>
                    <a:srgbClr val="5F5F5F"/>
                  </a:solidFill>
                  <a:latin typeface="Arial Black" panose="020B0A04020102020204" pitchFamily="34" charset="0"/>
                  <a:ea typeface="黑体" panose="02010609060101010101" pitchFamily="49" charset="-122"/>
                </a:rPr>
                <a:t>close</a:t>
              </a:r>
              <a:endParaRPr lang="zh-CN" altLang="en-US">
                <a:solidFill>
                  <a:srgbClr val="5F5F5F"/>
                </a:solidFill>
                <a:latin typeface="Arial Black" panose="020B0A04020102020204" pitchFamily="34" charset="0"/>
                <a:ea typeface="黑体" panose="02010609060101010101" pitchFamily="49" charset="-122"/>
              </a:endParaRPr>
            </a:p>
          </p:txBody>
        </p:sp>
      </p:grpSp>
      <p:pic>
        <p:nvPicPr>
          <p:cNvPr id="33799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750" y="5121275"/>
            <a:ext cx="129381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图片 11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1020763"/>
            <a:ext cx="138747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7"/>
          <p:cNvSpPr>
            <a:spLocks noGrp="1"/>
          </p:cNvSpPr>
          <p:nvPr>
            <p:ph type="title"/>
          </p:nvPr>
        </p:nvSpPr>
        <p:spPr>
          <a:xfrm>
            <a:off x="684213" y="155575"/>
            <a:ext cx="8291512" cy="4778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zh-CN" smtClean="0"/>
              <a:t>&gt;&gt;Warm-up</a:t>
            </a:r>
            <a:endParaRPr lang="zh-CN" altLang="en-US" smtClean="0"/>
          </a:p>
        </p:txBody>
      </p:sp>
      <p:sp>
        <p:nvSpPr>
          <p:cNvPr id="22531" name="内容占位符 1"/>
          <p:cNvSpPr>
            <a:spLocks noGrp="1"/>
          </p:cNvSpPr>
          <p:nvPr>
            <p:ph sz="quarter" idx="4294967295"/>
          </p:nvPr>
        </p:nvSpPr>
        <p:spPr bwMode="auto">
          <a:xfrm>
            <a:off x="1008063" y="868363"/>
            <a:ext cx="8135937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/>
          <a:p>
            <a:pPr marL="85725" indent="0">
              <a:buFont typeface="Wingdings" panose="05000000000000000000" pitchFamily="2" charset="2"/>
              <a:buNone/>
            </a:pPr>
            <a:r>
              <a:rPr lang="en-US" altLang="zh-CN" sz="3200" smtClean="0">
                <a:solidFill>
                  <a:srgbClr val="30937B"/>
                </a:solidFill>
                <a:latin typeface="Arial" panose="020B0604020202020204" pitchFamily="34" charset="0"/>
              </a:rPr>
              <a:t>Let’s chant</a:t>
            </a:r>
            <a:endParaRPr lang="zh-CN" altLang="en-US" sz="3200" smtClean="0">
              <a:solidFill>
                <a:srgbClr val="30937B"/>
              </a:solidFill>
              <a:latin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684213" y="1484313"/>
            <a:ext cx="2459037" cy="15875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3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89100" y="1920875"/>
            <a:ext cx="5718175" cy="877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5" name="Picture 7" descr="C:\Users\Administrator\Desktop\播放按钮.pn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67450" y="5286375"/>
            <a:ext cx="1090613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zh-CN" altLang="zh-CN" smtClean="0"/>
              <a:t>&gt;&gt;Lead-in</a:t>
            </a:r>
            <a:endParaRPr lang="zh-CN" altLang="en-US" smtClean="0"/>
          </a:p>
        </p:txBody>
      </p:sp>
      <p:cxnSp>
        <p:nvCxnSpPr>
          <p:cNvPr id="10" name="直接连接符 9"/>
          <p:cNvCxnSpPr/>
          <p:nvPr/>
        </p:nvCxnSpPr>
        <p:spPr>
          <a:xfrm>
            <a:off x="684213" y="1484313"/>
            <a:ext cx="215900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6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内容占位符 1"/>
          <p:cNvSpPr txBox="1"/>
          <p:nvPr/>
        </p:nvSpPr>
        <p:spPr bwMode="auto">
          <a:xfrm>
            <a:off x="989013" y="868363"/>
            <a:ext cx="21542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Review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11" name="Picture 6" descr="C:\Users\Administrator\Desktop\人教新版\五年级\U3 We should obey the rules\Lesson15 教学课件\GETU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313" y="4211638"/>
            <a:ext cx="3011487" cy="45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Administrator\Desktop\人教新版\五年级\U3 We should obey the rules\Lesson15 教学课件\GOTOBE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67388" y="4194175"/>
            <a:ext cx="3016250" cy="452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Administrator\Desktop\人教新版\五年级\U3 We should obey the rules\Lesson15 教学课件\DOHOUSEW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5138" y="2073275"/>
            <a:ext cx="3011487" cy="451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071813" y="1285875"/>
            <a:ext cx="3643312" cy="665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do housework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3000" y="3357563"/>
            <a:ext cx="1714500" cy="731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get up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57938" y="3357563"/>
            <a:ext cx="2286000" cy="665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go to bed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684213" y="1484313"/>
            <a:ext cx="215900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9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标题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zh-CN" altLang="zh-CN" dirty="0" smtClean="0"/>
              <a:t>&gt;&gt;Lead-in</a:t>
            </a:r>
            <a:endParaRPr lang="zh-CN" altLang="en-US" dirty="0" smtClean="0"/>
          </a:p>
        </p:txBody>
      </p:sp>
      <p:cxnSp>
        <p:nvCxnSpPr>
          <p:cNvPr id="8" name="直接连接符 7"/>
          <p:cNvCxnSpPr/>
          <p:nvPr/>
        </p:nvCxnSpPr>
        <p:spPr>
          <a:xfrm>
            <a:off x="684213" y="1484313"/>
            <a:ext cx="215900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2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内容占位符 1"/>
          <p:cNvSpPr txBox="1"/>
          <p:nvPr/>
        </p:nvSpPr>
        <p:spPr bwMode="auto">
          <a:xfrm>
            <a:off x="989013" y="868363"/>
            <a:ext cx="21542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Review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11" name="Picture 7" descr="C:\Users\Administrator\Desktop\人教新版\五年级\U3\KEEPYOU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1938338"/>
            <a:ext cx="3024187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Administrator\Desktop\人教新版\五年级\U3\DOHOUSE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1962150"/>
            <a:ext cx="3017837" cy="243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Administrator\Desktop\人教新版\五年级\U3\GOHOMEL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64163" y="4584700"/>
            <a:ext cx="3017837" cy="243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:\Users\Administrator\Desktop\人教新版\五年级\U3\PRACTIS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813" y="4584700"/>
            <a:ext cx="3103562" cy="243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85750" y="1500188"/>
            <a:ext cx="4929188" cy="665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keep your room clean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29250" y="1500188"/>
            <a:ext cx="3000375" cy="731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do housework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00688" y="4143375"/>
            <a:ext cx="3000375" cy="665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go home late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3000" y="4214813"/>
            <a:ext cx="3000375" cy="665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read in bed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mtClean="0"/>
              <a:t>&gt;&gt;Practice</a:t>
            </a:r>
            <a:endParaRPr lang="zh-CN" altLang="en-US" smtClean="0"/>
          </a:p>
        </p:txBody>
      </p:sp>
      <p:cxnSp>
        <p:nvCxnSpPr>
          <p:cNvPr id="6" name="直接连接符 5"/>
          <p:cNvCxnSpPr/>
          <p:nvPr/>
        </p:nvCxnSpPr>
        <p:spPr>
          <a:xfrm>
            <a:off x="684213" y="1484313"/>
            <a:ext cx="2816225" cy="15875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4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C:\Users\Administrator\Desktop\人教新版\五年级\U3\KEEPYOU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075" y="2682875"/>
            <a:ext cx="4071938" cy="323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Administrator\Desktop\人教新版\五年级\U3\DOHOUSE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97425" y="2706688"/>
            <a:ext cx="4065588" cy="322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7" name="内容占位符 1"/>
          <p:cNvSpPr txBox="1"/>
          <p:nvPr/>
        </p:nvSpPr>
        <p:spPr bwMode="auto">
          <a:xfrm>
            <a:off x="989013" y="868363"/>
            <a:ext cx="28686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Just practice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1563" y="1770063"/>
            <a:ext cx="6572250" cy="1373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You should…/You shouldn’t…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defRPr/>
            </a:pP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Administrator\Desktop\人教新版\五年级\U3\GOHOMEL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100" y="2743200"/>
            <a:ext cx="4067175" cy="323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Administrator\Desktop\人教新版\五年级\U3\PRACTIS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79963" y="2773363"/>
            <a:ext cx="4083050" cy="315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mtClean="0"/>
              <a:t>&gt;&gt;Practice</a:t>
            </a:r>
            <a:endParaRPr lang="zh-CN" altLang="en-US" smtClean="0"/>
          </a:p>
        </p:txBody>
      </p:sp>
      <p:cxnSp>
        <p:nvCxnSpPr>
          <p:cNvPr id="10" name="直接连接符 9"/>
          <p:cNvCxnSpPr/>
          <p:nvPr/>
        </p:nvCxnSpPr>
        <p:spPr>
          <a:xfrm>
            <a:off x="684213" y="1484313"/>
            <a:ext cx="2816225" cy="15875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1" name="内容占位符 1"/>
          <p:cNvSpPr txBox="1"/>
          <p:nvPr/>
        </p:nvSpPr>
        <p:spPr bwMode="auto">
          <a:xfrm>
            <a:off x="989013" y="868363"/>
            <a:ext cx="28686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Just practice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1563" y="1770063"/>
            <a:ext cx="6572250" cy="1373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You should…/You shouldn’t…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defRPr/>
            </a:pP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mtClean="0"/>
              <a:t>&gt;&gt;Practice</a:t>
            </a:r>
            <a:endParaRPr lang="zh-CN" altLang="en-US" smtClean="0"/>
          </a:p>
        </p:txBody>
      </p:sp>
      <p:cxnSp>
        <p:nvCxnSpPr>
          <p:cNvPr id="6" name="直接连接符 5"/>
          <p:cNvCxnSpPr/>
          <p:nvPr/>
        </p:nvCxnSpPr>
        <p:spPr>
          <a:xfrm>
            <a:off x="684213" y="1484313"/>
            <a:ext cx="2744787" cy="15875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2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47788" y="1852613"/>
            <a:ext cx="6461125" cy="901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C:\Users\Administrator\Desktop\播放按钮.pn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00813" y="5214938"/>
            <a:ext cx="1090612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内容占位符 1"/>
          <p:cNvSpPr txBox="1"/>
          <p:nvPr/>
        </p:nvSpPr>
        <p:spPr bwMode="auto">
          <a:xfrm>
            <a:off x="989013" y="868363"/>
            <a:ext cx="28686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Just practice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mtClean="0"/>
              <a:t>&gt;&gt;Practice</a:t>
            </a:r>
            <a:endParaRPr lang="zh-CN" altLang="en-US" smtClean="0"/>
          </a:p>
        </p:txBody>
      </p:sp>
      <p:pic>
        <p:nvPicPr>
          <p:cNvPr id="28675" name="Picture 2" descr="c:\users\administrator\appdata\roaming\360se6\User Data\temp\234811-140312160441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3835400"/>
            <a:ext cx="37401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1071563" y="2071688"/>
            <a:ext cx="210820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go home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71563" y="3214688"/>
            <a:ext cx="3313112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do housework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71563" y="4214813"/>
            <a:ext cx="1570037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get up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71563" y="5214938"/>
            <a:ext cx="2262187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go to bed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云形标注 13"/>
          <p:cNvSpPr/>
          <p:nvPr/>
        </p:nvSpPr>
        <p:spPr>
          <a:xfrm>
            <a:off x="4929188" y="1285875"/>
            <a:ext cx="3643312" cy="1643063"/>
          </a:xfrm>
          <a:prstGeom prst="cloudCallout">
            <a:avLst>
              <a:gd name="adj1" fmla="val 33281"/>
              <a:gd name="adj2" fmla="val 82738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bg2"/>
                </a:solidFill>
              </a:rPr>
              <a:t>Can you write them?</a:t>
            </a:r>
            <a:endParaRPr lang="zh-CN" altLang="en-US" sz="2800" b="1" dirty="0">
              <a:solidFill>
                <a:schemeClr val="bg2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785813" y="1484313"/>
            <a:ext cx="215900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82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3" name="内容占位符 1"/>
          <p:cNvSpPr txBox="1"/>
          <p:nvPr/>
        </p:nvSpPr>
        <p:spPr bwMode="auto">
          <a:xfrm>
            <a:off x="989013" y="868363"/>
            <a:ext cx="28686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Just write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grpSp>
        <p:nvGrpSpPr>
          <p:cNvPr id="2" name="组合 22"/>
          <p:cNvGrpSpPr/>
          <p:nvPr/>
        </p:nvGrpSpPr>
        <p:grpSpPr bwMode="auto">
          <a:xfrm>
            <a:off x="893763" y="1757363"/>
            <a:ext cx="2178050" cy="1171575"/>
            <a:chOff x="893168" y="1756829"/>
            <a:chExt cx="2178634" cy="1172120"/>
          </a:xfrm>
        </p:grpSpPr>
        <p:pic>
          <p:nvPicPr>
            <p:cNvPr id="28695" name="Picture 4" descr="c:\users\administrator\appdata\roaming\360se6\User Data\temp\3142551_111932604173_2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8794" y="1756829"/>
              <a:ext cx="1143008" cy="1172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6" name="Picture 4" descr="c:\users\administrator\appdata\roaming\360se6\User Data\temp\3142551_111932604173_2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893168" y="1857364"/>
              <a:ext cx="1035626" cy="1062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24"/>
          <p:cNvGrpSpPr/>
          <p:nvPr/>
        </p:nvGrpSpPr>
        <p:grpSpPr bwMode="auto">
          <a:xfrm>
            <a:off x="1038225" y="2927350"/>
            <a:ext cx="3206750" cy="1135063"/>
            <a:chOff x="1037818" y="2927115"/>
            <a:chExt cx="3207162" cy="1135260"/>
          </a:xfrm>
        </p:grpSpPr>
        <p:pic>
          <p:nvPicPr>
            <p:cNvPr id="28692" name="Picture 4" descr="c:\users\administrator\appdata\roaming\360se6\User Data\temp\3142551_111932604173_2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143108" y="2927115"/>
              <a:ext cx="1071570" cy="1098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3" name="Picture 4" descr="c:\users\administrator\appdata\roaming\360se6\User Data\temp\3142551_111932604173_2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1037818" y="2928934"/>
              <a:ext cx="1105290" cy="1133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4" name="Picture 4" descr="c:\users\administrator\appdata\roaming\360se6\User Data\temp\3142551_111932604173_2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flipH="1">
              <a:off x="3214677" y="2928934"/>
              <a:ext cx="1030303" cy="1056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组合 25"/>
          <p:cNvGrpSpPr/>
          <p:nvPr/>
        </p:nvGrpSpPr>
        <p:grpSpPr bwMode="auto">
          <a:xfrm>
            <a:off x="785813" y="3857625"/>
            <a:ext cx="2214562" cy="1214438"/>
            <a:chOff x="785813" y="3857652"/>
            <a:chExt cx="2214551" cy="1214438"/>
          </a:xfrm>
        </p:grpSpPr>
        <p:pic>
          <p:nvPicPr>
            <p:cNvPr id="28690" name="Picture 4" descr="c:\users\administrator\appdata\roaming\360se6\User Data\temp\3142551_111932604173_2.jpg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785813" y="3857652"/>
              <a:ext cx="1184275" cy="1214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1" name="Picture 4" descr="c:\users\administrator\appdata\roaming\360se6\User Data\temp\3142551_111932604173_2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 flipH="1">
              <a:off x="1928794" y="3892205"/>
              <a:ext cx="1071570" cy="1098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组合 27"/>
          <p:cNvGrpSpPr/>
          <p:nvPr/>
        </p:nvGrpSpPr>
        <p:grpSpPr bwMode="auto">
          <a:xfrm>
            <a:off x="1101725" y="4786313"/>
            <a:ext cx="2357438" cy="1347787"/>
            <a:chOff x="1101709" y="4786353"/>
            <a:chExt cx="2357454" cy="1347724"/>
          </a:xfrm>
        </p:grpSpPr>
        <p:pic>
          <p:nvPicPr>
            <p:cNvPr id="28688" name="Picture 4" descr="c:\users\administrator\appdata\roaming\360se6\User Data\temp\3142551_111932604173_2.jpg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1101709" y="4786353"/>
              <a:ext cx="1184275" cy="1214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9" name="Picture 4" descr="c:\users\administrator\appdata\roaming\360se6\User Data\temp\3142551_111932604173_2.jpg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 flipH="1">
              <a:off x="2214546" y="4857760"/>
              <a:ext cx="1244617" cy="1276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785813" y="1484313"/>
            <a:ext cx="215900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699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mtClean="0"/>
              <a:t>&gt;&gt;Practice</a:t>
            </a:r>
            <a:endParaRPr lang="zh-CN" altLang="en-US" smtClean="0"/>
          </a:p>
        </p:txBody>
      </p:sp>
      <p:sp>
        <p:nvSpPr>
          <p:cNvPr id="29701" name="内容占位符 1"/>
          <p:cNvSpPr txBox="1"/>
          <p:nvPr/>
        </p:nvSpPr>
        <p:spPr bwMode="auto">
          <a:xfrm>
            <a:off x="989013" y="868363"/>
            <a:ext cx="28686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talk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75038" y="2852738"/>
            <a:ext cx="2949575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圆角矩形标注 8"/>
          <p:cNvSpPr/>
          <p:nvPr/>
        </p:nvSpPr>
        <p:spPr>
          <a:xfrm>
            <a:off x="285750" y="1928813"/>
            <a:ext cx="3786188" cy="1143000"/>
          </a:xfrm>
          <a:prstGeom prst="wedgeRoundRectCallout">
            <a:avLst>
              <a:gd name="adj1" fmla="val 35857"/>
              <a:gd name="adj2" fmla="val 68965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</a:rPr>
              <a:t>We should keep our classroom clean.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5929313" y="1571625"/>
            <a:ext cx="2643187" cy="1143000"/>
          </a:xfrm>
          <a:prstGeom prst="wedgeRoundRectCallout">
            <a:avLst>
              <a:gd name="adj1" fmla="val -42767"/>
              <a:gd name="adj2" fmla="val 79874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</a:rPr>
              <a:t>We shouldn’t go home late.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785813" y="4929188"/>
            <a:ext cx="2500312" cy="857250"/>
          </a:xfrm>
          <a:prstGeom prst="wedgeRoundRectCallout">
            <a:avLst>
              <a:gd name="adj1" fmla="val 47493"/>
              <a:gd name="adj2" fmla="val -82659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</a:rPr>
              <a:t>We should…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5572125" y="5357813"/>
            <a:ext cx="2928938" cy="928687"/>
          </a:xfrm>
          <a:prstGeom prst="wedgeRoundRectCallout">
            <a:avLst>
              <a:gd name="adj1" fmla="val -36704"/>
              <a:gd name="adj2" fmla="val -75200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</a:rPr>
              <a:t>We shouldn’t…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e9cb11d2779cefaa80a0df74e8caaf87624fef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Module1 Unit1教学课件</Template>
  <TotalTime>0</TotalTime>
  <Words>240</Words>
  <Application>Microsoft Office PowerPoint</Application>
  <PresentationFormat>全屏显示(4:3)</PresentationFormat>
  <Paragraphs>73</Paragraphs>
  <Slides>13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Adobe Caslon Pro Bold</vt:lpstr>
      <vt:lpstr>黑体</vt:lpstr>
      <vt:lpstr>宋体</vt:lpstr>
      <vt:lpstr>微软雅黑</vt:lpstr>
      <vt:lpstr>幼圆</vt:lpstr>
      <vt:lpstr>Arial</vt:lpstr>
      <vt:lpstr>Arial Black</vt:lpstr>
      <vt:lpstr>Calibri</vt:lpstr>
      <vt:lpstr>Times New Roman</vt:lpstr>
      <vt:lpstr>Wingdings</vt:lpstr>
      <vt:lpstr>WWW.2PPT.COM
</vt:lpstr>
      <vt:lpstr>Unit 3 We should obey the rules.</vt:lpstr>
      <vt:lpstr>&gt;&gt;Warm-up</vt:lpstr>
      <vt:lpstr>&gt;&gt;Lead-in</vt:lpstr>
      <vt:lpstr>&gt;&gt;Lead-in</vt:lpstr>
      <vt:lpstr>&gt;&gt;Practice</vt:lpstr>
      <vt:lpstr>&gt;&gt;Practice</vt:lpstr>
      <vt:lpstr>&gt;&gt;Practice</vt:lpstr>
      <vt:lpstr>&gt;&gt;Practice</vt:lpstr>
      <vt:lpstr>&gt;&gt;Practice</vt:lpstr>
      <vt:lpstr>&gt;&gt;Practice</vt:lpstr>
      <vt:lpstr>&gt;&gt;Presentation</vt:lpstr>
      <vt:lpstr>&gt;&gt;Summary</vt:lpstr>
      <vt:lpstr>&gt;&gt;Homework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2011-05-04T08:34:00Z</dcterms:created>
  <dcterms:modified xsi:type="dcterms:W3CDTF">2023-01-16T21:35:48Z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01E1915A88C44690B0C9C77F45C91D9B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