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8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1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notesSlides/notesSlide18.xml" ContentType="application/vnd.openxmlformats-officedocument.presentationml.notesSlide+xml"/>
  <Override PartName="/ppt/tags/tag40.xml" ContentType="application/vnd.openxmlformats-officedocument.presentationml.tags+xml"/>
  <Override PartName="/ppt/notesSlides/notesSlide19.xml" ContentType="application/vnd.openxmlformats-officedocument.presentationml.notesSlide+xml"/>
  <Override PartName="/ppt/tags/tag41.xml" ContentType="application/vnd.openxmlformats-officedocument.presentationml.tags+xml"/>
  <Override PartName="/ppt/notesSlides/notesSlide20.xml" ContentType="application/vnd.openxmlformats-officedocument.presentationml.notesSlide+xml"/>
  <Override PartName="/ppt/tags/tag42.xml" ContentType="application/vnd.openxmlformats-officedocument.presentationml.tags+xml"/>
  <Override PartName="/ppt/notesSlides/notesSlide2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3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24.xml" ContentType="application/vnd.openxmlformats-officedocument.presentationml.notesSlide+xml"/>
  <Override PartName="/ppt/tags/tag49.xml" ContentType="application/vnd.openxmlformats-officedocument.presentationml.tags+xml"/>
  <Override PartName="/ppt/notesSlides/notesSlide25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26.xml" ContentType="application/vnd.openxmlformats-officedocument.presentationml.notesSlide+xml"/>
  <Override PartName="/ppt/tags/tag52.xml" ContentType="application/vnd.openxmlformats-officedocument.presentationml.tags+xml"/>
  <Override PartName="/ppt/notesSlides/notesSlide27.xml" ContentType="application/vnd.openxmlformats-officedocument.presentationml.notesSlide+xml"/>
  <Override PartName="/ppt/tags/tag53.xml" ContentType="application/vnd.openxmlformats-officedocument.presentationml.tags+xml"/>
  <Override PartName="/ppt/notesSlides/notesSlide28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4" r:id="rId3"/>
    <p:sldId id="287" r:id="rId4"/>
    <p:sldId id="283" r:id="rId5"/>
    <p:sldId id="257" r:id="rId6"/>
    <p:sldId id="282" r:id="rId7"/>
    <p:sldId id="261" r:id="rId8"/>
    <p:sldId id="260" r:id="rId9"/>
    <p:sldId id="259" r:id="rId10"/>
    <p:sldId id="258" r:id="rId11"/>
    <p:sldId id="288" r:id="rId12"/>
    <p:sldId id="263" r:id="rId13"/>
    <p:sldId id="286" r:id="rId14"/>
    <p:sldId id="292" r:id="rId15"/>
    <p:sldId id="291" r:id="rId16"/>
    <p:sldId id="293" r:id="rId17"/>
    <p:sldId id="290" r:id="rId18"/>
    <p:sldId id="289" r:id="rId19"/>
    <p:sldId id="294" r:id="rId20"/>
    <p:sldId id="265" r:id="rId21"/>
    <p:sldId id="268" r:id="rId22"/>
    <p:sldId id="267" r:id="rId23"/>
    <p:sldId id="266" r:id="rId24"/>
    <p:sldId id="295" r:id="rId25"/>
    <p:sldId id="296" r:id="rId26"/>
    <p:sldId id="302" r:id="rId27"/>
    <p:sldId id="301" r:id="rId28"/>
    <p:sldId id="298" r:id="rId29"/>
    <p:sldId id="281" r:id="rId30"/>
  </p:sldIdLst>
  <p:sldSz cx="9144000" cy="5143500" type="screen16x9"/>
  <p:notesSz cx="6858000" cy="9144000"/>
  <p:custDataLst>
    <p:tags r:id="rId33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5" autoAdjust="0"/>
    <p:restoredTop sz="94660"/>
  </p:normalViewPr>
  <p:slideViewPr>
    <p:cSldViewPr snapToGrid="0">
      <p:cViewPr>
        <p:scale>
          <a:sx n="100" d="100"/>
          <a:sy n="100" d="100"/>
        </p:scale>
        <p:origin x="-2004" y="-9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AB437-F6DC-4E04-99C4-6D36577BEA9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798A-44C9-4924-BD48-A0424A6A24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0AC567-1EF8-4565-9703-DE33E1713FD4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t>12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D50EA9-B371-43B0-A0F8-39C237C62EDF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t>29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798A-44C9-4924-BD48-A0424A6A24F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42951" y="1"/>
            <a:ext cx="8401049" cy="5143500"/>
          </a:xfrm>
          <a:prstGeom prst="rect">
            <a:avLst/>
          </a:prstGeom>
          <a:solidFill>
            <a:srgbClr val="E74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438928"/>
            <a:ext cx="9144000" cy="469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2149408"/>
            <a:ext cx="6858000" cy="1369219"/>
          </a:xfrm>
        </p:spPr>
        <p:txBody>
          <a:bodyPr anchor="b">
            <a:normAutofit/>
          </a:bodyPr>
          <a:lstStyle>
            <a:lvl1pPr algn="ctr">
              <a:defRPr sz="41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3766709"/>
            <a:ext cx="6858000" cy="3571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" y="1438928"/>
            <a:ext cx="742949" cy="469971"/>
          </a:xfrm>
          <a:prstGeom prst="rect">
            <a:avLst/>
          </a:prstGeom>
          <a:solidFill>
            <a:srgbClr val="E74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700089" y="191342"/>
            <a:ext cx="7743824" cy="4363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295275" indent="0">
              <a:buFontTx/>
              <a:buNone/>
              <a:defRPr sz="1500">
                <a:solidFill>
                  <a:schemeClr val="tx1"/>
                </a:solidFill>
              </a:defRPr>
            </a:lvl2pPr>
            <a:lvl3pPr marL="495935" indent="0">
              <a:buFontTx/>
              <a:buNone/>
              <a:defRPr sz="1400">
                <a:solidFill>
                  <a:schemeClr val="tx1"/>
                </a:solidFill>
              </a:defRPr>
            </a:lvl3pPr>
            <a:lvl4pPr marL="638810" indent="0">
              <a:buFontTx/>
              <a:buNone/>
              <a:defRPr sz="1400">
                <a:solidFill>
                  <a:schemeClr val="tx1"/>
                </a:solidFill>
              </a:defRPr>
            </a:lvl4pPr>
            <a:lvl5pPr marL="791210" indent="0">
              <a:buFontTx/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>
            <p:custDataLst>
              <p:tags r:id="rId1"/>
            </p:custDataLst>
          </p:nvPr>
        </p:nvSpPr>
        <p:spPr>
          <a:xfrm>
            <a:off x="-1" y="1887463"/>
            <a:ext cx="9144001" cy="13546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800" kern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>
            <p:custDataLst>
              <p:tags r:id="rId2"/>
            </p:custDataLst>
          </p:nvPr>
        </p:nvCxnSpPr>
        <p:spPr>
          <a:xfrm>
            <a:off x="-1" y="1794749"/>
            <a:ext cx="9144001" cy="0"/>
          </a:xfrm>
          <a:prstGeom prst="line">
            <a:avLst/>
          </a:prstGeom>
          <a:noFill/>
          <a:ln w="317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</p:cxnSp>
      <p:cxnSp>
        <p:nvCxnSpPr>
          <p:cNvPr id="14" name="直接连接符 13"/>
          <p:cNvCxnSpPr/>
          <p:nvPr>
            <p:custDataLst>
              <p:tags r:id="rId3"/>
            </p:custDataLst>
          </p:nvPr>
        </p:nvCxnSpPr>
        <p:spPr>
          <a:xfrm flipH="1">
            <a:off x="7340234" y="1"/>
            <a:ext cx="1" cy="3242072"/>
          </a:xfrm>
          <a:prstGeom prst="line">
            <a:avLst/>
          </a:prstGeom>
          <a:noFill/>
          <a:ln w="317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</p:cxnSp>
      <p:cxnSp>
        <p:nvCxnSpPr>
          <p:cNvPr id="15" name="直接连接符 14"/>
          <p:cNvCxnSpPr/>
          <p:nvPr>
            <p:custDataLst>
              <p:tags r:id="rId4"/>
            </p:custDataLst>
          </p:nvPr>
        </p:nvCxnSpPr>
        <p:spPr>
          <a:xfrm>
            <a:off x="-1" y="2919371"/>
            <a:ext cx="9144001" cy="0"/>
          </a:xfrm>
          <a:prstGeom prst="line">
            <a:avLst/>
          </a:prstGeom>
          <a:noFill/>
          <a:ln w="317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887463"/>
            <a:ext cx="6716346" cy="1031908"/>
          </a:xfrm>
        </p:spPr>
        <p:txBody>
          <a:bodyPr anchor="ctr" anchorCtr="0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388708"/>
            <a:ext cx="6716346" cy="56257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43000"/>
            <a:ext cx="7886700" cy="621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2259839" y="553500"/>
            <a:ext cx="4376095" cy="3514694"/>
            <a:chOff x="860468" y="2362937"/>
            <a:chExt cx="4064725" cy="3889033"/>
          </a:xfrm>
        </p:grpSpPr>
        <p:sp>
          <p:nvSpPr>
            <p:cNvPr id="10" name="任意多边形 9"/>
            <p:cNvSpPr/>
            <p:nvPr>
              <p:custDataLst>
                <p:tags r:id="rId1"/>
              </p:custDataLst>
            </p:nvPr>
          </p:nvSpPr>
          <p:spPr>
            <a:xfrm>
              <a:off x="3032990" y="2362937"/>
              <a:ext cx="1038925" cy="956812"/>
            </a:xfrm>
            <a:custGeom>
              <a:avLst/>
              <a:gdLst>
                <a:gd name="connsiteX0" fmla="*/ 652730 w 2764608"/>
                <a:gd name="connsiteY0" fmla="*/ 0 h 2548726"/>
                <a:gd name="connsiteX1" fmla="*/ 2111878 w 2764608"/>
                <a:gd name="connsiteY1" fmla="*/ 0 h 2548726"/>
                <a:gd name="connsiteX2" fmla="*/ 2764608 w 2764608"/>
                <a:gd name="connsiteY2" fmla="*/ 652730 h 2548726"/>
                <a:gd name="connsiteX3" fmla="*/ 2764608 w 2764608"/>
                <a:gd name="connsiteY3" fmla="*/ 1434805 h 2548726"/>
                <a:gd name="connsiteX4" fmla="*/ 2111878 w 2764608"/>
                <a:gd name="connsiteY4" fmla="*/ 2087535 h 2548726"/>
                <a:gd name="connsiteX5" fmla="*/ 1915333 w 2764608"/>
                <a:gd name="connsiteY5" fmla="*/ 2087535 h 2548726"/>
                <a:gd name="connsiteX6" fmla="*/ 2025468 w 2764608"/>
                <a:gd name="connsiteY6" fmla="*/ 2548726 h 2548726"/>
                <a:gd name="connsiteX7" fmla="*/ 1436563 w 2764608"/>
                <a:gd name="connsiteY7" fmla="*/ 2087535 h 2548726"/>
                <a:gd name="connsiteX8" fmla="*/ 652730 w 2764608"/>
                <a:gd name="connsiteY8" fmla="*/ 2087535 h 2548726"/>
                <a:gd name="connsiteX9" fmla="*/ 0 w 2764608"/>
                <a:gd name="connsiteY9" fmla="*/ 1434805 h 2548726"/>
                <a:gd name="connsiteX10" fmla="*/ 0 w 2764608"/>
                <a:gd name="connsiteY10" fmla="*/ 652730 h 2548726"/>
                <a:gd name="connsiteX11" fmla="*/ 652730 w 2764608"/>
                <a:gd name="connsiteY11" fmla="*/ 0 h 254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608" h="2548726">
                  <a:moveTo>
                    <a:pt x="652730" y="0"/>
                  </a:moveTo>
                  <a:lnTo>
                    <a:pt x="2111878" y="0"/>
                  </a:lnTo>
                  <a:cubicBezTo>
                    <a:pt x="2472371" y="0"/>
                    <a:pt x="2764608" y="292237"/>
                    <a:pt x="2764608" y="652730"/>
                  </a:cubicBezTo>
                  <a:lnTo>
                    <a:pt x="2764608" y="1434805"/>
                  </a:lnTo>
                  <a:cubicBezTo>
                    <a:pt x="2764608" y="1795298"/>
                    <a:pt x="2472371" y="2087535"/>
                    <a:pt x="2111878" y="2087535"/>
                  </a:cubicBezTo>
                  <a:lnTo>
                    <a:pt x="1915333" y="2087535"/>
                  </a:lnTo>
                  <a:lnTo>
                    <a:pt x="2025468" y="2548726"/>
                  </a:lnTo>
                  <a:lnTo>
                    <a:pt x="1436563" y="2087535"/>
                  </a:lnTo>
                  <a:lnTo>
                    <a:pt x="652730" y="2087535"/>
                  </a:lnTo>
                  <a:cubicBezTo>
                    <a:pt x="292237" y="2087535"/>
                    <a:pt x="0" y="1795298"/>
                    <a:pt x="0" y="1434805"/>
                  </a:cubicBezTo>
                  <a:lnTo>
                    <a:pt x="0" y="652730"/>
                  </a:lnTo>
                  <a:cubicBezTo>
                    <a:pt x="0" y="292237"/>
                    <a:pt x="292237" y="0"/>
                    <a:pt x="652730" y="0"/>
                  </a:cubicBez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zh-CN" altLang="en-US" sz="80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1" name="任意多边形 10"/>
            <p:cNvSpPr/>
            <p:nvPr>
              <p:custDataLst>
                <p:tags r:id="rId2"/>
              </p:custDataLst>
            </p:nvPr>
          </p:nvSpPr>
          <p:spPr>
            <a:xfrm flipH="1">
              <a:off x="3552453" y="2895087"/>
              <a:ext cx="1372740" cy="1265632"/>
            </a:xfrm>
            <a:custGeom>
              <a:avLst/>
              <a:gdLst>
                <a:gd name="connsiteX0" fmla="*/ 652730 w 2764608"/>
                <a:gd name="connsiteY0" fmla="*/ 0 h 2548726"/>
                <a:gd name="connsiteX1" fmla="*/ 2111878 w 2764608"/>
                <a:gd name="connsiteY1" fmla="*/ 0 h 2548726"/>
                <a:gd name="connsiteX2" fmla="*/ 2764608 w 2764608"/>
                <a:gd name="connsiteY2" fmla="*/ 652730 h 2548726"/>
                <a:gd name="connsiteX3" fmla="*/ 2764608 w 2764608"/>
                <a:gd name="connsiteY3" fmla="*/ 1434805 h 2548726"/>
                <a:gd name="connsiteX4" fmla="*/ 2111878 w 2764608"/>
                <a:gd name="connsiteY4" fmla="*/ 2087535 h 2548726"/>
                <a:gd name="connsiteX5" fmla="*/ 1915333 w 2764608"/>
                <a:gd name="connsiteY5" fmla="*/ 2087535 h 2548726"/>
                <a:gd name="connsiteX6" fmla="*/ 2025468 w 2764608"/>
                <a:gd name="connsiteY6" fmla="*/ 2548726 h 2548726"/>
                <a:gd name="connsiteX7" fmla="*/ 1436563 w 2764608"/>
                <a:gd name="connsiteY7" fmla="*/ 2087535 h 2548726"/>
                <a:gd name="connsiteX8" fmla="*/ 652730 w 2764608"/>
                <a:gd name="connsiteY8" fmla="*/ 2087535 h 2548726"/>
                <a:gd name="connsiteX9" fmla="*/ 0 w 2764608"/>
                <a:gd name="connsiteY9" fmla="*/ 1434805 h 2548726"/>
                <a:gd name="connsiteX10" fmla="*/ 0 w 2764608"/>
                <a:gd name="connsiteY10" fmla="*/ 652730 h 2548726"/>
                <a:gd name="connsiteX11" fmla="*/ 652730 w 2764608"/>
                <a:gd name="connsiteY11" fmla="*/ 0 h 254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608" h="2548726">
                  <a:moveTo>
                    <a:pt x="652730" y="0"/>
                  </a:moveTo>
                  <a:lnTo>
                    <a:pt x="2111878" y="0"/>
                  </a:lnTo>
                  <a:cubicBezTo>
                    <a:pt x="2472371" y="0"/>
                    <a:pt x="2764608" y="292237"/>
                    <a:pt x="2764608" y="652730"/>
                  </a:cubicBezTo>
                  <a:lnTo>
                    <a:pt x="2764608" y="1434805"/>
                  </a:lnTo>
                  <a:cubicBezTo>
                    <a:pt x="2764608" y="1795298"/>
                    <a:pt x="2472371" y="2087535"/>
                    <a:pt x="2111878" y="2087535"/>
                  </a:cubicBezTo>
                  <a:lnTo>
                    <a:pt x="1915333" y="2087535"/>
                  </a:lnTo>
                  <a:lnTo>
                    <a:pt x="2025468" y="2548726"/>
                  </a:lnTo>
                  <a:lnTo>
                    <a:pt x="1436563" y="2087535"/>
                  </a:lnTo>
                  <a:lnTo>
                    <a:pt x="652730" y="2087535"/>
                  </a:lnTo>
                  <a:cubicBezTo>
                    <a:pt x="292237" y="2087535"/>
                    <a:pt x="0" y="1795298"/>
                    <a:pt x="0" y="1434805"/>
                  </a:cubicBezTo>
                  <a:lnTo>
                    <a:pt x="0" y="652730"/>
                  </a:lnTo>
                  <a:cubicBezTo>
                    <a:pt x="0" y="292237"/>
                    <a:pt x="292237" y="0"/>
                    <a:pt x="652730" y="0"/>
                  </a:cubicBezTo>
                  <a:close/>
                </a:path>
              </a:pathLst>
            </a:cu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zh-CN" altLang="en-US" sz="80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2" name="任意多边形 11"/>
            <p:cNvSpPr/>
            <p:nvPr>
              <p:custDataLst>
                <p:tags r:id="rId3"/>
              </p:custDataLst>
            </p:nvPr>
          </p:nvSpPr>
          <p:spPr>
            <a:xfrm>
              <a:off x="860468" y="3385106"/>
              <a:ext cx="3107854" cy="2866864"/>
            </a:xfrm>
            <a:custGeom>
              <a:avLst/>
              <a:gdLst>
                <a:gd name="connsiteX0" fmla="*/ 652730 w 2764608"/>
                <a:gd name="connsiteY0" fmla="*/ 0 h 2548726"/>
                <a:gd name="connsiteX1" fmla="*/ 2111878 w 2764608"/>
                <a:gd name="connsiteY1" fmla="*/ 0 h 2548726"/>
                <a:gd name="connsiteX2" fmla="*/ 2764608 w 2764608"/>
                <a:gd name="connsiteY2" fmla="*/ 652730 h 2548726"/>
                <a:gd name="connsiteX3" fmla="*/ 2764608 w 2764608"/>
                <a:gd name="connsiteY3" fmla="*/ 1434805 h 2548726"/>
                <a:gd name="connsiteX4" fmla="*/ 2111878 w 2764608"/>
                <a:gd name="connsiteY4" fmla="*/ 2087535 h 2548726"/>
                <a:gd name="connsiteX5" fmla="*/ 1915333 w 2764608"/>
                <a:gd name="connsiteY5" fmla="*/ 2087535 h 2548726"/>
                <a:gd name="connsiteX6" fmla="*/ 2025468 w 2764608"/>
                <a:gd name="connsiteY6" fmla="*/ 2548726 h 2548726"/>
                <a:gd name="connsiteX7" fmla="*/ 1436563 w 2764608"/>
                <a:gd name="connsiteY7" fmla="*/ 2087535 h 2548726"/>
                <a:gd name="connsiteX8" fmla="*/ 652730 w 2764608"/>
                <a:gd name="connsiteY8" fmla="*/ 2087535 h 2548726"/>
                <a:gd name="connsiteX9" fmla="*/ 0 w 2764608"/>
                <a:gd name="connsiteY9" fmla="*/ 1434805 h 2548726"/>
                <a:gd name="connsiteX10" fmla="*/ 0 w 2764608"/>
                <a:gd name="connsiteY10" fmla="*/ 652730 h 2548726"/>
                <a:gd name="connsiteX11" fmla="*/ 652730 w 2764608"/>
                <a:gd name="connsiteY11" fmla="*/ 0 h 254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608" h="2548726">
                  <a:moveTo>
                    <a:pt x="652730" y="0"/>
                  </a:moveTo>
                  <a:lnTo>
                    <a:pt x="2111878" y="0"/>
                  </a:lnTo>
                  <a:cubicBezTo>
                    <a:pt x="2472371" y="0"/>
                    <a:pt x="2764608" y="292237"/>
                    <a:pt x="2764608" y="652730"/>
                  </a:cubicBezTo>
                  <a:lnTo>
                    <a:pt x="2764608" y="1434805"/>
                  </a:lnTo>
                  <a:cubicBezTo>
                    <a:pt x="2764608" y="1795298"/>
                    <a:pt x="2472371" y="2087535"/>
                    <a:pt x="2111878" y="2087535"/>
                  </a:cubicBezTo>
                  <a:lnTo>
                    <a:pt x="1915333" y="2087535"/>
                  </a:lnTo>
                  <a:lnTo>
                    <a:pt x="2025468" y="2548726"/>
                  </a:lnTo>
                  <a:lnTo>
                    <a:pt x="1436563" y="2087535"/>
                  </a:lnTo>
                  <a:lnTo>
                    <a:pt x="652730" y="2087535"/>
                  </a:lnTo>
                  <a:cubicBezTo>
                    <a:pt x="292237" y="2087535"/>
                    <a:pt x="0" y="1795298"/>
                    <a:pt x="0" y="1434805"/>
                  </a:cubicBezTo>
                  <a:lnTo>
                    <a:pt x="0" y="652730"/>
                  </a:lnTo>
                  <a:cubicBezTo>
                    <a:pt x="0" y="292237"/>
                    <a:pt x="292237" y="0"/>
                    <a:pt x="652730" y="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6244" anchor="ctr">
              <a:normAutofit/>
            </a:bodyPr>
            <a:lstStyle/>
            <a:p>
              <a:pPr algn="ctr">
                <a:defRPr/>
              </a:pPr>
              <a:endParaRPr lang="zh-CN" altLang="en-US" sz="3300" dirty="0">
                <a:solidFill>
                  <a:srgbClr val="FFFFFF"/>
                </a:solidFill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59839" y="1751907"/>
            <a:ext cx="3345925" cy="1814513"/>
          </a:xfrm>
        </p:spPr>
        <p:txBody>
          <a:bodyPr>
            <a:normAutofit/>
          </a:bodyPr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342900"/>
            <a:ext cx="3123900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dirty="0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243000"/>
            <a:ext cx="7886700" cy="621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83C4-A236-483F-94E1-16AFA86FA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316781" cy="5143500"/>
          </a:xfrm>
          <a:prstGeom prst="rect">
            <a:avLst/>
          </a:prstGeom>
          <a:solidFill>
            <a:srgbClr val="E74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885958"/>
            <a:ext cx="9144000" cy="315900"/>
          </a:xfrm>
          <a:prstGeom prst="rect">
            <a:avLst/>
          </a:prstGeom>
          <a:solidFill>
            <a:srgbClr val="E74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885958"/>
            <a:ext cx="316781" cy="3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600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1780" indent="-271780" algn="l" defTabSz="685800" rtl="0" eaLnBrk="1" latinLnBrk="0" hangingPunct="1">
        <a:lnSpc>
          <a:spcPct val="90000"/>
        </a:lnSpc>
        <a:spcBef>
          <a:spcPts val="750"/>
        </a:spcBef>
        <a:buClr>
          <a:schemeClr val="accent1">
            <a:lumMod val="75000"/>
          </a:schemeClr>
        </a:buClr>
        <a:buFont typeface="Wingdings 2" panose="05020102010507070707" pitchFamily="18" charset="2"/>
        <a:buChar char="Ì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hyperlink" Target="../8&#19978;M6/m6u2.swf" TargetMode="Externa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4" Type="http://schemas.openxmlformats.org/officeDocument/2006/relationships/hyperlink" Target="../&#35270;&#39057;&#32032;&#26448;/&#24050;&#25130;%20&#21512;&#24182;&#35270;&#39057;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428750" y="1905966"/>
            <a:ext cx="6858000" cy="1882799"/>
          </a:xfrm>
        </p:spPr>
        <p:txBody>
          <a:bodyPr>
            <a:normAutofit fontScale="90000"/>
          </a:bodyPr>
          <a:lstStyle/>
          <a:p>
            <a:r>
              <a:rPr lang="en-US" altLang="zh-CN" sz="4500" spc="8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  <a:r>
              <a:rPr lang="en-US" altLang="zh-CN" spc="8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pc="8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5000" spc="8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WWF is working hard to save them all.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6682" y="464242"/>
            <a:ext cx="6702137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4100" b="1" spc="8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6 Animals in danger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506682" y="4423345"/>
            <a:ext cx="6702137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628650" y="157162"/>
            <a:ext cx="2100263" cy="70683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Thinking!</a:t>
            </a:r>
          </a:p>
        </p:txBody>
      </p:sp>
      <p:sp>
        <p:nvSpPr>
          <p:cNvPr id="3" name="云形标注 2">
            <a:hlinkClick r:id="rId5" action="ppaction://hlinkfile"/>
          </p:cNvPr>
          <p:cNvSpPr/>
          <p:nvPr/>
        </p:nvSpPr>
        <p:spPr>
          <a:xfrm>
            <a:off x="4136571" y="157163"/>
            <a:ext cx="4757057" cy="18070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pandas are in danger?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内容占位符 6"/>
          <p:cNvSpPr>
            <a:spLocks noGrp="1"/>
          </p:cNvSpPr>
          <p:nvPr/>
        </p:nvSpPr>
        <p:spPr>
          <a:xfrm>
            <a:off x="865413" y="2181479"/>
            <a:ext cx="5649686" cy="2963466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7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Baby pandas often die.</a:t>
            </a:r>
          </a:p>
          <a:p>
            <a:pPr marL="0" indent="0">
              <a:buNone/>
            </a:pPr>
            <a:endParaRPr lang="en-US" altLang="zh-CN" sz="27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7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bamboo forests are getting smaller.</a:t>
            </a:r>
            <a:endParaRPr lang="en-US" altLang="zh-CN" sz="27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628650" y="157162"/>
            <a:ext cx="2100263" cy="70683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Thinking!</a:t>
            </a:r>
          </a:p>
        </p:txBody>
      </p:sp>
      <p:sp>
        <p:nvSpPr>
          <p:cNvPr id="3" name="云形标注 2"/>
          <p:cNvSpPr/>
          <p:nvPr/>
        </p:nvSpPr>
        <p:spPr>
          <a:xfrm>
            <a:off x="4136571" y="157163"/>
            <a:ext cx="4757057" cy="18070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protect them?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内容占位符 8"/>
          <p:cNvSpPr>
            <a:spLocks noGrp="1"/>
          </p:cNvSpPr>
          <p:nvPr/>
        </p:nvSpPr>
        <p:spPr>
          <a:xfrm>
            <a:off x="1075134" y="2288893"/>
            <a:ext cx="6893208" cy="296346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00"/>
              </a:spcBef>
              <a:buNone/>
            </a:pPr>
            <a:r>
              <a:rPr lang="en-US" altLang="zh-CN" sz="27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1.Scientists are doing a lot of research to help them.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altLang="zh-CN" sz="27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government is setting up nature parks and developing other plans.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altLang="zh-CN" sz="27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WWF is working hard to save them.</a:t>
            </a:r>
            <a:endParaRPr lang="zh-CN" altLang="en-US" sz="27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6" y="225712"/>
            <a:ext cx="82404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altLang="zh-CN" sz="27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about 1600 pandas in the wild today.</a:t>
            </a:r>
            <a:endParaRPr lang="zh-CN" altLang="en-US" sz="27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885" y="858786"/>
            <a:ext cx="6640286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be +sb./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.(+doing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地点</a:t>
            </a:r>
            <a:endParaRPr lang="en-US" altLang="zh-CN" sz="24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表示“某地有某人或某物（正在做某事）”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086" y="1881652"/>
            <a:ext cx="53013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一个男孩正站在门口。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086" y="2471058"/>
            <a:ext cx="48006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a boy standing by the door.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058" y="3145972"/>
            <a:ext cx="5312228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屋子里有个女孩在唱歌。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1115" y="3766458"/>
            <a:ext cx="451757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a girl singing in the room.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02577" y="2825632"/>
            <a:ext cx="2902289" cy="18816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8" y="250372"/>
            <a:ext cx="8294915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pandas in the wild, the government is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up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parks and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 plans.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565" y="1416424"/>
            <a:ext cx="24384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为了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0464" y="2073607"/>
            <a:ext cx="495300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为了吃晚饭，她跑的飞快。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0465" y="2553958"/>
            <a:ext cx="706803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runs very fast in order to have dinner earlier.</a:t>
            </a:r>
            <a:endParaRPr lang="zh-CN" altLang="en-US" sz="27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565" y="3138337"/>
            <a:ext cx="463539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他为了赶火车一大早就起床了。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6142" y="3657596"/>
            <a:ext cx="621318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got up early in order to catch the train.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094765" y="1140630"/>
            <a:ext cx="1428750" cy="14287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8" y="250372"/>
            <a:ext cx="8294915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pandas in the wild, the government is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up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parks and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 plans.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1328" y="1118675"/>
            <a:ext cx="480060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up   </a:t>
            </a:r>
            <a:r>
              <a:rPr lang="zh-CN" altLang="en-US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建立，创立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1330" y="1702191"/>
            <a:ext cx="559397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战后</a:t>
            </a:r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他们成立一个新政府。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428" y="2160839"/>
            <a:ext cx="610604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set up a new government after the war.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328" y="2686721"/>
            <a:ext cx="381668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我打算开一家公司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428" y="3125302"/>
            <a:ext cx="460799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planning to set up a company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56417" y="2686721"/>
            <a:ext cx="3169869" cy="200773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8" y="250372"/>
            <a:ext cx="8294915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pandas in the wild, the government is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up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parks and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 plans.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427" y="1236715"/>
            <a:ext cx="559397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v.</a:t>
            </a:r>
            <a:r>
              <a:rPr lang="zh-CN" altLang="en-US" sz="21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研制，制定；发展；养成；</a:t>
            </a:r>
            <a:endParaRPr lang="zh-CN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538" y="1690399"/>
            <a:ext cx="618275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我们制定了一些新的校纪校规。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7538" y="2139531"/>
            <a:ext cx="584512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developed some new school rules.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427" y="2596938"/>
            <a:ext cx="584512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在她的帮助下我养成了良好的阅读习惯。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538" y="3133579"/>
            <a:ext cx="726948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developed good reading habits with her help.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9192" y="3872133"/>
            <a:ext cx="395369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  n. 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发展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61" y="430306"/>
            <a:ext cx="772316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…there will be more bamboo to 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pandas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7917" y="1139483"/>
            <a:ext cx="412535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   v.</a:t>
            </a:r>
            <a:r>
              <a:rPr lang="zh-CN" altLang="en-US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喂养，饲养</a:t>
            </a:r>
            <a:r>
              <a:rPr lang="zh-CN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</a:t>
            </a:r>
            <a:r>
              <a:rPr lang="zh-CN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6730" y="2226213"/>
            <a:ext cx="528593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fed the cat?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6730" y="1787632"/>
            <a:ext cx="302807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你喂猫了吗？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786" y="3749245"/>
            <a:ext cx="7469945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=feed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sb.  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用某物喂养某人或某物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960" y="4201481"/>
            <a:ext cx="7195625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feeds the cat on fish=he feeds fish to the cat.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6730" y="2660242"/>
            <a:ext cx="425196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她给他吃了一颗糖。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6730" y="3103375"/>
            <a:ext cx="464233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feeds him a candy.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736373" y="1352003"/>
            <a:ext cx="1809750" cy="18097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620297" y="373296"/>
            <a:ext cx="7456316" cy="106644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lnSpc>
                <a:spcPct val="120000"/>
              </a:lnSpc>
            </a:pP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And it chose the panda to be its symbol.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    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be the symbol of   </a:t>
            </a:r>
            <a:r>
              <a:rPr lang="zh-CN" altLang="en-US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表示“是</a:t>
            </a:r>
            <a:r>
              <a:rPr lang="en-US" altLang="zh-CN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的象征”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5804" y="1462183"/>
            <a:ext cx="6383216" cy="127419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57175" indent="-257175">
              <a:lnSpc>
                <a:spcPct val="120000"/>
              </a:lnSpc>
            </a:pP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Green</a:t>
            </a:r>
            <a:r>
              <a:rPr lang="en-US" altLang="zh-CN" sz="2700" b="1" dirty="0">
                <a:solidFill>
                  <a:srgbClr val="5F5F5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the symbol of</a:t>
            </a:r>
            <a:r>
              <a:rPr lang="en-US" altLang="zh-CN" sz="2700" b="1" dirty="0">
                <a:solidFill>
                  <a:srgbClr val="5F5F5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Spring.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700" b="1" dirty="0">
                <a:solidFill>
                  <a:srgbClr val="5F5F5F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绿色是春天的象征。</a:t>
            </a:r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5804" y="2736379"/>
            <a:ext cx="689185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</a:t>
            </a:r>
            <a:r>
              <a:rPr lang="en-US" altLang="zh-CN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altLang="zh-CN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be    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选择某人或某物作为</a:t>
            </a:r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…..</a:t>
            </a:r>
            <a:endParaRPr lang="zh-CN" altLang="en-US" sz="24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804" y="3608364"/>
            <a:ext cx="6891851" cy="8540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choose you to be the monitor of Class Four.</a:t>
            </a:r>
          </a:p>
          <a:p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我选你当四班的班长。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0757" y="400930"/>
            <a:ext cx="667863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 WWF is 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hard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save them all. </a:t>
            </a:r>
            <a:endParaRPr lang="zh-CN" altLang="en-US" sz="2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0671" y="1002943"/>
            <a:ext cx="680524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hard  </a:t>
            </a:r>
            <a:r>
              <a:rPr lang="zh-CN" altLang="en-US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努力工作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0756" y="1695646"/>
            <a:ext cx="4178105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working hard for the finals.</a:t>
            </a:r>
          </a:p>
          <a:p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他正努力准备期末考试。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163" y="2545763"/>
            <a:ext cx="6910754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by working hard can we achieve what we want.</a:t>
            </a:r>
          </a:p>
          <a:p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我们只有努力工作才能实现我们想要的。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0757" y="3441826"/>
            <a:ext cx="606669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hard-working   adj.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勤劳的，勤奋的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4061" y="3927162"/>
            <a:ext cx="7058465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hard-working teacher.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努力工作的老师。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757" y="4505179"/>
            <a:ext cx="793417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a hard-working person.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她是一个很用功的人。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752112" y="1138960"/>
            <a:ext cx="1962824" cy="129676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143695" y="3353677"/>
            <a:ext cx="1264444" cy="126444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358937" y="12928"/>
            <a:ext cx="7886700" cy="849518"/>
          </a:xfrm>
          <a:prstGeom prst="rect">
            <a:avLst/>
          </a:prstGeom>
        </p:spPr>
        <p:txBody>
          <a:bodyPr lIns="68580" tIns="34290" rIns="68580" bIns="34290"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words</a:t>
            </a:r>
            <a:endParaRPr lang="zh-CN" altLang="en-US" sz="2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9848" y="630598"/>
            <a:ext cx="3026352" cy="422423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thw</a:t>
            </a: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4123" y="753067"/>
            <a:ext cx="5784959" cy="439043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n.</a:t>
            </a:r>
            <a:r>
              <a:rPr lang="en-US" altLang="zh-CN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研究；探讨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 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婴儿；婴孩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 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形势；情况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科学家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v.</a:t>
            </a:r>
            <a:r>
              <a:rPr lang="en-US" altLang="zh-CN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生育；繁殖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n.         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西南</a:t>
            </a: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adj.      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西南的；朝西南的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0757" y="295423"/>
            <a:ext cx="714287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passage with the words in the box.</a:t>
            </a:r>
          </a:p>
        </p:txBody>
      </p:sp>
      <p:sp>
        <p:nvSpPr>
          <p:cNvPr id="9" name="Rectangle 3"/>
          <p:cNvSpPr>
            <a:spLocks noGrp="1"/>
          </p:cNvSpPr>
          <p:nvPr/>
        </p:nvSpPr>
        <p:spPr>
          <a:xfrm>
            <a:off x="1884191" y="896816"/>
            <a:ext cx="5143500" cy="8001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alpha val="100000"/>
              </a:schemeClr>
            </a:solidFill>
            <a:miter lim="800000"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baby   government   nature   produce  save    Scientists     situation   symbol</a:t>
            </a:r>
          </a:p>
        </p:txBody>
      </p:sp>
      <p:sp>
        <p:nvSpPr>
          <p:cNvPr id="10" name="Text Box 7"/>
          <p:cNvSpPr txBox="1"/>
          <p:nvPr/>
        </p:nvSpPr>
        <p:spPr>
          <a:xfrm>
            <a:off x="1300822" y="1862403"/>
            <a:ext cx="6457950" cy="31500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6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 Zoos and research centers protect animals. (1) ________ do a lot of research to help pandas (2) _______ more babies. Very few (3) ______ pandas are born outside zoos. Many people are worried about the panda’s (4) ________. Luckily, the (5) ___________ is developing plans to (6) _____ pandas, </a:t>
            </a:r>
          </a:p>
        </p:txBody>
      </p:sp>
      <p:sp>
        <p:nvSpPr>
          <p:cNvPr id="11" name="Text Box 8"/>
          <p:cNvSpPr txBox="1"/>
          <p:nvPr/>
        </p:nvSpPr>
        <p:spPr>
          <a:xfrm>
            <a:off x="1754451" y="2258744"/>
            <a:ext cx="1472198" cy="46935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Scientists</a:t>
            </a:r>
          </a:p>
        </p:txBody>
      </p:sp>
      <p:sp>
        <p:nvSpPr>
          <p:cNvPr id="12" name="Text Box 9"/>
          <p:cNvSpPr txBox="1"/>
          <p:nvPr/>
        </p:nvSpPr>
        <p:spPr>
          <a:xfrm>
            <a:off x="2860027" y="2737925"/>
            <a:ext cx="1299458" cy="46935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produce</a:t>
            </a:r>
          </a:p>
        </p:txBody>
      </p:sp>
      <p:sp>
        <p:nvSpPr>
          <p:cNvPr id="18" name="Text Box 10"/>
          <p:cNvSpPr txBox="1"/>
          <p:nvPr/>
        </p:nvSpPr>
        <p:spPr>
          <a:xfrm>
            <a:off x="1565745" y="3164352"/>
            <a:ext cx="843821" cy="46935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baby</a:t>
            </a:r>
          </a:p>
        </p:txBody>
      </p:sp>
      <p:sp>
        <p:nvSpPr>
          <p:cNvPr id="19" name="Text Box 11"/>
          <p:cNvSpPr txBox="1"/>
          <p:nvPr/>
        </p:nvSpPr>
        <p:spPr>
          <a:xfrm>
            <a:off x="1303807" y="3967969"/>
            <a:ext cx="1380827" cy="46935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situation</a:t>
            </a:r>
          </a:p>
        </p:txBody>
      </p:sp>
      <p:sp>
        <p:nvSpPr>
          <p:cNvPr id="20" name="Text Box 12"/>
          <p:cNvSpPr txBox="1"/>
          <p:nvPr/>
        </p:nvSpPr>
        <p:spPr>
          <a:xfrm>
            <a:off x="4993711" y="4041824"/>
            <a:ext cx="1840889" cy="46935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government</a:t>
            </a:r>
          </a:p>
        </p:txBody>
      </p:sp>
      <p:sp>
        <p:nvSpPr>
          <p:cNvPr id="21" name="Text Box 20"/>
          <p:cNvSpPr txBox="1"/>
          <p:nvPr/>
        </p:nvSpPr>
        <p:spPr>
          <a:xfrm>
            <a:off x="4627593" y="4425169"/>
            <a:ext cx="749244" cy="46935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save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19" grpId="0"/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80757" y="295423"/>
            <a:ext cx="714287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passage with the words in the box.</a:t>
            </a:r>
          </a:p>
        </p:txBody>
      </p:sp>
      <p:sp>
        <p:nvSpPr>
          <p:cNvPr id="24" name="Rectangle 3"/>
          <p:cNvSpPr>
            <a:spLocks noGrp="1"/>
          </p:cNvSpPr>
          <p:nvPr/>
        </p:nvSpPr>
        <p:spPr>
          <a:xfrm>
            <a:off x="1884191" y="896816"/>
            <a:ext cx="5143500" cy="8001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alpha val="100000"/>
              </a:schemeClr>
            </a:solidFill>
            <a:miter lim="800000"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baby   government   nature   produce  save    Scientists     situation   symbol</a:t>
            </a:r>
          </a:p>
        </p:txBody>
      </p:sp>
      <p:sp>
        <p:nvSpPr>
          <p:cNvPr id="25" name="Text Box 4"/>
          <p:cNvSpPr txBox="1"/>
          <p:nvPr/>
        </p:nvSpPr>
        <p:spPr>
          <a:xfrm>
            <a:off x="1465678" y="2167688"/>
            <a:ext cx="6457950" cy="226985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6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and is setting up (7) ______ parks to protect them.</a:t>
            </a:r>
          </a:p>
          <a:p>
            <a:pPr>
              <a:lnSpc>
                <a:spcPct val="110000"/>
              </a:lnSpc>
            </a:pPr>
            <a:r>
              <a:rPr lang="en-US" altLang="zh-CN" sz="26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  People all over the world love pandas, and the panda has become a (8) _______ of China.</a:t>
            </a:r>
          </a:p>
        </p:txBody>
      </p:sp>
      <p:sp>
        <p:nvSpPr>
          <p:cNvPr id="26" name="Text Box 11"/>
          <p:cNvSpPr txBox="1"/>
          <p:nvPr/>
        </p:nvSpPr>
        <p:spPr>
          <a:xfrm>
            <a:off x="4352192" y="2179118"/>
            <a:ext cx="1076641" cy="46935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nature</a:t>
            </a:r>
          </a:p>
        </p:txBody>
      </p:sp>
      <p:sp>
        <p:nvSpPr>
          <p:cNvPr id="27" name="Text Box 12"/>
          <p:cNvSpPr txBox="1"/>
          <p:nvPr/>
        </p:nvSpPr>
        <p:spPr>
          <a:xfrm>
            <a:off x="5360797" y="3408778"/>
            <a:ext cx="1158009" cy="46935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symbol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本框 52"/>
          <p:cNvSpPr txBox="1"/>
          <p:nvPr>
            <p:custDataLst>
              <p:tags r:id="rId2"/>
            </p:custDataLst>
          </p:nvPr>
        </p:nvSpPr>
        <p:spPr>
          <a:xfrm>
            <a:off x="544244" y="295754"/>
            <a:ext cx="7886700" cy="621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/>
              <a:t>Complete </a:t>
            </a:r>
            <a:r>
              <a:rPr lang="en-US" altLang="zh-CN" sz="2800" dirty="0"/>
              <a:t>the sentences</a:t>
            </a:r>
            <a:r>
              <a:rPr lang="en-US" altLang="zh-CN" sz="2800" dirty="0" smtClean="0"/>
              <a:t>.</a:t>
            </a:r>
            <a:endParaRPr lang="en-US" altLang="zh-CN" sz="2800" dirty="0"/>
          </a:p>
        </p:txBody>
      </p:sp>
      <p:sp>
        <p:nvSpPr>
          <p:cNvPr id="25" name="Text Box 5"/>
          <p:cNvSpPr txBox="1"/>
          <p:nvPr/>
        </p:nvSpPr>
        <p:spPr>
          <a:xfrm>
            <a:off x="359228" y="1234291"/>
            <a:ext cx="9100457" cy="3268587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1. Scientists do a lot of research </a:t>
            </a:r>
          </a:p>
          <a:p>
            <a:pPr>
              <a:lnSpc>
                <a:spcPct val="110000"/>
              </a:lnSpc>
            </a:pP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____________________________________</a:t>
            </a:r>
          </a:p>
          <a:p>
            <a:pPr>
              <a:lnSpc>
                <a:spcPct val="110000"/>
              </a:lnSpc>
            </a:pP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___________________________________.</a:t>
            </a:r>
          </a:p>
          <a:p>
            <a:pPr>
              <a:lnSpc>
                <a:spcPct val="110000"/>
              </a:lnSpc>
            </a:pP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2. The government is setting up nature </a:t>
            </a:r>
          </a:p>
          <a:p>
            <a:pPr>
              <a:lnSpc>
                <a:spcPct val="110000"/>
              </a:lnSpc>
            </a:pP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parks _________________________.</a:t>
            </a:r>
          </a:p>
          <a:p>
            <a:pPr>
              <a:lnSpc>
                <a:spcPct val="110000"/>
              </a:lnSpc>
            </a:pP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3. The WWF chose the panda  _____________.</a:t>
            </a:r>
          </a:p>
          <a:p>
            <a:pPr>
              <a:lnSpc>
                <a:spcPct val="110000"/>
              </a:lnSpc>
            </a:pPr>
            <a:r>
              <a:rPr lang="en-US" altLang="zh-CN" sz="27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4. The WWF is working hard </a:t>
            </a:r>
            <a:r>
              <a:rPr lang="en-US" altLang="zh-CN" sz="27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_____________________.</a:t>
            </a:r>
            <a:endParaRPr lang="en-US" altLang="zh-CN" sz="2700" b="1" dirty="0">
              <a:latin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49086" y="1736181"/>
            <a:ext cx="6237515" cy="9833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to help pandas to produce more babies and help baby pandas live</a:t>
            </a:r>
          </a:p>
        </p:txBody>
      </p:sp>
      <p:sp>
        <p:nvSpPr>
          <p:cNvPr id="26" name="Text Box 10"/>
          <p:cNvSpPr txBox="1"/>
          <p:nvPr/>
        </p:nvSpPr>
        <p:spPr>
          <a:xfrm>
            <a:off x="1703615" y="3064289"/>
            <a:ext cx="4800600" cy="52629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to protect pandas in the wild</a:t>
            </a:r>
          </a:p>
        </p:txBody>
      </p:sp>
      <p:sp>
        <p:nvSpPr>
          <p:cNvPr id="29" name="Text Box 19"/>
          <p:cNvSpPr txBox="1"/>
          <p:nvPr/>
        </p:nvSpPr>
        <p:spPr>
          <a:xfrm>
            <a:off x="4826454" y="3496951"/>
            <a:ext cx="2800350" cy="52629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to be its symbol</a:t>
            </a:r>
          </a:p>
        </p:txBody>
      </p:sp>
      <p:sp>
        <p:nvSpPr>
          <p:cNvPr id="30" name="Text Box 18"/>
          <p:cNvSpPr txBox="1"/>
          <p:nvPr/>
        </p:nvSpPr>
        <p:spPr>
          <a:xfrm>
            <a:off x="4826454" y="3953741"/>
            <a:ext cx="3771900" cy="52629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to save all the animals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26" grpId="0"/>
      <p:bldP spid="29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文本框 62"/>
          <p:cNvSpPr txBox="1"/>
          <p:nvPr>
            <p:custDataLst>
              <p:tags r:id="rId2"/>
            </p:custDataLst>
          </p:nvPr>
        </p:nvSpPr>
        <p:spPr>
          <a:xfrm>
            <a:off x="628650" y="243000"/>
            <a:ext cx="7886700" cy="621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动词不定时（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文本框 15364"/>
          <p:cNvSpPr txBox="1"/>
          <p:nvPr/>
        </p:nvSpPr>
        <p:spPr>
          <a:xfrm>
            <a:off x="522209" y="1319485"/>
            <a:ext cx="8378190" cy="296850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动词不定式的功能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 </a:t>
            </a:r>
            <a:r>
              <a:rPr lang="zh-CN" altLang="en-US" sz="2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动词不定式做宾语补足语。</a:t>
            </a:r>
          </a:p>
          <a:p>
            <a:pPr>
              <a:lnSpc>
                <a:spcPct val="120000"/>
              </a:lnSpc>
            </a:pP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   动词不定式作宾语补足语，是对宾语的补充说明。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…because it allows people </a:t>
            </a:r>
            <a:r>
              <a:rPr lang="en-US" altLang="zh-CN" sz="2600" b="1" dirty="0">
                <a:solidFill>
                  <a:srgbClr val="7030A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 get close to them.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My parents want we </a:t>
            </a:r>
            <a:r>
              <a:rPr lang="en-US" altLang="zh-CN" sz="2600" b="1" dirty="0">
                <a:solidFill>
                  <a:srgbClr val="7030A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 learn to play the piano</a:t>
            </a:r>
            <a:r>
              <a:rPr lang="en-US" altLang="zh-CN" sz="2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I invite you </a:t>
            </a:r>
            <a:r>
              <a:rPr lang="en-US" altLang="zh-CN" sz="2600" b="1" dirty="0">
                <a:solidFill>
                  <a:srgbClr val="7030A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 have a dinner with us. </a:t>
            </a:r>
            <a:endParaRPr lang="en-US" altLang="zh-CN" sz="2600" b="1" dirty="0">
              <a:solidFill>
                <a:srgbClr val="7030A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文本框 62"/>
          <p:cNvSpPr txBox="1"/>
          <p:nvPr>
            <p:custDataLst>
              <p:tags r:id="rId2"/>
            </p:custDataLst>
          </p:nvPr>
        </p:nvSpPr>
        <p:spPr>
          <a:xfrm>
            <a:off x="628650" y="243000"/>
            <a:ext cx="7886700" cy="621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动词不定时（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05487" y="311126"/>
            <a:ext cx="5238513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“动词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do….”</a:t>
            </a:r>
            <a:endParaRPr lang="zh-CN" alt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6528" y="1370023"/>
            <a:ext cx="8035290" cy="31716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常见的动词有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want, tell, choose, allow, ask, invite, help,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forbid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persuade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remind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等。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注意：以上动词后接不定式做宾语补足语时，若要表达否定意思，要在</a:t>
            </a:r>
            <a:r>
              <a:rPr lang="en-US" altLang="zh-CN" sz="2400" b="1" dirty="0">
                <a:solidFill>
                  <a:srgbClr val="99009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 do</a:t>
            </a:r>
            <a:r>
              <a:rPr lang="zh-CN" alt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前面加</a:t>
            </a:r>
            <a:r>
              <a:rPr lang="en-US" altLang="zh-CN" sz="2400" b="1" dirty="0">
                <a:solidFill>
                  <a:srgbClr val="99009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not</a:t>
            </a:r>
            <a:r>
              <a:rPr lang="zh-CN" alt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，构成</a:t>
            </a:r>
            <a:r>
              <a:rPr lang="en-US" altLang="zh-CN" sz="2400" b="1" dirty="0">
                <a:solidFill>
                  <a:srgbClr val="99009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not to do</a:t>
            </a:r>
            <a:r>
              <a:rPr lang="zh-CN" alt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的形式。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e.g.   Mr. Han </a:t>
            </a:r>
            <a:r>
              <a:rPr lang="en-US" altLang="zh-CN" sz="2400" b="1" dirty="0">
                <a:solidFill>
                  <a:srgbClr val="9900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told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us not to make too much noise.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 </a:t>
            </a:r>
            <a:r>
              <a:rPr lang="en-US" altLang="zh-CN" sz="2400" b="1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Ms.yi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advise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me not to eat spicy strip(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辣条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82968" y="1398573"/>
            <a:ext cx="7886700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）有些动词后接不定式做宾语补足语时，可以接不带</a:t>
            </a:r>
            <a:r>
              <a:rPr lang="en-US" altLang="zh-CN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zh-CN" altLang="en-US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的不定式，常见的这类动词有：</a:t>
            </a:r>
            <a:r>
              <a:rPr lang="en-US" altLang="zh-CN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see, watch hear, feel</a:t>
            </a:r>
            <a:r>
              <a:rPr lang="zh-CN" altLang="en-US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make, let, have, help</a:t>
            </a:r>
            <a:r>
              <a:rPr lang="zh-CN" altLang="en-US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等。</a:t>
            </a:r>
            <a:endParaRPr lang="zh-CN" altLang="en-US" sz="2400" dirty="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681" y="1146510"/>
            <a:ext cx="5441431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 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动词不定式作目的状语</a:t>
            </a:r>
          </a:p>
        </p:txBody>
      </p:sp>
      <p:sp>
        <p:nvSpPr>
          <p:cNvPr id="3" name="文本框 62"/>
          <p:cNvSpPr txBox="1"/>
          <p:nvPr>
            <p:custDataLst>
              <p:tags r:id="rId2"/>
            </p:custDataLst>
          </p:nvPr>
        </p:nvSpPr>
        <p:spPr>
          <a:xfrm>
            <a:off x="628650" y="243000"/>
            <a:ext cx="7886700" cy="621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动词不定时（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970613" y="1677424"/>
            <a:ext cx="6921708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如果表示“做某事是为了什么”，可以用动词不定式表示目的，作目的状语。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39252" y="2686190"/>
            <a:ext cx="7472597" cy="5124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He studied hard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improve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his English.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9252" y="3305332"/>
            <a:ext cx="516786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work hard </a:t>
            </a:r>
            <a:r>
              <a:rPr lang="en-US" altLang="zh-CN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pass 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exam</a:t>
            </a:r>
            <a:r>
              <a:rPr lang="en-US" altLang="zh-CN" sz="2700" dirty="0"/>
              <a:t>.</a:t>
            </a:r>
            <a:endParaRPr lang="zh-CN" alt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39251" y="3995976"/>
            <a:ext cx="675307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will go to the station to meet the guests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8344" y="1542548"/>
            <a:ext cx="8015990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另外不定式还常与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in order to, so as to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连用做目的状语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462" y="2282252"/>
            <a:ext cx="8375755" cy="173124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catch the train, he hurried through his work.</a:t>
            </a:r>
          </a:p>
          <a:p>
            <a:r>
              <a:rPr lang="zh-CN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hurried through his work </a:t>
            </a:r>
            <a:r>
              <a:rPr lang="en-US" altLang="zh-CN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/ so as to 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catch the train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云形标注 1"/>
          <p:cNvSpPr/>
          <p:nvPr/>
        </p:nvSpPr>
        <p:spPr>
          <a:xfrm>
            <a:off x="2348345" y="1465119"/>
            <a:ext cx="5943600" cy="263929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257175" indent="-257175" algn="ctr">
              <a:buAutoNum type="arabicPeriod"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完成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P46-47   exercise2.4.6.</a:t>
            </a:r>
          </a:p>
          <a:p>
            <a:pPr marL="257175" indent="-257175" algn="ctr">
              <a:buAutoNum type="arabicPeriod"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完成同步指导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unit 2</a:t>
            </a:r>
          </a:p>
          <a:p>
            <a:pPr algn="ctr"/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140727" y="-20782"/>
            <a:ext cx="7886700" cy="640309"/>
          </a:xfrm>
          <a:prstGeom prst="rect">
            <a:avLst/>
          </a:prstGeom>
        </p:spPr>
        <p:txBody>
          <a:bodyPr lIns="68580" tIns="34290" rIns="68580" bIns="34290"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words</a:t>
            </a:r>
            <a:endParaRPr lang="zh-CN" altLang="en-US" sz="2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07893" y="627955"/>
            <a:ext cx="2457450" cy="367023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spcBef>
                <a:spcPts val="9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rder to</a:t>
            </a:r>
          </a:p>
          <a:p>
            <a:pPr marL="257175" indent="-257175">
              <a:spcBef>
                <a:spcPts val="9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</a:p>
          <a:p>
            <a:pPr marL="257175" indent="-257175">
              <a:spcBef>
                <a:spcPts val="9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</a:p>
          <a:p>
            <a:pPr marL="257175" indent="-257175">
              <a:spcBef>
                <a:spcPts val="9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p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rk</a:t>
            </a:r>
          </a:p>
          <a:p>
            <a:pPr marL="257175" indent="-257175">
              <a:spcBef>
                <a:spcPts val="9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marL="257175" indent="-257175">
              <a:spcBef>
                <a:spcPts val="9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marL="257175" indent="-257175">
              <a:spcBef>
                <a:spcPts val="900"/>
              </a:spcBef>
            </a:pP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</a:t>
            </a: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4084077" y="627954"/>
            <a:ext cx="2857500" cy="389645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spcBef>
                <a:spcPts val="900"/>
              </a:spcBef>
            </a:pP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为了</a:t>
            </a:r>
            <a:endParaRPr lang="en-US" altLang="zh-CN" sz="2400" b="1" dirty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57175" indent="-257175">
              <a:spcBef>
                <a:spcPts val="900"/>
              </a:spcBef>
            </a:pP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n.</a:t>
            </a:r>
            <a:r>
              <a:rPr lang="en-US" altLang="zh-CN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政府</a:t>
            </a:r>
          </a:p>
          <a:p>
            <a:pPr marL="257175" indent="-257175">
              <a:spcBef>
                <a:spcPts val="900"/>
              </a:spcBef>
            </a:pP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n.</a:t>
            </a:r>
            <a:r>
              <a:rPr lang="en-US" altLang="zh-CN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大自然；自然界</a:t>
            </a:r>
          </a:p>
          <a:p>
            <a:pPr marL="257175" indent="-257175">
              <a:spcBef>
                <a:spcPts val="900"/>
              </a:spcBef>
            </a:pP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自然公园</a:t>
            </a:r>
          </a:p>
          <a:p>
            <a:pPr marL="257175" indent="-257175">
              <a:spcBef>
                <a:spcPts val="900"/>
              </a:spcBef>
            </a:pP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v.</a:t>
            </a:r>
            <a:r>
              <a:rPr lang="en-US" altLang="zh-CN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研制；制定</a:t>
            </a:r>
          </a:p>
          <a:p>
            <a:pPr marL="257175" indent="-257175">
              <a:spcBef>
                <a:spcPts val="900"/>
              </a:spcBef>
            </a:pP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v.  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喂养；饲养（</a:t>
            </a:r>
            <a:r>
              <a:rPr lang="en-US" altLang="zh-CN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fed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  <a:p>
            <a:pPr marL="257175" indent="-257175">
              <a:lnSpc>
                <a:spcPct val="130000"/>
              </a:lnSpc>
              <a:spcBef>
                <a:spcPct val="50000"/>
              </a:spcBef>
            </a:pPr>
            <a:r>
              <a:rPr lang="en-US" altLang="zh-CN" sz="2400" b="1" i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n.</a:t>
            </a:r>
            <a:r>
              <a:rPr lang="en-US" altLang="zh-CN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象征；标志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云形标注 2">
            <a:hlinkClick r:id="rId4" action="ppaction://hlinkfile"/>
          </p:cNvPr>
          <p:cNvSpPr/>
          <p:nvPr/>
        </p:nvSpPr>
        <p:spPr>
          <a:xfrm>
            <a:off x="1496291" y="401621"/>
            <a:ext cx="4873336" cy="316246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 what you know about pandas.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727363" y="94817"/>
            <a:ext cx="9559637" cy="70683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passage and match the headings with </a:t>
            </a: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paragraphs. 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727363" y="1410295"/>
            <a:ext cx="1994777" cy="297773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Paragraph 1</a:t>
            </a:r>
          </a:p>
          <a:p>
            <a:endParaRPr lang="en-US" altLang="zh-CN" sz="27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altLang="zh-CN" sz="2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Paragraph 2</a:t>
            </a:r>
          </a:p>
          <a:p>
            <a:endParaRPr lang="en-US" altLang="zh-CN" sz="27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altLang="zh-CN" sz="2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Paragraph 3</a:t>
            </a:r>
          </a:p>
          <a:p>
            <a:endParaRPr lang="en-US" altLang="zh-CN" sz="27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altLang="zh-CN" sz="2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Paragraph 4</a:t>
            </a:r>
          </a:p>
        </p:txBody>
      </p:sp>
      <p:sp>
        <p:nvSpPr>
          <p:cNvPr id="7" name="Text Box 9"/>
          <p:cNvSpPr txBox="1"/>
          <p:nvPr/>
        </p:nvSpPr>
        <p:spPr>
          <a:xfrm>
            <a:off x="4555332" y="1410296"/>
            <a:ext cx="4588669" cy="4345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b="1" dirty="0">
                <a:latin typeface="Arial" panose="020B0604020202020204" pitchFamily="34" charset="0"/>
              </a:rPr>
              <a:t>---a). Nature parks for pandas</a:t>
            </a:r>
          </a:p>
        </p:txBody>
      </p:sp>
      <p:sp>
        <p:nvSpPr>
          <p:cNvPr id="8" name="Text Box 10"/>
          <p:cNvSpPr txBox="1"/>
          <p:nvPr/>
        </p:nvSpPr>
        <p:spPr>
          <a:xfrm>
            <a:off x="4555332" y="2198914"/>
            <a:ext cx="4374356" cy="8001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latin typeface="Arial" panose="020B0604020202020204" pitchFamily="34" charset="0"/>
              </a:rPr>
              <a:t> ---b). WWF and animals in        </a:t>
            </a:r>
          </a:p>
          <a:p>
            <a:r>
              <a:rPr lang="en-US" altLang="zh-CN" sz="2400" b="1" dirty="0">
                <a:latin typeface="Arial" panose="020B0604020202020204" pitchFamily="34" charset="0"/>
              </a:rPr>
              <a:t>         danger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4572000" y="3180327"/>
            <a:ext cx="3636169" cy="43457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latin typeface="Arial" panose="020B0604020202020204" pitchFamily="34" charset="0"/>
              </a:rPr>
              <a:t> ---c). The panda’s home</a:t>
            </a:r>
          </a:p>
        </p:txBody>
      </p:sp>
      <p:sp>
        <p:nvSpPr>
          <p:cNvPr id="13" name="Text Box 7"/>
          <p:cNvSpPr txBox="1"/>
          <p:nvPr/>
        </p:nvSpPr>
        <p:spPr>
          <a:xfrm>
            <a:off x="4577272" y="3976744"/>
            <a:ext cx="4360069" cy="4345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131C3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b="1" dirty="0">
                <a:latin typeface="Arial" panose="020B0604020202020204" pitchFamily="34" charset="0"/>
              </a:rPr>
              <a:t>---d). An animal in danger</a:t>
            </a:r>
          </a:p>
        </p:txBody>
      </p:sp>
      <p:cxnSp>
        <p:nvCxnSpPr>
          <p:cNvPr id="3" name="直接箭头连接符 2"/>
          <p:cNvCxnSpPr>
            <a:endCxn id="13" idx="1"/>
          </p:cNvCxnSpPr>
          <p:nvPr/>
        </p:nvCxnSpPr>
        <p:spPr>
          <a:xfrm>
            <a:off x="2722140" y="1627584"/>
            <a:ext cx="1855132" cy="25664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endCxn id="9" idx="1"/>
          </p:cNvCxnSpPr>
          <p:nvPr/>
        </p:nvCxnSpPr>
        <p:spPr>
          <a:xfrm>
            <a:off x="2722141" y="2598964"/>
            <a:ext cx="1849859" cy="7986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2722141" y="1752601"/>
            <a:ext cx="1833191" cy="1645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2722140" y="2492829"/>
            <a:ext cx="2002260" cy="1611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>
            <p:custDataLst>
              <p:tags r:id="rId2"/>
            </p:custDataLst>
          </p:nvPr>
        </p:nvSpPr>
        <p:spPr>
          <a:xfrm>
            <a:off x="628650" y="157162"/>
            <a:ext cx="2100263" cy="70683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CN" dirty="0" smtClean="0"/>
          </a:p>
        </p:txBody>
      </p:sp>
      <p:sp>
        <p:nvSpPr>
          <p:cNvPr id="2" name="矩形 1"/>
          <p:cNvSpPr/>
          <p:nvPr/>
        </p:nvSpPr>
        <p:spPr>
          <a:xfrm>
            <a:off x="859971" y="15482"/>
            <a:ext cx="7402286" cy="9002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7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read paragraph 1 and judge if the following sentences are true(T) or false (F).</a:t>
            </a:r>
          </a:p>
        </p:txBody>
      </p:sp>
      <p:sp>
        <p:nvSpPr>
          <p:cNvPr id="16" name="TextBox 6"/>
          <p:cNvSpPr txBox="1"/>
          <p:nvPr/>
        </p:nvSpPr>
        <p:spPr>
          <a:xfrm>
            <a:off x="709952" y="1370494"/>
            <a:ext cx="5608402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1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1.There are only about 160 pandas in the wild.</a:t>
            </a:r>
            <a:endParaRPr lang="zh-CN" altLang="en-US" sz="21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763360" y="2257511"/>
            <a:ext cx="5554994" cy="71556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1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Zoos and research centres are looking after about 340 pandas.</a:t>
            </a:r>
            <a:endParaRPr lang="zh-CN" altLang="en-US" sz="21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763359" y="3257040"/>
            <a:ext cx="4642247" cy="3929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1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Pandas have many babies.</a:t>
            </a:r>
            <a:endParaRPr lang="zh-CN" altLang="en-US" sz="21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9952" y="3837635"/>
            <a:ext cx="5608401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en-US" altLang="zh-CN" sz="21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Scientists are doing a lot of research to help pandas produce more babies and help baby pandas live.</a:t>
            </a:r>
            <a:endParaRPr lang="zh-CN" altLang="en-US" sz="21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6482443" y="1400089"/>
            <a:ext cx="1143000" cy="3929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9"/>
          <p:cNvSpPr txBox="1"/>
          <p:nvPr/>
        </p:nvSpPr>
        <p:spPr>
          <a:xfrm>
            <a:off x="6511018" y="2377506"/>
            <a:ext cx="1085850" cy="3929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6511018" y="3257040"/>
            <a:ext cx="1143000" cy="3929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6511018" y="4174162"/>
            <a:ext cx="1314450" cy="3929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4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框 33"/>
          <p:cNvSpPr txBox="1"/>
          <p:nvPr>
            <p:custDataLst>
              <p:tags r:id="rId2"/>
            </p:custDataLst>
          </p:nvPr>
        </p:nvSpPr>
        <p:spPr>
          <a:xfrm>
            <a:off x="628650" y="157162"/>
            <a:ext cx="2100263" cy="70683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CN" dirty="0" smtClean="0"/>
          </a:p>
        </p:txBody>
      </p:sp>
      <p:sp>
        <p:nvSpPr>
          <p:cNvPr id="2" name="矩形 1"/>
          <p:cNvSpPr/>
          <p:nvPr/>
        </p:nvSpPr>
        <p:spPr>
          <a:xfrm>
            <a:off x="655867" y="170017"/>
            <a:ext cx="634212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2700" b="1" dirty="0"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Fill in the blank according to paragraph 2</a:t>
            </a:r>
            <a:endParaRPr lang="zh-CN" altLang="en-US" sz="2700" b="1" dirty="0"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46363" y="1336562"/>
          <a:ext cx="7568293" cy="362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9096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altLang="zh-CN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Living</a:t>
                      </a:r>
                      <a:r>
                        <a:rPr lang="en-US" altLang="zh-CN" sz="2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place</a:t>
                      </a:r>
                      <a:endParaRPr lang="zh-CN" altLang="en-US" sz="24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5" marB="3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zh-CN" altLang="en-U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5" marB="3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82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en-US" altLang="zh-CN" sz="27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Food</a:t>
                      </a:r>
                      <a:endParaRPr kumimoji="0" lang="zh-CN" altLang="en-US" sz="27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5" marB="3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lang="en-US" altLang="zh-C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zh-CN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5" marB="3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40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en-US" altLang="zh-CN" sz="24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situation of bamboo forests</a:t>
                      </a:r>
                      <a:endParaRPr kumimoji="0" lang="zh-CN" altLang="en-US" sz="2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5" marB="3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algn="l" rtl="0" eaLnBrk="1" latinLnBrk="0" hangingPunct="1"/>
                      <a:endParaRPr kumimoji="0" lang="zh-CN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5" marB="3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Box 3"/>
          <p:cNvSpPr txBox="1"/>
          <p:nvPr/>
        </p:nvSpPr>
        <p:spPr>
          <a:xfrm>
            <a:off x="4883603" y="1716115"/>
            <a:ext cx="3143250" cy="80791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forests  and mountains of  southwest  China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4"/>
          <p:cNvSpPr txBox="1"/>
          <p:nvPr/>
        </p:nvSpPr>
        <p:spPr>
          <a:xfrm>
            <a:off x="4883603" y="2978859"/>
            <a:ext cx="2857500" cy="80791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 a lot of bamboo every day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5"/>
          <p:cNvSpPr txBox="1"/>
          <p:nvPr/>
        </p:nvSpPr>
        <p:spPr>
          <a:xfrm>
            <a:off x="4770664" y="4118458"/>
            <a:ext cx="3404508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getting  smaller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>
            <p:custDataLst>
              <p:tags r:id="rId2"/>
            </p:custDataLst>
          </p:nvPr>
        </p:nvSpPr>
        <p:spPr>
          <a:xfrm>
            <a:off x="628650" y="-2855"/>
            <a:ext cx="8515350" cy="99462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/>
              <a:t>Please </a:t>
            </a:r>
            <a:r>
              <a:rPr lang="en-US" altLang="zh-CN" sz="2800" dirty="0"/>
              <a:t>read paragraph 3 and answer </a:t>
            </a:r>
            <a:r>
              <a:rPr lang="en-US" altLang="zh-CN" sz="2800" dirty="0" smtClean="0"/>
              <a:t>the</a:t>
            </a:r>
          </a:p>
          <a:p>
            <a:r>
              <a:rPr lang="en-US" altLang="zh-CN" sz="2800" dirty="0" smtClean="0"/>
              <a:t>following </a:t>
            </a:r>
            <a:r>
              <a:rPr lang="en-US" altLang="zh-CN" sz="2800" dirty="0"/>
              <a:t>questions</a:t>
            </a:r>
            <a:r>
              <a:rPr lang="en-US" altLang="zh-CN" sz="2800" dirty="0" smtClean="0"/>
              <a:t>.</a:t>
            </a:r>
            <a:endParaRPr lang="en-US" altLang="zh-CN" sz="2800" dirty="0"/>
          </a:p>
        </p:txBody>
      </p:sp>
      <p:sp>
        <p:nvSpPr>
          <p:cNvPr id="15" name="Text Box 3"/>
          <p:cNvSpPr txBox="1"/>
          <p:nvPr/>
        </p:nvSpPr>
        <p:spPr>
          <a:xfrm>
            <a:off x="1314450" y="1245649"/>
            <a:ext cx="6515100" cy="291345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lnSpc>
                <a:spcPct val="110000"/>
              </a:lnSpc>
            </a:pP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1. What is the government doing to protect pandas in the wild?</a:t>
            </a:r>
          </a:p>
          <a:p>
            <a:pPr marL="257175" indent="-257175">
              <a:lnSpc>
                <a:spcPct val="110000"/>
              </a:lnSpc>
            </a:pPr>
            <a:endParaRPr lang="en-US" altLang="zh-CN" sz="2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257175" indent="-257175">
              <a:lnSpc>
                <a:spcPct val="110000"/>
              </a:lnSpc>
            </a:pPr>
            <a:endParaRPr lang="en-US" altLang="zh-CN" sz="2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257175" indent="-257175">
              <a:lnSpc>
                <a:spcPct val="110000"/>
              </a:lnSpc>
            </a:pPr>
            <a:endParaRPr lang="en-US" altLang="zh-CN" sz="2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257175" indent="-257175">
              <a:lnSpc>
                <a:spcPct val="110000"/>
              </a:lnSpc>
            </a:pP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2.How does the government protect pandas born in zoos? </a:t>
            </a:r>
          </a:p>
        </p:txBody>
      </p:sp>
      <p:sp>
        <p:nvSpPr>
          <p:cNvPr id="21" name="Text Box 7"/>
          <p:cNvSpPr txBox="1"/>
          <p:nvPr/>
        </p:nvSpPr>
        <p:spPr>
          <a:xfrm>
            <a:off x="1619251" y="2093460"/>
            <a:ext cx="6241256" cy="8523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government is setting up nature parks and developing other plans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619250" y="4159108"/>
            <a:ext cx="6057900" cy="88225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Pandas born in zoos may go back to live in the nature park.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文本框 60"/>
          <p:cNvSpPr txBox="1"/>
          <p:nvPr>
            <p:custDataLst>
              <p:tags r:id="rId2"/>
            </p:custDataLst>
          </p:nvPr>
        </p:nvSpPr>
        <p:spPr>
          <a:xfrm>
            <a:off x="628650" y="261258"/>
            <a:ext cx="7971065" cy="80554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/>
              <a:t>Please </a:t>
            </a:r>
            <a:r>
              <a:rPr lang="en-US" altLang="zh-CN" sz="2800" dirty="0"/>
              <a:t>read paragraph 4 and answer the following questions.</a:t>
            </a:r>
          </a:p>
          <a:p>
            <a:endParaRPr lang="en-US" altLang="zh-CN" sz="2800" dirty="0" smtClean="0"/>
          </a:p>
        </p:txBody>
      </p:sp>
      <p:sp>
        <p:nvSpPr>
          <p:cNvPr id="18" name="TextBox 3"/>
          <p:cNvSpPr txBox="1"/>
          <p:nvPr/>
        </p:nvSpPr>
        <p:spPr>
          <a:xfrm>
            <a:off x="1159328" y="1379084"/>
            <a:ext cx="5715000" cy="21240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1.What’s the purpose(</a:t>
            </a:r>
            <a:r>
              <a:rPr lang="zh-CN" altLang="en-US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目的</a:t>
            </a: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) of the WWF?</a:t>
            </a:r>
          </a:p>
          <a:p>
            <a:endParaRPr lang="en-US" altLang="zh-CN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endParaRPr lang="en-US" altLang="zh-CN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endParaRPr lang="en-US" altLang="zh-CN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2.What is the symbol of WWF?</a:t>
            </a:r>
          </a:p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" name="TextBox 7"/>
          <p:cNvSpPr txBox="1"/>
          <p:nvPr/>
        </p:nvSpPr>
        <p:spPr>
          <a:xfrm>
            <a:off x="1159328" y="2133600"/>
            <a:ext cx="5314950" cy="43815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WWF wants to protect all animals.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Box 5"/>
          <p:cNvSpPr txBox="1"/>
          <p:nvPr/>
        </p:nvSpPr>
        <p:spPr>
          <a:xfrm>
            <a:off x="1385207" y="3501117"/>
            <a:ext cx="4000500" cy="43815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panda.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967847" y="1891776"/>
            <a:ext cx="2077511" cy="30801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9160248"/>
  <p:tag name="MH" val="20150924162121"/>
  <p:tag name="MH_LIBRARY" val="GRAPHIC"/>
  <p:tag name="MH_ORDER" val="Freeform 4"/>
  <p:tag name="KSO_WM_UNIT_TYPE" val="a"/>
  <p:tag name="KSO_WM_UNIT_INDEX" val="1"/>
  <p:tag name="KSO_WM_UNIT_ID" val="custom9160248_29*a*1"/>
  <p:tag name="KSO_WM_UNIT_CLEAR" val="1"/>
  <p:tag name="KSO_WM_UNIT_LAYERLEVEL" val="1"/>
  <p:tag name="KSO_WM_UNIT_VALUE" val="24"/>
  <p:tag name="KSO_WM_UNIT_ISCONTENTSTITLE" val="0"/>
  <p:tag name="KSO_WM_UNIT_HIGHLIGHT" val="0"/>
  <p:tag name="KSO_WM_UNIT_COMPATIBLE" val="0"/>
  <p:tag name="KSO_WM_UNIT_PRESET_TEXT" val="THAN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7、23、27、28、29"/>
  <p:tag name="KSO_WM_TEMPLATE_CATEGORY" val="custom"/>
  <p:tag name="KSO_WM_TEMPLATE_INDEX" val="160568"/>
  <p:tag name="KSO_WM_TAG_VERSION" val="1.0"/>
  <p:tag name="KSO_WM_SLIDE_ID" val="custom160568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1*a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1"/>
  <p:tag name="MH_CATEGORY" val="#QiTTB#"/>
  <p:tag name="MH_LAYOUT" val="Text"/>
  <p:tag name="MH" val="20151026160412"/>
  <p:tag name="MH_LIBRARY" val="GRAPHIC"/>
  <p:tag name="KSO_WM_TEMPLATE_CATEGORY" val="custom"/>
  <p:tag name="KSO_WM_TEMPLATE_INDEX" val="160568"/>
  <p:tag name="KSO_WM_SLIDE_ID" val="custom160568_3"/>
  <p:tag name="KSO_WM_SLIDE_INDEX" val="3"/>
  <p:tag name="KSO_WM_SLIDE_ITEM_CNT" val="2"/>
  <p:tag name="KSO_WM_SLIDE_LAYOUT" val="a_f"/>
  <p:tag name="KSO_WM_SLIDE_LAYOUT_CNT" val="1_2"/>
  <p:tag name="KSO_WM_SLIDE_TYPE" val="text"/>
  <p:tag name="KSO_WM_BEAUTIFY_FLAG" val="#wm#"/>
  <p:tag name="KSO_WM_TAG_VERSION" val="1.0"/>
  <p:tag name="KSO_WM_SLIDE_POSITION" val="66*138"/>
  <p:tag name="KSO_WM_SLIDE_SIZE" val="828*343"/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3*a*1"/>
  <p:tag name="KSO_WM_UNIT_CLEAR" val="1"/>
  <p:tag name="KSO_WM_UNIT_LAYERLEVEL" val="1"/>
  <p:tag name="KSO_WM_UNIT_VALUE" val="5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1"/>
  <p:tag name="MH_CATEGORY" val="#QiTTB#"/>
  <p:tag name="MH_LAYOUT" val="Text"/>
  <p:tag name="MH" val="20151026160412"/>
  <p:tag name="MH_LIBRARY" val="GRAPHIC"/>
  <p:tag name="KSO_WM_TEMPLATE_CATEGORY" val="custom"/>
  <p:tag name="KSO_WM_TEMPLATE_INDEX" val="160568"/>
  <p:tag name="KSO_WM_SLIDE_ID" val="custom160568_3"/>
  <p:tag name="KSO_WM_SLIDE_INDEX" val="3"/>
  <p:tag name="KSO_WM_SLIDE_ITEM_CNT" val="2"/>
  <p:tag name="KSO_WM_SLIDE_LAYOUT" val="a_f"/>
  <p:tag name="KSO_WM_SLIDE_LAYOUT_CNT" val="1_2"/>
  <p:tag name="KSO_WM_SLIDE_TYPE" val="text"/>
  <p:tag name="KSO_WM_BEAUTIFY_FLAG" val="#wm#"/>
  <p:tag name="KSO_WM_TAG_VERSION" val="1.0"/>
  <p:tag name="KSO_WM_SLIDE_POSITION" val="66*138"/>
  <p:tag name="KSO_WM_SLIDE_SIZE" val="828*343"/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3*a*1"/>
  <p:tag name="KSO_WM_UNIT_CLEAR" val="1"/>
  <p:tag name="KSO_WM_UNIT_LAYERLEVEL" val="1"/>
  <p:tag name="KSO_WM_UNIT_VALUE" val="5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1"/>
  <p:tag name="MH_CATEGORY" val="#QiTTB#"/>
  <p:tag name="MH_LAYOUT" val="Text"/>
  <p:tag name="MH" val="20151026160412"/>
  <p:tag name="MH_LIBRARY" val="GRAPHIC"/>
  <p:tag name="KSO_WM_TEMPLATE_CATEGORY" val="custom"/>
  <p:tag name="KSO_WM_TEMPLATE_INDEX" val="160568"/>
  <p:tag name="KSO_WM_SLIDE_ID" val="custom160568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TAG_VERSION" val="1.0"/>
  <p:tag name="KSO_WM_SLIDE_POSITION" val="66*144"/>
  <p:tag name="KSO_WM_SLIDE_SIZE" val="828*343"/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6"/>
  <p:tag name="KSO_WM_SLIDE_INDEX" val="6"/>
  <p:tag name="KSO_WM_SLIDE_ITEM_CNT" val="1"/>
  <p:tag name="KSO_WM_SLIDE_LAYOUT" val="a_l"/>
  <p:tag name="KSO_WM_SLIDE_LAYOUT_CNT" val="1_1"/>
  <p:tag name="KSO_WM_SLIDE_TYPE" val="contents"/>
  <p:tag name="KSO_WM_BEAUTIFY_FLAG" val="#wm#"/>
  <p:tag name="KSO_WM_DIAGRAM_GROUP_CODE" val="l1-1"/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6*a*1"/>
  <p:tag name="KSO_WM_UNIT_CLEAR" val="1"/>
  <p:tag name="KSO_WM_UNIT_LAYERLEVEL" val="1"/>
  <p:tag name="KSO_WM_UNIT_ISCONTENTSTITLE" val="1"/>
  <p:tag name="KSO_WM_UNIT_VALUE" val="12"/>
  <p:tag name="KSO_WM_UNIT_HIGHLIGHT" val="0"/>
  <p:tag name="KSO_WM_UNIT_COMPATIBLE" val="0"/>
  <p:tag name="KSO_WM_UNIT_PRESET_TEXT" val="CONTENT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56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7"/>
  <p:tag name="KSO_WM_SLIDE_INDEX" val="7"/>
  <p:tag name="KSO_WM_SLIDE_ITEM_CNT" val="2"/>
  <p:tag name="KSO_WM_SLIDE_LAYOUT" val="a_l"/>
  <p:tag name="KSO_WM_SLIDE_LAYOUT_CNT" val="1_1"/>
  <p:tag name="KSO_WM_SLIDE_TYPE" val="contents"/>
  <p:tag name="KSO_WM_BEAUTIFY_FLAG" val="#wm#"/>
  <p:tag name="KSO_WM_DIAGRAM_GROUP_CODE" val="l1-1"/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7*a*1"/>
  <p:tag name="KSO_WM_UNIT_CLEAR" val="1"/>
  <p:tag name="KSO_WM_UNIT_LAYERLEVEL" val="1"/>
  <p:tag name="KSO_WM_UNIT_ISCONTENTSTITLE" val="1"/>
  <p:tag name="KSO_WM_UNIT_VALUE" val="12"/>
  <p:tag name="KSO_WM_UNIT_HIGHLIGHT" val="0"/>
  <p:tag name="KSO_WM_UNIT_COMPATIBLE" val="0"/>
  <p:tag name="KSO_WM_UNIT_PRESET_TEXT" val="CONTENT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8"/>
  <p:tag name="KSO_WM_SLIDE_INDEX" val="8"/>
  <p:tag name="KSO_WM_SLIDE_ITEM_CNT" val="3"/>
  <p:tag name="KSO_WM_SLIDE_LAYOUT" val="a_l"/>
  <p:tag name="KSO_WM_SLIDE_LAYOUT_CNT" val="1_1"/>
  <p:tag name="KSO_WM_SLIDE_TYPE" val="contents"/>
  <p:tag name="KSO_WM_BEAUTIFY_FLAG" val="#wm#"/>
  <p:tag name="KSO_WM_SLIDE_POSITION" val="86*303"/>
  <p:tag name="KSO_WM_SLIDE_SIZE" val="269*181"/>
  <p:tag name="KSO_WM_DIAGRAM_GROUP_CODE" val="l1-1"/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8*a*1"/>
  <p:tag name="KSO_WM_UNIT_CLEAR" val="1"/>
  <p:tag name="KSO_WM_UNIT_LAYERLEVEL" val="1"/>
  <p:tag name="KSO_WM_UNIT_ISCONTENTSTITLE" val="1"/>
  <p:tag name="KSO_WM_UNIT_VALUE" val="12"/>
  <p:tag name="KSO_WM_UNIT_HIGHLIGHT" val="0"/>
  <p:tag name="KSO_WM_UNIT_COMPATIBLE" val="0"/>
  <p:tag name="KSO_WM_UNIT_PRESET_TEXT" val="CONTENT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9"/>
  <p:tag name="KSO_WM_SLIDE_INDEX" val="9"/>
  <p:tag name="KSO_WM_SLIDE_ITEM_CNT" val="4"/>
  <p:tag name="KSO_WM_SLIDE_LAYOUT" val="a_l"/>
  <p:tag name="KSO_WM_SLIDE_LAYOUT_CNT" val="1_1"/>
  <p:tag name="KSO_WM_SLIDE_TYPE" val="contents"/>
  <p:tag name="KSO_WM_BEAUTIFY_FLAG" val="#wm#"/>
  <p:tag name="KSO_WM_DIAGRAM_GROUP_CODE" val="l1-1"/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9*a*1"/>
  <p:tag name="KSO_WM_UNIT_CLEAR" val="1"/>
  <p:tag name="KSO_WM_UNIT_LAYERLEVEL" val="1"/>
  <p:tag name="KSO_WM_UNIT_ISCONTENTSTITLE" val="1"/>
  <p:tag name="KSO_WM_UNIT_VALUE" val="12"/>
  <p:tag name="KSO_WM_UNIT_HIGHLIGHT" val="0"/>
  <p:tag name="KSO_WM_UNIT_COMPATIBLE" val="0"/>
  <p:tag name="KSO_WM_UNIT_PRESET_TEXT" val="CONTENT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10"/>
  <p:tag name="KSO_WM_SLIDE_INDEX" val="10"/>
  <p:tag name="KSO_WM_SLIDE_ITEM_CNT" val="5"/>
  <p:tag name="KSO_WM_SLIDE_LAYOUT" val="a_l"/>
  <p:tag name="KSO_WM_SLIDE_LAYOUT_CNT" val="1_1"/>
  <p:tag name="KSO_WM_SLIDE_TYPE" val="contents"/>
  <p:tag name="KSO_WM_BEAUTIFY_FLAG" val="#wm#"/>
  <p:tag name="KSO_WM_DIAGRAM_GROUP_CODE" val="l1-1"/>
  <p:tag name="KSO_WM_SPECIAL_SOURCE" val="bdn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10*a*1"/>
  <p:tag name="KSO_WM_UNIT_CLEAR" val="1"/>
  <p:tag name="KSO_WM_UNIT_LAYERLEVEL" val="1"/>
  <p:tag name="KSO_WM_UNIT_ISCONTENTSTITLE" val="1"/>
  <p:tag name="KSO_WM_UNIT_VALUE" val="12"/>
  <p:tag name="KSO_WM_UNIT_HIGHLIGHT" val="0"/>
  <p:tag name="KSO_WM_UNIT_COMPATIBLE" val="0"/>
  <p:tag name="KSO_WM_UNIT_PRESET_TEXT" val="CONTENT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11"/>
  <p:tag name="KSO_WM_SLIDE_INDEX" val="11"/>
  <p:tag name="KSO_WM_SLIDE_ITEM_CNT" val="6"/>
  <p:tag name="KSO_WM_SLIDE_LAYOUT" val="a_l"/>
  <p:tag name="KSO_WM_SLIDE_LAYOUT_CNT" val="1_1"/>
  <p:tag name="KSO_WM_SLIDE_TYPE" val="contents"/>
  <p:tag name="KSO_WM_BEAUTIFY_FLAG" val="#wm#"/>
  <p:tag name="KSO_WM_DIAGRAM_GROUP_CODE" val="l1-1"/>
  <p:tag name="KSO_WM_SPECIAL_SOURCE" val="bdnul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11*a*1"/>
  <p:tag name="KSO_WM_UNIT_CLEAR" val="1"/>
  <p:tag name="KSO_WM_UNIT_LAYERLEVEL" val="1"/>
  <p:tag name="KSO_WM_UNIT_ISCONTENTSTITLE" val="1"/>
  <p:tag name="KSO_WM_UNIT_VALUE" val="12"/>
  <p:tag name="KSO_WM_UNIT_HIGHLIGHT" val="0"/>
  <p:tag name="KSO_WM_UNIT_COMPATIBLE" val="0"/>
  <p:tag name="KSO_WM_UNIT_PRESET_TEXT" val="CONTENT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56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11"/>
  <p:tag name="KSO_WM_SLIDE_INDEX" val="11"/>
  <p:tag name="KSO_WM_SLIDE_ITEM_CNT" val="6"/>
  <p:tag name="KSO_WM_SLIDE_LAYOUT" val="a_l"/>
  <p:tag name="KSO_WM_SLIDE_LAYOUT_CNT" val="1_1"/>
  <p:tag name="KSO_WM_SLIDE_TYPE" val="contents"/>
  <p:tag name="KSO_WM_BEAUTIFY_FLAG" val="#wm#"/>
  <p:tag name="KSO_WM_DIAGRAM_GROUP_CODE" val="l1-1"/>
  <p:tag name="KSO_WM_SPECIAL_SOURCE" val="bdnul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11*a*1"/>
  <p:tag name="KSO_WM_UNIT_CLEAR" val="1"/>
  <p:tag name="KSO_WM_UNIT_LAYERLEVEL" val="1"/>
  <p:tag name="KSO_WM_UNIT_ISCONTENTSTITLE" val="1"/>
  <p:tag name="KSO_WM_UNIT_VALUE" val="12"/>
  <p:tag name="KSO_WM_UNIT_HIGHLIGHT" val="0"/>
  <p:tag name="KSO_WM_UNIT_COMPATIBLE" val="0"/>
  <p:tag name="KSO_WM_UNIT_PRESET_TEXT" val="CONTENT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4155450"/>
  <p:tag name="MH_LIBRARY" val="GRAPHIC"/>
  <p:tag name="KSO_WM_TEMPLATE_CATEGORY" val="custom"/>
  <p:tag name="KSO_WM_TEMPLATE_INDEX" val="160568"/>
  <p:tag name="KSO_WM_TAG_VERSION" val="1.0"/>
  <p:tag name="KSO_WM_SLIDE_ID" val="custom160568_12"/>
  <p:tag name="KSO_WM_SLIDE_INDEX" val="12"/>
  <p:tag name="KSO_WM_SLIDE_ITEM_CNT" val="1"/>
  <p:tag name="KSO_WM_SLIDE_LAYOUT" val="a_e"/>
  <p:tag name="KSO_WM_SLIDE_LAYOUT_CNT" val="1_1"/>
  <p:tag name="KSO_WM_SLIDE_TYPE" val="sectionTitle"/>
  <p:tag name="KSO_WM_BEAUTIFY_FLAG" val="#wm#"/>
  <p:tag name="KSO_WM_SPECIAL_SOURCE" val="bdnul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12*a*1"/>
  <p:tag name="KSO_WM_UNIT_CLEAR" val="1"/>
  <p:tag name="KSO_WM_UNIT_LAYERLEVEL" val="1"/>
  <p:tag name="KSO_WM_UNIT_VALUE" val="3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4"/>
  <p:tag name="KSO_WM_SLIDE_INDEX" val="4"/>
  <p:tag name="KSO_WM_SLIDE_ITEM_CNT" val="2"/>
  <p:tag name="KSO_WM_SLIDE_LAYOUT" val="f_d_a"/>
  <p:tag name="KSO_WM_SLIDE_LAYOUT_CNT" val="1_1_1"/>
  <p:tag name="KSO_WM_SLIDE_TYPE" val="text"/>
  <p:tag name="KSO_WM_BEAUTIFY_FLAG" val="#wm#"/>
  <p:tag name="KSO_WM_SLIDE_POSITION" val="66*36"/>
  <p:tag name="KSO_WM_SLIDE_SIZE" val="828*426"/>
  <p:tag name="KSO_WM_SPECIAL_SOURCE" val="bdnul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4"/>
  <p:tag name="KSO_WM_SLIDE_INDEX" val="4"/>
  <p:tag name="KSO_WM_SLIDE_ITEM_CNT" val="2"/>
  <p:tag name="KSO_WM_SLIDE_LAYOUT" val="f_d_a"/>
  <p:tag name="KSO_WM_SLIDE_LAYOUT_CNT" val="1_1_1"/>
  <p:tag name="KSO_WM_SLIDE_TYPE" val="text"/>
  <p:tag name="KSO_WM_BEAUTIFY_FLAG" val="#wm#"/>
  <p:tag name="KSO_WM_SLIDE_POSITION" val="66*36"/>
  <p:tag name="KSO_WM_SLIDE_SIZE" val="828*426"/>
  <p:tag name="KSO_WM_SPECIAL_SOURCE" val="bdnul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4"/>
  <p:tag name="KSO_WM_SLIDE_INDEX" val="4"/>
  <p:tag name="KSO_WM_SLIDE_ITEM_CNT" val="2"/>
  <p:tag name="KSO_WM_SLIDE_LAYOUT" val="f_d_a"/>
  <p:tag name="KSO_WM_SLIDE_LAYOUT_CNT" val="1_1_1"/>
  <p:tag name="KSO_WM_SLIDE_TYPE" val="text"/>
  <p:tag name="KSO_WM_BEAUTIFY_FLAG" val="#wm#"/>
  <p:tag name="KSO_WM_SLIDE_POSITION" val="66*36"/>
  <p:tag name="KSO_WM_SLIDE_SIZE" val="828*426"/>
  <p:tag name="KSO_WM_SPECIAL_SOURCE" val="bdnul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4"/>
  <p:tag name="KSO_WM_SLIDE_INDEX" val="4"/>
  <p:tag name="KSO_WM_SLIDE_ITEM_CNT" val="2"/>
  <p:tag name="KSO_WM_SLIDE_LAYOUT" val="f_d_a"/>
  <p:tag name="KSO_WM_SLIDE_LAYOUT_CNT" val="1_1_1"/>
  <p:tag name="KSO_WM_SLIDE_TYPE" val="text"/>
  <p:tag name="KSO_WM_BEAUTIFY_FLAG" val="#wm#"/>
  <p:tag name="KSO_WM_SLIDE_POSITION" val="66*36"/>
  <p:tag name="KSO_WM_SLIDE_SIZE" val="828*426"/>
  <p:tag name="KSO_WM_SPECIAL_SOURCE" val="bdnul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4"/>
  <p:tag name="KSO_WM_SLIDE_INDEX" val="4"/>
  <p:tag name="KSO_WM_SLIDE_ITEM_CNT" val="2"/>
  <p:tag name="KSO_WM_SLIDE_LAYOUT" val="f_d_a"/>
  <p:tag name="KSO_WM_SLIDE_LAYOUT_CNT" val="1_1_1"/>
  <p:tag name="KSO_WM_SLIDE_TYPE" val="text"/>
  <p:tag name="KSO_WM_BEAUTIFY_FLAG" val="#wm#"/>
  <p:tag name="KSO_WM_SLIDE_POSITION" val="66*36"/>
  <p:tag name="KSO_WM_SLIDE_SIZE" val="828*426"/>
  <p:tag name="KSO_WM_SPECIAL_SOURCE" val="bdnul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4"/>
  <p:tag name="KSO_WM_SLIDE_INDEX" val="4"/>
  <p:tag name="KSO_WM_SLIDE_ITEM_CNT" val="2"/>
  <p:tag name="KSO_WM_SLIDE_LAYOUT" val="f_d_a"/>
  <p:tag name="KSO_WM_SLIDE_LAYOUT_CNT" val="1_1_1"/>
  <p:tag name="KSO_WM_SLIDE_TYPE" val="text"/>
  <p:tag name="KSO_WM_BEAUTIFY_FLAG" val="#wm#"/>
  <p:tag name="KSO_WM_SLIDE_POSITION" val="66*36"/>
  <p:tag name="KSO_WM_SLIDE_SIZE" val="828*426"/>
  <p:tag name="KSO_WM_SPECIAL_SOURCE" val="bdn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4155450"/>
  <p:tag name="MH_LIBRARY" val="GRAPHIC"/>
  <p:tag name="MH_ORDER" val="Rectangle 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4"/>
  <p:tag name="KSO_WM_SLIDE_INDEX" val="4"/>
  <p:tag name="KSO_WM_SLIDE_ITEM_CNT" val="2"/>
  <p:tag name="KSO_WM_SLIDE_LAYOUT" val="f_d_a"/>
  <p:tag name="KSO_WM_SLIDE_LAYOUT_CNT" val="1_1_1"/>
  <p:tag name="KSO_WM_SLIDE_TYPE" val="text"/>
  <p:tag name="KSO_WM_BEAUTIFY_FLAG" val="#wm#"/>
  <p:tag name="KSO_WM_SLIDE_POSITION" val="66*36"/>
  <p:tag name="KSO_WM_SLIDE_SIZE" val="828*426"/>
  <p:tag name="KSO_WM_SPECIAL_SOURCE" val="bdnul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BingLLB#"/>
  <p:tag name="MH_LAYOUT" val="SubTitle"/>
  <p:tag name="MH" val="20150924160224"/>
  <p:tag name="MH_LIBRARY" val="GRAPHIC"/>
  <p:tag name="KSO_WM_TEMPLATE_CATEGORY" val="custom"/>
  <p:tag name="KSO_WM_TEMPLATE_INDEX" val="160568"/>
  <p:tag name="KSO_WM_TAG_VERSION" val="1.0"/>
  <p:tag name="KSO_WM_SLIDE_ID" val="custom160568_13"/>
  <p:tag name="KSO_WM_SLIDE_INDEX" val="13"/>
  <p:tag name="KSO_WM_SLIDE_ITEM_CNT" val="1"/>
  <p:tag name="KSO_WM_SLIDE_LAYOUT" val="a_l"/>
  <p:tag name="KSO_WM_SLIDE_LAYOUT_CNT" val="1_1"/>
  <p:tag name="KSO_WM_SLIDE_TYPE" val="text"/>
  <p:tag name="KSO_WM_BEAUTIFY_FLAG" val="#wm#"/>
  <p:tag name="KSO_WM_SLIDE_POSITION" val="308*235"/>
  <p:tag name="KSO_WM_SLIDE_SIZE" val="388*130"/>
  <p:tag name="KSO_WM_DIAGRAM_GROUP_CODE" val="l1-2"/>
  <p:tag name="KSO_WM_SPECIAL_SOURCE" val="bdnul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BingLLB#"/>
  <p:tag name="MH_LAYOUT" val="SubTitle"/>
  <p:tag name="MH" val="20150924160224"/>
  <p:tag name="MH_LIBRARY" val="GRAPHIC"/>
  <p:tag name="KSO_WM_TEMPLATE_CATEGORY" val="custom"/>
  <p:tag name="KSO_WM_TEMPLATE_INDEX" val="160568"/>
  <p:tag name="KSO_WM_TAG_VERSION" val="1.0"/>
  <p:tag name="KSO_WM_SLIDE_ID" val="custom160568_14"/>
  <p:tag name="KSO_WM_SLIDE_INDEX" val="14"/>
  <p:tag name="KSO_WM_SLIDE_ITEM_CNT" val="2"/>
  <p:tag name="KSO_WM_SLIDE_LAYOUT" val="a_l"/>
  <p:tag name="KSO_WM_SLIDE_LAYOUT_CNT" val="1_1"/>
  <p:tag name="KSO_WM_SLIDE_TYPE" val="text"/>
  <p:tag name="KSO_WM_BEAUTIFY_FLAG" val="#wm#"/>
  <p:tag name="KSO_WM_SLIDE_POSITION" val="155*172"/>
  <p:tag name="KSO_WM_SLIDE_SIZE" val="701*306"/>
  <p:tag name="KSO_WM_DIAGRAM_GROUP_CODE" val="l1-2"/>
  <p:tag name="KSO_WM_SPECIAL_SOURCE" val="bdnul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BingLLB#"/>
  <p:tag name="MH_LAYOUT" val="SubTitle"/>
  <p:tag name="MH" val="20150924160224"/>
  <p:tag name="MH_LIBRARY" val="GRAPHIC"/>
  <p:tag name="KSO_WM_TEMPLATE_CATEGORY" val="custom"/>
  <p:tag name="KSO_WM_TEMPLATE_INDEX" val="160568"/>
  <p:tag name="KSO_WM_TAG_VERSION" val="1.0"/>
  <p:tag name="KSO_WM_SLIDE_ID" val="custom160568_15"/>
  <p:tag name="KSO_WM_SLIDE_INDEX" val="15"/>
  <p:tag name="KSO_WM_SLIDE_ITEM_CNT" val="3"/>
  <p:tag name="KSO_WM_SLIDE_LAYOUT" val="a_l"/>
  <p:tag name="KSO_WM_SLIDE_LAYOUT_CNT" val="1_1"/>
  <p:tag name="KSO_WM_SLIDE_TYPE" val="text"/>
  <p:tag name="KSO_WM_BEAUTIFY_FLAG" val="#wm#"/>
  <p:tag name="KSO_WM_SLIDE_POSITION" val="92*142"/>
  <p:tag name="KSO_WM_SLIDE_SIZE" val="820*376"/>
  <p:tag name="KSO_WM_DIAGRAM_GROUP_CODE" val="l1-2"/>
  <p:tag name="KSO_WM_SPECIAL_SOURCE" val="bdnul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15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BingLLB#"/>
  <p:tag name="MH_LAYOUT" val="SubTitle"/>
  <p:tag name="MH" val="20150924160224"/>
  <p:tag name="MH_LIBRARY" val="GRAPHIC"/>
  <p:tag name="KSO_WM_TEMPLATE_CATEGORY" val="custom"/>
  <p:tag name="KSO_WM_TEMPLATE_INDEX" val="160568"/>
  <p:tag name="KSO_WM_TAG_VERSION" val="1.0"/>
  <p:tag name="KSO_WM_SLIDE_ID" val="custom160568_16"/>
  <p:tag name="KSO_WM_SLIDE_INDEX" val="16"/>
  <p:tag name="KSO_WM_SLIDE_ITEM_CNT" val="4"/>
  <p:tag name="KSO_WM_SLIDE_LAYOUT" val="a_l"/>
  <p:tag name="KSO_WM_SLIDE_LAYOUT_CNT" val="1_1"/>
  <p:tag name="KSO_WM_SLIDE_TYPE" val="text"/>
  <p:tag name="KSO_WM_BEAUTIFY_FLAG" val="#wm#"/>
  <p:tag name="KSO_WM_SLIDE_POSITION" val="92*171"/>
  <p:tag name="KSO_WM_SLIDE_SIZE" val="820*295"/>
  <p:tag name="KSO_WM_DIAGRAM_GROUP_CODE" val="l1-2"/>
  <p:tag name="KSO_WM_SPECIAL_SOURCE" val="bdnul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16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BingLLB#"/>
  <p:tag name="MH_LAYOUT" val="SubTitle"/>
  <p:tag name="MH" val="20150924160224"/>
  <p:tag name="MH_LIBRARY" val="GRAPHIC"/>
  <p:tag name="KSO_WM_TEMPLATE_CATEGORY" val="custom"/>
  <p:tag name="KSO_WM_TEMPLATE_INDEX" val="160568"/>
  <p:tag name="KSO_WM_TAG_VERSION" val="1.0"/>
  <p:tag name="KSO_WM_SLIDE_ID" val="custom160568_16"/>
  <p:tag name="KSO_WM_SLIDE_INDEX" val="16"/>
  <p:tag name="KSO_WM_SLIDE_ITEM_CNT" val="4"/>
  <p:tag name="KSO_WM_SLIDE_LAYOUT" val="a_l"/>
  <p:tag name="KSO_WM_SLIDE_LAYOUT_CNT" val="1_1"/>
  <p:tag name="KSO_WM_SLIDE_TYPE" val="text"/>
  <p:tag name="KSO_WM_BEAUTIFY_FLAG" val="#wm#"/>
  <p:tag name="KSO_WM_SLIDE_POSITION" val="92*171"/>
  <p:tag name="KSO_WM_SLIDE_SIZE" val="820*295"/>
  <p:tag name="KSO_WM_DIAGRAM_GROUP_CODE" val="l1-2"/>
  <p:tag name="KSO_WM_SPECIAL_SOURCE" val="bdnul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16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11"/>
  <p:tag name="KSO_WM_SLIDE_INDEX" val="11"/>
  <p:tag name="KSO_WM_SLIDE_ITEM_CNT" val="6"/>
  <p:tag name="KSO_WM_SLIDE_LAYOUT" val="a_l"/>
  <p:tag name="KSO_WM_SLIDE_LAYOUT_CNT" val="1_1"/>
  <p:tag name="KSO_WM_SLIDE_TYPE" val="contents"/>
  <p:tag name="KSO_WM_BEAUTIFY_FLAG" val="#wm#"/>
  <p:tag name="KSO_WM_DIAGRAM_GROUP_CODE" val="l1-1"/>
  <p:tag name="KSO_WM_SPECIAL_SOURCE" val="bdnul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4155450"/>
  <p:tag name="MH_LIBRARY" val="GRAPHIC"/>
  <p:tag name="MH_ORDER" val="Straight Connector 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11"/>
  <p:tag name="KSO_WM_SLIDE_INDEX" val="11"/>
  <p:tag name="KSO_WM_SLIDE_ITEM_CNT" val="6"/>
  <p:tag name="KSO_WM_SLIDE_LAYOUT" val="a_l"/>
  <p:tag name="KSO_WM_SLIDE_LAYOUT_CNT" val="1_1"/>
  <p:tag name="KSO_WM_SLIDE_TYPE" val="contents"/>
  <p:tag name="KSO_WM_BEAUTIFY_FLAG" val="#wm#"/>
  <p:tag name="KSO_WM_DIAGRAM_GROUP_CODE" val="l1-1"/>
  <p:tag name="KSO_WM_SPECIAL_SOURCE" val="bdnul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16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11"/>
  <p:tag name="KSO_WM_SLIDE_INDEX" val="11"/>
  <p:tag name="KSO_WM_SLIDE_ITEM_CNT" val="6"/>
  <p:tag name="KSO_WM_SLIDE_LAYOUT" val="a_l"/>
  <p:tag name="KSO_WM_SLIDE_LAYOUT_CNT" val="1_1"/>
  <p:tag name="KSO_WM_SLIDE_TYPE" val="contents"/>
  <p:tag name="KSO_WM_BEAUTIFY_FLAG" val="#wm#"/>
  <p:tag name="KSO_WM_DIAGRAM_GROUP_CODE" val="l1-1"/>
  <p:tag name="KSO_WM_SPECIAL_SOURCE" val="bdnul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8"/>
  <p:tag name="KSO_WM_TAG_VERSION" val="1.0"/>
  <p:tag name="KSO_WM_SLIDE_ID" val="custom160568_11"/>
  <p:tag name="KSO_WM_SLIDE_INDEX" val="11"/>
  <p:tag name="KSO_WM_SLIDE_ITEM_CNT" val="6"/>
  <p:tag name="KSO_WM_SLIDE_LAYOUT" val="a_l"/>
  <p:tag name="KSO_WM_SLIDE_LAYOUT_CNT" val="1_1"/>
  <p:tag name="KSO_WM_SLIDE_TYPE" val="contents"/>
  <p:tag name="KSO_WM_BEAUTIFY_FLAG" val="#wm#"/>
  <p:tag name="KSO_WM_DIAGRAM_GROUP_CODE" val="l1-1"/>
  <p:tag name="KSO_WM_SPECIAL_SOURCE" val="bdnul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4162121"/>
  <p:tag name="MH_LIBRARY" val="GRAPHIC"/>
  <p:tag name="KSO_WM_TEMPLATE_CATEGORY" val="custom"/>
  <p:tag name="KSO_WM_TEMPLATE_INDEX" val="160568"/>
  <p:tag name="KSO_WM_TAG_VERSION" val="1.0"/>
  <p:tag name="KSO_WM_SLIDE_ID" val="custom160568_29"/>
  <p:tag name="KSO_WM_SLIDE_INDEX" val="29"/>
  <p:tag name="KSO_WM_SLIDE_ITEM_CNT" val="1"/>
  <p:tag name="KSO_WM_SLIDE_LAYOUT" val="a"/>
  <p:tag name="KSO_WM_SLIDE_LAYOUT_CNT" val="1"/>
  <p:tag name="KSO_WM_SLIDE_TYPE" val="endPage"/>
  <p:tag name="KSO_WM_BEAUTIFY_FLAG" val="#wm#"/>
  <p:tag name="KSO_WM_SPECIAL_SOURCE" val="bdnul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8"/>
  <p:tag name="KSO_WM_UNIT_TYPE" val="a"/>
  <p:tag name="KSO_WM_UNIT_INDEX" val="1"/>
  <p:tag name="KSO_WM_UNIT_ID" val="custom160568_29*a*1"/>
  <p:tag name="KSO_WM_UNIT_CLEAR" val="1"/>
  <p:tag name="KSO_WM_UNIT_LAYERLEVEL" val="1"/>
  <p:tag name="KSO_WM_UNIT_VALUE" val="10"/>
  <p:tag name="KSO_WM_UNIT_ISCONTENTSTITLE" val="0"/>
  <p:tag name="KSO_WM_UNIT_HIGHLIGHT" val="0"/>
  <p:tag name="KSO_WM_UNIT_COMPATIBLE" val="0"/>
  <p:tag name="KSO_WM_UNIT_PRESET_TEXT" val="THANK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4155450"/>
  <p:tag name="MH_LIBRARY" val="GRAPHIC"/>
  <p:tag name="MH_ORDER" val="Straight Connector 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4155450"/>
  <p:tag name="MH_LIBRARY" val="GRAPHIC"/>
  <p:tag name="MH_ORDER" val="Straight Connector 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4162121"/>
  <p:tag name="MH_LIBRARY" val="GRAPHIC"/>
  <p:tag name="MH_ORDER" val="Freeform 6"/>
  <p:tag name="KSO_WM_TAG_VERSION" val="1.0"/>
  <p:tag name="KSO_WM_BEAUTIFY_FLAG" val="#wm#"/>
  <p:tag name="KSO_WM_UNIT_TYPE" val="i"/>
  <p:tag name="KSO_WM_UNIT_ID" val="281*i*0"/>
  <p:tag name="KSO_WM_TEMPLATE_CATEGORY" val="custom"/>
  <p:tag name="KSO_WM_TEMPLATE_INDEX" val="916024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4162121"/>
  <p:tag name="MH_LIBRARY" val="GRAPHIC"/>
  <p:tag name="MH_ORDER" val="Freeform 5"/>
  <p:tag name="KSO_WM_TAG_VERSION" val="1.0"/>
  <p:tag name="KSO_WM_BEAUTIFY_FLAG" val="#wm#"/>
  <p:tag name="KSO_WM_UNIT_TYPE" val="i"/>
  <p:tag name="KSO_WM_UNIT_ID" val="281*i*1"/>
  <p:tag name="KSO_WM_TEMPLATE_CATEGORY" val="custom"/>
  <p:tag name="KSO_WM_TEMPLATE_INDEX" val="9160248"/>
</p:tagLst>
</file>

<file path=ppt/theme/theme1.xml><?xml version="1.0" encoding="utf-8"?>
<a:theme xmlns:a="http://schemas.openxmlformats.org/drawingml/2006/main" name="WWW.2PPT.COM&#10;">
  <a:themeElements>
    <a:clrScheme name="160568">
      <a:dk1>
        <a:srgbClr val="5F5F5F"/>
      </a:dk1>
      <a:lt1>
        <a:srgbClr val="FFFFFF"/>
      </a:lt1>
      <a:dk2>
        <a:srgbClr val="FFFFFF"/>
      </a:dk2>
      <a:lt2>
        <a:srgbClr val="5F5F5F"/>
      </a:lt2>
      <a:accent1>
        <a:srgbClr val="EA5B58"/>
      </a:accent1>
      <a:accent2>
        <a:srgbClr val="F9A317"/>
      </a:accent2>
      <a:accent3>
        <a:srgbClr val="89CC40"/>
      </a:accent3>
      <a:accent4>
        <a:srgbClr val="D15E95"/>
      </a:accent4>
      <a:accent5>
        <a:srgbClr val="FA6090"/>
      </a:accent5>
      <a:accent6>
        <a:srgbClr val="00B050"/>
      </a:accent6>
      <a:hlink>
        <a:srgbClr val="C00000"/>
      </a:hlink>
      <a:folHlink>
        <a:srgbClr val="FFA6A6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1532</Words>
  <Application>Microsoft Office PowerPoint</Application>
  <PresentationFormat>全屏显示(16:9)</PresentationFormat>
  <Paragraphs>225</Paragraphs>
  <Slides>29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等线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 2</vt:lpstr>
      <vt:lpstr>WWW.2PPT.COM
</vt:lpstr>
      <vt:lpstr>Unit 2 The WWF is working hard to save them all.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Language points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2015-09-21T02:24:00Z</dcterms:created>
  <dcterms:modified xsi:type="dcterms:W3CDTF">2023-01-16T21:36:25Z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44839A3D80CB43E09819D337300B36EC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